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405" r:id="rId3"/>
    <p:sldId id="258" r:id="rId4"/>
    <p:sldId id="406" r:id="rId5"/>
    <p:sldId id="416" r:id="rId6"/>
    <p:sldId id="407" r:id="rId7"/>
    <p:sldId id="401" r:id="rId8"/>
    <p:sldId id="411" r:id="rId9"/>
    <p:sldId id="408" r:id="rId10"/>
    <p:sldId id="415" r:id="rId11"/>
    <p:sldId id="409" r:id="rId12"/>
    <p:sldId id="413" r:id="rId13"/>
    <p:sldId id="410" r:id="rId14"/>
    <p:sldId id="393" r:id="rId15"/>
    <p:sldId id="404" r:id="rId16"/>
    <p:sldId id="412" r:id="rId17"/>
    <p:sldId id="261" r:id="rId18"/>
    <p:sldId id="402" r:id="rId19"/>
    <p:sldId id="394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2430"/>
    <a:srgbClr val="EDF6F9"/>
    <a:srgbClr val="F3E2D2"/>
    <a:srgbClr val="E0B992"/>
    <a:srgbClr val="8C808B"/>
    <a:srgbClr val="AB7156"/>
    <a:srgbClr val="5E3720"/>
    <a:srgbClr val="D4A46B"/>
    <a:srgbClr val="141003"/>
    <a:srgbClr val="161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50" y="6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2" d="100"/>
        <a:sy n="5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57CEC-7879-4EFA-B212-A8F23E4B9AA2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B2D3CA-D682-4BC2-A7E0-905D3148BAF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23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999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615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906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6946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293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2718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480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28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39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5686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844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2178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4968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F8396-B598-4CB5-89EF-3CB30DB1E8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2402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7303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627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B2D3CA-D682-4BC2-A7E0-905D3148BAF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936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F8E03DA-D929-4F01-A153-3BB1180A5E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98" b="2896"/>
          <a:stretch/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48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1507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82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876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C4A08-B93E-4F9B-92A3-239D7424359B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8746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65EDB7F-A917-4781-A3EF-3A3A248E0F9F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FDD9978-A8D7-4B78-ACD0-FF1568D3B79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26959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4C4A08-B93E-4F9B-92A3-239D7424359B}" type="datetimeFigureOut">
              <a:rPr lang="zh-CN" altLang="en-US" smtClean="0"/>
              <a:t>2018/10/9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EFA8C-9269-45F0-A60D-D2543E1871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14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  <p:sldLayoutId id="2147483667" r:id="rId4"/>
    <p:sldLayoutId id="2147483668" r:id="rId5"/>
    <p:sldLayoutId id="214748366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microsoft.com/office/2007/relationships/media" Target="../media/media2.mp3"/><Relationship Id="rId7" Type="http://schemas.openxmlformats.org/officeDocument/2006/relationships/image" Target="../media/image3.jp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4" Type="http://schemas.openxmlformats.org/officeDocument/2006/relationships/audio" Target="../media/media2.mp3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18.png"/><Relationship Id="rId10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46.jpeg"/><Relationship Id="rId4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0DA6F114-94BF-4A35-A0CF-4D5706C146F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89" t="56907" r="68881" b="21380"/>
          <a:stretch/>
        </p:blipFill>
        <p:spPr>
          <a:xfrm>
            <a:off x="5943690" y="4908884"/>
            <a:ext cx="952409" cy="8121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F22436E-1CBD-4FAE-B774-BB24C180C10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47302" r="87631" b="20522"/>
          <a:stretch/>
        </p:blipFill>
        <p:spPr>
          <a:xfrm>
            <a:off x="7383516" y="3167489"/>
            <a:ext cx="1478111" cy="267702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8F0C3E9F-6729-4B78-93D0-191CBFDA18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31" t="3095" r="54525" b="62432"/>
          <a:stretch/>
        </p:blipFill>
        <p:spPr>
          <a:xfrm>
            <a:off x="6096000" y="603940"/>
            <a:ext cx="1369018" cy="3840104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CAA15EE0-0C5C-4D46-B7D6-922F789EAE27}"/>
              </a:ext>
            </a:extLst>
          </p:cNvPr>
          <p:cNvSpPr txBox="1"/>
          <p:nvPr/>
        </p:nvSpPr>
        <p:spPr>
          <a:xfrm>
            <a:off x="5564361" y="1483389"/>
            <a:ext cx="615553" cy="404989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喜庆中国风古典</a:t>
            </a:r>
            <a:r>
              <a:rPr lang="en-US" altLang="zh-CN" sz="2800" dirty="0" err="1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28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竹林深处">
            <a:hlinkClick r:id="" action="ppaction://media"/>
            <a:extLst>
              <a:ext uri="{FF2B5EF4-FFF2-40B4-BE49-F238E27FC236}">
                <a16:creationId xmlns:a16="http://schemas.microsoft.com/office/drawing/2014/main" xmlns="" id="{FE52A396-C14F-40FA-9DD7-E8360533C83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09600" y="-894347"/>
            <a:ext cx="609600" cy="6096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0B92C139-EA23-4040-A891-33D190636D9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795" y="2305877"/>
            <a:ext cx="1152280" cy="1486755"/>
          </a:xfrm>
          <a:prstGeom prst="rect">
            <a:avLst/>
          </a:prstGeom>
        </p:spPr>
      </p:pic>
      <p:sp>
        <p:nvSpPr>
          <p:cNvPr id="14" name="TextBox 18"/>
          <p:cNvSpPr txBox="1"/>
          <p:nvPr/>
        </p:nvSpPr>
        <p:spPr>
          <a:xfrm>
            <a:off x="4946143" y="1738385"/>
            <a:ext cx="400110" cy="285820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独美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素雅 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韵味  </a:t>
            </a:r>
            <a:r>
              <a:rPr lang="en-US" altLang="zh-CN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 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古典</a:t>
            </a:r>
          </a:p>
        </p:txBody>
      </p:sp>
      <p:pic>
        <p:nvPicPr>
          <p:cNvPr id="11" name="the royal concept - Fashio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-790251" y="64154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8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 numSld="999" showWhenStopped="0">
                <p:cTn id="3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2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组合 79"/>
          <p:cNvGrpSpPr/>
          <p:nvPr/>
        </p:nvGrpSpPr>
        <p:grpSpPr>
          <a:xfrm>
            <a:off x="8941338" y="1341914"/>
            <a:ext cx="1568675" cy="3170364"/>
            <a:chOff x="6446296" y="1390273"/>
            <a:chExt cx="1176506" cy="1842763"/>
          </a:xfrm>
        </p:grpSpPr>
        <p:sp>
          <p:nvSpPr>
            <p:cNvPr id="81" name="TextBox 80"/>
            <p:cNvSpPr txBox="1"/>
            <p:nvPr/>
          </p:nvSpPr>
          <p:spPr>
            <a:xfrm>
              <a:off x="6990300" y="1390273"/>
              <a:ext cx="632502" cy="1234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400" b="1" dirty="0">
                  <a:solidFill>
                    <a:schemeClr val="bg1"/>
                  </a:solidFill>
                  <a:latin typeface="华文楷体" pitchFamily="2" charset="-122"/>
                  <a:ea typeface="华文楷体" pitchFamily="2" charset="-122"/>
                </a:rPr>
                <a:t>主目录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 rot="5400000">
              <a:off x="5781746" y="2083739"/>
              <a:ext cx="1813847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华文宋体" pitchFamily="2" charset="-122"/>
                  <a:ea typeface="华文宋体" pitchFamily="2" charset="-122"/>
                </a:rPr>
                <a:t>CONTENTS</a:t>
              </a:r>
              <a:endParaRPr lang="zh-CN" altLang="en-US" sz="3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8035310" y="2039672"/>
            <a:ext cx="768085" cy="2234581"/>
            <a:chOff x="6588224" y="1399870"/>
            <a:chExt cx="576064" cy="1675936"/>
          </a:xfrm>
        </p:grpSpPr>
        <p:cxnSp>
          <p:nvCxnSpPr>
            <p:cNvPr id="84" name="直接连接符 83"/>
            <p:cNvCxnSpPr/>
            <p:nvPr/>
          </p:nvCxnSpPr>
          <p:spPr>
            <a:xfrm>
              <a:off x="6588224" y="1399870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>
              <a:off x="6588224" y="3075806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6948264" y="1399870"/>
              <a:ext cx="0" cy="167593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6948264" y="2237838"/>
              <a:ext cx="216024" cy="0"/>
            </a:xfrm>
            <a:prstGeom prst="line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TextBox 87"/>
          <p:cNvSpPr txBox="1"/>
          <p:nvPr/>
        </p:nvSpPr>
        <p:spPr>
          <a:xfrm>
            <a:off x="7110478" y="2476099"/>
            <a:ext cx="45437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韵南山</a:t>
            </a:r>
          </a:p>
        </p:txBody>
      </p:sp>
      <p:sp>
        <p:nvSpPr>
          <p:cNvPr id="89" name="TextBox 88"/>
          <p:cNvSpPr txBox="1"/>
          <p:nvPr/>
        </p:nvSpPr>
        <p:spPr>
          <a:xfrm rot="5400000">
            <a:off x="7121463" y="3401130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华文宋体" pitchFamily="2" charset="-122"/>
              <a:ea typeface="华文宋体" pitchFamily="2" charset="-122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831611" y="2476099"/>
            <a:ext cx="72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琵琶行</a:t>
            </a:r>
          </a:p>
        </p:txBody>
      </p:sp>
      <p:sp>
        <p:nvSpPr>
          <p:cNvPr id="91" name="TextBox 90"/>
          <p:cNvSpPr txBox="1"/>
          <p:nvPr/>
        </p:nvSpPr>
        <p:spPr>
          <a:xfrm rot="5400000">
            <a:off x="5847847" y="3400562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华文宋体" pitchFamily="2" charset="-122"/>
              <a:ea typeface="华文宋体" pitchFamily="2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487461" y="2476099"/>
            <a:ext cx="72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古韵云</a:t>
            </a:r>
          </a:p>
        </p:txBody>
      </p:sp>
      <p:sp>
        <p:nvSpPr>
          <p:cNvPr id="93" name="TextBox 92"/>
          <p:cNvSpPr txBox="1"/>
          <p:nvPr/>
        </p:nvSpPr>
        <p:spPr>
          <a:xfrm rot="5400000">
            <a:off x="4503698" y="3400562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华文宋体" pitchFamily="2" charset="-122"/>
              <a:ea typeface="华文宋体" pitchFamily="2" charset="-122"/>
            </a:endParaRPr>
          </a:p>
        </p:txBody>
      </p:sp>
      <p:cxnSp>
        <p:nvCxnSpPr>
          <p:cNvPr id="94" name="直接连接符 93"/>
          <p:cNvCxnSpPr/>
          <p:nvPr/>
        </p:nvCxnSpPr>
        <p:spPr>
          <a:xfrm>
            <a:off x="6979192" y="2057461"/>
            <a:ext cx="0" cy="22167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5635043" y="2057461"/>
            <a:ext cx="0" cy="22167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4194883" y="2057461"/>
            <a:ext cx="0" cy="221679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3116911" y="2476099"/>
            <a:ext cx="7243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南山南</a:t>
            </a:r>
          </a:p>
        </p:txBody>
      </p:sp>
      <p:sp>
        <p:nvSpPr>
          <p:cNvPr id="98" name="TextBox 97"/>
          <p:cNvSpPr txBox="1"/>
          <p:nvPr/>
        </p:nvSpPr>
        <p:spPr>
          <a:xfrm rot="5400000">
            <a:off x="3133147" y="3400562"/>
            <a:ext cx="127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C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HIN</a:t>
            </a:r>
            <a:r>
              <a:rPr lang="en-US" altLang="zh-CN" sz="24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A</a:t>
            </a:r>
            <a:r>
              <a:rPr lang="en-US" altLang="zh-CN" sz="1600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 D</a:t>
            </a:r>
            <a:endParaRPr lang="zh-CN" altLang="en-US" sz="1600" dirty="0">
              <a:solidFill>
                <a:schemeClr val="bg1"/>
              </a:solidFill>
              <a:latin typeface="华文宋体" pitchFamily="2" charset="-122"/>
              <a:ea typeface="华文宋体" pitchFamily="2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 flipH="1">
            <a:off x="2767718" y="2039672"/>
            <a:ext cx="480053" cy="2234581"/>
            <a:chOff x="1763688" y="1399870"/>
            <a:chExt cx="360040" cy="1675936"/>
          </a:xfrm>
        </p:grpSpPr>
        <p:cxnSp>
          <p:nvCxnSpPr>
            <p:cNvPr id="100" name="直接连接符 99"/>
            <p:cNvCxnSpPr/>
            <p:nvPr/>
          </p:nvCxnSpPr>
          <p:spPr>
            <a:xfrm>
              <a:off x="1763688" y="1399870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1763688" y="3075806"/>
              <a:ext cx="36004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2123728" y="1399870"/>
              <a:ext cx="0" cy="167593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3" name="组合 102"/>
          <p:cNvGrpSpPr/>
          <p:nvPr/>
        </p:nvGrpSpPr>
        <p:grpSpPr>
          <a:xfrm>
            <a:off x="7171004" y="2063608"/>
            <a:ext cx="757595" cy="414773"/>
            <a:chOff x="5072505" y="1424531"/>
            <a:chExt cx="491426" cy="269049"/>
          </a:xfrm>
        </p:grpSpPr>
        <p:sp>
          <p:nvSpPr>
            <p:cNvPr id="104" name="Freeform 6"/>
            <p:cNvSpPr>
              <a:spLocks noEditPoints="1"/>
            </p:cNvSpPr>
            <p:nvPr/>
          </p:nvSpPr>
          <p:spPr bwMode="auto">
            <a:xfrm rot="816186">
              <a:off x="5085218" y="1424531"/>
              <a:ext cx="478713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rgbClr val="3A9C9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5072505" y="1431528"/>
              <a:ext cx="367542" cy="232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solidFill>
                    <a:srgbClr val="FFF3F3"/>
                  </a:solidFill>
                  <a:latin typeface="方正行楷简体" pitchFamily="2" charset="-122"/>
                  <a:ea typeface="方正行楷简体" pitchFamily="2" charset="-122"/>
                </a:rPr>
                <a:t>壹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915910" y="2096440"/>
            <a:ext cx="749213" cy="414774"/>
            <a:chOff x="4169558" y="1425378"/>
            <a:chExt cx="485987" cy="269049"/>
          </a:xfrm>
        </p:grpSpPr>
        <p:sp>
          <p:nvSpPr>
            <p:cNvPr id="107" name="Freeform 6"/>
            <p:cNvSpPr>
              <a:spLocks noEditPoints="1"/>
            </p:cNvSpPr>
            <p:nvPr/>
          </p:nvSpPr>
          <p:spPr bwMode="auto">
            <a:xfrm rot="816186">
              <a:off x="4207199" y="1425378"/>
              <a:ext cx="448346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rgbClr val="3A9C9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4169558" y="1442512"/>
              <a:ext cx="367542" cy="232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solidFill>
                    <a:srgbClr val="FFF3F3"/>
                  </a:solidFill>
                  <a:latin typeface="方正行楷简体" pitchFamily="2" charset="-122"/>
                  <a:ea typeface="方正行楷简体" pitchFamily="2" charset="-122"/>
                </a:rPr>
                <a:t>贰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564777" y="2064918"/>
            <a:ext cx="721800" cy="414774"/>
            <a:chOff x="3152226" y="1425378"/>
            <a:chExt cx="468206" cy="269049"/>
          </a:xfrm>
        </p:grpSpPr>
        <p:sp>
          <p:nvSpPr>
            <p:cNvPr id="110" name="Freeform 6"/>
            <p:cNvSpPr>
              <a:spLocks noEditPoints="1"/>
            </p:cNvSpPr>
            <p:nvPr/>
          </p:nvSpPr>
          <p:spPr bwMode="auto">
            <a:xfrm rot="816186">
              <a:off x="3172086" y="1425378"/>
              <a:ext cx="448346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rgbClr val="3A9C9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3152226" y="1442512"/>
              <a:ext cx="367542" cy="2328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solidFill>
                    <a:srgbClr val="FFF3F3"/>
                  </a:solidFill>
                  <a:latin typeface="方正行楷简体" pitchFamily="2" charset="-122"/>
                  <a:ea typeface="方正行楷简体" pitchFamily="2" charset="-122"/>
                </a:rPr>
                <a:t>叁</a:t>
              </a: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167396" y="2066269"/>
            <a:ext cx="715088" cy="414773"/>
            <a:chOff x="2103083" y="1425378"/>
            <a:chExt cx="463853" cy="269049"/>
          </a:xfrm>
        </p:grpSpPr>
        <p:sp>
          <p:nvSpPr>
            <p:cNvPr id="113" name="Freeform 6"/>
            <p:cNvSpPr>
              <a:spLocks noEditPoints="1"/>
            </p:cNvSpPr>
            <p:nvPr/>
          </p:nvSpPr>
          <p:spPr bwMode="auto">
            <a:xfrm rot="816186">
              <a:off x="2118590" y="1425378"/>
              <a:ext cx="448346" cy="269049"/>
            </a:xfrm>
            <a:custGeom>
              <a:avLst/>
              <a:gdLst>
                <a:gd name="T0" fmla="*/ 130 w 23323"/>
                <a:gd name="T1" fmla="*/ 4572 h 6897"/>
                <a:gd name="T2" fmla="*/ 5078 w 23323"/>
                <a:gd name="T3" fmla="*/ 6635 h 6897"/>
                <a:gd name="T4" fmla="*/ 12565 w 23323"/>
                <a:gd name="T5" fmla="*/ 5747 h 6897"/>
                <a:gd name="T6" fmla="*/ 15241 w 23323"/>
                <a:gd name="T7" fmla="*/ 5062 h 6897"/>
                <a:gd name="T8" fmla="*/ 18410 w 23323"/>
                <a:gd name="T9" fmla="*/ 4607 h 6897"/>
                <a:gd name="T10" fmla="*/ 16771 w 23323"/>
                <a:gd name="T11" fmla="*/ 4361 h 6897"/>
                <a:gd name="T12" fmla="*/ 19428 w 23323"/>
                <a:gd name="T13" fmla="*/ 3681 h 6897"/>
                <a:gd name="T14" fmla="*/ 16892 w 23323"/>
                <a:gd name="T15" fmla="*/ 3268 h 6897"/>
                <a:gd name="T16" fmla="*/ 17492 w 23323"/>
                <a:gd name="T17" fmla="*/ 2944 h 6897"/>
                <a:gd name="T18" fmla="*/ 14659 w 23323"/>
                <a:gd name="T19" fmla="*/ 2675 h 6897"/>
                <a:gd name="T20" fmla="*/ 14197 w 23323"/>
                <a:gd name="T21" fmla="*/ 1951 h 6897"/>
                <a:gd name="T22" fmla="*/ 14248 w 23323"/>
                <a:gd name="T23" fmla="*/ 1674 h 6897"/>
                <a:gd name="T24" fmla="*/ 17799 w 23323"/>
                <a:gd name="T25" fmla="*/ 1527 h 6897"/>
                <a:gd name="T26" fmla="*/ 20393 w 23323"/>
                <a:gd name="T27" fmla="*/ 4248 h 6897"/>
                <a:gd name="T28" fmla="*/ 21602 w 23323"/>
                <a:gd name="T29" fmla="*/ 3947 h 6897"/>
                <a:gd name="T30" fmla="*/ 19485 w 23323"/>
                <a:gd name="T31" fmla="*/ 4183 h 6897"/>
                <a:gd name="T32" fmla="*/ 14878 w 23323"/>
                <a:gd name="T33" fmla="*/ 2439 h 6897"/>
                <a:gd name="T34" fmla="*/ 21535 w 23323"/>
                <a:gd name="T35" fmla="*/ 3883 h 6897"/>
                <a:gd name="T36" fmla="*/ 21616 w 23323"/>
                <a:gd name="T37" fmla="*/ 3341 h 6897"/>
                <a:gd name="T38" fmla="*/ 19301 w 23323"/>
                <a:gd name="T39" fmla="*/ 2277 h 6897"/>
                <a:gd name="T40" fmla="*/ 11651 w 23323"/>
                <a:gd name="T41" fmla="*/ 5933 h 6897"/>
                <a:gd name="T42" fmla="*/ 1385 w 23323"/>
                <a:gd name="T43" fmla="*/ 2190 h 6897"/>
                <a:gd name="T44" fmla="*/ 18321 w 23323"/>
                <a:gd name="T45" fmla="*/ 2082 h 6897"/>
                <a:gd name="T46" fmla="*/ 17349 w 23323"/>
                <a:gd name="T47" fmla="*/ 1766 h 6897"/>
                <a:gd name="T48" fmla="*/ 17257 w 23323"/>
                <a:gd name="T49" fmla="*/ 4912 h 6897"/>
                <a:gd name="T50" fmla="*/ 18334 w 23323"/>
                <a:gd name="T51" fmla="*/ 2297 h 6897"/>
                <a:gd name="T52" fmla="*/ 379 w 23323"/>
                <a:gd name="T53" fmla="*/ 4230 h 6897"/>
                <a:gd name="T54" fmla="*/ 3816 w 23323"/>
                <a:gd name="T55" fmla="*/ 6816 h 6897"/>
                <a:gd name="T56" fmla="*/ 19987 w 23323"/>
                <a:gd name="T57" fmla="*/ 3908 h 6897"/>
                <a:gd name="T58" fmla="*/ 18080 w 23323"/>
                <a:gd name="T59" fmla="*/ 2538 h 6897"/>
                <a:gd name="T60" fmla="*/ 20993 w 23323"/>
                <a:gd name="T61" fmla="*/ 3941 h 6897"/>
                <a:gd name="T62" fmla="*/ 20353 w 23323"/>
                <a:gd name="T63" fmla="*/ 4853 h 6897"/>
                <a:gd name="T64" fmla="*/ 16406 w 23323"/>
                <a:gd name="T65" fmla="*/ 1931 h 6897"/>
                <a:gd name="T66" fmla="*/ 21285 w 23323"/>
                <a:gd name="T67" fmla="*/ 5281 h 6897"/>
                <a:gd name="T68" fmla="*/ 14421 w 23323"/>
                <a:gd name="T69" fmla="*/ 2571 h 6897"/>
                <a:gd name="T70" fmla="*/ 21478 w 23323"/>
                <a:gd name="T71" fmla="*/ 4037 h 6897"/>
                <a:gd name="T72" fmla="*/ 19177 w 23323"/>
                <a:gd name="T73" fmla="*/ 4394 h 6897"/>
                <a:gd name="T74" fmla="*/ 22207 w 23323"/>
                <a:gd name="T75" fmla="*/ 4054 h 6897"/>
                <a:gd name="T76" fmla="*/ 18910 w 23323"/>
                <a:gd name="T77" fmla="*/ 5585 h 6897"/>
                <a:gd name="T78" fmla="*/ 17719 w 23323"/>
                <a:gd name="T79" fmla="*/ 2263 h 6897"/>
                <a:gd name="T80" fmla="*/ 19680 w 23323"/>
                <a:gd name="T81" fmla="*/ 5593 h 6897"/>
                <a:gd name="T82" fmla="*/ 15969 w 23323"/>
                <a:gd name="T83" fmla="*/ 2101 h 6897"/>
                <a:gd name="T84" fmla="*/ 20968 w 23323"/>
                <a:gd name="T85" fmla="*/ 5488 h 6897"/>
                <a:gd name="T86" fmla="*/ 1298 w 23323"/>
                <a:gd name="T87" fmla="*/ 2216 h 6897"/>
                <a:gd name="T88" fmla="*/ 18918 w 23323"/>
                <a:gd name="T89" fmla="*/ 5634 h 6897"/>
                <a:gd name="T90" fmla="*/ 21340 w 23323"/>
                <a:gd name="T91" fmla="*/ 3316 h 6897"/>
                <a:gd name="T92" fmla="*/ 21883 w 23323"/>
                <a:gd name="T93" fmla="*/ 3373 h 6897"/>
                <a:gd name="T94" fmla="*/ 21065 w 23323"/>
                <a:gd name="T95" fmla="*/ 5496 h 6897"/>
                <a:gd name="T96" fmla="*/ 18213 w 23323"/>
                <a:gd name="T97" fmla="*/ 5107 h 6897"/>
                <a:gd name="T98" fmla="*/ 20190 w 23323"/>
                <a:gd name="T99" fmla="*/ 4548 h 6897"/>
                <a:gd name="T100" fmla="*/ 19923 w 23323"/>
                <a:gd name="T101" fmla="*/ 4661 h 6897"/>
                <a:gd name="T102" fmla="*/ 23236 w 23323"/>
                <a:gd name="T103" fmla="*/ 1299 h 6897"/>
                <a:gd name="T104" fmla="*/ 12736 w 23323"/>
                <a:gd name="T105" fmla="*/ 1615 h 6897"/>
                <a:gd name="T106" fmla="*/ 15635 w 23323"/>
                <a:gd name="T107" fmla="*/ 1862 h 6897"/>
                <a:gd name="T108" fmla="*/ 16001 w 23323"/>
                <a:gd name="T109" fmla="*/ 2052 h 6897"/>
                <a:gd name="T110" fmla="*/ 1350 w 23323"/>
                <a:gd name="T111" fmla="*/ 5645 h 6897"/>
                <a:gd name="T112" fmla="*/ 12347 w 23323"/>
                <a:gd name="T113" fmla="*/ 1364 h 6897"/>
                <a:gd name="T114" fmla="*/ 16569 w 23323"/>
                <a:gd name="T115" fmla="*/ 2644 h 6897"/>
                <a:gd name="T116" fmla="*/ 18027 w 23323"/>
                <a:gd name="T117" fmla="*/ 2328 h 6897"/>
                <a:gd name="T118" fmla="*/ 15086 w 23323"/>
                <a:gd name="T119" fmla="*/ 2295 h 6897"/>
                <a:gd name="T120" fmla="*/ 17075 w 23323"/>
                <a:gd name="T121" fmla="*/ 5591 h 6897"/>
                <a:gd name="T122" fmla="*/ 14311 w 23323"/>
                <a:gd name="T123" fmla="*/ 2358 h 6897"/>
                <a:gd name="T124" fmla="*/ 20390 w 23323"/>
                <a:gd name="T125" fmla="*/ 2962 h 6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23" h="6897">
                  <a:moveTo>
                    <a:pt x="6627" y="1728"/>
                  </a:moveTo>
                  <a:cubicBezTo>
                    <a:pt x="6597" y="1745"/>
                    <a:pt x="6604" y="1756"/>
                    <a:pt x="6595" y="1728"/>
                  </a:cubicBezTo>
                  <a:lnTo>
                    <a:pt x="6603" y="1728"/>
                  </a:lnTo>
                  <a:lnTo>
                    <a:pt x="6596" y="1719"/>
                  </a:lnTo>
                  <a:lnTo>
                    <a:pt x="6595" y="1728"/>
                  </a:lnTo>
                  <a:cubicBezTo>
                    <a:pt x="6582" y="1742"/>
                    <a:pt x="6556" y="1759"/>
                    <a:pt x="6536" y="1747"/>
                  </a:cubicBezTo>
                  <a:cubicBezTo>
                    <a:pt x="6519" y="1737"/>
                    <a:pt x="6529" y="1747"/>
                    <a:pt x="6522" y="1728"/>
                  </a:cubicBezTo>
                  <a:cubicBezTo>
                    <a:pt x="6468" y="1764"/>
                    <a:pt x="6446" y="1757"/>
                    <a:pt x="6362" y="1762"/>
                  </a:cubicBezTo>
                  <a:cubicBezTo>
                    <a:pt x="6343" y="1763"/>
                    <a:pt x="6321" y="1768"/>
                    <a:pt x="6292" y="1764"/>
                  </a:cubicBezTo>
                  <a:cubicBezTo>
                    <a:pt x="6248" y="1759"/>
                    <a:pt x="6250" y="1747"/>
                    <a:pt x="6214" y="1744"/>
                  </a:cubicBezTo>
                  <a:cubicBezTo>
                    <a:pt x="6193" y="1759"/>
                    <a:pt x="6195" y="1766"/>
                    <a:pt x="6172" y="1775"/>
                  </a:cubicBezTo>
                  <a:lnTo>
                    <a:pt x="6050" y="1808"/>
                  </a:lnTo>
                  <a:cubicBezTo>
                    <a:pt x="6007" y="1819"/>
                    <a:pt x="6007" y="1803"/>
                    <a:pt x="5962" y="1816"/>
                  </a:cubicBezTo>
                  <a:lnTo>
                    <a:pt x="5845" y="1831"/>
                  </a:lnTo>
                  <a:cubicBezTo>
                    <a:pt x="5800" y="1837"/>
                    <a:pt x="5817" y="1840"/>
                    <a:pt x="5784" y="1849"/>
                  </a:cubicBezTo>
                  <a:cubicBezTo>
                    <a:pt x="5704" y="1868"/>
                    <a:pt x="5661" y="1844"/>
                    <a:pt x="5539" y="1896"/>
                  </a:cubicBezTo>
                  <a:cubicBezTo>
                    <a:pt x="5522" y="1903"/>
                    <a:pt x="5509" y="1899"/>
                    <a:pt x="5485" y="1899"/>
                  </a:cubicBezTo>
                  <a:cubicBezTo>
                    <a:pt x="5444" y="1898"/>
                    <a:pt x="5389" y="1913"/>
                    <a:pt x="5349" y="1925"/>
                  </a:cubicBezTo>
                  <a:lnTo>
                    <a:pt x="5309" y="1957"/>
                  </a:lnTo>
                  <a:cubicBezTo>
                    <a:pt x="5308" y="1959"/>
                    <a:pt x="5308" y="1961"/>
                    <a:pt x="5307" y="1963"/>
                  </a:cubicBezTo>
                  <a:cubicBezTo>
                    <a:pt x="5287" y="1877"/>
                    <a:pt x="5243" y="1943"/>
                    <a:pt x="5180" y="1929"/>
                  </a:cubicBezTo>
                  <a:lnTo>
                    <a:pt x="5129" y="1923"/>
                  </a:lnTo>
                  <a:cubicBezTo>
                    <a:pt x="5104" y="1928"/>
                    <a:pt x="5111" y="1923"/>
                    <a:pt x="5104" y="1947"/>
                  </a:cubicBezTo>
                  <a:cubicBezTo>
                    <a:pt x="5042" y="1946"/>
                    <a:pt x="5051" y="1932"/>
                    <a:pt x="4978" y="1948"/>
                  </a:cubicBezTo>
                  <a:lnTo>
                    <a:pt x="4894" y="1958"/>
                  </a:lnTo>
                  <a:cubicBezTo>
                    <a:pt x="4860" y="1964"/>
                    <a:pt x="4823" y="1962"/>
                    <a:pt x="4779" y="1978"/>
                  </a:cubicBezTo>
                  <a:cubicBezTo>
                    <a:pt x="4710" y="2004"/>
                    <a:pt x="4723" y="1990"/>
                    <a:pt x="4665" y="2001"/>
                  </a:cubicBezTo>
                  <a:cubicBezTo>
                    <a:pt x="4663" y="2002"/>
                    <a:pt x="4661" y="2003"/>
                    <a:pt x="4659" y="2003"/>
                  </a:cubicBezTo>
                  <a:lnTo>
                    <a:pt x="4614" y="2008"/>
                  </a:lnTo>
                  <a:cubicBezTo>
                    <a:pt x="4583" y="2015"/>
                    <a:pt x="4600" y="2023"/>
                    <a:pt x="4555" y="2019"/>
                  </a:cubicBezTo>
                  <a:cubicBezTo>
                    <a:pt x="4453" y="2010"/>
                    <a:pt x="4356" y="2058"/>
                    <a:pt x="4256" y="2035"/>
                  </a:cubicBezTo>
                  <a:cubicBezTo>
                    <a:pt x="4215" y="2025"/>
                    <a:pt x="4247" y="2037"/>
                    <a:pt x="4213" y="2012"/>
                  </a:cubicBezTo>
                  <a:cubicBezTo>
                    <a:pt x="4168" y="2024"/>
                    <a:pt x="4208" y="2029"/>
                    <a:pt x="4170" y="2022"/>
                  </a:cubicBezTo>
                  <a:cubicBezTo>
                    <a:pt x="4126" y="2013"/>
                    <a:pt x="4149" y="1994"/>
                    <a:pt x="4089" y="2050"/>
                  </a:cubicBezTo>
                  <a:cubicBezTo>
                    <a:pt x="4061" y="2076"/>
                    <a:pt x="4063" y="2059"/>
                    <a:pt x="4059" y="2093"/>
                  </a:cubicBezTo>
                  <a:lnTo>
                    <a:pt x="3986" y="2093"/>
                  </a:lnTo>
                  <a:cubicBezTo>
                    <a:pt x="3975" y="2041"/>
                    <a:pt x="4018" y="2056"/>
                    <a:pt x="4043" y="2020"/>
                  </a:cubicBezTo>
                  <a:cubicBezTo>
                    <a:pt x="4007" y="2027"/>
                    <a:pt x="4028" y="2037"/>
                    <a:pt x="4010" y="2012"/>
                  </a:cubicBezTo>
                  <a:lnTo>
                    <a:pt x="4354" y="1950"/>
                  </a:lnTo>
                  <a:cubicBezTo>
                    <a:pt x="4356" y="1949"/>
                    <a:pt x="4358" y="1948"/>
                    <a:pt x="4360" y="1948"/>
                  </a:cubicBezTo>
                  <a:lnTo>
                    <a:pt x="4423" y="1938"/>
                  </a:lnTo>
                  <a:cubicBezTo>
                    <a:pt x="4477" y="1934"/>
                    <a:pt x="4508" y="1908"/>
                    <a:pt x="4559" y="1908"/>
                  </a:cubicBezTo>
                  <a:lnTo>
                    <a:pt x="4704" y="1902"/>
                  </a:lnTo>
                  <a:cubicBezTo>
                    <a:pt x="4736" y="1899"/>
                    <a:pt x="4727" y="1895"/>
                    <a:pt x="4752" y="1887"/>
                  </a:cubicBezTo>
                  <a:cubicBezTo>
                    <a:pt x="4794" y="1873"/>
                    <a:pt x="4833" y="1894"/>
                    <a:pt x="4845" y="1842"/>
                  </a:cubicBezTo>
                  <a:cubicBezTo>
                    <a:pt x="4812" y="1834"/>
                    <a:pt x="4758" y="1823"/>
                    <a:pt x="4721" y="1831"/>
                  </a:cubicBezTo>
                  <a:cubicBezTo>
                    <a:pt x="4720" y="1831"/>
                    <a:pt x="4707" y="1835"/>
                    <a:pt x="4706" y="1835"/>
                  </a:cubicBezTo>
                  <a:cubicBezTo>
                    <a:pt x="4687" y="1840"/>
                    <a:pt x="4711" y="1835"/>
                    <a:pt x="4691" y="1838"/>
                  </a:cubicBezTo>
                  <a:lnTo>
                    <a:pt x="4462" y="1871"/>
                  </a:lnTo>
                  <a:cubicBezTo>
                    <a:pt x="4444" y="1876"/>
                    <a:pt x="4438" y="1874"/>
                    <a:pt x="4421" y="1879"/>
                  </a:cubicBezTo>
                  <a:cubicBezTo>
                    <a:pt x="4302" y="1913"/>
                    <a:pt x="4317" y="1881"/>
                    <a:pt x="4221" y="1898"/>
                  </a:cubicBezTo>
                  <a:cubicBezTo>
                    <a:pt x="4161" y="1909"/>
                    <a:pt x="4120" y="1927"/>
                    <a:pt x="4057" y="1931"/>
                  </a:cubicBezTo>
                  <a:cubicBezTo>
                    <a:pt x="4017" y="1934"/>
                    <a:pt x="4093" y="1934"/>
                    <a:pt x="4044" y="1930"/>
                  </a:cubicBezTo>
                  <a:lnTo>
                    <a:pt x="4014" y="1934"/>
                  </a:lnTo>
                  <a:cubicBezTo>
                    <a:pt x="3954" y="1950"/>
                    <a:pt x="3868" y="1951"/>
                    <a:pt x="3819" y="1961"/>
                  </a:cubicBezTo>
                  <a:lnTo>
                    <a:pt x="3767" y="1967"/>
                  </a:lnTo>
                  <a:cubicBezTo>
                    <a:pt x="3733" y="1968"/>
                    <a:pt x="3735" y="1985"/>
                    <a:pt x="3698" y="1982"/>
                  </a:cubicBezTo>
                  <a:cubicBezTo>
                    <a:pt x="3674" y="1979"/>
                    <a:pt x="3678" y="1976"/>
                    <a:pt x="3665" y="1978"/>
                  </a:cubicBezTo>
                  <a:lnTo>
                    <a:pt x="3492" y="2021"/>
                  </a:lnTo>
                  <a:cubicBezTo>
                    <a:pt x="3429" y="2038"/>
                    <a:pt x="3497" y="2004"/>
                    <a:pt x="3408" y="2022"/>
                  </a:cubicBezTo>
                  <a:lnTo>
                    <a:pt x="3353" y="2032"/>
                  </a:lnTo>
                  <a:cubicBezTo>
                    <a:pt x="3261" y="2045"/>
                    <a:pt x="3353" y="2011"/>
                    <a:pt x="3125" y="2067"/>
                  </a:cubicBezTo>
                  <a:cubicBezTo>
                    <a:pt x="3085" y="2077"/>
                    <a:pt x="3101" y="2056"/>
                    <a:pt x="3065" y="2079"/>
                  </a:cubicBezTo>
                  <a:lnTo>
                    <a:pt x="3030" y="2090"/>
                  </a:lnTo>
                  <a:cubicBezTo>
                    <a:pt x="2990" y="2095"/>
                    <a:pt x="2971" y="2082"/>
                    <a:pt x="2940" y="2090"/>
                  </a:cubicBezTo>
                  <a:lnTo>
                    <a:pt x="2910" y="2101"/>
                  </a:lnTo>
                  <a:cubicBezTo>
                    <a:pt x="2869" y="2112"/>
                    <a:pt x="2919" y="2102"/>
                    <a:pt x="2875" y="2102"/>
                  </a:cubicBezTo>
                  <a:cubicBezTo>
                    <a:pt x="2858" y="2102"/>
                    <a:pt x="2812" y="2118"/>
                    <a:pt x="2723" y="2113"/>
                  </a:cubicBezTo>
                  <a:cubicBezTo>
                    <a:pt x="2677" y="2111"/>
                    <a:pt x="2692" y="2110"/>
                    <a:pt x="2651" y="2136"/>
                  </a:cubicBezTo>
                  <a:cubicBezTo>
                    <a:pt x="2610" y="2161"/>
                    <a:pt x="2518" y="2111"/>
                    <a:pt x="2512" y="2182"/>
                  </a:cubicBezTo>
                  <a:cubicBezTo>
                    <a:pt x="2481" y="2138"/>
                    <a:pt x="2479" y="2148"/>
                    <a:pt x="2402" y="2160"/>
                  </a:cubicBezTo>
                  <a:cubicBezTo>
                    <a:pt x="2398" y="2161"/>
                    <a:pt x="2380" y="2163"/>
                    <a:pt x="2380" y="2163"/>
                  </a:cubicBezTo>
                  <a:lnTo>
                    <a:pt x="2370" y="2165"/>
                  </a:lnTo>
                  <a:cubicBezTo>
                    <a:pt x="2369" y="2165"/>
                    <a:pt x="2366" y="2166"/>
                    <a:pt x="2365" y="2166"/>
                  </a:cubicBezTo>
                  <a:lnTo>
                    <a:pt x="2258" y="2182"/>
                  </a:lnTo>
                  <a:cubicBezTo>
                    <a:pt x="2241" y="2186"/>
                    <a:pt x="2233" y="2188"/>
                    <a:pt x="2228" y="2206"/>
                  </a:cubicBezTo>
                  <a:cubicBezTo>
                    <a:pt x="2181" y="2194"/>
                    <a:pt x="2218" y="2175"/>
                    <a:pt x="2160" y="2186"/>
                  </a:cubicBezTo>
                  <a:lnTo>
                    <a:pt x="2103" y="2192"/>
                  </a:lnTo>
                  <a:cubicBezTo>
                    <a:pt x="2059" y="2214"/>
                    <a:pt x="2047" y="2187"/>
                    <a:pt x="2007" y="2195"/>
                  </a:cubicBezTo>
                  <a:cubicBezTo>
                    <a:pt x="1945" y="2207"/>
                    <a:pt x="1977" y="2208"/>
                    <a:pt x="1934" y="2201"/>
                  </a:cubicBezTo>
                  <a:cubicBezTo>
                    <a:pt x="1908" y="2196"/>
                    <a:pt x="1914" y="2199"/>
                    <a:pt x="1892" y="2202"/>
                  </a:cubicBezTo>
                  <a:lnTo>
                    <a:pt x="1742" y="2209"/>
                  </a:lnTo>
                  <a:cubicBezTo>
                    <a:pt x="1723" y="2209"/>
                    <a:pt x="1725" y="2213"/>
                    <a:pt x="1705" y="2210"/>
                  </a:cubicBezTo>
                  <a:cubicBezTo>
                    <a:pt x="1676" y="2205"/>
                    <a:pt x="1699" y="2201"/>
                    <a:pt x="1661" y="2198"/>
                  </a:cubicBezTo>
                  <a:lnTo>
                    <a:pt x="1661" y="2231"/>
                  </a:lnTo>
                  <a:cubicBezTo>
                    <a:pt x="1612" y="2207"/>
                    <a:pt x="1622" y="2228"/>
                    <a:pt x="1596" y="2247"/>
                  </a:cubicBezTo>
                  <a:cubicBezTo>
                    <a:pt x="1580" y="2223"/>
                    <a:pt x="1578" y="2195"/>
                    <a:pt x="1550" y="2183"/>
                  </a:cubicBezTo>
                  <a:cubicBezTo>
                    <a:pt x="1527" y="2174"/>
                    <a:pt x="1549" y="2177"/>
                    <a:pt x="1515" y="2174"/>
                  </a:cubicBezTo>
                  <a:cubicBezTo>
                    <a:pt x="1530" y="2230"/>
                    <a:pt x="1559" y="2172"/>
                    <a:pt x="1580" y="2263"/>
                  </a:cubicBezTo>
                  <a:cubicBezTo>
                    <a:pt x="1542" y="2253"/>
                    <a:pt x="1573" y="2250"/>
                    <a:pt x="1531" y="2247"/>
                  </a:cubicBezTo>
                  <a:cubicBezTo>
                    <a:pt x="1515" y="2271"/>
                    <a:pt x="1503" y="2312"/>
                    <a:pt x="1499" y="2263"/>
                  </a:cubicBezTo>
                  <a:cubicBezTo>
                    <a:pt x="1481" y="2275"/>
                    <a:pt x="1489" y="2264"/>
                    <a:pt x="1483" y="2287"/>
                  </a:cubicBezTo>
                  <a:cubicBezTo>
                    <a:pt x="1453" y="2279"/>
                    <a:pt x="1466" y="2279"/>
                    <a:pt x="1442" y="2263"/>
                  </a:cubicBezTo>
                  <a:cubicBezTo>
                    <a:pt x="1410" y="2323"/>
                    <a:pt x="1399" y="2287"/>
                    <a:pt x="1356" y="2284"/>
                  </a:cubicBezTo>
                  <a:cubicBezTo>
                    <a:pt x="1224" y="2273"/>
                    <a:pt x="1236" y="2288"/>
                    <a:pt x="1188" y="2241"/>
                  </a:cubicBezTo>
                  <a:lnTo>
                    <a:pt x="1091" y="2161"/>
                  </a:lnTo>
                  <a:cubicBezTo>
                    <a:pt x="1073" y="2148"/>
                    <a:pt x="1096" y="2152"/>
                    <a:pt x="1061" y="2150"/>
                  </a:cubicBezTo>
                  <a:lnTo>
                    <a:pt x="1061" y="2174"/>
                  </a:lnTo>
                  <a:lnTo>
                    <a:pt x="972" y="2174"/>
                  </a:lnTo>
                  <a:cubicBezTo>
                    <a:pt x="965" y="2147"/>
                    <a:pt x="960" y="2147"/>
                    <a:pt x="940" y="2133"/>
                  </a:cubicBezTo>
                  <a:cubicBezTo>
                    <a:pt x="963" y="2102"/>
                    <a:pt x="953" y="2133"/>
                    <a:pt x="964" y="2101"/>
                  </a:cubicBezTo>
                  <a:cubicBezTo>
                    <a:pt x="951" y="2096"/>
                    <a:pt x="955" y="2096"/>
                    <a:pt x="949" y="2092"/>
                  </a:cubicBezTo>
                  <a:cubicBezTo>
                    <a:pt x="884" y="2052"/>
                    <a:pt x="903" y="2075"/>
                    <a:pt x="863" y="2063"/>
                  </a:cubicBezTo>
                  <a:lnTo>
                    <a:pt x="799" y="2023"/>
                  </a:lnTo>
                  <a:cubicBezTo>
                    <a:pt x="766" y="1997"/>
                    <a:pt x="758" y="1951"/>
                    <a:pt x="705" y="1947"/>
                  </a:cubicBezTo>
                  <a:lnTo>
                    <a:pt x="730" y="2076"/>
                  </a:lnTo>
                  <a:cubicBezTo>
                    <a:pt x="742" y="2092"/>
                    <a:pt x="764" y="2087"/>
                    <a:pt x="778" y="2101"/>
                  </a:cubicBezTo>
                  <a:lnTo>
                    <a:pt x="804" y="2178"/>
                  </a:lnTo>
                  <a:cubicBezTo>
                    <a:pt x="807" y="2194"/>
                    <a:pt x="793" y="2211"/>
                    <a:pt x="793" y="2264"/>
                  </a:cubicBezTo>
                  <a:cubicBezTo>
                    <a:pt x="793" y="2272"/>
                    <a:pt x="799" y="2275"/>
                    <a:pt x="786" y="2295"/>
                  </a:cubicBezTo>
                  <a:cubicBezTo>
                    <a:pt x="781" y="2276"/>
                    <a:pt x="789" y="2284"/>
                    <a:pt x="770" y="2279"/>
                  </a:cubicBezTo>
                  <a:lnTo>
                    <a:pt x="786" y="2295"/>
                  </a:lnTo>
                  <a:cubicBezTo>
                    <a:pt x="800" y="2335"/>
                    <a:pt x="787" y="2292"/>
                    <a:pt x="801" y="2321"/>
                  </a:cubicBezTo>
                  <a:cubicBezTo>
                    <a:pt x="822" y="2362"/>
                    <a:pt x="806" y="2372"/>
                    <a:pt x="818" y="2425"/>
                  </a:cubicBezTo>
                  <a:cubicBezTo>
                    <a:pt x="817" y="2426"/>
                    <a:pt x="815" y="2424"/>
                    <a:pt x="814" y="2426"/>
                  </a:cubicBezTo>
                  <a:lnTo>
                    <a:pt x="789" y="2444"/>
                  </a:lnTo>
                  <a:cubicBezTo>
                    <a:pt x="788" y="2445"/>
                    <a:pt x="787" y="2448"/>
                    <a:pt x="786" y="2449"/>
                  </a:cubicBezTo>
                  <a:cubicBezTo>
                    <a:pt x="807" y="2478"/>
                    <a:pt x="798" y="2452"/>
                    <a:pt x="811" y="2481"/>
                  </a:cubicBezTo>
                  <a:cubicBezTo>
                    <a:pt x="818" y="2495"/>
                    <a:pt x="818" y="2514"/>
                    <a:pt x="818" y="2538"/>
                  </a:cubicBezTo>
                  <a:cubicBezTo>
                    <a:pt x="763" y="2551"/>
                    <a:pt x="794" y="2547"/>
                    <a:pt x="762" y="2571"/>
                  </a:cubicBezTo>
                  <a:cubicBezTo>
                    <a:pt x="768" y="2589"/>
                    <a:pt x="758" y="2577"/>
                    <a:pt x="778" y="2586"/>
                  </a:cubicBezTo>
                  <a:cubicBezTo>
                    <a:pt x="779" y="2586"/>
                    <a:pt x="781" y="2586"/>
                    <a:pt x="782" y="2586"/>
                  </a:cubicBezTo>
                  <a:cubicBezTo>
                    <a:pt x="782" y="2587"/>
                    <a:pt x="785" y="2586"/>
                    <a:pt x="786" y="2587"/>
                  </a:cubicBezTo>
                  <a:lnTo>
                    <a:pt x="745" y="2700"/>
                  </a:lnTo>
                  <a:cubicBezTo>
                    <a:pt x="743" y="2666"/>
                    <a:pt x="736" y="2674"/>
                    <a:pt x="729" y="2644"/>
                  </a:cubicBezTo>
                  <a:cubicBezTo>
                    <a:pt x="756" y="2634"/>
                    <a:pt x="735" y="2654"/>
                    <a:pt x="753" y="2619"/>
                  </a:cubicBezTo>
                  <a:cubicBezTo>
                    <a:pt x="738" y="2612"/>
                    <a:pt x="716" y="2608"/>
                    <a:pt x="697" y="2603"/>
                  </a:cubicBezTo>
                  <a:cubicBezTo>
                    <a:pt x="711" y="2655"/>
                    <a:pt x="722" y="2610"/>
                    <a:pt x="689" y="2660"/>
                  </a:cubicBezTo>
                  <a:cubicBezTo>
                    <a:pt x="699" y="2676"/>
                    <a:pt x="724" y="2691"/>
                    <a:pt x="703" y="2695"/>
                  </a:cubicBezTo>
                  <a:cubicBezTo>
                    <a:pt x="683" y="2699"/>
                    <a:pt x="699" y="2701"/>
                    <a:pt x="676" y="2673"/>
                  </a:cubicBezTo>
                  <a:cubicBezTo>
                    <a:pt x="666" y="2661"/>
                    <a:pt x="671" y="2667"/>
                    <a:pt x="665" y="2659"/>
                  </a:cubicBezTo>
                  <a:lnTo>
                    <a:pt x="629" y="2622"/>
                  </a:lnTo>
                  <a:cubicBezTo>
                    <a:pt x="605" y="2606"/>
                    <a:pt x="600" y="2609"/>
                    <a:pt x="591" y="2579"/>
                  </a:cubicBezTo>
                  <a:lnTo>
                    <a:pt x="575" y="2579"/>
                  </a:lnTo>
                  <a:cubicBezTo>
                    <a:pt x="575" y="2609"/>
                    <a:pt x="568" y="2611"/>
                    <a:pt x="569" y="2628"/>
                  </a:cubicBezTo>
                  <a:cubicBezTo>
                    <a:pt x="571" y="2654"/>
                    <a:pt x="577" y="2646"/>
                    <a:pt x="591" y="2668"/>
                  </a:cubicBezTo>
                  <a:cubicBezTo>
                    <a:pt x="561" y="2660"/>
                    <a:pt x="581" y="2660"/>
                    <a:pt x="551" y="2652"/>
                  </a:cubicBezTo>
                  <a:cubicBezTo>
                    <a:pt x="566" y="2680"/>
                    <a:pt x="556" y="2683"/>
                    <a:pt x="600" y="2684"/>
                  </a:cubicBezTo>
                  <a:cubicBezTo>
                    <a:pt x="595" y="2744"/>
                    <a:pt x="593" y="2702"/>
                    <a:pt x="624" y="2749"/>
                  </a:cubicBezTo>
                  <a:cubicBezTo>
                    <a:pt x="596" y="2769"/>
                    <a:pt x="598" y="2791"/>
                    <a:pt x="583" y="2822"/>
                  </a:cubicBezTo>
                  <a:cubicBezTo>
                    <a:pt x="626" y="2833"/>
                    <a:pt x="594" y="2843"/>
                    <a:pt x="648" y="2830"/>
                  </a:cubicBezTo>
                  <a:cubicBezTo>
                    <a:pt x="638" y="2808"/>
                    <a:pt x="632" y="2791"/>
                    <a:pt x="632" y="2757"/>
                  </a:cubicBezTo>
                  <a:cubicBezTo>
                    <a:pt x="657" y="2775"/>
                    <a:pt x="645" y="2752"/>
                    <a:pt x="648" y="2790"/>
                  </a:cubicBezTo>
                  <a:cubicBezTo>
                    <a:pt x="682" y="2781"/>
                    <a:pt x="662" y="2779"/>
                    <a:pt x="684" y="2771"/>
                  </a:cubicBezTo>
                  <a:cubicBezTo>
                    <a:pt x="697" y="2767"/>
                    <a:pt x="703" y="2771"/>
                    <a:pt x="729" y="2765"/>
                  </a:cubicBezTo>
                  <a:cubicBezTo>
                    <a:pt x="712" y="2740"/>
                    <a:pt x="690" y="2705"/>
                    <a:pt x="745" y="2700"/>
                  </a:cubicBezTo>
                  <a:cubicBezTo>
                    <a:pt x="743" y="2730"/>
                    <a:pt x="741" y="2726"/>
                    <a:pt x="741" y="2748"/>
                  </a:cubicBezTo>
                  <a:cubicBezTo>
                    <a:pt x="741" y="2768"/>
                    <a:pt x="747" y="2768"/>
                    <a:pt x="733" y="2785"/>
                  </a:cubicBezTo>
                  <a:cubicBezTo>
                    <a:pt x="715" y="2805"/>
                    <a:pt x="733" y="2785"/>
                    <a:pt x="714" y="2799"/>
                  </a:cubicBezTo>
                  <a:cubicBezTo>
                    <a:pt x="704" y="2806"/>
                    <a:pt x="710" y="2799"/>
                    <a:pt x="696" y="2813"/>
                  </a:cubicBezTo>
                  <a:cubicBezTo>
                    <a:pt x="670" y="2840"/>
                    <a:pt x="700" y="2837"/>
                    <a:pt x="648" y="2838"/>
                  </a:cubicBezTo>
                  <a:cubicBezTo>
                    <a:pt x="648" y="2881"/>
                    <a:pt x="656" y="2870"/>
                    <a:pt x="641" y="2892"/>
                  </a:cubicBezTo>
                  <a:lnTo>
                    <a:pt x="634" y="2902"/>
                  </a:lnTo>
                  <a:cubicBezTo>
                    <a:pt x="623" y="2927"/>
                    <a:pt x="635" y="2927"/>
                    <a:pt x="648" y="2935"/>
                  </a:cubicBezTo>
                  <a:cubicBezTo>
                    <a:pt x="672" y="2913"/>
                    <a:pt x="648" y="2935"/>
                    <a:pt x="661" y="2916"/>
                  </a:cubicBezTo>
                  <a:cubicBezTo>
                    <a:pt x="679" y="2892"/>
                    <a:pt x="646" y="2909"/>
                    <a:pt x="681" y="2895"/>
                  </a:cubicBezTo>
                  <a:cubicBezTo>
                    <a:pt x="691" y="2917"/>
                    <a:pt x="679" y="2905"/>
                    <a:pt x="676" y="2937"/>
                  </a:cubicBezTo>
                  <a:cubicBezTo>
                    <a:pt x="674" y="2952"/>
                    <a:pt x="680" y="2963"/>
                    <a:pt x="681" y="2992"/>
                  </a:cubicBezTo>
                  <a:lnTo>
                    <a:pt x="664" y="2992"/>
                  </a:lnTo>
                  <a:cubicBezTo>
                    <a:pt x="676" y="2966"/>
                    <a:pt x="665" y="2956"/>
                    <a:pt x="656" y="2944"/>
                  </a:cubicBezTo>
                  <a:cubicBezTo>
                    <a:pt x="653" y="2979"/>
                    <a:pt x="653" y="2956"/>
                    <a:pt x="647" y="2983"/>
                  </a:cubicBezTo>
                  <a:cubicBezTo>
                    <a:pt x="642" y="3006"/>
                    <a:pt x="646" y="3005"/>
                    <a:pt x="644" y="3019"/>
                  </a:cubicBezTo>
                  <a:cubicBezTo>
                    <a:pt x="641" y="3044"/>
                    <a:pt x="656" y="3019"/>
                    <a:pt x="629" y="3046"/>
                  </a:cubicBezTo>
                  <a:cubicBezTo>
                    <a:pt x="616" y="3059"/>
                    <a:pt x="612" y="3060"/>
                    <a:pt x="600" y="3073"/>
                  </a:cubicBezTo>
                  <a:cubicBezTo>
                    <a:pt x="601" y="3003"/>
                    <a:pt x="609" y="3075"/>
                    <a:pt x="616" y="3016"/>
                  </a:cubicBezTo>
                  <a:cubicBezTo>
                    <a:pt x="545" y="3018"/>
                    <a:pt x="551" y="3086"/>
                    <a:pt x="543" y="3106"/>
                  </a:cubicBezTo>
                  <a:cubicBezTo>
                    <a:pt x="543" y="3105"/>
                    <a:pt x="597" y="3068"/>
                    <a:pt x="576" y="3135"/>
                  </a:cubicBezTo>
                  <a:cubicBezTo>
                    <a:pt x="576" y="3136"/>
                    <a:pt x="575" y="3139"/>
                    <a:pt x="575" y="3140"/>
                  </a:cubicBezTo>
                  <a:cubicBezTo>
                    <a:pt x="565" y="3160"/>
                    <a:pt x="588" y="3153"/>
                    <a:pt x="543" y="3154"/>
                  </a:cubicBezTo>
                  <a:cubicBezTo>
                    <a:pt x="548" y="3175"/>
                    <a:pt x="557" y="3184"/>
                    <a:pt x="567" y="3203"/>
                  </a:cubicBezTo>
                  <a:lnTo>
                    <a:pt x="543" y="3203"/>
                  </a:lnTo>
                  <a:cubicBezTo>
                    <a:pt x="544" y="3255"/>
                    <a:pt x="541" y="3227"/>
                    <a:pt x="556" y="3229"/>
                  </a:cubicBezTo>
                  <a:cubicBezTo>
                    <a:pt x="596" y="3233"/>
                    <a:pt x="537" y="3214"/>
                    <a:pt x="567" y="3227"/>
                  </a:cubicBezTo>
                  <a:cubicBezTo>
                    <a:pt x="543" y="3260"/>
                    <a:pt x="498" y="3238"/>
                    <a:pt x="486" y="3308"/>
                  </a:cubicBezTo>
                  <a:cubicBezTo>
                    <a:pt x="481" y="3335"/>
                    <a:pt x="482" y="3353"/>
                    <a:pt x="478" y="3381"/>
                  </a:cubicBezTo>
                  <a:cubicBezTo>
                    <a:pt x="475" y="3405"/>
                    <a:pt x="481" y="3399"/>
                    <a:pt x="459" y="3424"/>
                  </a:cubicBezTo>
                  <a:lnTo>
                    <a:pt x="454" y="3430"/>
                  </a:lnTo>
                  <a:cubicBezTo>
                    <a:pt x="452" y="3430"/>
                    <a:pt x="435" y="3433"/>
                    <a:pt x="429" y="3438"/>
                  </a:cubicBezTo>
                  <a:cubicBezTo>
                    <a:pt x="429" y="3475"/>
                    <a:pt x="424" y="3531"/>
                    <a:pt x="405" y="3559"/>
                  </a:cubicBezTo>
                  <a:cubicBezTo>
                    <a:pt x="430" y="3566"/>
                    <a:pt x="423" y="3559"/>
                    <a:pt x="429" y="3584"/>
                  </a:cubicBezTo>
                  <a:lnTo>
                    <a:pt x="397" y="3575"/>
                  </a:lnTo>
                  <a:lnTo>
                    <a:pt x="395" y="3661"/>
                  </a:lnTo>
                  <a:cubicBezTo>
                    <a:pt x="395" y="3744"/>
                    <a:pt x="366" y="3662"/>
                    <a:pt x="388" y="3795"/>
                  </a:cubicBezTo>
                  <a:cubicBezTo>
                    <a:pt x="405" y="3894"/>
                    <a:pt x="409" y="3878"/>
                    <a:pt x="438" y="3932"/>
                  </a:cubicBezTo>
                  <a:cubicBezTo>
                    <a:pt x="415" y="3930"/>
                    <a:pt x="420" y="3931"/>
                    <a:pt x="405" y="3924"/>
                  </a:cubicBezTo>
                  <a:cubicBezTo>
                    <a:pt x="406" y="3972"/>
                    <a:pt x="412" y="3957"/>
                    <a:pt x="442" y="4008"/>
                  </a:cubicBezTo>
                  <a:cubicBezTo>
                    <a:pt x="449" y="4019"/>
                    <a:pt x="445" y="4014"/>
                    <a:pt x="451" y="4023"/>
                  </a:cubicBezTo>
                  <a:cubicBezTo>
                    <a:pt x="483" y="4069"/>
                    <a:pt x="468" y="4046"/>
                    <a:pt x="492" y="4104"/>
                  </a:cubicBezTo>
                  <a:lnTo>
                    <a:pt x="497" y="4115"/>
                  </a:lnTo>
                  <a:cubicBezTo>
                    <a:pt x="498" y="4117"/>
                    <a:pt x="498" y="4120"/>
                    <a:pt x="499" y="4122"/>
                  </a:cubicBezTo>
                  <a:cubicBezTo>
                    <a:pt x="514" y="4169"/>
                    <a:pt x="487" y="4146"/>
                    <a:pt x="519" y="4159"/>
                  </a:cubicBezTo>
                  <a:lnTo>
                    <a:pt x="519" y="4183"/>
                  </a:lnTo>
                  <a:cubicBezTo>
                    <a:pt x="508" y="4186"/>
                    <a:pt x="481" y="4176"/>
                    <a:pt x="505" y="4254"/>
                  </a:cubicBezTo>
                  <a:cubicBezTo>
                    <a:pt x="523" y="4309"/>
                    <a:pt x="569" y="4236"/>
                    <a:pt x="609" y="4433"/>
                  </a:cubicBezTo>
                  <a:cubicBezTo>
                    <a:pt x="617" y="4473"/>
                    <a:pt x="620" y="4441"/>
                    <a:pt x="624" y="4483"/>
                  </a:cubicBezTo>
                  <a:cubicBezTo>
                    <a:pt x="592" y="4483"/>
                    <a:pt x="578" y="4480"/>
                    <a:pt x="552" y="4473"/>
                  </a:cubicBezTo>
                  <a:lnTo>
                    <a:pt x="474" y="4447"/>
                  </a:lnTo>
                  <a:cubicBezTo>
                    <a:pt x="447" y="4427"/>
                    <a:pt x="401" y="4405"/>
                    <a:pt x="389" y="4451"/>
                  </a:cubicBezTo>
                  <a:cubicBezTo>
                    <a:pt x="330" y="4445"/>
                    <a:pt x="409" y="4428"/>
                    <a:pt x="348" y="4421"/>
                  </a:cubicBezTo>
                  <a:cubicBezTo>
                    <a:pt x="308" y="4416"/>
                    <a:pt x="327" y="4447"/>
                    <a:pt x="284" y="4418"/>
                  </a:cubicBezTo>
                  <a:cubicBezTo>
                    <a:pt x="279" y="4469"/>
                    <a:pt x="242" y="4469"/>
                    <a:pt x="235" y="4491"/>
                  </a:cubicBezTo>
                  <a:cubicBezTo>
                    <a:pt x="221" y="4497"/>
                    <a:pt x="180" y="4471"/>
                    <a:pt x="162" y="4459"/>
                  </a:cubicBezTo>
                  <a:cubicBezTo>
                    <a:pt x="151" y="4483"/>
                    <a:pt x="180" y="4482"/>
                    <a:pt x="130" y="4483"/>
                  </a:cubicBezTo>
                  <a:cubicBezTo>
                    <a:pt x="130" y="4560"/>
                    <a:pt x="149" y="4516"/>
                    <a:pt x="186" y="4572"/>
                  </a:cubicBezTo>
                  <a:lnTo>
                    <a:pt x="130" y="4572"/>
                  </a:lnTo>
                  <a:cubicBezTo>
                    <a:pt x="130" y="4640"/>
                    <a:pt x="129" y="4620"/>
                    <a:pt x="81" y="4645"/>
                  </a:cubicBezTo>
                  <a:cubicBezTo>
                    <a:pt x="88" y="4660"/>
                    <a:pt x="74" y="4708"/>
                    <a:pt x="178" y="4710"/>
                  </a:cubicBezTo>
                  <a:cubicBezTo>
                    <a:pt x="171" y="4741"/>
                    <a:pt x="165" y="4725"/>
                    <a:pt x="178" y="4743"/>
                  </a:cubicBezTo>
                  <a:lnTo>
                    <a:pt x="197" y="4755"/>
                  </a:lnTo>
                  <a:cubicBezTo>
                    <a:pt x="199" y="4756"/>
                    <a:pt x="201" y="4757"/>
                    <a:pt x="203" y="4758"/>
                  </a:cubicBezTo>
                  <a:cubicBezTo>
                    <a:pt x="248" y="4779"/>
                    <a:pt x="243" y="4783"/>
                    <a:pt x="284" y="4783"/>
                  </a:cubicBezTo>
                  <a:cubicBezTo>
                    <a:pt x="287" y="4819"/>
                    <a:pt x="302" y="4829"/>
                    <a:pt x="351" y="4861"/>
                  </a:cubicBezTo>
                  <a:cubicBezTo>
                    <a:pt x="411" y="4900"/>
                    <a:pt x="350" y="4869"/>
                    <a:pt x="415" y="4911"/>
                  </a:cubicBezTo>
                  <a:cubicBezTo>
                    <a:pt x="451" y="4934"/>
                    <a:pt x="450" y="4945"/>
                    <a:pt x="519" y="4945"/>
                  </a:cubicBezTo>
                  <a:cubicBezTo>
                    <a:pt x="520" y="4993"/>
                    <a:pt x="507" y="4968"/>
                    <a:pt x="553" y="4983"/>
                  </a:cubicBezTo>
                  <a:cubicBezTo>
                    <a:pt x="602" y="4999"/>
                    <a:pt x="513" y="4971"/>
                    <a:pt x="566" y="4987"/>
                  </a:cubicBezTo>
                  <a:cubicBezTo>
                    <a:pt x="570" y="4988"/>
                    <a:pt x="566" y="4991"/>
                    <a:pt x="591" y="4993"/>
                  </a:cubicBezTo>
                  <a:cubicBezTo>
                    <a:pt x="587" y="4975"/>
                    <a:pt x="585" y="4975"/>
                    <a:pt x="583" y="4953"/>
                  </a:cubicBezTo>
                  <a:cubicBezTo>
                    <a:pt x="639" y="4966"/>
                    <a:pt x="623" y="4987"/>
                    <a:pt x="697" y="4993"/>
                  </a:cubicBezTo>
                  <a:cubicBezTo>
                    <a:pt x="706" y="5001"/>
                    <a:pt x="680" y="5005"/>
                    <a:pt x="719" y="4999"/>
                  </a:cubicBezTo>
                  <a:cubicBezTo>
                    <a:pt x="746" y="4994"/>
                    <a:pt x="729" y="4992"/>
                    <a:pt x="745" y="4984"/>
                  </a:cubicBezTo>
                  <a:cubicBezTo>
                    <a:pt x="756" y="4979"/>
                    <a:pt x="728" y="4975"/>
                    <a:pt x="768" y="4979"/>
                  </a:cubicBezTo>
                  <a:cubicBezTo>
                    <a:pt x="779" y="4980"/>
                    <a:pt x="785" y="4986"/>
                    <a:pt x="796" y="4991"/>
                  </a:cubicBezTo>
                  <a:cubicBezTo>
                    <a:pt x="815" y="5001"/>
                    <a:pt x="790" y="4993"/>
                    <a:pt x="818" y="5002"/>
                  </a:cubicBezTo>
                  <a:cubicBezTo>
                    <a:pt x="871" y="5017"/>
                    <a:pt x="852" y="4977"/>
                    <a:pt x="891" y="5034"/>
                  </a:cubicBezTo>
                  <a:cubicBezTo>
                    <a:pt x="899" y="5004"/>
                    <a:pt x="881" y="5026"/>
                    <a:pt x="915" y="5018"/>
                  </a:cubicBezTo>
                  <a:cubicBezTo>
                    <a:pt x="899" y="5031"/>
                    <a:pt x="904" y="5023"/>
                    <a:pt x="899" y="5042"/>
                  </a:cubicBezTo>
                  <a:cubicBezTo>
                    <a:pt x="936" y="5046"/>
                    <a:pt x="914" y="5033"/>
                    <a:pt x="937" y="5078"/>
                  </a:cubicBezTo>
                  <a:cubicBezTo>
                    <a:pt x="955" y="5113"/>
                    <a:pt x="959" y="5117"/>
                    <a:pt x="900" y="5097"/>
                  </a:cubicBezTo>
                  <a:cubicBezTo>
                    <a:pt x="869" y="5086"/>
                    <a:pt x="867" y="5083"/>
                    <a:pt x="859" y="5115"/>
                  </a:cubicBezTo>
                  <a:cubicBezTo>
                    <a:pt x="870" y="5120"/>
                    <a:pt x="939" y="5108"/>
                    <a:pt x="971" y="5173"/>
                  </a:cubicBezTo>
                  <a:lnTo>
                    <a:pt x="1018" y="5271"/>
                  </a:lnTo>
                  <a:cubicBezTo>
                    <a:pt x="1050" y="5364"/>
                    <a:pt x="1033" y="5272"/>
                    <a:pt x="1075" y="5336"/>
                  </a:cubicBezTo>
                  <a:cubicBezTo>
                    <a:pt x="1094" y="5364"/>
                    <a:pt x="1106" y="5381"/>
                    <a:pt x="1140" y="5401"/>
                  </a:cubicBezTo>
                  <a:cubicBezTo>
                    <a:pt x="1142" y="5402"/>
                    <a:pt x="1144" y="5403"/>
                    <a:pt x="1145" y="5404"/>
                  </a:cubicBezTo>
                  <a:cubicBezTo>
                    <a:pt x="1154" y="5409"/>
                    <a:pt x="1146" y="5405"/>
                    <a:pt x="1156" y="5409"/>
                  </a:cubicBezTo>
                  <a:cubicBezTo>
                    <a:pt x="1191" y="5424"/>
                    <a:pt x="1195" y="5404"/>
                    <a:pt x="1196" y="5438"/>
                  </a:cubicBezTo>
                  <a:cubicBezTo>
                    <a:pt x="1196" y="5454"/>
                    <a:pt x="1191" y="5443"/>
                    <a:pt x="1183" y="5471"/>
                  </a:cubicBezTo>
                  <a:lnTo>
                    <a:pt x="1271" y="5488"/>
                  </a:lnTo>
                  <a:cubicBezTo>
                    <a:pt x="1296" y="5492"/>
                    <a:pt x="1265" y="5501"/>
                    <a:pt x="1296" y="5488"/>
                  </a:cubicBezTo>
                  <a:cubicBezTo>
                    <a:pt x="1306" y="5536"/>
                    <a:pt x="1286" y="5527"/>
                    <a:pt x="1321" y="5536"/>
                  </a:cubicBezTo>
                  <a:cubicBezTo>
                    <a:pt x="1338" y="5493"/>
                    <a:pt x="1312" y="5540"/>
                    <a:pt x="1320" y="5509"/>
                  </a:cubicBezTo>
                  <a:cubicBezTo>
                    <a:pt x="1322" y="5501"/>
                    <a:pt x="1307" y="5508"/>
                    <a:pt x="1326" y="5501"/>
                  </a:cubicBezTo>
                  <a:cubicBezTo>
                    <a:pt x="1369" y="5486"/>
                    <a:pt x="1345" y="5567"/>
                    <a:pt x="1345" y="5577"/>
                  </a:cubicBezTo>
                  <a:lnTo>
                    <a:pt x="1396" y="5589"/>
                  </a:lnTo>
                  <a:cubicBezTo>
                    <a:pt x="1440" y="5601"/>
                    <a:pt x="1423" y="5620"/>
                    <a:pt x="1458" y="5642"/>
                  </a:cubicBezTo>
                  <a:lnTo>
                    <a:pt x="1488" y="5661"/>
                  </a:lnTo>
                  <a:cubicBezTo>
                    <a:pt x="1526" y="5699"/>
                    <a:pt x="1482" y="5671"/>
                    <a:pt x="1539" y="5698"/>
                  </a:cubicBezTo>
                  <a:cubicBezTo>
                    <a:pt x="1530" y="5663"/>
                    <a:pt x="1518" y="5669"/>
                    <a:pt x="1496" y="5645"/>
                  </a:cubicBezTo>
                  <a:cubicBezTo>
                    <a:pt x="1484" y="5632"/>
                    <a:pt x="1489" y="5644"/>
                    <a:pt x="1483" y="5625"/>
                  </a:cubicBezTo>
                  <a:cubicBezTo>
                    <a:pt x="1553" y="5627"/>
                    <a:pt x="1558" y="5626"/>
                    <a:pt x="1559" y="5641"/>
                  </a:cubicBezTo>
                  <a:lnTo>
                    <a:pt x="1554" y="5665"/>
                  </a:lnTo>
                  <a:cubicBezTo>
                    <a:pt x="1548" y="5724"/>
                    <a:pt x="1590" y="5725"/>
                    <a:pt x="1612" y="5755"/>
                  </a:cubicBezTo>
                  <a:cubicBezTo>
                    <a:pt x="1582" y="5758"/>
                    <a:pt x="1594" y="5761"/>
                    <a:pt x="1576" y="5757"/>
                  </a:cubicBezTo>
                  <a:cubicBezTo>
                    <a:pt x="1546" y="5751"/>
                    <a:pt x="1528" y="5728"/>
                    <a:pt x="1515" y="5715"/>
                  </a:cubicBezTo>
                  <a:cubicBezTo>
                    <a:pt x="1506" y="5705"/>
                    <a:pt x="1494" y="5698"/>
                    <a:pt x="1483" y="5690"/>
                  </a:cubicBezTo>
                  <a:lnTo>
                    <a:pt x="1483" y="5682"/>
                  </a:lnTo>
                  <a:lnTo>
                    <a:pt x="1473" y="5689"/>
                  </a:lnTo>
                  <a:lnTo>
                    <a:pt x="1483" y="5690"/>
                  </a:lnTo>
                  <a:cubicBezTo>
                    <a:pt x="1483" y="5754"/>
                    <a:pt x="1477" y="5723"/>
                    <a:pt x="1466" y="5763"/>
                  </a:cubicBezTo>
                  <a:lnTo>
                    <a:pt x="1494" y="5776"/>
                  </a:lnTo>
                  <a:cubicBezTo>
                    <a:pt x="1495" y="5777"/>
                    <a:pt x="1497" y="5779"/>
                    <a:pt x="1499" y="5780"/>
                  </a:cubicBezTo>
                  <a:lnTo>
                    <a:pt x="1597" y="5827"/>
                  </a:lnTo>
                  <a:cubicBezTo>
                    <a:pt x="1661" y="5847"/>
                    <a:pt x="1626" y="5873"/>
                    <a:pt x="1669" y="5893"/>
                  </a:cubicBezTo>
                  <a:cubicBezTo>
                    <a:pt x="1717" y="5916"/>
                    <a:pt x="1689" y="5879"/>
                    <a:pt x="1719" y="5901"/>
                  </a:cubicBezTo>
                  <a:cubicBezTo>
                    <a:pt x="1751" y="5925"/>
                    <a:pt x="1697" y="5909"/>
                    <a:pt x="1774" y="5966"/>
                  </a:cubicBezTo>
                  <a:lnTo>
                    <a:pt x="1789" y="5984"/>
                  </a:lnTo>
                  <a:cubicBezTo>
                    <a:pt x="1785" y="5961"/>
                    <a:pt x="1794" y="5973"/>
                    <a:pt x="1774" y="5966"/>
                  </a:cubicBezTo>
                  <a:cubicBezTo>
                    <a:pt x="1781" y="5954"/>
                    <a:pt x="1778" y="5957"/>
                    <a:pt x="1782" y="5941"/>
                  </a:cubicBezTo>
                  <a:cubicBezTo>
                    <a:pt x="1810" y="5956"/>
                    <a:pt x="1829" y="5966"/>
                    <a:pt x="1863" y="5974"/>
                  </a:cubicBezTo>
                  <a:cubicBezTo>
                    <a:pt x="1845" y="5999"/>
                    <a:pt x="1869" y="5987"/>
                    <a:pt x="1831" y="5990"/>
                  </a:cubicBezTo>
                  <a:cubicBezTo>
                    <a:pt x="1835" y="6033"/>
                    <a:pt x="1828" y="5997"/>
                    <a:pt x="1842" y="6019"/>
                  </a:cubicBezTo>
                  <a:lnTo>
                    <a:pt x="1849" y="6029"/>
                  </a:lnTo>
                  <a:cubicBezTo>
                    <a:pt x="1850" y="6030"/>
                    <a:pt x="1851" y="6032"/>
                    <a:pt x="1852" y="6034"/>
                  </a:cubicBezTo>
                  <a:cubicBezTo>
                    <a:pt x="1870" y="6058"/>
                    <a:pt x="1855" y="6054"/>
                    <a:pt x="1888" y="6063"/>
                  </a:cubicBezTo>
                  <a:cubicBezTo>
                    <a:pt x="1896" y="6042"/>
                    <a:pt x="1881" y="6028"/>
                    <a:pt x="1900" y="6021"/>
                  </a:cubicBezTo>
                  <a:cubicBezTo>
                    <a:pt x="1922" y="6013"/>
                    <a:pt x="1894" y="6016"/>
                    <a:pt x="1928" y="6040"/>
                  </a:cubicBezTo>
                  <a:lnTo>
                    <a:pt x="1948" y="6046"/>
                  </a:lnTo>
                  <a:cubicBezTo>
                    <a:pt x="1990" y="6033"/>
                    <a:pt x="1925" y="6036"/>
                    <a:pt x="1977" y="6031"/>
                  </a:cubicBezTo>
                  <a:cubicBezTo>
                    <a:pt x="1987" y="6053"/>
                    <a:pt x="1976" y="6057"/>
                    <a:pt x="1985" y="6095"/>
                  </a:cubicBezTo>
                  <a:cubicBezTo>
                    <a:pt x="1926" y="6090"/>
                    <a:pt x="1972" y="6064"/>
                    <a:pt x="1904" y="6063"/>
                  </a:cubicBezTo>
                  <a:cubicBezTo>
                    <a:pt x="1915" y="6102"/>
                    <a:pt x="1961" y="6107"/>
                    <a:pt x="1986" y="6134"/>
                  </a:cubicBezTo>
                  <a:cubicBezTo>
                    <a:pt x="2007" y="6156"/>
                    <a:pt x="2000" y="6134"/>
                    <a:pt x="2001" y="6176"/>
                  </a:cubicBezTo>
                  <a:lnTo>
                    <a:pt x="2027" y="6096"/>
                  </a:lnTo>
                  <a:lnTo>
                    <a:pt x="2001" y="6095"/>
                  </a:lnTo>
                  <a:cubicBezTo>
                    <a:pt x="2005" y="6053"/>
                    <a:pt x="2013" y="6054"/>
                    <a:pt x="2042" y="6039"/>
                  </a:cubicBezTo>
                  <a:lnTo>
                    <a:pt x="2043" y="6065"/>
                  </a:lnTo>
                  <a:cubicBezTo>
                    <a:pt x="2047" y="6090"/>
                    <a:pt x="2042" y="6077"/>
                    <a:pt x="2052" y="6086"/>
                  </a:cubicBezTo>
                  <a:cubicBezTo>
                    <a:pt x="2053" y="6086"/>
                    <a:pt x="2073" y="6095"/>
                    <a:pt x="2074" y="6095"/>
                  </a:cubicBezTo>
                  <a:cubicBezTo>
                    <a:pt x="2065" y="6056"/>
                    <a:pt x="2069" y="6083"/>
                    <a:pt x="2074" y="6071"/>
                  </a:cubicBezTo>
                  <a:cubicBezTo>
                    <a:pt x="2106" y="6072"/>
                    <a:pt x="2104" y="6075"/>
                    <a:pt x="2123" y="6087"/>
                  </a:cubicBezTo>
                  <a:cubicBezTo>
                    <a:pt x="2129" y="6074"/>
                    <a:pt x="2131" y="6102"/>
                    <a:pt x="2123" y="6063"/>
                  </a:cubicBezTo>
                  <a:cubicBezTo>
                    <a:pt x="2144" y="6068"/>
                    <a:pt x="2176" y="6079"/>
                    <a:pt x="2188" y="6095"/>
                  </a:cubicBezTo>
                  <a:cubicBezTo>
                    <a:pt x="2151" y="6104"/>
                    <a:pt x="2155" y="6101"/>
                    <a:pt x="2155" y="6144"/>
                  </a:cubicBezTo>
                  <a:lnTo>
                    <a:pt x="2115" y="6152"/>
                  </a:lnTo>
                  <a:cubicBezTo>
                    <a:pt x="2115" y="6131"/>
                    <a:pt x="2114" y="6099"/>
                    <a:pt x="2085" y="6113"/>
                  </a:cubicBezTo>
                  <a:cubicBezTo>
                    <a:pt x="2070" y="6120"/>
                    <a:pt x="2073" y="6095"/>
                    <a:pt x="2076" y="6132"/>
                  </a:cubicBezTo>
                  <a:cubicBezTo>
                    <a:pt x="2077" y="6147"/>
                    <a:pt x="2081" y="6146"/>
                    <a:pt x="2090" y="6160"/>
                  </a:cubicBezTo>
                  <a:lnTo>
                    <a:pt x="2069" y="6175"/>
                  </a:lnTo>
                  <a:cubicBezTo>
                    <a:pt x="2069" y="6175"/>
                    <a:pt x="2067" y="6176"/>
                    <a:pt x="2066" y="6176"/>
                  </a:cubicBezTo>
                  <a:cubicBezTo>
                    <a:pt x="2066" y="6275"/>
                    <a:pt x="2070" y="6229"/>
                    <a:pt x="2082" y="6274"/>
                  </a:cubicBezTo>
                  <a:cubicBezTo>
                    <a:pt x="2121" y="6259"/>
                    <a:pt x="2081" y="6272"/>
                    <a:pt x="2101" y="6260"/>
                  </a:cubicBezTo>
                  <a:cubicBezTo>
                    <a:pt x="2119" y="6250"/>
                    <a:pt x="2094" y="6252"/>
                    <a:pt x="2131" y="6249"/>
                  </a:cubicBezTo>
                  <a:cubicBezTo>
                    <a:pt x="2133" y="6259"/>
                    <a:pt x="2135" y="6283"/>
                    <a:pt x="2135" y="6284"/>
                  </a:cubicBezTo>
                  <a:cubicBezTo>
                    <a:pt x="2140" y="6303"/>
                    <a:pt x="2170" y="6329"/>
                    <a:pt x="2193" y="6337"/>
                  </a:cubicBezTo>
                  <a:lnTo>
                    <a:pt x="2242" y="6365"/>
                  </a:lnTo>
                  <a:cubicBezTo>
                    <a:pt x="2275" y="6390"/>
                    <a:pt x="2247" y="6393"/>
                    <a:pt x="2291" y="6409"/>
                  </a:cubicBezTo>
                  <a:lnTo>
                    <a:pt x="2333" y="6428"/>
                  </a:lnTo>
                  <a:lnTo>
                    <a:pt x="2341" y="6395"/>
                  </a:lnTo>
                  <a:cubicBezTo>
                    <a:pt x="2342" y="6404"/>
                    <a:pt x="2341" y="6403"/>
                    <a:pt x="2343" y="6410"/>
                  </a:cubicBezTo>
                  <a:cubicBezTo>
                    <a:pt x="2343" y="6411"/>
                    <a:pt x="2344" y="6415"/>
                    <a:pt x="2344" y="6417"/>
                  </a:cubicBezTo>
                  <a:lnTo>
                    <a:pt x="2373" y="6445"/>
                  </a:lnTo>
                  <a:cubicBezTo>
                    <a:pt x="2408" y="6465"/>
                    <a:pt x="2400" y="6470"/>
                    <a:pt x="2422" y="6476"/>
                  </a:cubicBezTo>
                  <a:cubicBezTo>
                    <a:pt x="2433" y="6449"/>
                    <a:pt x="2449" y="6459"/>
                    <a:pt x="2452" y="6427"/>
                  </a:cubicBezTo>
                  <a:cubicBezTo>
                    <a:pt x="2455" y="6387"/>
                    <a:pt x="2425" y="6403"/>
                    <a:pt x="2471" y="6379"/>
                  </a:cubicBezTo>
                  <a:cubicBezTo>
                    <a:pt x="2460" y="6428"/>
                    <a:pt x="2482" y="6432"/>
                    <a:pt x="2457" y="6463"/>
                  </a:cubicBezTo>
                  <a:cubicBezTo>
                    <a:pt x="2443" y="6481"/>
                    <a:pt x="2446" y="6464"/>
                    <a:pt x="2439" y="6492"/>
                  </a:cubicBezTo>
                  <a:cubicBezTo>
                    <a:pt x="2458" y="6503"/>
                    <a:pt x="2481" y="6512"/>
                    <a:pt x="2505" y="6519"/>
                  </a:cubicBezTo>
                  <a:lnTo>
                    <a:pt x="2571" y="6546"/>
                  </a:lnTo>
                  <a:cubicBezTo>
                    <a:pt x="2601" y="6558"/>
                    <a:pt x="2623" y="6560"/>
                    <a:pt x="2650" y="6560"/>
                  </a:cubicBezTo>
                  <a:cubicBezTo>
                    <a:pt x="2702" y="6560"/>
                    <a:pt x="2676" y="6557"/>
                    <a:pt x="2714" y="6590"/>
                  </a:cubicBezTo>
                  <a:lnTo>
                    <a:pt x="2705" y="6605"/>
                  </a:lnTo>
                  <a:lnTo>
                    <a:pt x="2714" y="6590"/>
                  </a:lnTo>
                  <a:cubicBezTo>
                    <a:pt x="2760" y="6559"/>
                    <a:pt x="2711" y="6592"/>
                    <a:pt x="2768" y="6580"/>
                  </a:cubicBezTo>
                  <a:cubicBezTo>
                    <a:pt x="2772" y="6579"/>
                    <a:pt x="2774" y="6575"/>
                    <a:pt x="2795" y="6573"/>
                  </a:cubicBezTo>
                  <a:cubicBezTo>
                    <a:pt x="2811" y="6643"/>
                    <a:pt x="2780" y="6592"/>
                    <a:pt x="2795" y="6630"/>
                  </a:cubicBezTo>
                  <a:cubicBezTo>
                    <a:pt x="2829" y="6616"/>
                    <a:pt x="2789" y="6631"/>
                    <a:pt x="2820" y="6607"/>
                  </a:cubicBezTo>
                  <a:cubicBezTo>
                    <a:pt x="2829" y="6600"/>
                    <a:pt x="2818" y="6602"/>
                    <a:pt x="2836" y="6598"/>
                  </a:cubicBezTo>
                  <a:cubicBezTo>
                    <a:pt x="2850" y="6629"/>
                    <a:pt x="2808" y="6622"/>
                    <a:pt x="2836" y="6630"/>
                  </a:cubicBezTo>
                  <a:cubicBezTo>
                    <a:pt x="2855" y="6677"/>
                    <a:pt x="2837" y="6606"/>
                    <a:pt x="2916" y="6679"/>
                  </a:cubicBezTo>
                  <a:cubicBezTo>
                    <a:pt x="2972" y="6730"/>
                    <a:pt x="2959" y="6678"/>
                    <a:pt x="3021" y="6704"/>
                  </a:cubicBezTo>
                  <a:cubicBezTo>
                    <a:pt x="3042" y="6714"/>
                    <a:pt x="3007" y="6702"/>
                    <a:pt x="3035" y="6712"/>
                  </a:cubicBezTo>
                  <a:cubicBezTo>
                    <a:pt x="3056" y="6719"/>
                    <a:pt x="3053" y="6709"/>
                    <a:pt x="3087" y="6727"/>
                  </a:cubicBezTo>
                  <a:cubicBezTo>
                    <a:pt x="3080" y="6752"/>
                    <a:pt x="3087" y="6745"/>
                    <a:pt x="3063" y="6752"/>
                  </a:cubicBezTo>
                  <a:lnTo>
                    <a:pt x="3063" y="6784"/>
                  </a:lnTo>
                  <a:cubicBezTo>
                    <a:pt x="3096" y="6781"/>
                    <a:pt x="3100" y="6767"/>
                    <a:pt x="3103" y="6808"/>
                  </a:cubicBezTo>
                  <a:cubicBezTo>
                    <a:pt x="3142" y="6808"/>
                    <a:pt x="3137" y="6803"/>
                    <a:pt x="3168" y="6800"/>
                  </a:cubicBezTo>
                  <a:cubicBezTo>
                    <a:pt x="3181" y="6855"/>
                    <a:pt x="3174" y="6818"/>
                    <a:pt x="3244" y="6849"/>
                  </a:cubicBezTo>
                  <a:cubicBezTo>
                    <a:pt x="3264" y="6858"/>
                    <a:pt x="3234" y="6846"/>
                    <a:pt x="3256" y="6854"/>
                  </a:cubicBezTo>
                  <a:lnTo>
                    <a:pt x="3272" y="6859"/>
                  </a:lnTo>
                  <a:cubicBezTo>
                    <a:pt x="3357" y="6885"/>
                    <a:pt x="3371" y="6861"/>
                    <a:pt x="3389" y="6865"/>
                  </a:cubicBezTo>
                  <a:cubicBezTo>
                    <a:pt x="3399" y="6866"/>
                    <a:pt x="3387" y="6867"/>
                    <a:pt x="3411" y="6873"/>
                  </a:cubicBezTo>
                  <a:cubicBezTo>
                    <a:pt x="3425" y="6846"/>
                    <a:pt x="3412" y="6858"/>
                    <a:pt x="3435" y="6841"/>
                  </a:cubicBezTo>
                  <a:cubicBezTo>
                    <a:pt x="3494" y="6892"/>
                    <a:pt x="3501" y="6867"/>
                    <a:pt x="3518" y="6873"/>
                  </a:cubicBezTo>
                  <a:cubicBezTo>
                    <a:pt x="3524" y="6876"/>
                    <a:pt x="3538" y="6890"/>
                    <a:pt x="3549" y="6897"/>
                  </a:cubicBezTo>
                  <a:lnTo>
                    <a:pt x="3623" y="6864"/>
                  </a:lnTo>
                  <a:cubicBezTo>
                    <a:pt x="3642" y="6861"/>
                    <a:pt x="3632" y="6861"/>
                    <a:pt x="3662" y="6881"/>
                  </a:cubicBezTo>
                  <a:cubicBezTo>
                    <a:pt x="3682" y="6854"/>
                    <a:pt x="3686" y="6858"/>
                    <a:pt x="3719" y="6865"/>
                  </a:cubicBezTo>
                  <a:cubicBezTo>
                    <a:pt x="3719" y="6807"/>
                    <a:pt x="3705" y="6811"/>
                    <a:pt x="3684" y="6778"/>
                  </a:cubicBezTo>
                  <a:cubicBezTo>
                    <a:pt x="3678" y="6768"/>
                    <a:pt x="3675" y="6761"/>
                    <a:pt x="3670" y="6752"/>
                  </a:cubicBezTo>
                  <a:cubicBezTo>
                    <a:pt x="3688" y="6739"/>
                    <a:pt x="3680" y="6750"/>
                    <a:pt x="3686" y="6727"/>
                  </a:cubicBezTo>
                  <a:cubicBezTo>
                    <a:pt x="3713" y="6734"/>
                    <a:pt x="3713" y="6739"/>
                    <a:pt x="3727" y="6760"/>
                  </a:cubicBezTo>
                  <a:cubicBezTo>
                    <a:pt x="3756" y="6752"/>
                    <a:pt x="3743" y="6747"/>
                    <a:pt x="3761" y="6747"/>
                  </a:cubicBezTo>
                  <a:cubicBezTo>
                    <a:pt x="3797" y="6748"/>
                    <a:pt x="3767" y="6761"/>
                    <a:pt x="3789" y="6780"/>
                  </a:cubicBezTo>
                  <a:cubicBezTo>
                    <a:pt x="3789" y="6780"/>
                    <a:pt x="3809" y="6790"/>
                    <a:pt x="3809" y="6790"/>
                  </a:cubicBezTo>
                  <a:cubicBezTo>
                    <a:pt x="3838" y="6801"/>
                    <a:pt x="3808" y="6802"/>
                    <a:pt x="3848" y="6792"/>
                  </a:cubicBezTo>
                  <a:cubicBezTo>
                    <a:pt x="3838" y="6763"/>
                    <a:pt x="3837" y="6791"/>
                    <a:pt x="3832" y="6752"/>
                  </a:cubicBezTo>
                  <a:cubicBezTo>
                    <a:pt x="3845" y="6758"/>
                    <a:pt x="3835" y="6758"/>
                    <a:pt x="3850" y="6757"/>
                  </a:cubicBezTo>
                  <a:cubicBezTo>
                    <a:pt x="3866" y="6756"/>
                    <a:pt x="3855" y="6759"/>
                    <a:pt x="3864" y="6752"/>
                  </a:cubicBezTo>
                  <a:cubicBezTo>
                    <a:pt x="3902" y="6722"/>
                    <a:pt x="3831" y="6744"/>
                    <a:pt x="3881" y="6727"/>
                  </a:cubicBezTo>
                  <a:cubicBezTo>
                    <a:pt x="3899" y="6740"/>
                    <a:pt x="3891" y="6729"/>
                    <a:pt x="3897" y="6752"/>
                  </a:cubicBezTo>
                  <a:lnTo>
                    <a:pt x="3889" y="6752"/>
                  </a:lnTo>
                  <a:lnTo>
                    <a:pt x="3896" y="6761"/>
                  </a:lnTo>
                  <a:lnTo>
                    <a:pt x="3897" y="6752"/>
                  </a:lnTo>
                  <a:cubicBezTo>
                    <a:pt x="4009" y="6752"/>
                    <a:pt x="3905" y="6784"/>
                    <a:pt x="4027" y="6784"/>
                  </a:cubicBezTo>
                  <a:cubicBezTo>
                    <a:pt x="3999" y="6746"/>
                    <a:pt x="4009" y="6808"/>
                    <a:pt x="3994" y="6752"/>
                  </a:cubicBezTo>
                  <a:cubicBezTo>
                    <a:pt x="4010" y="6748"/>
                    <a:pt x="4014" y="6747"/>
                    <a:pt x="4031" y="6740"/>
                  </a:cubicBezTo>
                  <a:cubicBezTo>
                    <a:pt x="4066" y="6726"/>
                    <a:pt x="4047" y="6748"/>
                    <a:pt x="4059" y="6719"/>
                  </a:cubicBezTo>
                  <a:lnTo>
                    <a:pt x="4083" y="6719"/>
                  </a:lnTo>
                  <a:cubicBezTo>
                    <a:pt x="4088" y="6760"/>
                    <a:pt x="4105" y="6750"/>
                    <a:pt x="4130" y="6748"/>
                  </a:cubicBezTo>
                  <a:cubicBezTo>
                    <a:pt x="4190" y="6743"/>
                    <a:pt x="4123" y="6756"/>
                    <a:pt x="4183" y="6764"/>
                  </a:cubicBezTo>
                  <a:cubicBezTo>
                    <a:pt x="4199" y="6766"/>
                    <a:pt x="4194" y="6764"/>
                    <a:pt x="4211" y="6759"/>
                  </a:cubicBezTo>
                  <a:cubicBezTo>
                    <a:pt x="4241" y="6752"/>
                    <a:pt x="4224" y="6760"/>
                    <a:pt x="4251" y="6725"/>
                  </a:cubicBezTo>
                  <a:cubicBezTo>
                    <a:pt x="4265" y="6706"/>
                    <a:pt x="4262" y="6723"/>
                    <a:pt x="4270" y="6695"/>
                  </a:cubicBezTo>
                  <a:lnTo>
                    <a:pt x="4305" y="6708"/>
                  </a:lnTo>
                  <a:cubicBezTo>
                    <a:pt x="4366" y="6736"/>
                    <a:pt x="4349" y="6721"/>
                    <a:pt x="4343" y="6752"/>
                  </a:cubicBezTo>
                  <a:lnTo>
                    <a:pt x="4416" y="6733"/>
                  </a:lnTo>
                  <a:cubicBezTo>
                    <a:pt x="4427" y="6721"/>
                    <a:pt x="4439" y="6709"/>
                    <a:pt x="4464" y="6703"/>
                  </a:cubicBezTo>
                  <a:cubicBezTo>
                    <a:pt x="4470" y="6719"/>
                    <a:pt x="4467" y="6696"/>
                    <a:pt x="4463" y="6712"/>
                  </a:cubicBezTo>
                  <a:lnTo>
                    <a:pt x="4460" y="6722"/>
                  </a:lnTo>
                  <a:cubicBezTo>
                    <a:pt x="4451" y="6754"/>
                    <a:pt x="4460" y="6696"/>
                    <a:pt x="4456" y="6735"/>
                  </a:cubicBezTo>
                  <a:cubicBezTo>
                    <a:pt x="4492" y="6735"/>
                    <a:pt x="4493" y="6728"/>
                    <a:pt x="4519" y="6730"/>
                  </a:cubicBezTo>
                  <a:cubicBezTo>
                    <a:pt x="4529" y="6731"/>
                    <a:pt x="4564" y="6743"/>
                    <a:pt x="4582" y="6732"/>
                  </a:cubicBezTo>
                  <a:cubicBezTo>
                    <a:pt x="4607" y="6716"/>
                    <a:pt x="4588" y="6706"/>
                    <a:pt x="4590" y="6681"/>
                  </a:cubicBezTo>
                  <a:lnTo>
                    <a:pt x="4593" y="6670"/>
                  </a:lnTo>
                  <a:cubicBezTo>
                    <a:pt x="4600" y="6643"/>
                    <a:pt x="4603" y="6634"/>
                    <a:pt x="4618" y="6622"/>
                  </a:cubicBezTo>
                  <a:lnTo>
                    <a:pt x="4626" y="6671"/>
                  </a:lnTo>
                  <a:cubicBezTo>
                    <a:pt x="4645" y="6666"/>
                    <a:pt x="4634" y="6671"/>
                    <a:pt x="4646" y="6658"/>
                  </a:cubicBezTo>
                  <a:cubicBezTo>
                    <a:pt x="4661" y="6643"/>
                    <a:pt x="4640" y="6667"/>
                    <a:pt x="4653" y="6649"/>
                  </a:cubicBezTo>
                  <a:lnTo>
                    <a:pt x="4659" y="6638"/>
                  </a:lnTo>
                  <a:cubicBezTo>
                    <a:pt x="4659" y="6701"/>
                    <a:pt x="4642" y="6691"/>
                    <a:pt x="4664" y="6697"/>
                  </a:cubicBezTo>
                  <a:cubicBezTo>
                    <a:pt x="4695" y="6707"/>
                    <a:pt x="4656" y="6682"/>
                    <a:pt x="4691" y="6671"/>
                  </a:cubicBezTo>
                  <a:cubicBezTo>
                    <a:pt x="4692" y="6708"/>
                    <a:pt x="4692" y="6711"/>
                    <a:pt x="4723" y="6719"/>
                  </a:cubicBezTo>
                  <a:cubicBezTo>
                    <a:pt x="4729" y="6739"/>
                    <a:pt x="4720" y="6730"/>
                    <a:pt x="4740" y="6735"/>
                  </a:cubicBezTo>
                  <a:lnTo>
                    <a:pt x="4723" y="6719"/>
                  </a:lnTo>
                  <a:cubicBezTo>
                    <a:pt x="4719" y="6703"/>
                    <a:pt x="4722" y="6707"/>
                    <a:pt x="4715" y="6695"/>
                  </a:cubicBezTo>
                  <a:lnTo>
                    <a:pt x="4740" y="6687"/>
                  </a:lnTo>
                  <a:cubicBezTo>
                    <a:pt x="4767" y="6671"/>
                    <a:pt x="4754" y="6677"/>
                    <a:pt x="4764" y="6712"/>
                  </a:cubicBezTo>
                  <a:cubicBezTo>
                    <a:pt x="4769" y="6733"/>
                    <a:pt x="4764" y="6719"/>
                    <a:pt x="4772" y="6735"/>
                  </a:cubicBezTo>
                  <a:lnTo>
                    <a:pt x="4797" y="6724"/>
                  </a:lnTo>
                  <a:cubicBezTo>
                    <a:pt x="4798" y="6724"/>
                    <a:pt x="4801" y="6724"/>
                    <a:pt x="4802" y="6723"/>
                  </a:cubicBezTo>
                  <a:cubicBezTo>
                    <a:pt x="4803" y="6723"/>
                    <a:pt x="4800" y="6725"/>
                    <a:pt x="4816" y="6720"/>
                  </a:cubicBezTo>
                  <a:cubicBezTo>
                    <a:pt x="4847" y="6710"/>
                    <a:pt x="4830" y="6704"/>
                    <a:pt x="4861" y="6711"/>
                  </a:cubicBezTo>
                  <a:cubicBezTo>
                    <a:pt x="4895" y="6718"/>
                    <a:pt x="4894" y="6738"/>
                    <a:pt x="4934" y="6687"/>
                  </a:cubicBezTo>
                  <a:lnTo>
                    <a:pt x="4948" y="6668"/>
                  </a:lnTo>
                  <a:cubicBezTo>
                    <a:pt x="4949" y="6667"/>
                    <a:pt x="4951" y="6665"/>
                    <a:pt x="4952" y="6664"/>
                  </a:cubicBezTo>
                  <a:cubicBezTo>
                    <a:pt x="4972" y="6639"/>
                    <a:pt x="4968" y="6654"/>
                    <a:pt x="4975" y="6630"/>
                  </a:cubicBezTo>
                  <a:cubicBezTo>
                    <a:pt x="5032" y="6630"/>
                    <a:pt x="5046" y="6640"/>
                    <a:pt x="5057" y="6640"/>
                  </a:cubicBezTo>
                  <a:cubicBezTo>
                    <a:pt x="5058" y="6640"/>
                    <a:pt x="5060" y="6640"/>
                    <a:pt x="5061" y="6640"/>
                  </a:cubicBezTo>
                  <a:lnTo>
                    <a:pt x="5078" y="6635"/>
                  </a:lnTo>
                  <a:cubicBezTo>
                    <a:pt x="5109" y="6627"/>
                    <a:pt x="5147" y="6638"/>
                    <a:pt x="5193" y="6638"/>
                  </a:cubicBezTo>
                  <a:cubicBezTo>
                    <a:pt x="5181" y="6663"/>
                    <a:pt x="5185" y="6668"/>
                    <a:pt x="5185" y="6703"/>
                  </a:cubicBezTo>
                  <a:cubicBezTo>
                    <a:pt x="5265" y="6703"/>
                    <a:pt x="5186" y="6666"/>
                    <a:pt x="5259" y="6677"/>
                  </a:cubicBezTo>
                  <a:cubicBezTo>
                    <a:pt x="5303" y="6684"/>
                    <a:pt x="5237" y="6682"/>
                    <a:pt x="5273" y="6680"/>
                  </a:cubicBezTo>
                  <a:cubicBezTo>
                    <a:pt x="5326" y="6678"/>
                    <a:pt x="5321" y="6617"/>
                    <a:pt x="5353" y="6617"/>
                  </a:cubicBezTo>
                  <a:cubicBezTo>
                    <a:pt x="5373" y="6617"/>
                    <a:pt x="5357" y="6624"/>
                    <a:pt x="5387" y="6621"/>
                  </a:cubicBezTo>
                  <a:cubicBezTo>
                    <a:pt x="5419" y="6618"/>
                    <a:pt x="5413" y="6616"/>
                    <a:pt x="5420" y="6598"/>
                  </a:cubicBezTo>
                  <a:cubicBezTo>
                    <a:pt x="5432" y="6612"/>
                    <a:pt x="5432" y="6617"/>
                    <a:pt x="5453" y="6622"/>
                  </a:cubicBezTo>
                  <a:cubicBezTo>
                    <a:pt x="5494" y="6591"/>
                    <a:pt x="5441" y="6598"/>
                    <a:pt x="5491" y="6587"/>
                  </a:cubicBezTo>
                  <a:cubicBezTo>
                    <a:pt x="5537" y="6577"/>
                    <a:pt x="5479" y="6591"/>
                    <a:pt x="5534" y="6606"/>
                  </a:cubicBezTo>
                  <a:cubicBezTo>
                    <a:pt x="5580" y="6572"/>
                    <a:pt x="5496" y="6573"/>
                    <a:pt x="5582" y="6573"/>
                  </a:cubicBezTo>
                  <a:lnTo>
                    <a:pt x="5590" y="6622"/>
                  </a:lnTo>
                  <a:cubicBezTo>
                    <a:pt x="5571" y="6627"/>
                    <a:pt x="5581" y="6622"/>
                    <a:pt x="5564" y="6632"/>
                  </a:cubicBezTo>
                  <a:cubicBezTo>
                    <a:pt x="5549" y="6639"/>
                    <a:pt x="5558" y="6621"/>
                    <a:pt x="5550" y="6646"/>
                  </a:cubicBezTo>
                  <a:lnTo>
                    <a:pt x="5615" y="6646"/>
                  </a:lnTo>
                  <a:lnTo>
                    <a:pt x="5597" y="6590"/>
                  </a:lnTo>
                  <a:cubicBezTo>
                    <a:pt x="5642" y="6621"/>
                    <a:pt x="5595" y="6649"/>
                    <a:pt x="5655" y="6654"/>
                  </a:cubicBezTo>
                  <a:cubicBezTo>
                    <a:pt x="5666" y="6610"/>
                    <a:pt x="5664" y="6623"/>
                    <a:pt x="5631" y="6622"/>
                  </a:cubicBezTo>
                  <a:lnTo>
                    <a:pt x="5631" y="6606"/>
                  </a:lnTo>
                  <a:cubicBezTo>
                    <a:pt x="5655" y="6596"/>
                    <a:pt x="5635" y="6608"/>
                    <a:pt x="5643" y="6590"/>
                  </a:cubicBezTo>
                  <a:lnTo>
                    <a:pt x="5662" y="6561"/>
                  </a:lnTo>
                  <a:cubicBezTo>
                    <a:pt x="5675" y="6550"/>
                    <a:pt x="5653" y="6558"/>
                    <a:pt x="5679" y="6549"/>
                  </a:cubicBezTo>
                  <a:cubicBezTo>
                    <a:pt x="5681" y="6563"/>
                    <a:pt x="5681" y="6575"/>
                    <a:pt x="5686" y="6583"/>
                  </a:cubicBezTo>
                  <a:cubicBezTo>
                    <a:pt x="5700" y="6605"/>
                    <a:pt x="5672" y="6593"/>
                    <a:pt x="5712" y="6598"/>
                  </a:cubicBezTo>
                  <a:cubicBezTo>
                    <a:pt x="5710" y="6599"/>
                    <a:pt x="5708" y="6598"/>
                    <a:pt x="5707" y="6601"/>
                  </a:cubicBezTo>
                  <a:cubicBezTo>
                    <a:pt x="5706" y="6605"/>
                    <a:pt x="5687" y="6608"/>
                    <a:pt x="5679" y="6630"/>
                  </a:cubicBezTo>
                  <a:cubicBezTo>
                    <a:pt x="5752" y="6611"/>
                    <a:pt x="5654" y="6615"/>
                    <a:pt x="5745" y="6625"/>
                  </a:cubicBezTo>
                  <a:lnTo>
                    <a:pt x="5789" y="6621"/>
                  </a:lnTo>
                  <a:cubicBezTo>
                    <a:pt x="5791" y="6620"/>
                    <a:pt x="5793" y="6620"/>
                    <a:pt x="5795" y="6620"/>
                  </a:cubicBezTo>
                  <a:cubicBezTo>
                    <a:pt x="5797" y="6620"/>
                    <a:pt x="5799" y="6620"/>
                    <a:pt x="5801" y="6619"/>
                  </a:cubicBezTo>
                  <a:cubicBezTo>
                    <a:pt x="5835" y="6612"/>
                    <a:pt x="5834" y="6591"/>
                    <a:pt x="5785" y="6590"/>
                  </a:cubicBezTo>
                  <a:cubicBezTo>
                    <a:pt x="5801" y="6579"/>
                    <a:pt x="5769" y="6589"/>
                    <a:pt x="5807" y="6580"/>
                  </a:cubicBezTo>
                  <a:cubicBezTo>
                    <a:pt x="5822" y="6576"/>
                    <a:pt x="5815" y="6577"/>
                    <a:pt x="5831" y="6578"/>
                  </a:cubicBezTo>
                  <a:cubicBezTo>
                    <a:pt x="5865" y="6580"/>
                    <a:pt x="5858" y="6589"/>
                    <a:pt x="5890" y="6573"/>
                  </a:cubicBezTo>
                  <a:cubicBezTo>
                    <a:pt x="5906" y="6614"/>
                    <a:pt x="5894" y="6578"/>
                    <a:pt x="5918" y="6586"/>
                  </a:cubicBezTo>
                  <a:cubicBezTo>
                    <a:pt x="5946" y="6595"/>
                    <a:pt x="5918" y="6583"/>
                    <a:pt x="5927" y="6591"/>
                  </a:cubicBezTo>
                  <a:cubicBezTo>
                    <a:pt x="5928" y="6592"/>
                    <a:pt x="5929" y="6594"/>
                    <a:pt x="5930" y="6595"/>
                  </a:cubicBezTo>
                  <a:lnTo>
                    <a:pt x="5939" y="6606"/>
                  </a:lnTo>
                  <a:cubicBezTo>
                    <a:pt x="5967" y="6598"/>
                    <a:pt x="5957" y="6603"/>
                    <a:pt x="5971" y="6581"/>
                  </a:cubicBezTo>
                  <a:lnTo>
                    <a:pt x="5947" y="6581"/>
                  </a:lnTo>
                  <a:lnTo>
                    <a:pt x="5947" y="6557"/>
                  </a:lnTo>
                  <a:cubicBezTo>
                    <a:pt x="6006" y="6562"/>
                    <a:pt x="5989" y="6573"/>
                    <a:pt x="6020" y="6581"/>
                  </a:cubicBezTo>
                  <a:lnTo>
                    <a:pt x="6117" y="6525"/>
                  </a:lnTo>
                  <a:cubicBezTo>
                    <a:pt x="6123" y="6538"/>
                    <a:pt x="6125" y="6510"/>
                    <a:pt x="6117" y="6549"/>
                  </a:cubicBezTo>
                  <a:lnTo>
                    <a:pt x="6156" y="6515"/>
                  </a:lnTo>
                  <a:cubicBezTo>
                    <a:pt x="6142" y="6582"/>
                    <a:pt x="6126" y="6518"/>
                    <a:pt x="6141" y="6581"/>
                  </a:cubicBezTo>
                  <a:lnTo>
                    <a:pt x="6166" y="6533"/>
                  </a:lnTo>
                  <a:cubicBezTo>
                    <a:pt x="6181" y="6555"/>
                    <a:pt x="6180" y="6551"/>
                    <a:pt x="6174" y="6581"/>
                  </a:cubicBezTo>
                  <a:cubicBezTo>
                    <a:pt x="6211" y="6571"/>
                    <a:pt x="6186" y="6582"/>
                    <a:pt x="6193" y="6562"/>
                  </a:cubicBezTo>
                  <a:cubicBezTo>
                    <a:pt x="6196" y="6556"/>
                    <a:pt x="6188" y="6544"/>
                    <a:pt x="6214" y="6537"/>
                  </a:cubicBezTo>
                  <a:lnTo>
                    <a:pt x="6246" y="6532"/>
                  </a:lnTo>
                  <a:cubicBezTo>
                    <a:pt x="6268" y="6527"/>
                    <a:pt x="6259" y="6525"/>
                    <a:pt x="6295" y="6525"/>
                  </a:cubicBezTo>
                  <a:lnTo>
                    <a:pt x="6295" y="6557"/>
                  </a:lnTo>
                  <a:cubicBezTo>
                    <a:pt x="6344" y="6553"/>
                    <a:pt x="6312" y="6540"/>
                    <a:pt x="6355" y="6519"/>
                  </a:cubicBezTo>
                  <a:cubicBezTo>
                    <a:pt x="6367" y="6514"/>
                    <a:pt x="6352" y="6519"/>
                    <a:pt x="6365" y="6516"/>
                  </a:cubicBezTo>
                  <a:cubicBezTo>
                    <a:pt x="6377" y="6514"/>
                    <a:pt x="6369" y="6515"/>
                    <a:pt x="6379" y="6516"/>
                  </a:cubicBezTo>
                  <a:lnTo>
                    <a:pt x="6389" y="6519"/>
                  </a:lnTo>
                  <a:cubicBezTo>
                    <a:pt x="6425" y="6525"/>
                    <a:pt x="6395" y="6509"/>
                    <a:pt x="6427" y="6523"/>
                  </a:cubicBezTo>
                  <a:cubicBezTo>
                    <a:pt x="6461" y="6538"/>
                    <a:pt x="6420" y="6545"/>
                    <a:pt x="6473" y="6549"/>
                  </a:cubicBezTo>
                  <a:cubicBezTo>
                    <a:pt x="6464" y="6512"/>
                    <a:pt x="6440" y="6519"/>
                    <a:pt x="6460" y="6514"/>
                  </a:cubicBezTo>
                  <a:cubicBezTo>
                    <a:pt x="6525" y="6498"/>
                    <a:pt x="6443" y="6525"/>
                    <a:pt x="6492" y="6517"/>
                  </a:cubicBezTo>
                  <a:cubicBezTo>
                    <a:pt x="6573" y="6503"/>
                    <a:pt x="6494" y="6510"/>
                    <a:pt x="6538" y="6525"/>
                  </a:cubicBezTo>
                  <a:cubicBezTo>
                    <a:pt x="6562" y="6489"/>
                    <a:pt x="6602" y="6495"/>
                    <a:pt x="6639" y="6487"/>
                  </a:cubicBezTo>
                  <a:cubicBezTo>
                    <a:pt x="6664" y="6481"/>
                    <a:pt x="6638" y="6477"/>
                    <a:pt x="6684" y="6476"/>
                  </a:cubicBezTo>
                  <a:cubicBezTo>
                    <a:pt x="6681" y="6438"/>
                    <a:pt x="6674" y="6460"/>
                    <a:pt x="6684" y="6436"/>
                  </a:cubicBezTo>
                  <a:cubicBezTo>
                    <a:pt x="6709" y="6438"/>
                    <a:pt x="6699" y="6436"/>
                    <a:pt x="6716" y="6444"/>
                  </a:cubicBezTo>
                  <a:cubicBezTo>
                    <a:pt x="6701" y="6467"/>
                    <a:pt x="6700" y="6455"/>
                    <a:pt x="6692" y="6484"/>
                  </a:cubicBezTo>
                  <a:cubicBezTo>
                    <a:pt x="6748" y="6480"/>
                    <a:pt x="6733" y="6478"/>
                    <a:pt x="6749" y="6444"/>
                  </a:cubicBezTo>
                  <a:lnTo>
                    <a:pt x="6762" y="6461"/>
                  </a:lnTo>
                  <a:cubicBezTo>
                    <a:pt x="6763" y="6462"/>
                    <a:pt x="6764" y="6464"/>
                    <a:pt x="6764" y="6465"/>
                  </a:cubicBezTo>
                  <a:cubicBezTo>
                    <a:pt x="6776" y="6479"/>
                    <a:pt x="6781" y="6482"/>
                    <a:pt x="6806" y="6484"/>
                  </a:cubicBezTo>
                  <a:lnTo>
                    <a:pt x="6815" y="6452"/>
                  </a:lnTo>
                  <a:cubicBezTo>
                    <a:pt x="6838" y="6468"/>
                    <a:pt x="6837" y="6462"/>
                    <a:pt x="6838" y="6500"/>
                  </a:cubicBezTo>
                  <a:lnTo>
                    <a:pt x="6854" y="6500"/>
                  </a:lnTo>
                  <a:cubicBezTo>
                    <a:pt x="6859" y="6487"/>
                    <a:pt x="6852" y="6486"/>
                    <a:pt x="6883" y="6483"/>
                  </a:cubicBezTo>
                  <a:cubicBezTo>
                    <a:pt x="6931" y="6477"/>
                    <a:pt x="6908" y="6472"/>
                    <a:pt x="6929" y="6468"/>
                  </a:cubicBezTo>
                  <a:cubicBezTo>
                    <a:pt x="6930" y="6468"/>
                    <a:pt x="6933" y="6468"/>
                    <a:pt x="6934" y="6468"/>
                  </a:cubicBezTo>
                  <a:cubicBezTo>
                    <a:pt x="7000" y="6465"/>
                    <a:pt x="6963" y="6452"/>
                    <a:pt x="7018" y="6457"/>
                  </a:cubicBezTo>
                  <a:cubicBezTo>
                    <a:pt x="7020" y="6457"/>
                    <a:pt x="7022" y="6457"/>
                    <a:pt x="7024" y="6457"/>
                  </a:cubicBezTo>
                  <a:lnTo>
                    <a:pt x="7034" y="6460"/>
                  </a:lnTo>
                  <a:cubicBezTo>
                    <a:pt x="7072" y="6467"/>
                    <a:pt x="7090" y="6438"/>
                    <a:pt x="7162" y="6439"/>
                  </a:cubicBezTo>
                  <a:cubicBezTo>
                    <a:pt x="7195" y="6439"/>
                    <a:pt x="7186" y="6425"/>
                    <a:pt x="7195" y="6452"/>
                  </a:cubicBezTo>
                  <a:lnTo>
                    <a:pt x="7211" y="6436"/>
                  </a:lnTo>
                  <a:cubicBezTo>
                    <a:pt x="7261" y="6460"/>
                    <a:pt x="7256" y="6451"/>
                    <a:pt x="7305" y="6447"/>
                  </a:cubicBezTo>
                  <a:cubicBezTo>
                    <a:pt x="7323" y="6445"/>
                    <a:pt x="7326" y="6443"/>
                    <a:pt x="7347" y="6445"/>
                  </a:cubicBezTo>
                  <a:cubicBezTo>
                    <a:pt x="7396" y="6449"/>
                    <a:pt x="7374" y="6456"/>
                    <a:pt x="7428" y="6443"/>
                  </a:cubicBezTo>
                  <a:cubicBezTo>
                    <a:pt x="7463" y="6435"/>
                    <a:pt x="7460" y="6450"/>
                    <a:pt x="7507" y="6440"/>
                  </a:cubicBezTo>
                  <a:cubicBezTo>
                    <a:pt x="7507" y="6439"/>
                    <a:pt x="7514" y="6436"/>
                    <a:pt x="7523" y="6435"/>
                  </a:cubicBezTo>
                  <a:cubicBezTo>
                    <a:pt x="7555" y="6431"/>
                    <a:pt x="7523" y="6443"/>
                    <a:pt x="7570" y="6439"/>
                  </a:cubicBezTo>
                  <a:cubicBezTo>
                    <a:pt x="7598" y="6437"/>
                    <a:pt x="7639" y="6438"/>
                    <a:pt x="7664" y="6435"/>
                  </a:cubicBezTo>
                  <a:cubicBezTo>
                    <a:pt x="7704" y="6430"/>
                    <a:pt x="7678" y="6429"/>
                    <a:pt x="7701" y="6425"/>
                  </a:cubicBezTo>
                  <a:cubicBezTo>
                    <a:pt x="7742" y="6418"/>
                    <a:pt x="7710" y="6450"/>
                    <a:pt x="7811" y="6420"/>
                  </a:cubicBezTo>
                  <a:cubicBezTo>
                    <a:pt x="7852" y="6408"/>
                    <a:pt x="7859" y="6419"/>
                    <a:pt x="7887" y="6414"/>
                  </a:cubicBezTo>
                  <a:cubicBezTo>
                    <a:pt x="7940" y="6406"/>
                    <a:pt x="7915" y="6402"/>
                    <a:pt x="7951" y="6409"/>
                  </a:cubicBezTo>
                  <a:lnTo>
                    <a:pt x="8280" y="6371"/>
                  </a:lnTo>
                  <a:cubicBezTo>
                    <a:pt x="8298" y="6368"/>
                    <a:pt x="8280" y="6370"/>
                    <a:pt x="8295" y="6369"/>
                  </a:cubicBezTo>
                  <a:cubicBezTo>
                    <a:pt x="8328" y="6367"/>
                    <a:pt x="8361" y="6368"/>
                    <a:pt x="8385" y="6347"/>
                  </a:cubicBezTo>
                  <a:cubicBezTo>
                    <a:pt x="8417" y="6370"/>
                    <a:pt x="8386" y="6359"/>
                    <a:pt x="8418" y="6371"/>
                  </a:cubicBezTo>
                  <a:cubicBezTo>
                    <a:pt x="8456" y="6338"/>
                    <a:pt x="8435" y="6355"/>
                    <a:pt x="8474" y="6351"/>
                  </a:cubicBezTo>
                  <a:cubicBezTo>
                    <a:pt x="8513" y="6347"/>
                    <a:pt x="8501" y="6332"/>
                    <a:pt x="8536" y="6334"/>
                  </a:cubicBezTo>
                  <a:cubicBezTo>
                    <a:pt x="8577" y="6336"/>
                    <a:pt x="8642" y="6344"/>
                    <a:pt x="8686" y="6332"/>
                  </a:cubicBezTo>
                  <a:cubicBezTo>
                    <a:pt x="8805" y="6300"/>
                    <a:pt x="8886" y="6309"/>
                    <a:pt x="8930" y="6296"/>
                  </a:cubicBezTo>
                  <a:cubicBezTo>
                    <a:pt x="8950" y="6290"/>
                    <a:pt x="8946" y="6300"/>
                    <a:pt x="8953" y="6274"/>
                  </a:cubicBezTo>
                  <a:cubicBezTo>
                    <a:pt x="9044" y="6274"/>
                    <a:pt x="8999" y="6296"/>
                    <a:pt x="9085" y="6268"/>
                  </a:cubicBezTo>
                  <a:lnTo>
                    <a:pt x="9268" y="6251"/>
                  </a:lnTo>
                  <a:cubicBezTo>
                    <a:pt x="9308" y="6254"/>
                    <a:pt x="9275" y="6264"/>
                    <a:pt x="9314" y="6246"/>
                  </a:cubicBezTo>
                  <a:cubicBezTo>
                    <a:pt x="9352" y="6230"/>
                    <a:pt x="9353" y="6243"/>
                    <a:pt x="9389" y="6239"/>
                  </a:cubicBezTo>
                  <a:lnTo>
                    <a:pt x="9484" y="6221"/>
                  </a:lnTo>
                  <a:cubicBezTo>
                    <a:pt x="9493" y="6219"/>
                    <a:pt x="9489" y="6220"/>
                    <a:pt x="9499" y="6218"/>
                  </a:cubicBezTo>
                  <a:lnTo>
                    <a:pt x="9613" y="6200"/>
                  </a:lnTo>
                  <a:cubicBezTo>
                    <a:pt x="9682" y="6204"/>
                    <a:pt x="9642" y="6171"/>
                    <a:pt x="9723" y="6200"/>
                  </a:cubicBezTo>
                  <a:cubicBezTo>
                    <a:pt x="9744" y="6207"/>
                    <a:pt x="9879" y="6198"/>
                    <a:pt x="9913" y="6189"/>
                  </a:cubicBezTo>
                  <a:lnTo>
                    <a:pt x="9951" y="6182"/>
                  </a:lnTo>
                  <a:cubicBezTo>
                    <a:pt x="10129" y="6191"/>
                    <a:pt x="10049" y="6166"/>
                    <a:pt x="10132" y="6132"/>
                  </a:cubicBezTo>
                  <a:cubicBezTo>
                    <a:pt x="10191" y="6107"/>
                    <a:pt x="10191" y="6141"/>
                    <a:pt x="10226" y="6150"/>
                  </a:cubicBezTo>
                  <a:lnTo>
                    <a:pt x="10297" y="6154"/>
                  </a:lnTo>
                  <a:cubicBezTo>
                    <a:pt x="10297" y="6154"/>
                    <a:pt x="10321" y="6152"/>
                    <a:pt x="10322" y="6152"/>
                  </a:cubicBezTo>
                  <a:lnTo>
                    <a:pt x="10322" y="6128"/>
                  </a:lnTo>
                  <a:lnTo>
                    <a:pt x="10289" y="6128"/>
                  </a:lnTo>
                  <a:cubicBezTo>
                    <a:pt x="10293" y="6093"/>
                    <a:pt x="10287" y="6115"/>
                    <a:pt x="10338" y="6103"/>
                  </a:cubicBezTo>
                  <a:cubicBezTo>
                    <a:pt x="10338" y="6136"/>
                    <a:pt x="10335" y="6130"/>
                    <a:pt x="10346" y="6152"/>
                  </a:cubicBezTo>
                  <a:cubicBezTo>
                    <a:pt x="10388" y="6149"/>
                    <a:pt x="10419" y="6149"/>
                    <a:pt x="10398" y="6109"/>
                  </a:cubicBezTo>
                  <a:cubicBezTo>
                    <a:pt x="10398" y="6108"/>
                    <a:pt x="10396" y="6105"/>
                    <a:pt x="10395" y="6103"/>
                  </a:cubicBezTo>
                  <a:cubicBezTo>
                    <a:pt x="10428" y="6101"/>
                    <a:pt x="10423" y="6093"/>
                    <a:pt x="10466" y="6096"/>
                  </a:cubicBezTo>
                  <a:cubicBezTo>
                    <a:pt x="10501" y="6099"/>
                    <a:pt x="10489" y="6101"/>
                    <a:pt x="10532" y="6095"/>
                  </a:cubicBezTo>
                  <a:cubicBezTo>
                    <a:pt x="10620" y="6083"/>
                    <a:pt x="10598" y="6095"/>
                    <a:pt x="10654" y="6047"/>
                  </a:cubicBezTo>
                  <a:cubicBezTo>
                    <a:pt x="10713" y="6062"/>
                    <a:pt x="10676" y="6066"/>
                    <a:pt x="10748" y="6052"/>
                  </a:cubicBezTo>
                  <a:cubicBezTo>
                    <a:pt x="10800" y="6042"/>
                    <a:pt x="10798" y="6060"/>
                    <a:pt x="10867" y="6038"/>
                  </a:cubicBezTo>
                  <a:lnTo>
                    <a:pt x="10910" y="6029"/>
                  </a:lnTo>
                  <a:cubicBezTo>
                    <a:pt x="10912" y="6029"/>
                    <a:pt x="10918" y="6031"/>
                    <a:pt x="10920" y="6032"/>
                  </a:cubicBezTo>
                  <a:cubicBezTo>
                    <a:pt x="10968" y="6044"/>
                    <a:pt x="10954" y="6033"/>
                    <a:pt x="10994" y="6022"/>
                  </a:cubicBezTo>
                  <a:cubicBezTo>
                    <a:pt x="11001" y="6047"/>
                    <a:pt x="10994" y="6040"/>
                    <a:pt x="11019" y="6047"/>
                  </a:cubicBezTo>
                  <a:lnTo>
                    <a:pt x="11019" y="6014"/>
                  </a:lnTo>
                  <a:cubicBezTo>
                    <a:pt x="11037" y="6027"/>
                    <a:pt x="11029" y="6016"/>
                    <a:pt x="11035" y="6039"/>
                  </a:cubicBezTo>
                  <a:cubicBezTo>
                    <a:pt x="11077" y="6007"/>
                    <a:pt x="11055" y="6023"/>
                    <a:pt x="11078" y="6024"/>
                  </a:cubicBezTo>
                  <a:lnTo>
                    <a:pt x="11097" y="6020"/>
                  </a:lnTo>
                  <a:cubicBezTo>
                    <a:pt x="11099" y="6020"/>
                    <a:pt x="11101" y="6018"/>
                    <a:pt x="11103" y="6018"/>
                  </a:cubicBezTo>
                  <a:cubicBezTo>
                    <a:pt x="11183" y="5993"/>
                    <a:pt x="11256" y="6024"/>
                    <a:pt x="11262" y="5974"/>
                  </a:cubicBezTo>
                  <a:cubicBezTo>
                    <a:pt x="11299" y="5994"/>
                    <a:pt x="11295" y="5999"/>
                    <a:pt x="11341" y="5989"/>
                  </a:cubicBezTo>
                  <a:cubicBezTo>
                    <a:pt x="11473" y="5959"/>
                    <a:pt x="11461" y="5977"/>
                    <a:pt x="11527" y="5967"/>
                  </a:cubicBezTo>
                  <a:cubicBezTo>
                    <a:pt x="11556" y="5962"/>
                    <a:pt x="11590" y="5949"/>
                    <a:pt x="11634" y="5949"/>
                  </a:cubicBezTo>
                  <a:lnTo>
                    <a:pt x="11634" y="5909"/>
                  </a:lnTo>
                  <a:cubicBezTo>
                    <a:pt x="11676" y="5909"/>
                    <a:pt x="11682" y="5906"/>
                    <a:pt x="11691" y="5941"/>
                  </a:cubicBezTo>
                  <a:cubicBezTo>
                    <a:pt x="11740" y="5941"/>
                    <a:pt x="11784" y="5940"/>
                    <a:pt x="11825" y="5921"/>
                  </a:cubicBezTo>
                  <a:cubicBezTo>
                    <a:pt x="11852" y="5909"/>
                    <a:pt x="11845" y="5907"/>
                    <a:pt x="11869" y="5901"/>
                  </a:cubicBezTo>
                  <a:lnTo>
                    <a:pt x="11887" y="5924"/>
                  </a:lnTo>
                  <a:cubicBezTo>
                    <a:pt x="11978" y="5907"/>
                    <a:pt x="11942" y="5922"/>
                    <a:pt x="11969" y="5911"/>
                  </a:cubicBezTo>
                  <a:cubicBezTo>
                    <a:pt x="11985" y="5904"/>
                    <a:pt x="11988" y="5889"/>
                    <a:pt x="12048" y="5860"/>
                  </a:cubicBezTo>
                  <a:cubicBezTo>
                    <a:pt x="12040" y="5890"/>
                    <a:pt x="12039" y="5871"/>
                    <a:pt x="12031" y="5901"/>
                  </a:cubicBezTo>
                  <a:cubicBezTo>
                    <a:pt x="12033" y="5900"/>
                    <a:pt x="12036" y="5896"/>
                    <a:pt x="12037" y="5898"/>
                  </a:cubicBezTo>
                  <a:lnTo>
                    <a:pt x="12068" y="5890"/>
                  </a:lnTo>
                  <a:cubicBezTo>
                    <a:pt x="12128" y="5906"/>
                    <a:pt x="12027" y="5912"/>
                    <a:pt x="12178" y="5894"/>
                  </a:cubicBezTo>
                  <a:lnTo>
                    <a:pt x="12213" y="5888"/>
                  </a:lnTo>
                  <a:cubicBezTo>
                    <a:pt x="12277" y="5872"/>
                    <a:pt x="12288" y="5888"/>
                    <a:pt x="12341" y="5879"/>
                  </a:cubicBezTo>
                  <a:cubicBezTo>
                    <a:pt x="12456" y="5860"/>
                    <a:pt x="12443" y="5882"/>
                    <a:pt x="12453" y="5844"/>
                  </a:cubicBezTo>
                  <a:lnTo>
                    <a:pt x="12469" y="5844"/>
                  </a:lnTo>
                  <a:cubicBezTo>
                    <a:pt x="12478" y="5867"/>
                    <a:pt x="12458" y="5858"/>
                    <a:pt x="12506" y="5863"/>
                  </a:cubicBezTo>
                  <a:cubicBezTo>
                    <a:pt x="12518" y="5865"/>
                    <a:pt x="12534" y="5866"/>
                    <a:pt x="12557" y="5860"/>
                  </a:cubicBezTo>
                  <a:cubicBezTo>
                    <a:pt x="12588" y="5851"/>
                    <a:pt x="12578" y="5841"/>
                    <a:pt x="12631" y="5842"/>
                  </a:cubicBezTo>
                  <a:cubicBezTo>
                    <a:pt x="12650" y="5843"/>
                    <a:pt x="12629" y="5842"/>
                    <a:pt x="12644" y="5844"/>
                  </a:cubicBezTo>
                  <a:cubicBezTo>
                    <a:pt x="12658" y="5846"/>
                    <a:pt x="12635" y="5849"/>
                    <a:pt x="12666" y="5846"/>
                  </a:cubicBezTo>
                  <a:cubicBezTo>
                    <a:pt x="12698" y="5844"/>
                    <a:pt x="12691" y="5840"/>
                    <a:pt x="12716" y="5831"/>
                  </a:cubicBezTo>
                  <a:cubicBezTo>
                    <a:pt x="12751" y="5818"/>
                    <a:pt x="12737" y="5825"/>
                    <a:pt x="12761" y="5824"/>
                  </a:cubicBezTo>
                  <a:lnTo>
                    <a:pt x="12809" y="5812"/>
                  </a:lnTo>
                  <a:cubicBezTo>
                    <a:pt x="12827" y="5819"/>
                    <a:pt x="12813" y="5816"/>
                    <a:pt x="12823" y="5823"/>
                  </a:cubicBezTo>
                  <a:cubicBezTo>
                    <a:pt x="12839" y="5835"/>
                    <a:pt x="12837" y="5838"/>
                    <a:pt x="12871" y="5825"/>
                  </a:cubicBezTo>
                  <a:cubicBezTo>
                    <a:pt x="12919" y="5807"/>
                    <a:pt x="12897" y="5807"/>
                    <a:pt x="12914" y="5771"/>
                  </a:cubicBezTo>
                  <a:lnTo>
                    <a:pt x="12955" y="5771"/>
                  </a:lnTo>
                  <a:cubicBezTo>
                    <a:pt x="12957" y="5799"/>
                    <a:pt x="12961" y="5801"/>
                    <a:pt x="12971" y="5820"/>
                  </a:cubicBezTo>
                  <a:cubicBezTo>
                    <a:pt x="13041" y="5820"/>
                    <a:pt x="12990" y="5802"/>
                    <a:pt x="13123" y="5806"/>
                  </a:cubicBezTo>
                  <a:cubicBezTo>
                    <a:pt x="13153" y="5806"/>
                    <a:pt x="13164" y="5797"/>
                    <a:pt x="13194" y="5791"/>
                  </a:cubicBezTo>
                  <a:cubicBezTo>
                    <a:pt x="13215" y="5787"/>
                    <a:pt x="13226" y="5790"/>
                    <a:pt x="13240" y="5794"/>
                  </a:cubicBezTo>
                  <a:cubicBezTo>
                    <a:pt x="13303" y="5809"/>
                    <a:pt x="13288" y="5796"/>
                    <a:pt x="13326" y="5786"/>
                  </a:cubicBezTo>
                  <a:cubicBezTo>
                    <a:pt x="13359" y="5777"/>
                    <a:pt x="13328" y="5785"/>
                    <a:pt x="13364" y="5791"/>
                  </a:cubicBezTo>
                  <a:cubicBezTo>
                    <a:pt x="13413" y="5801"/>
                    <a:pt x="13430" y="5760"/>
                    <a:pt x="13469" y="5776"/>
                  </a:cubicBezTo>
                  <a:cubicBezTo>
                    <a:pt x="13510" y="5793"/>
                    <a:pt x="13468" y="5786"/>
                    <a:pt x="13525" y="5777"/>
                  </a:cubicBezTo>
                  <a:cubicBezTo>
                    <a:pt x="13554" y="5772"/>
                    <a:pt x="13523" y="5776"/>
                    <a:pt x="13548" y="5776"/>
                  </a:cubicBezTo>
                  <a:lnTo>
                    <a:pt x="13644" y="5779"/>
                  </a:lnTo>
                  <a:cubicBezTo>
                    <a:pt x="13649" y="5726"/>
                    <a:pt x="13681" y="5765"/>
                    <a:pt x="13716" y="5739"/>
                  </a:cubicBezTo>
                  <a:cubicBezTo>
                    <a:pt x="13739" y="5721"/>
                    <a:pt x="13730" y="5743"/>
                    <a:pt x="13733" y="5706"/>
                  </a:cubicBezTo>
                  <a:cubicBezTo>
                    <a:pt x="13697" y="5706"/>
                    <a:pt x="13669" y="5715"/>
                    <a:pt x="13647" y="5711"/>
                  </a:cubicBezTo>
                  <a:cubicBezTo>
                    <a:pt x="13617" y="5707"/>
                    <a:pt x="13606" y="5693"/>
                    <a:pt x="13571" y="5690"/>
                  </a:cubicBezTo>
                  <a:cubicBezTo>
                    <a:pt x="13570" y="5736"/>
                    <a:pt x="13565" y="5727"/>
                    <a:pt x="13530" y="5724"/>
                  </a:cubicBezTo>
                  <a:cubicBezTo>
                    <a:pt x="13486" y="5721"/>
                    <a:pt x="13472" y="5730"/>
                    <a:pt x="13448" y="5730"/>
                  </a:cubicBezTo>
                  <a:cubicBezTo>
                    <a:pt x="13405" y="5730"/>
                    <a:pt x="13427" y="5709"/>
                    <a:pt x="13384" y="5708"/>
                  </a:cubicBezTo>
                  <a:cubicBezTo>
                    <a:pt x="13352" y="5708"/>
                    <a:pt x="13362" y="5723"/>
                    <a:pt x="13320" y="5715"/>
                  </a:cubicBezTo>
                  <a:cubicBezTo>
                    <a:pt x="13327" y="5745"/>
                    <a:pt x="13337" y="5749"/>
                    <a:pt x="13328" y="5771"/>
                  </a:cubicBezTo>
                  <a:cubicBezTo>
                    <a:pt x="13291" y="5786"/>
                    <a:pt x="13333" y="5760"/>
                    <a:pt x="13279" y="5771"/>
                  </a:cubicBezTo>
                  <a:lnTo>
                    <a:pt x="13279" y="5739"/>
                  </a:lnTo>
                  <a:cubicBezTo>
                    <a:pt x="13324" y="5727"/>
                    <a:pt x="13301" y="5713"/>
                    <a:pt x="13278" y="5720"/>
                  </a:cubicBezTo>
                  <a:cubicBezTo>
                    <a:pt x="13269" y="5723"/>
                    <a:pt x="13271" y="5731"/>
                    <a:pt x="13244" y="5735"/>
                  </a:cubicBezTo>
                  <a:lnTo>
                    <a:pt x="13222" y="5731"/>
                  </a:lnTo>
                  <a:lnTo>
                    <a:pt x="13213" y="5715"/>
                  </a:lnTo>
                  <a:cubicBezTo>
                    <a:pt x="13149" y="5716"/>
                    <a:pt x="13218" y="5729"/>
                    <a:pt x="13147" y="5718"/>
                  </a:cubicBezTo>
                  <a:cubicBezTo>
                    <a:pt x="13124" y="5714"/>
                    <a:pt x="13094" y="5723"/>
                    <a:pt x="13066" y="5726"/>
                  </a:cubicBezTo>
                  <a:cubicBezTo>
                    <a:pt x="13013" y="5733"/>
                    <a:pt x="12964" y="5718"/>
                    <a:pt x="12918" y="5734"/>
                  </a:cubicBezTo>
                  <a:cubicBezTo>
                    <a:pt x="12862" y="5754"/>
                    <a:pt x="12902" y="5719"/>
                    <a:pt x="12836" y="5734"/>
                  </a:cubicBezTo>
                  <a:lnTo>
                    <a:pt x="12720" y="5764"/>
                  </a:lnTo>
                  <a:cubicBezTo>
                    <a:pt x="12682" y="5760"/>
                    <a:pt x="12701" y="5746"/>
                    <a:pt x="12673" y="5743"/>
                  </a:cubicBezTo>
                  <a:cubicBezTo>
                    <a:pt x="12672" y="5743"/>
                    <a:pt x="12652" y="5746"/>
                    <a:pt x="12647" y="5747"/>
                  </a:cubicBezTo>
                  <a:cubicBezTo>
                    <a:pt x="12662" y="5760"/>
                    <a:pt x="12648" y="5749"/>
                    <a:pt x="12667" y="5760"/>
                  </a:cubicBezTo>
                  <a:cubicBezTo>
                    <a:pt x="12668" y="5761"/>
                    <a:pt x="12670" y="5762"/>
                    <a:pt x="12672" y="5763"/>
                  </a:cubicBezTo>
                  <a:lnTo>
                    <a:pt x="12688" y="5771"/>
                  </a:lnTo>
                  <a:cubicBezTo>
                    <a:pt x="12626" y="5771"/>
                    <a:pt x="12648" y="5755"/>
                    <a:pt x="12598" y="5755"/>
                  </a:cubicBezTo>
                  <a:cubicBezTo>
                    <a:pt x="12588" y="5746"/>
                    <a:pt x="12609" y="5745"/>
                    <a:pt x="12565" y="5747"/>
                  </a:cubicBezTo>
                  <a:lnTo>
                    <a:pt x="12551" y="5746"/>
                  </a:lnTo>
                  <a:cubicBezTo>
                    <a:pt x="12518" y="5737"/>
                    <a:pt x="12545" y="5742"/>
                    <a:pt x="12527" y="5737"/>
                  </a:cubicBezTo>
                  <a:cubicBezTo>
                    <a:pt x="12457" y="5715"/>
                    <a:pt x="12491" y="5778"/>
                    <a:pt x="12420" y="5731"/>
                  </a:cubicBezTo>
                  <a:cubicBezTo>
                    <a:pt x="12454" y="5685"/>
                    <a:pt x="12486" y="5741"/>
                    <a:pt x="12501" y="5682"/>
                  </a:cubicBezTo>
                  <a:cubicBezTo>
                    <a:pt x="12526" y="5684"/>
                    <a:pt x="12540" y="5690"/>
                    <a:pt x="12558" y="5698"/>
                  </a:cubicBezTo>
                  <a:lnTo>
                    <a:pt x="12558" y="5666"/>
                  </a:lnTo>
                  <a:cubicBezTo>
                    <a:pt x="12625" y="5671"/>
                    <a:pt x="12570" y="5674"/>
                    <a:pt x="12622" y="5657"/>
                  </a:cubicBezTo>
                  <a:cubicBezTo>
                    <a:pt x="12650" y="5647"/>
                    <a:pt x="12648" y="5655"/>
                    <a:pt x="12654" y="5656"/>
                  </a:cubicBezTo>
                  <a:lnTo>
                    <a:pt x="12663" y="5658"/>
                  </a:lnTo>
                  <a:cubicBezTo>
                    <a:pt x="12695" y="5663"/>
                    <a:pt x="12760" y="5669"/>
                    <a:pt x="12798" y="5660"/>
                  </a:cubicBezTo>
                  <a:cubicBezTo>
                    <a:pt x="12844" y="5650"/>
                    <a:pt x="12855" y="5658"/>
                    <a:pt x="12897" y="5640"/>
                  </a:cubicBezTo>
                  <a:cubicBezTo>
                    <a:pt x="12955" y="5615"/>
                    <a:pt x="12954" y="5641"/>
                    <a:pt x="13050" y="5622"/>
                  </a:cubicBezTo>
                  <a:cubicBezTo>
                    <a:pt x="13077" y="5617"/>
                    <a:pt x="13061" y="5610"/>
                    <a:pt x="13092" y="5625"/>
                  </a:cubicBezTo>
                  <a:cubicBezTo>
                    <a:pt x="13104" y="5631"/>
                    <a:pt x="13098" y="5628"/>
                    <a:pt x="13109" y="5634"/>
                  </a:cubicBezTo>
                  <a:cubicBezTo>
                    <a:pt x="13165" y="5596"/>
                    <a:pt x="13233" y="5584"/>
                    <a:pt x="13295" y="5585"/>
                  </a:cubicBezTo>
                  <a:cubicBezTo>
                    <a:pt x="13330" y="5585"/>
                    <a:pt x="13380" y="5582"/>
                    <a:pt x="13401" y="5581"/>
                  </a:cubicBezTo>
                  <a:lnTo>
                    <a:pt x="13533" y="5578"/>
                  </a:lnTo>
                  <a:cubicBezTo>
                    <a:pt x="13600" y="5578"/>
                    <a:pt x="13542" y="5588"/>
                    <a:pt x="13625" y="5575"/>
                  </a:cubicBezTo>
                  <a:lnTo>
                    <a:pt x="13836" y="5559"/>
                  </a:lnTo>
                  <a:cubicBezTo>
                    <a:pt x="13844" y="5558"/>
                    <a:pt x="13855" y="5557"/>
                    <a:pt x="13860" y="5557"/>
                  </a:cubicBezTo>
                  <a:lnTo>
                    <a:pt x="14171" y="5528"/>
                  </a:lnTo>
                  <a:cubicBezTo>
                    <a:pt x="14237" y="5523"/>
                    <a:pt x="14204" y="5543"/>
                    <a:pt x="14312" y="5522"/>
                  </a:cubicBezTo>
                  <a:lnTo>
                    <a:pt x="14471" y="5513"/>
                  </a:lnTo>
                  <a:cubicBezTo>
                    <a:pt x="14516" y="5502"/>
                    <a:pt x="15104" y="5482"/>
                    <a:pt x="15223" y="5487"/>
                  </a:cubicBezTo>
                  <a:lnTo>
                    <a:pt x="15649" y="5477"/>
                  </a:lnTo>
                  <a:cubicBezTo>
                    <a:pt x="15716" y="5481"/>
                    <a:pt x="15841" y="5471"/>
                    <a:pt x="15863" y="5475"/>
                  </a:cubicBezTo>
                  <a:cubicBezTo>
                    <a:pt x="15918" y="5483"/>
                    <a:pt x="15930" y="5483"/>
                    <a:pt x="15990" y="5473"/>
                  </a:cubicBezTo>
                  <a:cubicBezTo>
                    <a:pt x="16043" y="5465"/>
                    <a:pt x="16010" y="5470"/>
                    <a:pt x="16091" y="5471"/>
                  </a:cubicBezTo>
                  <a:cubicBezTo>
                    <a:pt x="16102" y="5471"/>
                    <a:pt x="16111" y="5471"/>
                    <a:pt x="16122" y="5473"/>
                  </a:cubicBezTo>
                  <a:cubicBezTo>
                    <a:pt x="16184" y="5483"/>
                    <a:pt x="16116" y="5484"/>
                    <a:pt x="16183" y="5475"/>
                  </a:cubicBezTo>
                  <a:cubicBezTo>
                    <a:pt x="16213" y="5471"/>
                    <a:pt x="16213" y="5476"/>
                    <a:pt x="16220" y="5496"/>
                  </a:cubicBezTo>
                  <a:cubicBezTo>
                    <a:pt x="16267" y="5462"/>
                    <a:pt x="16199" y="5479"/>
                    <a:pt x="16280" y="5473"/>
                  </a:cubicBezTo>
                  <a:cubicBezTo>
                    <a:pt x="16335" y="5470"/>
                    <a:pt x="16278" y="5469"/>
                    <a:pt x="16317" y="5455"/>
                  </a:cubicBezTo>
                  <a:cubicBezTo>
                    <a:pt x="16344" y="5479"/>
                    <a:pt x="16336" y="5472"/>
                    <a:pt x="16377" y="5468"/>
                  </a:cubicBezTo>
                  <a:cubicBezTo>
                    <a:pt x="16434" y="5463"/>
                    <a:pt x="16458" y="5473"/>
                    <a:pt x="16512" y="5472"/>
                  </a:cubicBezTo>
                  <a:lnTo>
                    <a:pt x="16665" y="5470"/>
                  </a:lnTo>
                  <a:cubicBezTo>
                    <a:pt x="16703" y="5468"/>
                    <a:pt x="16826" y="5456"/>
                    <a:pt x="16860" y="5471"/>
                  </a:cubicBezTo>
                  <a:cubicBezTo>
                    <a:pt x="16844" y="5516"/>
                    <a:pt x="16828" y="5476"/>
                    <a:pt x="16811" y="5520"/>
                  </a:cubicBezTo>
                  <a:cubicBezTo>
                    <a:pt x="16833" y="5510"/>
                    <a:pt x="16820" y="5513"/>
                    <a:pt x="16852" y="5512"/>
                  </a:cubicBezTo>
                  <a:lnTo>
                    <a:pt x="16852" y="5520"/>
                  </a:lnTo>
                  <a:lnTo>
                    <a:pt x="16861" y="5513"/>
                  </a:lnTo>
                  <a:lnTo>
                    <a:pt x="16852" y="5512"/>
                  </a:lnTo>
                  <a:lnTo>
                    <a:pt x="16867" y="5494"/>
                  </a:lnTo>
                  <a:cubicBezTo>
                    <a:pt x="16878" y="5521"/>
                    <a:pt x="16851" y="5507"/>
                    <a:pt x="16892" y="5512"/>
                  </a:cubicBezTo>
                  <a:cubicBezTo>
                    <a:pt x="16884" y="5490"/>
                    <a:pt x="16892" y="5502"/>
                    <a:pt x="16892" y="5463"/>
                  </a:cubicBezTo>
                  <a:cubicBezTo>
                    <a:pt x="16912" y="5472"/>
                    <a:pt x="16910" y="5468"/>
                    <a:pt x="16929" y="5470"/>
                  </a:cubicBezTo>
                  <a:lnTo>
                    <a:pt x="17711" y="5447"/>
                  </a:lnTo>
                  <a:cubicBezTo>
                    <a:pt x="17676" y="5447"/>
                    <a:pt x="17641" y="5449"/>
                    <a:pt x="17606" y="5446"/>
                  </a:cubicBezTo>
                  <a:cubicBezTo>
                    <a:pt x="17561" y="5441"/>
                    <a:pt x="17561" y="5449"/>
                    <a:pt x="17508" y="5448"/>
                  </a:cubicBezTo>
                  <a:cubicBezTo>
                    <a:pt x="17470" y="5447"/>
                    <a:pt x="17455" y="5440"/>
                    <a:pt x="17412" y="5438"/>
                  </a:cubicBezTo>
                  <a:lnTo>
                    <a:pt x="17228" y="5436"/>
                  </a:lnTo>
                  <a:cubicBezTo>
                    <a:pt x="17136" y="5421"/>
                    <a:pt x="16997" y="5441"/>
                    <a:pt x="16929" y="5437"/>
                  </a:cubicBezTo>
                  <a:cubicBezTo>
                    <a:pt x="16794" y="5428"/>
                    <a:pt x="16909" y="5421"/>
                    <a:pt x="16804" y="5440"/>
                  </a:cubicBezTo>
                  <a:cubicBezTo>
                    <a:pt x="16775" y="5445"/>
                    <a:pt x="16789" y="5441"/>
                    <a:pt x="16763" y="5442"/>
                  </a:cubicBezTo>
                  <a:cubicBezTo>
                    <a:pt x="16658" y="5445"/>
                    <a:pt x="16801" y="5419"/>
                    <a:pt x="16581" y="5444"/>
                  </a:cubicBezTo>
                  <a:cubicBezTo>
                    <a:pt x="16561" y="5446"/>
                    <a:pt x="16426" y="5444"/>
                    <a:pt x="16404" y="5441"/>
                  </a:cubicBezTo>
                  <a:cubicBezTo>
                    <a:pt x="16357" y="5435"/>
                    <a:pt x="16295" y="5460"/>
                    <a:pt x="16251" y="5440"/>
                  </a:cubicBezTo>
                  <a:cubicBezTo>
                    <a:pt x="16223" y="5427"/>
                    <a:pt x="16249" y="5436"/>
                    <a:pt x="16220" y="5415"/>
                  </a:cubicBezTo>
                  <a:lnTo>
                    <a:pt x="16220" y="5439"/>
                  </a:lnTo>
                  <a:lnTo>
                    <a:pt x="16180" y="5439"/>
                  </a:lnTo>
                  <a:cubicBezTo>
                    <a:pt x="16164" y="5399"/>
                    <a:pt x="16174" y="5429"/>
                    <a:pt x="16152" y="5434"/>
                  </a:cubicBezTo>
                  <a:cubicBezTo>
                    <a:pt x="16118" y="5441"/>
                    <a:pt x="16138" y="5438"/>
                    <a:pt x="16107" y="5431"/>
                  </a:cubicBezTo>
                  <a:lnTo>
                    <a:pt x="16091" y="5422"/>
                  </a:lnTo>
                  <a:lnTo>
                    <a:pt x="16107" y="5431"/>
                  </a:lnTo>
                  <a:cubicBezTo>
                    <a:pt x="16081" y="5447"/>
                    <a:pt x="16039" y="5448"/>
                    <a:pt x="16005" y="5444"/>
                  </a:cubicBezTo>
                  <a:cubicBezTo>
                    <a:pt x="15960" y="5438"/>
                    <a:pt x="15940" y="5456"/>
                    <a:pt x="15883" y="5444"/>
                  </a:cubicBezTo>
                  <a:lnTo>
                    <a:pt x="15836" y="5442"/>
                  </a:lnTo>
                  <a:cubicBezTo>
                    <a:pt x="15826" y="5441"/>
                    <a:pt x="15821" y="5440"/>
                    <a:pt x="15807" y="5440"/>
                  </a:cubicBezTo>
                  <a:cubicBezTo>
                    <a:pt x="15722" y="5443"/>
                    <a:pt x="15784" y="5419"/>
                    <a:pt x="15725" y="5436"/>
                  </a:cubicBezTo>
                  <a:cubicBezTo>
                    <a:pt x="15658" y="5456"/>
                    <a:pt x="15483" y="5448"/>
                    <a:pt x="15394" y="5447"/>
                  </a:cubicBezTo>
                  <a:cubicBezTo>
                    <a:pt x="15350" y="5446"/>
                    <a:pt x="15311" y="5455"/>
                    <a:pt x="15281" y="5453"/>
                  </a:cubicBezTo>
                  <a:cubicBezTo>
                    <a:pt x="15191" y="5447"/>
                    <a:pt x="15115" y="5448"/>
                    <a:pt x="15020" y="5459"/>
                  </a:cubicBezTo>
                  <a:cubicBezTo>
                    <a:pt x="15005" y="5460"/>
                    <a:pt x="14903" y="5451"/>
                    <a:pt x="14834" y="5463"/>
                  </a:cubicBezTo>
                  <a:cubicBezTo>
                    <a:pt x="14801" y="5468"/>
                    <a:pt x="14763" y="5467"/>
                    <a:pt x="14733" y="5466"/>
                  </a:cubicBezTo>
                  <a:lnTo>
                    <a:pt x="14632" y="5463"/>
                  </a:lnTo>
                  <a:cubicBezTo>
                    <a:pt x="14580" y="5466"/>
                    <a:pt x="14547" y="5469"/>
                    <a:pt x="14543" y="5423"/>
                  </a:cubicBezTo>
                  <a:cubicBezTo>
                    <a:pt x="14501" y="5443"/>
                    <a:pt x="14509" y="5418"/>
                    <a:pt x="14478" y="5463"/>
                  </a:cubicBezTo>
                  <a:cubicBezTo>
                    <a:pt x="14436" y="5452"/>
                    <a:pt x="14472" y="5447"/>
                    <a:pt x="14414" y="5455"/>
                  </a:cubicBezTo>
                  <a:cubicBezTo>
                    <a:pt x="14390" y="5459"/>
                    <a:pt x="14391" y="5460"/>
                    <a:pt x="14371" y="5462"/>
                  </a:cubicBezTo>
                  <a:lnTo>
                    <a:pt x="14339" y="5462"/>
                  </a:lnTo>
                  <a:cubicBezTo>
                    <a:pt x="14296" y="5460"/>
                    <a:pt x="14286" y="5452"/>
                    <a:pt x="14267" y="5452"/>
                  </a:cubicBezTo>
                  <a:cubicBezTo>
                    <a:pt x="14238" y="5453"/>
                    <a:pt x="14263" y="5462"/>
                    <a:pt x="14239" y="5455"/>
                  </a:cubicBezTo>
                  <a:cubicBezTo>
                    <a:pt x="14231" y="5453"/>
                    <a:pt x="14242" y="5447"/>
                    <a:pt x="14211" y="5439"/>
                  </a:cubicBezTo>
                  <a:cubicBezTo>
                    <a:pt x="14197" y="5439"/>
                    <a:pt x="14189" y="5462"/>
                    <a:pt x="14107" y="5443"/>
                  </a:cubicBezTo>
                  <a:cubicBezTo>
                    <a:pt x="14071" y="5434"/>
                    <a:pt x="14090" y="5446"/>
                    <a:pt x="14073" y="5423"/>
                  </a:cubicBezTo>
                  <a:cubicBezTo>
                    <a:pt x="14113" y="5408"/>
                    <a:pt x="14064" y="5418"/>
                    <a:pt x="14113" y="5407"/>
                  </a:cubicBezTo>
                  <a:cubicBezTo>
                    <a:pt x="14189" y="5389"/>
                    <a:pt x="14182" y="5404"/>
                    <a:pt x="14251" y="5376"/>
                  </a:cubicBezTo>
                  <a:lnTo>
                    <a:pt x="14289" y="5376"/>
                  </a:lnTo>
                  <a:cubicBezTo>
                    <a:pt x="14335" y="5381"/>
                    <a:pt x="14321" y="5368"/>
                    <a:pt x="14369" y="5371"/>
                  </a:cubicBezTo>
                  <a:cubicBezTo>
                    <a:pt x="14394" y="5373"/>
                    <a:pt x="14386" y="5376"/>
                    <a:pt x="14413" y="5382"/>
                  </a:cubicBezTo>
                  <a:cubicBezTo>
                    <a:pt x="14454" y="5305"/>
                    <a:pt x="14492" y="5372"/>
                    <a:pt x="14591" y="5358"/>
                  </a:cubicBezTo>
                  <a:cubicBezTo>
                    <a:pt x="14612" y="5355"/>
                    <a:pt x="14603" y="5355"/>
                    <a:pt x="14610" y="5353"/>
                  </a:cubicBezTo>
                  <a:cubicBezTo>
                    <a:pt x="14613" y="5352"/>
                    <a:pt x="14619" y="5349"/>
                    <a:pt x="14622" y="5348"/>
                  </a:cubicBezTo>
                  <a:cubicBezTo>
                    <a:pt x="14678" y="5329"/>
                    <a:pt x="14705" y="5336"/>
                    <a:pt x="14741" y="5338"/>
                  </a:cubicBezTo>
                  <a:cubicBezTo>
                    <a:pt x="14780" y="5340"/>
                    <a:pt x="14745" y="5337"/>
                    <a:pt x="14786" y="5326"/>
                  </a:cubicBezTo>
                  <a:lnTo>
                    <a:pt x="14817" y="5351"/>
                  </a:lnTo>
                  <a:cubicBezTo>
                    <a:pt x="14829" y="5320"/>
                    <a:pt x="14820" y="5337"/>
                    <a:pt x="14851" y="5326"/>
                  </a:cubicBezTo>
                  <a:cubicBezTo>
                    <a:pt x="14882" y="5314"/>
                    <a:pt x="14873" y="5331"/>
                    <a:pt x="14883" y="5301"/>
                  </a:cubicBezTo>
                  <a:lnTo>
                    <a:pt x="14899" y="5301"/>
                  </a:lnTo>
                  <a:cubicBezTo>
                    <a:pt x="14909" y="5326"/>
                    <a:pt x="14897" y="5305"/>
                    <a:pt x="14917" y="5316"/>
                  </a:cubicBezTo>
                  <a:cubicBezTo>
                    <a:pt x="14976" y="5348"/>
                    <a:pt x="14943" y="5346"/>
                    <a:pt x="14987" y="5352"/>
                  </a:cubicBezTo>
                  <a:lnTo>
                    <a:pt x="15065" y="5345"/>
                  </a:lnTo>
                  <a:cubicBezTo>
                    <a:pt x="15086" y="5336"/>
                    <a:pt x="15078" y="5345"/>
                    <a:pt x="15086" y="5326"/>
                  </a:cubicBezTo>
                  <a:lnTo>
                    <a:pt x="15126" y="5326"/>
                  </a:lnTo>
                  <a:cubicBezTo>
                    <a:pt x="15134" y="5345"/>
                    <a:pt x="15129" y="5343"/>
                    <a:pt x="15199" y="5342"/>
                  </a:cubicBezTo>
                  <a:cubicBezTo>
                    <a:pt x="15233" y="5341"/>
                    <a:pt x="15261" y="5343"/>
                    <a:pt x="15293" y="5345"/>
                  </a:cubicBezTo>
                  <a:cubicBezTo>
                    <a:pt x="15323" y="5346"/>
                    <a:pt x="15334" y="5340"/>
                    <a:pt x="15355" y="5328"/>
                  </a:cubicBezTo>
                  <a:cubicBezTo>
                    <a:pt x="15357" y="5327"/>
                    <a:pt x="15359" y="5326"/>
                    <a:pt x="15360" y="5325"/>
                  </a:cubicBezTo>
                  <a:cubicBezTo>
                    <a:pt x="15362" y="5324"/>
                    <a:pt x="15364" y="5323"/>
                    <a:pt x="15366" y="5322"/>
                  </a:cubicBezTo>
                  <a:cubicBezTo>
                    <a:pt x="15395" y="5309"/>
                    <a:pt x="15389" y="5323"/>
                    <a:pt x="15410" y="5293"/>
                  </a:cubicBezTo>
                  <a:cubicBezTo>
                    <a:pt x="15413" y="5300"/>
                    <a:pt x="15400" y="5322"/>
                    <a:pt x="15454" y="5313"/>
                  </a:cubicBezTo>
                  <a:lnTo>
                    <a:pt x="15473" y="5309"/>
                  </a:lnTo>
                  <a:cubicBezTo>
                    <a:pt x="15477" y="5309"/>
                    <a:pt x="15482" y="5310"/>
                    <a:pt x="15487" y="5311"/>
                  </a:cubicBezTo>
                  <a:cubicBezTo>
                    <a:pt x="15523" y="5318"/>
                    <a:pt x="15506" y="5323"/>
                    <a:pt x="15531" y="5342"/>
                  </a:cubicBezTo>
                  <a:cubicBezTo>
                    <a:pt x="15543" y="5336"/>
                    <a:pt x="15546" y="5337"/>
                    <a:pt x="15555" y="5333"/>
                  </a:cubicBezTo>
                  <a:lnTo>
                    <a:pt x="15620" y="5301"/>
                  </a:lnTo>
                  <a:lnTo>
                    <a:pt x="15660" y="5335"/>
                  </a:lnTo>
                  <a:cubicBezTo>
                    <a:pt x="15680" y="5289"/>
                    <a:pt x="15723" y="5319"/>
                    <a:pt x="15767" y="5309"/>
                  </a:cubicBezTo>
                  <a:cubicBezTo>
                    <a:pt x="15787" y="5305"/>
                    <a:pt x="15764" y="5303"/>
                    <a:pt x="15795" y="5307"/>
                  </a:cubicBezTo>
                  <a:cubicBezTo>
                    <a:pt x="15824" y="5311"/>
                    <a:pt x="15795" y="5330"/>
                    <a:pt x="15818" y="5308"/>
                  </a:cubicBezTo>
                  <a:cubicBezTo>
                    <a:pt x="15830" y="5297"/>
                    <a:pt x="15824" y="5296"/>
                    <a:pt x="15817" y="5285"/>
                  </a:cubicBezTo>
                  <a:cubicBezTo>
                    <a:pt x="15807" y="5268"/>
                    <a:pt x="15810" y="5288"/>
                    <a:pt x="15791" y="5261"/>
                  </a:cubicBezTo>
                  <a:cubicBezTo>
                    <a:pt x="15798" y="5228"/>
                    <a:pt x="15798" y="5228"/>
                    <a:pt x="15831" y="5220"/>
                  </a:cubicBezTo>
                  <a:cubicBezTo>
                    <a:pt x="15823" y="5239"/>
                    <a:pt x="15833" y="5224"/>
                    <a:pt x="15821" y="5235"/>
                  </a:cubicBezTo>
                  <a:lnTo>
                    <a:pt x="15812" y="5242"/>
                  </a:lnTo>
                  <a:cubicBezTo>
                    <a:pt x="15811" y="5242"/>
                    <a:pt x="15808" y="5243"/>
                    <a:pt x="15807" y="5245"/>
                  </a:cubicBezTo>
                  <a:cubicBezTo>
                    <a:pt x="15840" y="5247"/>
                    <a:pt x="15826" y="5253"/>
                    <a:pt x="15848" y="5245"/>
                  </a:cubicBezTo>
                  <a:cubicBezTo>
                    <a:pt x="15900" y="5227"/>
                    <a:pt x="15819" y="5246"/>
                    <a:pt x="15872" y="5228"/>
                  </a:cubicBezTo>
                  <a:cubicBezTo>
                    <a:pt x="15873" y="5249"/>
                    <a:pt x="15874" y="5242"/>
                    <a:pt x="15877" y="5254"/>
                  </a:cubicBezTo>
                  <a:lnTo>
                    <a:pt x="15888" y="5274"/>
                  </a:lnTo>
                  <a:cubicBezTo>
                    <a:pt x="15914" y="5297"/>
                    <a:pt x="15966" y="5249"/>
                    <a:pt x="16058" y="5293"/>
                  </a:cubicBezTo>
                  <a:cubicBezTo>
                    <a:pt x="16066" y="5323"/>
                    <a:pt x="16067" y="5310"/>
                    <a:pt x="16082" y="5334"/>
                  </a:cubicBezTo>
                  <a:cubicBezTo>
                    <a:pt x="16104" y="5325"/>
                    <a:pt x="16097" y="5350"/>
                    <a:pt x="16099" y="5301"/>
                  </a:cubicBezTo>
                  <a:cubicBezTo>
                    <a:pt x="16123" y="5320"/>
                    <a:pt x="16112" y="5296"/>
                    <a:pt x="16115" y="5334"/>
                  </a:cubicBezTo>
                  <a:cubicBezTo>
                    <a:pt x="16309" y="5334"/>
                    <a:pt x="16212" y="5309"/>
                    <a:pt x="16301" y="5301"/>
                  </a:cubicBezTo>
                  <a:cubicBezTo>
                    <a:pt x="16305" y="5305"/>
                    <a:pt x="16307" y="5310"/>
                    <a:pt x="16312" y="5316"/>
                  </a:cubicBezTo>
                  <a:cubicBezTo>
                    <a:pt x="16327" y="5333"/>
                    <a:pt x="16338" y="5332"/>
                    <a:pt x="16360" y="5333"/>
                  </a:cubicBezTo>
                  <a:cubicBezTo>
                    <a:pt x="16385" y="5334"/>
                    <a:pt x="16408" y="5335"/>
                    <a:pt x="16429" y="5323"/>
                  </a:cubicBezTo>
                  <a:cubicBezTo>
                    <a:pt x="16461" y="5306"/>
                    <a:pt x="16472" y="5328"/>
                    <a:pt x="16506" y="5296"/>
                  </a:cubicBezTo>
                  <a:lnTo>
                    <a:pt x="16531" y="5272"/>
                  </a:lnTo>
                  <a:cubicBezTo>
                    <a:pt x="16551" y="5256"/>
                    <a:pt x="16554" y="5261"/>
                    <a:pt x="16585" y="5261"/>
                  </a:cubicBezTo>
                  <a:cubicBezTo>
                    <a:pt x="16580" y="5280"/>
                    <a:pt x="16577" y="5285"/>
                    <a:pt x="16577" y="5309"/>
                  </a:cubicBezTo>
                  <a:cubicBezTo>
                    <a:pt x="16634" y="5311"/>
                    <a:pt x="16592" y="5328"/>
                    <a:pt x="16666" y="5334"/>
                  </a:cubicBezTo>
                  <a:cubicBezTo>
                    <a:pt x="16657" y="5297"/>
                    <a:pt x="16654" y="5286"/>
                    <a:pt x="16706" y="5285"/>
                  </a:cubicBezTo>
                  <a:lnTo>
                    <a:pt x="16713" y="5248"/>
                  </a:lnTo>
                  <a:cubicBezTo>
                    <a:pt x="16713" y="5248"/>
                    <a:pt x="16714" y="5246"/>
                    <a:pt x="16714" y="5245"/>
                  </a:cubicBezTo>
                  <a:cubicBezTo>
                    <a:pt x="16738" y="5243"/>
                    <a:pt x="16745" y="5237"/>
                    <a:pt x="16765" y="5231"/>
                  </a:cubicBezTo>
                  <a:cubicBezTo>
                    <a:pt x="16785" y="5225"/>
                    <a:pt x="16764" y="5227"/>
                    <a:pt x="16781" y="5229"/>
                  </a:cubicBezTo>
                  <a:cubicBezTo>
                    <a:pt x="16783" y="5230"/>
                    <a:pt x="16796" y="5236"/>
                    <a:pt x="16803" y="5236"/>
                  </a:cubicBezTo>
                  <a:cubicBezTo>
                    <a:pt x="16802" y="5238"/>
                    <a:pt x="16799" y="5237"/>
                    <a:pt x="16798" y="5239"/>
                  </a:cubicBezTo>
                  <a:cubicBezTo>
                    <a:pt x="16795" y="5251"/>
                    <a:pt x="16786" y="5245"/>
                    <a:pt x="16779" y="5261"/>
                  </a:cubicBezTo>
                  <a:cubicBezTo>
                    <a:pt x="16895" y="5261"/>
                    <a:pt x="16868" y="5240"/>
                    <a:pt x="16909" y="5236"/>
                  </a:cubicBezTo>
                  <a:cubicBezTo>
                    <a:pt x="16912" y="5279"/>
                    <a:pt x="16901" y="5251"/>
                    <a:pt x="16925" y="5261"/>
                  </a:cubicBezTo>
                  <a:cubicBezTo>
                    <a:pt x="16956" y="5218"/>
                    <a:pt x="17024" y="5239"/>
                    <a:pt x="17071" y="5228"/>
                  </a:cubicBezTo>
                  <a:cubicBezTo>
                    <a:pt x="17077" y="5241"/>
                    <a:pt x="17080" y="5252"/>
                    <a:pt x="17093" y="5257"/>
                  </a:cubicBezTo>
                  <a:lnTo>
                    <a:pt x="17102" y="5259"/>
                  </a:lnTo>
                  <a:cubicBezTo>
                    <a:pt x="17152" y="5266"/>
                    <a:pt x="17150" y="5248"/>
                    <a:pt x="17152" y="5228"/>
                  </a:cubicBezTo>
                  <a:cubicBezTo>
                    <a:pt x="17205" y="5241"/>
                    <a:pt x="17162" y="5246"/>
                    <a:pt x="17209" y="5252"/>
                  </a:cubicBezTo>
                  <a:cubicBezTo>
                    <a:pt x="17245" y="5257"/>
                    <a:pt x="17254" y="5253"/>
                    <a:pt x="17289" y="5261"/>
                  </a:cubicBezTo>
                  <a:cubicBezTo>
                    <a:pt x="17279" y="5236"/>
                    <a:pt x="17286" y="5259"/>
                    <a:pt x="17289" y="5220"/>
                  </a:cubicBezTo>
                  <a:cubicBezTo>
                    <a:pt x="17253" y="5221"/>
                    <a:pt x="17264" y="5224"/>
                    <a:pt x="17238" y="5222"/>
                  </a:cubicBezTo>
                  <a:cubicBezTo>
                    <a:pt x="17142" y="5217"/>
                    <a:pt x="17004" y="5203"/>
                    <a:pt x="16910" y="5207"/>
                  </a:cubicBezTo>
                  <a:cubicBezTo>
                    <a:pt x="16883" y="5209"/>
                    <a:pt x="16848" y="5217"/>
                    <a:pt x="16857" y="5176"/>
                  </a:cubicBezTo>
                  <a:lnTo>
                    <a:pt x="16865" y="5161"/>
                  </a:lnTo>
                  <a:cubicBezTo>
                    <a:pt x="16866" y="5160"/>
                    <a:pt x="16867" y="5157"/>
                    <a:pt x="16868" y="5155"/>
                  </a:cubicBezTo>
                  <a:cubicBezTo>
                    <a:pt x="16825" y="5166"/>
                    <a:pt x="16835" y="5167"/>
                    <a:pt x="16844" y="5204"/>
                  </a:cubicBezTo>
                  <a:cubicBezTo>
                    <a:pt x="16796" y="5172"/>
                    <a:pt x="16821" y="5203"/>
                    <a:pt x="16763" y="5212"/>
                  </a:cubicBezTo>
                  <a:cubicBezTo>
                    <a:pt x="16730" y="5217"/>
                    <a:pt x="16679" y="5212"/>
                    <a:pt x="16666" y="5245"/>
                  </a:cubicBezTo>
                  <a:lnTo>
                    <a:pt x="16641" y="5245"/>
                  </a:lnTo>
                  <a:cubicBezTo>
                    <a:pt x="16634" y="5226"/>
                    <a:pt x="16642" y="5232"/>
                    <a:pt x="16621" y="5225"/>
                  </a:cubicBezTo>
                  <a:cubicBezTo>
                    <a:pt x="16602" y="5219"/>
                    <a:pt x="16573" y="5230"/>
                    <a:pt x="16555" y="5230"/>
                  </a:cubicBezTo>
                  <a:cubicBezTo>
                    <a:pt x="16498" y="5230"/>
                    <a:pt x="16525" y="5250"/>
                    <a:pt x="16454" y="5229"/>
                  </a:cubicBezTo>
                  <a:cubicBezTo>
                    <a:pt x="16390" y="5209"/>
                    <a:pt x="16433" y="5233"/>
                    <a:pt x="16392" y="5238"/>
                  </a:cubicBezTo>
                  <a:cubicBezTo>
                    <a:pt x="16391" y="5238"/>
                    <a:pt x="16389" y="5238"/>
                    <a:pt x="16388" y="5238"/>
                  </a:cubicBezTo>
                  <a:lnTo>
                    <a:pt x="16375" y="5235"/>
                  </a:lnTo>
                  <a:cubicBezTo>
                    <a:pt x="16355" y="5231"/>
                    <a:pt x="16366" y="5236"/>
                    <a:pt x="16344" y="5227"/>
                  </a:cubicBezTo>
                  <a:cubicBezTo>
                    <a:pt x="16295" y="5207"/>
                    <a:pt x="16333" y="5214"/>
                    <a:pt x="16275" y="5219"/>
                  </a:cubicBezTo>
                  <a:lnTo>
                    <a:pt x="16203" y="5220"/>
                  </a:lnTo>
                  <a:cubicBezTo>
                    <a:pt x="16162" y="5222"/>
                    <a:pt x="16154" y="5219"/>
                    <a:pt x="16123" y="5212"/>
                  </a:cubicBezTo>
                  <a:lnTo>
                    <a:pt x="16090" y="5245"/>
                  </a:lnTo>
                  <a:cubicBezTo>
                    <a:pt x="16078" y="5197"/>
                    <a:pt x="16046" y="5216"/>
                    <a:pt x="15993" y="5204"/>
                  </a:cubicBezTo>
                  <a:cubicBezTo>
                    <a:pt x="15995" y="5226"/>
                    <a:pt x="15997" y="5226"/>
                    <a:pt x="16001" y="5245"/>
                  </a:cubicBezTo>
                  <a:cubicBezTo>
                    <a:pt x="15966" y="5228"/>
                    <a:pt x="15963" y="5238"/>
                    <a:pt x="15920" y="5212"/>
                  </a:cubicBezTo>
                  <a:cubicBezTo>
                    <a:pt x="15919" y="5211"/>
                    <a:pt x="15917" y="5210"/>
                    <a:pt x="15915" y="5209"/>
                  </a:cubicBezTo>
                  <a:cubicBezTo>
                    <a:pt x="15888" y="5195"/>
                    <a:pt x="15860" y="5195"/>
                    <a:pt x="15831" y="5204"/>
                  </a:cubicBezTo>
                  <a:cubicBezTo>
                    <a:pt x="15792" y="5216"/>
                    <a:pt x="15808" y="5212"/>
                    <a:pt x="15763" y="5208"/>
                  </a:cubicBezTo>
                  <a:cubicBezTo>
                    <a:pt x="15714" y="5205"/>
                    <a:pt x="15641" y="5199"/>
                    <a:pt x="15594" y="5209"/>
                  </a:cubicBezTo>
                  <a:cubicBezTo>
                    <a:pt x="15593" y="5209"/>
                    <a:pt x="15590" y="5210"/>
                    <a:pt x="15589" y="5210"/>
                  </a:cubicBezTo>
                  <a:lnTo>
                    <a:pt x="15537" y="5199"/>
                  </a:lnTo>
                  <a:cubicBezTo>
                    <a:pt x="15478" y="5185"/>
                    <a:pt x="15426" y="5207"/>
                    <a:pt x="15373" y="5198"/>
                  </a:cubicBezTo>
                  <a:lnTo>
                    <a:pt x="15154" y="5185"/>
                  </a:lnTo>
                  <a:cubicBezTo>
                    <a:pt x="15152" y="5185"/>
                    <a:pt x="15126" y="5190"/>
                    <a:pt x="15123" y="5190"/>
                  </a:cubicBezTo>
                  <a:lnTo>
                    <a:pt x="15108" y="5187"/>
                  </a:lnTo>
                  <a:cubicBezTo>
                    <a:pt x="15107" y="5186"/>
                    <a:pt x="15105" y="5185"/>
                    <a:pt x="15104" y="5185"/>
                  </a:cubicBezTo>
                  <a:cubicBezTo>
                    <a:pt x="15070" y="5168"/>
                    <a:pt x="15064" y="5172"/>
                    <a:pt x="15061" y="5172"/>
                  </a:cubicBezTo>
                  <a:cubicBezTo>
                    <a:pt x="15065" y="5134"/>
                    <a:pt x="15068" y="5150"/>
                    <a:pt x="15086" y="5123"/>
                  </a:cubicBezTo>
                  <a:cubicBezTo>
                    <a:pt x="15168" y="5125"/>
                    <a:pt x="15151" y="5140"/>
                    <a:pt x="15183" y="5164"/>
                  </a:cubicBezTo>
                  <a:cubicBezTo>
                    <a:pt x="15188" y="5116"/>
                    <a:pt x="15251" y="5110"/>
                    <a:pt x="15256" y="5164"/>
                  </a:cubicBezTo>
                  <a:lnTo>
                    <a:pt x="15272" y="5164"/>
                  </a:lnTo>
                  <a:cubicBezTo>
                    <a:pt x="15267" y="5138"/>
                    <a:pt x="15264" y="5151"/>
                    <a:pt x="15272" y="5131"/>
                  </a:cubicBezTo>
                  <a:lnTo>
                    <a:pt x="15352" y="5127"/>
                  </a:lnTo>
                  <a:cubicBezTo>
                    <a:pt x="15374" y="5125"/>
                    <a:pt x="15393" y="5102"/>
                    <a:pt x="15426" y="5099"/>
                  </a:cubicBezTo>
                  <a:lnTo>
                    <a:pt x="15426" y="5074"/>
                  </a:lnTo>
                  <a:cubicBezTo>
                    <a:pt x="15392" y="5067"/>
                    <a:pt x="15389" y="5081"/>
                    <a:pt x="15316" y="5066"/>
                  </a:cubicBezTo>
                  <a:lnTo>
                    <a:pt x="15241" y="5062"/>
                  </a:lnTo>
                  <a:cubicBezTo>
                    <a:pt x="15217" y="5064"/>
                    <a:pt x="15249" y="5061"/>
                    <a:pt x="15218" y="5068"/>
                  </a:cubicBezTo>
                  <a:cubicBezTo>
                    <a:pt x="15217" y="5068"/>
                    <a:pt x="15214" y="5069"/>
                    <a:pt x="15213" y="5069"/>
                  </a:cubicBezTo>
                  <a:cubicBezTo>
                    <a:pt x="15211" y="5069"/>
                    <a:pt x="15209" y="5069"/>
                    <a:pt x="15207" y="5070"/>
                  </a:cubicBezTo>
                  <a:cubicBezTo>
                    <a:pt x="15155" y="5076"/>
                    <a:pt x="15099" y="5063"/>
                    <a:pt x="15047" y="5069"/>
                  </a:cubicBezTo>
                  <a:cubicBezTo>
                    <a:pt x="15000" y="5074"/>
                    <a:pt x="14997" y="5096"/>
                    <a:pt x="14943" y="5071"/>
                  </a:cubicBezTo>
                  <a:cubicBezTo>
                    <a:pt x="14922" y="5061"/>
                    <a:pt x="14935" y="5057"/>
                    <a:pt x="14902" y="5068"/>
                  </a:cubicBezTo>
                  <a:cubicBezTo>
                    <a:pt x="14812" y="5100"/>
                    <a:pt x="14799" y="5063"/>
                    <a:pt x="14759" y="5055"/>
                  </a:cubicBezTo>
                  <a:cubicBezTo>
                    <a:pt x="14716" y="5046"/>
                    <a:pt x="14684" y="5075"/>
                    <a:pt x="14656" y="5083"/>
                  </a:cubicBezTo>
                  <a:cubicBezTo>
                    <a:pt x="14619" y="5058"/>
                    <a:pt x="14622" y="5061"/>
                    <a:pt x="14579" y="5057"/>
                  </a:cubicBezTo>
                  <a:cubicBezTo>
                    <a:pt x="14569" y="5056"/>
                    <a:pt x="14575" y="5055"/>
                    <a:pt x="14564" y="5057"/>
                  </a:cubicBezTo>
                  <a:lnTo>
                    <a:pt x="14500" y="5062"/>
                  </a:lnTo>
                  <a:cubicBezTo>
                    <a:pt x="14465" y="5067"/>
                    <a:pt x="14490" y="5067"/>
                    <a:pt x="14471" y="5075"/>
                  </a:cubicBezTo>
                  <a:cubicBezTo>
                    <a:pt x="14447" y="5086"/>
                    <a:pt x="14424" y="5072"/>
                    <a:pt x="14397" y="5058"/>
                  </a:cubicBezTo>
                  <a:cubicBezTo>
                    <a:pt x="14405" y="5037"/>
                    <a:pt x="14395" y="5057"/>
                    <a:pt x="14410" y="5046"/>
                  </a:cubicBezTo>
                  <a:cubicBezTo>
                    <a:pt x="14456" y="5010"/>
                    <a:pt x="14448" y="5032"/>
                    <a:pt x="14498" y="5013"/>
                  </a:cubicBezTo>
                  <a:cubicBezTo>
                    <a:pt x="14527" y="5002"/>
                    <a:pt x="14505" y="5002"/>
                    <a:pt x="14551" y="5002"/>
                  </a:cubicBezTo>
                  <a:lnTo>
                    <a:pt x="14525" y="5033"/>
                  </a:lnTo>
                  <a:cubicBezTo>
                    <a:pt x="14578" y="5020"/>
                    <a:pt x="14540" y="4973"/>
                    <a:pt x="14588" y="4971"/>
                  </a:cubicBezTo>
                  <a:cubicBezTo>
                    <a:pt x="14628" y="4969"/>
                    <a:pt x="14621" y="4959"/>
                    <a:pt x="14624" y="4993"/>
                  </a:cubicBezTo>
                  <a:cubicBezTo>
                    <a:pt x="14664" y="4983"/>
                    <a:pt x="14629" y="4978"/>
                    <a:pt x="14681" y="4977"/>
                  </a:cubicBezTo>
                  <a:cubicBezTo>
                    <a:pt x="14687" y="4990"/>
                    <a:pt x="14689" y="4962"/>
                    <a:pt x="14681" y="5002"/>
                  </a:cubicBezTo>
                  <a:cubicBezTo>
                    <a:pt x="14716" y="4998"/>
                    <a:pt x="14692" y="4995"/>
                    <a:pt x="14740" y="4980"/>
                  </a:cubicBezTo>
                  <a:cubicBezTo>
                    <a:pt x="14782" y="4967"/>
                    <a:pt x="14768" y="4954"/>
                    <a:pt x="14819" y="4952"/>
                  </a:cubicBezTo>
                  <a:cubicBezTo>
                    <a:pt x="14884" y="4949"/>
                    <a:pt x="14856" y="4963"/>
                    <a:pt x="14896" y="4974"/>
                  </a:cubicBezTo>
                  <a:cubicBezTo>
                    <a:pt x="14940" y="4985"/>
                    <a:pt x="14950" y="4950"/>
                    <a:pt x="14956" y="5002"/>
                  </a:cubicBezTo>
                  <a:cubicBezTo>
                    <a:pt x="14989" y="4978"/>
                    <a:pt x="14959" y="5002"/>
                    <a:pt x="14972" y="4969"/>
                  </a:cubicBezTo>
                  <a:cubicBezTo>
                    <a:pt x="15026" y="4982"/>
                    <a:pt x="15015" y="4982"/>
                    <a:pt x="15077" y="4976"/>
                  </a:cubicBezTo>
                  <a:lnTo>
                    <a:pt x="15176" y="4976"/>
                  </a:lnTo>
                  <a:cubicBezTo>
                    <a:pt x="15178" y="4977"/>
                    <a:pt x="15183" y="4978"/>
                    <a:pt x="15185" y="4978"/>
                  </a:cubicBezTo>
                  <a:lnTo>
                    <a:pt x="15264" y="4974"/>
                  </a:lnTo>
                  <a:cubicBezTo>
                    <a:pt x="15303" y="4972"/>
                    <a:pt x="15314" y="4953"/>
                    <a:pt x="15361" y="4953"/>
                  </a:cubicBezTo>
                  <a:lnTo>
                    <a:pt x="15368" y="4968"/>
                  </a:lnTo>
                  <a:cubicBezTo>
                    <a:pt x="15402" y="4941"/>
                    <a:pt x="15336" y="4970"/>
                    <a:pt x="15380" y="4960"/>
                  </a:cubicBezTo>
                  <a:cubicBezTo>
                    <a:pt x="15380" y="4960"/>
                    <a:pt x="15383" y="4960"/>
                    <a:pt x="15384" y="4960"/>
                  </a:cubicBezTo>
                  <a:cubicBezTo>
                    <a:pt x="15385" y="4960"/>
                    <a:pt x="15391" y="4962"/>
                    <a:pt x="15392" y="4962"/>
                  </a:cubicBezTo>
                  <a:cubicBezTo>
                    <a:pt x="15394" y="4962"/>
                    <a:pt x="15396" y="4963"/>
                    <a:pt x="15397" y="4964"/>
                  </a:cubicBezTo>
                  <a:cubicBezTo>
                    <a:pt x="15399" y="4964"/>
                    <a:pt x="15401" y="4964"/>
                    <a:pt x="15402" y="4964"/>
                  </a:cubicBezTo>
                  <a:cubicBezTo>
                    <a:pt x="15404" y="4964"/>
                    <a:pt x="15406" y="4965"/>
                    <a:pt x="15407" y="4964"/>
                  </a:cubicBezTo>
                  <a:lnTo>
                    <a:pt x="15442" y="4969"/>
                  </a:lnTo>
                  <a:lnTo>
                    <a:pt x="15425" y="4974"/>
                  </a:lnTo>
                  <a:lnTo>
                    <a:pt x="15442" y="4969"/>
                  </a:lnTo>
                  <a:lnTo>
                    <a:pt x="15469" y="4960"/>
                  </a:lnTo>
                  <a:cubicBezTo>
                    <a:pt x="15470" y="4960"/>
                    <a:pt x="15473" y="4959"/>
                    <a:pt x="15474" y="4959"/>
                  </a:cubicBezTo>
                  <a:lnTo>
                    <a:pt x="15506" y="4951"/>
                  </a:lnTo>
                  <a:cubicBezTo>
                    <a:pt x="15569" y="4933"/>
                    <a:pt x="15531" y="4966"/>
                    <a:pt x="15578" y="4958"/>
                  </a:cubicBezTo>
                  <a:cubicBezTo>
                    <a:pt x="15634" y="4948"/>
                    <a:pt x="15601" y="4962"/>
                    <a:pt x="15639" y="4961"/>
                  </a:cubicBezTo>
                  <a:cubicBezTo>
                    <a:pt x="15685" y="4960"/>
                    <a:pt x="15660" y="4967"/>
                    <a:pt x="15694" y="4968"/>
                  </a:cubicBezTo>
                  <a:cubicBezTo>
                    <a:pt x="15741" y="4968"/>
                    <a:pt x="15700" y="4966"/>
                    <a:pt x="15724" y="4960"/>
                  </a:cubicBezTo>
                  <a:cubicBezTo>
                    <a:pt x="15755" y="4954"/>
                    <a:pt x="15734" y="4968"/>
                    <a:pt x="15774" y="4969"/>
                  </a:cubicBezTo>
                  <a:cubicBezTo>
                    <a:pt x="15849" y="4970"/>
                    <a:pt x="15745" y="4959"/>
                    <a:pt x="15815" y="4953"/>
                  </a:cubicBezTo>
                  <a:lnTo>
                    <a:pt x="15815" y="4969"/>
                  </a:lnTo>
                  <a:cubicBezTo>
                    <a:pt x="15871" y="4968"/>
                    <a:pt x="15842" y="4950"/>
                    <a:pt x="15878" y="4949"/>
                  </a:cubicBezTo>
                  <a:cubicBezTo>
                    <a:pt x="15880" y="4949"/>
                    <a:pt x="15898" y="4952"/>
                    <a:pt x="15904" y="4953"/>
                  </a:cubicBezTo>
                  <a:cubicBezTo>
                    <a:pt x="15914" y="4941"/>
                    <a:pt x="15905" y="4949"/>
                    <a:pt x="15904" y="4937"/>
                  </a:cubicBezTo>
                  <a:lnTo>
                    <a:pt x="16071" y="4918"/>
                  </a:lnTo>
                  <a:cubicBezTo>
                    <a:pt x="16096" y="4916"/>
                    <a:pt x="16121" y="4923"/>
                    <a:pt x="16149" y="4926"/>
                  </a:cubicBezTo>
                  <a:cubicBezTo>
                    <a:pt x="16212" y="4932"/>
                    <a:pt x="16201" y="4914"/>
                    <a:pt x="16204" y="4904"/>
                  </a:cubicBezTo>
                  <a:lnTo>
                    <a:pt x="16099" y="4880"/>
                  </a:lnTo>
                  <a:cubicBezTo>
                    <a:pt x="16141" y="4889"/>
                    <a:pt x="16118" y="4875"/>
                    <a:pt x="16171" y="4872"/>
                  </a:cubicBezTo>
                  <a:cubicBezTo>
                    <a:pt x="16204" y="4869"/>
                    <a:pt x="16248" y="4877"/>
                    <a:pt x="16266" y="4874"/>
                  </a:cubicBezTo>
                  <a:cubicBezTo>
                    <a:pt x="16293" y="4870"/>
                    <a:pt x="16258" y="4870"/>
                    <a:pt x="16291" y="4868"/>
                  </a:cubicBezTo>
                  <a:lnTo>
                    <a:pt x="16359" y="4871"/>
                  </a:lnTo>
                  <a:cubicBezTo>
                    <a:pt x="16385" y="4877"/>
                    <a:pt x="16369" y="4879"/>
                    <a:pt x="16406" y="4880"/>
                  </a:cubicBezTo>
                  <a:cubicBezTo>
                    <a:pt x="16406" y="4848"/>
                    <a:pt x="16409" y="4861"/>
                    <a:pt x="16398" y="4839"/>
                  </a:cubicBezTo>
                  <a:cubicBezTo>
                    <a:pt x="16431" y="4821"/>
                    <a:pt x="16424" y="4865"/>
                    <a:pt x="16431" y="4880"/>
                  </a:cubicBezTo>
                  <a:cubicBezTo>
                    <a:pt x="16502" y="4880"/>
                    <a:pt x="16485" y="4852"/>
                    <a:pt x="16568" y="4872"/>
                  </a:cubicBezTo>
                  <a:cubicBezTo>
                    <a:pt x="16566" y="4868"/>
                    <a:pt x="16561" y="4850"/>
                    <a:pt x="16560" y="4848"/>
                  </a:cubicBezTo>
                  <a:cubicBezTo>
                    <a:pt x="16549" y="4829"/>
                    <a:pt x="16567" y="4840"/>
                    <a:pt x="16544" y="4831"/>
                  </a:cubicBezTo>
                  <a:cubicBezTo>
                    <a:pt x="16546" y="4830"/>
                    <a:pt x="16548" y="4827"/>
                    <a:pt x="16549" y="4828"/>
                  </a:cubicBezTo>
                  <a:lnTo>
                    <a:pt x="16562" y="4817"/>
                  </a:lnTo>
                  <a:cubicBezTo>
                    <a:pt x="16600" y="4783"/>
                    <a:pt x="16592" y="4795"/>
                    <a:pt x="16641" y="4799"/>
                  </a:cubicBezTo>
                  <a:cubicBezTo>
                    <a:pt x="16648" y="4812"/>
                    <a:pt x="16650" y="4784"/>
                    <a:pt x="16641" y="4823"/>
                  </a:cubicBezTo>
                  <a:cubicBezTo>
                    <a:pt x="16653" y="4820"/>
                    <a:pt x="16658" y="4820"/>
                    <a:pt x="16668" y="4817"/>
                  </a:cubicBezTo>
                  <a:lnTo>
                    <a:pt x="16685" y="4809"/>
                  </a:lnTo>
                  <a:cubicBezTo>
                    <a:pt x="16710" y="4795"/>
                    <a:pt x="16725" y="4776"/>
                    <a:pt x="16730" y="4823"/>
                  </a:cubicBezTo>
                  <a:cubicBezTo>
                    <a:pt x="16703" y="4836"/>
                    <a:pt x="16693" y="4826"/>
                    <a:pt x="16666" y="4839"/>
                  </a:cubicBezTo>
                  <a:cubicBezTo>
                    <a:pt x="16680" y="4866"/>
                    <a:pt x="16674" y="4871"/>
                    <a:pt x="16706" y="4880"/>
                  </a:cubicBezTo>
                  <a:lnTo>
                    <a:pt x="16706" y="4888"/>
                  </a:lnTo>
                  <a:lnTo>
                    <a:pt x="16716" y="4881"/>
                  </a:lnTo>
                  <a:lnTo>
                    <a:pt x="16706" y="4880"/>
                  </a:lnTo>
                  <a:cubicBezTo>
                    <a:pt x="16688" y="4840"/>
                    <a:pt x="16734" y="4825"/>
                    <a:pt x="16739" y="4880"/>
                  </a:cubicBezTo>
                  <a:cubicBezTo>
                    <a:pt x="16761" y="4882"/>
                    <a:pt x="16758" y="4883"/>
                    <a:pt x="16771" y="4883"/>
                  </a:cubicBezTo>
                  <a:lnTo>
                    <a:pt x="16781" y="4881"/>
                  </a:lnTo>
                  <a:cubicBezTo>
                    <a:pt x="16811" y="4878"/>
                    <a:pt x="16789" y="4901"/>
                    <a:pt x="16844" y="4888"/>
                  </a:cubicBezTo>
                  <a:lnTo>
                    <a:pt x="16802" y="4911"/>
                  </a:lnTo>
                  <a:cubicBezTo>
                    <a:pt x="16783" y="4915"/>
                    <a:pt x="16807" y="4915"/>
                    <a:pt x="16789" y="4913"/>
                  </a:cubicBezTo>
                  <a:lnTo>
                    <a:pt x="16698" y="4912"/>
                  </a:lnTo>
                  <a:cubicBezTo>
                    <a:pt x="16742" y="4917"/>
                    <a:pt x="16705" y="4923"/>
                    <a:pt x="16751" y="4927"/>
                  </a:cubicBezTo>
                  <a:lnTo>
                    <a:pt x="16921" y="4943"/>
                  </a:lnTo>
                  <a:cubicBezTo>
                    <a:pt x="16944" y="4936"/>
                    <a:pt x="16935" y="4945"/>
                    <a:pt x="16941" y="4921"/>
                  </a:cubicBezTo>
                  <a:cubicBezTo>
                    <a:pt x="16915" y="4927"/>
                    <a:pt x="16855" y="4934"/>
                    <a:pt x="16852" y="4896"/>
                  </a:cubicBezTo>
                  <a:cubicBezTo>
                    <a:pt x="16913" y="4896"/>
                    <a:pt x="16876" y="4891"/>
                    <a:pt x="16915" y="4878"/>
                  </a:cubicBezTo>
                  <a:cubicBezTo>
                    <a:pt x="16952" y="4866"/>
                    <a:pt x="16953" y="4898"/>
                    <a:pt x="16957" y="4848"/>
                  </a:cubicBezTo>
                  <a:lnTo>
                    <a:pt x="17026" y="4863"/>
                  </a:lnTo>
                  <a:cubicBezTo>
                    <a:pt x="17051" y="4870"/>
                    <a:pt x="17051" y="4869"/>
                    <a:pt x="17079" y="4856"/>
                  </a:cubicBezTo>
                  <a:cubicBezTo>
                    <a:pt x="17082" y="4898"/>
                    <a:pt x="17090" y="4883"/>
                    <a:pt x="17112" y="4878"/>
                  </a:cubicBezTo>
                  <a:cubicBezTo>
                    <a:pt x="17134" y="4873"/>
                    <a:pt x="17155" y="4866"/>
                    <a:pt x="17176" y="4856"/>
                  </a:cubicBezTo>
                  <a:cubicBezTo>
                    <a:pt x="17180" y="4865"/>
                    <a:pt x="17178" y="4865"/>
                    <a:pt x="17183" y="4873"/>
                  </a:cubicBezTo>
                  <a:cubicBezTo>
                    <a:pt x="17197" y="4895"/>
                    <a:pt x="17214" y="4902"/>
                    <a:pt x="17241" y="4904"/>
                  </a:cubicBezTo>
                  <a:cubicBezTo>
                    <a:pt x="17234" y="4880"/>
                    <a:pt x="17238" y="4891"/>
                    <a:pt x="17225" y="4872"/>
                  </a:cubicBezTo>
                  <a:cubicBezTo>
                    <a:pt x="17310" y="4872"/>
                    <a:pt x="17327" y="4837"/>
                    <a:pt x="17366" y="4868"/>
                  </a:cubicBezTo>
                  <a:cubicBezTo>
                    <a:pt x="17367" y="4869"/>
                    <a:pt x="17369" y="4871"/>
                    <a:pt x="17371" y="4872"/>
                  </a:cubicBezTo>
                  <a:cubicBezTo>
                    <a:pt x="17387" y="4825"/>
                    <a:pt x="17417" y="4839"/>
                    <a:pt x="17421" y="4839"/>
                  </a:cubicBezTo>
                  <a:cubicBezTo>
                    <a:pt x="17422" y="4839"/>
                    <a:pt x="17425" y="4838"/>
                    <a:pt x="17425" y="4838"/>
                  </a:cubicBezTo>
                  <a:cubicBezTo>
                    <a:pt x="17426" y="4838"/>
                    <a:pt x="17429" y="4838"/>
                    <a:pt x="17430" y="4838"/>
                  </a:cubicBezTo>
                  <a:cubicBezTo>
                    <a:pt x="17431" y="4838"/>
                    <a:pt x="17433" y="4837"/>
                    <a:pt x="17434" y="4837"/>
                  </a:cubicBezTo>
                  <a:cubicBezTo>
                    <a:pt x="17480" y="4833"/>
                    <a:pt x="17457" y="4849"/>
                    <a:pt x="17457" y="4849"/>
                  </a:cubicBezTo>
                  <a:cubicBezTo>
                    <a:pt x="17457" y="4850"/>
                    <a:pt x="17455" y="4854"/>
                    <a:pt x="17455" y="4855"/>
                  </a:cubicBezTo>
                  <a:cubicBezTo>
                    <a:pt x="17455" y="4856"/>
                    <a:pt x="17454" y="4858"/>
                    <a:pt x="17454" y="4858"/>
                  </a:cubicBezTo>
                  <a:cubicBezTo>
                    <a:pt x="17454" y="4859"/>
                    <a:pt x="17454" y="4861"/>
                    <a:pt x="17454" y="4862"/>
                  </a:cubicBezTo>
                  <a:lnTo>
                    <a:pt x="17444" y="4881"/>
                  </a:lnTo>
                  <a:cubicBezTo>
                    <a:pt x="17435" y="4892"/>
                    <a:pt x="17433" y="4883"/>
                    <a:pt x="17432" y="4918"/>
                  </a:cubicBezTo>
                  <a:cubicBezTo>
                    <a:pt x="17432" y="4952"/>
                    <a:pt x="17429" y="4922"/>
                    <a:pt x="17452" y="4953"/>
                  </a:cubicBezTo>
                  <a:cubicBezTo>
                    <a:pt x="17430" y="4963"/>
                    <a:pt x="17443" y="4960"/>
                    <a:pt x="17411" y="4961"/>
                  </a:cubicBezTo>
                  <a:lnTo>
                    <a:pt x="17411" y="4977"/>
                  </a:lnTo>
                  <a:cubicBezTo>
                    <a:pt x="17513" y="5001"/>
                    <a:pt x="17414" y="4998"/>
                    <a:pt x="17518" y="4973"/>
                  </a:cubicBezTo>
                  <a:cubicBezTo>
                    <a:pt x="17519" y="4973"/>
                    <a:pt x="17522" y="4973"/>
                    <a:pt x="17523" y="4972"/>
                  </a:cubicBezTo>
                  <a:lnTo>
                    <a:pt x="17543" y="4969"/>
                  </a:lnTo>
                  <a:cubicBezTo>
                    <a:pt x="17557" y="4965"/>
                    <a:pt x="17537" y="4968"/>
                    <a:pt x="17565" y="4961"/>
                  </a:cubicBezTo>
                  <a:lnTo>
                    <a:pt x="17565" y="4945"/>
                  </a:lnTo>
                  <a:cubicBezTo>
                    <a:pt x="17530" y="4935"/>
                    <a:pt x="17534" y="4934"/>
                    <a:pt x="17541" y="4904"/>
                  </a:cubicBezTo>
                  <a:cubicBezTo>
                    <a:pt x="17541" y="4904"/>
                    <a:pt x="17615" y="4952"/>
                    <a:pt x="17622" y="4872"/>
                  </a:cubicBezTo>
                  <a:cubicBezTo>
                    <a:pt x="17554" y="4888"/>
                    <a:pt x="17579" y="4888"/>
                    <a:pt x="17503" y="4884"/>
                  </a:cubicBezTo>
                  <a:cubicBezTo>
                    <a:pt x="17476" y="4882"/>
                    <a:pt x="17495" y="4897"/>
                    <a:pt x="17476" y="4872"/>
                  </a:cubicBezTo>
                  <a:cubicBezTo>
                    <a:pt x="17529" y="4867"/>
                    <a:pt x="17514" y="4873"/>
                    <a:pt x="17516" y="4848"/>
                  </a:cubicBezTo>
                  <a:cubicBezTo>
                    <a:pt x="17545" y="4848"/>
                    <a:pt x="17589" y="4854"/>
                    <a:pt x="17603" y="4850"/>
                  </a:cubicBezTo>
                  <a:cubicBezTo>
                    <a:pt x="17632" y="4842"/>
                    <a:pt x="17615" y="4825"/>
                    <a:pt x="17661" y="4827"/>
                  </a:cubicBezTo>
                  <a:lnTo>
                    <a:pt x="17735" y="4824"/>
                  </a:lnTo>
                  <a:cubicBezTo>
                    <a:pt x="17751" y="4824"/>
                    <a:pt x="17763" y="4826"/>
                    <a:pt x="17775" y="4828"/>
                  </a:cubicBezTo>
                  <a:cubicBezTo>
                    <a:pt x="17792" y="4830"/>
                    <a:pt x="17809" y="4814"/>
                    <a:pt x="17798" y="4849"/>
                  </a:cubicBezTo>
                  <a:cubicBezTo>
                    <a:pt x="17798" y="4850"/>
                    <a:pt x="17797" y="4852"/>
                    <a:pt x="17796" y="4853"/>
                  </a:cubicBezTo>
                  <a:lnTo>
                    <a:pt x="17784" y="4912"/>
                  </a:lnTo>
                  <a:cubicBezTo>
                    <a:pt x="17814" y="4923"/>
                    <a:pt x="17755" y="4909"/>
                    <a:pt x="17793" y="4911"/>
                  </a:cubicBezTo>
                  <a:cubicBezTo>
                    <a:pt x="17831" y="4913"/>
                    <a:pt x="17800" y="4931"/>
                    <a:pt x="17824" y="4921"/>
                  </a:cubicBezTo>
                  <a:cubicBezTo>
                    <a:pt x="17826" y="4915"/>
                    <a:pt x="17806" y="4890"/>
                    <a:pt x="17822" y="4873"/>
                  </a:cubicBezTo>
                  <a:cubicBezTo>
                    <a:pt x="17834" y="4860"/>
                    <a:pt x="17815" y="4868"/>
                    <a:pt x="17849" y="4870"/>
                  </a:cubicBezTo>
                  <a:cubicBezTo>
                    <a:pt x="17863" y="4871"/>
                    <a:pt x="17873" y="4872"/>
                    <a:pt x="17889" y="4872"/>
                  </a:cubicBezTo>
                  <a:lnTo>
                    <a:pt x="17889" y="4856"/>
                  </a:lnTo>
                  <a:cubicBezTo>
                    <a:pt x="17853" y="4856"/>
                    <a:pt x="17842" y="4860"/>
                    <a:pt x="17816" y="4848"/>
                  </a:cubicBezTo>
                  <a:cubicBezTo>
                    <a:pt x="17826" y="4824"/>
                    <a:pt x="17816" y="4832"/>
                    <a:pt x="17858" y="4827"/>
                  </a:cubicBezTo>
                  <a:cubicBezTo>
                    <a:pt x="17888" y="4824"/>
                    <a:pt x="17872" y="4833"/>
                    <a:pt x="17905" y="4815"/>
                  </a:cubicBezTo>
                  <a:lnTo>
                    <a:pt x="17905" y="4823"/>
                  </a:lnTo>
                  <a:lnTo>
                    <a:pt x="17915" y="4817"/>
                  </a:lnTo>
                  <a:lnTo>
                    <a:pt x="17905" y="4815"/>
                  </a:lnTo>
                  <a:cubicBezTo>
                    <a:pt x="17922" y="4773"/>
                    <a:pt x="17904" y="4816"/>
                    <a:pt x="17896" y="4793"/>
                  </a:cubicBezTo>
                  <a:cubicBezTo>
                    <a:pt x="17882" y="4749"/>
                    <a:pt x="17936" y="4768"/>
                    <a:pt x="17973" y="4754"/>
                  </a:cubicBezTo>
                  <a:cubicBezTo>
                    <a:pt x="17999" y="4745"/>
                    <a:pt x="17973" y="4750"/>
                    <a:pt x="18010" y="4741"/>
                  </a:cubicBezTo>
                  <a:cubicBezTo>
                    <a:pt x="18027" y="4737"/>
                    <a:pt x="18032" y="4736"/>
                    <a:pt x="18048" y="4737"/>
                  </a:cubicBezTo>
                  <a:cubicBezTo>
                    <a:pt x="18095" y="4742"/>
                    <a:pt x="18089" y="4756"/>
                    <a:pt x="18124" y="4758"/>
                  </a:cubicBezTo>
                  <a:cubicBezTo>
                    <a:pt x="18121" y="4794"/>
                    <a:pt x="18107" y="4797"/>
                    <a:pt x="18124" y="4831"/>
                  </a:cubicBezTo>
                  <a:lnTo>
                    <a:pt x="18108" y="4839"/>
                  </a:lnTo>
                  <a:cubicBezTo>
                    <a:pt x="18104" y="4824"/>
                    <a:pt x="18106" y="4827"/>
                    <a:pt x="18100" y="4815"/>
                  </a:cubicBezTo>
                  <a:cubicBezTo>
                    <a:pt x="18071" y="4830"/>
                    <a:pt x="18076" y="4814"/>
                    <a:pt x="18067" y="4848"/>
                  </a:cubicBezTo>
                  <a:lnTo>
                    <a:pt x="18092" y="4848"/>
                  </a:lnTo>
                  <a:lnTo>
                    <a:pt x="18083" y="4863"/>
                  </a:lnTo>
                  <a:cubicBezTo>
                    <a:pt x="18102" y="4878"/>
                    <a:pt x="18091" y="4867"/>
                    <a:pt x="18101" y="4887"/>
                  </a:cubicBezTo>
                  <a:lnTo>
                    <a:pt x="18116" y="4912"/>
                  </a:lnTo>
                  <a:cubicBezTo>
                    <a:pt x="18089" y="4927"/>
                    <a:pt x="18101" y="4913"/>
                    <a:pt x="18083" y="4937"/>
                  </a:cubicBezTo>
                  <a:cubicBezTo>
                    <a:pt x="18120" y="4938"/>
                    <a:pt x="18116" y="4945"/>
                    <a:pt x="18156" y="4945"/>
                  </a:cubicBezTo>
                  <a:cubicBezTo>
                    <a:pt x="18142" y="4924"/>
                    <a:pt x="18138" y="4922"/>
                    <a:pt x="18124" y="4896"/>
                  </a:cubicBezTo>
                  <a:cubicBezTo>
                    <a:pt x="18203" y="4915"/>
                    <a:pt x="18139" y="4861"/>
                    <a:pt x="18136" y="4860"/>
                  </a:cubicBezTo>
                  <a:cubicBezTo>
                    <a:pt x="18135" y="4859"/>
                    <a:pt x="18132" y="4858"/>
                    <a:pt x="18131" y="4857"/>
                  </a:cubicBezTo>
                  <a:cubicBezTo>
                    <a:pt x="18129" y="4856"/>
                    <a:pt x="18126" y="4856"/>
                    <a:pt x="18125" y="4855"/>
                  </a:cubicBezTo>
                  <a:lnTo>
                    <a:pt x="18113" y="4850"/>
                  </a:lnTo>
                  <a:cubicBezTo>
                    <a:pt x="18112" y="4850"/>
                    <a:pt x="18109" y="4849"/>
                    <a:pt x="18108" y="4848"/>
                  </a:cubicBezTo>
                  <a:cubicBezTo>
                    <a:pt x="18114" y="4846"/>
                    <a:pt x="18133" y="4842"/>
                    <a:pt x="18134" y="4842"/>
                  </a:cubicBezTo>
                  <a:cubicBezTo>
                    <a:pt x="18157" y="4832"/>
                    <a:pt x="18148" y="4845"/>
                    <a:pt x="18156" y="4823"/>
                  </a:cubicBezTo>
                  <a:cubicBezTo>
                    <a:pt x="18176" y="4836"/>
                    <a:pt x="18165" y="4833"/>
                    <a:pt x="18189" y="4839"/>
                  </a:cubicBezTo>
                  <a:cubicBezTo>
                    <a:pt x="18194" y="4771"/>
                    <a:pt x="18213" y="4848"/>
                    <a:pt x="18213" y="4767"/>
                  </a:cubicBezTo>
                  <a:cubicBezTo>
                    <a:pt x="18251" y="4766"/>
                    <a:pt x="18262" y="4764"/>
                    <a:pt x="18270" y="4734"/>
                  </a:cubicBezTo>
                  <a:lnTo>
                    <a:pt x="18383" y="4734"/>
                  </a:lnTo>
                  <a:cubicBezTo>
                    <a:pt x="18373" y="4776"/>
                    <a:pt x="18362" y="4766"/>
                    <a:pt x="18399" y="4758"/>
                  </a:cubicBezTo>
                  <a:cubicBezTo>
                    <a:pt x="18394" y="4784"/>
                    <a:pt x="18389" y="4782"/>
                    <a:pt x="18383" y="4807"/>
                  </a:cubicBezTo>
                  <a:cubicBezTo>
                    <a:pt x="18397" y="4813"/>
                    <a:pt x="18398" y="4800"/>
                    <a:pt x="18417" y="4821"/>
                  </a:cubicBezTo>
                  <a:cubicBezTo>
                    <a:pt x="18437" y="4843"/>
                    <a:pt x="18414" y="4844"/>
                    <a:pt x="18456" y="4848"/>
                  </a:cubicBezTo>
                  <a:lnTo>
                    <a:pt x="18456" y="4831"/>
                  </a:lnTo>
                  <a:cubicBezTo>
                    <a:pt x="18524" y="4826"/>
                    <a:pt x="18464" y="4777"/>
                    <a:pt x="18521" y="4815"/>
                  </a:cubicBezTo>
                  <a:cubicBezTo>
                    <a:pt x="18524" y="4783"/>
                    <a:pt x="18525" y="4800"/>
                    <a:pt x="18530" y="4791"/>
                  </a:cubicBezTo>
                  <a:cubicBezTo>
                    <a:pt x="18545" y="4760"/>
                    <a:pt x="18537" y="4761"/>
                    <a:pt x="18542" y="4745"/>
                  </a:cubicBezTo>
                  <a:cubicBezTo>
                    <a:pt x="18553" y="4713"/>
                    <a:pt x="18536" y="4735"/>
                    <a:pt x="18561" y="4726"/>
                  </a:cubicBezTo>
                  <a:cubicBezTo>
                    <a:pt x="18567" y="4724"/>
                    <a:pt x="18572" y="4740"/>
                    <a:pt x="18610" y="4727"/>
                  </a:cubicBezTo>
                  <a:cubicBezTo>
                    <a:pt x="18777" y="4670"/>
                    <a:pt x="18813" y="4709"/>
                    <a:pt x="18903" y="4686"/>
                  </a:cubicBezTo>
                  <a:cubicBezTo>
                    <a:pt x="18963" y="4671"/>
                    <a:pt x="19020" y="4698"/>
                    <a:pt x="19103" y="4685"/>
                  </a:cubicBezTo>
                  <a:cubicBezTo>
                    <a:pt x="19254" y="4660"/>
                    <a:pt x="19303" y="4681"/>
                    <a:pt x="19363" y="4676"/>
                  </a:cubicBezTo>
                  <a:cubicBezTo>
                    <a:pt x="19549" y="4661"/>
                    <a:pt x="19444" y="4708"/>
                    <a:pt x="19542" y="4685"/>
                  </a:cubicBezTo>
                  <a:cubicBezTo>
                    <a:pt x="19602" y="4672"/>
                    <a:pt x="19549" y="4689"/>
                    <a:pt x="19607" y="4694"/>
                  </a:cubicBezTo>
                  <a:cubicBezTo>
                    <a:pt x="19610" y="4656"/>
                    <a:pt x="19598" y="4679"/>
                    <a:pt x="19623" y="4661"/>
                  </a:cubicBezTo>
                  <a:cubicBezTo>
                    <a:pt x="19625" y="4662"/>
                    <a:pt x="19627" y="4662"/>
                    <a:pt x="19628" y="4664"/>
                  </a:cubicBezTo>
                  <a:lnTo>
                    <a:pt x="19671" y="4694"/>
                  </a:lnTo>
                  <a:cubicBezTo>
                    <a:pt x="19664" y="4660"/>
                    <a:pt x="19657" y="4680"/>
                    <a:pt x="19675" y="4663"/>
                  </a:cubicBezTo>
                  <a:cubicBezTo>
                    <a:pt x="19695" y="4644"/>
                    <a:pt x="19714" y="4671"/>
                    <a:pt x="19743" y="4675"/>
                  </a:cubicBezTo>
                  <a:cubicBezTo>
                    <a:pt x="19746" y="4676"/>
                    <a:pt x="19755" y="4676"/>
                    <a:pt x="19759" y="4675"/>
                  </a:cubicBezTo>
                  <a:cubicBezTo>
                    <a:pt x="19814" y="4666"/>
                    <a:pt x="19714" y="4687"/>
                    <a:pt x="19777" y="4669"/>
                  </a:cubicBezTo>
                  <a:cubicBezTo>
                    <a:pt x="19781" y="4668"/>
                    <a:pt x="19781" y="4666"/>
                    <a:pt x="19792" y="4665"/>
                  </a:cubicBezTo>
                  <a:cubicBezTo>
                    <a:pt x="19811" y="4664"/>
                    <a:pt x="19791" y="4665"/>
                    <a:pt x="19811" y="4667"/>
                  </a:cubicBezTo>
                  <a:cubicBezTo>
                    <a:pt x="19870" y="4673"/>
                    <a:pt x="19851" y="4671"/>
                    <a:pt x="19923" y="4621"/>
                  </a:cubicBezTo>
                  <a:lnTo>
                    <a:pt x="19657" y="4616"/>
                  </a:lnTo>
                  <a:cubicBezTo>
                    <a:pt x="19524" y="4598"/>
                    <a:pt x="19594" y="4625"/>
                    <a:pt x="19500" y="4624"/>
                  </a:cubicBezTo>
                  <a:lnTo>
                    <a:pt x="19407" y="4616"/>
                  </a:lnTo>
                  <a:cubicBezTo>
                    <a:pt x="19369" y="4615"/>
                    <a:pt x="19317" y="4611"/>
                    <a:pt x="19288" y="4607"/>
                  </a:cubicBezTo>
                  <a:cubicBezTo>
                    <a:pt x="19179" y="4592"/>
                    <a:pt x="19168" y="4619"/>
                    <a:pt x="19125" y="4616"/>
                  </a:cubicBezTo>
                  <a:lnTo>
                    <a:pt x="18533" y="4602"/>
                  </a:lnTo>
                  <a:cubicBezTo>
                    <a:pt x="18517" y="4602"/>
                    <a:pt x="18516" y="4597"/>
                    <a:pt x="18493" y="4599"/>
                  </a:cubicBezTo>
                  <a:lnTo>
                    <a:pt x="18457" y="4606"/>
                  </a:lnTo>
                  <a:cubicBezTo>
                    <a:pt x="18443" y="4607"/>
                    <a:pt x="18426" y="4604"/>
                    <a:pt x="18410" y="4607"/>
                  </a:cubicBezTo>
                  <a:cubicBezTo>
                    <a:pt x="18379" y="4613"/>
                    <a:pt x="18386" y="4634"/>
                    <a:pt x="18307" y="4600"/>
                  </a:cubicBezTo>
                  <a:cubicBezTo>
                    <a:pt x="18283" y="4589"/>
                    <a:pt x="18295" y="4587"/>
                    <a:pt x="18270" y="4580"/>
                  </a:cubicBezTo>
                  <a:cubicBezTo>
                    <a:pt x="18289" y="4554"/>
                    <a:pt x="18284" y="4574"/>
                    <a:pt x="18302" y="4540"/>
                  </a:cubicBezTo>
                  <a:cubicBezTo>
                    <a:pt x="18244" y="4541"/>
                    <a:pt x="18281" y="4544"/>
                    <a:pt x="18268" y="4555"/>
                  </a:cubicBezTo>
                  <a:cubicBezTo>
                    <a:pt x="18228" y="4589"/>
                    <a:pt x="18302" y="4541"/>
                    <a:pt x="18257" y="4565"/>
                  </a:cubicBezTo>
                  <a:lnTo>
                    <a:pt x="18215" y="4575"/>
                  </a:lnTo>
                  <a:cubicBezTo>
                    <a:pt x="18174" y="4573"/>
                    <a:pt x="18258" y="4584"/>
                    <a:pt x="18197" y="4564"/>
                  </a:cubicBezTo>
                  <a:cubicBezTo>
                    <a:pt x="18194" y="4572"/>
                    <a:pt x="18208" y="4589"/>
                    <a:pt x="18146" y="4585"/>
                  </a:cubicBezTo>
                  <a:cubicBezTo>
                    <a:pt x="18112" y="4583"/>
                    <a:pt x="18109" y="4581"/>
                    <a:pt x="18083" y="4564"/>
                  </a:cubicBezTo>
                  <a:cubicBezTo>
                    <a:pt x="18054" y="4584"/>
                    <a:pt x="18070" y="4586"/>
                    <a:pt x="18030" y="4585"/>
                  </a:cubicBezTo>
                  <a:cubicBezTo>
                    <a:pt x="18002" y="4585"/>
                    <a:pt x="17994" y="4577"/>
                    <a:pt x="17986" y="4548"/>
                  </a:cubicBezTo>
                  <a:lnTo>
                    <a:pt x="17978" y="4580"/>
                  </a:lnTo>
                  <a:lnTo>
                    <a:pt x="17730" y="4583"/>
                  </a:lnTo>
                  <a:cubicBezTo>
                    <a:pt x="17702" y="4584"/>
                    <a:pt x="17699" y="4583"/>
                    <a:pt x="17676" y="4587"/>
                  </a:cubicBezTo>
                  <a:lnTo>
                    <a:pt x="17492" y="4596"/>
                  </a:lnTo>
                  <a:cubicBezTo>
                    <a:pt x="17496" y="4560"/>
                    <a:pt x="17570" y="4557"/>
                    <a:pt x="17452" y="4564"/>
                  </a:cubicBezTo>
                  <a:lnTo>
                    <a:pt x="17330" y="4564"/>
                  </a:lnTo>
                  <a:cubicBezTo>
                    <a:pt x="17335" y="4590"/>
                    <a:pt x="17338" y="4577"/>
                    <a:pt x="17330" y="4596"/>
                  </a:cubicBezTo>
                  <a:cubicBezTo>
                    <a:pt x="17305" y="4594"/>
                    <a:pt x="17292" y="4589"/>
                    <a:pt x="17272" y="4581"/>
                  </a:cubicBezTo>
                  <a:lnTo>
                    <a:pt x="17228" y="4578"/>
                  </a:lnTo>
                  <a:cubicBezTo>
                    <a:pt x="17204" y="4581"/>
                    <a:pt x="17187" y="4577"/>
                    <a:pt x="17167" y="4579"/>
                  </a:cubicBezTo>
                  <a:lnTo>
                    <a:pt x="17144" y="4582"/>
                  </a:lnTo>
                  <a:cubicBezTo>
                    <a:pt x="17139" y="4582"/>
                    <a:pt x="17117" y="4576"/>
                    <a:pt x="17117" y="4576"/>
                  </a:cubicBezTo>
                  <a:cubicBezTo>
                    <a:pt x="17020" y="4565"/>
                    <a:pt x="17055" y="4594"/>
                    <a:pt x="16946" y="4559"/>
                  </a:cubicBezTo>
                  <a:cubicBezTo>
                    <a:pt x="16944" y="4558"/>
                    <a:pt x="16941" y="4558"/>
                    <a:pt x="16939" y="4557"/>
                  </a:cubicBezTo>
                  <a:cubicBezTo>
                    <a:pt x="16930" y="4554"/>
                    <a:pt x="16874" y="4546"/>
                    <a:pt x="16917" y="4532"/>
                  </a:cubicBezTo>
                  <a:lnTo>
                    <a:pt x="16901" y="4515"/>
                  </a:lnTo>
                  <a:cubicBezTo>
                    <a:pt x="16923" y="4476"/>
                    <a:pt x="16862" y="4504"/>
                    <a:pt x="16828" y="4507"/>
                  </a:cubicBezTo>
                  <a:cubicBezTo>
                    <a:pt x="16820" y="4533"/>
                    <a:pt x="16863" y="4500"/>
                    <a:pt x="16833" y="4526"/>
                  </a:cubicBezTo>
                  <a:cubicBezTo>
                    <a:pt x="16807" y="4550"/>
                    <a:pt x="16813" y="4524"/>
                    <a:pt x="16811" y="4507"/>
                  </a:cubicBezTo>
                  <a:lnTo>
                    <a:pt x="16763" y="4564"/>
                  </a:lnTo>
                  <a:cubicBezTo>
                    <a:pt x="16738" y="4557"/>
                    <a:pt x="16745" y="4564"/>
                    <a:pt x="16739" y="4540"/>
                  </a:cubicBezTo>
                  <a:cubicBezTo>
                    <a:pt x="16703" y="4558"/>
                    <a:pt x="16718" y="4533"/>
                    <a:pt x="16714" y="4572"/>
                  </a:cubicBezTo>
                  <a:cubicBezTo>
                    <a:pt x="16636" y="4554"/>
                    <a:pt x="16698" y="4537"/>
                    <a:pt x="16545" y="4565"/>
                  </a:cubicBezTo>
                  <a:cubicBezTo>
                    <a:pt x="16519" y="4570"/>
                    <a:pt x="16519" y="4570"/>
                    <a:pt x="16485" y="4558"/>
                  </a:cubicBezTo>
                  <a:cubicBezTo>
                    <a:pt x="16437" y="4541"/>
                    <a:pt x="16440" y="4578"/>
                    <a:pt x="16362" y="4559"/>
                  </a:cubicBezTo>
                  <a:cubicBezTo>
                    <a:pt x="16331" y="4551"/>
                    <a:pt x="16343" y="4548"/>
                    <a:pt x="16312" y="4556"/>
                  </a:cubicBezTo>
                  <a:lnTo>
                    <a:pt x="16269" y="4548"/>
                  </a:lnTo>
                  <a:cubicBezTo>
                    <a:pt x="16261" y="4578"/>
                    <a:pt x="16279" y="4556"/>
                    <a:pt x="16244" y="4564"/>
                  </a:cubicBezTo>
                  <a:lnTo>
                    <a:pt x="16261" y="4515"/>
                  </a:lnTo>
                  <a:cubicBezTo>
                    <a:pt x="16234" y="4525"/>
                    <a:pt x="16242" y="4527"/>
                    <a:pt x="16212" y="4572"/>
                  </a:cubicBezTo>
                  <a:cubicBezTo>
                    <a:pt x="16188" y="4560"/>
                    <a:pt x="16177" y="4554"/>
                    <a:pt x="16155" y="4564"/>
                  </a:cubicBezTo>
                  <a:lnTo>
                    <a:pt x="16155" y="4523"/>
                  </a:lnTo>
                  <a:lnTo>
                    <a:pt x="16121" y="4554"/>
                  </a:lnTo>
                  <a:cubicBezTo>
                    <a:pt x="16094" y="4537"/>
                    <a:pt x="16091" y="4529"/>
                    <a:pt x="16045" y="4543"/>
                  </a:cubicBezTo>
                  <a:cubicBezTo>
                    <a:pt x="16043" y="4544"/>
                    <a:pt x="16041" y="4545"/>
                    <a:pt x="16040" y="4545"/>
                  </a:cubicBezTo>
                  <a:cubicBezTo>
                    <a:pt x="16005" y="4555"/>
                    <a:pt x="16033" y="4538"/>
                    <a:pt x="16000" y="4536"/>
                  </a:cubicBezTo>
                  <a:cubicBezTo>
                    <a:pt x="15956" y="4533"/>
                    <a:pt x="15987" y="4537"/>
                    <a:pt x="15984" y="4547"/>
                  </a:cubicBezTo>
                  <a:cubicBezTo>
                    <a:pt x="15982" y="4555"/>
                    <a:pt x="16008" y="4567"/>
                    <a:pt x="15953" y="4572"/>
                  </a:cubicBezTo>
                  <a:lnTo>
                    <a:pt x="15962" y="4540"/>
                  </a:lnTo>
                  <a:lnTo>
                    <a:pt x="15936" y="4540"/>
                  </a:lnTo>
                  <a:cubicBezTo>
                    <a:pt x="15929" y="4562"/>
                    <a:pt x="15936" y="4549"/>
                    <a:pt x="15924" y="4556"/>
                  </a:cubicBezTo>
                  <a:cubicBezTo>
                    <a:pt x="15911" y="4563"/>
                    <a:pt x="15906" y="4556"/>
                    <a:pt x="15893" y="4552"/>
                  </a:cubicBezTo>
                  <a:cubicBezTo>
                    <a:pt x="15810" y="4523"/>
                    <a:pt x="15811" y="4554"/>
                    <a:pt x="15772" y="4542"/>
                  </a:cubicBezTo>
                  <a:cubicBezTo>
                    <a:pt x="15731" y="4529"/>
                    <a:pt x="15757" y="4521"/>
                    <a:pt x="15710" y="4532"/>
                  </a:cubicBezTo>
                  <a:cubicBezTo>
                    <a:pt x="15737" y="4479"/>
                    <a:pt x="15740" y="4507"/>
                    <a:pt x="15807" y="4491"/>
                  </a:cubicBezTo>
                  <a:cubicBezTo>
                    <a:pt x="15798" y="4486"/>
                    <a:pt x="15807" y="4486"/>
                    <a:pt x="15790" y="4484"/>
                  </a:cubicBezTo>
                  <a:cubicBezTo>
                    <a:pt x="15783" y="4482"/>
                    <a:pt x="15774" y="4483"/>
                    <a:pt x="15766" y="4483"/>
                  </a:cubicBezTo>
                  <a:cubicBezTo>
                    <a:pt x="15785" y="4458"/>
                    <a:pt x="15783" y="4461"/>
                    <a:pt x="15808" y="4466"/>
                  </a:cubicBezTo>
                  <a:cubicBezTo>
                    <a:pt x="15852" y="4475"/>
                    <a:pt x="15824" y="4485"/>
                    <a:pt x="15864" y="4459"/>
                  </a:cubicBezTo>
                  <a:lnTo>
                    <a:pt x="15854" y="4507"/>
                  </a:lnTo>
                  <a:cubicBezTo>
                    <a:pt x="15940" y="4488"/>
                    <a:pt x="15820" y="4437"/>
                    <a:pt x="15989" y="4456"/>
                  </a:cubicBezTo>
                  <a:cubicBezTo>
                    <a:pt x="16026" y="4460"/>
                    <a:pt x="16036" y="4469"/>
                    <a:pt x="16058" y="4459"/>
                  </a:cubicBezTo>
                  <a:lnTo>
                    <a:pt x="16058" y="4499"/>
                  </a:lnTo>
                  <a:lnTo>
                    <a:pt x="16123" y="4499"/>
                  </a:lnTo>
                  <a:lnTo>
                    <a:pt x="16123" y="4467"/>
                  </a:lnTo>
                  <a:cubicBezTo>
                    <a:pt x="16144" y="4467"/>
                    <a:pt x="16163" y="4463"/>
                    <a:pt x="16172" y="4463"/>
                  </a:cubicBezTo>
                  <a:cubicBezTo>
                    <a:pt x="16191" y="4464"/>
                    <a:pt x="16165" y="4463"/>
                    <a:pt x="16189" y="4466"/>
                  </a:cubicBezTo>
                  <a:lnTo>
                    <a:pt x="16293" y="4475"/>
                  </a:lnTo>
                  <a:lnTo>
                    <a:pt x="16285" y="4475"/>
                  </a:lnTo>
                  <a:lnTo>
                    <a:pt x="16292" y="4484"/>
                  </a:lnTo>
                  <a:lnTo>
                    <a:pt x="16293" y="4475"/>
                  </a:lnTo>
                  <a:cubicBezTo>
                    <a:pt x="16336" y="4452"/>
                    <a:pt x="16415" y="4456"/>
                    <a:pt x="16469" y="4461"/>
                  </a:cubicBezTo>
                  <a:cubicBezTo>
                    <a:pt x="16505" y="4464"/>
                    <a:pt x="16614" y="4467"/>
                    <a:pt x="16649" y="4459"/>
                  </a:cubicBezTo>
                  <a:lnTo>
                    <a:pt x="16649" y="4475"/>
                  </a:lnTo>
                  <a:lnTo>
                    <a:pt x="16641" y="4475"/>
                  </a:lnTo>
                  <a:lnTo>
                    <a:pt x="16648" y="4484"/>
                  </a:lnTo>
                  <a:lnTo>
                    <a:pt x="16649" y="4475"/>
                  </a:lnTo>
                  <a:cubicBezTo>
                    <a:pt x="16664" y="4468"/>
                    <a:pt x="16676" y="4466"/>
                    <a:pt x="16690" y="4459"/>
                  </a:cubicBezTo>
                  <a:cubicBezTo>
                    <a:pt x="16729" y="4487"/>
                    <a:pt x="16665" y="4477"/>
                    <a:pt x="16719" y="4486"/>
                  </a:cubicBezTo>
                  <a:cubicBezTo>
                    <a:pt x="16759" y="4492"/>
                    <a:pt x="16731" y="4485"/>
                    <a:pt x="16732" y="4478"/>
                  </a:cubicBezTo>
                  <a:cubicBezTo>
                    <a:pt x="16732" y="4476"/>
                    <a:pt x="16732" y="4472"/>
                    <a:pt x="16732" y="4470"/>
                  </a:cubicBezTo>
                  <a:cubicBezTo>
                    <a:pt x="16730" y="4429"/>
                    <a:pt x="16717" y="4489"/>
                    <a:pt x="16730" y="4459"/>
                  </a:cubicBezTo>
                  <a:cubicBezTo>
                    <a:pt x="16773" y="4470"/>
                    <a:pt x="16742" y="4460"/>
                    <a:pt x="16755" y="4491"/>
                  </a:cubicBezTo>
                  <a:cubicBezTo>
                    <a:pt x="16789" y="4473"/>
                    <a:pt x="16769" y="4478"/>
                    <a:pt x="16795" y="4459"/>
                  </a:cubicBezTo>
                  <a:lnTo>
                    <a:pt x="16828" y="4467"/>
                  </a:lnTo>
                  <a:cubicBezTo>
                    <a:pt x="16858" y="4471"/>
                    <a:pt x="16842" y="4462"/>
                    <a:pt x="16868" y="4475"/>
                  </a:cubicBezTo>
                  <a:lnTo>
                    <a:pt x="16893" y="4475"/>
                  </a:lnTo>
                  <a:cubicBezTo>
                    <a:pt x="16932" y="4469"/>
                    <a:pt x="16913" y="4481"/>
                    <a:pt x="16961" y="4464"/>
                  </a:cubicBezTo>
                  <a:lnTo>
                    <a:pt x="17002" y="4455"/>
                  </a:lnTo>
                  <a:cubicBezTo>
                    <a:pt x="17016" y="4452"/>
                    <a:pt x="17010" y="4451"/>
                    <a:pt x="17030" y="4451"/>
                  </a:cubicBezTo>
                  <a:lnTo>
                    <a:pt x="17046" y="4475"/>
                  </a:lnTo>
                  <a:cubicBezTo>
                    <a:pt x="17055" y="4442"/>
                    <a:pt x="17065" y="4451"/>
                    <a:pt x="17103" y="4442"/>
                  </a:cubicBezTo>
                  <a:cubicBezTo>
                    <a:pt x="17095" y="4479"/>
                    <a:pt x="17094" y="4467"/>
                    <a:pt x="17152" y="4467"/>
                  </a:cubicBezTo>
                  <a:cubicBezTo>
                    <a:pt x="17163" y="4439"/>
                    <a:pt x="17184" y="4442"/>
                    <a:pt x="17217" y="4434"/>
                  </a:cubicBezTo>
                  <a:cubicBezTo>
                    <a:pt x="17222" y="4456"/>
                    <a:pt x="17216" y="4441"/>
                    <a:pt x="17225" y="4459"/>
                  </a:cubicBezTo>
                  <a:cubicBezTo>
                    <a:pt x="17205" y="4467"/>
                    <a:pt x="17196" y="4465"/>
                    <a:pt x="17168" y="4459"/>
                  </a:cubicBezTo>
                  <a:cubicBezTo>
                    <a:pt x="17196" y="4501"/>
                    <a:pt x="17235" y="4478"/>
                    <a:pt x="17273" y="4480"/>
                  </a:cubicBezTo>
                  <a:lnTo>
                    <a:pt x="17345" y="4488"/>
                  </a:lnTo>
                  <a:cubicBezTo>
                    <a:pt x="17382" y="4490"/>
                    <a:pt x="17341" y="4484"/>
                    <a:pt x="17379" y="4499"/>
                  </a:cubicBezTo>
                  <a:cubicBezTo>
                    <a:pt x="17407" y="4510"/>
                    <a:pt x="17421" y="4499"/>
                    <a:pt x="17468" y="4499"/>
                  </a:cubicBezTo>
                  <a:cubicBezTo>
                    <a:pt x="17471" y="4530"/>
                    <a:pt x="17466" y="4512"/>
                    <a:pt x="17477" y="4523"/>
                  </a:cubicBezTo>
                  <a:cubicBezTo>
                    <a:pt x="17486" y="4531"/>
                    <a:pt x="17489" y="4533"/>
                    <a:pt x="17503" y="4527"/>
                  </a:cubicBezTo>
                  <a:cubicBezTo>
                    <a:pt x="17532" y="4516"/>
                    <a:pt x="17499" y="4503"/>
                    <a:pt x="17605" y="4499"/>
                  </a:cubicBezTo>
                  <a:cubicBezTo>
                    <a:pt x="17629" y="4499"/>
                    <a:pt x="17654" y="4499"/>
                    <a:pt x="17678" y="4499"/>
                  </a:cubicBezTo>
                  <a:cubicBezTo>
                    <a:pt x="17679" y="4548"/>
                    <a:pt x="17673" y="4523"/>
                    <a:pt x="17695" y="4532"/>
                  </a:cubicBezTo>
                  <a:cubicBezTo>
                    <a:pt x="17705" y="4506"/>
                    <a:pt x="17696" y="4522"/>
                    <a:pt x="17695" y="4503"/>
                  </a:cubicBezTo>
                  <a:cubicBezTo>
                    <a:pt x="17695" y="4502"/>
                    <a:pt x="17694" y="4500"/>
                    <a:pt x="17695" y="4499"/>
                  </a:cubicBezTo>
                  <a:cubicBezTo>
                    <a:pt x="17735" y="4499"/>
                    <a:pt x="17735" y="4508"/>
                    <a:pt x="17735" y="4548"/>
                  </a:cubicBezTo>
                  <a:lnTo>
                    <a:pt x="17746" y="4535"/>
                  </a:lnTo>
                  <a:cubicBezTo>
                    <a:pt x="17759" y="4525"/>
                    <a:pt x="17750" y="4528"/>
                    <a:pt x="17768" y="4523"/>
                  </a:cubicBezTo>
                  <a:cubicBezTo>
                    <a:pt x="17760" y="4518"/>
                    <a:pt x="17731" y="4515"/>
                    <a:pt x="17755" y="4503"/>
                  </a:cubicBezTo>
                  <a:cubicBezTo>
                    <a:pt x="17769" y="4496"/>
                    <a:pt x="17791" y="4499"/>
                    <a:pt x="17808" y="4499"/>
                  </a:cubicBezTo>
                  <a:cubicBezTo>
                    <a:pt x="17789" y="4471"/>
                    <a:pt x="17793" y="4481"/>
                    <a:pt x="17768" y="4478"/>
                  </a:cubicBezTo>
                  <a:cubicBezTo>
                    <a:pt x="17729" y="4473"/>
                    <a:pt x="17742" y="4479"/>
                    <a:pt x="17727" y="4451"/>
                  </a:cubicBezTo>
                  <a:lnTo>
                    <a:pt x="17832" y="4432"/>
                  </a:lnTo>
                  <a:cubicBezTo>
                    <a:pt x="17864" y="4433"/>
                    <a:pt x="17856" y="4437"/>
                    <a:pt x="17887" y="4425"/>
                  </a:cubicBezTo>
                  <a:cubicBezTo>
                    <a:pt x="17906" y="4417"/>
                    <a:pt x="17892" y="4419"/>
                    <a:pt x="17921" y="4418"/>
                  </a:cubicBezTo>
                  <a:lnTo>
                    <a:pt x="17921" y="4451"/>
                  </a:lnTo>
                  <a:cubicBezTo>
                    <a:pt x="17934" y="4451"/>
                    <a:pt x="17948" y="4451"/>
                    <a:pt x="17961" y="4450"/>
                  </a:cubicBezTo>
                  <a:cubicBezTo>
                    <a:pt x="17988" y="4445"/>
                    <a:pt x="17974" y="4443"/>
                    <a:pt x="17998" y="4439"/>
                  </a:cubicBezTo>
                  <a:cubicBezTo>
                    <a:pt x="18020" y="4435"/>
                    <a:pt x="18034" y="4442"/>
                    <a:pt x="18068" y="4435"/>
                  </a:cubicBezTo>
                  <a:cubicBezTo>
                    <a:pt x="18121" y="4425"/>
                    <a:pt x="18078" y="4434"/>
                    <a:pt x="18097" y="4424"/>
                  </a:cubicBezTo>
                  <a:lnTo>
                    <a:pt x="18181" y="4394"/>
                  </a:lnTo>
                  <a:cubicBezTo>
                    <a:pt x="18176" y="4412"/>
                    <a:pt x="18174" y="4412"/>
                    <a:pt x="18173" y="4434"/>
                  </a:cubicBezTo>
                  <a:cubicBezTo>
                    <a:pt x="18247" y="4434"/>
                    <a:pt x="18214" y="4426"/>
                    <a:pt x="18229" y="4394"/>
                  </a:cubicBezTo>
                  <a:cubicBezTo>
                    <a:pt x="18324" y="4386"/>
                    <a:pt x="18254" y="4386"/>
                    <a:pt x="18327" y="4434"/>
                  </a:cubicBezTo>
                  <a:cubicBezTo>
                    <a:pt x="18355" y="4421"/>
                    <a:pt x="18358" y="4411"/>
                    <a:pt x="18383" y="4394"/>
                  </a:cubicBezTo>
                  <a:cubicBezTo>
                    <a:pt x="18423" y="4403"/>
                    <a:pt x="18446" y="4431"/>
                    <a:pt x="18489" y="4434"/>
                  </a:cubicBezTo>
                  <a:lnTo>
                    <a:pt x="18469" y="4413"/>
                  </a:lnTo>
                  <a:cubicBezTo>
                    <a:pt x="18469" y="4412"/>
                    <a:pt x="18466" y="4411"/>
                    <a:pt x="18464" y="4410"/>
                  </a:cubicBezTo>
                  <a:cubicBezTo>
                    <a:pt x="18497" y="4409"/>
                    <a:pt x="18494" y="4406"/>
                    <a:pt x="18513" y="4394"/>
                  </a:cubicBezTo>
                  <a:lnTo>
                    <a:pt x="18549" y="4419"/>
                  </a:lnTo>
                  <a:cubicBezTo>
                    <a:pt x="18589" y="4420"/>
                    <a:pt x="18620" y="4405"/>
                    <a:pt x="18657" y="4428"/>
                  </a:cubicBezTo>
                  <a:cubicBezTo>
                    <a:pt x="18659" y="4429"/>
                    <a:pt x="18663" y="4432"/>
                    <a:pt x="18665" y="4433"/>
                  </a:cubicBezTo>
                  <a:cubicBezTo>
                    <a:pt x="18683" y="4442"/>
                    <a:pt x="18669" y="4437"/>
                    <a:pt x="18691" y="4442"/>
                  </a:cubicBezTo>
                  <a:lnTo>
                    <a:pt x="18700" y="4410"/>
                  </a:lnTo>
                  <a:lnTo>
                    <a:pt x="18771" y="4408"/>
                  </a:lnTo>
                  <a:cubicBezTo>
                    <a:pt x="18775" y="4408"/>
                    <a:pt x="18859" y="4423"/>
                    <a:pt x="18951" y="4410"/>
                  </a:cubicBezTo>
                  <a:lnTo>
                    <a:pt x="18988" y="4402"/>
                  </a:lnTo>
                  <a:cubicBezTo>
                    <a:pt x="18995" y="4400"/>
                    <a:pt x="18995" y="4400"/>
                    <a:pt x="19004" y="4400"/>
                  </a:cubicBezTo>
                  <a:cubicBezTo>
                    <a:pt x="19004" y="4400"/>
                    <a:pt x="19027" y="4402"/>
                    <a:pt x="19031" y="4402"/>
                  </a:cubicBezTo>
                  <a:cubicBezTo>
                    <a:pt x="19030" y="4380"/>
                    <a:pt x="19028" y="4380"/>
                    <a:pt x="19023" y="4361"/>
                  </a:cubicBezTo>
                  <a:cubicBezTo>
                    <a:pt x="19001" y="4367"/>
                    <a:pt x="18968" y="4369"/>
                    <a:pt x="18950" y="4378"/>
                  </a:cubicBezTo>
                  <a:cubicBezTo>
                    <a:pt x="18918" y="4316"/>
                    <a:pt x="18932" y="4341"/>
                    <a:pt x="18813" y="4345"/>
                  </a:cubicBezTo>
                  <a:cubicBezTo>
                    <a:pt x="18749" y="4347"/>
                    <a:pt x="18707" y="4365"/>
                    <a:pt x="18647" y="4355"/>
                  </a:cubicBezTo>
                  <a:cubicBezTo>
                    <a:pt x="18646" y="4355"/>
                    <a:pt x="18644" y="4354"/>
                    <a:pt x="18642" y="4354"/>
                  </a:cubicBezTo>
                  <a:cubicBezTo>
                    <a:pt x="18641" y="4354"/>
                    <a:pt x="18639" y="4353"/>
                    <a:pt x="18638" y="4353"/>
                  </a:cubicBezTo>
                  <a:lnTo>
                    <a:pt x="18617" y="4353"/>
                  </a:lnTo>
                  <a:cubicBezTo>
                    <a:pt x="18616" y="4353"/>
                    <a:pt x="18613" y="4354"/>
                    <a:pt x="18613" y="4354"/>
                  </a:cubicBezTo>
                  <a:lnTo>
                    <a:pt x="18595" y="4352"/>
                  </a:lnTo>
                  <a:cubicBezTo>
                    <a:pt x="18528" y="4349"/>
                    <a:pt x="18494" y="4339"/>
                    <a:pt x="18426" y="4348"/>
                  </a:cubicBezTo>
                  <a:cubicBezTo>
                    <a:pt x="18384" y="4354"/>
                    <a:pt x="18378" y="4322"/>
                    <a:pt x="18367" y="4361"/>
                  </a:cubicBezTo>
                  <a:cubicBezTo>
                    <a:pt x="18316" y="4324"/>
                    <a:pt x="18380" y="4334"/>
                    <a:pt x="18258" y="4339"/>
                  </a:cubicBezTo>
                  <a:cubicBezTo>
                    <a:pt x="18168" y="4343"/>
                    <a:pt x="18197" y="4387"/>
                    <a:pt x="18107" y="4355"/>
                  </a:cubicBezTo>
                  <a:lnTo>
                    <a:pt x="17921" y="4338"/>
                  </a:lnTo>
                  <a:cubicBezTo>
                    <a:pt x="17837" y="4323"/>
                    <a:pt x="17881" y="4349"/>
                    <a:pt x="17816" y="4338"/>
                  </a:cubicBezTo>
                  <a:lnTo>
                    <a:pt x="17780" y="4338"/>
                  </a:lnTo>
                  <a:cubicBezTo>
                    <a:pt x="17756" y="4335"/>
                    <a:pt x="17780" y="4336"/>
                    <a:pt x="17755" y="4332"/>
                  </a:cubicBezTo>
                  <a:cubicBezTo>
                    <a:pt x="17697" y="4322"/>
                    <a:pt x="17698" y="4368"/>
                    <a:pt x="17656" y="4358"/>
                  </a:cubicBezTo>
                  <a:cubicBezTo>
                    <a:pt x="17627" y="4352"/>
                    <a:pt x="17648" y="4341"/>
                    <a:pt x="17605" y="4349"/>
                  </a:cubicBezTo>
                  <a:cubicBezTo>
                    <a:pt x="17600" y="4350"/>
                    <a:pt x="17590" y="4351"/>
                    <a:pt x="17588" y="4351"/>
                  </a:cubicBezTo>
                  <a:cubicBezTo>
                    <a:pt x="17571" y="4352"/>
                    <a:pt x="17547" y="4351"/>
                    <a:pt x="17524" y="4361"/>
                  </a:cubicBezTo>
                  <a:cubicBezTo>
                    <a:pt x="17510" y="4339"/>
                    <a:pt x="17515" y="4321"/>
                    <a:pt x="17484" y="4313"/>
                  </a:cubicBezTo>
                  <a:cubicBezTo>
                    <a:pt x="17483" y="4364"/>
                    <a:pt x="17469" y="4360"/>
                    <a:pt x="17435" y="4357"/>
                  </a:cubicBezTo>
                  <a:lnTo>
                    <a:pt x="17254" y="4351"/>
                  </a:lnTo>
                  <a:cubicBezTo>
                    <a:pt x="17234" y="4349"/>
                    <a:pt x="17239" y="4353"/>
                    <a:pt x="17208" y="4353"/>
                  </a:cubicBezTo>
                  <a:cubicBezTo>
                    <a:pt x="17248" y="4413"/>
                    <a:pt x="17215" y="4396"/>
                    <a:pt x="17168" y="4392"/>
                  </a:cubicBezTo>
                  <a:cubicBezTo>
                    <a:pt x="17132" y="4389"/>
                    <a:pt x="17141" y="4390"/>
                    <a:pt x="17144" y="4357"/>
                  </a:cubicBezTo>
                  <a:cubicBezTo>
                    <a:pt x="17144" y="4352"/>
                    <a:pt x="17140" y="4331"/>
                    <a:pt x="17127" y="4363"/>
                  </a:cubicBezTo>
                  <a:cubicBezTo>
                    <a:pt x="17115" y="4391"/>
                    <a:pt x="17148" y="4367"/>
                    <a:pt x="17110" y="4393"/>
                  </a:cubicBezTo>
                  <a:cubicBezTo>
                    <a:pt x="17084" y="4411"/>
                    <a:pt x="17067" y="4402"/>
                    <a:pt x="17035" y="4406"/>
                  </a:cubicBezTo>
                  <a:cubicBezTo>
                    <a:pt x="16987" y="4413"/>
                    <a:pt x="16993" y="4429"/>
                    <a:pt x="16955" y="4431"/>
                  </a:cubicBezTo>
                  <a:cubicBezTo>
                    <a:pt x="16936" y="4431"/>
                    <a:pt x="16898" y="4418"/>
                    <a:pt x="16860" y="4418"/>
                  </a:cubicBezTo>
                  <a:lnTo>
                    <a:pt x="16851" y="4450"/>
                  </a:lnTo>
                  <a:lnTo>
                    <a:pt x="16829" y="4440"/>
                  </a:lnTo>
                  <a:cubicBezTo>
                    <a:pt x="16787" y="4437"/>
                    <a:pt x="16872" y="4431"/>
                    <a:pt x="16811" y="4451"/>
                  </a:cubicBezTo>
                  <a:cubicBezTo>
                    <a:pt x="16798" y="4417"/>
                    <a:pt x="16817" y="4452"/>
                    <a:pt x="16803" y="4418"/>
                  </a:cubicBezTo>
                  <a:cubicBezTo>
                    <a:pt x="16765" y="4446"/>
                    <a:pt x="16828" y="4435"/>
                    <a:pt x="16771" y="4451"/>
                  </a:cubicBezTo>
                  <a:cubicBezTo>
                    <a:pt x="16757" y="4416"/>
                    <a:pt x="16790" y="4436"/>
                    <a:pt x="16755" y="4410"/>
                  </a:cubicBezTo>
                  <a:cubicBezTo>
                    <a:pt x="16744" y="4432"/>
                    <a:pt x="16747" y="4419"/>
                    <a:pt x="16747" y="4451"/>
                  </a:cubicBezTo>
                  <a:cubicBezTo>
                    <a:pt x="16682" y="4445"/>
                    <a:pt x="16710" y="4434"/>
                    <a:pt x="16699" y="4426"/>
                  </a:cubicBezTo>
                  <a:lnTo>
                    <a:pt x="16684" y="4426"/>
                  </a:lnTo>
                  <a:cubicBezTo>
                    <a:pt x="16668" y="4425"/>
                    <a:pt x="16681" y="4421"/>
                    <a:pt x="16649" y="4418"/>
                  </a:cubicBezTo>
                  <a:lnTo>
                    <a:pt x="16658" y="4442"/>
                  </a:lnTo>
                  <a:cubicBezTo>
                    <a:pt x="16624" y="4440"/>
                    <a:pt x="16669" y="4434"/>
                    <a:pt x="16603" y="4433"/>
                  </a:cubicBezTo>
                  <a:lnTo>
                    <a:pt x="16520" y="4442"/>
                  </a:lnTo>
                  <a:cubicBezTo>
                    <a:pt x="16528" y="4406"/>
                    <a:pt x="16521" y="4414"/>
                    <a:pt x="16552" y="4410"/>
                  </a:cubicBezTo>
                  <a:cubicBezTo>
                    <a:pt x="16563" y="4408"/>
                    <a:pt x="16603" y="4410"/>
                    <a:pt x="16617" y="4410"/>
                  </a:cubicBezTo>
                  <a:cubicBezTo>
                    <a:pt x="16669" y="4411"/>
                    <a:pt x="16690" y="4402"/>
                    <a:pt x="16747" y="4402"/>
                  </a:cubicBezTo>
                  <a:cubicBezTo>
                    <a:pt x="16743" y="4357"/>
                    <a:pt x="16729" y="4378"/>
                    <a:pt x="16666" y="4378"/>
                  </a:cubicBezTo>
                  <a:lnTo>
                    <a:pt x="16667" y="4341"/>
                  </a:lnTo>
                  <a:cubicBezTo>
                    <a:pt x="16667" y="4339"/>
                    <a:pt x="16667" y="4337"/>
                    <a:pt x="16667" y="4335"/>
                  </a:cubicBezTo>
                  <a:cubicBezTo>
                    <a:pt x="16668" y="4301"/>
                    <a:pt x="16649" y="4306"/>
                    <a:pt x="16698" y="4305"/>
                  </a:cubicBezTo>
                  <a:cubicBezTo>
                    <a:pt x="16681" y="4331"/>
                    <a:pt x="16685" y="4310"/>
                    <a:pt x="16682" y="4345"/>
                  </a:cubicBezTo>
                  <a:cubicBezTo>
                    <a:pt x="16718" y="4321"/>
                    <a:pt x="16691" y="4327"/>
                    <a:pt x="16730" y="4353"/>
                  </a:cubicBezTo>
                  <a:cubicBezTo>
                    <a:pt x="16732" y="4338"/>
                    <a:pt x="16724" y="4344"/>
                    <a:pt x="16735" y="4335"/>
                  </a:cubicBezTo>
                  <a:cubicBezTo>
                    <a:pt x="16757" y="4319"/>
                    <a:pt x="16740" y="4333"/>
                    <a:pt x="16747" y="4337"/>
                  </a:cubicBezTo>
                  <a:lnTo>
                    <a:pt x="16737" y="4353"/>
                  </a:lnTo>
                  <a:lnTo>
                    <a:pt x="16747" y="4337"/>
                  </a:lnTo>
                  <a:lnTo>
                    <a:pt x="16763" y="4337"/>
                  </a:lnTo>
                  <a:cubicBezTo>
                    <a:pt x="16757" y="4361"/>
                    <a:pt x="16755" y="4362"/>
                    <a:pt x="16755" y="4394"/>
                  </a:cubicBezTo>
                  <a:lnTo>
                    <a:pt x="16795" y="4394"/>
                  </a:lnTo>
                  <a:cubicBezTo>
                    <a:pt x="16788" y="4377"/>
                    <a:pt x="16792" y="4389"/>
                    <a:pt x="16785" y="4380"/>
                  </a:cubicBezTo>
                  <a:cubicBezTo>
                    <a:pt x="16767" y="4357"/>
                    <a:pt x="16786" y="4400"/>
                    <a:pt x="16771" y="4361"/>
                  </a:cubicBezTo>
                  <a:lnTo>
                    <a:pt x="16783" y="4316"/>
                  </a:lnTo>
                  <a:cubicBezTo>
                    <a:pt x="16787" y="4294"/>
                    <a:pt x="16788" y="4288"/>
                    <a:pt x="16795" y="4272"/>
                  </a:cubicBezTo>
                  <a:lnTo>
                    <a:pt x="16849" y="4305"/>
                  </a:lnTo>
                  <a:cubicBezTo>
                    <a:pt x="16873" y="4314"/>
                    <a:pt x="16871" y="4297"/>
                    <a:pt x="16933" y="4297"/>
                  </a:cubicBezTo>
                  <a:cubicBezTo>
                    <a:pt x="16934" y="4247"/>
                    <a:pt x="16931" y="4263"/>
                    <a:pt x="16974" y="4272"/>
                  </a:cubicBezTo>
                  <a:cubicBezTo>
                    <a:pt x="16956" y="4209"/>
                    <a:pt x="16925" y="4300"/>
                    <a:pt x="16909" y="4240"/>
                  </a:cubicBezTo>
                  <a:cubicBezTo>
                    <a:pt x="16962" y="4240"/>
                    <a:pt x="17005" y="4219"/>
                    <a:pt x="17031" y="4220"/>
                  </a:cubicBezTo>
                  <a:cubicBezTo>
                    <a:pt x="17049" y="4220"/>
                    <a:pt x="17035" y="4217"/>
                    <a:pt x="17046" y="4224"/>
                  </a:cubicBezTo>
                  <a:cubicBezTo>
                    <a:pt x="17045" y="4225"/>
                    <a:pt x="17044" y="4226"/>
                    <a:pt x="17043" y="4229"/>
                  </a:cubicBezTo>
                  <a:cubicBezTo>
                    <a:pt x="17043" y="4232"/>
                    <a:pt x="17038" y="4237"/>
                    <a:pt x="17036" y="4238"/>
                  </a:cubicBezTo>
                  <a:cubicBezTo>
                    <a:pt x="16996" y="4269"/>
                    <a:pt x="17009" y="4227"/>
                    <a:pt x="16982" y="4264"/>
                  </a:cubicBezTo>
                  <a:cubicBezTo>
                    <a:pt x="17006" y="4264"/>
                    <a:pt x="17005" y="4264"/>
                    <a:pt x="17026" y="4269"/>
                  </a:cubicBezTo>
                  <a:cubicBezTo>
                    <a:pt x="17048" y="4273"/>
                    <a:pt x="17016" y="4269"/>
                    <a:pt x="17040" y="4272"/>
                  </a:cubicBezTo>
                  <a:lnTo>
                    <a:pt x="17076" y="4276"/>
                  </a:lnTo>
                  <a:cubicBezTo>
                    <a:pt x="17090" y="4283"/>
                    <a:pt x="17089" y="4259"/>
                    <a:pt x="17079" y="4305"/>
                  </a:cubicBezTo>
                  <a:cubicBezTo>
                    <a:pt x="17113" y="4296"/>
                    <a:pt x="17096" y="4301"/>
                    <a:pt x="17111" y="4272"/>
                  </a:cubicBezTo>
                  <a:lnTo>
                    <a:pt x="17157" y="4279"/>
                  </a:lnTo>
                  <a:cubicBezTo>
                    <a:pt x="17158" y="4279"/>
                    <a:pt x="17160" y="4278"/>
                    <a:pt x="17161" y="4278"/>
                  </a:cubicBezTo>
                  <a:lnTo>
                    <a:pt x="17174" y="4282"/>
                  </a:lnTo>
                  <a:cubicBezTo>
                    <a:pt x="17175" y="4282"/>
                    <a:pt x="17206" y="4296"/>
                    <a:pt x="17208" y="4297"/>
                  </a:cubicBezTo>
                  <a:cubicBezTo>
                    <a:pt x="17232" y="4314"/>
                    <a:pt x="17224" y="4293"/>
                    <a:pt x="17225" y="4337"/>
                  </a:cubicBezTo>
                  <a:lnTo>
                    <a:pt x="17249" y="4337"/>
                  </a:lnTo>
                  <a:cubicBezTo>
                    <a:pt x="17248" y="4312"/>
                    <a:pt x="17245" y="4308"/>
                    <a:pt x="17241" y="4289"/>
                  </a:cubicBezTo>
                  <a:cubicBezTo>
                    <a:pt x="17265" y="4283"/>
                    <a:pt x="17266" y="4280"/>
                    <a:pt x="17298" y="4280"/>
                  </a:cubicBezTo>
                  <a:cubicBezTo>
                    <a:pt x="17288" y="4306"/>
                    <a:pt x="17288" y="4293"/>
                    <a:pt x="17273" y="4321"/>
                  </a:cubicBezTo>
                  <a:cubicBezTo>
                    <a:pt x="17317" y="4321"/>
                    <a:pt x="17305" y="4314"/>
                    <a:pt x="17338" y="4321"/>
                  </a:cubicBezTo>
                  <a:cubicBezTo>
                    <a:pt x="17333" y="4303"/>
                    <a:pt x="17327" y="4300"/>
                    <a:pt x="17314" y="4289"/>
                  </a:cubicBezTo>
                  <a:cubicBezTo>
                    <a:pt x="17371" y="4284"/>
                    <a:pt x="17328" y="4269"/>
                    <a:pt x="17403" y="4268"/>
                  </a:cubicBezTo>
                  <a:cubicBezTo>
                    <a:pt x="17450" y="4267"/>
                    <a:pt x="17456" y="4244"/>
                    <a:pt x="17500" y="4240"/>
                  </a:cubicBezTo>
                  <a:cubicBezTo>
                    <a:pt x="17501" y="4274"/>
                    <a:pt x="17491" y="4270"/>
                    <a:pt x="17523" y="4272"/>
                  </a:cubicBezTo>
                  <a:lnTo>
                    <a:pt x="17550" y="4266"/>
                  </a:lnTo>
                  <a:cubicBezTo>
                    <a:pt x="17551" y="4265"/>
                    <a:pt x="17553" y="4263"/>
                    <a:pt x="17555" y="4263"/>
                  </a:cubicBezTo>
                  <a:lnTo>
                    <a:pt x="17590" y="4241"/>
                  </a:lnTo>
                  <a:cubicBezTo>
                    <a:pt x="17607" y="4234"/>
                    <a:pt x="17589" y="4238"/>
                    <a:pt x="17614" y="4232"/>
                  </a:cubicBezTo>
                  <a:cubicBezTo>
                    <a:pt x="17619" y="4254"/>
                    <a:pt x="17617" y="4250"/>
                    <a:pt x="17630" y="4264"/>
                  </a:cubicBezTo>
                  <a:cubicBezTo>
                    <a:pt x="17638" y="4233"/>
                    <a:pt x="17654" y="4236"/>
                    <a:pt x="17686" y="4236"/>
                  </a:cubicBezTo>
                  <a:cubicBezTo>
                    <a:pt x="17729" y="4236"/>
                    <a:pt x="17821" y="4209"/>
                    <a:pt x="17863" y="4214"/>
                  </a:cubicBezTo>
                  <a:cubicBezTo>
                    <a:pt x="17886" y="4216"/>
                    <a:pt x="17861" y="4218"/>
                    <a:pt x="17889" y="4208"/>
                  </a:cubicBezTo>
                  <a:lnTo>
                    <a:pt x="17881" y="4256"/>
                  </a:lnTo>
                  <a:cubicBezTo>
                    <a:pt x="17916" y="4237"/>
                    <a:pt x="17901" y="4262"/>
                    <a:pt x="17905" y="4224"/>
                  </a:cubicBezTo>
                  <a:lnTo>
                    <a:pt x="17921" y="4224"/>
                  </a:lnTo>
                  <a:cubicBezTo>
                    <a:pt x="17921" y="4267"/>
                    <a:pt x="17921" y="4236"/>
                    <a:pt x="17930" y="4248"/>
                  </a:cubicBezTo>
                  <a:cubicBezTo>
                    <a:pt x="17934" y="4229"/>
                    <a:pt x="17932" y="4225"/>
                    <a:pt x="17937" y="4219"/>
                  </a:cubicBezTo>
                  <a:cubicBezTo>
                    <a:pt x="17966" y="4185"/>
                    <a:pt x="18033" y="4211"/>
                    <a:pt x="18051" y="4216"/>
                  </a:cubicBezTo>
                  <a:cubicBezTo>
                    <a:pt x="18054" y="4191"/>
                    <a:pt x="18050" y="4204"/>
                    <a:pt x="18061" y="4196"/>
                  </a:cubicBezTo>
                  <a:cubicBezTo>
                    <a:pt x="18062" y="4195"/>
                    <a:pt x="18090" y="4184"/>
                    <a:pt x="18104" y="4204"/>
                  </a:cubicBezTo>
                  <a:lnTo>
                    <a:pt x="18107" y="4212"/>
                  </a:lnTo>
                  <a:cubicBezTo>
                    <a:pt x="18107" y="4212"/>
                    <a:pt x="18107" y="4214"/>
                    <a:pt x="18108" y="4216"/>
                  </a:cubicBezTo>
                  <a:cubicBezTo>
                    <a:pt x="18126" y="4203"/>
                    <a:pt x="18118" y="4214"/>
                    <a:pt x="18124" y="4191"/>
                  </a:cubicBezTo>
                  <a:cubicBezTo>
                    <a:pt x="18139" y="4191"/>
                    <a:pt x="18155" y="4190"/>
                    <a:pt x="18168" y="4194"/>
                  </a:cubicBezTo>
                  <a:cubicBezTo>
                    <a:pt x="18213" y="4207"/>
                    <a:pt x="18137" y="4190"/>
                    <a:pt x="18189" y="4208"/>
                  </a:cubicBezTo>
                  <a:cubicBezTo>
                    <a:pt x="18220" y="4206"/>
                    <a:pt x="18264" y="4166"/>
                    <a:pt x="18294" y="4224"/>
                  </a:cubicBezTo>
                  <a:lnTo>
                    <a:pt x="18305" y="4218"/>
                  </a:lnTo>
                  <a:cubicBezTo>
                    <a:pt x="18346" y="4199"/>
                    <a:pt x="18373" y="4215"/>
                    <a:pt x="18396" y="4243"/>
                  </a:cubicBezTo>
                  <a:cubicBezTo>
                    <a:pt x="18397" y="4244"/>
                    <a:pt x="18398" y="4247"/>
                    <a:pt x="18399" y="4248"/>
                  </a:cubicBezTo>
                  <a:lnTo>
                    <a:pt x="18399" y="4256"/>
                  </a:lnTo>
                  <a:lnTo>
                    <a:pt x="18409" y="4249"/>
                  </a:lnTo>
                  <a:lnTo>
                    <a:pt x="18399" y="4248"/>
                  </a:lnTo>
                  <a:lnTo>
                    <a:pt x="18399" y="4224"/>
                  </a:lnTo>
                  <a:cubicBezTo>
                    <a:pt x="18441" y="4223"/>
                    <a:pt x="18423" y="4231"/>
                    <a:pt x="18440" y="4208"/>
                  </a:cubicBezTo>
                  <a:lnTo>
                    <a:pt x="18408" y="4208"/>
                  </a:lnTo>
                  <a:lnTo>
                    <a:pt x="18408" y="4183"/>
                  </a:lnTo>
                  <a:cubicBezTo>
                    <a:pt x="18426" y="4183"/>
                    <a:pt x="18446" y="4184"/>
                    <a:pt x="18464" y="4183"/>
                  </a:cubicBezTo>
                  <a:cubicBezTo>
                    <a:pt x="18502" y="4180"/>
                    <a:pt x="18494" y="4175"/>
                    <a:pt x="18497" y="4167"/>
                  </a:cubicBezTo>
                  <a:lnTo>
                    <a:pt x="18399" y="4167"/>
                  </a:lnTo>
                  <a:cubicBezTo>
                    <a:pt x="18398" y="4145"/>
                    <a:pt x="18396" y="4145"/>
                    <a:pt x="18391" y="4126"/>
                  </a:cubicBezTo>
                  <a:cubicBezTo>
                    <a:pt x="18432" y="4135"/>
                    <a:pt x="18398" y="4127"/>
                    <a:pt x="18441" y="4127"/>
                  </a:cubicBezTo>
                  <a:cubicBezTo>
                    <a:pt x="18476" y="4127"/>
                    <a:pt x="18474" y="4136"/>
                    <a:pt x="18493" y="4136"/>
                  </a:cubicBezTo>
                  <a:lnTo>
                    <a:pt x="18548" y="4121"/>
                  </a:lnTo>
                  <a:cubicBezTo>
                    <a:pt x="18563" y="4116"/>
                    <a:pt x="18543" y="4121"/>
                    <a:pt x="18560" y="4117"/>
                  </a:cubicBezTo>
                  <a:cubicBezTo>
                    <a:pt x="18590" y="4109"/>
                    <a:pt x="18567" y="4113"/>
                    <a:pt x="18589" y="4117"/>
                  </a:cubicBezTo>
                  <a:cubicBezTo>
                    <a:pt x="18607" y="4120"/>
                    <a:pt x="18597" y="4121"/>
                    <a:pt x="18608" y="4120"/>
                  </a:cubicBezTo>
                  <a:cubicBezTo>
                    <a:pt x="18632" y="4117"/>
                    <a:pt x="18614" y="4101"/>
                    <a:pt x="18691" y="4107"/>
                  </a:cubicBezTo>
                  <a:cubicBezTo>
                    <a:pt x="18728" y="4109"/>
                    <a:pt x="18698" y="4109"/>
                    <a:pt x="18726" y="4089"/>
                  </a:cubicBezTo>
                  <a:cubicBezTo>
                    <a:pt x="18752" y="4070"/>
                    <a:pt x="18733" y="4085"/>
                    <a:pt x="18780" y="4086"/>
                  </a:cubicBezTo>
                  <a:cubicBezTo>
                    <a:pt x="18795" y="4057"/>
                    <a:pt x="18779" y="4063"/>
                    <a:pt x="18813" y="4054"/>
                  </a:cubicBezTo>
                  <a:cubicBezTo>
                    <a:pt x="18806" y="4083"/>
                    <a:pt x="18802" y="4091"/>
                    <a:pt x="18845" y="4094"/>
                  </a:cubicBezTo>
                  <a:cubicBezTo>
                    <a:pt x="18861" y="4033"/>
                    <a:pt x="18849" y="4116"/>
                    <a:pt x="18942" y="4054"/>
                  </a:cubicBezTo>
                  <a:cubicBezTo>
                    <a:pt x="18976" y="4063"/>
                    <a:pt x="18964" y="4076"/>
                    <a:pt x="18996" y="4073"/>
                  </a:cubicBezTo>
                  <a:lnTo>
                    <a:pt x="19064" y="4070"/>
                  </a:lnTo>
                  <a:cubicBezTo>
                    <a:pt x="19066" y="4042"/>
                    <a:pt x="19070" y="4040"/>
                    <a:pt x="19080" y="4021"/>
                  </a:cubicBezTo>
                  <a:cubicBezTo>
                    <a:pt x="19100" y="4036"/>
                    <a:pt x="19097" y="4032"/>
                    <a:pt x="19104" y="4062"/>
                  </a:cubicBezTo>
                  <a:lnTo>
                    <a:pt x="19137" y="4062"/>
                  </a:lnTo>
                  <a:cubicBezTo>
                    <a:pt x="19158" y="4002"/>
                    <a:pt x="19211" y="4022"/>
                    <a:pt x="19224" y="4018"/>
                  </a:cubicBezTo>
                  <a:cubicBezTo>
                    <a:pt x="19225" y="4018"/>
                    <a:pt x="19247" y="4009"/>
                    <a:pt x="19248" y="4009"/>
                  </a:cubicBezTo>
                  <a:cubicBezTo>
                    <a:pt x="19292" y="3991"/>
                    <a:pt x="19278" y="3987"/>
                    <a:pt x="19278" y="4003"/>
                  </a:cubicBezTo>
                  <a:cubicBezTo>
                    <a:pt x="19278" y="4022"/>
                    <a:pt x="19274" y="4008"/>
                    <a:pt x="19266" y="4037"/>
                  </a:cubicBezTo>
                  <a:lnTo>
                    <a:pt x="19366" y="4002"/>
                  </a:lnTo>
                  <a:cubicBezTo>
                    <a:pt x="19396" y="3994"/>
                    <a:pt x="19371" y="4023"/>
                    <a:pt x="19396" y="3989"/>
                  </a:cubicBezTo>
                  <a:cubicBezTo>
                    <a:pt x="19443" y="3999"/>
                    <a:pt x="19397" y="3993"/>
                    <a:pt x="19445" y="3981"/>
                  </a:cubicBezTo>
                  <a:lnTo>
                    <a:pt x="19445" y="4013"/>
                  </a:lnTo>
                  <a:cubicBezTo>
                    <a:pt x="19472" y="4004"/>
                    <a:pt x="19455" y="4014"/>
                    <a:pt x="19453" y="3981"/>
                  </a:cubicBezTo>
                  <a:lnTo>
                    <a:pt x="19518" y="3981"/>
                  </a:lnTo>
                  <a:cubicBezTo>
                    <a:pt x="19523" y="4002"/>
                    <a:pt x="19515" y="3990"/>
                    <a:pt x="19534" y="3997"/>
                  </a:cubicBezTo>
                  <a:lnTo>
                    <a:pt x="19502" y="4004"/>
                  </a:lnTo>
                  <a:cubicBezTo>
                    <a:pt x="19507" y="4025"/>
                    <a:pt x="19505" y="4020"/>
                    <a:pt x="19529" y="4042"/>
                  </a:cubicBezTo>
                  <a:cubicBezTo>
                    <a:pt x="19540" y="4052"/>
                    <a:pt x="19531" y="4046"/>
                    <a:pt x="19542" y="4054"/>
                  </a:cubicBezTo>
                  <a:cubicBezTo>
                    <a:pt x="19548" y="4041"/>
                    <a:pt x="19550" y="4068"/>
                    <a:pt x="19542" y="4029"/>
                  </a:cubicBezTo>
                  <a:cubicBezTo>
                    <a:pt x="19570" y="4043"/>
                    <a:pt x="19570" y="4043"/>
                    <a:pt x="19599" y="4037"/>
                  </a:cubicBezTo>
                  <a:cubicBezTo>
                    <a:pt x="19598" y="3991"/>
                    <a:pt x="19572" y="3985"/>
                    <a:pt x="19623" y="3981"/>
                  </a:cubicBezTo>
                  <a:lnTo>
                    <a:pt x="19606" y="4037"/>
                  </a:lnTo>
                  <a:cubicBezTo>
                    <a:pt x="19638" y="4026"/>
                    <a:pt x="19608" y="4040"/>
                    <a:pt x="19630" y="4020"/>
                  </a:cubicBezTo>
                  <a:cubicBezTo>
                    <a:pt x="19644" y="4006"/>
                    <a:pt x="19637" y="4009"/>
                    <a:pt x="19655" y="3997"/>
                  </a:cubicBezTo>
                  <a:cubicBezTo>
                    <a:pt x="19655" y="4039"/>
                    <a:pt x="19646" y="4037"/>
                    <a:pt x="19680" y="4045"/>
                  </a:cubicBezTo>
                  <a:cubicBezTo>
                    <a:pt x="19688" y="4024"/>
                    <a:pt x="19681" y="4043"/>
                    <a:pt x="19677" y="4030"/>
                  </a:cubicBezTo>
                  <a:lnTo>
                    <a:pt x="19673" y="4023"/>
                  </a:lnTo>
                  <a:cubicBezTo>
                    <a:pt x="19673" y="4022"/>
                    <a:pt x="19673" y="4020"/>
                    <a:pt x="19672" y="4020"/>
                  </a:cubicBezTo>
                  <a:cubicBezTo>
                    <a:pt x="19672" y="4013"/>
                    <a:pt x="19680" y="4009"/>
                    <a:pt x="19671" y="3973"/>
                  </a:cubicBezTo>
                  <a:lnTo>
                    <a:pt x="19764" y="3944"/>
                  </a:lnTo>
                  <a:cubicBezTo>
                    <a:pt x="19783" y="3934"/>
                    <a:pt x="19753" y="3935"/>
                    <a:pt x="19793" y="3932"/>
                  </a:cubicBezTo>
                  <a:cubicBezTo>
                    <a:pt x="19794" y="3977"/>
                    <a:pt x="19799" y="3942"/>
                    <a:pt x="19809" y="3973"/>
                  </a:cubicBezTo>
                  <a:cubicBezTo>
                    <a:pt x="19775" y="3982"/>
                    <a:pt x="19792" y="3976"/>
                    <a:pt x="19777" y="4005"/>
                  </a:cubicBezTo>
                  <a:cubicBezTo>
                    <a:pt x="19779" y="4004"/>
                    <a:pt x="19782" y="4001"/>
                    <a:pt x="19783" y="4002"/>
                  </a:cubicBezTo>
                  <a:cubicBezTo>
                    <a:pt x="19783" y="4004"/>
                    <a:pt x="19787" y="4000"/>
                    <a:pt x="19788" y="4000"/>
                  </a:cubicBezTo>
                  <a:cubicBezTo>
                    <a:pt x="19804" y="3995"/>
                    <a:pt x="19876" y="3998"/>
                    <a:pt x="19887" y="4009"/>
                  </a:cubicBezTo>
                  <a:lnTo>
                    <a:pt x="19898" y="4029"/>
                  </a:lnTo>
                  <a:cubicBezTo>
                    <a:pt x="19906" y="3997"/>
                    <a:pt x="19916" y="4005"/>
                    <a:pt x="19929" y="3987"/>
                  </a:cubicBezTo>
                  <a:cubicBezTo>
                    <a:pt x="19938" y="3975"/>
                    <a:pt x="19932" y="3985"/>
                    <a:pt x="19933" y="3976"/>
                  </a:cubicBezTo>
                  <a:cubicBezTo>
                    <a:pt x="19935" y="3947"/>
                    <a:pt x="19925" y="3956"/>
                    <a:pt x="19890" y="3948"/>
                  </a:cubicBezTo>
                  <a:cubicBezTo>
                    <a:pt x="19898" y="3918"/>
                    <a:pt x="19909" y="3917"/>
                    <a:pt x="19947" y="3916"/>
                  </a:cubicBezTo>
                  <a:cubicBezTo>
                    <a:pt x="19947" y="3883"/>
                    <a:pt x="19944" y="3890"/>
                    <a:pt x="19955" y="3867"/>
                  </a:cubicBezTo>
                  <a:cubicBezTo>
                    <a:pt x="19998" y="3868"/>
                    <a:pt x="20010" y="3877"/>
                    <a:pt x="20043" y="3865"/>
                  </a:cubicBezTo>
                  <a:cubicBezTo>
                    <a:pt x="20080" y="3852"/>
                    <a:pt x="20042" y="3845"/>
                    <a:pt x="20083" y="3860"/>
                  </a:cubicBezTo>
                  <a:cubicBezTo>
                    <a:pt x="20117" y="3873"/>
                    <a:pt x="20082" y="3874"/>
                    <a:pt x="20133" y="3875"/>
                  </a:cubicBezTo>
                  <a:cubicBezTo>
                    <a:pt x="20118" y="3897"/>
                    <a:pt x="20113" y="3899"/>
                    <a:pt x="20077" y="3900"/>
                  </a:cubicBezTo>
                  <a:cubicBezTo>
                    <a:pt x="20078" y="3902"/>
                    <a:pt x="20085" y="3913"/>
                    <a:pt x="20085" y="3913"/>
                  </a:cubicBezTo>
                  <a:cubicBezTo>
                    <a:pt x="20090" y="3938"/>
                    <a:pt x="20070" y="3924"/>
                    <a:pt x="20060" y="3948"/>
                  </a:cubicBezTo>
                  <a:cubicBezTo>
                    <a:pt x="20043" y="3936"/>
                    <a:pt x="20050" y="3947"/>
                    <a:pt x="20044" y="3924"/>
                  </a:cubicBezTo>
                  <a:cubicBezTo>
                    <a:pt x="20012" y="3924"/>
                    <a:pt x="20011" y="3926"/>
                    <a:pt x="19987" y="3932"/>
                  </a:cubicBezTo>
                  <a:lnTo>
                    <a:pt x="20016" y="3960"/>
                  </a:lnTo>
                  <a:cubicBezTo>
                    <a:pt x="20017" y="3961"/>
                    <a:pt x="20018" y="3963"/>
                    <a:pt x="20020" y="3964"/>
                  </a:cubicBezTo>
                  <a:cubicBezTo>
                    <a:pt x="20000" y="3970"/>
                    <a:pt x="20009" y="3961"/>
                    <a:pt x="20004" y="3981"/>
                  </a:cubicBezTo>
                  <a:cubicBezTo>
                    <a:pt x="20025" y="3975"/>
                    <a:pt x="20013" y="3984"/>
                    <a:pt x="20020" y="3964"/>
                  </a:cubicBezTo>
                  <a:cubicBezTo>
                    <a:pt x="20035" y="3972"/>
                    <a:pt x="20030" y="3971"/>
                    <a:pt x="20052" y="3973"/>
                  </a:cubicBezTo>
                  <a:cubicBezTo>
                    <a:pt x="20058" y="3951"/>
                    <a:pt x="20052" y="3966"/>
                    <a:pt x="20060" y="3948"/>
                  </a:cubicBezTo>
                  <a:cubicBezTo>
                    <a:pt x="20102" y="3947"/>
                    <a:pt x="20147" y="3928"/>
                    <a:pt x="20174" y="3964"/>
                  </a:cubicBezTo>
                  <a:lnTo>
                    <a:pt x="20166" y="3964"/>
                  </a:lnTo>
                  <a:lnTo>
                    <a:pt x="20172" y="3974"/>
                  </a:lnTo>
                  <a:lnTo>
                    <a:pt x="20174" y="3964"/>
                  </a:lnTo>
                  <a:lnTo>
                    <a:pt x="20183" y="3949"/>
                  </a:lnTo>
                  <a:cubicBezTo>
                    <a:pt x="20212" y="3968"/>
                    <a:pt x="20196" y="3964"/>
                    <a:pt x="20206" y="3989"/>
                  </a:cubicBezTo>
                  <a:lnTo>
                    <a:pt x="20197" y="4005"/>
                  </a:lnTo>
                  <a:lnTo>
                    <a:pt x="20206" y="3989"/>
                  </a:lnTo>
                  <a:cubicBezTo>
                    <a:pt x="20227" y="3994"/>
                    <a:pt x="20230" y="3996"/>
                    <a:pt x="20247" y="4005"/>
                  </a:cubicBezTo>
                  <a:lnTo>
                    <a:pt x="20253" y="3988"/>
                  </a:lnTo>
                  <a:cubicBezTo>
                    <a:pt x="20262" y="3963"/>
                    <a:pt x="20258" y="3974"/>
                    <a:pt x="20255" y="3940"/>
                  </a:cubicBezTo>
                  <a:cubicBezTo>
                    <a:pt x="20287" y="3949"/>
                    <a:pt x="20278" y="3942"/>
                    <a:pt x="20279" y="3981"/>
                  </a:cubicBezTo>
                  <a:cubicBezTo>
                    <a:pt x="20431" y="3981"/>
                    <a:pt x="20393" y="3958"/>
                    <a:pt x="20401" y="3924"/>
                  </a:cubicBezTo>
                  <a:cubicBezTo>
                    <a:pt x="20345" y="3924"/>
                    <a:pt x="20351" y="3945"/>
                    <a:pt x="20311" y="3938"/>
                  </a:cubicBezTo>
                  <a:cubicBezTo>
                    <a:pt x="20283" y="3933"/>
                    <a:pt x="20294" y="3928"/>
                    <a:pt x="20282" y="3923"/>
                  </a:cubicBezTo>
                  <a:cubicBezTo>
                    <a:pt x="20240" y="3905"/>
                    <a:pt x="20286" y="3938"/>
                    <a:pt x="20239" y="3916"/>
                  </a:cubicBezTo>
                  <a:cubicBezTo>
                    <a:pt x="20271" y="3871"/>
                    <a:pt x="20232" y="3930"/>
                    <a:pt x="20277" y="3898"/>
                  </a:cubicBezTo>
                  <a:cubicBezTo>
                    <a:pt x="20296" y="3885"/>
                    <a:pt x="20298" y="3866"/>
                    <a:pt x="20303" y="3843"/>
                  </a:cubicBezTo>
                  <a:cubicBezTo>
                    <a:pt x="20397" y="3845"/>
                    <a:pt x="20413" y="3896"/>
                    <a:pt x="20474" y="3867"/>
                  </a:cubicBezTo>
                  <a:cubicBezTo>
                    <a:pt x="20464" y="3844"/>
                    <a:pt x="20473" y="3863"/>
                    <a:pt x="20441" y="3843"/>
                  </a:cubicBezTo>
                  <a:cubicBezTo>
                    <a:pt x="20480" y="3842"/>
                    <a:pt x="20475" y="3829"/>
                    <a:pt x="20482" y="3819"/>
                  </a:cubicBezTo>
                  <a:lnTo>
                    <a:pt x="20490" y="3835"/>
                  </a:lnTo>
                  <a:cubicBezTo>
                    <a:pt x="20506" y="3911"/>
                    <a:pt x="20531" y="3879"/>
                    <a:pt x="20498" y="3948"/>
                  </a:cubicBezTo>
                  <a:cubicBezTo>
                    <a:pt x="20538" y="3944"/>
                    <a:pt x="20502" y="3962"/>
                    <a:pt x="20538" y="3908"/>
                  </a:cubicBezTo>
                  <a:cubicBezTo>
                    <a:pt x="20521" y="3843"/>
                    <a:pt x="20529" y="3911"/>
                    <a:pt x="20530" y="3835"/>
                  </a:cubicBezTo>
                  <a:cubicBezTo>
                    <a:pt x="20506" y="3829"/>
                    <a:pt x="20511" y="3825"/>
                    <a:pt x="20490" y="3835"/>
                  </a:cubicBezTo>
                  <a:lnTo>
                    <a:pt x="20490" y="3802"/>
                  </a:lnTo>
                  <a:lnTo>
                    <a:pt x="20506" y="3802"/>
                  </a:lnTo>
                  <a:lnTo>
                    <a:pt x="20510" y="3820"/>
                  </a:lnTo>
                  <a:lnTo>
                    <a:pt x="20506" y="3802"/>
                  </a:lnTo>
                  <a:lnTo>
                    <a:pt x="20506" y="3786"/>
                  </a:lnTo>
                  <a:cubicBezTo>
                    <a:pt x="20467" y="3789"/>
                    <a:pt x="20492" y="3794"/>
                    <a:pt x="20457" y="3786"/>
                  </a:cubicBezTo>
                  <a:cubicBezTo>
                    <a:pt x="20465" y="3797"/>
                    <a:pt x="20456" y="3786"/>
                    <a:pt x="20469" y="3799"/>
                  </a:cubicBezTo>
                  <a:lnTo>
                    <a:pt x="20482" y="3810"/>
                  </a:lnTo>
                  <a:cubicBezTo>
                    <a:pt x="20478" y="3810"/>
                    <a:pt x="20458" y="3808"/>
                    <a:pt x="20457" y="3809"/>
                  </a:cubicBezTo>
                  <a:lnTo>
                    <a:pt x="20431" y="3816"/>
                  </a:lnTo>
                  <a:cubicBezTo>
                    <a:pt x="20387" y="3820"/>
                    <a:pt x="20427" y="3805"/>
                    <a:pt x="20377" y="3803"/>
                  </a:cubicBezTo>
                  <a:cubicBezTo>
                    <a:pt x="20340" y="3802"/>
                    <a:pt x="20360" y="3814"/>
                    <a:pt x="20315" y="3808"/>
                  </a:cubicBezTo>
                  <a:cubicBezTo>
                    <a:pt x="20312" y="3808"/>
                    <a:pt x="20294" y="3803"/>
                    <a:pt x="20289" y="3801"/>
                  </a:cubicBezTo>
                  <a:cubicBezTo>
                    <a:pt x="20271" y="3795"/>
                    <a:pt x="20275" y="3797"/>
                    <a:pt x="20263" y="3786"/>
                  </a:cubicBezTo>
                  <a:lnTo>
                    <a:pt x="20352" y="3786"/>
                  </a:lnTo>
                  <a:cubicBezTo>
                    <a:pt x="20340" y="3774"/>
                    <a:pt x="20338" y="3778"/>
                    <a:pt x="20336" y="3754"/>
                  </a:cubicBezTo>
                  <a:cubicBezTo>
                    <a:pt x="20289" y="3758"/>
                    <a:pt x="20331" y="3755"/>
                    <a:pt x="20298" y="3765"/>
                  </a:cubicBezTo>
                  <a:cubicBezTo>
                    <a:pt x="20199" y="3798"/>
                    <a:pt x="20205" y="3731"/>
                    <a:pt x="20089" y="3750"/>
                  </a:cubicBezTo>
                  <a:lnTo>
                    <a:pt x="20043" y="3761"/>
                  </a:lnTo>
                  <a:cubicBezTo>
                    <a:pt x="20019" y="3775"/>
                    <a:pt x="20039" y="3776"/>
                    <a:pt x="20010" y="3783"/>
                  </a:cubicBezTo>
                  <a:cubicBezTo>
                    <a:pt x="19989" y="3788"/>
                    <a:pt x="19969" y="3780"/>
                    <a:pt x="19955" y="3771"/>
                  </a:cubicBezTo>
                  <a:cubicBezTo>
                    <a:pt x="19909" y="3743"/>
                    <a:pt x="19910" y="3728"/>
                    <a:pt x="19873" y="3737"/>
                  </a:cubicBezTo>
                  <a:cubicBezTo>
                    <a:pt x="19819" y="3749"/>
                    <a:pt x="19830" y="3749"/>
                    <a:pt x="19776" y="3737"/>
                  </a:cubicBezTo>
                  <a:cubicBezTo>
                    <a:pt x="19739" y="3729"/>
                    <a:pt x="19730" y="3737"/>
                    <a:pt x="19720" y="3778"/>
                  </a:cubicBezTo>
                  <a:cubicBezTo>
                    <a:pt x="19687" y="3754"/>
                    <a:pt x="19695" y="3737"/>
                    <a:pt x="19704" y="3697"/>
                  </a:cubicBezTo>
                  <a:cubicBezTo>
                    <a:pt x="19683" y="3705"/>
                    <a:pt x="19693" y="3710"/>
                    <a:pt x="19667" y="3704"/>
                  </a:cubicBezTo>
                  <a:cubicBezTo>
                    <a:pt x="19651" y="3700"/>
                    <a:pt x="19651" y="3699"/>
                    <a:pt x="19623" y="3697"/>
                  </a:cubicBezTo>
                  <a:cubicBezTo>
                    <a:pt x="19615" y="3717"/>
                    <a:pt x="19617" y="3704"/>
                    <a:pt x="19623" y="3729"/>
                  </a:cubicBezTo>
                  <a:lnTo>
                    <a:pt x="19558" y="3729"/>
                  </a:lnTo>
                  <a:cubicBezTo>
                    <a:pt x="19587" y="3702"/>
                    <a:pt x="19558" y="3715"/>
                    <a:pt x="19571" y="3670"/>
                  </a:cubicBezTo>
                  <a:lnTo>
                    <a:pt x="19582" y="3648"/>
                  </a:lnTo>
                  <a:cubicBezTo>
                    <a:pt x="19618" y="3649"/>
                    <a:pt x="19627" y="3657"/>
                    <a:pt x="19671" y="3657"/>
                  </a:cubicBezTo>
                  <a:lnTo>
                    <a:pt x="19671" y="3689"/>
                  </a:lnTo>
                  <a:cubicBezTo>
                    <a:pt x="19720" y="3685"/>
                    <a:pt x="19702" y="3665"/>
                    <a:pt x="19791" y="3662"/>
                  </a:cubicBezTo>
                  <a:cubicBezTo>
                    <a:pt x="19826" y="3661"/>
                    <a:pt x="19804" y="3678"/>
                    <a:pt x="19825" y="3648"/>
                  </a:cubicBezTo>
                  <a:cubicBezTo>
                    <a:pt x="19736" y="3628"/>
                    <a:pt x="19744" y="3643"/>
                    <a:pt x="19712" y="3665"/>
                  </a:cubicBezTo>
                  <a:cubicBezTo>
                    <a:pt x="19699" y="3645"/>
                    <a:pt x="19702" y="3656"/>
                    <a:pt x="19696" y="3632"/>
                  </a:cubicBezTo>
                  <a:lnTo>
                    <a:pt x="19663" y="3632"/>
                  </a:lnTo>
                  <a:cubicBezTo>
                    <a:pt x="19652" y="3668"/>
                    <a:pt x="19609" y="3627"/>
                    <a:pt x="19532" y="3627"/>
                  </a:cubicBezTo>
                  <a:cubicBezTo>
                    <a:pt x="19492" y="3627"/>
                    <a:pt x="19511" y="3639"/>
                    <a:pt x="19484" y="3633"/>
                  </a:cubicBezTo>
                  <a:cubicBezTo>
                    <a:pt x="19464" y="3630"/>
                    <a:pt x="19496" y="3628"/>
                    <a:pt x="19453" y="3624"/>
                  </a:cubicBezTo>
                  <a:cubicBezTo>
                    <a:pt x="19458" y="3691"/>
                    <a:pt x="19459" y="3640"/>
                    <a:pt x="19428" y="3681"/>
                  </a:cubicBezTo>
                  <a:cubicBezTo>
                    <a:pt x="19409" y="3686"/>
                    <a:pt x="19417" y="3677"/>
                    <a:pt x="19412" y="3697"/>
                  </a:cubicBezTo>
                  <a:cubicBezTo>
                    <a:pt x="19433" y="3691"/>
                    <a:pt x="19421" y="3700"/>
                    <a:pt x="19428" y="3681"/>
                  </a:cubicBezTo>
                  <a:cubicBezTo>
                    <a:pt x="19446" y="3693"/>
                    <a:pt x="19439" y="3682"/>
                    <a:pt x="19445" y="3705"/>
                  </a:cubicBezTo>
                  <a:cubicBezTo>
                    <a:pt x="19464" y="3705"/>
                    <a:pt x="19472" y="3708"/>
                    <a:pt x="19488" y="3701"/>
                  </a:cubicBezTo>
                  <a:cubicBezTo>
                    <a:pt x="19538" y="3678"/>
                    <a:pt x="19457" y="3698"/>
                    <a:pt x="19509" y="3681"/>
                  </a:cubicBezTo>
                  <a:lnTo>
                    <a:pt x="19521" y="3694"/>
                  </a:lnTo>
                  <a:cubicBezTo>
                    <a:pt x="19522" y="3696"/>
                    <a:pt x="19526" y="3701"/>
                    <a:pt x="19528" y="3703"/>
                  </a:cubicBezTo>
                  <a:cubicBezTo>
                    <a:pt x="19541" y="3717"/>
                    <a:pt x="19530" y="3714"/>
                    <a:pt x="19550" y="3721"/>
                  </a:cubicBezTo>
                  <a:lnTo>
                    <a:pt x="19540" y="3728"/>
                  </a:lnTo>
                  <a:cubicBezTo>
                    <a:pt x="19513" y="3755"/>
                    <a:pt x="19537" y="3743"/>
                    <a:pt x="19526" y="3770"/>
                  </a:cubicBezTo>
                  <a:cubicBezTo>
                    <a:pt x="19477" y="3757"/>
                    <a:pt x="19544" y="3757"/>
                    <a:pt x="19461" y="3713"/>
                  </a:cubicBezTo>
                  <a:cubicBezTo>
                    <a:pt x="19393" y="3777"/>
                    <a:pt x="19406" y="3744"/>
                    <a:pt x="19387" y="3753"/>
                  </a:cubicBezTo>
                  <a:cubicBezTo>
                    <a:pt x="19351" y="3772"/>
                    <a:pt x="19422" y="3753"/>
                    <a:pt x="19372" y="3770"/>
                  </a:cubicBezTo>
                  <a:cubicBezTo>
                    <a:pt x="19366" y="3707"/>
                    <a:pt x="19319" y="3746"/>
                    <a:pt x="19291" y="3754"/>
                  </a:cubicBezTo>
                  <a:lnTo>
                    <a:pt x="19202" y="3705"/>
                  </a:lnTo>
                  <a:cubicBezTo>
                    <a:pt x="19194" y="3734"/>
                    <a:pt x="19201" y="3727"/>
                    <a:pt x="19169" y="3729"/>
                  </a:cubicBezTo>
                  <a:lnTo>
                    <a:pt x="19169" y="3721"/>
                  </a:lnTo>
                  <a:lnTo>
                    <a:pt x="19160" y="3728"/>
                  </a:lnTo>
                  <a:lnTo>
                    <a:pt x="19169" y="3729"/>
                  </a:lnTo>
                  <a:lnTo>
                    <a:pt x="19145" y="3762"/>
                  </a:lnTo>
                  <a:cubicBezTo>
                    <a:pt x="19039" y="3762"/>
                    <a:pt x="19065" y="3753"/>
                    <a:pt x="19072" y="3721"/>
                  </a:cubicBezTo>
                  <a:cubicBezTo>
                    <a:pt x="19052" y="3730"/>
                    <a:pt x="19065" y="3727"/>
                    <a:pt x="19040" y="3721"/>
                  </a:cubicBezTo>
                  <a:cubicBezTo>
                    <a:pt x="19049" y="3742"/>
                    <a:pt x="19045" y="3737"/>
                    <a:pt x="19040" y="3762"/>
                  </a:cubicBezTo>
                  <a:lnTo>
                    <a:pt x="19015" y="3762"/>
                  </a:lnTo>
                  <a:cubicBezTo>
                    <a:pt x="19022" y="3738"/>
                    <a:pt x="19018" y="3749"/>
                    <a:pt x="19031" y="3729"/>
                  </a:cubicBezTo>
                  <a:cubicBezTo>
                    <a:pt x="18988" y="3733"/>
                    <a:pt x="18979" y="3742"/>
                    <a:pt x="18991" y="3689"/>
                  </a:cubicBezTo>
                  <a:lnTo>
                    <a:pt x="18902" y="3689"/>
                  </a:lnTo>
                  <a:cubicBezTo>
                    <a:pt x="18907" y="3707"/>
                    <a:pt x="18901" y="3696"/>
                    <a:pt x="18912" y="3707"/>
                  </a:cubicBezTo>
                  <a:lnTo>
                    <a:pt x="18926" y="3713"/>
                  </a:lnTo>
                  <a:cubicBezTo>
                    <a:pt x="18921" y="3736"/>
                    <a:pt x="18916" y="3741"/>
                    <a:pt x="18902" y="3754"/>
                  </a:cubicBezTo>
                  <a:cubicBezTo>
                    <a:pt x="18878" y="3736"/>
                    <a:pt x="18892" y="3731"/>
                    <a:pt x="18869" y="3721"/>
                  </a:cubicBezTo>
                  <a:cubicBezTo>
                    <a:pt x="18879" y="3696"/>
                    <a:pt x="18852" y="3710"/>
                    <a:pt x="18894" y="3705"/>
                  </a:cubicBezTo>
                  <a:cubicBezTo>
                    <a:pt x="18866" y="3667"/>
                    <a:pt x="18881" y="3715"/>
                    <a:pt x="18853" y="3665"/>
                  </a:cubicBezTo>
                  <a:cubicBezTo>
                    <a:pt x="18800" y="3666"/>
                    <a:pt x="18817" y="3680"/>
                    <a:pt x="18788" y="3642"/>
                  </a:cubicBezTo>
                  <a:cubicBezTo>
                    <a:pt x="18786" y="3640"/>
                    <a:pt x="18782" y="3634"/>
                    <a:pt x="18780" y="3632"/>
                  </a:cubicBezTo>
                  <a:cubicBezTo>
                    <a:pt x="18745" y="3642"/>
                    <a:pt x="18767" y="3646"/>
                    <a:pt x="18742" y="3650"/>
                  </a:cubicBezTo>
                  <a:cubicBezTo>
                    <a:pt x="18728" y="3653"/>
                    <a:pt x="18712" y="3646"/>
                    <a:pt x="18720" y="3628"/>
                  </a:cubicBezTo>
                  <a:cubicBezTo>
                    <a:pt x="18730" y="3605"/>
                    <a:pt x="18728" y="3623"/>
                    <a:pt x="18761" y="3621"/>
                  </a:cubicBezTo>
                  <a:cubicBezTo>
                    <a:pt x="18774" y="3620"/>
                    <a:pt x="18797" y="3616"/>
                    <a:pt x="18821" y="3616"/>
                  </a:cubicBezTo>
                  <a:cubicBezTo>
                    <a:pt x="18804" y="3591"/>
                    <a:pt x="18797" y="3598"/>
                    <a:pt x="18788" y="3567"/>
                  </a:cubicBezTo>
                  <a:cubicBezTo>
                    <a:pt x="18879" y="3546"/>
                    <a:pt x="18852" y="3574"/>
                    <a:pt x="18853" y="3527"/>
                  </a:cubicBezTo>
                  <a:cubicBezTo>
                    <a:pt x="18894" y="3538"/>
                    <a:pt x="18877" y="3558"/>
                    <a:pt x="18910" y="3558"/>
                  </a:cubicBezTo>
                  <a:cubicBezTo>
                    <a:pt x="18943" y="3558"/>
                    <a:pt x="18926" y="3538"/>
                    <a:pt x="18967" y="3527"/>
                  </a:cubicBezTo>
                  <a:cubicBezTo>
                    <a:pt x="18967" y="3564"/>
                    <a:pt x="18976" y="3555"/>
                    <a:pt x="18964" y="3581"/>
                  </a:cubicBezTo>
                  <a:lnTo>
                    <a:pt x="18950" y="3608"/>
                  </a:lnTo>
                  <a:lnTo>
                    <a:pt x="18829" y="3608"/>
                  </a:lnTo>
                  <a:lnTo>
                    <a:pt x="18856" y="3629"/>
                  </a:lnTo>
                  <a:cubicBezTo>
                    <a:pt x="18890" y="3653"/>
                    <a:pt x="18862" y="3626"/>
                    <a:pt x="18901" y="3634"/>
                  </a:cubicBezTo>
                  <a:cubicBezTo>
                    <a:pt x="18960" y="3647"/>
                    <a:pt x="18957" y="3632"/>
                    <a:pt x="19015" y="3632"/>
                  </a:cubicBezTo>
                  <a:lnTo>
                    <a:pt x="18983" y="3616"/>
                  </a:lnTo>
                  <a:cubicBezTo>
                    <a:pt x="18986" y="3580"/>
                    <a:pt x="18981" y="3603"/>
                    <a:pt x="18999" y="3576"/>
                  </a:cubicBezTo>
                  <a:cubicBezTo>
                    <a:pt x="19009" y="3562"/>
                    <a:pt x="19017" y="3553"/>
                    <a:pt x="19031" y="3543"/>
                  </a:cubicBezTo>
                  <a:cubicBezTo>
                    <a:pt x="19074" y="3554"/>
                    <a:pt x="19038" y="3551"/>
                    <a:pt x="19072" y="3576"/>
                  </a:cubicBezTo>
                  <a:cubicBezTo>
                    <a:pt x="19101" y="3532"/>
                    <a:pt x="19086" y="3527"/>
                    <a:pt x="19153" y="3527"/>
                  </a:cubicBezTo>
                  <a:cubicBezTo>
                    <a:pt x="19164" y="3569"/>
                    <a:pt x="19161" y="3534"/>
                    <a:pt x="19185" y="3567"/>
                  </a:cubicBezTo>
                  <a:lnTo>
                    <a:pt x="19177" y="3567"/>
                  </a:lnTo>
                  <a:lnTo>
                    <a:pt x="19184" y="3577"/>
                  </a:lnTo>
                  <a:lnTo>
                    <a:pt x="19185" y="3567"/>
                  </a:lnTo>
                  <a:lnTo>
                    <a:pt x="19193" y="3527"/>
                  </a:lnTo>
                  <a:cubicBezTo>
                    <a:pt x="19218" y="3526"/>
                    <a:pt x="19223" y="3523"/>
                    <a:pt x="19242" y="3519"/>
                  </a:cubicBezTo>
                  <a:lnTo>
                    <a:pt x="19242" y="3559"/>
                  </a:lnTo>
                  <a:cubicBezTo>
                    <a:pt x="19286" y="3549"/>
                    <a:pt x="19276" y="3561"/>
                    <a:pt x="19313" y="3548"/>
                  </a:cubicBezTo>
                  <a:cubicBezTo>
                    <a:pt x="19362" y="3530"/>
                    <a:pt x="19336" y="3555"/>
                    <a:pt x="19387" y="3543"/>
                  </a:cubicBezTo>
                  <a:cubicBezTo>
                    <a:pt x="19418" y="3536"/>
                    <a:pt x="19411" y="3530"/>
                    <a:pt x="19445" y="3527"/>
                  </a:cubicBezTo>
                  <a:cubicBezTo>
                    <a:pt x="19451" y="3551"/>
                    <a:pt x="19460" y="3561"/>
                    <a:pt x="19489" y="3555"/>
                  </a:cubicBezTo>
                  <a:cubicBezTo>
                    <a:pt x="19549" y="3543"/>
                    <a:pt x="19489" y="3532"/>
                    <a:pt x="19550" y="3527"/>
                  </a:cubicBezTo>
                  <a:lnTo>
                    <a:pt x="19551" y="3535"/>
                  </a:lnTo>
                  <a:cubicBezTo>
                    <a:pt x="19567" y="3586"/>
                    <a:pt x="19575" y="3518"/>
                    <a:pt x="19590" y="3576"/>
                  </a:cubicBezTo>
                  <a:cubicBezTo>
                    <a:pt x="19559" y="3578"/>
                    <a:pt x="19566" y="3571"/>
                    <a:pt x="19558" y="3600"/>
                  </a:cubicBezTo>
                  <a:lnTo>
                    <a:pt x="19599" y="3600"/>
                  </a:lnTo>
                  <a:cubicBezTo>
                    <a:pt x="19593" y="3578"/>
                    <a:pt x="19599" y="3593"/>
                    <a:pt x="19590" y="3576"/>
                  </a:cubicBezTo>
                  <a:lnTo>
                    <a:pt x="19626" y="3555"/>
                  </a:lnTo>
                  <a:cubicBezTo>
                    <a:pt x="19628" y="3554"/>
                    <a:pt x="19630" y="3553"/>
                    <a:pt x="19631" y="3552"/>
                  </a:cubicBezTo>
                  <a:cubicBezTo>
                    <a:pt x="19633" y="3551"/>
                    <a:pt x="19635" y="3550"/>
                    <a:pt x="19637" y="3549"/>
                  </a:cubicBezTo>
                  <a:cubicBezTo>
                    <a:pt x="19653" y="3539"/>
                    <a:pt x="19658" y="3539"/>
                    <a:pt x="19663" y="3519"/>
                  </a:cubicBezTo>
                  <a:lnTo>
                    <a:pt x="19696" y="3519"/>
                  </a:lnTo>
                  <a:cubicBezTo>
                    <a:pt x="19700" y="3537"/>
                    <a:pt x="19702" y="3537"/>
                    <a:pt x="19704" y="3559"/>
                  </a:cubicBezTo>
                  <a:cubicBezTo>
                    <a:pt x="19736" y="3551"/>
                    <a:pt x="19714" y="3546"/>
                    <a:pt x="19734" y="3551"/>
                  </a:cubicBezTo>
                  <a:cubicBezTo>
                    <a:pt x="19782" y="3562"/>
                    <a:pt x="19690" y="3562"/>
                    <a:pt x="19787" y="3565"/>
                  </a:cubicBezTo>
                  <a:lnTo>
                    <a:pt x="19820" y="3567"/>
                  </a:lnTo>
                  <a:cubicBezTo>
                    <a:pt x="19821" y="3567"/>
                    <a:pt x="19831" y="3563"/>
                    <a:pt x="19842" y="3560"/>
                  </a:cubicBezTo>
                  <a:lnTo>
                    <a:pt x="19958" y="3545"/>
                  </a:lnTo>
                  <a:cubicBezTo>
                    <a:pt x="19989" y="3540"/>
                    <a:pt x="19969" y="3538"/>
                    <a:pt x="20004" y="3535"/>
                  </a:cubicBezTo>
                  <a:cubicBezTo>
                    <a:pt x="20020" y="3579"/>
                    <a:pt x="20028" y="3538"/>
                    <a:pt x="20085" y="3576"/>
                  </a:cubicBezTo>
                  <a:cubicBezTo>
                    <a:pt x="20098" y="3556"/>
                    <a:pt x="20094" y="3567"/>
                    <a:pt x="20101" y="3543"/>
                  </a:cubicBezTo>
                  <a:cubicBezTo>
                    <a:pt x="20126" y="3561"/>
                    <a:pt x="20114" y="3538"/>
                    <a:pt x="20117" y="3576"/>
                  </a:cubicBezTo>
                  <a:cubicBezTo>
                    <a:pt x="20141" y="3564"/>
                    <a:pt x="20128" y="3569"/>
                    <a:pt x="20170" y="3570"/>
                  </a:cubicBezTo>
                  <a:lnTo>
                    <a:pt x="20221" y="3571"/>
                  </a:lnTo>
                  <a:cubicBezTo>
                    <a:pt x="20265" y="3579"/>
                    <a:pt x="20246" y="3570"/>
                    <a:pt x="20255" y="3592"/>
                  </a:cubicBezTo>
                  <a:lnTo>
                    <a:pt x="20151" y="3618"/>
                  </a:lnTo>
                  <a:cubicBezTo>
                    <a:pt x="20132" y="3623"/>
                    <a:pt x="20151" y="3620"/>
                    <a:pt x="20128" y="3625"/>
                  </a:cubicBezTo>
                  <a:cubicBezTo>
                    <a:pt x="20127" y="3626"/>
                    <a:pt x="20124" y="3626"/>
                    <a:pt x="20123" y="3626"/>
                  </a:cubicBezTo>
                  <a:lnTo>
                    <a:pt x="20060" y="3640"/>
                  </a:lnTo>
                  <a:cubicBezTo>
                    <a:pt x="20063" y="3675"/>
                    <a:pt x="20054" y="3669"/>
                    <a:pt x="20129" y="3675"/>
                  </a:cubicBezTo>
                  <a:lnTo>
                    <a:pt x="20161" y="3672"/>
                  </a:lnTo>
                  <a:cubicBezTo>
                    <a:pt x="20191" y="3675"/>
                    <a:pt x="20159" y="3691"/>
                    <a:pt x="20198" y="3665"/>
                  </a:cubicBezTo>
                  <a:cubicBezTo>
                    <a:pt x="20194" y="3683"/>
                    <a:pt x="20192" y="3683"/>
                    <a:pt x="20190" y="3705"/>
                  </a:cubicBezTo>
                  <a:cubicBezTo>
                    <a:pt x="20228" y="3677"/>
                    <a:pt x="20183" y="3686"/>
                    <a:pt x="20230" y="3681"/>
                  </a:cubicBezTo>
                  <a:cubicBezTo>
                    <a:pt x="20224" y="3649"/>
                    <a:pt x="20224" y="3672"/>
                    <a:pt x="20230" y="3640"/>
                  </a:cubicBezTo>
                  <a:cubicBezTo>
                    <a:pt x="20211" y="3632"/>
                    <a:pt x="20224" y="3635"/>
                    <a:pt x="20198" y="3640"/>
                  </a:cubicBezTo>
                  <a:cubicBezTo>
                    <a:pt x="20205" y="3614"/>
                    <a:pt x="20203" y="3611"/>
                    <a:pt x="20226" y="3614"/>
                  </a:cubicBezTo>
                  <a:cubicBezTo>
                    <a:pt x="20227" y="3614"/>
                    <a:pt x="20241" y="3644"/>
                    <a:pt x="20255" y="3592"/>
                  </a:cubicBezTo>
                  <a:cubicBezTo>
                    <a:pt x="20282" y="3574"/>
                    <a:pt x="20272" y="3575"/>
                    <a:pt x="20303" y="3592"/>
                  </a:cubicBezTo>
                  <a:cubicBezTo>
                    <a:pt x="20289" y="3553"/>
                    <a:pt x="20301" y="3598"/>
                    <a:pt x="20287" y="3559"/>
                  </a:cubicBezTo>
                  <a:cubicBezTo>
                    <a:pt x="20330" y="3556"/>
                    <a:pt x="20302" y="3567"/>
                    <a:pt x="20312" y="3543"/>
                  </a:cubicBezTo>
                  <a:cubicBezTo>
                    <a:pt x="20358" y="3547"/>
                    <a:pt x="20375" y="3552"/>
                    <a:pt x="20376" y="3600"/>
                  </a:cubicBezTo>
                  <a:lnTo>
                    <a:pt x="20358" y="3614"/>
                  </a:lnTo>
                  <a:cubicBezTo>
                    <a:pt x="20383" y="3629"/>
                    <a:pt x="20385" y="3619"/>
                    <a:pt x="20376" y="3600"/>
                  </a:cubicBezTo>
                  <a:cubicBezTo>
                    <a:pt x="20388" y="3592"/>
                    <a:pt x="20397" y="3586"/>
                    <a:pt x="20410" y="3577"/>
                  </a:cubicBezTo>
                  <a:lnTo>
                    <a:pt x="20449" y="3551"/>
                  </a:lnTo>
                  <a:cubicBezTo>
                    <a:pt x="20481" y="3563"/>
                    <a:pt x="20450" y="3552"/>
                    <a:pt x="20482" y="3576"/>
                  </a:cubicBezTo>
                  <a:cubicBezTo>
                    <a:pt x="20491" y="3549"/>
                    <a:pt x="20471" y="3570"/>
                    <a:pt x="20506" y="3551"/>
                  </a:cubicBezTo>
                  <a:cubicBezTo>
                    <a:pt x="20514" y="3580"/>
                    <a:pt x="20522" y="3575"/>
                    <a:pt x="20529" y="3600"/>
                  </a:cubicBezTo>
                  <a:cubicBezTo>
                    <a:pt x="20529" y="3601"/>
                    <a:pt x="20529" y="3604"/>
                    <a:pt x="20530" y="3604"/>
                  </a:cubicBezTo>
                  <a:cubicBezTo>
                    <a:pt x="20530" y="3605"/>
                    <a:pt x="20530" y="3607"/>
                    <a:pt x="20530" y="3608"/>
                  </a:cubicBezTo>
                  <a:cubicBezTo>
                    <a:pt x="20572" y="3597"/>
                    <a:pt x="20541" y="3595"/>
                    <a:pt x="20587" y="3595"/>
                  </a:cubicBezTo>
                  <a:cubicBezTo>
                    <a:pt x="20619" y="3596"/>
                    <a:pt x="20619" y="3577"/>
                    <a:pt x="20644" y="3567"/>
                  </a:cubicBezTo>
                  <a:cubicBezTo>
                    <a:pt x="20644" y="3568"/>
                    <a:pt x="20650" y="3578"/>
                    <a:pt x="20653" y="3582"/>
                  </a:cubicBezTo>
                  <a:cubicBezTo>
                    <a:pt x="20667" y="3600"/>
                    <a:pt x="20697" y="3624"/>
                    <a:pt x="20722" y="3620"/>
                  </a:cubicBezTo>
                  <a:cubicBezTo>
                    <a:pt x="20723" y="3620"/>
                    <a:pt x="20726" y="3619"/>
                    <a:pt x="20727" y="3619"/>
                  </a:cubicBezTo>
                  <a:lnTo>
                    <a:pt x="20806" y="3608"/>
                  </a:lnTo>
                  <a:cubicBezTo>
                    <a:pt x="20816" y="3583"/>
                    <a:pt x="20809" y="3606"/>
                    <a:pt x="20806" y="3567"/>
                  </a:cubicBezTo>
                  <a:cubicBezTo>
                    <a:pt x="20851" y="3589"/>
                    <a:pt x="20829" y="3556"/>
                    <a:pt x="20887" y="3551"/>
                  </a:cubicBezTo>
                  <a:cubicBezTo>
                    <a:pt x="20887" y="3583"/>
                    <a:pt x="20885" y="3570"/>
                    <a:pt x="20895" y="3592"/>
                  </a:cubicBezTo>
                  <a:cubicBezTo>
                    <a:pt x="20915" y="3581"/>
                    <a:pt x="20920" y="3576"/>
                    <a:pt x="20952" y="3575"/>
                  </a:cubicBezTo>
                  <a:cubicBezTo>
                    <a:pt x="20993" y="3573"/>
                    <a:pt x="20988" y="3579"/>
                    <a:pt x="21011" y="3586"/>
                  </a:cubicBezTo>
                  <a:cubicBezTo>
                    <a:pt x="21027" y="3590"/>
                    <a:pt x="21054" y="3580"/>
                    <a:pt x="21075" y="3592"/>
                  </a:cubicBezTo>
                  <a:cubicBezTo>
                    <a:pt x="21101" y="3608"/>
                    <a:pt x="21057" y="3593"/>
                    <a:pt x="21097" y="3608"/>
                  </a:cubicBezTo>
                  <a:lnTo>
                    <a:pt x="21152" y="3572"/>
                  </a:lnTo>
                  <a:cubicBezTo>
                    <a:pt x="21220" y="3554"/>
                    <a:pt x="21210" y="3594"/>
                    <a:pt x="21211" y="3600"/>
                  </a:cubicBezTo>
                  <a:cubicBezTo>
                    <a:pt x="21241" y="3599"/>
                    <a:pt x="21239" y="3594"/>
                    <a:pt x="21259" y="3595"/>
                  </a:cubicBezTo>
                  <a:lnTo>
                    <a:pt x="21320" y="3600"/>
                  </a:lnTo>
                  <a:cubicBezTo>
                    <a:pt x="21383" y="3609"/>
                    <a:pt x="21392" y="3588"/>
                    <a:pt x="21432" y="3598"/>
                  </a:cubicBezTo>
                  <a:lnTo>
                    <a:pt x="21477" y="3606"/>
                  </a:lnTo>
                  <a:cubicBezTo>
                    <a:pt x="21482" y="3606"/>
                    <a:pt x="21518" y="3611"/>
                    <a:pt x="21522" y="3610"/>
                  </a:cubicBezTo>
                  <a:cubicBezTo>
                    <a:pt x="21537" y="3610"/>
                    <a:pt x="21547" y="3598"/>
                    <a:pt x="21559" y="3592"/>
                  </a:cubicBezTo>
                  <a:cubicBezTo>
                    <a:pt x="21585" y="3611"/>
                    <a:pt x="21566" y="3614"/>
                    <a:pt x="21592" y="3624"/>
                  </a:cubicBezTo>
                  <a:cubicBezTo>
                    <a:pt x="21591" y="3588"/>
                    <a:pt x="21584" y="3586"/>
                    <a:pt x="21584" y="3543"/>
                  </a:cubicBezTo>
                  <a:cubicBezTo>
                    <a:pt x="21538" y="3547"/>
                    <a:pt x="21521" y="3543"/>
                    <a:pt x="21477" y="3536"/>
                  </a:cubicBezTo>
                  <a:cubicBezTo>
                    <a:pt x="21434" y="3530"/>
                    <a:pt x="21389" y="3530"/>
                    <a:pt x="21362" y="3529"/>
                  </a:cubicBezTo>
                  <a:lnTo>
                    <a:pt x="21031" y="3505"/>
                  </a:lnTo>
                  <a:cubicBezTo>
                    <a:pt x="20983" y="3498"/>
                    <a:pt x="20940" y="3499"/>
                    <a:pt x="20910" y="3501"/>
                  </a:cubicBezTo>
                  <a:cubicBezTo>
                    <a:pt x="20888" y="3503"/>
                    <a:pt x="20864" y="3500"/>
                    <a:pt x="20854" y="3499"/>
                  </a:cubicBezTo>
                  <a:cubicBezTo>
                    <a:pt x="20822" y="3498"/>
                    <a:pt x="20838" y="3500"/>
                    <a:pt x="20801" y="3492"/>
                  </a:cubicBezTo>
                  <a:lnTo>
                    <a:pt x="20755" y="3488"/>
                  </a:lnTo>
                  <a:cubicBezTo>
                    <a:pt x="20686" y="3485"/>
                    <a:pt x="20577" y="3458"/>
                    <a:pt x="20522" y="3470"/>
                  </a:cubicBezTo>
                  <a:cubicBezTo>
                    <a:pt x="20489" y="3477"/>
                    <a:pt x="20237" y="3466"/>
                    <a:pt x="20201" y="3456"/>
                  </a:cubicBezTo>
                  <a:cubicBezTo>
                    <a:pt x="20171" y="3448"/>
                    <a:pt x="20201" y="3444"/>
                    <a:pt x="20158" y="3454"/>
                  </a:cubicBezTo>
                  <a:cubicBezTo>
                    <a:pt x="20082" y="3470"/>
                    <a:pt x="19916" y="3430"/>
                    <a:pt x="19781" y="3440"/>
                  </a:cubicBezTo>
                  <a:cubicBezTo>
                    <a:pt x="19734" y="3443"/>
                    <a:pt x="19687" y="3448"/>
                    <a:pt x="19634" y="3435"/>
                  </a:cubicBezTo>
                  <a:cubicBezTo>
                    <a:pt x="19628" y="3433"/>
                    <a:pt x="19621" y="3430"/>
                    <a:pt x="19609" y="3428"/>
                  </a:cubicBezTo>
                  <a:cubicBezTo>
                    <a:pt x="19584" y="3425"/>
                    <a:pt x="19566" y="3441"/>
                    <a:pt x="19526" y="3438"/>
                  </a:cubicBezTo>
                  <a:cubicBezTo>
                    <a:pt x="19494" y="3435"/>
                    <a:pt x="19500" y="3429"/>
                    <a:pt x="19463" y="3432"/>
                  </a:cubicBezTo>
                  <a:cubicBezTo>
                    <a:pt x="19433" y="3434"/>
                    <a:pt x="19447" y="3436"/>
                    <a:pt x="19411" y="3431"/>
                  </a:cubicBezTo>
                  <a:cubicBezTo>
                    <a:pt x="19386" y="3428"/>
                    <a:pt x="19365" y="3422"/>
                    <a:pt x="19347" y="3423"/>
                  </a:cubicBezTo>
                  <a:cubicBezTo>
                    <a:pt x="19287" y="3423"/>
                    <a:pt x="19317" y="3430"/>
                    <a:pt x="19237" y="3418"/>
                  </a:cubicBezTo>
                  <a:lnTo>
                    <a:pt x="19012" y="3409"/>
                  </a:lnTo>
                  <a:cubicBezTo>
                    <a:pt x="18957" y="3409"/>
                    <a:pt x="19026" y="3406"/>
                    <a:pt x="18966" y="3398"/>
                  </a:cubicBezTo>
                  <a:cubicBezTo>
                    <a:pt x="18942" y="3394"/>
                    <a:pt x="18922" y="3400"/>
                    <a:pt x="18896" y="3394"/>
                  </a:cubicBezTo>
                  <a:cubicBezTo>
                    <a:pt x="18847" y="3384"/>
                    <a:pt x="18879" y="3387"/>
                    <a:pt x="18801" y="3402"/>
                  </a:cubicBezTo>
                  <a:cubicBezTo>
                    <a:pt x="18728" y="3417"/>
                    <a:pt x="18763" y="3394"/>
                    <a:pt x="18708" y="3393"/>
                  </a:cubicBezTo>
                  <a:cubicBezTo>
                    <a:pt x="18682" y="3392"/>
                    <a:pt x="18645" y="3394"/>
                    <a:pt x="18594" y="3389"/>
                  </a:cubicBezTo>
                  <a:cubicBezTo>
                    <a:pt x="18560" y="3386"/>
                    <a:pt x="18567" y="3380"/>
                    <a:pt x="18543" y="3375"/>
                  </a:cubicBezTo>
                  <a:cubicBezTo>
                    <a:pt x="18515" y="3369"/>
                    <a:pt x="18500" y="3377"/>
                    <a:pt x="18479" y="3380"/>
                  </a:cubicBezTo>
                  <a:cubicBezTo>
                    <a:pt x="18398" y="3388"/>
                    <a:pt x="18424" y="3392"/>
                    <a:pt x="18387" y="3399"/>
                  </a:cubicBezTo>
                  <a:cubicBezTo>
                    <a:pt x="18362" y="3403"/>
                    <a:pt x="18380" y="3396"/>
                    <a:pt x="18350" y="3391"/>
                  </a:cubicBezTo>
                  <a:cubicBezTo>
                    <a:pt x="18305" y="3383"/>
                    <a:pt x="18289" y="3396"/>
                    <a:pt x="18247" y="3374"/>
                  </a:cubicBezTo>
                  <a:lnTo>
                    <a:pt x="18137" y="3352"/>
                  </a:lnTo>
                  <a:cubicBezTo>
                    <a:pt x="18105" y="3334"/>
                    <a:pt x="18125" y="3332"/>
                    <a:pt x="18075" y="3332"/>
                  </a:cubicBezTo>
                  <a:cubicBezTo>
                    <a:pt x="18094" y="3306"/>
                    <a:pt x="18097" y="3326"/>
                    <a:pt x="18108" y="3300"/>
                  </a:cubicBezTo>
                  <a:cubicBezTo>
                    <a:pt x="18086" y="3302"/>
                    <a:pt x="18086" y="3304"/>
                    <a:pt x="18067" y="3308"/>
                  </a:cubicBezTo>
                  <a:cubicBezTo>
                    <a:pt x="18055" y="3333"/>
                    <a:pt x="18060" y="3344"/>
                    <a:pt x="18048" y="3362"/>
                  </a:cubicBezTo>
                  <a:lnTo>
                    <a:pt x="18025" y="3388"/>
                  </a:lnTo>
                  <a:cubicBezTo>
                    <a:pt x="17989" y="3417"/>
                    <a:pt x="17973" y="3372"/>
                    <a:pt x="17962" y="3349"/>
                  </a:cubicBezTo>
                  <a:cubicBezTo>
                    <a:pt x="17929" y="3366"/>
                    <a:pt x="17895" y="3373"/>
                    <a:pt x="17857" y="3373"/>
                  </a:cubicBezTo>
                  <a:cubicBezTo>
                    <a:pt x="17852" y="3355"/>
                    <a:pt x="17859" y="3365"/>
                    <a:pt x="17845" y="3355"/>
                  </a:cubicBezTo>
                  <a:lnTo>
                    <a:pt x="17768" y="3332"/>
                  </a:lnTo>
                  <a:cubicBezTo>
                    <a:pt x="17744" y="3381"/>
                    <a:pt x="17795" y="3368"/>
                    <a:pt x="17743" y="3373"/>
                  </a:cubicBezTo>
                  <a:cubicBezTo>
                    <a:pt x="17742" y="3341"/>
                    <a:pt x="17745" y="3354"/>
                    <a:pt x="17735" y="3332"/>
                  </a:cubicBezTo>
                  <a:cubicBezTo>
                    <a:pt x="17674" y="3365"/>
                    <a:pt x="17704" y="3339"/>
                    <a:pt x="17654" y="3365"/>
                  </a:cubicBezTo>
                  <a:cubicBezTo>
                    <a:pt x="17636" y="3352"/>
                    <a:pt x="17644" y="3364"/>
                    <a:pt x="17638" y="3341"/>
                  </a:cubicBezTo>
                  <a:lnTo>
                    <a:pt x="17605" y="3341"/>
                  </a:lnTo>
                  <a:cubicBezTo>
                    <a:pt x="17598" y="3370"/>
                    <a:pt x="17605" y="3362"/>
                    <a:pt x="17573" y="3365"/>
                  </a:cubicBezTo>
                  <a:cubicBezTo>
                    <a:pt x="17573" y="3364"/>
                    <a:pt x="17574" y="3361"/>
                    <a:pt x="17574" y="3362"/>
                  </a:cubicBezTo>
                  <a:lnTo>
                    <a:pt x="17576" y="3355"/>
                  </a:lnTo>
                  <a:cubicBezTo>
                    <a:pt x="17578" y="3330"/>
                    <a:pt x="17564" y="3340"/>
                    <a:pt x="17524" y="3341"/>
                  </a:cubicBezTo>
                  <a:cubicBezTo>
                    <a:pt x="17519" y="3319"/>
                    <a:pt x="17525" y="3334"/>
                    <a:pt x="17516" y="3316"/>
                  </a:cubicBezTo>
                  <a:lnTo>
                    <a:pt x="17541" y="3316"/>
                  </a:lnTo>
                  <a:lnTo>
                    <a:pt x="17541" y="3300"/>
                  </a:lnTo>
                  <a:cubicBezTo>
                    <a:pt x="17519" y="3306"/>
                    <a:pt x="17534" y="3299"/>
                    <a:pt x="17516" y="3308"/>
                  </a:cubicBezTo>
                  <a:cubicBezTo>
                    <a:pt x="17524" y="3278"/>
                    <a:pt x="17525" y="3298"/>
                    <a:pt x="17533" y="3268"/>
                  </a:cubicBezTo>
                  <a:cubicBezTo>
                    <a:pt x="17477" y="3281"/>
                    <a:pt x="17465" y="3289"/>
                    <a:pt x="17394" y="3285"/>
                  </a:cubicBezTo>
                  <a:cubicBezTo>
                    <a:pt x="17375" y="3284"/>
                    <a:pt x="17357" y="3284"/>
                    <a:pt x="17338" y="3284"/>
                  </a:cubicBezTo>
                  <a:cubicBezTo>
                    <a:pt x="17301" y="3284"/>
                    <a:pt x="17261" y="3283"/>
                    <a:pt x="17224" y="3284"/>
                  </a:cubicBezTo>
                  <a:cubicBezTo>
                    <a:pt x="17157" y="3286"/>
                    <a:pt x="17164" y="3303"/>
                    <a:pt x="17168" y="3251"/>
                  </a:cubicBezTo>
                  <a:lnTo>
                    <a:pt x="17136" y="3251"/>
                  </a:lnTo>
                  <a:cubicBezTo>
                    <a:pt x="17133" y="3283"/>
                    <a:pt x="17140" y="3276"/>
                    <a:pt x="17111" y="3284"/>
                  </a:cubicBezTo>
                  <a:cubicBezTo>
                    <a:pt x="17120" y="3245"/>
                    <a:pt x="17109" y="3243"/>
                    <a:pt x="17071" y="3251"/>
                  </a:cubicBezTo>
                  <a:lnTo>
                    <a:pt x="17071" y="3243"/>
                  </a:lnTo>
                  <a:lnTo>
                    <a:pt x="17061" y="3250"/>
                  </a:lnTo>
                  <a:lnTo>
                    <a:pt x="17071" y="3251"/>
                  </a:lnTo>
                  <a:lnTo>
                    <a:pt x="17079" y="3268"/>
                  </a:lnTo>
                  <a:cubicBezTo>
                    <a:pt x="17074" y="3269"/>
                    <a:pt x="17051" y="3286"/>
                    <a:pt x="17020" y="3288"/>
                  </a:cubicBezTo>
                  <a:cubicBezTo>
                    <a:pt x="16982" y="3291"/>
                    <a:pt x="16972" y="3284"/>
                    <a:pt x="16965" y="3268"/>
                  </a:cubicBezTo>
                  <a:cubicBezTo>
                    <a:pt x="16941" y="3274"/>
                    <a:pt x="16948" y="3268"/>
                    <a:pt x="16941" y="3292"/>
                  </a:cubicBezTo>
                  <a:lnTo>
                    <a:pt x="16925" y="3292"/>
                  </a:lnTo>
                  <a:cubicBezTo>
                    <a:pt x="16921" y="3258"/>
                    <a:pt x="16937" y="3269"/>
                    <a:pt x="16892" y="3268"/>
                  </a:cubicBezTo>
                  <a:cubicBezTo>
                    <a:pt x="16885" y="3284"/>
                    <a:pt x="16890" y="3273"/>
                    <a:pt x="16890" y="3287"/>
                  </a:cubicBezTo>
                  <a:lnTo>
                    <a:pt x="16892" y="3297"/>
                  </a:lnTo>
                  <a:cubicBezTo>
                    <a:pt x="16892" y="3298"/>
                    <a:pt x="16893" y="3299"/>
                    <a:pt x="16892" y="3300"/>
                  </a:cubicBezTo>
                  <a:cubicBezTo>
                    <a:pt x="16829" y="3295"/>
                    <a:pt x="16921" y="3274"/>
                    <a:pt x="16844" y="3268"/>
                  </a:cubicBezTo>
                  <a:cubicBezTo>
                    <a:pt x="16858" y="3259"/>
                    <a:pt x="16867" y="3265"/>
                    <a:pt x="16876" y="3243"/>
                  </a:cubicBezTo>
                  <a:cubicBezTo>
                    <a:pt x="16852" y="3238"/>
                    <a:pt x="16852" y="3235"/>
                    <a:pt x="16820" y="3235"/>
                  </a:cubicBezTo>
                  <a:cubicBezTo>
                    <a:pt x="16832" y="3255"/>
                    <a:pt x="16829" y="3244"/>
                    <a:pt x="16836" y="3268"/>
                  </a:cubicBezTo>
                  <a:cubicBezTo>
                    <a:pt x="16793" y="3278"/>
                    <a:pt x="16808" y="3268"/>
                    <a:pt x="16781" y="3272"/>
                  </a:cubicBezTo>
                  <a:cubicBezTo>
                    <a:pt x="16749" y="3276"/>
                    <a:pt x="16749" y="3292"/>
                    <a:pt x="16688" y="3285"/>
                  </a:cubicBezTo>
                  <a:cubicBezTo>
                    <a:pt x="16648" y="3280"/>
                    <a:pt x="16634" y="3272"/>
                    <a:pt x="16601" y="3282"/>
                  </a:cubicBezTo>
                  <a:cubicBezTo>
                    <a:pt x="16600" y="3282"/>
                    <a:pt x="16598" y="3283"/>
                    <a:pt x="16597" y="3283"/>
                  </a:cubicBezTo>
                  <a:cubicBezTo>
                    <a:pt x="16595" y="3284"/>
                    <a:pt x="16580" y="3311"/>
                    <a:pt x="16568" y="3268"/>
                  </a:cubicBezTo>
                  <a:cubicBezTo>
                    <a:pt x="16534" y="3277"/>
                    <a:pt x="16563" y="3284"/>
                    <a:pt x="16488" y="3279"/>
                  </a:cubicBezTo>
                  <a:cubicBezTo>
                    <a:pt x="16401" y="3274"/>
                    <a:pt x="16434" y="3284"/>
                    <a:pt x="16412" y="3285"/>
                  </a:cubicBezTo>
                  <a:cubicBezTo>
                    <a:pt x="16397" y="3286"/>
                    <a:pt x="16390" y="3271"/>
                    <a:pt x="16358" y="3268"/>
                  </a:cubicBezTo>
                  <a:lnTo>
                    <a:pt x="16261" y="3267"/>
                  </a:lnTo>
                  <a:cubicBezTo>
                    <a:pt x="16224" y="3278"/>
                    <a:pt x="16252" y="3281"/>
                    <a:pt x="16212" y="3284"/>
                  </a:cubicBezTo>
                  <a:cubicBezTo>
                    <a:pt x="16209" y="3255"/>
                    <a:pt x="16197" y="3244"/>
                    <a:pt x="16171" y="3235"/>
                  </a:cubicBezTo>
                  <a:cubicBezTo>
                    <a:pt x="16186" y="3225"/>
                    <a:pt x="16220" y="3210"/>
                    <a:pt x="16228" y="3179"/>
                  </a:cubicBezTo>
                  <a:cubicBezTo>
                    <a:pt x="16244" y="3186"/>
                    <a:pt x="16241" y="3183"/>
                    <a:pt x="16258" y="3189"/>
                  </a:cubicBezTo>
                  <a:cubicBezTo>
                    <a:pt x="16280" y="3197"/>
                    <a:pt x="16268" y="3196"/>
                    <a:pt x="16293" y="3203"/>
                  </a:cubicBezTo>
                  <a:cubicBezTo>
                    <a:pt x="16296" y="3170"/>
                    <a:pt x="16298" y="3168"/>
                    <a:pt x="16317" y="3154"/>
                  </a:cubicBezTo>
                  <a:cubicBezTo>
                    <a:pt x="16312" y="3180"/>
                    <a:pt x="16309" y="3167"/>
                    <a:pt x="16317" y="3187"/>
                  </a:cubicBezTo>
                  <a:cubicBezTo>
                    <a:pt x="16340" y="3189"/>
                    <a:pt x="16342" y="3189"/>
                    <a:pt x="16362" y="3192"/>
                  </a:cubicBezTo>
                  <a:cubicBezTo>
                    <a:pt x="16378" y="3193"/>
                    <a:pt x="16366" y="3188"/>
                    <a:pt x="16382" y="3196"/>
                  </a:cubicBezTo>
                  <a:cubicBezTo>
                    <a:pt x="16415" y="3210"/>
                    <a:pt x="16396" y="3217"/>
                    <a:pt x="16439" y="3211"/>
                  </a:cubicBezTo>
                  <a:lnTo>
                    <a:pt x="16455" y="3209"/>
                  </a:lnTo>
                  <a:cubicBezTo>
                    <a:pt x="16476" y="3205"/>
                    <a:pt x="16458" y="3213"/>
                    <a:pt x="16479" y="3203"/>
                  </a:cubicBezTo>
                  <a:cubicBezTo>
                    <a:pt x="16486" y="3216"/>
                    <a:pt x="16488" y="3188"/>
                    <a:pt x="16479" y="3227"/>
                  </a:cubicBezTo>
                  <a:cubicBezTo>
                    <a:pt x="16536" y="3222"/>
                    <a:pt x="16488" y="3204"/>
                    <a:pt x="16552" y="3203"/>
                  </a:cubicBezTo>
                  <a:lnTo>
                    <a:pt x="16577" y="3219"/>
                  </a:lnTo>
                  <a:lnTo>
                    <a:pt x="16577" y="3187"/>
                  </a:lnTo>
                  <a:cubicBezTo>
                    <a:pt x="16601" y="3198"/>
                    <a:pt x="16638" y="3191"/>
                    <a:pt x="16661" y="3191"/>
                  </a:cubicBezTo>
                  <a:lnTo>
                    <a:pt x="16691" y="3188"/>
                  </a:lnTo>
                  <a:cubicBezTo>
                    <a:pt x="16714" y="3171"/>
                    <a:pt x="16663" y="3185"/>
                    <a:pt x="16706" y="3170"/>
                  </a:cubicBezTo>
                  <a:cubicBezTo>
                    <a:pt x="16727" y="3186"/>
                    <a:pt x="16731" y="3199"/>
                    <a:pt x="16722" y="3219"/>
                  </a:cubicBezTo>
                  <a:cubicBezTo>
                    <a:pt x="16758" y="3209"/>
                    <a:pt x="16742" y="3199"/>
                    <a:pt x="16803" y="3202"/>
                  </a:cubicBezTo>
                  <a:cubicBezTo>
                    <a:pt x="16848" y="3205"/>
                    <a:pt x="16848" y="3218"/>
                    <a:pt x="16892" y="3219"/>
                  </a:cubicBezTo>
                  <a:lnTo>
                    <a:pt x="16892" y="3203"/>
                  </a:lnTo>
                  <a:cubicBezTo>
                    <a:pt x="16925" y="3195"/>
                    <a:pt x="16952" y="3199"/>
                    <a:pt x="16993" y="3208"/>
                  </a:cubicBezTo>
                  <a:cubicBezTo>
                    <a:pt x="17055" y="3222"/>
                    <a:pt x="17031" y="3211"/>
                    <a:pt x="17095" y="3211"/>
                  </a:cubicBezTo>
                  <a:cubicBezTo>
                    <a:pt x="17101" y="3224"/>
                    <a:pt x="17103" y="3196"/>
                    <a:pt x="17095" y="3235"/>
                  </a:cubicBezTo>
                  <a:cubicBezTo>
                    <a:pt x="17126" y="3214"/>
                    <a:pt x="17129" y="3209"/>
                    <a:pt x="17184" y="3210"/>
                  </a:cubicBezTo>
                  <a:lnTo>
                    <a:pt x="17289" y="3227"/>
                  </a:lnTo>
                  <a:cubicBezTo>
                    <a:pt x="17408" y="3199"/>
                    <a:pt x="17328" y="3210"/>
                    <a:pt x="17392" y="3216"/>
                  </a:cubicBezTo>
                  <a:cubicBezTo>
                    <a:pt x="17425" y="3219"/>
                    <a:pt x="17380" y="3212"/>
                    <a:pt x="17416" y="3217"/>
                  </a:cubicBezTo>
                  <a:cubicBezTo>
                    <a:pt x="17474" y="3225"/>
                    <a:pt x="17418" y="3243"/>
                    <a:pt x="17500" y="3243"/>
                  </a:cubicBezTo>
                  <a:lnTo>
                    <a:pt x="17516" y="3253"/>
                  </a:lnTo>
                  <a:lnTo>
                    <a:pt x="17500" y="3243"/>
                  </a:lnTo>
                  <a:cubicBezTo>
                    <a:pt x="17514" y="3219"/>
                    <a:pt x="17505" y="3229"/>
                    <a:pt x="17540" y="3226"/>
                  </a:cubicBezTo>
                  <a:cubicBezTo>
                    <a:pt x="17602" y="3222"/>
                    <a:pt x="17605" y="3238"/>
                    <a:pt x="17634" y="3245"/>
                  </a:cubicBezTo>
                  <a:cubicBezTo>
                    <a:pt x="17651" y="3249"/>
                    <a:pt x="17651" y="3245"/>
                    <a:pt x="17678" y="3251"/>
                  </a:cubicBezTo>
                  <a:cubicBezTo>
                    <a:pt x="17684" y="3230"/>
                    <a:pt x="17678" y="3245"/>
                    <a:pt x="17686" y="3227"/>
                  </a:cubicBezTo>
                  <a:cubicBezTo>
                    <a:pt x="17738" y="3252"/>
                    <a:pt x="17726" y="3235"/>
                    <a:pt x="17784" y="3235"/>
                  </a:cubicBezTo>
                  <a:cubicBezTo>
                    <a:pt x="17779" y="3217"/>
                    <a:pt x="17777" y="3217"/>
                    <a:pt x="17776" y="3195"/>
                  </a:cubicBezTo>
                  <a:cubicBezTo>
                    <a:pt x="17808" y="3195"/>
                    <a:pt x="17808" y="3192"/>
                    <a:pt x="17832" y="3187"/>
                  </a:cubicBezTo>
                  <a:lnTo>
                    <a:pt x="17846" y="3213"/>
                  </a:lnTo>
                  <a:cubicBezTo>
                    <a:pt x="17854" y="3229"/>
                    <a:pt x="17853" y="3226"/>
                    <a:pt x="17857" y="3243"/>
                  </a:cubicBezTo>
                  <a:lnTo>
                    <a:pt x="17875" y="3233"/>
                  </a:lnTo>
                  <a:cubicBezTo>
                    <a:pt x="17862" y="3204"/>
                    <a:pt x="17870" y="3253"/>
                    <a:pt x="17865" y="3203"/>
                  </a:cubicBezTo>
                  <a:cubicBezTo>
                    <a:pt x="17912" y="3214"/>
                    <a:pt x="17888" y="3203"/>
                    <a:pt x="17901" y="3202"/>
                  </a:cubicBezTo>
                  <a:cubicBezTo>
                    <a:pt x="17902" y="3202"/>
                    <a:pt x="17905" y="3201"/>
                    <a:pt x="17906" y="3201"/>
                  </a:cubicBezTo>
                  <a:cubicBezTo>
                    <a:pt x="17907" y="3201"/>
                    <a:pt x="17909" y="3201"/>
                    <a:pt x="17910" y="3201"/>
                  </a:cubicBezTo>
                  <a:lnTo>
                    <a:pt x="17946" y="3227"/>
                  </a:lnTo>
                  <a:cubicBezTo>
                    <a:pt x="17913" y="3234"/>
                    <a:pt x="17922" y="3224"/>
                    <a:pt x="17897" y="3235"/>
                  </a:cubicBezTo>
                  <a:lnTo>
                    <a:pt x="17898" y="3247"/>
                  </a:lnTo>
                  <a:cubicBezTo>
                    <a:pt x="17898" y="3262"/>
                    <a:pt x="17904" y="3237"/>
                    <a:pt x="17897" y="3268"/>
                  </a:cubicBezTo>
                  <a:lnTo>
                    <a:pt x="17921" y="3268"/>
                  </a:lnTo>
                  <a:cubicBezTo>
                    <a:pt x="17925" y="3226"/>
                    <a:pt x="17907" y="3255"/>
                    <a:pt x="17969" y="3245"/>
                  </a:cubicBezTo>
                  <a:lnTo>
                    <a:pt x="17987" y="3242"/>
                  </a:lnTo>
                  <a:cubicBezTo>
                    <a:pt x="18018" y="3241"/>
                    <a:pt x="17985" y="3251"/>
                    <a:pt x="18015" y="3239"/>
                  </a:cubicBezTo>
                  <a:cubicBezTo>
                    <a:pt x="18082" y="3214"/>
                    <a:pt x="18003" y="3250"/>
                    <a:pt x="18075" y="3251"/>
                  </a:cubicBezTo>
                  <a:lnTo>
                    <a:pt x="18075" y="3276"/>
                  </a:lnTo>
                  <a:cubicBezTo>
                    <a:pt x="18054" y="3281"/>
                    <a:pt x="18066" y="3273"/>
                    <a:pt x="18059" y="3292"/>
                  </a:cubicBezTo>
                  <a:cubicBezTo>
                    <a:pt x="18114" y="3286"/>
                    <a:pt x="18049" y="3276"/>
                    <a:pt x="18124" y="3276"/>
                  </a:cubicBezTo>
                  <a:cubicBezTo>
                    <a:pt x="18104" y="3246"/>
                    <a:pt x="18098" y="3262"/>
                    <a:pt x="18124" y="3243"/>
                  </a:cubicBezTo>
                  <a:cubicBezTo>
                    <a:pt x="18138" y="3231"/>
                    <a:pt x="18134" y="3232"/>
                    <a:pt x="18156" y="3227"/>
                  </a:cubicBezTo>
                  <a:cubicBezTo>
                    <a:pt x="18165" y="3247"/>
                    <a:pt x="18162" y="3234"/>
                    <a:pt x="18156" y="3260"/>
                  </a:cubicBezTo>
                  <a:lnTo>
                    <a:pt x="18205" y="3260"/>
                  </a:lnTo>
                  <a:cubicBezTo>
                    <a:pt x="18198" y="3242"/>
                    <a:pt x="18202" y="3255"/>
                    <a:pt x="18195" y="3246"/>
                  </a:cubicBezTo>
                  <a:cubicBezTo>
                    <a:pt x="18177" y="3223"/>
                    <a:pt x="18196" y="3266"/>
                    <a:pt x="18181" y="3227"/>
                  </a:cubicBezTo>
                  <a:cubicBezTo>
                    <a:pt x="18228" y="3217"/>
                    <a:pt x="18185" y="3231"/>
                    <a:pt x="18237" y="3235"/>
                  </a:cubicBezTo>
                  <a:cubicBezTo>
                    <a:pt x="18241" y="3193"/>
                    <a:pt x="18230" y="3221"/>
                    <a:pt x="18254" y="3211"/>
                  </a:cubicBezTo>
                  <a:cubicBezTo>
                    <a:pt x="18266" y="3228"/>
                    <a:pt x="18270" y="3228"/>
                    <a:pt x="18297" y="3233"/>
                  </a:cubicBezTo>
                  <a:cubicBezTo>
                    <a:pt x="18318" y="3236"/>
                    <a:pt x="18337" y="3235"/>
                    <a:pt x="18359" y="3235"/>
                  </a:cubicBezTo>
                  <a:lnTo>
                    <a:pt x="18359" y="3268"/>
                  </a:lnTo>
                  <a:cubicBezTo>
                    <a:pt x="18384" y="3265"/>
                    <a:pt x="18369" y="3264"/>
                    <a:pt x="18381" y="3253"/>
                  </a:cubicBezTo>
                  <a:lnTo>
                    <a:pt x="18387" y="3247"/>
                  </a:lnTo>
                  <a:cubicBezTo>
                    <a:pt x="18413" y="3228"/>
                    <a:pt x="18466" y="3220"/>
                    <a:pt x="18492" y="3241"/>
                  </a:cubicBezTo>
                  <a:cubicBezTo>
                    <a:pt x="18493" y="3241"/>
                    <a:pt x="18495" y="3243"/>
                    <a:pt x="18496" y="3244"/>
                  </a:cubicBezTo>
                  <a:cubicBezTo>
                    <a:pt x="18515" y="3262"/>
                    <a:pt x="18503" y="3243"/>
                    <a:pt x="18504" y="3257"/>
                  </a:cubicBezTo>
                  <a:cubicBezTo>
                    <a:pt x="18505" y="3275"/>
                    <a:pt x="18500" y="3254"/>
                    <a:pt x="18497" y="3284"/>
                  </a:cubicBezTo>
                  <a:lnTo>
                    <a:pt x="18529" y="3275"/>
                  </a:lnTo>
                  <a:lnTo>
                    <a:pt x="18529" y="3292"/>
                  </a:lnTo>
                  <a:cubicBezTo>
                    <a:pt x="18493" y="3295"/>
                    <a:pt x="18505" y="3281"/>
                    <a:pt x="18513" y="3316"/>
                  </a:cubicBezTo>
                  <a:cubicBezTo>
                    <a:pt x="18541" y="3309"/>
                    <a:pt x="18534" y="3313"/>
                    <a:pt x="18543" y="3291"/>
                  </a:cubicBezTo>
                  <a:lnTo>
                    <a:pt x="18545" y="3251"/>
                  </a:lnTo>
                  <a:cubicBezTo>
                    <a:pt x="18574" y="3238"/>
                    <a:pt x="18572" y="3247"/>
                    <a:pt x="18602" y="3227"/>
                  </a:cubicBezTo>
                  <a:lnTo>
                    <a:pt x="18602" y="3251"/>
                  </a:lnTo>
                  <a:cubicBezTo>
                    <a:pt x="18622" y="3250"/>
                    <a:pt x="18668" y="3224"/>
                    <a:pt x="18761" y="3240"/>
                  </a:cubicBezTo>
                  <a:cubicBezTo>
                    <a:pt x="18770" y="3242"/>
                    <a:pt x="18785" y="3249"/>
                    <a:pt x="18795" y="3253"/>
                  </a:cubicBezTo>
                  <a:cubicBezTo>
                    <a:pt x="18815" y="3263"/>
                    <a:pt x="18807" y="3265"/>
                    <a:pt x="18829" y="3261"/>
                  </a:cubicBezTo>
                  <a:lnTo>
                    <a:pt x="18845" y="3254"/>
                  </a:lnTo>
                  <a:cubicBezTo>
                    <a:pt x="18854" y="3249"/>
                    <a:pt x="18839" y="3246"/>
                    <a:pt x="18869" y="3243"/>
                  </a:cubicBezTo>
                  <a:cubicBezTo>
                    <a:pt x="18872" y="3268"/>
                    <a:pt x="18871" y="3270"/>
                    <a:pt x="18896" y="3273"/>
                  </a:cubicBezTo>
                  <a:cubicBezTo>
                    <a:pt x="18921" y="3276"/>
                    <a:pt x="18920" y="3267"/>
                    <a:pt x="18926" y="3251"/>
                  </a:cubicBezTo>
                  <a:cubicBezTo>
                    <a:pt x="18980" y="3229"/>
                    <a:pt x="19015" y="3276"/>
                    <a:pt x="19015" y="3276"/>
                  </a:cubicBezTo>
                  <a:cubicBezTo>
                    <a:pt x="19017" y="3275"/>
                    <a:pt x="19020" y="3271"/>
                    <a:pt x="19021" y="3273"/>
                  </a:cubicBezTo>
                  <a:cubicBezTo>
                    <a:pt x="19022" y="3275"/>
                    <a:pt x="19025" y="3271"/>
                    <a:pt x="19026" y="3270"/>
                  </a:cubicBezTo>
                  <a:cubicBezTo>
                    <a:pt x="19057" y="3258"/>
                    <a:pt x="19058" y="3262"/>
                    <a:pt x="19082" y="3265"/>
                  </a:cubicBezTo>
                  <a:cubicBezTo>
                    <a:pt x="19117" y="3270"/>
                    <a:pt x="19136" y="3271"/>
                    <a:pt x="19161" y="3260"/>
                  </a:cubicBezTo>
                  <a:cubicBezTo>
                    <a:pt x="19165" y="3274"/>
                    <a:pt x="19159" y="3299"/>
                    <a:pt x="19193" y="3260"/>
                  </a:cubicBezTo>
                  <a:lnTo>
                    <a:pt x="19203" y="3292"/>
                  </a:lnTo>
                  <a:cubicBezTo>
                    <a:pt x="19258" y="3288"/>
                    <a:pt x="19266" y="3274"/>
                    <a:pt x="19283" y="3268"/>
                  </a:cubicBezTo>
                  <a:cubicBezTo>
                    <a:pt x="19282" y="3266"/>
                    <a:pt x="19279" y="3262"/>
                    <a:pt x="19279" y="3263"/>
                  </a:cubicBezTo>
                  <a:lnTo>
                    <a:pt x="19268" y="3250"/>
                  </a:lnTo>
                  <a:cubicBezTo>
                    <a:pt x="19259" y="3235"/>
                    <a:pt x="19259" y="3274"/>
                    <a:pt x="19258" y="3219"/>
                  </a:cubicBezTo>
                  <a:cubicBezTo>
                    <a:pt x="19208" y="3252"/>
                    <a:pt x="19233" y="3211"/>
                    <a:pt x="19196" y="3234"/>
                  </a:cubicBezTo>
                  <a:cubicBezTo>
                    <a:pt x="19173" y="3248"/>
                    <a:pt x="19178" y="3217"/>
                    <a:pt x="19112" y="3251"/>
                  </a:cubicBezTo>
                  <a:cubicBezTo>
                    <a:pt x="19095" y="3239"/>
                    <a:pt x="19102" y="3250"/>
                    <a:pt x="19096" y="3227"/>
                  </a:cubicBezTo>
                  <a:cubicBezTo>
                    <a:pt x="19059" y="3230"/>
                    <a:pt x="19074" y="3234"/>
                    <a:pt x="19048" y="3251"/>
                  </a:cubicBezTo>
                  <a:cubicBezTo>
                    <a:pt x="19036" y="3235"/>
                    <a:pt x="19016" y="3228"/>
                    <a:pt x="18995" y="3223"/>
                  </a:cubicBezTo>
                  <a:cubicBezTo>
                    <a:pt x="18972" y="3219"/>
                    <a:pt x="18959" y="3229"/>
                    <a:pt x="18934" y="3235"/>
                  </a:cubicBezTo>
                  <a:cubicBezTo>
                    <a:pt x="18919" y="3179"/>
                    <a:pt x="18874" y="3218"/>
                    <a:pt x="18824" y="3218"/>
                  </a:cubicBezTo>
                  <a:cubicBezTo>
                    <a:pt x="18783" y="3217"/>
                    <a:pt x="18795" y="3225"/>
                    <a:pt x="18776" y="3222"/>
                  </a:cubicBezTo>
                  <a:lnTo>
                    <a:pt x="18705" y="3208"/>
                  </a:lnTo>
                  <a:cubicBezTo>
                    <a:pt x="18695" y="3211"/>
                    <a:pt x="18677" y="3217"/>
                    <a:pt x="18673" y="3218"/>
                  </a:cubicBezTo>
                  <a:cubicBezTo>
                    <a:pt x="18652" y="3220"/>
                    <a:pt x="18656" y="3219"/>
                    <a:pt x="18639" y="3215"/>
                  </a:cubicBezTo>
                  <a:lnTo>
                    <a:pt x="18532" y="3185"/>
                  </a:lnTo>
                  <a:cubicBezTo>
                    <a:pt x="18499" y="3192"/>
                    <a:pt x="18522" y="3179"/>
                    <a:pt x="18513" y="3203"/>
                  </a:cubicBezTo>
                  <a:lnTo>
                    <a:pt x="18497" y="3203"/>
                  </a:lnTo>
                  <a:cubicBezTo>
                    <a:pt x="18485" y="3174"/>
                    <a:pt x="18502" y="3197"/>
                    <a:pt x="18464" y="3179"/>
                  </a:cubicBezTo>
                  <a:cubicBezTo>
                    <a:pt x="18460" y="3216"/>
                    <a:pt x="18436" y="3219"/>
                    <a:pt x="18399" y="3211"/>
                  </a:cubicBezTo>
                  <a:cubicBezTo>
                    <a:pt x="18399" y="3184"/>
                    <a:pt x="18385" y="3209"/>
                    <a:pt x="18383" y="3211"/>
                  </a:cubicBezTo>
                  <a:cubicBezTo>
                    <a:pt x="18348" y="3174"/>
                    <a:pt x="18260" y="3192"/>
                    <a:pt x="18220" y="3180"/>
                  </a:cubicBezTo>
                  <a:cubicBezTo>
                    <a:pt x="18202" y="3175"/>
                    <a:pt x="18215" y="3160"/>
                    <a:pt x="18152" y="3183"/>
                  </a:cubicBezTo>
                  <a:cubicBezTo>
                    <a:pt x="18093" y="3203"/>
                    <a:pt x="18131" y="3183"/>
                    <a:pt x="18083" y="3170"/>
                  </a:cubicBezTo>
                  <a:cubicBezTo>
                    <a:pt x="18093" y="3209"/>
                    <a:pt x="18089" y="3183"/>
                    <a:pt x="18083" y="3195"/>
                  </a:cubicBezTo>
                  <a:cubicBezTo>
                    <a:pt x="18055" y="3174"/>
                    <a:pt x="18080" y="3180"/>
                    <a:pt x="18053" y="3168"/>
                  </a:cubicBezTo>
                  <a:lnTo>
                    <a:pt x="17954" y="3162"/>
                  </a:lnTo>
                  <a:cubicBezTo>
                    <a:pt x="17919" y="3164"/>
                    <a:pt x="17925" y="3170"/>
                    <a:pt x="17897" y="3169"/>
                  </a:cubicBezTo>
                  <a:cubicBezTo>
                    <a:pt x="17852" y="3167"/>
                    <a:pt x="17901" y="3152"/>
                    <a:pt x="17801" y="3164"/>
                  </a:cubicBezTo>
                  <a:cubicBezTo>
                    <a:pt x="17755" y="3169"/>
                    <a:pt x="17779" y="3159"/>
                    <a:pt x="17734" y="3161"/>
                  </a:cubicBezTo>
                  <a:cubicBezTo>
                    <a:pt x="17724" y="3161"/>
                    <a:pt x="17714" y="3162"/>
                    <a:pt x="17703" y="3162"/>
                  </a:cubicBezTo>
                  <a:cubicBezTo>
                    <a:pt x="17692" y="3202"/>
                    <a:pt x="17686" y="3169"/>
                    <a:pt x="17686" y="3227"/>
                  </a:cubicBezTo>
                  <a:cubicBezTo>
                    <a:pt x="17673" y="3206"/>
                    <a:pt x="17677" y="3182"/>
                    <a:pt x="17686" y="3162"/>
                  </a:cubicBezTo>
                  <a:cubicBezTo>
                    <a:pt x="17678" y="3158"/>
                    <a:pt x="17689" y="3147"/>
                    <a:pt x="17677" y="3162"/>
                  </a:cubicBezTo>
                  <a:cubicBezTo>
                    <a:pt x="17668" y="3173"/>
                    <a:pt x="17675" y="3162"/>
                    <a:pt x="17670" y="3179"/>
                  </a:cubicBezTo>
                  <a:cubicBezTo>
                    <a:pt x="17595" y="3128"/>
                    <a:pt x="17616" y="3146"/>
                    <a:pt x="17614" y="3170"/>
                  </a:cubicBezTo>
                  <a:lnTo>
                    <a:pt x="17597" y="3170"/>
                  </a:lnTo>
                  <a:cubicBezTo>
                    <a:pt x="17591" y="3146"/>
                    <a:pt x="17597" y="3153"/>
                    <a:pt x="17573" y="3146"/>
                  </a:cubicBezTo>
                  <a:cubicBezTo>
                    <a:pt x="17570" y="3178"/>
                    <a:pt x="17578" y="3171"/>
                    <a:pt x="17549" y="3179"/>
                  </a:cubicBezTo>
                  <a:cubicBezTo>
                    <a:pt x="17546" y="3154"/>
                    <a:pt x="17567" y="3156"/>
                    <a:pt x="17490" y="3148"/>
                  </a:cubicBezTo>
                  <a:lnTo>
                    <a:pt x="17344" y="3143"/>
                  </a:lnTo>
                  <a:cubicBezTo>
                    <a:pt x="17278" y="3137"/>
                    <a:pt x="17007" y="3123"/>
                    <a:pt x="16941" y="3138"/>
                  </a:cubicBezTo>
                  <a:lnTo>
                    <a:pt x="16933" y="3122"/>
                  </a:lnTo>
                  <a:lnTo>
                    <a:pt x="16901" y="3131"/>
                  </a:lnTo>
                  <a:cubicBezTo>
                    <a:pt x="16859" y="3051"/>
                    <a:pt x="16845" y="3105"/>
                    <a:pt x="16763" y="3089"/>
                  </a:cubicBezTo>
                  <a:cubicBezTo>
                    <a:pt x="16714" y="3080"/>
                    <a:pt x="16743" y="3098"/>
                    <a:pt x="16699" y="3088"/>
                  </a:cubicBezTo>
                  <a:lnTo>
                    <a:pt x="16616" y="3080"/>
                  </a:lnTo>
                  <a:cubicBezTo>
                    <a:pt x="16567" y="3090"/>
                    <a:pt x="16576" y="3079"/>
                    <a:pt x="16518" y="3076"/>
                  </a:cubicBezTo>
                  <a:cubicBezTo>
                    <a:pt x="16501" y="3075"/>
                    <a:pt x="16426" y="3089"/>
                    <a:pt x="16389" y="3074"/>
                  </a:cubicBezTo>
                  <a:cubicBezTo>
                    <a:pt x="16365" y="3064"/>
                    <a:pt x="16373" y="3074"/>
                    <a:pt x="16366" y="3049"/>
                  </a:cubicBezTo>
                  <a:cubicBezTo>
                    <a:pt x="16385" y="3041"/>
                    <a:pt x="16385" y="3049"/>
                    <a:pt x="16423" y="3049"/>
                  </a:cubicBezTo>
                  <a:cubicBezTo>
                    <a:pt x="16410" y="3001"/>
                    <a:pt x="16405" y="3047"/>
                    <a:pt x="16414" y="3000"/>
                  </a:cubicBezTo>
                  <a:cubicBezTo>
                    <a:pt x="16458" y="3000"/>
                    <a:pt x="16464" y="2995"/>
                    <a:pt x="16496" y="2992"/>
                  </a:cubicBezTo>
                  <a:cubicBezTo>
                    <a:pt x="16485" y="3015"/>
                    <a:pt x="16487" y="3008"/>
                    <a:pt x="16487" y="3041"/>
                  </a:cubicBezTo>
                  <a:lnTo>
                    <a:pt x="16512" y="3041"/>
                  </a:lnTo>
                  <a:cubicBezTo>
                    <a:pt x="16517" y="2980"/>
                    <a:pt x="16597" y="3000"/>
                    <a:pt x="16601" y="3049"/>
                  </a:cubicBezTo>
                  <a:cubicBezTo>
                    <a:pt x="16621" y="3048"/>
                    <a:pt x="16632" y="3047"/>
                    <a:pt x="16644" y="3043"/>
                  </a:cubicBezTo>
                  <a:cubicBezTo>
                    <a:pt x="16688" y="3028"/>
                    <a:pt x="16645" y="3045"/>
                    <a:pt x="16673" y="3024"/>
                  </a:cubicBezTo>
                  <a:cubicBezTo>
                    <a:pt x="16689" y="3012"/>
                    <a:pt x="16684" y="3013"/>
                    <a:pt x="16704" y="3011"/>
                  </a:cubicBezTo>
                  <a:cubicBezTo>
                    <a:pt x="16731" y="3008"/>
                    <a:pt x="16693" y="3012"/>
                    <a:pt x="16721" y="3010"/>
                  </a:cubicBezTo>
                  <a:cubicBezTo>
                    <a:pt x="16723" y="3010"/>
                    <a:pt x="16742" y="3009"/>
                    <a:pt x="16747" y="3008"/>
                  </a:cubicBezTo>
                  <a:lnTo>
                    <a:pt x="16755" y="3041"/>
                  </a:lnTo>
                  <a:cubicBezTo>
                    <a:pt x="16733" y="3032"/>
                    <a:pt x="16739" y="3026"/>
                    <a:pt x="16730" y="3057"/>
                  </a:cubicBezTo>
                  <a:lnTo>
                    <a:pt x="16755" y="3041"/>
                  </a:lnTo>
                  <a:lnTo>
                    <a:pt x="16837" y="3018"/>
                  </a:lnTo>
                  <a:cubicBezTo>
                    <a:pt x="16877" y="3011"/>
                    <a:pt x="16875" y="3021"/>
                    <a:pt x="16897" y="3026"/>
                  </a:cubicBezTo>
                  <a:lnTo>
                    <a:pt x="16907" y="3027"/>
                  </a:lnTo>
                  <a:cubicBezTo>
                    <a:pt x="16910" y="3027"/>
                    <a:pt x="16916" y="3027"/>
                    <a:pt x="16919" y="3027"/>
                  </a:cubicBezTo>
                  <a:lnTo>
                    <a:pt x="17025" y="3029"/>
                  </a:lnTo>
                  <a:cubicBezTo>
                    <a:pt x="17063" y="3032"/>
                    <a:pt x="17074" y="3008"/>
                    <a:pt x="17138" y="3030"/>
                  </a:cubicBezTo>
                  <a:cubicBezTo>
                    <a:pt x="17192" y="3048"/>
                    <a:pt x="17177" y="3038"/>
                    <a:pt x="17184" y="3057"/>
                  </a:cubicBezTo>
                  <a:cubicBezTo>
                    <a:pt x="17192" y="3047"/>
                    <a:pt x="17189" y="3066"/>
                    <a:pt x="17192" y="3033"/>
                  </a:cubicBezTo>
                  <a:cubicBezTo>
                    <a:pt x="17220" y="3035"/>
                    <a:pt x="17222" y="3039"/>
                    <a:pt x="17241" y="3049"/>
                  </a:cubicBezTo>
                  <a:cubicBezTo>
                    <a:pt x="17279" y="3021"/>
                    <a:pt x="17237" y="3029"/>
                    <a:pt x="17290" y="3030"/>
                  </a:cubicBezTo>
                  <a:cubicBezTo>
                    <a:pt x="17335" y="3031"/>
                    <a:pt x="17315" y="3023"/>
                    <a:pt x="17354" y="3033"/>
                  </a:cubicBezTo>
                  <a:lnTo>
                    <a:pt x="17354" y="3054"/>
                  </a:lnTo>
                  <a:cubicBezTo>
                    <a:pt x="17354" y="3054"/>
                    <a:pt x="17354" y="3056"/>
                    <a:pt x="17354" y="3057"/>
                  </a:cubicBezTo>
                  <a:cubicBezTo>
                    <a:pt x="17370" y="3049"/>
                    <a:pt x="17378" y="3041"/>
                    <a:pt x="17390" y="3034"/>
                  </a:cubicBezTo>
                  <a:cubicBezTo>
                    <a:pt x="17427" y="3012"/>
                    <a:pt x="17424" y="3033"/>
                    <a:pt x="17425" y="3033"/>
                  </a:cubicBezTo>
                  <a:cubicBezTo>
                    <a:pt x="17426" y="3034"/>
                    <a:pt x="17439" y="3041"/>
                    <a:pt x="17454" y="3038"/>
                  </a:cubicBezTo>
                  <a:cubicBezTo>
                    <a:pt x="17492" y="3031"/>
                    <a:pt x="17481" y="3039"/>
                    <a:pt x="17484" y="3008"/>
                  </a:cubicBezTo>
                  <a:cubicBezTo>
                    <a:pt x="17445" y="2990"/>
                    <a:pt x="17425" y="3017"/>
                    <a:pt x="17375" y="3004"/>
                  </a:cubicBezTo>
                  <a:lnTo>
                    <a:pt x="17311" y="2988"/>
                  </a:lnTo>
                  <a:cubicBezTo>
                    <a:pt x="17288" y="2986"/>
                    <a:pt x="17302" y="2979"/>
                    <a:pt x="17298" y="2992"/>
                  </a:cubicBezTo>
                  <a:cubicBezTo>
                    <a:pt x="17263" y="2984"/>
                    <a:pt x="17280" y="2994"/>
                    <a:pt x="17257" y="2960"/>
                  </a:cubicBezTo>
                  <a:cubicBezTo>
                    <a:pt x="17282" y="2960"/>
                    <a:pt x="17317" y="2955"/>
                    <a:pt x="17338" y="2968"/>
                  </a:cubicBezTo>
                  <a:lnTo>
                    <a:pt x="17329" y="2984"/>
                  </a:lnTo>
                  <a:lnTo>
                    <a:pt x="17338" y="2968"/>
                  </a:lnTo>
                  <a:lnTo>
                    <a:pt x="17347" y="2984"/>
                  </a:lnTo>
                  <a:cubicBezTo>
                    <a:pt x="17382" y="2975"/>
                    <a:pt x="17436" y="2907"/>
                    <a:pt x="17452" y="2976"/>
                  </a:cubicBezTo>
                  <a:lnTo>
                    <a:pt x="17484" y="2976"/>
                  </a:lnTo>
                  <a:cubicBezTo>
                    <a:pt x="17486" y="2951"/>
                    <a:pt x="17484" y="2961"/>
                    <a:pt x="17492" y="2944"/>
                  </a:cubicBezTo>
                  <a:lnTo>
                    <a:pt x="17536" y="2942"/>
                  </a:lnTo>
                  <a:cubicBezTo>
                    <a:pt x="17550" y="2942"/>
                    <a:pt x="17538" y="2938"/>
                    <a:pt x="17549" y="2944"/>
                  </a:cubicBezTo>
                  <a:cubicBezTo>
                    <a:pt x="17558" y="2974"/>
                    <a:pt x="17551" y="2931"/>
                    <a:pt x="17524" y="2968"/>
                  </a:cubicBezTo>
                  <a:cubicBezTo>
                    <a:pt x="17551" y="2962"/>
                    <a:pt x="17562" y="2953"/>
                    <a:pt x="17592" y="2954"/>
                  </a:cubicBezTo>
                  <a:cubicBezTo>
                    <a:pt x="17625" y="2955"/>
                    <a:pt x="17622" y="2960"/>
                    <a:pt x="17622" y="3008"/>
                  </a:cubicBezTo>
                  <a:lnTo>
                    <a:pt x="17581" y="3016"/>
                  </a:lnTo>
                  <a:cubicBezTo>
                    <a:pt x="17615" y="3062"/>
                    <a:pt x="17626" y="2999"/>
                    <a:pt x="17614" y="3057"/>
                  </a:cubicBezTo>
                  <a:lnTo>
                    <a:pt x="17630" y="3057"/>
                  </a:lnTo>
                  <a:cubicBezTo>
                    <a:pt x="17638" y="3027"/>
                    <a:pt x="17657" y="3025"/>
                    <a:pt x="17695" y="3025"/>
                  </a:cubicBezTo>
                  <a:cubicBezTo>
                    <a:pt x="17700" y="3012"/>
                    <a:pt x="17695" y="3026"/>
                    <a:pt x="17695" y="3014"/>
                  </a:cubicBezTo>
                  <a:cubicBezTo>
                    <a:pt x="17695" y="3013"/>
                    <a:pt x="17694" y="3008"/>
                    <a:pt x="17694" y="3007"/>
                  </a:cubicBezTo>
                  <a:cubicBezTo>
                    <a:pt x="17694" y="3007"/>
                    <a:pt x="17694" y="3004"/>
                    <a:pt x="17694" y="3004"/>
                  </a:cubicBezTo>
                  <a:cubicBezTo>
                    <a:pt x="17694" y="3003"/>
                    <a:pt x="17694" y="3001"/>
                    <a:pt x="17695" y="3000"/>
                  </a:cubicBezTo>
                  <a:cubicBezTo>
                    <a:pt x="17708" y="3006"/>
                    <a:pt x="17701" y="3007"/>
                    <a:pt x="17717" y="3004"/>
                  </a:cubicBezTo>
                  <a:lnTo>
                    <a:pt x="17738" y="2995"/>
                  </a:lnTo>
                  <a:cubicBezTo>
                    <a:pt x="17739" y="2995"/>
                    <a:pt x="17741" y="2993"/>
                    <a:pt x="17743" y="2992"/>
                  </a:cubicBezTo>
                  <a:cubicBezTo>
                    <a:pt x="17750" y="3023"/>
                    <a:pt x="17747" y="3025"/>
                    <a:pt x="17768" y="3041"/>
                  </a:cubicBezTo>
                  <a:cubicBezTo>
                    <a:pt x="17781" y="3013"/>
                    <a:pt x="17774" y="3013"/>
                    <a:pt x="17759" y="2992"/>
                  </a:cubicBezTo>
                  <a:lnTo>
                    <a:pt x="17893" y="2990"/>
                  </a:lnTo>
                  <a:cubicBezTo>
                    <a:pt x="17907" y="2997"/>
                    <a:pt x="17894" y="2967"/>
                    <a:pt x="17905" y="3000"/>
                  </a:cubicBezTo>
                  <a:lnTo>
                    <a:pt x="17857" y="3000"/>
                  </a:lnTo>
                  <a:cubicBezTo>
                    <a:pt x="17858" y="3078"/>
                    <a:pt x="17911" y="3038"/>
                    <a:pt x="17926" y="3014"/>
                  </a:cubicBezTo>
                  <a:cubicBezTo>
                    <a:pt x="17937" y="2997"/>
                    <a:pt x="17934" y="3020"/>
                    <a:pt x="17921" y="2984"/>
                  </a:cubicBezTo>
                  <a:lnTo>
                    <a:pt x="17962" y="3000"/>
                  </a:lnTo>
                  <a:cubicBezTo>
                    <a:pt x="17982" y="2995"/>
                    <a:pt x="17973" y="3004"/>
                    <a:pt x="17978" y="2984"/>
                  </a:cubicBezTo>
                  <a:cubicBezTo>
                    <a:pt x="18013" y="3010"/>
                    <a:pt x="17975" y="2999"/>
                    <a:pt x="18011" y="3025"/>
                  </a:cubicBezTo>
                  <a:cubicBezTo>
                    <a:pt x="18017" y="3049"/>
                    <a:pt x="18010" y="3042"/>
                    <a:pt x="18035" y="3049"/>
                  </a:cubicBezTo>
                  <a:lnTo>
                    <a:pt x="18011" y="3025"/>
                  </a:lnTo>
                  <a:cubicBezTo>
                    <a:pt x="18009" y="3003"/>
                    <a:pt x="18007" y="3003"/>
                    <a:pt x="18002" y="2984"/>
                  </a:cubicBezTo>
                  <a:cubicBezTo>
                    <a:pt x="18026" y="2996"/>
                    <a:pt x="18068" y="2987"/>
                    <a:pt x="18092" y="2976"/>
                  </a:cubicBezTo>
                  <a:cubicBezTo>
                    <a:pt x="18104" y="3002"/>
                    <a:pt x="18067" y="3012"/>
                    <a:pt x="18116" y="3016"/>
                  </a:cubicBezTo>
                  <a:cubicBezTo>
                    <a:pt x="18116" y="2984"/>
                    <a:pt x="18118" y="2984"/>
                    <a:pt x="18124" y="2960"/>
                  </a:cubicBezTo>
                  <a:lnTo>
                    <a:pt x="18140" y="3000"/>
                  </a:lnTo>
                  <a:cubicBezTo>
                    <a:pt x="18157" y="2991"/>
                    <a:pt x="18159" y="2989"/>
                    <a:pt x="18181" y="2984"/>
                  </a:cubicBezTo>
                  <a:cubicBezTo>
                    <a:pt x="18176" y="2993"/>
                    <a:pt x="18171" y="2998"/>
                    <a:pt x="18170" y="3013"/>
                  </a:cubicBezTo>
                  <a:cubicBezTo>
                    <a:pt x="18166" y="3047"/>
                    <a:pt x="18168" y="3024"/>
                    <a:pt x="18184" y="3027"/>
                  </a:cubicBezTo>
                  <a:cubicBezTo>
                    <a:pt x="18213" y="3033"/>
                    <a:pt x="18217" y="3028"/>
                    <a:pt x="18221" y="3081"/>
                  </a:cubicBezTo>
                  <a:cubicBezTo>
                    <a:pt x="18278" y="3040"/>
                    <a:pt x="18204" y="3065"/>
                    <a:pt x="18228" y="3033"/>
                  </a:cubicBezTo>
                  <a:cubicBezTo>
                    <a:pt x="18239" y="3019"/>
                    <a:pt x="18262" y="3032"/>
                    <a:pt x="18286" y="3016"/>
                  </a:cubicBezTo>
                  <a:cubicBezTo>
                    <a:pt x="18255" y="3014"/>
                    <a:pt x="18265" y="3009"/>
                    <a:pt x="18229" y="3008"/>
                  </a:cubicBezTo>
                  <a:cubicBezTo>
                    <a:pt x="18250" y="2981"/>
                    <a:pt x="18259" y="3000"/>
                    <a:pt x="18343" y="3000"/>
                  </a:cubicBezTo>
                  <a:lnTo>
                    <a:pt x="18343" y="2976"/>
                  </a:lnTo>
                  <a:cubicBezTo>
                    <a:pt x="18404" y="2981"/>
                    <a:pt x="18355" y="3005"/>
                    <a:pt x="18419" y="2963"/>
                  </a:cubicBezTo>
                  <a:cubicBezTo>
                    <a:pt x="18434" y="2953"/>
                    <a:pt x="18460" y="2964"/>
                    <a:pt x="18487" y="2962"/>
                  </a:cubicBezTo>
                  <a:cubicBezTo>
                    <a:pt x="18533" y="2959"/>
                    <a:pt x="18493" y="2948"/>
                    <a:pt x="18545" y="2960"/>
                  </a:cubicBezTo>
                  <a:cubicBezTo>
                    <a:pt x="18501" y="3020"/>
                    <a:pt x="18466" y="2942"/>
                    <a:pt x="18464" y="3016"/>
                  </a:cubicBezTo>
                  <a:cubicBezTo>
                    <a:pt x="18491" y="2999"/>
                    <a:pt x="18508" y="2990"/>
                    <a:pt x="18545" y="3008"/>
                  </a:cubicBezTo>
                  <a:cubicBezTo>
                    <a:pt x="18581" y="2955"/>
                    <a:pt x="18585" y="2980"/>
                    <a:pt x="18607" y="2976"/>
                  </a:cubicBezTo>
                  <a:lnTo>
                    <a:pt x="18621" y="2971"/>
                  </a:lnTo>
                  <a:cubicBezTo>
                    <a:pt x="18622" y="2970"/>
                    <a:pt x="18625" y="2969"/>
                    <a:pt x="18626" y="2968"/>
                  </a:cubicBezTo>
                  <a:lnTo>
                    <a:pt x="18626" y="3008"/>
                  </a:lnTo>
                  <a:lnTo>
                    <a:pt x="18651" y="3008"/>
                  </a:lnTo>
                  <a:cubicBezTo>
                    <a:pt x="18652" y="2963"/>
                    <a:pt x="18648" y="2969"/>
                    <a:pt x="18675" y="2960"/>
                  </a:cubicBezTo>
                  <a:cubicBezTo>
                    <a:pt x="18683" y="2979"/>
                    <a:pt x="18675" y="2979"/>
                    <a:pt x="18675" y="3016"/>
                  </a:cubicBezTo>
                  <a:cubicBezTo>
                    <a:pt x="18644" y="3019"/>
                    <a:pt x="18644" y="3025"/>
                    <a:pt x="18626" y="3041"/>
                  </a:cubicBezTo>
                  <a:cubicBezTo>
                    <a:pt x="18658" y="3048"/>
                    <a:pt x="18699" y="3076"/>
                    <a:pt x="18722" y="3084"/>
                  </a:cubicBezTo>
                  <a:cubicBezTo>
                    <a:pt x="18748" y="3093"/>
                    <a:pt x="18732" y="3094"/>
                    <a:pt x="18748" y="3073"/>
                  </a:cubicBezTo>
                  <a:cubicBezTo>
                    <a:pt x="18696" y="3068"/>
                    <a:pt x="18743" y="3074"/>
                    <a:pt x="18716" y="3056"/>
                  </a:cubicBezTo>
                  <a:cubicBezTo>
                    <a:pt x="18688" y="3038"/>
                    <a:pt x="18705" y="3062"/>
                    <a:pt x="18683" y="3033"/>
                  </a:cubicBezTo>
                  <a:cubicBezTo>
                    <a:pt x="18705" y="3031"/>
                    <a:pt x="18713" y="3030"/>
                    <a:pt x="18736" y="3027"/>
                  </a:cubicBezTo>
                  <a:cubicBezTo>
                    <a:pt x="18747" y="3026"/>
                    <a:pt x="18730" y="3046"/>
                    <a:pt x="18754" y="3022"/>
                  </a:cubicBezTo>
                  <a:cubicBezTo>
                    <a:pt x="18778" y="2998"/>
                    <a:pt x="18759" y="3014"/>
                    <a:pt x="18756" y="3008"/>
                  </a:cubicBezTo>
                  <a:lnTo>
                    <a:pt x="18749" y="3009"/>
                  </a:lnTo>
                  <a:cubicBezTo>
                    <a:pt x="18722" y="3012"/>
                    <a:pt x="18731" y="3001"/>
                    <a:pt x="18691" y="3000"/>
                  </a:cubicBezTo>
                  <a:cubicBezTo>
                    <a:pt x="18734" y="2911"/>
                    <a:pt x="18759" y="2981"/>
                    <a:pt x="18801" y="2957"/>
                  </a:cubicBezTo>
                  <a:lnTo>
                    <a:pt x="18820" y="2944"/>
                  </a:lnTo>
                  <a:cubicBezTo>
                    <a:pt x="18830" y="2939"/>
                    <a:pt x="18820" y="2941"/>
                    <a:pt x="18835" y="2940"/>
                  </a:cubicBezTo>
                  <a:cubicBezTo>
                    <a:pt x="18837" y="2940"/>
                    <a:pt x="18849" y="2942"/>
                    <a:pt x="18852" y="2943"/>
                  </a:cubicBezTo>
                  <a:lnTo>
                    <a:pt x="18863" y="2945"/>
                  </a:lnTo>
                  <a:cubicBezTo>
                    <a:pt x="18890" y="2949"/>
                    <a:pt x="18893" y="2947"/>
                    <a:pt x="18894" y="2984"/>
                  </a:cubicBezTo>
                  <a:cubicBezTo>
                    <a:pt x="18851" y="2994"/>
                    <a:pt x="18830" y="2981"/>
                    <a:pt x="18821" y="3016"/>
                  </a:cubicBezTo>
                  <a:lnTo>
                    <a:pt x="18805" y="3016"/>
                  </a:lnTo>
                  <a:cubicBezTo>
                    <a:pt x="18797" y="2985"/>
                    <a:pt x="18801" y="2984"/>
                    <a:pt x="18772" y="2976"/>
                  </a:cubicBezTo>
                  <a:cubicBezTo>
                    <a:pt x="18778" y="2997"/>
                    <a:pt x="18778" y="2990"/>
                    <a:pt x="18780" y="2998"/>
                  </a:cubicBezTo>
                  <a:cubicBezTo>
                    <a:pt x="18780" y="2999"/>
                    <a:pt x="18780" y="3002"/>
                    <a:pt x="18781" y="3003"/>
                  </a:cubicBezTo>
                  <a:lnTo>
                    <a:pt x="18793" y="3033"/>
                  </a:lnTo>
                  <a:cubicBezTo>
                    <a:pt x="18802" y="3046"/>
                    <a:pt x="18802" y="3031"/>
                    <a:pt x="18796" y="3057"/>
                  </a:cubicBezTo>
                  <a:lnTo>
                    <a:pt x="18813" y="3057"/>
                  </a:lnTo>
                  <a:cubicBezTo>
                    <a:pt x="18830" y="2993"/>
                    <a:pt x="18852" y="3081"/>
                    <a:pt x="18853" y="3008"/>
                  </a:cubicBezTo>
                  <a:cubicBezTo>
                    <a:pt x="18867" y="3016"/>
                    <a:pt x="18852" y="3007"/>
                    <a:pt x="18868" y="3018"/>
                  </a:cubicBezTo>
                  <a:cubicBezTo>
                    <a:pt x="18888" y="3032"/>
                    <a:pt x="18899" y="3039"/>
                    <a:pt x="18926" y="3041"/>
                  </a:cubicBezTo>
                  <a:cubicBezTo>
                    <a:pt x="18918" y="3022"/>
                    <a:pt x="18928" y="3037"/>
                    <a:pt x="18916" y="3026"/>
                  </a:cubicBezTo>
                  <a:lnTo>
                    <a:pt x="18907" y="3019"/>
                  </a:lnTo>
                  <a:cubicBezTo>
                    <a:pt x="18906" y="3019"/>
                    <a:pt x="18903" y="3018"/>
                    <a:pt x="18902" y="3016"/>
                  </a:cubicBezTo>
                  <a:cubicBezTo>
                    <a:pt x="18925" y="3011"/>
                    <a:pt x="18917" y="3006"/>
                    <a:pt x="18939" y="2995"/>
                  </a:cubicBezTo>
                  <a:lnTo>
                    <a:pt x="18955" y="2987"/>
                  </a:lnTo>
                  <a:cubicBezTo>
                    <a:pt x="18964" y="2972"/>
                    <a:pt x="18943" y="2985"/>
                    <a:pt x="18967" y="2968"/>
                  </a:cubicBezTo>
                  <a:cubicBezTo>
                    <a:pt x="18972" y="3024"/>
                    <a:pt x="18965" y="2972"/>
                    <a:pt x="18987" y="2990"/>
                  </a:cubicBezTo>
                  <a:cubicBezTo>
                    <a:pt x="19006" y="3006"/>
                    <a:pt x="18999" y="2990"/>
                    <a:pt x="18991" y="3025"/>
                  </a:cubicBezTo>
                  <a:cubicBezTo>
                    <a:pt x="19020" y="3005"/>
                    <a:pt x="19000" y="3013"/>
                    <a:pt x="19040" y="3016"/>
                  </a:cubicBezTo>
                  <a:cubicBezTo>
                    <a:pt x="18997" y="2928"/>
                    <a:pt x="19075" y="2977"/>
                    <a:pt x="19104" y="2984"/>
                  </a:cubicBezTo>
                  <a:lnTo>
                    <a:pt x="19104" y="3000"/>
                  </a:lnTo>
                  <a:cubicBezTo>
                    <a:pt x="19076" y="3008"/>
                    <a:pt x="19075" y="3008"/>
                    <a:pt x="19072" y="3041"/>
                  </a:cubicBezTo>
                  <a:cubicBezTo>
                    <a:pt x="19116" y="3040"/>
                    <a:pt x="19188" y="3046"/>
                    <a:pt x="19218" y="3025"/>
                  </a:cubicBezTo>
                  <a:cubicBezTo>
                    <a:pt x="19188" y="3018"/>
                    <a:pt x="19181" y="3009"/>
                    <a:pt x="19145" y="3008"/>
                  </a:cubicBezTo>
                  <a:cubicBezTo>
                    <a:pt x="19157" y="2953"/>
                    <a:pt x="19137" y="2976"/>
                    <a:pt x="19208" y="2958"/>
                  </a:cubicBezTo>
                  <a:cubicBezTo>
                    <a:pt x="19246" y="2949"/>
                    <a:pt x="19256" y="2940"/>
                    <a:pt x="19266" y="2895"/>
                  </a:cubicBezTo>
                  <a:lnTo>
                    <a:pt x="19234" y="2915"/>
                  </a:lnTo>
                  <a:cubicBezTo>
                    <a:pt x="19233" y="2915"/>
                    <a:pt x="19202" y="2919"/>
                    <a:pt x="19185" y="2919"/>
                  </a:cubicBezTo>
                  <a:cubicBezTo>
                    <a:pt x="19193" y="2899"/>
                    <a:pt x="19210" y="2886"/>
                    <a:pt x="19168" y="2882"/>
                  </a:cubicBezTo>
                  <a:cubicBezTo>
                    <a:pt x="19131" y="2878"/>
                    <a:pt x="19032" y="2910"/>
                    <a:pt x="18994" y="2900"/>
                  </a:cubicBezTo>
                  <a:cubicBezTo>
                    <a:pt x="18960" y="2892"/>
                    <a:pt x="18963" y="2865"/>
                    <a:pt x="18950" y="2838"/>
                  </a:cubicBezTo>
                  <a:cubicBezTo>
                    <a:pt x="18913" y="2839"/>
                    <a:pt x="18924" y="2847"/>
                    <a:pt x="18898" y="2841"/>
                  </a:cubicBezTo>
                  <a:cubicBezTo>
                    <a:pt x="18869" y="2835"/>
                    <a:pt x="18901" y="2828"/>
                    <a:pt x="18851" y="2836"/>
                  </a:cubicBezTo>
                  <a:lnTo>
                    <a:pt x="18749" y="2837"/>
                  </a:lnTo>
                  <a:cubicBezTo>
                    <a:pt x="18747" y="2836"/>
                    <a:pt x="18745" y="2835"/>
                    <a:pt x="18744" y="2835"/>
                  </a:cubicBezTo>
                  <a:cubicBezTo>
                    <a:pt x="18742" y="2835"/>
                    <a:pt x="18740" y="2835"/>
                    <a:pt x="18738" y="2834"/>
                  </a:cubicBezTo>
                  <a:lnTo>
                    <a:pt x="18700" y="2836"/>
                  </a:lnTo>
                  <a:cubicBezTo>
                    <a:pt x="18670" y="2833"/>
                    <a:pt x="18687" y="2826"/>
                    <a:pt x="18586" y="2821"/>
                  </a:cubicBezTo>
                  <a:cubicBezTo>
                    <a:pt x="18546" y="2819"/>
                    <a:pt x="18569" y="2819"/>
                    <a:pt x="18529" y="2822"/>
                  </a:cubicBezTo>
                  <a:cubicBezTo>
                    <a:pt x="18548" y="2869"/>
                    <a:pt x="18502" y="2784"/>
                    <a:pt x="18537" y="2832"/>
                  </a:cubicBezTo>
                  <a:lnTo>
                    <a:pt x="18546" y="2846"/>
                  </a:lnTo>
                  <a:cubicBezTo>
                    <a:pt x="18543" y="2859"/>
                    <a:pt x="18519" y="2851"/>
                    <a:pt x="18510" y="2838"/>
                  </a:cubicBezTo>
                  <a:lnTo>
                    <a:pt x="18505" y="2822"/>
                  </a:lnTo>
                  <a:cubicBezTo>
                    <a:pt x="18464" y="2821"/>
                    <a:pt x="18442" y="2806"/>
                    <a:pt x="18403" y="2809"/>
                  </a:cubicBezTo>
                  <a:cubicBezTo>
                    <a:pt x="18228" y="2826"/>
                    <a:pt x="18026" y="2796"/>
                    <a:pt x="17848" y="2797"/>
                  </a:cubicBezTo>
                  <a:cubicBezTo>
                    <a:pt x="17804" y="2798"/>
                    <a:pt x="17775" y="2805"/>
                    <a:pt x="17746" y="2802"/>
                  </a:cubicBezTo>
                  <a:cubicBezTo>
                    <a:pt x="17673" y="2796"/>
                    <a:pt x="17715" y="2802"/>
                    <a:pt x="17662" y="2814"/>
                  </a:cubicBezTo>
                  <a:cubicBezTo>
                    <a:pt x="17649" y="2801"/>
                    <a:pt x="17647" y="2799"/>
                    <a:pt x="17638" y="2782"/>
                  </a:cubicBezTo>
                  <a:cubicBezTo>
                    <a:pt x="17593" y="2800"/>
                    <a:pt x="17670" y="2758"/>
                    <a:pt x="17629" y="2789"/>
                  </a:cubicBezTo>
                  <a:cubicBezTo>
                    <a:pt x="17613" y="2801"/>
                    <a:pt x="17628" y="2793"/>
                    <a:pt x="17616" y="2799"/>
                  </a:cubicBezTo>
                  <a:cubicBezTo>
                    <a:pt x="17587" y="2812"/>
                    <a:pt x="17557" y="2800"/>
                    <a:pt x="17524" y="2798"/>
                  </a:cubicBezTo>
                  <a:cubicBezTo>
                    <a:pt x="17526" y="2797"/>
                    <a:pt x="17529" y="2793"/>
                    <a:pt x="17530" y="2795"/>
                  </a:cubicBezTo>
                  <a:lnTo>
                    <a:pt x="17557" y="2782"/>
                  </a:lnTo>
                  <a:cubicBezTo>
                    <a:pt x="17491" y="2776"/>
                    <a:pt x="17441" y="2816"/>
                    <a:pt x="17395" y="2798"/>
                  </a:cubicBezTo>
                  <a:cubicBezTo>
                    <a:pt x="17346" y="2782"/>
                    <a:pt x="17426" y="2803"/>
                    <a:pt x="17363" y="2764"/>
                  </a:cubicBezTo>
                  <a:cubicBezTo>
                    <a:pt x="17341" y="2751"/>
                    <a:pt x="17333" y="2751"/>
                    <a:pt x="17306" y="2757"/>
                  </a:cubicBezTo>
                  <a:cubicBezTo>
                    <a:pt x="17328" y="2788"/>
                    <a:pt x="17306" y="2763"/>
                    <a:pt x="17330" y="2770"/>
                  </a:cubicBezTo>
                  <a:lnTo>
                    <a:pt x="17371" y="2782"/>
                  </a:lnTo>
                  <a:cubicBezTo>
                    <a:pt x="17349" y="2811"/>
                    <a:pt x="17354" y="2792"/>
                    <a:pt x="17306" y="2791"/>
                  </a:cubicBezTo>
                  <a:cubicBezTo>
                    <a:pt x="17298" y="2790"/>
                    <a:pt x="17290" y="2792"/>
                    <a:pt x="17286" y="2792"/>
                  </a:cubicBezTo>
                  <a:lnTo>
                    <a:pt x="17188" y="2784"/>
                  </a:lnTo>
                  <a:cubicBezTo>
                    <a:pt x="17157" y="2783"/>
                    <a:pt x="17138" y="2790"/>
                    <a:pt x="17095" y="2790"/>
                  </a:cubicBezTo>
                  <a:cubicBezTo>
                    <a:pt x="17098" y="2771"/>
                    <a:pt x="17106" y="2788"/>
                    <a:pt x="17084" y="2783"/>
                  </a:cubicBezTo>
                  <a:cubicBezTo>
                    <a:pt x="17070" y="2780"/>
                    <a:pt x="16990" y="2778"/>
                    <a:pt x="16955" y="2768"/>
                  </a:cubicBezTo>
                  <a:cubicBezTo>
                    <a:pt x="16926" y="2760"/>
                    <a:pt x="16933" y="2772"/>
                    <a:pt x="16925" y="2741"/>
                  </a:cubicBezTo>
                  <a:lnTo>
                    <a:pt x="16756" y="2757"/>
                  </a:lnTo>
                  <a:cubicBezTo>
                    <a:pt x="16659" y="2750"/>
                    <a:pt x="16669" y="2743"/>
                    <a:pt x="16554" y="2759"/>
                  </a:cubicBezTo>
                  <a:cubicBezTo>
                    <a:pt x="16513" y="2764"/>
                    <a:pt x="16393" y="2773"/>
                    <a:pt x="16339" y="2759"/>
                  </a:cubicBezTo>
                  <a:lnTo>
                    <a:pt x="16253" y="2744"/>
                  </a:lnTo>
                  <a:cubicBezTo>
                    <a:pt x="16234" y="2744"/>
                    <a:pt x="16200" y="2765"/>
                    <a:pt x="16101" y="2749"/>
                  </a:cubicBezTo>
                  <a:lnTo>
                    <a:pt x="16017" y="2757"/>
                  </a:lnTo>
                  <a:cubicBezTo>
                    <a:pt x="15974" y="2759"/>
                    <a:pt x="15978" y="2758"/>
                    <a:pt x="15961" y="2733"/>
                  </a:cubicBezTo>
                  <a:cubicBezTo>
                    <a:pt x="15980" y="2733"/>
                    <a:pt x="15974" y="2733"/>
                    <a:pt x="15990" y="2729"/>
                  </a:cubicBezTo>
                  <a:cubicBezTo>
                    <a:pt x="16068" y="2709"/>
                    <a:pt x="15967" y="2752"/>
                    <a:pt x="16108" y="2718"/>
                  </a:cubicBezTo>
                  <a:lnTo>
                    <a:pt x="16204" y="2692"/>
                  </a:lnTo>
                  <a:cubicBezTo>
                    <a:pt x="16255" y="2676"/>
                    <a:pt x="16165" y="2691"/>
                    <a:pt x="16232" y="2666"/>
                  </a:cubicBezTo>
                  <a:cubicBezTo>
                    <a:pt x="16266" y="2654"/>
                    <a:pt x="16221" y="2671"/>
                    <a:pt x="16251" y="2663"/>
                  </a:cubicBezTo>
                  <a:lnTo>
                    <a:pt x="16277" y="2652"/>
                  </a:lnTo>
                  <a:lnTo>
                    <a:pt x="16293" y="2661"/>
                  </a:lnTo>
                  <a:lnTo>
                    <a:pt x="16285" y="2644"/>
                  </a:lnTo>
                  <a:lnTo>
                    <a:pt x="16285" y="2628"/>
                  </a:lnTo>
                  <a:cubicBezTo>
                    <a:pt x="16262" y="2633"/>
                    <a:pt x="16261" y="2637"/>
                    <a:pt x="16242" y="2641"/>
                  </a:cubicBezTo>
                  <a:cubicBezTo>
                    <a:pt x="16220" y="2646"/>
                    <a:pt x="16207" y="2647"/>
                    <a:pt x="16188" y="2652"/>
                  </a:cubicBezTo>
                  <a:lnTo>
                    <a:pt x="16184" y="2619"/>
                  </a:lnTo>
                  <a:cubicBezTo>
                    <a:pt x="16161" y="2615"/>
                    <a:pt x="16162" y="2611"/>
                    <a:pt x="16141" y="2614"/>
                  </a:cubicBezTo>
                  <a:cubicBezTo>
                    <a:pt x="16071" y="2623"/>
                    <a:pt x="16142" y="2644"/>
                    <a:pt x="16081" y="2647"/>
                  </a:cubicBezTo>
                  <a:cubicBezTo>
                    <a:pt x="16052" y="2649"/>
                    <a:pt x="16072" y="2629"/>
                    <a:pt x="16050" y="2660"/>
                  </a:cubicBezTo>
                  <a:cubicBezTo>
                    <a:pt x="16073" y="2665"/>
                    <a:pt x="16077" y="2671"/>
                    <a:pt x="16090" y="2684"/>
                  </a:cubicBezTo>
                  <a:cubicBezTo>
                    <a:pt x="16053" y="2740"/>
                    <a:pt x="16044" y="2702"/>
                    <a:pt x="15997" y="2705"/>
                  </a:cubicBezTo>
                  <a:cubicBezTo>
                    <a:pt x="15975" y="2707"/>
                    <a:pt x="15954" y="2712"/>
                    <a:pt x="15939" y="2713"/>
                  </a:cubicBezTo>
                  <a:cubicBezTo>
                    <a:pt x="15903" y="2715"/>
                    <a:pt x="15898" y="2719"/>
                    <a:pt x="15853" y="2714"/>
                  </a:cubicBezTo>
                  <a:cubicBezTo>
                    <a:pt x="15814" y="2709"/>
                    <a:pt x="15816" y="2698"/>
                    <a:pt x="15780" y="2686"/>
                  </a:cubicBezTo>
                  <a:cubicBezTo>
                    <a:pt x="15743" y="2674"/>
                    <a:pt x="15760" y="2691"/>
                    <a:pt x="15677" y="2692"/>
                  </a:cubicBezTo>
                  <a:cubicBezTo>
                    <a:pt x="15689" y="2660"/>
                    <a:pt x="15678" y="2691"/>
                    <a:pt x="15702" y="2660"/>
                  </a:cubicBezTo>
                  <a:cubicBezTo>
                    <a:pt x="15681" y="2662"/>
                    <a:pt x="15687" y="2658"/>
                    <a:pt x="15668" y="2675"/>
                  </a:cubicBezTo>
                  <a:lnTo>
                    <a:pt x="15661" y="2684"/>
                  </a:lnTo>
                  <a:cubicBezTo>
                    <a:pt x="15648" y="2630"/>
                    <a:pt x="15658" y="2662"/>
                    <a:pt x="15669" y="2619"/>
                  </a:cubicBezTo>
                  <a:cubicBezTo>
                    <a:pt x="15647" y="2631"/>
                    <a:pt x="15643" y="2633"/>
                    <a:pt x="15636" y="2661"/>
                  </a:cubicBezTo>
                  <a:cubicBezTo>
                    <a:pt x="15629" y="2694"/>
                    <a:pt x="15638" y="2681"/>
                    <a:pt x="15640" y="2686"/>
                  </a:cubicBezTo>
                  <a:cubicBezTo>
                    <a:pt x="15659" y="2719"/>
                    <a:pt x="15655" y="2659"/>
                    <a:pt x="15645" y="2692"/>
                  </a:cubicBezTo>
                  <a:cubicBezTo>
                    <a:pt x="15220" y="2692"/>
                    <a:pt x="15455" y="2668"/>
                    <a:pt x="15300" y="2643"/>
                  </a:cubicBezTo>
                  <a:lnTo>
                    <a:pt x="15283" y="2639"/>
                  </a:lnTo>
                  <a:cubicBezTo>
                    <a:pt x="15262" y="2629"/>
                    <a:pt x="15288" y="2644"/>
                    <a:pt x="15272" y="2626"/>
                  </a:cubicBezTo>
                  <a:lnTo>
                    <a:pt x="15256" y="2611"/>
                  </a:lnTo>
                  <a:cubicBezTo>
                    <a:pt x="15208" y="2631"/>
                    <a:pt x="15302" y="2587"/>
                    <a:pt x="15238" y="2626"/>
                  </a:cubicBezTo>
                  <a:cubicBezTo>
                    <a:pt x="15237" y="2627"/>
                    <a:pt x="15235" y="2628"/>
                    <a:pt x="15234" y="2629"/>
                  </a:cubicBezTo>
                  <a:cubicBezTo>
                    <a:pt x="15201" y="2644"/>
                    <a:pt x="15126" y="2621"/>
                    <a:pt x="15101" y="2623"/>
                  </a:cubicBezTo>
                  <a:cubicBezTo>
                    <a:pt x="15063" y="2626"/>
                    <a:pt x="15085" y="2625"/>
                    <a:pt x="15085" y="2641"/>
                  </a:cubicBezTo>
                  <a:cubicBezTo>
                    <a:pt x="15084" y="2681"/>
                    <a:pt x="15099" y="2622"/>
                    <a:pt x="15086" y="2652"/>
                  </a:cubicBezTo>
                  <a:lnTo>
                    <a:pt x="15061" y="2652"/>
                  </a:lnTo>
                  <a:lnTo>
                    <a:pt x="15061" y="2628"/>
                  </a:lnTo>
                  <a:cubicBezTo>
                    <a:pt x="15022" y="2624"/>
                    <a:pt x="15036" y="2613"/>
                    <a:pt x="14985" y="2624"/>
                  </a:cubicBezTo>
                  <a:cubicBezTo>
                    <a:pt x="14947" y="2632"/>
                    <a:pt x="14986" y="2630"/>
                    <a:pt x="14953" y="2623"/>
                  </a:cubicBezTo>
                  <a:lnTo>
                    <a:pt x="14917" y="2619"/>
                  </a:lnTo>
                  <a:cubicBezTo>
                    <a:pt x="14878" y="2621"/>
                    <a:pt x="14885" y="2630"/>
                    <a:pt x="14883" y="2636"/>
                  </a:cubicBezTo>
                  <a:cubicBezTo>
                    <a:pt x="14917" y="2636"/>
                    <a:pt x="14916" y="2632"/>
                    <a:pt x="14940" y="2644"/>
                  </a:cubicBezTo>
                  <a:lnTo>
                    <a:pt x="14957" y="2668"/>
                  </a:lnTo>
                  <a:cubicBezTo>
                    <a:pt x="14957" y="2692"/>
                    <a:pt x="14962" y="2661"/>
                    <a:pt x="14952" y="2680"/>
                  </a:cubicBezTo>
                  <a:lnTo>
                    <a:pt x="14945" y="2692"/>
                  </a:lnTo>
                  <a:cubicBezTo>
                    <a:pt x="14932" y="2719"/>
                    <a:pt x="14952" y="2683"/>
                    <a:pt x="14940" y="2705"/>
                  </a:cubicBezTo>
                  <a:cubicBezTo>
                    <a:pt x="14940" y="2705"/>
                    <a:pt x="14932" y="2716"/>
                    <a:pt x="14932" y="2717"/>
                  </a:cubicBezTo>
                  <a:lnTo>
                    <a:pt x="14921" y="2730"/>
                  </a:lnTo>
                  <a:cubicBezTo>
                    <a:pt x="14896" y="2757"/>
                    <a:pt x="14891" y="2755"/>
                    <a:pt x="14865" y="2748"/>
                  </a:cubicBezTo>
                  <a:cubicBezTo>
                    <a:pt x="14864" y="2747"/>
                    <a:pt x="14862" y="2747"/>
                    <a:pt x="14861" y="2746"/>
                  </a:cubicBezTo>
                  <a:lnTo>
                    <a:pt x="14754" y="2717"/>
                  </a:lnTo>
                  <a:cubicBezTo>
                    <a:pt x="14791" y="2725"/>
                    <a:pt x="14764" y="2728"/>
                    <a:pt x="14796" y="2716"/>
                  </a:cubicBezTo>
                  <a:cubicBezTo>
                    <a:pt x="14798" y="2715"/>
                    <a:pt x="14803" y="2713"/>
                    <a:pt x="14804" y="2712"/>
                  </a:cubicBezTo>
                  <a:cubicBezTo>
                    <a:pt x="14805" y="2712"/>
                    <a:pt x="14807" y="2711"/>
                    <a:pt x="14808" y="2710"/>
                  </a:cubicBezTo>
                  <a:lnTo>
                    <a:pt x="14835" y="2694"/>
                  </a:lnTo>
                  <a:cubicBezTo>
                    <a:pt x="14878" y="2675"/>
                    <a:pt x="14913" y="2696"/>
                    <a:pt x="14940" y="2660"/>
                  </a:cubicBezTo>
                  <a:cubicBezTo>
                    <a:pt x="14903" y="2660"/>
                    <a:pt x="14824" y="2678"/>
                    <a:pt x="14767" y="2672"/>
                  </a:cubicBezTo>
                  <a:lnTo>
                    <a:pt x="14712" y="2676"/>
                  </a:lnTo>
                  <a:cubicBezTo>
                    <a:pt x="14688" y="2683"/>
                    <a:pt x="14723" y="2681"/>
                    <a:pt x="14689" y="2682"/>
                  </a:cubicBezTo>
                  <a:cubicBezTo>
                    <a:pt x="14650" y="2683"/>
                    <a:pt x="14697" y="2682"/>
                    <a:pt x="14659" y="2675"/>
                  </a:cubicBezTo>
                  <a:cubicBezTo>
                    <a:pt x="14619" y="2667"/>
                    <a:pt x="14644" y="2688"/>
                    <a:pt x="14597" y="2676"/>
                  </a:cubicBezTo>
                  <a:cubicBezTo>
                    <a:pt x="14499" y="2649"/>
                    <a:pt x="14574" y="2675"/>
                    <a:pt x="14512" y="2666"/>
                  </a:cubicBezTo>
                  <a:cubicBezTo>
                    <a:pt x="14493" y="2664"/>
                    <a:pt x="14505" y="2667"/>
                    <a:pt x="14494" y="2660"/>
                  </a:cubicBezTo>
                  <a:lnTo>
                    <a:pt x="14502" y="2660"/>
                  </a:lnTo>
                  <a:lnTo>
                    <a:pt x="14496" y="2651"/>
                  </a:lnTo>
                  <a:lnTo>
                    <a:pt x="14494" y="2660"/>
                  </a:lnTo>
                  <a:cubicBezTo>
                    <a:pt x="14457" y="2678"/>
                    <a:pt x="14473" y="2656"/>
                    <a:pt x="14462" y="2684"/>
                  </a:cubicBezTo>
                  <a:cubicBezTo>
                    <a:pt x="14426" y="2675"/>
                    <a:pt x="14449" y="2665"/>
                    <a:pt x="14406" y="2668"/>
                  </a:cubicBezTo>
                  <a:cubicBezTo>
                    <a:pt x="14362" y="2671"/>
                    <a:pt x="14396" y="2666"/>
                    <a:pt x="14374" y="2678"/>
                  </a:cubicBezTo>
                  <a:cubicBezTo>
                    <a:pt x="14335" y="2701"/>
                    <a:pt x="14357" y="2748"/>
                    <a:pt x="14297" y="2751"/>
                  </a:cubicBezTo>
                  <a:cubicBezTo>
                    <a:pt x="14263" y="2753"/>
                    <a:pt x="14279" y="2735"/>
                    <a:pt x="14267" y="2709"/>
                  </a:cubicBezTo>
                  <a:lnTo>
                    <a:pt x="14227" y="2644"/>
                  </a:lnTo>
                  <a:cubicBezTo>
                    <a:pt x="14245" y="2636"/>
                    <a:pt x="14319" y="2632"/>
                    <a:pt x="14359" y="2638"/>
                  </a:cubicBezTo>
                  <a:cubicBezTo>
                    <a:pt x="14408" y="2646"/>
                    <a:pt x="14414" y="2642"/>
                    <a:pt x="14430" y="2619"/>
                  </a:cubicBezTo>
                  <a:cubicBezTo>
                    <a:pt x="14376" y="2594"/>
                    <a:pt x="14335" y="2649"/>
                    <a:pt x="14348" y="2587"/>
                  </a:cubicBezTo>
                  <a:cubicBezTo>
                    <a:pt x="14311" y="2588"/>
                    <a:pt x="14318" y="2582"/>
                    <a:pt x="14324" y="2611"/>
                  </a:cubicBezTo>
                  <a:cubicBezTo>
                    <a:pt x="14294" y="2611"/>
                    <a:pt x="14258" y="2608"/>
                    <a:pt x="14275" y="2578"/>
                  </a:cubicBezTo>
                  <a:cubicBezTo>
                    <a:pt x="14297" y="2539"/>
                    <a:pt x="14243" y="2605"/>
                    <a:pt x="14292" y="2563"/>
                  </a:cubicBezTo>
                  <a:lnTo>
                    <a:pt x="14308" y="2563"/>
                  </a:lnTo>
                  <a:lnTo>
                    <a:pt x="14324" y="2572"/>
                  </a:lnTo>
                  <a:lnTo>
                    <a:pt x="14316" y="2555"/>
                  </a:lnTo>
                  <a:cubicBezTo>
                    <a:pt x="14334" y="2543"/>
                    <a:pt x="14431" y="2530"/>
                    <a:pt x="14455" y="2563"/>
                  </a:cubicBezTo>
                  <a:cubicBezTo>
                    <a:pt x="14455" y="2564"/>
                    <a:pt x="14456" y="2566"/>
                    <a:pt x="14457" y="2567"/>
                  </a:cubicBezTo>
                  <a:cubicBezTo>
                    <a:pt x="14498" y="2622"/>
                    <a:pt x="14525" y="2588"/>
                    <a:pt x="14559" y="2587"/>
                  </a:cubicBezTo>
                  <a:cubicBezTo>
                    <a:pt x="14529" y="2542"/>
                    <a:pt x="14555" y="2559"/>
                    <a:pt x="14567" y="2506"/>
                  </a:cubicBezTo>
                  <a:cubicBezTo>
                    <a:pt x="14526" y="2506"/>
                    <a:pt x="14532" y="2506"/>
                    <a:pt x="14502" y="2498"/>
                  </a:cubicBezTo>
                  <a:cubicBezTo>
                    <a:pt x="14465" y="2488"/>
                    <a:pt x="14493" y="2497"/>
                    <a:pt x="14446" y="2498"/>
                  </a:cubicBezTo>
                  <a:cubicBezTo>
                    <a:pt x="14455" y="2477"/>
                    <a:pt x="14451" y="2482"/>
                    <a:pt x="14446" y="2457"/>
                  </a:cubicBezTo>
                  <a:cubicBezTo>
                    <a:pt x="14399" y="2461"/>
                    <a:pt x="14434" y="2468"/>
                    <a:pt x="14397" y="2482"/>
                  </a:cubicBezTo>
                  <a:lnTo>
                    <a:pt x="14397" y="2474"/>
                  </a:lnTo>
                  <a:lnTo>
                    <a:pt x="14388" y="2480"/>
                  </a:lnTo>
                  <a:lnTo>
                    <a:pt x="14397" y="2482"/>
                  </a:lnTo>
                  <a:cubicBezTo>
                    <a:pt x="14391" y="2490"/>
                    <a:pt x="14390" y="2504"/>
                    <a:pt x="14351" y="2508"/>
                  </a:cubicBezTo>
                  <a:cubicBezTo>
                    <a:pt x="14322" y="2511"/>
                    <a:pt x="14334" y="2496"/>
                    <a:pt x="14287" y="2504"/>
                  </a:cubicBezTo>
                  <a:cubicBezTo>
                    <a:pt x="14252" y="2510"/>
                    <a:pt x="14273" y="2504"/>
                    <a:pt x="14240" y="2503"/>
                  </a:cubicBezTo>
                  <a:lnTo>
                    <a:pt x="14116" y="2509"/>
                  </a:lnTo>
                  <a:cubicBezTo>
                    <a:pt x="14069" y="2513"/>
                    <a:pt x="14082" y="2498"/>
                    <a:pt x="14039" y="2491"/>
                  </a:cubicBezTo>
                  <a:cubicBezTo>
                    <a:pt x="13995" y="2484"/>
                    <a:pt x="13966" y="2507"/>
                    <a:pt x="13906" y="2508"/>
                  </a:cubicBezTo>
                  <a:lnTo>
                    <a:pt x="13789" y="2498"/>
                  </a:lnTo>
                  <a:cubicBezTo>
                    <a:pt x="13817" y="2474"/>
                    <a:pt x="13811" y="2486"/>
                    <a:pt x="13806" y="2474"/>
                  </a:cubicBezTo>
                  <a:cubicBezTo>
                    <a:pt x="13773" y="2489"/>
                    <a:pt x="13749" y="2483"/>
                    <a:pt x="13720" y="2486"/>
                  </a:cubicBezTo>
                  <a:cubicBezTo>
                    <a:pt x="13675" y="2490"/>
                    <a:pt x="13647" y="2499"/>
                    <a:pt x="13636" y="2457"/>
                  </a:cubicBezTo>
                  <a:cubicBezTo>
                    <a:pt x="13613" y="2468"/>
                    <a:pt x="13591" y="2466"/>
                    <a:pt x="13558" y="2468"/>
                  </a:cubicBezTo>
                  <a:lnTo>
                    <a:pt x="13482" y="2474"/>
                  </a:lnTo>
                  <a:lnTo>
                    <a:pt x="13473" y="2449"/>
                  </a:lnTo>
                  <a:cubicBezTo>
                    <a:pt x="13446" y="2464"/>
                    <a:pt x="13451" y="2455"/>
                    <a:pt x="13433" y="2482"/>
                  </a:cubicBezTo>
                  <a:cubicBezTo>
                    <a:pt x="13404" y="2470"/>
                    <a:pt x="13435" y="2471"/>
                    <a:pt x="13401" y="2457"/>
                  </a:cubicBezTo>
                  <a:cubicBezTo>
                    <a:pt x="13399" y="2459"/>
                    <a:pt x="13396" y="2458"/>
                    <a:pt x="13395" y="2460"/>
                  </a:cubicBezTo>
                  <a:cubicBezTo>
                    <a:pt x="13387" y="2479"/>
                    <a:pt x="13151" y="2464"/>
                    <a:pt x="13151" y="2464"/>
                  </a:cubicBezTo>
                  <a:cubicBezTo>
                    <a:pt x="13116" y="2455"/>
                    <a:pt x="13132" y="2460"/>
                    <a:pt x="13125" y="2441"/>
                  </a:cubicBezTo>
                  <a:lnTo>
                    <a:pt x="13109" y="2441"/>
                  </a:lnTo>
                  <a:cubicBezTo>
                    <a:pt x="13116" y="2477"/>
                    <a:pt x="13126" y="2456"/>
                    <a:pt x="13101" y="2474"/>
                  </a:cubicBezTo>
                  <a:lnTo>
                    <a:pt x="13076" y="2457"/>
                  </a:lnTo>
                  <a:cubicBezTo>
                    <a:pt x="13067" y="2484"/>
                    <a:pt x="13082" y="2461"/>
                    <a:pt x="13060" y="2482"/>
                  </a:cubicBezTo>
                  <a:cubicBezTo>
                    <a:pt x="13044" y="2470"/>
                    <a:pt x="13059" y="2479"/>
                    <a:pt x="13048" y="2470"/>
                  </a:cubicBezTo>
                  <a:lnTo>
                    <a:pt x="13038" y="2464"/>
                  </a:lnTo>
                  <a:cubicBezTo>
                    <a:pt x="13008" y="2444"/>
                    <a:pt x="13025" y="2470"/>
                    <a:pt x="13004" y="2441"/>
                  </a:cubicBezTo>
                  <a:cubicBezTo>
                    <a:pt x="13029" y="2432"/>
                    <a:pt x="13015" y="2459"/>
                    <a:pt x="13020" y="2417"/>
                  </a:cubicBezTo>
                  <a:cubicBezTo>
                    <a:pt x="13056" y="2416"/>
                    <a:pt x="13052" y="2409"/>
                    <a:pt x="13093" y="2409"/>
                  </a:cubicBezTo>
                  <a:lnTo>
                    <a:pt x="13093" y="2417"/>
                  </a:lnTo>
                  <a:lnTo>
                    <a:pt x="13102" y="2410"/>
                  </a:lnTo>
                  <a:lnTo>
                    <a:pt x="13093" y="2409"/>
                  </a:lnTo>
                  <a:cubicBezTo>
                    <a:pt x="13087" y="2394"/>
                    <a:pt x="13065" y="2393"/>
                    <a:pt x="13149" y="2393"/>
                  </a:cubicBezTo>
                  <a:cubicBezTo>
                    <a:pt x="13155" y="2415"/>
                    <a:pt x="13160" y="2417"/>
                    <a:pt x="13168" y="2391"/>
                  </a:cubicBezTo>
                  <a:cubicBezTo>
                    <a:pt x="13173" y="2376"/>
                    <a:pt x="13166" y="2370"/>
                    <a:pt x="13166" y="2344"/>
                  </a:cubicBezTo>
                  <a:cubicBezTo>
                    <a:pt x="13186" y="2349"/>
                    <a:pt x="13197" y="2365"/>
                    <a:pt x="13199" y="2373"/>
                  </a:cubicBezTo>
                  <a:cubicBezTo>
                    <a:pt x="13203" y="2399"/>
                    <a:pt x="13186" y="2375"/>
                    <a:pt x="13182" y="2409"/>
                  </a:cubicBezTo>
                  <a:cubicBezTo>
                    <a:pt x="13263" y="2428"/>
                    <a:pt x="13218" y="2373"/>
                    <a:pt x="13279" y="2368"/>
                  </a:cubicBezTo>
                  <a:cubicBezTo>
                    <a:pt x="13287" y="2403"/>
                    <a:pt x="13286" y="2408"/>
                    <a:pt x="13328" y="2409"/>
                  </a:cubicBezTo>
                  <a:cubicBezTo>
                    <a:pt x="13313" y="2381"/>
                    <a:pt x="13306" y="2369"/>
                    <a:pt x="13322" y="2366"/>
                  </a:cubicBezTo>
                  <a:cubicBezTo>
                    <a:pt x="13342" y="2362"/>
                    <a:pt x="13329" y="2358"/>
                    <a:pt x="13336" y="2376"/>
                  </a:cubicBezTo>
                  <a:lnTo>
                    <a:pt x="13352" y="2376"/>
                  </a:lnTo>
                  <a:cubicBezTo>
                    <a:pt x="13345" y="2342"/>
                    <a:pt x="13344" y="2359"/>
                    <a:pt x="13371" y="2347"/>
                  </a:cubicBezTo>
                  <a:lnTo>
                    <a:pt x="13398" y="2336"/>
                  </a:lnTo>
                  <a:cubicBezTo>
                    <a:pt x="13411" y="2333"/>
                    <a:pt x="13399" y="2334"/>
                    <a:pt x="13411" y="2336"/>
                  </a:cubicBezTo>
                  <a:cubicBezTo>
                    <a:pt x="13431" y="2339"/>
                    <a:pt x="13398" y="2336"/>
                    <a:pt x="13427" y="2340"/>
                  </a:cubicBezTo>
                  <a:cubicBezTo>
                    <a:pt x="13449" y="2344"/>
                    <a:pt x="13449" y="2338"/>
                    <a:pt x="13473" y="2336"/>
                  </a:cubicBezTo>
                  <a:cubicBezTo>
                    <a:pt x="13466" y="2367"/>
                    <a:pt x="13465" y="2368"/>
                    <a:pt x="13465" y="2409"/>
                  </a:cubicBezTo>
                  <a:cubicBezTo>
                    <a:pt x="13492" y="2390"/>
                    <a:pt x="13482" y="2405"/>
                    <a:pt x="13473" y="2368"/>
                  </a:cubicBezTo>
                  <a:cubicBezTo>
                    <a:pt x="13516" y="2358"/>
                    <a:pt x="13487" y="2365"/>
                    <a:pt x="13530" y="2368"/>
                  </a:cubicBezTo>
                  <a:cubicBezTo>
                    <a:pt x="13541" y="2345"/>
                    <a:pt x="13541" y="2359"/>
                    <a:pt x="13530" y="2336"/>
                  </a:cubicBezTo>
                  <a:cubicBezTo>
                    <a:pt x="13572" y="2336"/>
                    <a:pt x="13562" y="2343"/>
                    <a:pt x="13579" y="2320"/>
                  </a:cubicBezTo>
                  <a:cubicBezTo>
                    <a:pt x="13500" y="2320"/>
                    <a:pt x="13522" y="2311"/>
                    <a:pt x="13460" y="2319"/>
                  </a:cubicBezTo>
                  <a:lnTo>
                    <a:pt x="13413" y="2312"/>
                  </a:lnTo>
                  <a:cubicBezTo>
                    <a:pt x="13412" y="2312"/>
                    <a:pt x="13410" y="2312"/>
                    <a:pt x="13409" y="2312"/>
                  </a:cubicBezTo>
                  <a:cubicBezTo>
                    <a:pt x="13411" y="2286"/>
                    <a:pt x="13409" y="2296"/>
                    <a:pt x="13417" y="2279"/>
                  </a:cubicBezTo>
                  <a:cubicBezTo>
                    <a:pt x="13451" y="2282"/>
                    <a:pt x="13443" y="2288"/>
                    <a:pt x="13473" y="2295"/>
                  </a:cubicBezTo>
                  <a:cubicBezTo>
                    <a:pt x="13474" y="2257"/>
                    <a:pt x="13465" y="2264"/>
                    <a:pt x="13498" y="2255"/>
                  </a:cubicBezTo>
                  <a:cubicBezTo>
                    <a:pt x="13505" y="2270"/>
                    <a:pt x="13504" y="2265"/>
                    <a:pt x="13506" y="2287"/>
                  </a:cubicBezTo>
                  <a:lnTo>
                    <a:pt x="13488" y="2292"/>
                  </a:lnTo>
                  <a:lnTo>
                    <a:pt x="13506" y="2287"/>
                  </a:lnTo>
                  <a:cubicBezTo>
                    <a:pt x="13549" y="2284"/>
                    <a:pt x="13529" y="2272"/>
                    <a:pt x="13575" y="2274"/>
                  </a:cubicBezTo>
                  <a:cubicBezTo>
                    <a:pt x="13628" y="2276"/>
                    <a:pt x="13578" y="2285"/>
                    <a:pt x="13619" y="2255"/>
                  </a:cubicBezTo>
                  <a:lnTo>
                    <a:pt x="13676" y="2295"/>
                  </a:lnTo>
                  <a:cubicBezTo>
                    <a:pt x="13679" y="2271"/>
                    <a:pt x="13666" y="2265"/>
                    <a:pt x="13694" y="2275"/>
                  </a:cubicBezTo>
                  <a:cubicBezTo>
                    <a:pt x="13717" y="2284"/>
                    <a:pt x="13703" y="2275"/>
                    <a:pt x="13700" y="2312"/>
                  </a:cubicBezTo>
                  <a:cubicBezTo>
                    <a:pt x="13725" y="2293"/>
                    <a:pt x="13713" y="2317"/>
                    <a:pt x="13717" y="2279"/>
                  </a:cubicBezTo>
                  <a:lnTo>
                    <a:pt x="13733" y="2279"/>
                  </a:lnTo>
                  <a:cubicBezTo>
                    <a:pt x="13741" y="2301"/>
                    <a:pt x="13716" y="2294"/>
                    <a:pt x="13765" y="2295"/>
                  </a:cubicBezTo>
                  <a:cubicBezTo>
                    <a:pt x="13753" y="2266"/>
                    <a:pt x="13755" y="2297"/>
                    <a:pt x="13741" y="2263"/>
                  </a:cubicBezTo>
                  <a:cubicBezTo>
                    <a:pt x="13749" y="2259"/>
                    <a:pt x="13752" y="2258"/>
                    <a:pt x="13758" y="2250"/>
                  </a:cubicBezTo>
                  <a:lnTo>
                    <a:pt x="13765" y="2231"/>
                  </a:lnTo>
                  <a:cubicBezTo>
                    <a:pt x="13815" y="2257"/>
                    <a:pt x="13772" y="2234"/>
                    <a:pt x="13790" y="2272"/>
                  </a:cubicBezTo>
                  <a:lnTo>
                    <a:pt x="13830" y="2303"/>
                  </a:lnTo>
                  <a:cubicBezTo>
                    <a:pt x="13844" y="2282"/>
                    <a:pt x="13849" y="2281"/>
                    <a:pt x="13862" y="2255"/>
                  </a:cubicBezTo>
                  <a:cubicBezTo>
                    <a:pt x="13921" y="2260"/>
                    <a:pt x="13880" y="2275"/>
                    <a:pt x="13917" y="2237"/>
                  </a:cubicBezTo>
                  <a:cubicBezTo>
                    <a:pt x="13941" y="2213"/>
                    <a:pt x="13944" y="2215"/>
                    <a:pt x="13976" y="2222"/>
                  </a:cubicBezTo>
                  <a:cubicBezTo>
                    <a:pt x="13972" y="2264"/>
                    <a:pt x="13970" y="2233"/>
                    <a:pt x="13960" y="2271"/>
                  </a:cubicBezTo>
                  <a:cubicBezTo>
                    <a:pt x="13999" y="2268"/>
                    <a:pt x="13988" y="2258"/>
                    <a:pt x="14016" y="2239"/>
                  </a:cubicBezTo>
                  <a:cubicBezTo>
                    <a:pt x="14017" y="2263"/>
                    <a:pt x="14020" y="2268"/>
                    <a:pt x="14024" y="2287"/>
                  </a:cubicBezTo>
                  <a:lnTo>
                    <a:pt x="14041" y="2287"/>
                  </a:lnTo>
                  <a:cubicBezTo>
                    <a:pt x="14050" y="2253"/>
                    <a:pt x="14048" y="2262"/>
                    <a:pt x="14081" y="2255"/>
                  </a:cubicBezTo>
                  <a:cubicBezTo>
                    <a:pt x="14131" y="2245"/>
                    <a:pt x="14055" y="2264"/>
                    <a:pt x="14095" y="2253"/>
                  </a:cubicBezTo>
                  <a:cubicBezTo>
                    <a:pt x="14128" y="2244"/>
                    <a:pt x="14110" y="2238"/>
                    <a:pt x="14138" y="2231"/>
                  </a:cubicBezTo>
                  <a:cubicBezTo>
                    <a:pt x="14141" y="2262"/>
                    <a:pt x="14142" y="2236"/>
                    <a:pt x="14154" y="2271"/>
                  </a:cubicBezTo>
                  <a:cubicBezTo>
                    <a:pt x="14180" y="2252"/>
                    <a:pt x="14161" y="2258"/>
                    <a:pt x="14186" y="2239"/>
                  </a:cubicBezTo>
                  <a:cubicBezTo>
                    <a:pt x="14199" y="2256"/>
                    <a:pt x="14188" y="2249"/>
                    <a:pt x="14211" y="2255"/>
                  </a:cubicBezTo>
                  <a:lnTo>
                    <a:pt x="14227" y="2264"/>
                  </a:lnTo>
                  <a:lnTo>
                    <a:pt x="14211" y="2255"/>
                  </a:lnTo>
                  <a:lnTo>
                    <a:pt x="14247" y="2242"/>
                  </a:lnTo>
                  <a:cubicBezTo>
                    <a:pt x="14257" y="2240"/>
                    <a:pt x="14254" y="2241"/>
                    <a:pt x="14266" y="2237"/>
                  </a:cubicBezTo>
                  <a:cubicBezTo>
                    <a:pt x="14266" y="2237"/>
                    <a:pt x="14281" y="2229"/>
                    <a:pt x="14288" y="2227"/>
                  </a:cubicBezTo>
                  <a:cubicBezTo>
                    <a:pt x="14345" y="2210"/>
                    <a:pt x="14348" y="2244"/>
                    <a:pt x="14381" y="2231"/>
                  </a:cubicBezTo>
                  <a:lnTo>
                    <a:pt x="14389" y="2247"/>
                  </a:lnTo>
                  <a:cubicBezTo>
                    <a:pt x="14382" y="2259"/>
                    <a:pt x="14385" y="2255"/>
                    <a:pt x="14381" y="2271"/>
                  </a:cubicBezTo>
                  <a:cubicBezTo>
                    <a:pt x="14398" y="2264"/>
                    <a:pt x="14391" y="2281"/>
                    <a:pt x="14394" y="2261"/>
                  </a:cubicBezTo>
                  <a:cubicBezTo>
                    <a:pt x="14400" y="2231"/>
                    <a:pt x="14397" y="2259"/>
                    <a:pt x="14389" y="2247"/>
                  </a:cubicBezTo>
                  <a:lnTo>
                    <a:pt x="14381" y="2231"/>
                  </a:lnTo>
                  <a:cubicBezTo>
                    <a:pt x="14395" y="2206"/>
                    <a:pt x="14385" y="2221"/>
                    <a:pt x="14381" y="2214"/>
                  </a:cubicBezTo>
                  <a:cubicBezTo>
                    <a:pt x="14327" y="2202"/>
                    <a:pt x="14278" y="2216"/>
                    <a:pt x="14235" y="2215"/>
                  </a:cubicBezTo>
                  <a:cubicBezTo>
                    <a:pt x="14199" y="2213"/>
                    <a:pt x="14191" y="2206"/>
                    <a:pt x="14146" y="2206"/>
                  </a:cubicBezTo>
                  <a:lnTo>
                    <a:pt x="13913" y="2200"/>
                  </a:lnTo>
                  <a:cubicBezTo>
                    <a:pt x="13912" y="2199"/>
                    <a:pt x="13910" y="2198"/>
                    <a:pt x="13909" y="2198"/>
                  </a:cubicBezTo>
                  <a:cubicBezTo>
                    <a:pt x="13874" y="2192"/>
                    <a:pt x="13898" y="2210"/>
                    <a:pt x="13848" y="2213"/>
                  </a:cubicBezTo>
                  <a:cubicBezTo>
                    <a:pt x="13846" y="2213"/>
                    <a:pt x="13844" y="2213"/>
                    <a:pt x="13842" y="2213"/>
                  </a:cubicBezTo>
                  <a:lnTo>
                    <a:pt x="13818" y="2211"/>
                  </a:lnTo>
                  <a:cubicBezTo>
                    <a:pt x="13797" y="2208"/>
                    <a:pt x="13790" y="2206"/>
                    <a:pt x="13765" y="2206"/>
                  </a:cubicBezTo>
                  <a:cubicBezTo>
                    <a:pt x="13782" y="2173"/>
                    <a:pt x="13788" y="2185"/>
                    <a:pt x="13807" y="2183"/>
                  </a:cubicBezTo>
                  <a:lnTo>
                    <a:pt x="13817" y="2182"/>
                  </a:lnTo>
                  <a:cubicBezTo>
                    <a:pt x="13855" y="2178"/>
                    <a:pt x="13819" y="2187"/>
                    <a:pt x="13862" y="2198"/>
                  </a:cubicBezTo>
                  <a:cubicBezTo>
                    <a:pt x="13863" y="2191"/>
                    <a:pt x="13851" y="2169"/>
                    <a:pt x="13906" y="2161"/>
                  </a:cubicBezTo>
                  <a:cubicBezTo>
                    <a:pt x="13949" y="2154"/>
                    <a:pt x="14017" y="2160"/>
                    <a:pt x="14034" y="2165"/>
                  </a:cubicBezTo>
                  <a:cubicBezTo>
                    <a:pt x="14056" y="2171"/>
                    <a:pt x="14024" y="2175"/>
                    <a:pt x="14061" y="2169"/>
                  </a:cubicBezTo>
                  <a:cubicBezTo>
                    <a:pt x="14090" y="2164"/>
                    <a:pt x="14051" y="2161"/>
                    <a:pt x="14097" y="2158"/>
                  </a:cubicBezTo>
                  <a:cubicBezTo>
                    <a:pt x="14107" y="2195"/>
                    <a:pt x="14106" y="2177"/>
                    <a:pt x="14131" y="2178"/>
                  </a:cubicBezTo>
                  <a:cubicBezTo>
                    <a:pt x="14193" y="2179"/>
                    <a:pt x="14168" y="2183"/>
                    <a:pt x="14224" y="2155"/>
                  </a:cubicBezTo>
                  <a:cubicBezTo>
                    <a:pt x="14259" y="2137"/>
                    <a:pt x="14243" y="2148"/>
                    <a:pt x="14259" y="2117"/>
                  </a:cubicBezTo>
                  <a:lnTo>
                    <a:pt x="14195" y="2117"/>
                  </a:lnTo>
                  <a:cubicBezTo>
                    <a:pt x="14191" y="2160"/>
                    <a:pt x="14202" y="2132"/>
                    <a:pt x="14178" y="2141"/>
                  </a:cubicBezTo>
                  <a:cubicBezTo>
                    <a:pt x="14164" y="2120"/>
                    <a:pt x="14174" y="2125"/>
                    <a:pt x="14146" y="2117"/>
                  </a:cubicBezTo>
                  <a:cubicBezTo>
                    <a:pt x="14149" y="2083"/>
                    <a:pt x="14153" y="2079"/>
                    <a:pt x="14186" y="2077"/>
                  </a:cubicBezTo>
                  <a:lnTo>
                    <a:pt x="14186" y="2060"/>
                  </a:lnTo>
                  <a:cubicBezTo>
                    <a:pt x="14144" y="2064"/>
                    <a:pt x="14131" y="2073"/>
                    <a:pt x="14130" y="2117"/>
                  </a:cubicBezTo>
                  <a:cubicBezTo>
                    <a:pt x="14094" y="2118"/>
                    <a:pt x="14107" y="2121"/>
                    <a:pt x="14081" y="2125"/>
                  </a:cubicBezTo>
                  <a:lnTo>
                    <a:pt x="14052" y="2124"/>
                  </a:lnTo>
                  <a:cubicBezTo>
                    <a:pt x="14002" y="2114"/>
                    <a:pt x="13997" y="2132"/>
                    <a:pt x="13971" y="2128"/>
                  </a:cubicBezTo>
                  <a:cubicBezTo>
                    <a:pt x="13938" y="2124"/>
                    <a:pt x="13967" y="2119"/>
                    <a:pt x="13927" y="2117"/>
                  </a:cubicBezTo>
                  <a:cubicBezTo>
                    <a:pt x="13886" y="2116"/>
                    <a:pt x="13905" y="2121"/>
                    <a:pt x="13884" y="2127"/>
                  </a:cubicBezTo>
                  <a:cubicBezTo>
                    <a:pt x="13826" y="2141"/>
                    <a:pt x="13857" y="2113"/>
                    <a:pt x="13806" y="2109"/>
                  </a:cubicBezTo>
                  <a:lnTo>
                    <a:pt x="13798" y="2125"/>
                  </a:lnTo>
                  <a:cubicBezTo>
                    <a:pt x="13793" y="2111"/>
                    <a:pt x="13804" y="2116"/>
                    <a:pt x="13784" y="2117"/>
                  </a:cubicBezTo>
                  <a:lnTo>
                    <a:pt x="13776" y="2120"/>
                  </a:lnTo>
                  <a:cubicBezTo>
                    <a:pt x="13757" y="2122"/>
                    <a:pt x="13764" y="2123"/>
                    <a:pt x="13741" y="2117"/>
                  </a:cubicBezTo>
                  <a:cubicBezTo>
                    <a:pt x="13650" y="2096"/>
                    <a:pt x="13697" y="2112"/>
                    <a:pt x="13661" y="2111"/>
                  </a:cubicBezTo>
                  <a:cubicBezTo>
                    <a:pt x="13634" y="2110"/>
                    <a:pt x="13644" y="2103"/>
                    <a:pt x="13620" y="2104"/>
                  </a:cubicBezTo>
                  <a:cubicBezTo>
                    <a:pt x="13593" y="2104"/>
                    <a:pt x="13581" y="2115"/>
                    <a:pt x="13578" y="2117"/>
                  </a:cubicBezTo>
                  <a:cubicBezTo>
                    <a:pt x="13547" y="2133"/>
                    <a:pt x="13578" y="2123"/>
                    <a:pt x="13545" y="2131"/>
                  </a:cubicBezTo>
                  <a:lnTo>
                    <a:pt x="13498" y="2141"/>
                  </a:lnTo>
                  <a:lnTo>
                    <a:pt x="13498" y="2117"/>
                  </a:lnTo>
                  <a:lnTo>
                    <a:pt x="13473" y="2117"/>
                  </a:lnTo>
                  <a:lnTo>
                    <a:pt x="13473" y="2133"/>
                  </a:lnTo>
                  <a:cubicBezTo>
                    <a:pt x="13495" y="2139"/>
                    <a:pt x="13480" y="2133"/>
                    <a:pt x="13498" y="2141"/>
                  </a:cubicBezTo>
                  <a:cubicBezTo>
                    <a:pt x="13496" y="2142"/>
                    <a:pt x="13493" y="2141"/>
                    <a:pt x="13493" y="2143"/>
                  </a:cubicBezTo>
                  <a:cubicBezTo>
                    <a:pt x="13487" y="2157"/>
                    <a:pt x="13437" y="2130"/>
                    <a:pt x="13436" y="2130"/>
                  </a:cubicBezTo>
                  <a:cubicBezTo>
                    <a:pt x="13408" y="2119"/>
                    <a:pt x="13390" y="2122"/>
                    <a:pt x="13371" y="2120"/>
                  </a:cubicBezTo>
                  <a:cubicBezTo>
                    <a:pt x="13321" y="2113"/>
                    <a:pt x="13346" y="2107"/>
                    <a:pt x="13306" y="2103"/>
                  </a:cubicBezTo>
                  <a:cubicBezTo>
                    <a:pt x="13303" y="2103"/>
                    <a:pt x="13279" y="2104"/>
                    <a:pt x="13279" y="2104"/>
                  </a:cubicBezTo>
                  <a:cubicBezTo>
                    <a:pt x="13254" y="2114"/>
                    <a:pt x="13266" y="2098"/>
                    <a:pt x="13263" y="2133"/>
                  </a:cubicBezTo>
                  <a:cubicBezTo>
                    <a:pt x="13227" y="2126"/>
                    <a:pt x="13230" y="2136"/>
                    <a:pt x="13206" y="2101"/>
                  </a:cubicBezTo>
                  <a:cubicBezTo>
                    <a:pt x="13223" y="2089"/>
                    <a:pt x="13208" y="2097"/>
                    <a:pt x="13218" y="2090"/>
                  </a:cubicBezTo>
                  <a:cubicBezTo>
                    <a:pt x="13232" y="2080"/>
                    <a:pt x="13223" y="2085"/>
                    <a:pt x="13234" y="2082"/>
                  </a:cubicBezTo>
                  <a:lnTo>
                    <a:pt x="13266" y="2072"/>
                  </a:lnTo>
                  <a:cubicBezTo>
                    <a:pt x="13267" y="2071"/>
                    <a:pt x="13269" y="2070"/>
                    <a:pt x="13271" y="2069"/>
                  </a:cubicBezTo>
                  <a:cubicBezTo>
                    <a:pt x="13300" y="2080"/>
                    <a:pt x="13269" y="2079"/>
                    <a:pt x="13303" y="2093"/>
                  </a:cubicBezTo>
                  <a:lnTo>
                    <a:pt x="13328" y="2076"/>
                  </a:lnTo>
                  <a:cubicBezTo>
                    <a:pt x="13329" y="2076"/>
                    <a:pt x="13331" y="2075"/>
                    <a:pt x="13333" y="2074"/>
                  </a:cubicBezTo>
                  <a:lnTo>
                    <a:pt x="13353" y="2070"/>
                  </a:lnTo>
                  <a:cubicBezTo>
                    <a:pt x="13388" y="2066"/>
                    <a:pt x="13382" y="2063"/>
                    <a:pt x="13409" y="2069"/>
                  </a:cubicBezTo>
                  <a:lnTo>
                    <a:pt x="13360" y="2036"/>
                  </a:lnTo>
                  <a:lnTo>
                    <a:pt x="13409" y="2036"/>
                  </a:lnTo>
                  <a:cubicBezTo>
                    <a:pt x="13442" y="2028"/>
                    <a:pt x="13433" y="2034"/>
                    <a:pt x="13441" y="2012"/>
                  </a:cubicBezTo>
                  <a:lnTo>
                    <a:pt x="13409" y="2020"/>
                  </a:lnTo>
                  <a:cubicBezTo>
                    <a:pt x="13389" y="1973"/>
                    <a:pt x="13462" y="2005"/>
                    <a:pt x="13496" y="2002"/>
                  </a:cubicBezTo>
                  <a:cubicBezTo>
                    <a:pt x="13506" y="2001"/>
                    <a:pt x="13535" y="1993"/>
                    <a:pt x="13546" y="1992"/>
                  </a:cubicBezTo>
                  <a:cubicBezTo>
                    <a:pt x="13574" y="1989"/>
                    <a:pt x="13535" y="1996"/>
                    <a:pt x="13568" y="1991"/>
                  </a:cubicBezTo>
                  <a:cubicBezTo>
                    <a:pt x="13571" y="1990"/>
                    <a:pt x="13598" y="1983"/>
                    <a:pt x="13598" y="1983"/>
                  </a:cubicBezTo>
                  <a:lnTo>
                    <a:pt x="13705" y="1991"/>
                  </a:lnTo>
                  <a:cubicBezTo>
                    <a:pt x="13725" y="1996"/>
                    <a:pt x="13739" y="2012"/>
                    <a:pt x="13755" y="2005"/>
                  </a:cubicBezTo>
                  <a:cubicBezTo>
                    <a:pt x="13782" y="1994"/>
                    <a:pt x="13763" y="2002"/>
                    <a:pt x="13754" y="1987"/>
                  </a:cubicBezTo>
                  <a:cubicBezTo>
                    <a:pt x="13734" y="1952"/>
                    <a:pt x="13739" y="2012"/>
                    <a:pt x="13749" y="1979"/>
                  </a:cubicBezTo>
                  <a:cubicBezTo>
                    <a:pt x="13764" y="1956"/>
                    <a:pt x="13780" y="1938"/>
                    <a:pt x="13811" y="1945"/>
                  </a:cubicBezTo>
                  <a:lnTo>
                    <a:pt x="13855" y="1964"/>
                  </a:lnTo>
                  <a:cubicBezTo>
                    <a:pt x="13856" y="1964"/>
                    <a:pt x="13858" y="1963"/>
                    <a:pt x="13859" y="1963"/>
                  </a:cubicBezTo>
                  <a:lnTo>
                    <a:pt x="14052" y="1927"/>
                  </a:lnTo>
                  <a:cubicBezTo>
                    <a:pt x="14088" y="1921"/>
                    <a:pt x="14158" y="1956"/>
                    <a:pt x="14197" y="1951"/>
                  </a:cubicBezTo>
                  <a:lnTo>
                    <a:pt x="14228" y="1946"/>
                  </a:lnTo>
                  <a:cubicBezTo>
                    <a:pt x="14246" y="1945"/>
                    <a:pt x="14223" y="1945"/>
                    <a:pt x="14242" y="1947"/>
                  </a:cubicBezTo>
                  <a:cubicBezTo>
                    <a:pt x="14243" y="1947"/>
                    <a:pt x="14246" y="1948"/>
                    <a:pt x="14247" y="1948"/>
                  </a:cubicBezTo>
                  <a:lnTo>
                    <a:pt x="14262" y="1951"/>
                  </a:lnTo>
                  <a:cubicBezTo>
                    <a:pt x="14273" y="1954"/>
                    <a:pt x="14268" y="1951"/>
                    <a:pt x="14276" y="1956"/>
                  </a:cubicBezTo>
                  <a:cubicBezTo>
                    <a:pt x="14308" y="1975"/>
                    <a:pt x="14281" y="1978"/>
                    <a:pt x="14332" y="1979"/>
                  </a:cubicBezTo>
                  <a:cubicBezTo>
                    <a:pt x="14335" y="1955"/>
                    <a:pt x="14336" y="1959"/>
                    <a:pt x="14348" y="1947"/>
                  </a:cubicBezTo>
                  <a:cubicBezTo>
                    <a:pt x="14374" y="1961"/>
                    <a:pt x="14376" y="1965"/>
                    <a:pt x="14397" y="1979"/>
                  </a:cubicBezTo>
                  <a:cubicBezTo>
                    <a:pt x="14389" y="1940"/>
                    <a:pt x="14382" y="1963"/>
                    <a:pt x="14405" y="1955"/>
                  </a:cubicBezTo>
                  <a:cubicBezTo>
                    <a:pt x="14409" y="1997"/>
                    <a:pt x="14397" y="1970"/>
                    <a:pt x="14421" y="1979"/>
                  </a:cubicBezTo>
                  <a:lnTo>
                    <a:pt x="14430" y="1955"/>
                  </a:lnTo>
                  <a:cubicBezTo>
                    <a:pt x="14482" y="1955"/>
                    <a:pt x="14463" y="1965"/>
                    <a:pt x="14511" y="1956"/>
                  </a:cubicBezTo>
                  <a:cubicBezTo>
                    <a:pt x="14561" y="1946"/>
                    <a:pt x="14539" y="1955"/>
                    <a:pt x="14592" y="1955"/>
                  </a:cubicBezTo>
                  <a:cubicBezTo>
                    <a:pt x="14587" y="1974"/>
                    <a:pt x="14585" y="1974"/>
                    <a:pt x="14583" y="1996"/>
                  </a:cubicBezTo>
                  <a:cubicBezTo>
                    <a:pt x="14615" y="1975"/>
                    <a:pt x="14606" y="1951"/>
                    <a:pt x="14639" y="1951"/>
                  </a:cubicBezTo>
                  <a:cubicBezTo>
                    <a:pt x="14677" y="1952"/>
                    <a:pt x="14607" y="1962"/>
                    <a:pt x="14706" y="1950"/>
                  </a:cubicBezTo>
                  <a:lnTo>
                    <a:pt x="14883" y="1939"/>
                  </a:lnTo>
                  <a:cubicBezTo>
                    <a:pt x="14874" y="1956"/>
                    <a:pt x="14872" y="1958"/>
                    <a:pt x="14867" y="1979"/>
                  </a:cubicBezTo>
                  <a:lnTo>
                    <a:pt x="14835" y="1970"/>
                  </a:lnTo>
                  <a:lnTo>
                    <a:pt x="14802" y="2036"/>
                  </a:lnTo>
                  <a:cubicBezTo>
                    <a:pt x="14834" y="2029"/>
                    <a:pt x="14811" y="2029"/>
                    <a:pt x="14843" y="2036"/>
                  </a:cubicBezTo>
                  <a:cubicBezTo>
                    <a:pt x="14837" y="2013"/>
                    <a:pt x="14834" y="2016"/>
                    <a:pt x="14842" y="2003"/>
                  </a:cubicBezTo>
                  <a:lnTo>
                    <a:pt x="14863" y="1983"/>
                  </a:lnTo>
                  <a:cubicBezTo>
                    <a:pt x="14864" y="1983"/>
                    <a:pt x="14866" y="1981"/>
                    <a:pt x="14867" y="1979"/>
                  </a:cubicBezTo>
                  <a:cubicBezTo>
                    <a:pt x="14887" y="1988"/>
                    <a:pt x="14874" y="1985"/>
                    <a:pt x="14899" y="1979"/>
                  </a:cubicBezTo>
                  <a:lnTo>
                    <a:pt x="14916" y="2028"/>
                  </a:lnTo>
                  <a:cubicBezTo>
                    <a:pt x="14920" y="2009"/>
                    <a:pt x="14924" y="1987"/>
                    <a:pt x="14932" y="1971"/>
                  </a:cubicBezTo>
                  <a:cubicBezTo>
                    <a:pt x="15013" y="1973"/>
                    <a:pt x="14902" y="1954"/>
                    <a:pt x="15005" y="2004"/>
                  </a:cubicBezTo>
                  <a:cubicBezTo>
                    <a:pt x="15017" y="1979"/>
                    <a:pt x="15006" y="1966"/>
                    <a:pt x="15041" y="1942"/>
                  </a:cubicBezTo>
                  <a:cubicBezTo>
                    <a:pt x="15053" y="1934"/>
                    <a:pt x="15045" y="1937"/>
                    <a:pt x="15061" y="1931"/>
                  </a:cubicBezTo>
                  <a:lnTo>
                    <a:pt x="15053" y="1947"/>
                  </a:lnTo>
                  <a:cubicBezTo>
                    <a:pt x="15092" y="1947"/>
                    <a:pt x="15090" y="1948"/>
                    <a:pt x="15118" y="1955"/>
                  </a:cubicBezTo>
                  <a:lnTo>
                    <a:pt x="15128" y="2003"/>
                  </a:lnTo>
                  <a:cubicBezTo>
                    <a:pt x="15058" y="2004"/>
                    <a:pt x="15092" y="2013"/>
                    <a:pt x="15086" y="2044"/>
                  </a:cubicBezTo>
                  <a:lnTo>
                    <a:pt x="15118" y="2044"/>
                  </a:lnTo>
                  <a:cubicBezTo>
                    <a:pt x="15124" y="1979"/>
                    <a:pt x="15133" y="2069"/>
                    <a:pt x="15148" y="2014"/>
                  </a:cubicBezTo>
                  <a:cubicBezTo>
                    <a:pt x="15157" y="1979"/>
                    <a:pt x="15131" y="2030"/>
                    <a:pt x="15155" y="1984"/>
                  </a:cubicBezTo>
                  <a:cubicBezTo>
                    <a:pt x="15163" y="1969"/>
                    <a:pt x="15166" y="1968"/>
                    <a:pt x="15175" y="1955"/>
                  </a:cubicBezTo>
                  <a:cubicBezTo>
                    <a:pt x="15223" y="1959"/>
                    <a:pt x="15192" y="1979"/>
                    <a:pt x="15250" y="1966"/>
                  </a:cubicBezTo>
                  <a:cubicBezTo>
                    <a:pt x="15265" y="1962"/>
                    <a:pt x="15270" y="1958"/>
                    <a:pt x="15287" y="1965"/>
                  </a:cubicBezTo>
                  <a:cubicBezTo>
                    <a:pt x="15340" y="1986"/>
                    <a:pt x="15268" y="1991"/>
                    <a:pt x="15386" y="1976"/>
                  </a:cubicBezTo>
                  <a:cubicBezTo>
                    <a:pt x="15399" y="1974"/>
                    <a:pt x="15410" y="1975"/>
                    <a:pt x="15425" y="1976"/>
                  </a:cubicBezTo>
                  <a:cubicBezTo>
                    <a:pt x="15455" y="1977"/>
                    <a:pt x="15472" y="1963"/>
                    <a:pt x="15531" y="1963"/>
                  </a:cubicBezTo>
                  <a:cubicBezTo>
                    <a:pt x="15514" y="2045"/>
                    <a:pt x="15505" y="1958"/>
                    <a:pt x="15499" y="2028"/>
                  </a:cubicBezTo>
                  <a:cubicBezTo>
                    <a:pt x="15565" y="2060"/>
                    <a:pt x="15517" y="2000"/>
                    <a:pt x="15572" y="2036"/>
                  </a:cubicBezTo>
                  <a:cubicBezTo>
                    <a:pt x="15570" y="2016"/>
                    <a:pt x="15569" y="2015"/>
                    <a:pt x="15569" y="2005"/>
                  </a:cubicBezTo>
                  <a:cubicBezTo>
                    <a:pt x="15569" y="2002"/>
                    <a:pt x="15572" y="1980"/>
                    <a:pt x="15572" y="1971"/>
                  </a:cubicBezTo>
                  <a:cubicBezTo>
                    <a:pt x="15637" y="1989"/>
                    <a:pt x="15571" y="1979"/>
                    <a:pt x="15652" y="1985"/>
                  </a:cubicBezTo>
                  <a:cubicBezTo>
                    <a:pt x="15677" y="1987"/>
                    <a:pt x="15678" y="1997"/>
                    <a:pt x="15710" y="1989"/>
                  </a:cubicBezTo>
                  <a:lnTo>
                    <a:pt x="15750" y="1996"/>
                  </a:lnTo>
                  <a:cubicBezTo>
                    <a:pt x="15683" y="2028"/>
                    <a:pt x="15623" y="1976"/>
                    <a:pt x="15588" y="2028"/>
                  </a:cubicBezTo>
                  <a:cubicBezTo>
                    <a:pt x="15611" y="2039"/>
                    <a:pt x="15641" y="2027"/>
                    <a:pt x="15676" y="2031"/>
                  </a:cubicBezTo>
                  <a:cubicBezTo>
                    <a:pt x="15687" y="2032"/>
                    <a:pt x="15690" y="2033"/>
                    <a:pt x="15710" y="2036"/>
                  </a:cubicBezTo>
                  <a:cubicBezTo>
                    <a:pt x="15739" y="2039"/>
                    <a:pt x="15771" y="2049"/>
                    <a:pt x="15809" y="2040"/>
                  </a:cubicBezTo>
                  <a:cubicBezTo>
                    <a:pt x="15829" y="2035"/>
                    <a:pt x="15818" y="2039"/>
                    <a:pt x="15831" y="2020"/>
                  </a:cubicBezTo>
                  <a:cubicBezTo>
                    <a:pt x="15799" y="2005"/>
                    <a:pt x="15789" y="2012"/>
                    <a:pt x="15755" y="1998"/>
                  </a:cubicBezTo>
                  <a:cubicBezTo>
                    <a:pt x="15754" y="1998"/>
                    <a:pt x="15752" y="1997"/>
                    <a:pt x="15750" y="1996"/>
                  </a:cubicBezTo>
                  <a:cubicBezTo>
                    <a:pt x="15778" y="1984"/>
                    <a:pt x="15865" y="1996"/>
                    <a:pt x="15920" y="1996"/>
                  </a:cubicBezTo>
                  <a:cubicBezTo>
                    <a:pt x="15927" y="2010"/>
                    <a:pt x="15924" y="1990"/>
                    <a:pt x="15920" y="2006"/>
                  </a:cubicBezTo>
                  <a:cubicBezTo>
                    <a:pt x="15917" y="2019"/>
                    <a:pt x="15919" y="2002"/>
                    <a:pt x="15912" y="2028"/>
                  </a:cubicBezTo>
                  <a:lnTo>
                    <a:pt x="15936" y="2028"/>
                  </a:lnTo>
                  <a:cubicBezTo>
                    <a:pt x="15947" y="2000"/>
                    <a:pt x="15944" y="2004"/>
                    <a:pt x="16029" y="2002"/>
                  </a:cubicBezTo>
                  <a:cubicBezTo>
                    <a:pt x="16035" y="2002"/>
                    <a:pt x="16044" y="2002"/>
                    <a:pt x="16047" y="2002"/>
                  </a:cubicBezTo>
                  <a:cubicBezTo>
                    <a:pt x="16076" y="2001"/>
                    <a:pt x="16065" y="2002"/>
                    <a:pt x="16090" y="1996"/>
                  </a:cubicBezTo>
                  <a:cubicBezTo>
                    <a:pt x="16100" y="2015"/>
                    <a:pt x="16097" y="2025"/>
                    <a:pt x="16107" y="2044"/>
                  </a:cubicBezTo>
                  <a:cubicBezTo>
                    <a:pt x="16142" y="2035"/>
                    <a:pt x="16119" y="2029"/>
                    <a:pt x="16144" y="2033"/>
                  </a:cubicBezTo>
                  <a:cubicBezTo>
                    <a:pt x="16144" y="2033"/>
                    <a:pt x="16172" y="2047"/>
                    <a:pt x="16183" y="2049"/>
                  </a:cubicBezTo>
                  <a:cubicBezTo>
                    <a:pt x="16207" y="2054"/>
                    <a:pt x="16257" y="2038"/>
                    <a:pt x="16285" y="2036"/>
                  </a:cubicBezTo>
                  <a:lnTo>
                    <a:pt x="16285" y="2004"/>
                  </a:lnTo>
                  <a:cubicBezTo>
                    <a:pt x="16310" y="2003"/>
                    <a:pt x="16314" y="2000"/>
                    <a:pt x="16333" y="1996"/>
                  </a:cubicBezTo>
                  <a:cubicBezTo>
                    <a:pt x="16302" y="1930"/>
                    <a:pt x="16332" y="1978"/>
                    <a:pt x="16229" y="1954"/>
                  </a:cubicBezTo>
                  <a:cubicBezTo>
                    <a:pt x="16202" y="1947"/>
                    <a:pt x="16219" y="1940"/>
                    <a:pt x="16188" y="1955"/>
                  </a:cubicBezTo>
                  <a:cubicBezTo>
                    <a:pt x="16197" y="1921"/>
                    <a:pt x="16194" y="1936"/>
                    <a:pt x="16228" y="1939"/>
                  </a:cubicBezTo>
                  <a:cubicBezTo>
                    <a:pt x="16212" y="1908"/>
                    <a:pt x="16230" y="1917"/>
                    <a:pt x="16205" y="1918"/>
                  </a:cubicBezTo>
                  <a:cubicBezTo>
                    <a:pt x="16181" y="1918"/>
                    <a:pt x="16182" y="1924"/>
                    <a:pt x="16180" y="1947"/>
                  </a:cubicBezTo>
                  <a:cubicBezTo>
                    <a:pt x="16125" y="1947"/>
                    <a:pt x="16066" y="1954"/>
                    <a:pt x="16033" y="1948"/>
                  </a:cubicBezTo>
                  <a:cubicBezTo>
                    <a:pt x="15887" y="1921"/>
                    <a:pt x="16010" y="1948"/>
                    <a:pt x="15904" y="1956"/>
                  </a:cubicBezTo>
                  <a:cubicBezTo>
                    <a:pt x="15865" y="1959"/>
                    <a:pt x="15790" y="1982"/>
                    <a:pt x="15797" y="1899"/>
                  </a:cubicBezTo>
                  <a:lnTo>
                    <a:pt x="15815" y="1809"/>
                  </a:lnTo>
                  <a:lnTo>
                    <a:pt x="15783" y="1793"/>
                  </a:lnTo>
                  <a:lnTo>
                    <a:pt x="15792" y="1777"/>
                  </a:lnTo>
                  <a:lnTo>
                    <a:pt x="15783" y="1793"/>
                  </a:lnTo>
                  <a:lnTo>
                    <a:pt x="15766" y="1793"/>
                  </a:lnTo>
                  <a:cubicBezTo>
                    <a:pt x="15784" y="1869"/>
                    <a:pt x="15794" y="1827"/>
                    <a:pt x="15769" y="1893"/>
                  </a:cubicBezTo>
                  <a:cubicBezTo>
                    <a:pt x="15755" y="1931"/>
                    <a:pt x="15752" y="1899"/>
                    <a:pt x="15766" y="1939"/>
                  </a:cubicBezTo>
                  <a:cubicBezTo>
                    <a:pt x="15725" y="1939"/>
                    <a:pt x="15725" y="1944"/>
                    <a:pt x="15693" y="1947"/>
                  </a:cubicBezTo>
                  <a:cubicBezTo>
                    <a:pt x="15690" y="1912"/>
                    <a:pt x="15717" y="1931"/>
                    <a:pt x="15634" y="1918"/>
                  </a:cubicBezTo>
                  <a:cubicBezTo>
                    <a:pt x="15620" y="1916"/>
                    <a:pt x="15623" y="1918"/>
                    <a:pt x="15616" y="1917"/>
                  </a:cubicBezTo>
                  <a:cubicBezTo>
                    <a:pt x="15554" y="1913"/>
                    <a:pt x="15576" y="1885"/>
                    <a:pt x="15572" y="1931"/>
                  </a:cubicBezTo>
                  <a:cubicBezTo>
                    <a:pt x="15554" y="1918"/>
                    <a:pt x="15562" y="1929"/>
                    <a:pt x="15556" y="1906"/>
                  </a:cubicBezTo>
                  <a:lnTo>
                    <a:pt x="15507" y="1906"/>
                  </a:lnTo>
                  <a:cubicBezTo>
                    <a:pt x="15515" y="1946"/>
                    <a:pt x="15520" y="1919"/>
                    <a:pt x="15503" y="1935"/>
                  </a:cubicBezTo>
                  <a:cubicBezTo>
                    <a:pt x="15474" y="1963"/>
                    <a:pt x="15437" y="1934"/>
                    <a:pt x="15428" y="1931"/>
                  </a:cubicBezTo>
                  <a:cubicBezTo>
                    <a:pt x="15418" y="1928"/>
                    <a:pt x="15424" y="1930"/>
                    <a:pt x="15414" y="1930"/>
                  </a:cubicBezTo>
                  <a:cubicBezTo>
                    <a:pt x="15369" y="1929"/>
                    <a:pt x="15408" y="1908"/>
                    <a:pt x="15335" y="1921"/>
                  </a:cubicBezTo>
                  <a:lnTo>
                    <a:pt x="15248" y="1915"/>
                  </a:lnTo>
                  <a:cubicBezTo>
                    <a:pt x="15334" y="1873"/>
                    <a:pt x="15267" y="1927"/>
                    <a:pt x="15329" y="1882"/>
                  </a:cubicBezTo>
                  <a:cubicBezTo>
                    <a:pt x="15408" y="1901"/>
                    <a:pt x="15382" y="1878"/>
                    <a:pt x="15394" y="1906"/>
                  </a:cubicBezTo>
                  <a:cubicBezTo>
                    <a:pt x="15434" y="1903"/>
                    <a:pt x="15414" y="1896"/>
                    <a:pt x="15442" y="1880"/>
                  </a:cubicBezTo>
                  <a:cubicBezTo>
                    <a:pt x="15443" y="1879"/>
                    <a:pt x="15445" y="1878"/>
                    <a:pt x="15446" y="1878"/>
                  </a:cubicBezTo>
                  <a:lnTo>
                    <a:pt x="15488" y="1875"/>
                  </a:lnTo>
                  <a:cubicBezTo>
                    <a:pt x="15489" y="1876"/>
                    <a:pt x="15491" y="1876"/>
                    <a:pt x="15492" y="1876"/>
                  </a:cubicBezTo>
                  <a:lnTo>
                    <a:pt x="15525" y="1880"/>
                  </a:lnTo>
                  <a:cubicBezTo>
                    <a:pt x="15565" y="1883"/>
                    <a:pt x="15538" y="1889"/>
                    <a:pt x="15560" y="1878"/>
                  </a:cubicBezTo>
                  <a:cubicBezTo>
                    <a:pt x="15575" y="1871"/>
                    <a:pt x="15541" y="1867"/>
                    <a:pt x="15596" y="1866"/>
                  </a:cubicBezTo>
                  <a:lnTo>
                    <a:pt x="15596" y="1842"/>
                  </a:lnTo>
                  <a:cubicBezTo>
                    <a:pt x="15574" y="1836"/>
                    <a:pt x="15590" y="1850"/>
                    <a:pt x="15588" y="1833"/>
                  </a:cubicBezTo>
                  <a:lnTo>
                    <a:pt x="15598" y="1820"/>
                  </a:lnTo>
                  <a:cubicBezTo>
                    <a:pt x="15598" y="1820"/>
                    <a:pt x="15601" y="1819"/>
                    <a:pt x="15602" y="1818"/>
                  </a:cubicBezTo>
                  <a:cubicBezTo>
                    <a:pt x="15614" y="1809"/>
                    <a:pt x="15617" y="1813"/>
                    <a:pt x="15614" y="1803"/>
                  </a:cubicBezTo>
                  <a:cubicBezTo>
                    <a:pt x="15607" y="1781"/>
                    <a:pt x="15594" y="1798"/>
                    <a:pt x="15579" y="1798"/>
                  </a:cubicBezTo>
                  <a:lnTo>
                    <a:pt x="15513" y="1790"/>
                  </a:lnTo>
                  <a:cubicBezTo>
                    <a:pt x="15482" y="1788"/>
                    <a:pt x="15492" y="1781"/>
                    <a:pt x="15471" y="1784"/>
                  </a:cubicBezTo>
                  <a:cubicBezTo>
                    <a:pt x="15470" y="1784"/>
                    <a:pt x="15467" y="1785"/>
                    <a:pt x="15466" y="1785"/>
                  </a:cubicBezTo>
                  <a:cubicBezTo>
                    <a:pt x="15401" y="1800"/>
                    <a:pt x="15389" y="1773"/>
                    <a:pt x="15377" y="1817"/>
                  </a:cubicBezTo>
                  <a:cubicBezTo>
                    <a:pt x="15425" y="1816"/>
                    <a:pt x="15399" y="1807"/>
                    <a:pt x="15442" y="1817"/>
                  </a:cubicBezTo>
                  <a:lnTo>
                    <a:pt x="15442" y="1842"/>
                  </a:lnTo>
                  <a:cubicBezTo>
                    <a:pt x="15440" y="1841"/>
                    <a:pt x="15424" y="1838"/>
                    <a:pt x="15424" y="1838"/>
                  </a:cubicBezTo>
                  <a:cubicBezTo>
                    <a:pt x="15408" y="1838"/>
                    <a:pt x="15417" y="1839"/>
                    <a:pt x="15403" y="1842"/>
                  </a:cubicBezTo>
                  <a:cubicBezTo>
                    <a:pt x="15363" y="1853"/>
                    <a:pt x="15309" y="1842"/>
                    <a:pt x="15264" y="1842"/>
                  </a:cubicBezTo>
                  <a:cubicBezTo>
                    <a:pt x="15285" y="1802"/>
                    <a:pt x="15276" y="1814"/>
                    <a:pt x="15321" y="1817"/>
                  </a:cubicBezTo>
                  <a:lnTo>
                    <a:pt x="15321" y="1793"/>
                  </a:lnTo>
                  <a:cubicBezTo>
                    <a:pt x="15276" y="1793"/>
                    <a:pt x="15265" y="1798"/>
                    <a:pt x="15232" y="1801"/>
                  </a:cubicBezTo>
                  <a:lnTo>
                    <a:pt x="15256" y="1842"/>
                  </a:lnTo>
                  <a:cubicBezTo>
                    <a:pt x="15207" y="1842"/>
                    <a:pt x="15211" y="1830"/>
                    <a:pt x="15207" y="1866"/>
                  </a:cubicBezTo>
                  <a:lnTo>
                    <a:pt x="15142" y="1866"/>
                  </a:lnTo>
                  <a:cubicBezTo>
                    <a:pt x="15159" y="1843"/>
                    <a:pt x="15150" y="1858"/>
                    <a:pt x="15199" y="1858"/>
                  </a:cubicBezTo>
                  <a:lnTo>
                    <a:pt x="15199" y="1825"/>
                  </a:lnTo>
                  <a:lnTo>
                    <a:pt x="15094" y="1842"/>
                  </a:lnTo>
                  <a:lnTo>
                    <a:pt x="15100" y="1865"/>
                  </a:lnTo>
                  <a:cubicBezTo>
                    <a:pt x="15115" y="1923"/>
                    <a:pt x="15105" y="1892"/>
                    <a:pt x="15126" y="1906"/>
                  </a:cubicBezTo>
                  <a:cubicBezTo>
                    <a:pt x="15077" y="1906"/>
                    <a:pt x="15059" y="1911"/>
                    <a:pt x="15029" y="1931"/>
                  </a:cubicBezTo>
                  <a:lnTo>
                    <a:pt x="15029" y="1915"/>
                  </a:lnTo>
                  <a:cubicBezTo>
                    <a:pt x="15005" y="1917"/>
                    <a:pt x="14989" y="1923"/>
                    <a:pt x="14959" y="1926"/>
                  </a:cubicBezTo>
                  <a:cubicBezTo>
                    <a:pt x="14906" y="1933"/>
                    <a:pt x="14926" y="1911"/>
                    <a:pt x="14899" y="1939"/>
                  </a:cubicBezTo>
                  <a:cubicBezTo>
                    <a:pt x="14900" y="1901"/>
                    <a:pt x="14901" y="1919"/>
                    <a:pt x="14908" y="1899"/>
                  </a:cubicBezTo>
                  <a:lnTo>
                    <a:pt x="14913" y="1888"/>
                  </a:lnTo>
                  <a:cubicBezTo>
                    <a:pt x="14914" y="1886"/>
                    <a:pt x="14915" y="1884"/>
                    <a:pt x="14915" y="1882"/>
                  </a:cubicBezTo>
                  <a:cubicBezTo>
                    <a:pt x="14920" y="1869"/>
                    <a:pt x="14917" y="1872"/>
                    <a:pt x="14924" y="1858"/>
                  </a:cubicBezTo>
                  <a:cubicBezTo>
                    <a:pt x="14972" y="1862"/>
                    <a:pt x="14948" y="1862"/>
                    <a:pt x="14997" y="1858"/>
                  </a:cubicBezTo>
                  <a:lnTo>
                    <a:pt x="14997" y="1834"/>
                  </a:lnTo>
                  <a:cubicBezTo>
                    <a:pt x="14968" y="1840"/>
                    <a:pt x="14970" y="1842"/>
                    <a:pt x="14932" y="1842"/>
                  </a:cubicBezTo>
                  <a:lnTo>
                    <a:pt x="14948" y="1817"/>
                  </a:lnTo>
                  <a:lnTo>
                    <a:pt x="14965" y="1813"/>
                  </a:lnTo>
                  <a:lnTo>
                    <a:pt x="14948" y="1817"/>
                  </a:lnTo>
                  <a:cubicBezTo>
                    <a:pt x="14930" y="1822"/>
                    <a:pt x="14931" y="1826"/>
                    <a:pt x="14910" y="1822"/>
                  </a:cubicBezTo>
                  <a:cubicBezTo>
                    <a:pt x="14894" y="1819"/>
                    <a:pt x="14884" y="1809"/>
                    <a:pt x="14875" y="1801"/>
                  </a:cubicBezTo>
                  <a:cubicBezTo>
                    <a:pt x="14921" y="1797"/>
                    <a:pt x="14952" y="1796"/>
                    <a:pt x="14980" y="1777"/>
                  </a:cubicBezTo>
                  <a:cubicBezTo>
                    <a:pt x="14980" y="1819"/>
                    <a:pt x="14973" y="1808"/>
                    <a:pt x="14997" y="1825"/>
                  </a:cubicBezTo>
                  <a:cubicBezTo>
                    <a:pt x="14997" y="1787"/>
                    <a:pt x="15002" y="1792"/>
                    <a:pt x="15005" y="1761"/>
                  </a:cubicBezTo>
                  <a:cubicBezTo>
                    <a:pt x="14934" y="1761"/>
                    <a:pt x="14960" y="1766"/>
                    <a:pt x="14936" y="1772"/>
                  </a:cubicBezTo>
                  <a:cubicBezTo>
                    <a:pt x="14917" y="1776"/>
                    <a:pt x="14890" y="1769"/>
                    <a:pt x="14859" y="1769"/>
                  </a:cubicBezTo>
                  <a:lnTo>
                    <a:pt x="14760" y="1759"/>
                  </a:lnTo>
                  <a:cubicBezTo>
                    <a:pt x="14662" y="1760"/>
                    <a:pt x="14682" y="1755"/>
                    <a:pt x="14571" y="1771"/>
                  </a:cubicBezTo>
                  <a:cubicBezTo>
                    <a:pt x="14552" y="1774"/>
                    <a:pt x="14535" y="1766"/>
                    <a:pt x="14513" y="1765"/>
                  </a:cubicBezTo>
                  <a:cubicBezTo>
                    <a:pt x="14454" y="1765"/>
                    <a:pt x="14445" y="1747"/>
                    <a:pt x="14454" y="1772"/>
                  </a:cubicBezTo>
                  <a:lnTo>
                    <a:pt x="14473" y="1796"/>
                  </a:lnTo>
                  <a:cubicBezTo>
                    <a:pt x="14474" y="1796"/>
                    <a:pt x="14476" y="1797"/>
                    <a:pt x="14478" y="1798"/>
                  </a:cubicBezTo>
                  <a:cubicBezTo>
                    <a:pt x="14479" y="1798"/>
                    <a:pt x="14481" y="1798"/>
                    <a:pt x="14482" y="1799"/>
                  </a:cubicBezTo>
                  <a:cubicBezTo>
                    <a:pt x="14510" y="1804"/>
                    <a:pt x="14519" y="1790"/>
                    <a:pt x="14553" y="1799"/>
                  </a:cubicBezTo>
                  <a:lnTo>
                    <a:pt x="14570" y="1806"/>
                  </a:lnTo>
                  <a:cubicBezTo>
                    <a:pt x="14571" y="1807"/>
                    <a:pt x="14574" y="1808"/>
                    <a:pt x="14575" y="1809"/>
                  </a:cubicBezTo>
                  <a:cubicBezTo>
                    <a:pt x="14534" y="1819"/>
                    <a:pt x="14527" y="1820"/>
                    <a:pt x="14478" y="1826"/>
                  </a:cubicBezTo>
                  <a:cubicBezTo>
                    <a:pt x="14422" y="1833"/>
                    <a:pt x="14433" y="1863"/>
                    <a:pt x="14405" y="1834"/>
                  </a:cubicBezTo>
                  <a:cubicBezTo>
                    <a:pt x="14400" y="1893"/>
                    <a:pt x="14361" y="1866"/>
                    <a:pt x="14267" y="1866"/>
                  </a:cubicBezTo>
                  <a:lnTo>
                    <a:pt x="14267" y="1858"/>
                  </a:lnTo>
                  <a:cubicBezTo>
                    <a:pt x="14342" y="1858"/>
                    <a:pt x="14335" y="1837"/>
                    <a:pt x="14354" y="1815"/>
                  </a:cubicBezTo>
                  <a:cubicBezTo>
                    <a:pt x="14412" y="1745"/>
                    <a:pt x="14416" y="1837"/>
                    <a:pt x="14421" y="1777"/>
                  </a:cubicBezTo>
                  <a:cubicBezTo>
                    <a:pt x="14357" y="1771"/>
                    <a:pt x="14397" y="1751"/>
                    <a:pt x="14329" y="1760"/>
                  </a:cubicBezTo>
                  <a:cubicBezTo>
                    <a:pt x="14304" y="1764"/>
                    <a:pt x="14314" y="1753"/>
                    <a:pt x="14267" y="1753"/>
                  </a:cubicBezTo>
                  <a:lnTo>
                    <a:pt x="14267" y="1777"/>
                  </a:lnTo>
                  <a:cubicBezTo>
                    <a:pt x="14326" y="1778"/>
                    <a:pt x="14323" y="1776"/>
                    <a:pt x="14348" y="1793"/>
                  </a:cubicBezTo>
                  <a:cubicBezTo>
                    <a:pt x="14317" y="1836"/>
                    <a:pt x="14312" y="1839"/>
                    <a:pt x="14251" y="1837"/>
                  </a:cubicBezTo>
                  <a:cubicBezTo>
                    <a:pt x="14161" y="1833"/>
                    <a:pt x="14242" y="1882"/>
                    <a:pt x="14138" y="1858"/>
                  </a:cubicBezTo>
                  <a:cubicBezTo>
                    <a:pt x="14152" y="1819"/>
                    <a:pt x="14140" y="1864"/>
                    <a:pt x="14154" y="1825"/>
                  </a:cubicBezTo>
                  <a:cubicBezTo>
                    <a:pt x="14094" y="1857"/>
                    <a:pt x="14024" y="1818"/>
                    <a:pt x="13975" y="1841"/>
                  </a:cubicBezTo>
                  <a:cubicBezTo>
                    <a:pt x="13943" y="1857"/>
                    <a:pt x="13937" y="1876"/>
                    <a:pt x="13913" y="1870"/>
                  </a:cubicBezTo>
                  <a:cubicBezTo>
                    <a:pt x="13884" y="1864"/>
                    <a:pt x="13905" y="1864"/>
                    <a:pt x="13902" y="1858"/>
                  </a:cubicBezTo>
                  <a:cubicBezTo>
                    <a:pt x="13890" y="1835"/>
                    <a:pt x="13931" y="1839"/>
                    <a:pt x="13879" y="1834"/>
                  </a:cubicBezTo>
                  <a:cubicBezTo>
                    <a:pt x="13882" y="1795"/>
                    <a:pt x="13867" y="1814"/>
                    <a:pt x="13911" y="1817"/>
                  </a:cubicBezTo>
                  <a:cubicBezTo>
                    <a:pt x="13888" y="1786"/>
                    <a:pt x="13898" y="1817"/>
                    <a:pt x="13887" y="1785"/>
                  </a:cubicBezTo>
                  <a:cubicBezTo>
                    <a:pt x="13918" y="1788"/>
                    <a:pt x="13893" y="1789"/>
                    <a:pt x="13927" y="1801"/>
                  </a:cubicBezTo>
                  <a:cubicBezTo>
                    <a:pt x="13956" y="1758"/>
                    <a:pt x="13946" y="1777"/>
                    <a:pt x="14008" y="1777"/>
                  </a:cubicBezTo>
                  <a:cubicBezTo>
                    <a:pt x="14016" y="1797"/>
                    <a:pt x="14014" y="1783"/>
                    <a:pt x="14008" y="1809"/>
                  </a:cubicBezTo>
                  <a:lnTo>
                    <a:pt x="14128" y="1783"/>
                  </a:lnTo>
                  <a:cubicBezTo>
                    <a:pt x="14190" y="1778"/>
                    <a:pt x="14187" y="1802"/>
                    <a:pt x="14235" y="1761"/>
                  </a:cubicBezTo>
                  <a:cubicBezTo>
                    <a:pt x="14205" y="1754"/>
                    <a:pt x="14202" y="1752"/>
                    <a:pt x="14162" y="1752"/>
                  </a:cubicBezTo>
                  <a:cubicBezTo>
                    <a:pt x="14151" y="1753"/>
                    <a:pt x="14132" y="1754"/>
                    <a:pt x="14121" y="1753"/>
                  </a:cubicBezTo>
                  <a:cubicBezTo>
                    <a:pt x="14104" y="1751"/>
                    <a:pt x="14123" y="1754"/>
                    <a:pt x="14107" y="1751"/>
                  </a:cubicBezTo>
                  <a:cubicBezTo>
                    <a:pt x="14090" y="1747"/>
                    <a:pt x="14099" y="1751"/>
                    <a:pt x="14089" y="1744"/>
                  </a:cubicBezTo>
                  <a:lnTo>
                    <a:pt x="14097" y="1736"/>
                  </a:lnTo>
                  <a:cubicBezTo>
                    <a:pt x="14151" y="1722"/>
                    <a:pt x="14099" y="1713"/>
                    <a:pt x="14178" y="1722"/>
                  </a:cubicBezTo>
                  <a:cubicBezTo>
                    <a:pt x="14245" y="1729"/>
                    <a:pt x="14212" y="1704"/>
                    <a:pt x="14259" y="1736"/>
                  </a:cubicBezTo>
                  <a:cubicBezTo>
                    <a:pt x="14305" y="1721"/>
                    <a:pt x="14246" y="1735"/>
                    <a:pt x="14276" y="1725"/>
                  </a:cubicBezTo>
                  <a:cubicBezTo>
                    <a:pt x="14302" y="1716"/>
                    <a:pt x="14286" y="1725"/>
                    <a:pt x="14312" y="1722"/>
                  </a:cubicBezTo>
                  <a:lnTo>
                    <a:pt x="14365" y="1712"/>
                  </a:lnTo>
                  <a:cubicBezTo>
                    <a:pt x="14362" y="1745"/>
                    <a:pt x="14346" y="1735"/>
                    <a:pt x="14373" y="1744"/>
                  </a:cubicBezTo>
                  <a:cubicBezTo>
                    <a:pt x="14380" y="1715"/>
                    <a:pt x="14377" y="1718"/>
                    <a:pt x="14397" y="1704"/>
                  </a:cubicBezTo>
                  <a:cubicBezTo>
                    <a:pt x="14404" y="1730"/>
                    <a:pt x="14411" y="1737"/>
                    <a:pt x="14438" y="1744"/>
                  </a:cubicBezTo>
                  <a:lnTo>
                    <a:pt x="14397" y="1704"/>
                  </a:lnTo>
                  <a:cubicBezTo>
                    <a:pt x="14390" y="1678"/>
                    <a:pt x="14389" y="1676"/>
                    <a:pt x="14361" y="1673"/>
                  </a:cubicBezTo>
                  <a:lnTo>
                    <a:pt x="14296" y="1681"/>
                  </a:lnTo>
                  <a:cubicBezTo>
                    <a:pt x="14295" y="1681"/>
                    <a:pt x="14293" y="1683"/>
                    <a:pt x="14292" y="1684"/>
                  </a:cubicBezTo>
                  <a:cubicBezTo>
                    <a:pt x="14268" y="1699"/>
                    <a:pt x="14316" y="1692"/>
                    <a:pt x="14267" y="1696"/>
                  </a:cubicBezTo>
                  <a:cubicBezTo>
                    <a:pt x="14259" y="1672"/>
                    <a:pt x="14281" y="1687"/>
                    <a:pt x="14248" y="1674"/>
                  </a:cubicBezTo>
                  <a:lnTo>
                    <a:pt x="14153" y="1671"/>
                  </a:lnTo>
                  <a:cubicBezTo>
                    <a:pt x="14066" y="1681"/>
                    <a:pt x="13949" y="1662"/>
                    <a:pt x="13936" y="1663"/>
                  </a:cubicBezTo>
                  <a:cubicBezTo>
                    <a:pt x="13904" y="1665"/>
                    <a:pt x="13892" y="1672"/>
                    <a:pt x="13859" y="1674"/>
                  </a:cubicBezTo>
                  <a:cubicBezTo>
                    <a:pt x="13806" y="1677"/>
                    <a:pt x="13853" y="1659"/>
                    <a:pt x="13762" y="1674"/>
                  </a:cubicBezTo>
                  <a:cubicBezTo>
                    <a:pt x="13746" y="1677"/>
                    <a:pt x="13751" y="1675"/>
                    <a:pt x="13727" y="1674"/>
                  </a:cubicBezTo>
                  <a:cubicBezTo>
                    <a:pt x="13714" y="1674"/>
                    <a:pt x="13691" y="1675"/>
                    <a:pt x="13666" y="1675"/>
                  </a:cubicBezTo>
                  <a:cubicBezTo>
                    <a:pt x="13613" y="1675"/>
                    <a:pt x="13670" y="1659"/>
                    <a:pt x="13563" y="1672"/>
                  </a:cubicBezTo>
                  <a:lnTo>
                    <a:pt x="13082" y="1677"/>
                  </a:lnTo>
                  <a:cubicBezTo>
                    <a:pt x="12992" y="1692"/>
                    <a:pt x="12989" y="1673"/>
                    <a:pt x="12849" y="1680"/>
                  </a:cubicBezTo>
                  <a:cubicBezTo>
                    <a:pt x="12809" y="1682"/>
                    <a:pt x="12819" y="1683"/>
                    <a:pt x="12784" y="1682"/>
                  </a:cubicBezTo>
                  <a:cubicBezTo>
                    <a:pt x="12782" y="1682"/>
                    <a:pt x="12780" y="1682"/>
                    <a:pt x="12778" y="1682"/>
                  </a:cubicBezTo>
                  <a:cubicBezTo>
                    <a:pt x="12776" y="1681"/>
                    <a:pt x="12773" y="1682"/>
                    <a:pt x="12771" y="1682"/>
                  </a:cubicBezTo>
                  <a:lnTo>
                    <a:pt x="12620" y="1690"/>
                  </a:lnTo>
                  <a:cubicBezTo>
                    <a:pt x="12608" y="1690"/>
                    <a:pt x="12588" y="1686"/>
                    <a:pt x="12578" y="1685"/>
                  </a:cubicBezTo>
                  <a:cubicBezTo>
                    <a:pt x="12541" y="1680"/>
                    <a:pt x="12496" y="1696"/>
                    <a:pt x="12415" y="1686"/>
                  </a:cubicBezTo>
                  <a:cubicBezTo>
                    <a:pt x="12390" y="1683"/>
                    <a:pt x="12406" y="1685"/>
                    <a:pt x="12381" y="1685"/>
                  </a:cubicBezTo>
                  <a:cubicBezTo>
                    <a:pt x="12359" y="1685"/>
                    <a:pt x="12348" y="1683"/>
                    <a:pt x="12321" y="1686"/>
                  </a:cubicBezTo>
                  <a:cubicBezTo>
                    <a:pt x="12296" y="1688"/>
                    <a:pt x="12254" y="1692"/>
                    <a:pt x="12242" y="1691"/>
                  </a:cubicBezTo>
                  <a:cubicBezTo>
                    <a:pt x="12228" y="1690"/>
                    <a:pt x="12218" y="1680"/>
                    <a:pt x="12185" y="1682"/>
                  </a:cubicBezTo>
                  <a:cubicBezTo>
                    <a:pt x="12144" y="1683"/>
                    <a:pt x="12100" y="1694"/>
                    <a:pt x="12039" y="1680"/>
                  </a:cubicBezTo>
                  <a:lnTo>
                    <a:pt x="12035" y="1662"/>
                  </a:lnTo>
                  <a:lnTo>
                    <a:pt x="12039" y="1680"/>
                  </a:lnTo>
                  <a:cubicBezTo>
                    <a:pt x="12003" y="1702"/>
                    <a:pt x="11975" y="1663"/>
                    <a:pt x="11936" y="1669"/>
                  </a:cubicBezTo>
                  <a:cubicBezTo>
                    <a:pt x="11905" y="1673"/>
                    <a:pt x="11923" y="1689"/>
                    <a:pt x="11845" y="1688"/>
                  </a:cubicBezTo>
                  <a:cubicBezTo>
                    <a:pt x="11809" y="1687"/>
                    <a:pt x="11790" y="1683"/>
                    <a:pt x="11764" y="1696"/>
                  </a:cubicBezTo>
                  <a:cubicBezTo>
                    <a:pt x="11758" y="1683"/>
                    <a:pt x="11756" y="1711"/>
                    <a:pt x="11764" y="1671"/>
                  </a:cubicBezTo>
                  <a:cubicBezTo>
                    <a:pt x="11644" y="1671"/>
                    <a:pt x="11704" y="1699"/>
                    <a:pt x="11625" y="1692"/>
                  </a:cubicBezTo>
                  <a:lnTo>
                    <a:pt x="11594" y="1687"/>
                  </a:lnTo>
                  <a:cubicBezTo>
                    <a:pt x="11593" y="1687"/>
                    <a:pt x="11590" y="1687"/>
                    <a:pt x="11589" y="1686"/>
                  </a:cubicBezTo>
                  <a:cubicBezTo>
                    <a:pt x="11571" y="1685"/>
                    <a:pt x="11571" y="1694"/>
                    <a:pt x="11549" y="1690"/>
                  </a:cubicBezTo>
                  <a:cubicBezTo>
                    <a:pt x="11514" y="1684"/>
                    <a:pt x="11568" y="1668"/>
                    <a:pt x="11494" y="1693"/>
                  </a:cubicBezTo>
                  <a:cubicBezTo>
                    <a:pt x="11443" y="1710"/>
                    <a:pt x="11537" y="1682"/>
                    <a:pt x="11481" y="1697"/>
                  </a:cubicBezTo>
                  <a:cubicBezTo>
                    <a:pt x="11441" y="1708"/>
                    <a:pt x="11430" y="1703"/>
                    <a:pt x="11399" y="1696"/>
                  </a:cubicBezTo>
                  <a:cubicBezTo>
                    <a:pt x="11418" y="1669"/>
                    <a:pt x="11422" y="1684"/>
                    <a:pt x="11432" y="1655"/>
                  </a:cubicBezTo>
                  <a:lnTo>
                    <a:pt x="11449" y="1651"/>
                  </a:lnTo>
                  <a:lnTo>
                    <a:pt x="11432" y="1655"/>
                  </a:lnTo>
                  <a:cubicBezTo>
                    <a:pt x="11410" y="1657"/>
                    <a:pt x="11410" y="1659"/>
                    <a:pt x="11391" y="1663"/>
                  </a:cubicBezTo>
                  <a:cubicBezTo>
                    <a:pt x="11374" y="1628"/>
                    <a:pt x="11386" y="1619"/>
                    <a:pt x="11335" y="1615"/>
                  </a:cubicBezTo>
                  <a:cubicBezTo>
                    <a:pt x="11327" y="1648"/>
                    <a:pt x="11339" y="1641"/>
                    <a:pt x="11270" y="1647"/>
                  </a:cubicBezTo>
                  <a:cubicBezTo>
                    <a:pt x="11250" y="1605"/>
                    <a:pt x="11278" y="1628"/>
                    <a:pt x="11237" y="1607"/>
                  </a:cubicBezTo>
                  <a:cubicBezTo>
                    <a:pt x="11243" y="1632"/>
                    <a:pt x="11248" y="1630"/>
                    <a:pt x="11254" y="1655"/>
                  </a:cubicBezTo>
                  <a:cubicBezTo>
                    <a:pt x="11232" y="1661"/>
                    <a:pt x="11247" y="1655"/>
                    <a:pt x="11229" y="1663"/>
                  </a:cubicBezTo>
                  <a:lnTo>
                    <a:pt x="11225" y="1646"/>
                  </a:lnTo>
                  <a:lnTo>
                    <a:pt x="11229" y="1663"/>
                  </a:lnTo>
                  <a:lnTo>
                    <a:pt x="11203" y="1672"/>
                  </a:lnTo>
                  <a:cubicBezTo>
                    <a:pt x="11203" y="1672"/>
                    <a:pt x="11189" y="1679"/>
                    <a:pt x="11189" y="1680"/>
                  </a:cubicBezTo>
                  <a:lnTo>
                    <a:pt x="11208" y="1701"/>
                  </a:lnTo>
                  <a:cubicBezTo>
                    <a:pt x="11209" y="1702"/>
                    <a:pt x="11211" y="1703"/>
                    <a:pt x="11213" y="1704"/>
                  </a:cubicBezTo>
                  <a:cubicBezTo>
                    <a:pt x="11172" y="1704"/>
                    <a:pt x="11124" y="1718"/>
                    <a:pt x="11086" y="1714"/>
                  </a:cubicBezTo>
                  <a:cubicBezTo>
                    <a:pt x="11015" y="1708"/>
                    <a:pt x="11038" y="1717"/>
                    <a:pt x="10970" y="1720"/>
                  </a:cubicBezTo>
                  <a:lnTo>
                    <a:pt x="10791" y="1726"/>
                  </a:lnTo>
                  <a:cubicBezTo>
                    <a:pt x="10775" y="1727"/>
                    <a:pt x="10794" y="1725"/>
                    <a:pt x="10777" y="1729"/>
                  </a:cubicBezTo>
                  <a:cubicBezTo>
                    <a:pt x="10758" y="1733"/>
                    <a:pt x="10640" y="1750"/>
                    <a:pt x="10655" y="1689"/>
                  </a:cubicBezTo>
                  <a:cubicBezTo>
                    <a:pt x="10656" y="1688"/>
                    <a:pt x="10660" y="1690"/>
                    <a:pt x="10662" y="1663"/>
                  </a:cubicBezTo>
                  <a:cubicBezTo>
                    <a:pt x="10633" y="1666"/>
                    <a:pt x="10621" y="1671"/>
                    <a:pt x="10592" y="1660"/>
                  </a:cubicBezTo>
                  <a:lnTo>
                    <a:pt x="10573" y="1654"/>
                  </a:lnTo>
                  <a:cubicBezTo>
                    <a:pt x="10555" y="1654"/>
                    <a:pt x="10561" y="1661"/>
                    <a:pt x="10538" y="1666"/>
                  </a:cubicBezTo>
                  <a:cubicBezTo>
                    <a:pt x="10520" y="1670"/>
                    <a:pt x="10522" y="1664"/>
                    <a:pt x="10492" y="1671"/>
                  </a:cubicBezTo>
                  <a:lnTo>
                    <a:pt x="10492" y="1696"/>
                  </a:lnTo>
                  <a:cubicBezTo>
                    <a:pt x="10516" y="1702"/>
                    <a:pt x="10510" y="1696"/>
                    <a:pt x="10516" y="1720"/>
                  </a:cubicBezTo>
                  <a:cubicBezTo>
                    <a:pt x="10456" y="1749"/>
                    <a:pt x="10473" y="1714"/>
                    <a:pt x="10476" y="1680"/>
                  </a:cubicBezTo>
                  <a:cubicBezTo>
                    <a:pt x="10420" y="1678"/>
                    <a:pt x="10456" y="1669"/>
                    <a:pt x="10379" y="1672"/>
                  </a:cubicBezTo>
                  <a:lnTo>
                    <a:pt x="10265" y="1662"/>
                  </a:lnTo>
                  <a:cubicBezTo>
                    <a:pt x="10240" y="1664"/>
                    <a:pt x="10224" y="1678"/>
                    <a:pt x="10198" y="1676"/>
                  </a:cubicBezTo>
                  <a:lnTo>
                    <a:pt x="10103" y="1671"/>
                  </a:lnTo>
                  <a:cubicBezTo>
                    <a:pt x="10139" y="1720"/>
                    <a:pt x="10175" y="1647"/>
                    <a:pt x="10192" y="1712"/>
                  </a:cubicBezTo>
                  <a:lnTo>
                    <a:pt x="10273" y="1712"/>
                  </a:lnTo>
                  <a:lnTo>
                    <a:pt x="10273" y="1680"/>
                  </a:lnTo>
                  <a:cubicBezTo>
                    <a:pt x="10312" y="1683"/>
                    <a:pt x="10291" y="1685"/>
                    <a:pt x="10315" y="1703"/>
                  </a:cubicBezTo>
                  <a:cubicBezTo>
                    <a:pt x="10316" y="1704"/>
                    <a:pt x="10318" y="1705"/>
                    <a:pt x="10319" y="1706"/>
                  </a:cubicBezTo>
                  <a:cubicBezTo>
                    <a:pt x="10335" y="1718"/>
                    <a:pt x="10339" y="1710"/>
                    <a:pt x="10346" y="1728"/>
                  </a:cubicBezTo>
                  <a:cubicBezTo>
                    <a:pt x="10326" y="1738"/>
                    <a:pt x="10285" y="1740"/>
                    <a:pt x="10275" y="1740"/>
                  </a:cubicBezTo>
                  <a:cubicBezTo>
                    <a:pt x="10245" y="1741"/>
                    <a:pt x="10226" y="1755"/>
                    <a:pt x="10217" y="1720"/>
                  </a:cubicBezTo>
                  <a:lnTo>
                    <a:pt x="10200" y="1720"/>
                  </a:lnTo>
                  <a:cubicBezTo>
                    <a:pt x="10195" y="1744"/>
                    <a:pt x="10201" y="1732"/>
                    <a:pt x="10184" y="1744"/>
                  </a:cubicBezTo>
                  <a:cubicBezTo>
                    <a:pt x="10166" y="1710"/>
                    <a:pt x="10186" y="1730"/>
                    <a:pt x="10160" y="1720"/>
                  </a:cubicBezTo>
                  <a:cubicBezTo>
                    <a:pt x="10140" y="1737"/>
                    <a:pt x="10119" y="1744"/>
                    <a:pt x="10087" y="1744"/>
                  </a:cubicBezTo>
                  <a:cubicBezTo>
                    <a:pt x="10088" y="1700"/>
                    <a:pt x="10093" y="1735"/>
                    <a:pt x="10103" y="1704"/>
                  </a:cubicBezTo>
                  <a:cubicBezTo>
                    <a:pt x="10094" y="1686"/>
                    <a:pt x="10090" y="1680"/>
                    <a:pt x="10079" y="1663"/>
                  </a:cubicBezTo>
                  <a:cubicBezTo>
                    <a:pt x="10112" y="1656"/>
                    <a:pt x="10127" y="1662"/>
                    <a:pt x="10144" y="1639"/>
                  </a:cubicBezTo>
                  <a:cubicBezTo>
                    <a:pt x="10107" y="1640"/>
                    <a:pt x="10110" y="1650"/>
                    <a:pt x="10080" y="1646"/>
                  </a:cubicBezTo>
                  <a:cubicBezTo>
                    <a:pt x="10050" y="1643"/>
                    <a:pt x="10059" y="1632"/>
                    <a:pt x="10022" y="1623"/>
                  </a:cubicBezTo>
                  <a:cubicBezTo>
                    <a:pt x="10039" y="1654"/>
                    <a:pt x="10043" y="1636"/>
                    <a:pt x="10054" y="1663"/>
                  </a:cubicBezTo>
                  <a:lnTo>
                    <a:pt x="9955" y="1670"/>
                  </a:lnTo>
                  <a:cubicBezTo>
                    <a:pt x="9942" y="1670"/>
                    <a:pt x="9939" y="1670"/>
                    <a:pt x="9926" y="1670"/>
                  </a:cubicBezTo>
                  <a:lnTo>
                    <a:pt x="9728" y="1641"/>
                  </a:lnTo>
                  <a:cubicBezTo>
                    <a:pt x="9682" y="1633"/>
                    <a:pt x="9698" y="1650"/>
                    <a:pt x="9698" y="1558"/>
                  </a:cubicBezTo>
                  <a:cubicBezTo>
                    <a:pt x="9655" y="1558"/>
                    <a:pt x="9627" y="1566"/>
                    <a:pt x="9593" y="1574"/>
                  </a:cubicBezTo>
                  <a:cubicBezTo>
                    <a:pt x="9592" y="1594"/>
                    <a:pt x="9591" y="1603"/>
                    <a:pt x="9574" y="1612"/>
                  </a:cubicBezTo>
                  <a:cubicBezTo>
                    <a:pt x="9542" y="1630"/>
                    <a:pt x="9550" y="1586"/>
                    <a:pt x="9544" y="1639"/>
                  </a:cubicBezTo>
                  <a:lnTo>
                    <a:pt x="9528" y="1639"/>
                  </a:lnTo>
                  <a:cubicBezTo>
                    <a:pt x="9524" y="1596"/>
                    <a:pt x="9526" y="1618"/>
                    <a:pt x="9498" y="1607"/>
                  </a:cubicBezTo>
                  <a:lnTo>
                    <a:pt x="9460" y="1585"/>
                  </a:lnTo>
                  <a:cubicBezTo>
                    <a:pt x="9442" y="1577"/>
                    <a:pt x="9447" y="1581"/>
                    <a:pt x="9435" y="1583"/>
                  </a:cubicBezTo>
                  <a:lnTo>
                    <a:pt x="9426" y="1584"/>
                  </a:lnTo>
                  <a:cubicBezTo>
                    <a:pt x="9422" y="1584"/>
                    <a:pt x="9404" y="1583"/>
                    <a:pt x="9398" y="1582"/>
                  </a:cubicBezTo>
                  <a:cubicBezTo>
                    <a:pt x="9401" y="1621"/>
                    <a:pt x="9446" y="1658"/>
                    <a:pt x="9403" y="1650"/>
                  </a:cubicBezTo>
                  <a:cubicBezTo>
                    <a:pt x="9364" y="1643"/>
                    <a:pt x="9400" y="1647"/>
                    <a:pt x="9375" y="1633"/>
                  </a:cubicBezTo>
                  <a:cubicBezTo>
                    <a:pt x="9374" y="1632"/>
                    <a:pt x="9372" y="1631"/>
                    <a:pt x="9371" y="1630"/>
                  </a:cubicBezTo>
                  <a:cubicBezTo>
                    <a:pt x="9370" y="1630"/>
                    <a:pt x="9368" y="1629"/>
                    <a:pt x="9367" y="1629"/>
                  </a:cubicBezTo>
                  <a:lnTo>
                    <a:pt x="9348" y="1623"/>
                  </a:lnTo>
                  <a:cubicBezTo>
                    <a:pt x="9329" y="1617"/>
                    <a:pt x="9356" y="1623"/>
                    <a:pt x="9325" y="1615"/>
                  </a:cubicBezTo>
                  <a:cubicBezTo>
                    <a:pt x="9313" y="1669"/>
                    <a:pt x="9278" y="1640"/>
                    <a:pt x="9244" y="1631"/>
                  </a:cubicBezTo>
                  <a:cubicBezTo>
                    <a:pt x="9250" y="1643"/>
                    <a:pt x="9252" y="1638"/>
                    <a:pt x="9249" y="1655"/>
                  </a:cubicBezTo>
                  <a:cubicBezTo>
                    <a:pt x="9244" y="1691"/>
                    <a:pt x="9248" y="1662"/>
                    <a:pt x="9241" y="1665"/>
                  </a:cubicBezTo>
                  <a:lnTo>
                    <a:pt x="9209" y="1671"/>
                  </a:lnTo>
                  <a:cubicBezTo>
                    <a:pt x="9180" y="1679"/>
                    <a:pt x="9196" y="1678"/>
                    <a:pt x="9161" y="1666"/>
                  </a:cubicBezTo>
                  <a:cubicBezTo>
                    <a:pt x="9125" y="1654"/>
                    <a:pt x="9155" y="1662"/>
                    <a:pt x="9107" y="1663"/>
                  </a:cubicBezTo>
                  <a:cubicBezTo>
                    <a:pt x="9106" y="1634"/>
                    <a:pt x="9111" y="1642"/>
                    <a:pt x="9095" y="1627"/>
                  </a:cubicBezTo>
                  <a:cubicBezTo>
                    <a:pt x="9094" y="1625"/>
                    <a:pt x="9091" y="1624"/>
                    <a:pt x="9090" y="1623"/>
                  </a:cubicBezTo>
                  <a:lnTo>
                    <a:pt x="9074" y="1615"/>
                  </a:lnTo>
                  <a:cubicBezTo>
                    <a:pt x="9046" y="1635"/>
                    <a:pt x="9068" y="1633"/>
                    <a:pt x="9042" y="1647"/>
                  </a:cubicBezTo>
                  <a:cubicBezTo>
                    <a:pt x="9024" y="1657"/>
                    <a:pt x="8999" y="1643"/>
                    <a:pt x="8993" y="1639"/>
                  </a:cubicBezTo>
                  <a:lnTo>
                    <a:pt x="9042" y="1639"/>
                  </a:lnTo>
                  <a:cubicBezTo>
                    <a:pt x="9024" y="1564"/>
                    <a:pt x="9005" y="1658"/>
                    <a:pt x="8985" y="1582"/>
                  </a:cubicBezTo>
                  <a:cubicBezTo>
                    <a:pt x="8942" y="1582"/>
                    <a:pt x="8940" y="1590"/>
                    <a:pt x="8904" y="1590"/>
                  </a:cubicBezTo>
                  <a:cubicBezTo>
                    <a:pt x="8918" y="1610"/>
                    <a:pt x="8920" y="1612"/>
                    <a:pt x="8953" y="1615"/>
                  </a:cubicBezTo>
                  <a:lnTo>
                    <a:pt x="8904" y="1622"/>
                  </a:lnTo>
                  <a:cubicBezTo>
                    <a:pt x="8907" y="1657"/>
                    <a:pt x="8921" y="1660"/>
                    <a:pt x="8880" y="1663"/>
                  </a:cubicBezTo>
                  <a:cubicBezTo>
                    <a:pt x="8879" y="1627"/>
                    <a:pt x="8872" y="1631"/>
                    <a:pt x="8872" y="1590"/>
                  </a:cubicBezTo>
                  <a:lnTo>
                    <a:pt x="8847" y="1590"/>
                  </a:lnTo>
                  <a:cubicBezTo>
                    <a:pt x="8847" y="1670"/>
                    <a:pt x="8824" y="1597"/>
                    <a:pt x="8839" y="1663"/>
                  </a:cubicBezTo>
                  <a:lnTo>
                    <a:pt x="8815" y="1663"/>
                  </a:lnTo>
                  <a:cubicBezTo>
                    <a:pt x="8815" y="1617"/>
                    <a:pt x="8844" y="1582"/>
                    <a:pt x="8792" y="1582"/>
                  </a:cubicBezTo>
                  <a:cubicBezTo>
                    <a:pt x="8755" y="1582"/>
                    <a:pt x="8726" y="1605"/>
                    <a:pt x="8718" y="1639"/>
                  </a:cubicBezTo>
                  <a:cubicBezTo>
                    <a:pt x="8726" y="1643"/>
                    <a:pt x="8769" y="1645"/>
                    <a:pt x="8750" y="1665"/>
                  </a:cubicBezTo>
                  <a:cubicBezTo>
                    <a:pt x="8732" y="1682"/>
                    <a:pt x="8699" y="1665"/>
                    <a:pt x="8677" y="1663"/>
                  </a:cubicBezTo>
                  <a:cubicBezTo>
                    <a:pt x="8671" y="1639"/>
                    <a:pt x="8667" y="1644"/>
                    <a:pt x="8677" y="1623"/>
                  </a:cubicBezTo>
                  <a:cubicBezTo>
                    <a:pt x="8620" y="1638"/>
                    <a:pt x="8713" y="1647"/>
                    <a:pt x="8596" y="1647"/>
                  </a:cubicBezTo>
                  <a:cubicBezTo>
                    <a:pt x="8589" y="1671"/>
                    <a:pt x="8600" y="1661"/>
                    <a:pt x="8590" y="1650"/>
                  </a:cubicBezTo>
                  <a:cubicBezTo>
                    <a:pt x="8589" y="1648"/>
                    <a:pt x="8583" y="1633"/>
                    <a:pt x="8564" y="1626"/>
                  </a:cubicBezTo>
                  <a:cubicBezTo>
                    <a:pt x="8563" y="1625"/>
                    <a:pt x="8561" y="1625"/>
                    <a:pt x="8560" y="1624"/>
                  </a:cubicBezTo>
                  <a:cubicBezTo>
                    <a:pt x="8471" y="1588"/>
                    <a:pt x="8475" y="1607"/>
                    <a:pt x="8380" y="1625"/>
                  </a:cubicBezTo>
                  <a:cubicBezTo>
                    <a:pt x="8360" y="1629"/>
                    <a:pt x="8350" y="1619"/>
                    <a:pt x="8340" y="1637"/>
                  </a:cubicBezTo>
                  <a:cubicBezTo>
                    <a:pt x="8326" y="1661"/>
                    <a:pt x="8358" y="1644"/>
                    <a:pt x="8361" y="1688"/>
                  </a:cubicBezTo>
                  <a:cubicBezTo>
                    <a:pt x="8325" y="1679"/>
                    <a:pt x="8317" y="1662"/>
                    <a:pt x="8313" y="1704"/>
                  </a:cubicBezTo>
                  <a:cubicBezTo>
                    <a:pt x="8237" y="1698"/>
                    <a:pt x="8289" y="1691"/>
                    <a:pt x="8195" y="1699"/>
                  </a:cubicBezTo>
                  <a:cubicBezTo>
                    <a:pt x="8177" y="1701"/>
                    <a:pt x="8161" y="1700"/>
                    <a:pt x="8137" y="1693"/>
                  </a:cubicBezTo>
                  <a:cubicBezTo>
                    <a:pt x="8082" y="1675"/>
                    <a:pt x="8124" y="1661"/>
                    <a:pt x="8068" y="1641"/>
                  </a:cubicBezTo>
                  <a:cubicBezTo>
                    <a:pt x="8025" y="1625"/>
                    <a:pt x="7989" y="1641"/>
                    <a:pt x="7950" y="1657"/>
                  </a:cubicBezTo>
                  <a:cubicBezTo>
                    <a:pt x="7930" y="1665"/>
                    <a:pt x="7943" y="1663"/>
                    <a:pt x="7916" y="1663"/>
                  </a:cubicBezTo>
                  <a:cubicBezTo>
                    <a:pt x="7909" y="1650"/>
                    <a:pt x="7907" y="1678"/>
                    <a:pt x="7916" y="1639"/>
                  </a:cubicBezTo>
                  <a:lnTo>
                    <a:pt x="7835" y="1650"/>
                  </a:lnTo>
                  <a:cubicBezTo>
                    <a:pt x="7788" y="1654"/>
                    <a:pt x="7803" y="1686"/>
                    <a:pt x="7745" y="1688"/>
                  </a:cubicBezTo>
                  <a:cubicBezTo>
                    <a:pt x="7740" y="1664"/>
                    <a:pt x="7746" y="1676"/>
                    <a:pt x="7729" y="1663"/>
                  </a:cubicBezTo>
                  <a:cubicBezTo>
                    <a:pt x="7729" y="1664"/>
                    <a:pt x="7728" y="1665"/>
                    <a:pt x="7728" y="1667"/>
                  </a:cubicBezTo>
                  <a:cubicBezTo>
                    <a:pt x="7726" y="1680"/>
                    <a:pt x="7709" y="1679"/>
                    <a:pt x="7697" y="1680"/>
                  </a:cubicBezTo>
                  <a:cubicBezTo>
                    <a:pt x="7693" y="1642"/>
                    <a:pt x="7700" y="1661"/>
                    <a:pt x="7659" y="1652"/>
                  </a:cubicBezTo>
                  <a:cubicBezTo>
                    <a:pt x="7598" y="1638"/>
                    <a:pt x="7633" y="1649"/>
                    <a:pt x="7589" y="1663"/>
                  </a:cubicBezTo>
                  <a:lnTo>
                    <a:pt x="7502" y="1680"/>
                  </a:lnTo>
                  <a:cubicBezTo>
                    <a:pt x="7467" y="1690"/>
                    <a:pt x="7453" y="1698"/>
                    <a:pt x="7406" y="1698"/>
                  </a:cubicBezTo>
                  <a:cubicBezTo>
                    <a:pt x="7323" y="1698"/>
                    <a:pt x="7390" y="1718"/>
                    <a:pt x="7249" y="1690"/>
                  </a:cubicBezTo>
                  <a:cubicBezTo>
                    <a:pt x="7182" y="1677"/>
                    <a:pt x="7115" y="1692"/>
                    <a:pt x="7056" y="1689"/>
                  </a:cubicBezTo>
                  <a:cubicBezTo>
                    <a:pt x="7007" y="1686"/>
                    <a:pt x="6973" y="1721"/>
                    <a:pt x="6911" y="1720"/>
                  </a:cubicBezTo>
                  <a:cubicBezTo>
                    <a:pt x="6863" y="1719"/>
                    <a:pt x="6878" y="1713"/>
                    <a:pt x="6831" y="1723"/>
                  </a:cubicBezTo>
                  <a:lnTo>
                    <a:pt x="6783" y="1722"/>
                  </a:lnTo>
                  <a:cubicBezTo>
                    <a:pt x="6728" y="1725"/>
                    <a:pt x="6689" y="1744"/>
                    <a:pt x="6627" y="1744"/>
                  </a:cubicBezTo>
                  <a:lnTo>
                    <a:pt x="6627" y="1728"/>
                  </a:lnTo>
                  <a:lnTo>
                    <a:pt x="6635" y="1728"/>
                  </a:lnTo>
                  <a:lnTo>
                    <a:pt x="6629" y="1719"/>
                  </a:lnTo>
                  <a:lnTo>
                    <a:pt x="6627" y="1728"/>
                  </a:lnTo>
                  <a:close/>
                  <a:moveTo>
                    <a:pt x="802" y="5261"/>
                  </a:moveTo>
                  <a:lnTo>
                    <a:pt x="807" y="5278"/>
                  </a:lnTo>
                  <a:lnTo>
                    <a:pt x="802" y="5261"/>
                  </a:lnTo>
                  <a:lnTo>
                    <a:pt x="802" y="5253"/>
                  </a:lnTo>
                  <a:lnTo>
                    <a:pt x="793" y="5259"/>
                  </a:lnTo>
                  <a:lnTo>
                    <a:pt x="802" y="5261"/>
                  </a:lnTo>
                  <a:close/>
                  <a:moveTo>
                    <a:pt x="21324" y="4289"/>
                  </a:moveTo>
                  <a:lnTo>
                    <a:pt x="21342" y="4284"/>
                  </a:lnTo>
                  <a:lnTo>
                    <a:pt x="21324" y="4289"/>
                  </a:lnTo>
                  <a:cubicBezTo>
                    <a:pt x="21302" y="4287"/>
                    <a:pt x="21307" y="4288"/>
                    <a:pt x="21292" y="4280"/>
                  </a:cubicBezTo>
                  <a:cubicBezTo>
                    <a:pt x="21303" y="4323"/>
                    <a:pt x="21318" y="4291"/>
                    <a:pt x="21300" y="4329"/>
                  </a:cubicBezTo>
                  <a:cubicBezTo>
                    <a:pt x="21325" y="4330"/>
                    <a:pt x="21329" y="4333"/>
                    <a:pt x="21349" y="4337"/>
                  </a:cubicBezTo>
                  <a:cubicBezTo>
                    <a:pt x="21343" y="4312"/>
                    <a:pt x="21336" y="4306"/>
                    <a:pt x="21324" y="4289"/>
                  </a:cubicBezTo>
                  <a:close/>
                  <a:moveTo>
                    <a:pt x="20490" y="3981"/>
                  </a:moveTo>
                  <a:lnTo>
                    <a:pt x="20482" y="3964"/>
                  </a:lnTo>
                  <a:lnTo>
                    <a:pt x="20482" y="3956"/>
                  </a:lnTo>
                  <a:lnTo>
                    <a:pt x="20472" y="3963"/>
                  </a:lnTo>
                  <a:lnTo>
                    <a:pt x="20482" y="3964"/>
                  </a:lnTo>
                  <a:lnTo>
                    <a:pt x="20490" y="3981"/>
                  </a:lnTo>
                  <a:cubicBezTo>
                    <a:pt x="20497" y="4009"/>
                    <a:pt x="20493" y="3999"/>
                    <a:pt x="20514" y="4013"/>
                  </a:cubicBezTo>
                  <a:cubicBezTo>
                    <a:pt x="20506" y="3985"/>
                    <a:pt x="20511" y="3995"/>
                    <a:pt x="20490" y="3981"/>
                  </a:cubicBezTo>
                  <a:close/>
                  <a:moveTo>
                    <a:pt x="16730" y="1607"/>
                  </a:moveTo>
                  <a:lnTo>
                    <a:pt x="16746" y="1616"/>
                  </a:lnTo>
                  <a:lnTo>
                    <a:pt x="16730" y="1607"/>
                  </a:lnTo>
                  <a:lnTo>
                    <a:pt x="16730" y="1599"/>
                  </a:lnTo>
                  <a:lnTo>
                    <a:pt x="16721" y="1605"/>
                  </a:lnTo>
                  <a:lnTo>
                    <a:pt x="16730" y="1607"/>
                  </a:lnTo>
                  <a:close/>
                  <a:moveTo>
                    <a:pt x="13700" y="2409"/>
                  </a:moveTo>
                  <a:lnTo>
                    <a:pt x="13691" y="2425"/>
                  </a:lnTo>
                  <a:lnTo>
                    <a:pt x="13700" y="2409"/>
                  </a:lnTo>
                  <a:lnTo>
                    <a:pt x="13708" y="2409"/>
                  </a:lnTo>
                  <a:lnTo>
                    <a:pt x="13702" y="2399"/>
                  </a:lnTo>
                  <a:lnTo>
                    <a:pt x="13700" y="2409"/>
                  </a:lnTo>
                  <a:close/>
                  <a:moveTo>
                    <a:pt x="14705" y="5034"/>
                  </a:moveTo>
                  <a:lnTo>
                    <a:pt x="14722" y="5029"/>
                  </a:lnTo>
                  <a:lnTo>
                    <a:pt x="14705" y="5034"/>
                  </a:lnTo>
                  <a:lnTo>
                    <a:pt x="14673" y="5034"/>
                  </a:lnTo>
                  <a:lnTo>
                    <a:pt x="14673" y="5050"/>
                  </a:lnTo>
                  <a:cubicBezTo>
                    <a:pt x="14710" y="5047"/>
                    <a:pt x="14687" y="5059"/>
                    <a:pt x="14705" y="5034"/>
                  </a:cubicBezTo>
                  <a:close/>
                  <a:moveTo>
                    <a:pt x="17800" y="1518"/>
                  </a:moveTo>
                  <a:lnTo>
                    <a:pt x="17817" y="1513"/>
                  </a:lnTo>
                  <a:lnTo>
                    <a:pt x="17800" y="1518"/>
                  </a:lnTo>
                  <a:lnTo>
                    <a:pt x="17792" y="1518"/>
                  </a:lnTo>
                  <a:lnTo>
                    <a:pt x="17799" y="1527"/>
                  </a:lnTo>
                  <a:lnTo>
                    <a:pt x="17800" y="1518"/>
                  </a:lnTo>
                  <a:close/>
                  <a:moveTo>
                    <a:pt x="21000" y="5164"/>
                  </a:moveTo>
                  <a:lnTo>
                    <a:pt x="20996" y="5146"/>
                  </a:lnTo>
                  <a:lnTo>
                    <a:pt x="21000" y="5164"/>
                  </a:lnTo>
                  <a:lnTo>
                    <a:pt x="21000" y="5172"/>
                  </a:lnTo>
                  <a:lnTo>
                    <a:pt x="21010" y="5165"/>
                  </a:lnTo>
                  <a:lnTo>
                    <a:pt x="21000" y="5164"/>
                  </a:lnTo>
                  <a:close/>
                  <a:moveTo>
                    <a:pt x="5112" y="6687"/>
                  </a:moveTo>
                  <a:close/>
                  <a:moveTo>
                    <a:pt x="527" y="2636"/>
                  </a:moveTo>
                  <a:lnTo>
                    <a:pt x="542" y="2645"/>
                  </a:lnTo>
                  <a:lnTo>
                    <a:pt x="527" y="2636"/>
                  </a:lnTo>
                  <a:cubicBezTo>
                    <a:pt x="512" y="2614"/>
                    <a:pt x="523" y="2619"/>
                    <a:pt x="494" y="2611"/>
                  </a:cubicBezTo>
                  <a:cubicBezTo>
                    <a:pt x="502" y="2633"/>
                    <a:pt x="494" y="2628"/>
                    <a:pt x="527" y="2636"/>
                  </a:cubicBezTo>
                  <a:close/>
                  <a:moveTo>
                    <a:pt x="22856" y="3478"/>
                  </a:moveTo>
                  <a:close/>
                  <a:moveTo>
                    <a:pt x="22937" y="3470"/>
                  </a:moveTo>
                  <a:close/>
                  <a:moveTo>
                    <a:pt x="20465" y="4005"/>
                  </a:moveTo>
                  <a:lnTo>
                    <a:pt x="20448" y="4009"/>
                  </a:lnTo>
                  <a:lnTo>
                    <a:pt x="20465" y="4005"/>
                  </a:lnTo>
                  <a:cubicBezTo>
                    <a:pt x="20467" y="4002"/>
                    <a:pt x="20481" y="4012"/>
                    <a:pt x="20471" y="3990"/>
                  </a:cubicBezTo>
                  <a:cubicBezTo>
                    <a:pt x="20462" y="3973"/>
                    <a:pt x="20477" y="3989"/>
                    <a:pt x="20457" y="3981"/>
                  </a:cubicBezTo>
                  <a:cubicBezTo>
                    <a:pt x="20463" y="3992"/>
                    <a:pt x="20462" y="3990"/>
                    <a:pt x="20465" y="4005"/>
                  </a:cubicBezTo>
                  <a:close/>
                  <a:moveTo>
                    <a:pt x="17913" y="1744"/>
                  </a:moveTo>
                  <a:lnTo>
                    <a:pt x="17909" y="1727"/>
                  </a:lnTo>
                  <a:lnTo>
                    <a:pt x="17913" y="1744"/>
                  </a:lnTo>
                  <a:lnTo>
                    <a:pt x="17913" y="1753"/>
                  </a:lnTo>
                  <a:lnTo>
                    <a:pt x="17923" y="1746"/>
                  </a:lnTo>
                  <a:lnTo>
                    <a:pt x="17913" y="1744"/>
                  </a:lnTo>
                  <a:close/>
                  <a:moveTo>
                    <a:pt x="14089" y="1744"/>
                  </a:moveTo>
                  <a:lnTo>
                    <a:pt x="14073" y="1744"/>
                  </a:lnTo>
                  <a:lnTo>
                    <a:pt x="14073" y="1720"/>
                  </a:lnTo>
                  <a:lnTo>
                    <a:pt x="14105" y="1720"/>
                  </a:lnTo>
                  <a:lnTo>
                    <a:pt x="14097" y="1736"/>
                  </a:lnTo>
                  <a:lnTo>
                    <a:pt x="14089" y="1744"/>
                  </a:lnTo>
                  <a:close/>
                  <a:moveTo>
                    <a:pt x="16050" y="1720"/>
                  </a:moveTo>
                  <a:lnTo>
                    <a:pt x="16041" y="1736"/>
                  </a:lnTo>
                  <a:lnTo>
                    <a:pt x="16050" y="1720"/>
                  </a:lnTo>
                  <a:cubicBezTo>
                    <a:pt x="16069" y="1718"/>
                    <a:pt x="16098" y="1708"/>
                    <a:pt x="16107" y="1696"/>
                  </a:cubicBezTo>
                  <a:cubicBezTo>
                    <a:pt x="16075" y="1696"/>
                    <a:pt x="16074" y="1698"/>
                    <a:pt x="16050" y="1704"/>
                  </a:cubicBezTo>
                  <a:lnTo>
                    <a:pt x="16034" y="1695"/>
                  </a:lnTo>
                  <a:lnTo>
                    <a:pt x="16050" y="1704"/>
                  </a:lnTo>
                  <a:lnTo>
                    <a:pt x="16050" y="1720"/>
                  </a:lnTo>
                  <a:close/>
                  <a:moveTo>
                    <a:pt x="13579" y="2020"/>
                  </a:moveTo>
                  <a:lnTo>
                    <a:pt x="13563" y="2011"/>
                  </a:lnTo>
                  <a:lnTo>
                    <a:pt x="13579" y="2020"/>
                  </a:lnTo>
                  <a:cubicBezTo>
                    <a:pt x="13593" y="2041"/>
                    <a:pt x="13583" y="2037"/>
                    <a:pt x="13611" y="2044"/>
                  </a:cubicBezTo>
                  <a:cubicBezTo>
                    <a:pt x="13616" y="2064"/>
                    <a:pt x="13608" y="2055"/>
                    <a:pt x="13627" y="2060"/>
                  </a:cubicBezTo>
                  <a:lnTo>
                    <a:pt x="13611" y="2044"/>
                  </a:lnTo>
                  <a:cubicBezTo>
                    <a:pt x="13608" y="2007"/>
                    <a:pt x="13607" y="2014"/>
                    <a:pt x="13579" y="2020"/>
                  </a:cubicBezTo>
                  <a:close/>
                  <a:moveTo>
                    <a:pt x="18391" y="4532"/>
                  </a:moveTo>
                  <a:lnTo>
                    <a:pt x="18409" y="4527"/>
                  </a:lnTo>
                  <a:lnTo>
                    <a:pt x="18391" y="4532"/>
                  </a:lnTo>
                  <a:lnTo>
                    <a:pt x="18374" y="4536"/>
                  </a:lnTo>
                  <a:lnTo>
                    <a:pt x="18391" y="4532"/>
                  </a:lnTo>
                  <a:close/>
                  <a:moveTo>
                    <a:pt x="794" y="2514"/>
                  </a:moveTo>
                  <a:lnTo>
                    <a:pt x="785" y="2530"/>
                  </a:lnTo>
                  <a:lnTo>
                    <a:pt x="794" y="2514"/>
                  </a:lnTo>
                  <a:cubicBezTo>
                    <a:pt x="814" y="2509"/>
                    <a:pt x="805" y="2518"/>
                    <a:pt x="810" y="2498"/>
                  </a:cubicBezTo>
                  <a:lnTo>
                    <a:pt x="794" y="2514"/>
                  </a:lnTo>
                  <a:close/>
                  <a:moveTo>
                    <a:pt x="18699" y="4532"/>
                  </a:moveTo>
                  <a:lnTo>
                    <a:pt x="18709" y="4516"/>
                  </a:lnTo>
                  <a:lnTo>
                    <a:pt x="18699" y="4532"/>
                  </a:lnTo>
                  <a:cubicBezTo>
                    <a:pt x="18680" y="4519"/>
                    <a:pt x="18691" y="4522"/>
                    <a:pt x="18667" y="4515"/>
                  </a:cubicBezTo>
                  <a:cubicBezTo>
                    <a:pt x="18648" y="4528"/>
                    <a:pt x="18658" y="4525"/>
                    <a:pt x="18634" y="4532"/>
                  </a:cubicBezTo>
                  <a:cubicBezTo>
                    <a:pt x="18636" y="4605"/>
                    <a:pt x="18698" y="4572"/>
                    <a:pt x="18748" y="4572"/>
                  </a:cubicBezTo>
                  <a:lnTo>
                    <a:pt x="18707" y="4556"/>
                  </a:lnTo>
                  <a:cubicBezTo>
                    <a:pt x="18702" y="4534"/>
                    <a:pt x="18708" y="4549"/>
                    <a:pt x="18699" y="4532"/>
                  </a:cubicBezTo>
                  <a:close/>
                  <a:moveTo>
                    <a:pt x="20563" y="4110"/>
                  </a:moveTo>
                  <a:lnTo>
                    <a:pt x="20558" y="4093"/>
                  </a:lnTo>
                  <a:lnTo>
                    <a:pt x="20563" y="4110"/>
                  </a:lnTo>
                  <a:lnTo>
                    <a:pt x="20563" y="4118"/>
                  </a:lnTo>
                  <a:lnTo>
                    <a:pt x="20572" y="4112"/>
                  </a:lnTo>
                  <a:lnTo>
                    <a:pt x="20563" y="4110"/>
                  </a:lnTo>
                  <a:close/>
                  <a:moveTo>
                    <a:pt x="21721" y="4694"/>
                  </a:moveTo>
                  <a:lnTo>
                    <a:pt x="21739" y="4689"/>
                  </a:lnTo>
                  <a:lnTo>
                    <a:pt x="21721" y="4694"/>
                  </a:lnTo>
                  <a:lnTo>
                    <a:pt x="21712" y="4678"/>
                  </a:lnTo>
                  <a:cubicBezTo>
                    <a:pt x="21712" y="4679"/>
                    <a:pt x="21710" y="4679"/>
                    <a:pt x="21710" y="4682"/>
                  </a:cubicBezTo>
                  <a:cubicBezTo>
                    <a:pt x="21702" y="4714"/>
                    <a:pt x="21647" y="4695"/>
                    <a:pt x="21640" y="4694"/>
                  </a:cubicBezTo>
                  <a:cubicBezTo>
                    <a:pt x="21640" y="4693"/>
                    <a:pt x="21643" y="4683"/>
                    <a:pt x="21623" y="4670"/>
                  </a:cubicBezTo>
                  <a:cubicBezTo>
                    <a:pt x="21591" y="4650"/>
                    <a:pt x="21612" y="4682"/>
                    <a:pt x="21577" y="4652"/>
                  </a:cubicBezTo>
                  <a:cubicBezTo>
                    <a:pt x="21558" y="4636"/>
                    <a:pt x="21577" y="4644"/>
                    <a:pt x="21551" y="4637"/>
                  </a:cubicBezTo>
                  <a:cubicBezTo>
                    <a:pt x="21548" y="4650"/>
                    <a:pt x="21547" y="4665"/>
                    <a:pt x="21546" y="4671"/>
                  </a:cubicBezTo>
                  <a:cubicBezTo>
                    <a:pt x="21546" y="4672"/>
                    <a:pt x="21545" y="4674"/>
                    <a:pt x="21545" y="4675"/>
                  </a:cubicBezTo>
                  <a:cubicBezTo>
                    <a:pt x="21544" y="4677"/>
                    <a:pt x="21542" y="4682"/>
                    <a:pt x="21541" y="4684"/>
                  </a:cubicBezTo>
                  <a:cubicBezTo>
                    <a:pt x="21540" y="4690"/>
                    <a:pt x="21537" y="4685"/>
                    <a:pt x="21535" y="4710"/>
                  </a:cubicBezTo>
                  <a:cubicBezTo>
                    <a:pt x="21574" y="4707"/>
                    <a:pt x="21551" y="4700"/>
                    <a:pt x="21575" y="4710"/>
                  </a:cubicBezTo>
                  <a:cubicBezTo>
                    <a:pt x="21556" y="4736"/>
                    <a:pt x="21562" y="4716"/>
                    <a:pt x="21543" y="4742"/>
                  </a:cubicBezTo>
                  <a:lnTo>
                    <a:pt x="21624" y="4734"/>
                  </a:lnTo>
                  <a:lnTo>
                    <a:pt x="21640" y="4694"/>
                  </a:lnTo>
                  <a:cubicBezTo>
                    <a:pt x="21656" y="4715"/>
                    <a:pt x="21660" y="4717"/>
                    <a:pt x="21697" y="4718"/>
                  </a:cubicBezTo>
                  <a:cubicBezTo>
                    <a:pt x="21686" y="4741"/>
                    <a:pt x="21682" y="4729"/>
                    <a:pt x="21700" y="4746"/>
                  </a:cubicBezTo>
                  <a:cubicBezTo>
                    <a:pt x="21722" y="4766"/>
                    <a:pt x="21716" y="4722"/>
                    <a:pt x="21721" y="4775"/>
                  </a:cubicBezTo>
                  <a:cubicBezTo>
                    <a:pt x="21732" y="4769"/>
                    <a:pt x="21730" y="4770"/>
                    <a:pt x="21746" y="4767"/>
                  </a:cubicBezTo>
                  <a:cubicBezTo>
                    <a:pt x="21740" y="4743"/>
                    <a:pt x="21747" y="4760"/>
                    <a:pt x="21737" y="4743"/>
                  </a:cubicBezTo>
                  <a:cubicBezTo>
                    <a:pt x="21722" y="4718"/>
                    <a:pt x="21735" y="4755"/>
                    <a:pt x="21721" y="4718"/>
                  </a:cubicBezTo>
                  <a:lnTo>
                    <a:pt x="21770" y="4702"/>
                  </a:lnTo>
                  <a:cubicBezTo>
                    <a:pt x="21735" y="4705"/>
                    <a:pt x="21743" y="4712"/>
                    <a:pt x="21721" y="4694"/>
                  </a:cubicBezTo>
                  <a:close/>
                  <a:moveTo>
                    <a:pt x="17638" y="2004"/>
                  </a:moveTo>
                  <a:lnTo>
                    <a:pt x="17630" y="2012"/>
                  </a:lnTo>
                  <a:cubicBezTo>
                    <a:pt x="17606" y="2029"/>
                    <a:pt x="17620" y="2017"/>
                    <a:pt x="17605" y="2044"/>
                  </a:cubicBezTo>
                  <a:cubicBezTo>
                    <a:pt x="17532" y="2044"/>
                    <a:pt x="17579" y="2053"/>
                    <a:pt x="17512" y="2041"/>
                  </a:cubicBezTo>
                  <a:cubicBezTo>
                    <a:pt x="17468" y="2034"/>
                    <a:pt x="17515" y="2040"/>
                    <a:pt x="17482" y="2042"/>
                  </a:cubicBezTo>
                  <a:cubicBezTo>
                    <a:pt x="17429" y="2046"/>
                    <a:pt x="17432" y="2006"/>
                    <a:pt x="17362" y="2052"/>
                  </a:cubicBezTo>
                  <a:cubicBezTo>
                    <a:pt x="17343" y="2042"/>
                    <a:pt x="17335" y="2034"/>
                    <a:pt x="17314" y="2028"/>
                  </a:cubicBezTo>
                  <a:cubicBezTo>
                    <a:pt x="17302" y="2060"/>
                    <a:pt x="17315" y="2026"/>
                    <a:pt x="17301" y="2047"/>
                  </a:cubicBezTo>
                  <a:cubicBezTo>
                    <a:pt x="17292" y="2060"/>
                    <a:pt x="17294" y="2051"/>
                    <a:pt x="17289" y="2069"/>
                  </a:cubicBezTo>
                  <a:cubicBezTo>
                    <a:pt x="17331" y="2065"/>
                    <a:pt x="17300" y="2062"/>
                    <a:pt x="17338" y="2052"/>
                  </a:cubicBezTo>
                  <a:cubicBezTo>
                    <a:pt x="17393" y="2081"/>
                    <a:pt x="17352" y="2070"/>
                    <a:pt x="17412" y="2071"/>
                  </a:cubicBezTo>
                  <a:cubicBezTo>
                    <a:pt x="17481" y="2072"/>
                    <a:pt x="17479" y="2080"/>
                    <a:pt x="17531" y="2068"/>
                  </a:cubicBezTo>
                  <a:cubicBezTo>
                    <a:pt x="17532" y="2068"/>
                    <a:pt x="17534" y="2067"/>
                    <a:pt x="17535" y="2067"/>
                  </a:cubicBezTo>
                  <a:lnTo>
                    <a:pt x="17654" y="2085"/>
                  </a:lnTo>
                  <a:cubicBezTo>
                    <a:pt x="17638" y="2016"/>
                    <a:pt x="17631" y="2071"/>
                    <a:pt x="17630" y="2012"/>
                  </a:cubicBezTo>
                  <a:lnTo>
                    <a:pt x="17638" y="2004"/>
                  </a:lnTo>
                  <a:lnTo>
                    <a:pt x="17661" y="1986"/>
                  </a:lnTo>
                  <a:lnTo>
                    <a:pt x="17662" y="1963"/>
                  </a:lnTo>
                  <a:cubicBezTo>
                    <a:pt x="17680" y="1951"/>
                    <a:pt x="17673" y="1962"/>
                    <a:pt x="17678" y="1939"/>
                  </a:cubicBezTo>
                  <a:cubicBezTo>
                    <a:pt x="17660" y="1951"/>
                    <a:pt x="17668" y="1940"/>
                    <a:pt x="17662" y="1963"/>
                  </a:cubicBezTo>
                  <a:cubicBezTo>
                    <a:pt x="17595" y="1927"/>
                    <a:pt x="17626" y="1970"/>
                    <a:pt x="17492" y="1939"/>
                  </a:cubicBezTo>
                  <a:cubicBezTo>
                    <a:pt x="17493" y="1938"/>
                    <a:pt x="17496" y="1934"/>
                    <a:pt x="17496" y="1935"/>
                  </a:cubicBezTo>
                  <a:cubicBezTo>
                    <a:pt x="17497" y="1936"/>
                    <a:pt x="17506" y="1932"/>
                    <a:pt x="17509" y="1907"/>
                  </a:cubicBezTo>
                  <a:cubicBezTo>
                    <a:pt x="17510" y="1896"/>
                    <a:pt x="17508" y="1870"/>
                    <a:pt x="17508" y="1858"/>
                  </a:cubicBezTo>
                  <a:cubicBezTo>
                    <a:pt x="17478" y="1866"/>
                    <a:pt x="17488" y="1864"/>
                    <a:pt x="17489" y="1887"/>
                  </a:cubicBezTo>
                  <a:cubicBezTo>
                    <a:pt x="17489" y="1906"/>
                    <a:pt x="17494" y="1908"/>
                    <a:pt x="17468" y="1915"/>
                  </a:cubicBezTo>
                  <a:lnTo>
                    <a:pt x="17485" y="1943"/>
                  </a:lnTo>
                  <a:cubicBezTo>
                    <a:pt x="17446" y="1950"/>
                    <a:pt x="17470" y="1938"/>
                    <a:pt x="17452" y="1963"/>
                  </a:cubicBezTo>
                  <a:cubicBezTo>
                    <a:pt x="17477" y="1963"/>
                    <a:pt x="17486" y="1956"/>
                    <a:pt x="17497" y="1959"/>
                  </a:cubicBezTo>
                  <a:cubicBezTo>
                    <a:pt x="17511" y="1963"/>
                    <a:pt x="17509" y="1976"/>
                    <a:pt x="17539" y="1977"/>
                  </a:cubicBezTo>
                  <a:cubicBezTo>
                    <a:pt x="17581" y="1978"/>
                    <a:pt x="17587" y="1964"/>
                    <a:pt x="17622" y="1987"/>
                  </a:cubicBezTo>
                  <a:cubicBezTo>
                    <a:pt x="17641" y="1975"/>
                    <a:pt x="17630" y="1978"/>
                    <a:pt x="17654" y="1971"/>
                  </a:cubicBezTo>
                  <a:cubicBezTo>
                    <a:pt x="17641" y="1991"/>
                    <a:pt x="17644" y="1980"/>
                    <a:pt x="17638" y="2004"/>
                  </a:cubicBezTo>
                  <a:close/>
                  <a:moveTo>
                    <a:pt x="17395" y="1955"/>
                  </a:moveTo>
                  <a:lnTo>
                    <a:pt x="17379" y="1946"/>
                  </a:lnTo>
                  <a:lnTo>
                    <a:pt x="17395" y="1955"/>
                  </a:lnTo>
                  <a:cubicBezTo>
                    <a:pt x="17403" y="1960"/>
                    <a:pt x="17383" y="1970"/>
                    <a:pt x="17408" y="1959"/>
                  </a:cubicBezTo>
                  <a:cubicBezTo>
                    <a:pt x="17426" y="1950"/>
                    <a:pt x="17411" y="1958"/>
                    <a:pt x="17419" y="1947"/>
                  </a:cubicBezTo>
                  <a:cubicBezTo>
                    <a:pt x="17398" y="1953"/>
                    <a:pt x="17412" y="1946"/>
                    <a:pt x="17395" y="1955"/>
                  </a:cubicBezTo>
                  <a:close/>
                  <a:moveTo>
                    <a:pt x="21203" y="2709"/>
                  </a:moveTo>
                  <a:lnTo>
                    <a:pt x="21185" y="2713"/>
                  </a:lnTo>
                  <a:lnTo>
                    <a:pt x="21203" y="2709"/>
                  </a:lnTo>
                  <a:lnTo>
                    <a:pt x="21211" y="2709"/>
                  </a:lnTo>
                  <a:lnTo>
                    <a:pt x="21204" y="2699"/>
                  </a:lnTo>
                  <a:lnTo>
                    <a:pt x="21203" y="2709"/>
                  </a:lnTo>
                  <a:close/>
                  <a:moveTo>
                    <a:pt x="15718" y="1712"/>
                  </a:moveTo>
                  <a:lnTo>
                    <a:pt x="15735" y="1708"/>
                  </a:lnTo>
                  <a:lnTo>
                    <a:pt x="15718" y="1712"/>
                  </a:lnTo>
                  <a:lnTo>
                    <a:pt x="15685" y="1712"/>
                  </a:lnTo>
                  <a:lnTo>
                    <a:pt x="15685" y="1728"/>
                  </a:lnTo>
                  <a:cubicBezTo>
                    <a:pt x="15734" y="1727"/>
                    <a:pt x="15709" y="1733"/>
                    <a:pt x="15718" y="1712"/>
                  </a:cubicBezTo>
                  <a:close/>
                  <a:moveTo>
                    <a:pt x="23180" y="2709"/>
                  </a:moveTo>
                  <a:close/>
                  <a:moveTo>
                    <a:pt x="16876" y="1915"/>
                  </a:moveTo>
                  <a:lnTo>
                    <a:pt x="16859" y="1919"/>
                  </a:lnTo>
                  <a:lnTo>
                    <a:pt x="16876" y="1915"/>
                  </a:lnTo>
                  <a:lnTo>
                    <a:pt x="16884" y="1915"/>
                  </a:lnTo>
                  <a:lnTo>
                    <a:pt x="16878" y="1905"/>
                  </a:lnTo>
                  <a:lnTo>
                    <a:pt x="16876" y="1915"/>
                  </a:lnTo>
                  <a:close/>
                  <a:moveTo>
                    <a:pt x="18651" y="1582"/>
                  </a:moveTo>
                  <a:lnTo>
                    <a:pt x="18633" y="1587"/>
                  </a:lnTo>
                  <a:lnTo>
                    <a:pt x="18651" y="1582"/>
                  </a:lnTo>
                  <a:cubicBezTo>
                    <a:pt x="18662" y="1589"/>
                    <a:pt x="18659" y="1586"/>
                    <a:pt x="18675" y="1590"/>
                  </a:cubicBezTo>
                  <a:cubicBezTo>
                    <a:pt x="18668" y="1573"/>
                    <a:pt x="18685" y="1581"/>
                    <a:pt x="18665" y="1577"/>
                  </a:cubicBezTo>
                  <a:cubicBezTo>
                    <a:pt x="18635" y="1571"/>
                    <a:pt x="18663" y="1574"/>
                    <a:pt x="18651" y="1582"/>
                  </a:cubicBezTo>
                  <a:close/>
                  <a:moveTo>
                    <a:pt x="18173" y="2741"/>
                  </a:moveTo>
                  <a:lnTo>
                    <a:pt x="18156" y="2749"/>
                  </a:lnTo>
                  <a:lnTo>
                    <a:pt x="18139" y="2754"/>
                  </a:lnTo>
                  <a:lnTo>
                    <a:pt x="18156" y="2749"/>
                  </a:lnTo>
                  <a:lnTo>
                    <a:pt x="18173" y="2741"/>
                  </a:lnTo>
                  <a:cubicBezTo>
                    <a:pt x="18192" y="2736"/>
                    <a:pt x="18184" y="2745"/>
                    <a:pt x="18189" y="2725"/>
                  </a:cubicBezTo>
                  <a:lnTo>
                    <a:pt x="18173" y="2741"/>
                  </a:lnTo>
                  <a:close/>
                  <a:moveTo>
                    <a:pt x="10759" y="1582"/>
                  </a:moveTo>
                  <a:lnTo>
                    <a:pt x="10775" y="1592"/>
                  </a:lnTo>
                  <a:lnTo>
                    <a:pt x="10759" y="1582"/>
                  </a:lnTo>
                  <a:cubicBezTo>
                    <a:pt x="10754" y="1563"/>
                    <a:pt x="10763" y="1571"/>
                    <a:pt x="10743" y="1566"/>
                  </a:cubicBezTo>
                  <a:cubicBezTo>
                    <a:pt x="10749" y="1587"/>
                    <a:pt x="10740" y="1575"/>
                    <a:pt x="10759" y="1582"/>
                  </a:cubicBezTo>
                  <a:close/>
                  <a:moveTo>
                    <a:pt x="21810" y="3251"/>
                  </a:moveTo>
                  <a:close/>
                  <a:moveTo>
                    <a:pt x="16649" y="1915"/>
                  </a:moveTo>
                  <a:lnTo>
                    <a:pt x="16632" y="1919"/>
                  </a:lnTo>
                  <a:lnTo>
                    <a:pt x="16649" y="1915"/>
                  </a:lnTo>
                  <a:lnTo>
                    <a:pt x="16658" y="1906"/>
                  </a:lnTo>
                  <a:lnTo>
                    <a:pt x="16667" y="1891"/>
                  </a:lnTo>
                  <a:lnTo>
                    <a:pt x="16658" y="1906"/>
                  </a:lnTo>
                  <a:lnTo>
                    <a:pt x="16649" y="1915"/>
                  </a:lnTo>
                  <a:close/>
                  <a:moveTo>
                    <a:pt x="21462" y="3025"/>
                  </a:moveTo>
                  <a:close/>
                  <a:moveTo>
                    <a:pt x="21308" y="2676"/>
                  </a:moveTo>
                  <a:lnTo>
                    <a:pt x="21300" y="2684"/>
                  </a:lnTo>
                  <a:lnTo>
                    <a:pt x="21292" y="2684"/>
                  </a:lnTo>
                  <a:lnTo>
                    <a:pt x="21299" y="2694"/>
                  </a:lnTo>
                  <a:lnTo>
                    <a:pt x="21300" y="2684"/>
                  </a:lnTo>
                  <a:lnTo>
                    <a:pt x="21308" y="2676"/>
                  </a:lnTo>
                  <a:lnTo>
                    <a:pt x="21316" y="2676"/>
                  </a:lnTo>
                  <a:lnTo>
                    <a:pt x="21309" y="2667"/>
                  </a:lnTo>
                  <a:lnTo>
                    <a:pt x="21308" y="2676"/>
                  </a:lnTo>
                  <a:close/>
                  <a:moveTo>
                    <a:pt x="17516" y="2684"/>
                  </a:moveTo>
                  <a:lnTo>
                    <a:pt x="17499" y="2689"/>
                  </a:lnTo>
                  <a:lnTo>
                    <a:pt x="17516" y="2684"/>
                  </a:lnTo>
                  <a:cubicBezTo>
                    <a:pt x="17546" y="2676"/>
                    <a:pt x="17538" y="2684"/>
                    <a:pt x="17541" y="2652"/>
                  </a:cubicBezTo>
                  <a:cubicBezTo>
                    <a:pt x="17508" y="2652"/>
                    <a:pt x="17515" y="2655"/>
                    <a:pt x="17492" y="2644"/>
                  </a:cubicBezTo>
                  <a:cubicBezTo>
                    <a:pt x="17501" y="2665"/>
                    <a:pt x="17475" y="2659"/>
                    <a:pt x="17524" y="2660"/>
                  </a:cubicBezTo>
                  <a:cubicBezTo>
                    <a:pt x="17519" y="2681"/>
                    <a:pt x="17525" y="2667"/>
                    <a:pt x="17516" y="2684"/>
                  </a:cubicBezTo>
                  <a:close/>
                  <a:moveTo>
                    <a:pt x="21365" y="3438"/>
                  </a:moveTo>
                  <a:lnTo>
                    <a:pt x="21347" y="3442"/>
                  </a:lnTo>
                  <a:lnTo>
                    <a:pt x="21365" y="3438"/>
                  </a:lnTo>
                  <a:lnTo>
                    <a:pt x="21381" y="3447"/>
                  </a:lnTo>
                  <a:cubicBezTo>
                    <a:pt x="21377" y="3435"/>
                    <a:pt x="21386" y="3439"/>
                    <a:pt x="21376" y="3436"/>
                  </a:cubicBezTo>
                  <a:cubicBezTo>
                    <a:pt x="21360" y="3430"/>
                    <a:pt x="21376" y="3432"/>
                    <a:pt x="21365" y="3438"/>
                  </a:cubicBezTo>
                  <a:close/>
                  <a:moveTo>
                    <a:pt x="20393" y="4248"/>
                  </a:moveTo>
                  <a:lnTo>
                    <a:pt x="20377" y="4239"/>
                  </a:lnTo>
                  <a:lnTo>
                    <a:pt x="20393" y="4248"/>
                  </a:lnTo>
                  <a:lnTo>
                    <a:pt x="20408" y="4257"/>
                  </a:lnTo>
                  <a:lnTo>
                    <a:pt x="20393" y="4248"/>
                  </a:lnTo>
                  <a:close/>
                  <a:moveTo>
                    <a:pt x="13846" y="2457"/>
                  </a:moveTo>
                  <a:lnTo>
                    <a:pt x="13838" y="2457"/>
                  </a:lnTo>
                  <a:lnTo>
                    <a:pt x="13838" y="2449"/>
                  </a:lnTo>
                  <a:lnTo>
                    <a:pt x="13829" y="2456"/>
                  </a:lnTo>
                  <a:lnTo>
                    <a:pt x="13838" y="2457"/>
                  </a:lnTo>
                  <a:lnTo>
                    <a:pt x="13846" y="2457"/>
                  </a:lnTo>
                  <a:lnTo>
                    <a:pt x="13854" y="2457"/>
                  </a:lnTo>
                  <a:lnTo>
                    <a:pt x="13848" y="2448"/>
                  </a:lnTo>
                  <a:lnTo>
                    <a:pt x="13846" y="2457"/>
                  </a:lnTo>
                  <a:close/>
                  <a:moveTo>
                    <a:pt x="17784" y="1898"/>
                  </a:moveTo>
                  <a:lnTo>
                    <a:pt x="17776" y="1898"/>
                  </a:lnTo>
                  <a:cubicBezTo>
                    <a:pt x="17780" y="1880"/>
                    <a:pt x="17782" y="1880"/>
                    <a:pt x="17784" y="1858"/>
                  </a:cubicBezTo>
                  <a:cubicBezTo>
                    <a:pt x="17732" y="1892"/>
                    <a:pt x="17782" y="1906"/>
                    <a:pt x="17711" y="1906"/>
                  </a:cubicBezTo>
                  <a:lnTo>
                    <a:pt x="17711" y="1931"/>
                  </a:lnTo>
                  <a:cubicBezTo>
                    <a:pt x="17717" y="1931"/>
                    <a:pt x="17742" y="1928"/>
                    <a:pt x="17744" y="1929"/>
                  </a:cubicBezTo>
                  <a:lnTo>
                    <a:pt x="17824" y="1963"/>
                  </a:lnTo>
                  <a:cubicBezTo>
                    <a:pt x="17856" y="1955"/>
                    <a:pt x="17833" y="1954"/>
                    <a:pt x="17864" y="1950"/>
                  </a:cubicBezTo>
                  <a:cubicBezTo>
                    <a:pt x="17887" y="1947"/>
                    <a:pt x="17885" y="1965"/>
                    <a:pt x="17889" y="1923"/>
                  </a:cubicBezTo>
                  <a:cubicBezTo>
                    <a:pt x="17901" y="1929"/>
                    <a:pt x="17898" y="1927"/>
                    <a:pt x="17913" y="1931"/>
                  </a:cubicBezTo>
                  <a:cubicBezTo>
                    <a:pt x="17909" y="1925"/>
                    <a:pt x="17915" y="1922"/>
                    <a:pt x="17902" y="1919"/>
                  </a:cubicBezTo>
                  <a:cubicBezTo>
                    <a:pt x="17886" y="1915"/>
                    <a:pt x="17899" y="1917"/>
                    <a:pt x="17889" y="1923"/>
                  </a:cubicBezTo>
                  <a:cubicBezTo>
                    <a:pt x="17847" y="1939"/>
                    <a:pt x="17904" y="1921"/>
                    <a:pt x="17858" y="1918"/>
                  </a:cubicBezTo>
                  <a:cubicBezTo>
                    <a:pt x="17835" y="1917"/>
                    <a:pt x="17851" y="1931"/>
                    <a:pt x="17816" y="1915"/>
                  </a:cubicBezTo>
                  <a:cubicBezTo>
                    <a:pt x="17828" y="1884"/>
                    <a:pt x="17840" y="1939"/>
                    <a:pt x="17840" y="1858"/>
                  </a:cubicBezTo>
                  <a:lnTo>
                    <a:pt x="17821" y="1867"/>
                  </a:lnTo>
                  <a:cubicBezTo>
                    <a:pt x="17820" y="1867"/>
                    <a:pt x="17818" y="1868"/>
                    <a:pt x="17817" y="1868"/>
                  </a:cubicBezTo>
                  <a:cubicBezTo>
                    <a:pt x="17795" y="1878"/>
                    <a:pt x="17796" y="1880"/>
                    <a:pt x="17784" y="1898"/>
                  </a:cubicBezTo>
                  <a:close/>
                  <a:moveTo>
                    <a:pt x="17776" y="1898"/>
                  </a:moveTo>
                  <a:lnTo>
                    <a:pt x="17784" y="1898"/>
                  </a:lnTo>
                  <a:lnTo>
                    <a:pt x="17800" y="1898"/>
                  </a:lnTo>
                  <a:cubicBezTo>
                    <a:pt x="17795" y="1906"/>
                    <a:pt x="17770" y="1938"/>
                    <a:pt x="17765" y="1910"/>
                  </a:cubicBezTo>
                  <a:cubicBezTo>
                    <a:pt x="17761" y="1894"/>
                    <a:pt x="17757" y="1904"/>
                    <a:pt x="17776" y="1898"/>
                  </a:cubicBezTo>
                  <a:close/>
                  <a:moveTo>
                    <a:pt x="22572" y="1161"/>
                  </a:moveTo>
                  <a:lnTo>
                    <a:pt x="22588" y="1170"/>
                  </a:lnTo>
                  <a:lnTo>
                    <a:pt x="22572" y="1161"/>
                  </a:lnTo>
                  <a:lnTo>
                    <a:pt x="22572" y="1153"/>
                  </a:lnTo>
                  <a:lnTo>
                    <a:pt x="22562" y="1160"/>
                  </a:lnTo>
                  <a:lnTo>
                    <a:pt x="22572" y="1161"/>
                  </a:lnTo>
                  <a:close/>
                  <a:moveTo>
                    <a:pt x="17759" y="805"/>
                  </a:moveTo>
                  <a:close/>
                  <a:moveTo>
                    <a:pt x="16982" y="1453"/>
                  </a:moveTo>
                  <a:lnTo>
                    <a:pt x="16999" y="1448"/>
                  </a:lnTo>
                  <a:lnTo>
                    <a:pt x="16982" y="1453"/>
                  </a:lnTo>
                  <a:lnTo>
                    <a:pt x="16974" y="1453"/>
                  </a:lnTo>
                  <a:lnTo>
                    <a:pt x="16980" y="1462"/>
                  </a:lnTo>
                  <a:lnTo>
                    <a:pt x="16982" y="1453"/>
                  </a:lnTo>
                  <a:close/>
                  <a:moveTo>
                    <a:pt x="16001" y="5301"/>
                  </a:moveTo>
                  <a:lnTo>
                    <a:pt x="15985" y="5292"/>
                  </a:lnTo>
                  <a:lnTo>
                    <a:pt x="16001" y="5301"/>
                  </a:lnTo>
                  <a:lnTo>
                    <a:pt x="16010" y="5317"/>
                  </a:lnTo>
                  <a:cubicBezTo>
                    <a:pt x="16024" y="5310"/>
                    <a:pt x="16020" y="5311"/>
                    <a:pt x="16042" y="5309"/>
                  </a:cubicBezTo>
                  <a:cubicBezTo>
                    <a:pt x="16023" y="5283"/>
                    <a:pt x="16038" y="5293"/>
                    <a:pt x="16001" y="5301"/>
                  </a:cubicBezTo>
                  <a:close/>
                  <a:moveTo>
                    <a:pt x="14519" y="2474"/>
                  </a:moveTo>
                  <a:lnTo>
                    <a:pt x="14503" y="2464"/>
                  </a:lnTo>
                  <a:lnTo>
                    <a:pt x="14519" y="2474"/>
                  </a:lnTo>
                  <a:cubicBezTo>
                    <a:pt x="14520" y="2475"/>
                    <a:pt x="14522" y="2475"/>
                    <a:pt x="14522" y="2478"/>
                  </a:cubicBezTo>
                  <a:lnTo>
                    <a:pt x="14539" y="2494"/>
                  </a:lnTo>
                  <a:cubicBezTo>
                    <a:pt x="14541" y="2494"/>
                    <a:pt x="14543" y="2495"/>
                    <a:pt x="14545" y="2496"/>
                  </a:cubicBezTo>
                  <a:cubicBezTo>
                    <a:pt x="14555" y="2499"/>
                    <a:pt x="14557" y="2498"/>
                    <a:pt x="14567" y="2498"/>
                  </a:cubicBezTo>
                  <a:lnTo>
                    <a:pt x="14543" y="2466"/>
                  </a:lnTo>
                  <a:cubicBezTo>
                    <a:pt x="14521" y="2471"/>
                    <a:pt x="14536" y="2465"/>
                    <a:pt x="14519" y="2474"/>
                  </a:cubicBezTo>
                  <a:close/>
                  <a:moveTo>
                    <a:pt x="19461" y="3243"/>
                  </a:moveTo>
                  <a:lnTo>
                    <a:pt x="19477" y="3253"/>
                  </a:lnTo>
                  <a:lnTo>
                    <a:pt x="19461" y="3243"/>
                  </a:lnTo>
                  <a:lnTo>
                    <a:pt x="19445" y="3234"/>
                  </a:lnTo>
                  <a:lnTo>
                    <a:pt x="19445" y="3251"/>
                  </a:lnTo>
                  <a:cubicBezTo>
                    <a:pt x="19393" y="3251"/>
                    <a:pt x="19370" y="3256"/>
                    <a:pt x="19331" y="3260"/>
                  </a:cubicBezTo>
                  <a:cubicBezTo>
                    <a:pt x="19351" y="3286"/>
                    <a:pt x="19349" y="3266"/>
                    <a:pt x="19362" y="3289"/>
                  </a:cubicBezTo>
                  <a:cubicBezTo>
                    <a:pt x="19363" y="3289"/>
                    <a:pt x="19363" y="3291"/>
                    <a:pt x="19364" y="3292"/>
                  </a:cubicBezTo>
                  <a:cubicBezTo>
                    <a:pt x="19465" y="3268"/>
                    <a:pt x="19413" y="3279"/>
                    <a:pt x="19461" y="3292"/>
                  </a:cubicBezTo>
                  <a:cubicBezTo>
                    <a:pt x="19458" y="3257"/>
                    <a:pt x="19462" y="3277"/>
                    <a:pt x="19445" y="3251"/>
                  </a:cubicBezTo>
                  <a:lnTo>
                    <a:pt x="19461" y="3243"/>
                  </a:lnTo>
                  <a:close/>
                  <a:moveTo>
                    <a:pt x="14170" y="5698"/>
                  </a:moveTo>
                  <a:lnTo>
                    <a:pt x="14180" y="5683"/>
                  </a:lnTo>
                  <a:lnTo>
                    <a:pt x="14170" y="5698"/>
                  </a:lnTo>
                  <a:cubicBezTo>
                    <a:pt x="14136" y="5685"/>
                    <a:pt x="14171" y="5697"/>
                    <a:pt x="14154" y="5698"/>
                  </a:cubicBezTo>
                  <a:lnTo>
                    <a:pt x="14140" y="5697"/>
                  </a:lnTo>
                  <a:cubicBezTo>
                    <a:pt x="14056" y="5688"/>
                    <a:pt x="14162" y="5721"/>
                    <a:pt x="14034" y="5683"/>
                  </a:cubicBezTo>
                  <a:lnTo>
                    <a:pt x="14008" y="5715"/>
                  </a:lnTo>
                  <a:cubicBezTo>
                    <a:pt x="13949" y="5721"/>
                    <a:pt x="14022" y="5731"/>
                    <a:pt x="13952" y="5747"/>
                  </a:cubicBezTo>
                  <a:cubicBezTo>
                    <a:pt x="13989" y="5803"/>
                    <a:pt x="14025" y="5747"/>
                    <a:pt x="14043" y="5741"/>
                  </a:cubicBezTo>
                  <a:cubicBezTo>
                    <a:pt x="14051" y="5738"/>
                    <a:pt x="14093" y="5733"/>
                    <a:pt x="14105" y="5730"/>
                  </a:cubicBezTo>
                  <a:cubicBezTo>
                    <a:pt x="14128" y="5726"/>
                    <a:pt x="14148" y="5720"/>
                    <a:pt x="14170" y="5715"/>
                  </a:cubicBezTo>
                  <a:lnTo>
                    <a:pt x="14170" y="5698"/>
                  </a:lnTo>
                  <a:close/>
                  <a:moveTo>
                    <a:pt x="10873" y="1388"/>
                  </a:moveTo>
                  <a:lnTo>
                    <a:pt x="10890" y="1383"/>
                  </a:lnTo>
                  <a:lnTo>
                    <a:pt x="10873" y="1388"/>
                  </a:lnTo>
                  <a:cubicBezTo>
                    <a:pt x="10850" y="1383"/>
                    <a:pt x="10859" y="1384"/>
                    <a:pt x="10839" y="1383"/>
                  </a:cubicBezTo>
                  <a:cubicBezTo>
                    <a:pt x="10831" y="1382"/>
                    <a:pt x="10820" y="1380"/>
                    <a:pt x="10800" y="1380"/>
                  </a:cubicBezTo>
                  <a:lnTo>
                    <a:pt x="10800" y="1404"/>
                  </a:lnTo>
                  <a:lnTo>
                    <a:pt x="10865" y="1404"/>
                  </a:lnTo>
                  <a:lnTo>
                    <a:pt x="10873" y="1388"/>
                  </a:lnTo>
                  <a:close/>
                  <a:moveTo>
                    <a:pt x="20911" y="4272"/>
                  </a:moveTo>
                  <a:lnTo>
                    <a:pt x="20894" y="4277"/>
                  </a:lnTo>
                  <a:lnTo>
                    <a:pt x="20911" y="4272"/>
                  </a:lnTo>
                  <a:cubicBezTo>
                    <a:pt x="20926" y="4280"/>
                    <a:pt x="20921" y="4279"/>
                    <a:pt x="20943" y="4280"/>
                  </a:cubicBezTo>
                  <a:lnTo>
                    <a:pt x="20911" y="4272"/>
                  </a:lnTo>
                  <a:close/>
                  <a:moveTo>
                    <a:pt x="17662" y="2401"/>
                  </a:moveTo>
                  <a:lnTo>
                    <a:pt x="17645" y="2405"/>
                  </a:lnTo>
                  <a:lnTo>
                    <a:pt x="17662" y="2401"/>
                  </a:lnTo>
                  <a:lnTo>
                    <a:pt x="17686" y="2401"/>
                  </a:lnTo>
                  <a:lnTo>
                    <a:pt x="17686" y="2384"/>
                  </a:lnTo>
                  <a:cubicBezTo>
                    <a:pt x="17663" y="2390"/>
                    <a:pt x="17675" y="2383"/>
                    <a:pt x="17662" y="2401"/>
                  </a:cubicBezTo>
                  <a:close/>
                  <a:moveTo>
                    <a:pt x="18092" y="4985"/>
                  </a:moveTo>
                  <a:lnTo>
                    <a:pt x="18074" y="4990"/>
                  </a:lnTo>
                  <a:lnTo>
                    <a:pt x="18092" y="4985"/>
                  </a:lnTo>
                  <a:cubicBezTo>
                    <a:pt x="18123" y="4985"/>
                    <a:pt x="18111" y="4988"/>
                    <a:pt x="18132" y="4977"/>
                  </a:cubicBezTo>
                  <a:cubicBezTo>
                    <a:pt x="18115" y="4954"/>
                    <a:pt x="18127" y="4967"/>
                    <a:pt x="18100" y="4953"/>
                  </a:cubicBezTo>
                  <a:cubicBezTo>
                    <a:pt x="18098" y="4978"/>
                    <a:pt x="18100" y="4968"/>
                    <a:pt x="18092" y="4985"/>
                  </a:cubicBezTo>
                  <a:close/>
                  <a:moveTo>
                    <a:pt x="19023" y="4985"/>
                  </a:moveTo>
                  <a:lnTo>
                    <a:pt x="19039" y="4995"/>
                  </a:lnTo>
                  <a:lnTo>
                    <a:pt x="19023" y="4985"/>
                  </a:lnTo>
                  <a:lnTo>
                    <a:pt x="19032" y="4953"/>
                  </a:lnTo>
                  <a:cubicBezTo>
                    <a:pt x="19012" y="4948"/>
                    <a:pt x="19017" y="4946"/>
                    <a:pt x="19001" y="4948"/>
                  </a:cubicBezTo>
                  <a:lnTo>
                    <a:pt x="18975" y="4961"/>
                  </a:lnTo>
                  <a:cubicBezTo>
                    <a:pt x="19013" y="4970"/>
                    <a:pt x="19004" y="4965"/>
                    <a:pt x="19023" y="4985"/>
                  </a:cubicBezTo>
                  <a:close/>
                  <a:moveTo>
                    <a:pt x="14697" y="1388"/>
                  </a:moveTo>
                  <a:close/>
                  <a:moveTo>
                    <a:pt x="14592" y="5002"/>
                  </a:moveTo>
                  <a:lnTo>
                    <a:pt x="14601" y="4986"/>
                  </a:lnTo>
                  <a:lnTo>
                    <a:pt x="14592" y="5002"/>
                  </a:lnTo>
                  <a:lnTo>
                    <a:pt x="14574" y="5016"/>
                  </a:lnTo>
                  <a:cubicBezTo>
                    <a:pt x="14596" y="5012"/>
                    <a:pt x="14584" y="5021"/>
                    <a:pt x="14592" y="5002"/>
                  </a:cubicBezTo>
                  <a:close/>
                  <a:moveTo>
                    <a:pt x="15434" y="4993"/>
                  </a:moveTo>
                  <a:close/>
                  <a:moveTo>
                    <a:pt x="16771" y="1437"/>
                  </a:moveTo>
                  <a:lnTo>
                    <a:pt x="16788" y="1432"/>
                  </a:lnTo>
                  <a:lnTo>
                    <a:pt x="16771" y="1437"/>
                  </a:lnTo>
                  <a:lnTo>
                    <a:pt x="16722" y="1437"/>
                  </a:lnTo>
                  <a:cubicBezTo>
                    <a:pt x="16720" y="1435"/>
                    <a:pt x="16724" y="1424"/>
                    <a:pt x="16674" y="1420"/>
                  </a:cubicBezTo>
                  <a:cubicBezTo>
                    <a:pt x="16672" y="1422"/>
                    <a:pt x="16670" y="1422"/>
                    <a:pt x="16669" y="1424"/>
                  </a:cubicBezTo>
                  <a:cubicBezTo>
                    <a:pt x="16668" y="1429"/>
                    <a:pt x="16653" y="1429"/>
                    <a:pt x="16641" y="1477"/>
                  </a:cubicBezTo>
                  <a:cubicBezTo>
                    <a:pt x="16663" y="1477"/>
                    <a:pt x="16678" y="1478"/>
                    <a:pt x="16690" y="1469"/>
                  </a:cubicBezTo>
                  <a:cubicBezTo>
                    <a:pt x="16711" y="1454"/>
                    <a:pt x="16687" y="1470"/>
                    <a:pt x="16703" y="1450"/>
                  </a:cubicBezTo>
                  <a:cubicBezTo>
                    <a:pt x="16716" y="1436"/>
                    <a:pt x="16703" y="1443"/>
                    <a:pt x="16722" y="1437"/>
                  </a:cubicBezTo>
                  <a:lnTo>
                    <a:pt x="16722" y="1485"/>
                  </a:lnTo>
                  <a:lnTo>
                    <a:pt x="16771" y="1437"/>
                  </a:lnTo>
                  <a:close/>
                  <a:moveTo>
                    <a:pt x="15337" y="5002"/>
                  </a:moveTo>
                  <a:lnTo>
                    <a:pt x="15341" y="5019"/>
                  </a:lnTo>
                  <a:lnTo>
                    <a:pt x="15337" y="5002"/>
                  </a:lnTo>
                  <a:lnTo>
                    <a:pt x="15346" y="4986"/>
                  </a:lnTo>
                  <a:lnTo>
                    <a:pt x="15329" y="4985"/>
                  </a:lnTo>
                  <a:cubicBezTo>
                    <a:pt x="15324" y="4966"/>
                    <a:pt x="15332" y="4974"/>
                    <a:pt x="15313" y="4969"/>
                  </a:cubicBezTo>
                  <a:lnTo>
                    <a:pt x="15329" y="4985"/>
                  </a:lnTo>
                  <a:lnTo>
                    <a:pt x="15337" y="5002"/>
                  </a:lnTo>
                  <a:close/>
                  <a:moveTo>
                    <a:pt x="16957" y="2360"/>
                  </a:moveTo>
                  <a:lnTo>
                    <a:pt x="16953" y="2343"/>
                  </a:lnTo>
                  <a:lnTo>
                    <a:pt x="16957" y="2360"/>
                  </a:lnTo>
                  <a:cubicBezTo>
                    <a:pt x="16946" y="2368"/>
                    <a:pt x="16974" y="2368"/>
                    <a:pt x="16933" y="2368"/>
                  </a:cubicBezTo>
                  <a:lnTo>
                    <a:pt x="16933" y="2376"/>
                  </a:lnTo>
                  <a:cubicBezTo>
                    <a:pt x="16992" y="2376"/>
                    <a:pt x="16999" y="2398"/>
                    <a:pt x="17014" y="2360"/>
                  </a:cubicBezTo>
                  <a:lnTo>
                    <a:pt x="17038" y="2376"/>
                  </a:lnTo>
                  <a:cubicBezTo>
                    <a:pt x="17029" y="2355"/>
                    <a:pt x="17033" y="2361"/>
                    <a:pt x="17038" y="2336"/>
                  </a:cubicBezTo>
                  <a:cubicBezTo>
                    <a:pt x="16987" y="2348"/>
                    <a:pt x="17025" y="2355"/>
                    <a:pt x="16981" y="2358"/>
                  </a:cubicBezTo>
                  <a:cubicBezTo>
                    <a:pt x="16961" y="2359"/>
                    <a:pt x="16990" y="2353"/>
                    <a:pt x="16957" y="2360"/>
                  </a:cubicBezTo>
                  <a:close/>
                  <a:moveTo>
                    <a:pt x="49" y="2320"/>
                  </a:moveTo>
                  <a:lnTo>
                    <a:pt x="41" y="2312"/>
                  </a:lnTo>
                  <a:lnTo>
                    <a:pt x="41" y="2303"/>
                  </a:lnTo>
                  <a:lnTo>
                    <a:pt x="31" y="2310"/>
                  </a:lnTo>
                  <a:lnTo>
                    <a:pt x="41" y="2312"/>
                  </a:lnTo>
                  <a:lnTo>
                    <a:pt x="49" y="2320"/>
                  </a:lnTo>
                  <a:cubicBezTo>
                    <a:pt x="63" y="2341"/>
                    <a:pt x="53" y="2336"/>
                    <a:pt x="81" y="2344"/>
                  </a:cubicBezTo>
                  <a:cubicBezTo>
                    <a:pt x="89" y="2372"/>
                    <a:pt x="85" y="2369"/>
                    <a:pt x="113" y="2376"/>
                  </a:cubicBezTo>
                  <a:cubicBezTo>
                    <a:pt x="104" y="2343"/>
                    <a:pt x="110" y="2359"/>
                    <a:pt x="81" y="2344"/>
                  </a:cubicBezTo>
                  <a:cubicBezTo>
                    <a:pt x="67" y="2323"/>
                    <a:pt x="77" y="2327"/>
                    <a:pt x="49" y="2320"/>
                  </a:cubicBezTo>
                  <a:close/>
                  <a:moveTo>
                    <a:pt x="17776" y="2312"/>
                  </a:moveTo>
                  <a:lnTo>
                    <a:pt x="17793" y="2307"/>
                  </a:lnTo>
                  <a:lnTo>
                    <a:pt x="17776" y="2312"/>
                  </a:lnTo>
                  <a:lnTo>
                    <a:pt x="17744" y="2302"/>
                  </a:lnTo>
                  <a:lnTo>
                    <a:pt x="17743" y="2320"/>
                  </a:lnTo>
                  <a:cubicBezTo>
                    <a:pt x="17748" y="2320"/>
                    <a:pt x="17756" y="2320"/>
                    <a:pt x="17759" y="2319"/>
                  </a:cubicBezTo>
                  <a:cubicBezTo>
                    <a:pt x="17773" y="2315"/>
                    <a:pt x="17768" y="2316"/>
                    <a:pt x="17776" y="2312"/>
                  </a:cubicBezTo>
                  <a:close/>
                  <a:moveTo>
                    <a:pt x="16625" y="2214"/>
                  </a:moveTo>
                  <a:lnTo>
                    <a:pt x="16617" y="2214"/>
                  </a:lnTo>
                  <a:lnTo>
                    <a:pt x="16593" y="2214"/>
                  </a:lnTo>
                  <a:cubicBezTo>
                    <a:pt x="16608" y="2237"/>
                    <a:pt x="16607" y="2226"/>
                    <a:pt x="16601" y="2255"/>
                  </a:cubicBezTo>
                  <a:cubicBezTo>
                    <a:pt x="16619" y="2251"/>
                    <a:pt x="16619" y="2247"/>
                    <a:pt x="16641" y="2247"/>
                  </a:cubicBezTo>
                  <a:lnTo>
                    <a:pt x="16617" y="2214"/>
                  </a:lnTo>
                  <a:lnTo>
                    <a:pt x="16625" y="2214"/>
                  </a:lnTo>
                  <a:cubicBezTo>
                    <a:pt x="16637" y="2232"/>
                    <a:pt x="16626" y="2225"/>
                    <a:pt x="16649" y="2231"/>
                  </a:cubicBezTo>
                  <a:cubicBezTo>
                    <a:pt x="16637" y="2213"/>
                    <a:pt x="16648" y="2220"/>
                    <a:pt x="16625" y="2214"/>
                  </a:cubicBezTo>
                  <a:close/>
                  <a:moveTo>
                    <a:pt x="21737" y="3940"/>
                  </a:moveTo>
                  <a:lnTo>
                    <a:pt x="21729" y="3948"/>
                  </a:lnTo>
                  <a:cubicBezTo>
                    <a:pt x="21685" y="3949"/>
                    <a:pt x="21711" y="3951"/>
                    <a:pt x="21683" y="3959"/>
                  </a:cubicBezTo>
                  <a:cubicBezTo>
                    <a:pt x="21657" y="3967"/>
                    <a:pt x="21661" y="3959"/>
                    <a:pt x="21632" y="3956"/>
                  </a:cubicBezTo>
                  <a:cubicBezTo>
                    <a:pt x="21635" y="3968"/>
                    <a:pt x="21662" y="3990"/>
                    <a:pt x="21584" y="3997"/>
                  </a:cubicBezTo>
                  <a:lnTo>
                    <a:pt x="21584" y="4037"/>
                  </a:lnTo>
                  <a:cubicBezTo>
                    <a:pt x="21621" y="4027"/>
                    <a:pt x="21595" y="4023"/>
                    <a:pt x="21629" y="4016"/>
                  </a:cubicBezTo>
                  <a:cubicBezTo>
                    <a:pt x="21634" y="4015"/>
                    <a:pt x="21624" y="4023"/>
                    <a:pt x="21648" y="4013"/>
                  </a:cubicBezTo>
                  <a:lnTo>
                    <a:pt x="21652" y="4023"/>
                  </a:lnTo>
                  <a:cubicBezTo>
                    <a:pt x="21658" y="4032"/>
                    <a:pt x="21642" y="4021"/>
                    <a:pt x="21665" y="4037"/>
                  </a:cubicBezTo>
                  <a:cubicBezTo>
                    <a:pt x="21667" y="4012"/>
                    <a:pt x="21664" y="4022"/>
                    <a:pt x="21673" y="4005"/>
                  </a:cubicBezTo>
                  <a:cubicBezTo>
                    <a:pt x="21689" y="4014"/>
                    <a:pt x="21692" y="4016"/>
                    <a:pt x="21713" y="4021"/>
                  </a:cubicBezTo>
                  <a:cubicBezTo>
                    <a:pt x="21729" y="4010"/>
                    <a:pt x="21736" y="4006"/>
                    <a:pt x="21754" y="3997"/>
                  </a:cubicBezTo>
                  <a:cubicBezTo>
                    <a:pt x="21736" y="3970"/>
                    <a:pt x="21732" y="3986"/>
                    <a:pt x="21729" y="3948"/>
                  </a:cubicBezTo>
                  <a:lnTo>
                    <a:pt x="21737" y="3940"/>
                  </a:lnTo>
                  <a:cubicBezTo>
                    <a:pt x="21749" y="3947"/>
                    <a:pt x="21746" y="3944"/>
                    <a:pt x="21762" y="3948"/>
                  </a:cubicBezTo>
                  <a:cubicBezTo>
                    <a:pt x="21759" y="3917"/>
                    <a:pt x="21754" y="3927"/>
                    <a:pt x="21754" y="3892"/>
                  </a:cubicBezTo>
                  <a:cubicBezTo>
                    <a:pt x="21709" y="3892"/>
                    <a:pt x="21691" y="3902"/>
                    <a:pt x="21657" y="3900"/>
                  </a:cubicBezTo>
                  <a:cubicBezTo>
                    <a:pt x="21626" y="3898"/>
                    <a:pt x="21597" y="3882"/>
                    <a:pt x="21567" y="3875"/>
                  </a:cubicBezTo>
                  <a:cubicBezTo>
                    <a:pt x="21563" y="3926"/>
                    <a:pt x="21547" y="3894"/>
                    <a:pt x="21535" y="3940"/>
                  </a:cubicBezTo>
                  <a:cubicBezTo>
                    <a:pt x="21566" y="3947"/>
                    <a:pt x="21550" y="3945"/>
                    <a:pt x="21585" y="3946"/>
                  </a:cubicBezTo>
                  <a:lnTo>
                    <a:pt x="21596" y="3946"/>
                  </a:lnTo>
                  <a:cubicBezTo>
                    <a:pt x="21598" y="3946"/>
                    <a:pt x="21600" y="3947"/>
                    <a:pt x="21602" y="3947"/>
                  </a:cubicBezTo>
                  <a:lnTo>
                    <a:pt x="21638" y="3947"/>
                  </a:lnTo>
                  <a:cubicBezTo>
                    <a:pt x="21641" y="3947"/>
                    <a:pt x="21661" y="3942"/>
                    <a:pt x="21665" y="3941"/>
                  </a:cubicBezTo>
                  <a:cubicBezTo>
                    <a:pt x="21682" y="3933"/>
                    <a:pt x="21672" y="3938"/>
                    <a:pt x="21684" y="3927"/>
                  </a:cubicBezTo>
                  <a:cubicBezTo>
                    <a:pt x="21710" y="3902"/>
                    <a:pt x="21686" y="3908"/>
                    <a:pt x="21737" y="3908"/>
                  </a:cubicBezTo>
                  <a:cubicBezTo>
                    <a:pt x="21732" y="3934"/>
                    <a:pt x="21729" y="3920"/>
                    <a:pt x="21737" y="3940"/>
                  </a:cubicBezTo>
                  <a:close/>
                  <a:moveTo>
                    <a:pt x="15815" y="2166"/>
                  </a:moveTo>
                  <a:lnTo>
                    <a:pt x="15832" y="2161"/>
                  </a:lnTo>
                  <a:lnTo>
                    <a:pt x="15815" y="2166"/>
                  </a:lnTo>
                  <a:lnTo>
                    <a:pt x="15766" y="2166"/>
                  </a:lnTo>
                  <a:cubicBezTo>
                    <a:pt x="15773" y="2189"/>
                    <a:pt x="15771" y="2196"/>
                    <a:pt x="15800" y="2176"/>
                  </a:cubicBezTo>
                  <a:lnTo>
                    <a:pt x="15815" y="2166"/>
                  </a:lnTo>
                  <a:close/>
                  <a:moveTo>
                    <a:pt x="19785" y="2619"/>
                  </a:moveTo>
                  <a:lnTo>
                    <a:pt x="19776" y="2635"/>
                  </a:lnTo>
                  <a:lnTo>
                    <a:pt x="19785" y="2619"/>
                  </a:lnTo>
                  <a:lnTo>
                    <a:pt x="19793" y="2619"/>
                  </a:lnTo>
                  <a:lnTo>
                    <a:pt x="19786" y="2610"/>
                  </a:lnTo>
                  <a:lnTo>
                    <a:pt x="19785" y="2619"/>
                  </a:lnTo>
                  <a:close/>
                  <a:moveTo>
                    <a:pt x="19177" y="1647"/>
                  </a:moveTo>
                  <a:cubicBezTo>
                    <a:pt x="19177" y="1648"/>
                    <a:pt x="19177" y="1649"/>
                    <a:pt x="19177" y="1649"/>
                  </a:cubicBezTo>
                  <a:lnTo>
                    <a:pt x="19177" y="1647"/>
                  </a:lnTo>
                  <a:close/>
                  <a:moveTo>
                    <a:pt x="19509" y="1696"/>
                  </a:moveTo>
                  <a:cubicBezTo>
                    <a:pt x="19509" y="1696"/>
                    <a:pt x="19509" y="1697"/>
                    <a:pt x="19509" y="1698"/>
                  </a:cubicBezTo>
                  <a:lnTo>
                    <a:pt x="19509" y="1696"/>
                  </a:lnTo>
                  <a:close/>
                  <a:moveTo>
                    <a:pt x="15126" y="1412"/>
                  </a:moveTo>
                  <a:cubicBezTo>
                    <a:pt x="15127" y="1413"/>
                    <a:pt x="15129" y="1409"/>
                    <a:pt x="15129" y="1410"/>
                  </a:cubicBezTo>
                  <a:cubicBezTo>
                    <a:pt x="15129" y="1410"/>
                    <a:pt x="15130" y="1409"/>
                    <a:pt x="15130" y="1409"/>
                  </a:cubicBezTo>
                  <a:lnTo>
                    <a:pt x="15126" y="1412"/>
                  </a:lnTo>
                  <a:close/>
                  <a:moveTo>
                    <a:pt x="17824" y="1761"/>
                  </a:moveTo>
                  <a:lnTo>
                    <a:pt x="17827" y="1758"/>
                  </a:lnTo>
                  <a:cubicBezTo>
                    <a:pt x="17826" y="1758"/>
                    <a:pt x="17823" y="1760"/>
                    <a:pt x="17824" y="1761"/>
                  </a:cubicBezTo>
                  <a:close/>
                  <a:moveTo>
                    <a:pt x="17897" y="2700"/>
                  </a:moveTo>
                  <a:lnTo>
                    <a:pt x="17900" y="2698"/>
                  </a:lnTo>
                  <a:cubicBezTo>
                    <a:pt x="17899" y="2698"/>
                    <a:pt x="17896" y="2700"/>
                    <a:pt x="17897" y="2700"/>
                  </a:cubicBezTo>
                  <a:close/>
                  <a:moveTo>
                    <a:pt x="21357" y="5099"/>
                  </a:moveTo>
                  <a:lnTo>
                    <a:pt x="21359" y="5096"/>
                  </a:lnTo>
                  <a:cubicBezTo>
                    <a:pt x="21359" y="5096"/>
                    <a:pt x="21356" y="5098"/>
                    <a:pt x="21357" y="5099"/>
                  </a:cubicBezTo>
                  <a:close/>
                  <a:moveTo>
                    <a:pt x="15353" y="2530"/>
                  </a:moveTo>
                  <a:lnTo>
                    <a:pt x="15356" y="2528"/>
                  </a:lnTo>
                  <a:cubicBezTo>
                    <a:pt x="15355" y="2528"/>
                    <a:pt x="15352" y="2530"/>
                    <a:pt x="15353" y="2530"/>
                  </a:cubicBezTo>
                  <a:close/>
                  <a:moveTo>
                    <a:pt x="19412" y="4078"/>
                  </a:moveTo>
                  <a:lnTo>
                    <a:pt x="19415" y="4075"/>
                  </a:lnTo>
                  <a:cubicBezTo>
                    <a:pt x="19414" y="4076"/>
                    <a:pt x="19411" y="4077"/>
                    <a:pt x="19412" y="4078"/>
                  </a:cubicBezTo>
                  <a:close/>
                  <a:moveTo>
                    <a:pt x="284" y="2490"/>
                  </a:moveTo>
                  <a:lnTo>
                    <a:pt x="286" y="2487"/>
                  </a:lnTo>
                  <a:cubicBezTo>
                    <a:pt x="286" y="2488"/>
                    <a:pt x="283" y="2489"/>
                    <a:pt x="284" y="2490"/>
                  </a:cubicBezTo>
                  <a:close/>
                  <a:moveTo>
                    <a:pt x="16625" y="2125"/>
                  </a:moveTo>
                  <a:lnTo>
                    <a:pt x="16628" y="2123"/>
                  </a:lnTo>
                  <a:cubicBezTo>
                    <a:pt x="16627" y="2123"/>
                    <a:pt x="16624" y="2124"/>
                    <a:pt x="16625" y="2125"/>
                  </a:cubicBezTo>
                  <a:close/>
                  <a:moveTo>
                    <a:pt x="20790" y="3251"/>
                  </a:moveTo>
                  <a:lnTo>
                    <a:pt x="20792" y="3249"/>
                  </a:lnTo>
                  <a:cubicBezTo>
                    <a:pt x="20792" y="3249"/>
                    <a:pt x="20789" y="3251"/>
                    <a:pt x="20790" y="3251"/>
                  </a:cubicBezTo>
                  <a:close/>
                  <a:moveTo>
                    <a:pt x="21357" y="5504"/>
                  </a:moveTo>
                  <a:lnTo>
                    <a:pt x="21359" y="5501"/>
                  </a:lnTo>
                  <a:cubicBezTo>
                    <a:pt x="21359" y="5502"/>
                    <a:pt x="21356" y="5503"/>
                    <a:pt x="21357" y="5504"/>
                  </a:cubicBezTo>
                  <a:close/>
                  <a:moveTo>
                    <a:pt x="21673" y="1015"/>
                  </a:moveTo>
                  <a:lnTo>
                    <a:pt x="21675" y="1013"/>
                  </a:lnTo>
                  <a:cubicBezTo>
                    <a:pt x="21675" y="1013"/>
                    <a:pt x="21672" y="1014"/>
                    <a:pt x="21673" y="1015"/>
                  </a:cubicBezTo>
                  <a:close/>
                  <a:moveTo>
                    <a:pt x="19590" y="4969"/>
                  </a:moveTo>
                  <a:lnTo>
                    <a:pt x="19593" y="4967"/>
                  </a:lnTo>
                  <a:cubicBezTo>
                    <a:pt x="19593" y="4967"/>
                    <a:pt x="19590" y="4968"/>
                    <a:pt x="19590" y="4969"/>
                  </a:cubicBezTo>
                  <a:close/>
                  <a:moveTo>
                    <a:pt x="17508" y="1777"/>
                  </a:moveTo>
                  <a:lnTo>
                    <a:pt x="17511" y="1774"/>
                  </a:lnTo>
                  <a:cubicBezTo>
                    <a:pt x="17511" y="1775"/>
                    <a:pt x="17507" y="1776"/>
                    <a:pt x="17508" y="1777"/>
                  </a:cubicBezTo>
                  <a:close/>
                  <a:moveTo>
                    <a:pt x="20190" y="4750"/>
                  </a:moveTo>
                  <a:lnTo>
                    <a:pt x="20192" y="4748"/>
                  </a:lnTo>
                  <a:cubicBezTo>
                    <a:pt x="20192" y="4748"/>
                    <a:pt x="20189" y="4750"/>
                    <a:pt x="20190" y="4750"/>
                  </a:cubicBezTo>
                  <a:close/>
                  <a:moveTo>
                    <a:pt x="19590" y="1712"/>
                  </a:moveTo>
                  <a:lnTo>
                    <a:pt x="19593" y="1710"/>
                  </a:lnTo>
                  <a:cubicBezTo>
                    <a:pt x="19593" y="1710"/>
                    <a:pt x="19590" y="1711"/>
                    <a:pt x="19590" y="1712"/>
                  </a:cubicBezTo>
                  <a:close/>
                  <a:moveTo>
                    <a:pt x="22766" y="1023"/>
                  </a:moveTo>
                  <a:lnTo>
                    <a:pt x="22769" y="1021"/>
                  </a:lnTo>
                  <a:cubicBezTo>
                    <a:pt x="22769" y="1021"/>
                    <a:pt x="22766" y="1023"/>
                    <a:pt x="22766" y="1023"/>
                  </a:cubicBezTo>
                  <a:close/>
                  <a:moveTo>
                    <a:pt x="17897" y="2790"/>
                  </a:moveTo>
                  <a:lnTo>
                    <a:pt x="17900" y="2787"/>
                  </a:lnTo>
                  <a:cubicBezTo>
                    <a:pt x="17899" y="2787"/>
                    <a:pt x="17896" y="2789"/>
                    <a:pt x="17897" y="2790"/>
                  </a:cubicBezTo>
                  <a:close/>
                  <a:moveTo>
                    <a:pt x="20401" y="2733"/>
                  </a:moveTo>
                  <a:lnTo>
                    <a:pt x="20403" y="2730"/>
                  </a:lnTo>
                  <a:cubicBezTo>
                    <a:pt x="20403" y="2731"/>
                    <a:pt x="20400" y="2732"/>
                    <a:pt x="20401" y="2733"/>
                  </a:cubicBezTo>
                  <a:close/>
                  <a:moveTo>
                    <a:pt x="21851" y="4605"/>
                  </a:moveTo>
                  <a:lnTo>
                    <a:pt x="21853" y="4602"/>
                  </a:lnTo>
                  <a:cubicBezTo>
                    <a:pt x="21853" y="4602"/>
                    <a:pt x="21850" y="4604"/>
                    <a:pt x="21851" y="4605"/>
                  </a:cubicBezTo>
                  <a:close/>
                  <a:moveTo>
                    <a:pt x="19096" y="2101"/>
                  </a:moveTo>
                  <a:lnTo>
                    <a:pt x="19099" y="2098"/>
                  </a:lnTo>
                  <a:cubicBezTo>
                    <a:pt x="19098" y="2099"/>
                    <a:pt x="19095" y="2100"/>
                    <a:pt x="19096" y="2101"/>
                  </a:cubicBezTo>
                  <a:close/>
                  <a:moveTo>
                    <a:pt x="15353" y="2255"/>
                  </a:moveTo>
                  <a:lnTo>
                    <a:pt x="15356" y="2252"/>
                  </a:lnTo>
                  <a:cubicBezTo>
                    <a:pt x="15355" y="2253"/>
                    <a:pt x="15352" y="2254"/>
                    <a:pt x="15353" y="2255"/>
                  </a:cubicBezTo>
                  <a:close/>
                  <a:moveTo>
                    <a:pt x="19096" y="3729"/>
                  </a:moveTo>
                  <a:lnTo>
                    <a:pt x="19099" y="3727"/>
                  </a:lnTo>
                  <a:cubicBezTo>
                    <a:pt x="19098" y="3727"/>
                    <a:pt x="19095" y="3729"/>
                    <a:pt x="19096" y="3729"/>
                  </a:cubicBezTo>
                  <a:close/>
                  <a:moveTo>
                    <a:pt x="21851" y="4021"/>
                  </a:moveTo>
                  <a:lnTo>
                    <a:pt x="21853" y="4019"/>
                  </a:lnTo>
                  <a:cubicBezTo>
                    <a:pt x="21853" y="4019"/>
                    <a:pt x="21850" y="4020"/>
                    <a:pt x="21851" y="4021"/>
                  </a:cubicBezTo>
                  <a:close/>
                  <a:moveTo>
                    <a:pt x="19590" y="5585"/>
                  </a:moveTo>
                  <a:lnTo>
                    <a:pt x="19593" y="5582"/>
                  </a:lnTo>
                  <a:cubicBezTo>
                    <a:pt x="19593" y="5583"/>
                    <a:pt x="19590" y="5584"/>
                    <a:pt x="19590" y="5585"/>
                  </a:cubicBezTo>
                  <a:close/>
                  <a:moveTo>
                    <a:pt x="19307" y="5512"/>
                  </a:moveTo>
                  <a:lnTo>
                    <a:pt x="19309" y="5510"/>
                  </a:lnTo>
                  <a:cubicBezTo>
                    <a:pt x="19309" y="5510"/>
                    <a:pt x="19306" y="5511"/>
                    <a:pt x="19307" y="5512"/>
                  </a:cubicBezTo>
                  <a:close/>
                  <a:moveTo>
                    <a:pt x="18286" y="2644"/>
                  </a:moveTo>
                  <a:lnTo>
                    <a:pt x="18288" y="2641"/>
                  </a:lnTo>
                  <a:cubicBezTo>
                    <a:pt x="18288" y="2642"/>
                    <a:pt x="18285" y="2643"/>
                    <a:pt x="18286" y="2644"/>
                  </a:cubicBezTo>
                  <a:close/>
                  <a:moveTo>
                    <a:pt x="5363" y="6671"/>
                  </a:moveTo>
                  <a:lnTo>
                    <a:pt x="5366" y="6668"/>
                  </a:lnTo>
                  <a:cubicBezTo>
                    <a:pt x="5366" y="6668"/>
                    <a:pt x="5363" y="6670"/>
                    <a:pt x="5363" y="6671"/>
                  </a:cubicBezTo>
                  <a:close/>
                  <a:moveTo>
                    <a:pt x="19623" y="5285"/>
                  </a:moveTo>
                  <a:lnTo>
                    <a:pt x="19625" y="5283"/>
                  </a:lnTo>
                  <a:cubicBezTo>
                    <a:pt x="19625" y="5283"/>
                    <a:pt x="19622" y="5284"/>
                    <a:pt x="19623" y="5285"/>
                  </a:cubicBezTo>
                  <a:close/>
                  <a:moveTo>
                    <a:pt x="17646" y="2449"/>
                  </a:moveTo>
                  <a:lnTo>
                    <a:pt x="17648" y="2447"/>
                  </a:lnTo>
                  <a:cubicBezTo>
                    <a:pt x="17648" y="2447"/>
                    <a:pt x="17645" y="2449"/>
                    <a:pt x="17646" y="2449"/>
                  </a:cubicBezTo>
                  <a:close/>
                  <a:moveTo>
                    <a:pt x="8256" y="1655"/>
                  </a:moveTo>
                  <a:lnTo>
                    <a:pt x="8258" y="1653"/>
                  </a:lnTo>
                  <a:cubicBezTo>
                    <a:pt x="8258" y="1653"/>
                    <a:pt x="8255" y="1654"/>
                    <a:pt x="8256" y="1655"/>
                  </a:cubicBezTo>
                  <a:close/>
                  <a:moveTo>
                    <a:pt x="20927" y="3681"/>
                  </a:moveTo>
                  <a:lnTo>
                    <a:pt x="20930" y="3678"/>
                  </a:lnTo>
                  <a:cubicBezTo>
                    <a:pt x="20930" y="3679"/>
                    <a:pt x="20926" y="3680"/>
                    <a:pt x="20927" y="3681"/>
                  </a:cubicBezTo>
                  <a:close/>
                  <a:moveTo>
                    <a:pt x="10832" y="1696"/>
                  </a:moveTo>
                  <a:lnTo>
                    <a:pt x="10835" y="1693"/>
                  </a:lnTo>
                  <a:cubicBezTo>
                    <a:pt x="10835" y="1694"/>
                    <a:pt x="10831" y="1695"/>
                    <a:pt x="10832" y="1696"/>
                  </a:cubicBezTo>
                  <a:close/>
                  <a:moveTo>
                    <a:pt x="20117" y="1947"/>
                  </a:moveTo>
                  <a:lnTo>
                    <a:pt x="20119" y="1945"/>
                  </a:lnTo>
                  <a:cubicBezTo>
                    <a:pt x="20119" y="1945"/>
                    <a:pt x="20116" y="1946"/>
                    <a:pt x="20117" y="1947"/>
                  </a:cubicBezTo>
                  <a:close/>
                  <a:moveTo>
                    <a:pt x="17614" y="5220"/>
                  </a:moveTo>
                  <a:lnTo>
                    <a:pt x="17616" y="5218"/>
                  </a:lnTo>
                  <a:cubicBezTo>
                    <a:pt x="17616" y="5218"/>
                    <a:pt x="17613" y="5219"/>
                    <a:pt x="17614" y="5220"/>
                  </a:cubicBezTo>
                  <a:close/>
                  <a:moveTo>
                    <a:pt x="9917" y="1607"/>
                  </a:moveTo>
                  <a:lnTo>
                    <a:pt x="9919" y="1604"/>
                  </a:lnTo>
                  <a:cubicBezTo>
                    <a:pt x="9919" y="1604"/>
                    <a:pt x="9916" y="1606"/>
                    <a:pt x="9917" y="1607"/>
                  </a:cubicBezTo>
                  <a:close/>
                  <a:moveTo>
                    <a:pt x="21810" y="4605"/>
                  </a:moveTo>
                  <a:lnTo>
                    <a:pt x="21813" y="4602"/>
                  </a:lnTo>
                  <a:cubicBezTo>
                    <a:pt x="21813" y="4602"/>
                    <a:pt x="21810" y="4604"/>
                    <a:pt x="21810" y="4605"/>
                  </a:cubicBezTo>
                  <a:close/>
                  <a:moveTo>
                    <a:pt x="14964" y="2482"/>
                  </a:moveTo>
                  <a:lnTo>
                    <a:pt x="14967" y="2479"/>
                  </a:lnTo>
                  <a:cubicBezTo>
                    <a:pt x="14966" y="2479"/>
                    <a:pt x="14963" y="2481"/>
                    <a:pt x="14964" y="2482"/>
                  </a:cubicBezTo>
                  <a:close/>
                  <a:moveTo>
                    <a:pt x="20822" y="4564"/>
                  </a:moveTo>
                  <a:lnTo>
                    <a:pt x="20824" y="4562"/>
                  </a:lnTo>
                  <a:cubicBezTo>
                    <a:pt x="20824" y="4562"/>
                    <a:pt x="20821" y="4563"/>
                    <a:pt x="20822" y="4564"/>
                  </a:cubicBezTo>
                  <a:close/>
                  <a:moveTo>
                    <a:pt x="19129" y="5172"/>
                  </a:moveTo>
                  <a:lnTo>
                    <a:pt x="19131" y="5169"/>
                  </a:lnTo>
                  <a:cubicBezTo>
                    <a:pt x="19131" y="5169"/>
                    <a:pt x="19128" y="5171"/>
                    <a:pt x="19129" y="5172"/>
                  </a:cubicBezTo>
                  <a:close/>
                  <a:moveTo>
                    <a:pt x="20222" y="4880"/>
                  </a:moveTo>
                  <a:lnTo>
                    <a:pt x="20225" y="4878"/>
                  </a:lnTo>
                  <a:cubicBezTo>
                    <a:pt x="20225" y="4878"/>
                    <a:pt x="20222" y="4879"/>
                    <a:pt x="20222" y="4880"/>
                  </a:cubicBezTo>
                  <a:close/>
                  <a:moveTo>
                    <a:pt x="19769" y="2530"/>
                  </a:moveTo>
                  <a:lnTo>
                    <a:pt x="19771" y="2528"/>
                  </a:lnTo>
                  <a:cubicBezTo>
                    <a:pt x="19771" y="2528"/>
                    <a:pt x="19768" y="2530"/>
                    <a:pt x="19769" y="2530"/>
                  </a:cubicBezTo>
                  <a:close/>
                  <a:moveTo>
                    <a:pt x="20652" y="4313"/>
                  </a:moveTo>
                  <a:lnTo>
                    <a:pt x="20654" y="4310"/>
                  </a:lnTo>
                  <a:cubicBezTo>
                    <a:pt x="20654" y="4311"/>
                    <a:pt x="20651" y="4312"/>
                    <a:pt x="20652" y="4313"/>
                  </a:cubicBezTo>
                  <a:close/>
                  <a:moveTo>
                    <a:pt x="14122" y="2466"/>
                  </a:moveTo>
                  <a:lnTo>
                    <a:pt x="14124" y="2463"/>
                  </a:lnTo>
                  <a:cubicBezTo>
                    <a:pt x="14124" y="2463"/>
                    <a:pt x="14121" y="2465"/>
                    <a:pt x="14122" y="2466"/>
                  </a:cubicBezTo>
                  <a:close/>
                  <a:moveTo>
                    <a:pt x="16204" y="2587"/>
                  </a:moveTo>
                  <a:lnTo>
                    <a:pt x="16206" y="2585"/>
                  </a:lnTo>
                  <a:cubicBezTo>
                    <a:pt x="16206" y="2585"/>
                    <a:pt x="16203" y="2586"/>
                    <a:pt x="16204" y="2587"/>
                  </a:cubicBezTo>
                  <a:close/>
                  <a:moveTo>
                    <a:pt x="9568" y="1420"/>
                  </a:moveTo>
                  <a:lnTo>
                    <a:pt x="9571" y="1418"/>
                  </a:lnTo>
                  <a:cubicBezTo>
                    <a:pt x="9571" y="1418"/>
                    <a:pt x="9568" y="1420"/>
                    <a:pt x="9568" y="1420"/>
                  </a:cubicBezTo>
                  <a:close/>
                  <a:moveTo>
                    <a:pt x="12534" y="1380"/>
                  </a:moveTo>
                  <a:lnTo>
                    <a:pt x="12536" y="1377"/>
                  </a:lnTo>
                  <a:cubicBezTo>
                    <a:pt x="12536" y="1378"/>
                    <a:pt x="12533" y="1379"/>
                    <a:pt x="12534" y="1380"/>
                  </a:cubicBezTo>
                  <a:close/>
                  <a:moveTo>
                    <a:pt x="22134" y="3503"/>
                  </a:moveTo>
                  <a:lnTo>
                    <a:pt x="22137" y="3500"/>
                  </a:lnTo>
                  <a:cubicBezTo>
                    <a:pt x="22137" y="3500"/>
                    <a:pt x="22134" y="3502"/>
                    <a:pt x="22134" y="3503"/>
                  </a:cubicBezTo>
                  <a:close/>
                  <a:moveTo>
                    <a:pt x="20158" y="2004"/>
                  </a:moveTo>
                  <a:lnTo>
                    <a:pt x="20160" y="2001"/>
                  </a:lnTo>
                  <a:cubicBezTo>
                    <a:pt x="20160" y="2001"/>
                    <a:pt x="20157" y="2003"/>
                    <a:pt x="20158" y="2004"/>
                  </a:cubicBezTo>
                  <a:close/>
                  <a:moveTo>
                    <a:pt x="17508" y="2368"/>
                  </a:moveTo>
                  <a:lnTo>
                    <a:pt x="17511" y="2366"/>
                  </a:lnTo>
                  <a:cubicBezTo>
                    <a:pt x="17511" y="2366"/>
                    <a:pt x="17507" y="2367"/>
                    <a:pt x="17508" y="2368"/>
                  </a:cubicBezTo>
                  <a:close/>
                  <a:moveTo>
                    <a:pt x="17119" y="2514"/>
                  </a:moveTo>
                  <a:lnTo>
                    <a:pt x="17122" y="2512"/>
                  </a:lnTo>
                  <a:cubicBezTo>
                    <a:pt x="17122" y="2512"/>
                    <a:pt x="17119" y="2513"/>
                    <a:pt x="17119" y="2514"/>
                  </a:cubicBezTo>
                  <a:close/>
                  <a:moveTo>
                    <a:pt x="5153" y="6687"/>
                  </a:moveTo>
                  <a:lnTo>
                    <a:pt x="5155" y="6684"/>
                  </a:lnTo>
                  <a:cubicBezTo>
                    <a:pt x="5155" y="6685"/>
                    <a:pt x="5152" y="6686"/>
                    <a:pt x="5153" y="6687"/>
                  </a:cubicBezTo>
                  <a:close/>
                  <a:moveTo>
                    <a:pt x="17119" y="4937"/>
                  </a:moveTo>
                  <a:lnTo>
                    <a:pt x="17122" y="4934"/>
                  </a:lnTo>
                  <a:cubicBezTo>
                    <a:pt x="17122" y="4934"/>
                    <a:pt x="17119" y="4936"/>
                    <a:pt x="17119" y="4937"/>
                  </a:cubicBezTo>
                  <a:close/>
                  <a:moveTo>
                    <a:pt x="22839" y="4791"/>
                  </a:moveTo>
                  <a:lnTo>
                    <a:pt x="22842" y="4788"/>
                  </a:lnTo>
                  <a:cubicBezTo>
                    <a:pt x="22842" y="4789"/>
                    <a:pt x="22838" y="4790"/>
                    <a:pt x="22839" y="4791"/>
                  </a:cubicBezTo>
                  <a:close/>
                  <a:moveTo>
                    <a:pt x="17119" y="2141"/>
                  </a:moveTo>
                  <a:lnTo>
                    <a:pt x="17122" y="2139"/>
                  </a:lnTo>
                  <a:cubicBezTo>
                    <a:pt x="17122" y="2139"/>
                    <a:pt x="17119" y="2141"/>
                    <a:pt x="17119" y="2141"/>
                  </a:cubicBezTo>
                  <a:close/>
                  <a:moveTo>
                    <a:pt x="16342" y="2182"/>
                  </a:moveTo>
                  <a:lnTo>
                    <a:pt x="16344" y="2180"/>
                  </a:lnTo>
                  <a:cubicBezTo>
                    <a:pt x="16344" y="2180"/>
                    <a:pt x="16341" y="2181"/>
                    <a:pt x="16342" y="2182"/>
                  </a:cubicBezTo>
                  <a:close/>
                  <a:moveTo>
                    <a:pt x="17614" y="1890"/>
                  </a:moveTo>
                  <a:lnTo>
                    <a:pt x="17616" y="1888"/>
                  </a:lnTo>
                  <a:cubicBezTo>
                    <a:pt x="17616" y="1888"/>
                    <a:pt x="17613" y="1889"/>
                    <a:pt x="17614" y="1890"/>
                  </a:cubicBezTo>
                  <a:close/>
                  <a:moveTo>
                    <a:pt x="19874" y="4831"/>
                  </a:moveTo>
                  <a:lnTo>
                    <a:pt x="19876" y="4829"/>
                  </a:lnTo>
                  <a:cubicBezTo>
                    <a:pt x="19876" y="4829"/>
                    <a:pt x="19873" y="4831"/>
                    <a:pt x="19874" y="4831"/>
                  </a:cubicBezTo>
                  <a:close/>
                  <a:moveTo>
                    <a:pt x="19412" y="3057"/>
                  </a:moveTo>
                  <a:lnTo>
                    <a:pt x="19415" y="3055"/>
                  </a:lnTo>
                  <a:cubicBezTo>
                    <a:pt x="19414" y="3055"/>
                    <a:pt x="19411" y="3056"/>
                    <a:pt x="19412" y="3057"/>
                  </a:cubicBezTo>
                  <a:close/>
                  <a:moveTo>
                    <a:pt x="18813" y="2474"/>
                  </a:moveTo>
                  <a:lnTo>
                    <a:pt x="18815" y="2471"/>
                  </a:lnTo>
                  <a:cubicBezTo>
                    <a:pt x="18815" y="2471"/>
                    <a:pt x="18812" y="2473"/>
                    <a:pt x="18813" y="2474"/>
                  </a:cubicBezTo>
                  <a:close/>
                  <a:moveTo>
                    <a:pt x="16730" y="5309"/>
                  </a:moveTo>
                  <a:lnTo>
                    <a:pt x="16733" y="5307"/>
                  </a:lnTo>
                  <a:cubicBezTo>
                    <a:pt x="16733" y="5307"/>
                    <a:pt x="16730" y="5309"/>
                    <a:pt x="16730" y="5309"/>
                  </a:cubicBezTo>
                  <a:close/>
                  <a:moveTo>
                    <a:pt x="19485" y="4183"/>
                  </a:moveTo>
                  <a:lnTo>
                    <a:pt x="19488" y="4181"/>
                  </a:lnTo>
                  <a:cubicBezTo>
                    <a:pt x="19487" y="4181"/>
                    <a:pt x="19484" y="4182"/>
                    <a:pt x="19485" y="4183"/>
                  </a:cubicBezTo>
                  <a:close/>
                  <a:moveTo>
                    <a:pt x="19080" y="1655"/>
                  </a:moveTo>
                  <a:lnTo>
                    <a:pt x="19082" y="1653"/>
                  </a:lnTo>
                  <a:cubicBezTo>
                    <a:pt x="19082" y="1653"/>
                    <a:pt x="19079" y="1654"/>
                    <a:pt x="19080" y="1655"/>
                  </a:cubicBezTo>
                  <a:close/>
                  <a:moveTo>
                    <a:pt x="19777" y="886"/>
                  </a:moveTo>
                  <a:lnTo>
                    <a:pt x="19779" y="883"/>
                  </a:lnTo>
                  <a:cubicBezTo>
                    <a:pt x="19779" y="883"/>
                    <a:pt x="19776" y="885"/>
                    <a:pt x="19777" y="886"/>
                  </a:cubicBezTo>
                  <a:close/>
                  <a:moveTo>
                    <a:pt x="18019" y="1574"/>
                  </a:moveTo>
                  <a:lnTo>
                    <a:pt x="18021" y="1572"/>
                  </a:lnTo>
                  <a:cubicBezTo>
                    <a:pt x="18021" y="1572"/>
                    <a:pt x="18018" y="1573"/>
                    <a:pt x="18019" y="1574"/>
                  </a:cubicBezTo>
                  <a:close/>
                  <a:moveTo>
                    <a:pt x="15791" y="1696"/>
                  </a:moveTo>
                  <a:lnTo>
                    <a:pt x="15793" y="1693"/>
                  </a:lnTo>
                  <a:cubicBezTo>
                    <a:pt x="15793" y="1694"/>
                    <a:pt x="15790" y="1695"/>
                    <a:pt x="15791" y="1696"/>
                  </a:cubicBezTo>
                  <a:close/>
                  <a:moveTo>
                    <a:pt x="17946" y="1696"/>
                  </a:moveTo>
                  <a:lnTo>
                    <a:pt x="17948" y="1693"/>
                  </a:lnTo>
                  <a:cubicBezTo>
                    <a:pt x="17948" y="1694"/>
                    <a:pt x="17945" y="1695"/>
                    <a:pt x="17946" y="1696"/>
                  </a:cubicBezTo>
                  <a:close/>
                  <a:moveTo>
                    <a:pt x="9933" y="1404"/>
                  </a:moveTo>
                  <a:lnTo>
                    <a:pt x="9935" y="1402"/>
                  </a:lnTo>
                  <a:cubicBezTo>
                    <a:pt x="9935" y="1402"/>
                    <a:pt x="9932" y="1403"/>
                    <a:pt x="9933" y="1404"/>
                  </a:cubicBezTo>
                  <a:close/>
                  <a:moveTo>
                    <a:pt x="7041" y="1655"/>
                  </a:moveTo>
                  <a:lnTo>
                    <a:pt x="7043" y="1653"/>
                  </a:lnTo>
                  <a:cubicBezTo>
                    <a:pt x="7043" y="1653"/>
                    <a:pt x="7040" y="1654"/>
                    <a:pt x="7041" y="1655"/>
                  </a:cubicBezTo>
                  <a:close/>
                  <a:moveTo>
                    <a:pt x="20530" y="4767"/>
                  </a:moveTo>
                  <a:lnTo>
                    <a:pt x="20533" y="4764"/>
                  </a:lnTo>
                  <a:cubicBezTo>
                    <a:pt x="20533" y="4764"/>
                    <a:pt x="20529" y="4766"/>
                    <a:pt x="20530" y="4767"/>
                  </a:cubicBezTo>
                  <a:close/>
                  <a:moveTo>
                    <a:pt x="19931" y="3219"/>
                  </a:moveTo>
                  <a:lnTo>
                    <a:pt x="19933" y="3217"/>
                  </a:lnTo>
                  <a:cubicBezTo>
                    <a:pt x="19933" y="3217"/>
                    <a:pt x="19930" y="3218"/>
                    <a:pt x="19931" y="3219"/>
                  </a:cubicBezTo>
                  <a:close/>
                  <a:moveTo>
                    <a:pt x="19542" y="3219"/>
                  </a:moveTo>
                  <a:lnTo>
                    <a:pt x="19544" y="3217"/>
                  </a:lnTo>
                  <a:cubicBezTo>
                    <a:pt x="19544" y="3217"/>
                    <a:pt x="19541" y="3218"/>
                    <a:pt x="19542" y="3219"/>
                  </a:cubicBezTo>
                  <a:close/>
                  <a:moveTo>
                    <a:pt x="19266" y="4912"/>
                  </a:moveTo>
                  <a:lnTo>
                    <a:pt x="19269" y="4910"/>
                  </a:lnTo>
                  <a:cubicBezTo>
                    <a:pt x="19269" y="4910"/>
                    <a:pt x="19266" y="4912"/>
                    <a:pt x="19266" y="4912"/>
                  </a:cubicBezTo>
                  <a:close/>
                  <a:moveTo>
                    <a:pt x="18278" y="4912"/>
                  </a:moveTo>
                  <a:lnTo>
                    <a:pt x="18280" y="4910"/>
                  </a:lnTo>
                  <a:cubicBezTo>
                    <a:pt x="18280" y="4910"/>
                    <a:pt x="18277" y="4912"/>
                    <a:pt x="18278" y="4912"/>
                  </a:cubicBezTo>
                  <a:close/>
                  <a:moveTo>
                    <a:pt x="15864" y="2700"/>
                  </a:moveTo>
                  <a:lnTo>
                    <a:pt x="15866" y="2698"/>
                  </a:lnTo>
                  <a:cubicBezTo>
                    <a:pt x="15866" y="2698"/>
                    <a:pt x="15863" y="2700"/>
                    <a:pt x="15864" y="2700"/>
                  </a:cubicBezTo>
                  <a:close/>
                  <a:moveTo>
                    <a:pt x="22937" y="2700"/>
                  </a:moveTo>
                  <a:lnTo>
                    <a:pt x="22939" y="2698"/>
                  </a:lnTo>
                  <a:cubicBezTo>
                    <a:pt x="22939" y="2698"/>
                    <a:pt x="22936" y="2700"/>
                    <a:pt x="22937" y="2700"/>
                  </a:cubicBezTo>
                  <a:close/>
                  <a:moveTo>
                    <a:pt x="1013" y="2093"/>
                  </a:moveTo>
                  <a:lnTo>
                    <a:pt x="1015" y="2090"/>
                  </a:lnTo>
                  <a:cubicBezTo>
                    <a:pt x="1015" y="2091"/>
                    <a:pt x="1012" y="2092"/>
                    <a:pt x="1013" y="2093"/>
                  </a:cubicBezTo>
                  <a:close/>
                  <a:moveTo>
                    <a:pt x="22937" y="3138"/>
                  </a:moveTo>
                  <a:lnTo>
                    <a:pt x="22939" y="3136"/>
                  </a:lnTo>
                  <a:cubicBezTo>
                    <a:pt x="22939" y="3136"/>
                    <a:pt x="22936" y="3137"/>
                    <a:pt x="22937" y="3138"/>
                  </a:cubicBezTo>
                  <a:close/>
                  <a:moveTo>
                    <a:pt x="22864" y="3138"/>
                  </a:moveTo>
                  <a:lnTo>
                    <a:pt x="22866" y="3136"/>
                  </a:lnTo>
                  <a:cubicBezTo>
                    <a:pt x="22866" y="3136"/>
                    <a:pt x="22863" y="3137"/>
                    <a:pt x="22864" y="3138"/>
                  </a:cubicBezTo>
                  <a:close/>
                  <a:moveTo>
                    <a:pt x="19104" y="4888"/>
                  </a:moveTo>
                  <a:lnTo>
                    <a:pt x="19107" y="4886"/>
                  </a:lnTo>
                  <a:cubicBezTo>
                    <a:pt x="19107" y="4886"/>
                    <a:pt x="19104" y="4887"/>
                    <a:pt x="19104" y="4888"/>
                  </a:cubicBezTo>
                  <a:close/>
                  <a:moveTo>
                    <a:pt x="18715" y="3138"/>
                  </a:moveTo>
                  <a:lnTo>
                    <a:pt x="18718" y="3136"/>
                  </a:lnTo>
                  <a:cubicBezTo>
                    <a:pt x="18718" y="3136"/>
                    <a:pt x="18715" y="3137"/>
                    <a:pt x="18715" y="3138"/>
                  </a:cubicBezTo>
                  <a:close/>
                  <a:moveTo>
                    <a:pt x="18894" y="4888"/>
                  </a:moveTo>
                  <a:lnTo>
                    <a:pt x="18896" y="4886"/>
                  </a:lnTo>
                  <a:cubicBezTo>
                    <a:pt x="18896" y="4886"/>
                    <a:pt x="18893" y="4887"/>
                    <a:pt x="18894" y="4888"/>
                  </a:cubicBezTo>
                  <a:close/>
                  <a:moveTo>
                    <a:pt x="16293" y="5139"/>
                  </a:moveTo>
                  <a:lnTo>
                    <a:pt x="16295" y="5137"/>
                  </a:lnTo>
                  <a:cubicBezTo>
                    <a:pt x="16295" y="5137"/>
                    <a:pt x="16292" y="5138"/>
                    <a:pt x="16293" y="5139"/>
                  </a:cubicBezTo>
                  <a:close/>
                  <a:moveTo>
                    <a:pt x="14243" y="2490"/>
                  </a:moveTo>
                  <a:lnTo>
                    <a:pt x="14246" y="2487"/>
                  </a:lnTo>
                  <a:cubicBezTo>
                    <a:pt x="14245" y="2488"/>
                    <a:pt x="14242" y="2489"/>
                    <a:pt x="14243" y="2490"/>
                  </a:cubicBezTo>
                  <a:close/>
                  <a:moveTo>
                    <a:pt x="19404" y="4848"/>
                  </a:moveTo>
                  <a:lnTo>
                    <a:pt x="19407" y="4845"/>
                  </a:lnTo>
                  <a:cubicBezTo>
                    <a:pt x="19406" y="4845"/>
                    <a:pt x="19403" y="4847"/>
                    <a:pt x="19404" y="4848"/>
                  </a:cubicBezTo>
                  <a:close/>
                  <a:moveTo>
                    <a:pt x="15791" y="5099"/>
                  </a:moveTo>
                  <a:lnTo>
                    <a:pt x="15793" y="5096"/>
                  </a:lnTo>
                  <a:cubicBezTo>
                    <a:pt x="15793" y="5096"/>
                    <a:pt x="15790" y="5098"/>
                    <a:pt x="15791" y="5099"/>
                  </a:cubicBezTo>
                  <a:close/>
                  <a:moveTo>
                    <a:pt x="21681" y="4848"/>
                  </a:moveTo>
                  <a:lnTo>
                    <a:pt x="21683" y="4845"/>
                  </a:lnTo>
                  <a:cubicBezTo>
                    <a:pt x="21683" y="4845"/>
                    <a:pt x="21680" y="4847"/>
                    <a:pt x="21681" y="4848"/>
                  </a:cubicBezTo>
                  <a:close/>
                  <a:moveTo>
                    <a:pt x="19615" y="4993"/>
                  </a:moveTo>
                  <a:lnTo>
                    <a:pt x="19617" y="4991"/>
                  </a:lnTo>
                  <a:cubicBezTo>
                    <a:pt x="19617" y="4991"/>
                    <a:pt x="19614" y="4993"/>
                    <a:pt x="19615" y="4993"/>
                  </a:cubicBezTo>
                  <a:close/>
                  <a:moveTo>
                    <a:pt x="19242" y="3097"/>
                  </a:moveTo>
                  <a:lnTo>
                    <a:pt x="19244" y="3095"/>
                  </a:lnTo>
                  <a:cubicBezTo>
                    <a:pt x="19244" y="3095"/>
                    <a:pt x="19241" y="3097"/>
                    <a:pt x="19242" y="3097"/>
                  </a:cubicBezTo>
                  <a:close/>
                  <a:moveTo>
                    <a:pt x="19218" y="4993"/>
                  </a:moveTo>
                  <a:lnTo>
                    <a:pt x="19220" y="4991"/>
                  </a:lnTo>
                  <a:cubicBezTo>
                    <a:pt x="19220" y="4991"/>
                    <a:pt x="19217" y="4993"/>
                    <a:pt x="19218" y="4993"/>
                  </a:cubicBezTo>
                  <a:close/>
                  <a:moveTo>
                    <a:pt x="348" y="3033"/>
                  </a:moveTo>
                  <a:lnTo>
                    <a:pt x="351" y="3030"/>
                  </a:lnTo>
                  <a:cubicBezTo>
                    <a:pt x="351" y="3030"/>
                    <a:pt x="348" y="3032"/>
                    <a:pt x="348" y="3033"/>
                  </a:cubicBezTo>
                  <a:close/>
                  <a:moveTo>
                    <a:pt x="16285" y="2555"/>
                  </a:moveTo>
                  <a:lnTo>
                    <a:pt x="16287" y="2552"/>
                  </a:lnTo>
                  <a:cubicBezTo>
                    <a:pt x="16287" y="2552"/>
                    <a:pt x="16284" y="2554"/>
                    <a:pt x="16285" y="2555"/>
                  </a:cubicBezTo>
                  <a:close/>
                  <a:moveTo>
                    <a:pt x="17873" y="4888"/>
                  </a:moveTo>
                  <a:lnTo>
                    <a:pt x="17875" y="4886"/>
                  </a:lnTo>
                  <a:cubicBezTo>
                    <a:pt x="17875" y="4886"/>
                    <a:pt x="17872" y="4887"/>
                    <a:pt x="17873" y="4888"/>
                  </a:cubicBezTo>
                  <a:close/>
                  <a:moveTo>
                    <a:pt x="18262" y="2555"/>
                  </a:moveTo>
                  <a:lnTo>
                    <a:pt x="18264" y="2552"/>
                  </a:lnTo>
                  <a:cubicBezTo>
                    <a:pt x="18264" y="2552"/>
                    <a:pt x="18261" y="2554"/>
                    <a:pt x="18262" y="2555"/>
                  </a:cubicBezTo>
                  <a:close/>
                  <a:moveTo>
                    <a:pt x="20239" y="4159"/>
                  </a:moveTo>
                  <a:lnTo>
                    <a:pt x="20241" y="4156"/>
                  </a:lnTo>
                  <a:cubicBezTo>
                    <a:pt x="20241" y="4157"/>
                    <a:pt x="20238" y="4158"/>
                    <a:pt x="20239" y="4159"/>
                  </a:cubicBezTo>
                  <a:close/>
                  <a:moveTo>
                    <a:pt x="535" y="3033"/>
                  </a:moveTo>
                  <a:lnTo>
                    <a:pt x="537" y="3030"/>
                  </a:lnTo>
                  <a:cubicBezTo>
                    <a:pt x="537" y="3030"/>
                    <a:pt x="534" y="3032"/>
                    <a:pt x="535" y="3033"/>
                  </a:cubicBezTo>
                  <a:close/>
                  <a:moveTo>
                    <a:pt x="20773" y="4118"/>
                  </a:moveTo>
                  <a:lnTo>
                    <a:pt x="20776" y="4116"/>
                  </a:lnTo>
                  <a:cubicBezTo>
                    <a:pt x="20776" y="4116"/>
                    <a:pt x="20773" y="4118"/>
                    <a:pt x="20773" y="4118"/>
                  </a:cubicBezTo>
                  <a:close/>
                  <a:moveTo>
                    <a:pt x="21899" y="4054"/>
                  </a:moveTo>
                  <a:lnTo>
                    <a:pt x="21902" y="4051"/>
                  </a:lnTo>
                  <a:cubicBezTo>
                    <a:pt x="21902" y="4051"/>
                    <a:pt x="21899" y="4053"/>
                    <a:pt x="21899" y="4054"/>
                  </a:cubicBezTo>
                  <a:close/>
                  <a:moveTo>
                    <a:pt x="21324" y="4054"/>
                  </a:moveTo>
                  <a:lnTo>
                    <a:pt x="21327" y="4051"/>
                  </a:lnTo>
                  <a:cubicBezTo>
                    <a:pt x="21327" y="4051"/>
                    <a:pt x="21323" y="4053"/>
                    <a:pt x="21324" y="4054"/>
                  </a:cubicBezTo>
                  <a:close/>
                  <a:moveTo>
                    <a:pt x="20312" y="2555"/>
                  </a:moveTo>
                  <a:lnTo>
                    <a:pt x="20314" y="2552"/>
                  </a:lnTo>
                  <a:cubicBezTo>
                    <a:pt x="20314" y="2552"/>
                    <a:pt x="20311" y="2554"/>
                    <a:pt x="20312" y="2555"/>
                  </a:cubicBezTo>
                  <a:close/>
                  <a:moveTo>
                    <a:pt x="21818" y="4013"/>
                  </a:moveTo>
                  <a:lnTo>
                    <a:pt x="21821" y="4011"/>
                  </a:lnTo>
                  <a:cubicBezTo>
                    <a:pt x="21821" y="4011"/>
                    <a:pt x="21818" y="4012"/>
                    <a:pt x="21818" y="4013"/>
                  </a:cubicBezTo>
                  <a:close/>
                  <a:moveTo>
                    <a:pt x="12615" y="5893"/>
                  </a:moveTo>
                  <a:lnTo>
                    <a:pt x="12617" y="5890"/>
                  </a:lnTo>
                  <a:cubicBezTo>
                    <a:pt x="12617" y="5891"/>
                    <a:pt x="12614" y="5892"/>
                    <a:pt x="12615" y="5893"/>
                  </a:cubicBezTo>
                  <a:close/>
                  <a:moveTo>
                    <a:pt x="20093" y="3973"/>
                  </a:moveTo>
                  <a:lnTo>
                    <a:pt x="20095" y="3970"/>
                  </a:lnTo>
                  <a:cubicBezTo>
                    <a:pt x="20095" y="3970"/>
                    <a:pt x="20092" y="3972"/>
                    <a:pt x="20093" y="3973"/>
                  </a:cubicBezTo>
                  <a:close/>
                  <a:moveTo>
                    <a:pt x="19712" y="3973"/>
                  </a:moveTo>
                  <a:lnTo>
                    <a:pt x="19714" y="3970"/>
                  </a:lnTo>
                  <a:cubicBezTo>
                    <a:pt x="19714" y="3970"/>
                    <a:pt x="19711" y="3972"/>
                    <a:pt x="19712" y="3973"/>
                  </a:cubicBezTo>
                  <a:close/>
                  <a:moveTo>
                    <a:pt x="12833" y="5868"/>
                  </a:moveTo>
                  <a:lnTo>
                    <a:pt x="12836" y="5866"/>
                  </a:lnTo>
                  <a:cubicBezTo>
                    <a:pt x="12836" y="5866"/>
                    <a:pt x="12833" y="5868"/>
                    <a:pt x="12833" y="5868"/>
                  </a:cubicBezTo>
                  <a:close/>
                  <a:moveTo>
                    <a:pt x="21430" y="3324"/>
                  </a:moveTo>
                  <a:lnTo>
                    <a:pt x="21432" y="3322"/>
                  </a:lnTo>
                  <a:cubicBezTo>
                    <a:pt x="21432" y="3322"/>
                    <a:pt x="21429" y="3324"/>
                    <a:pt x="21430" y="3324"/>
                  </a:cubicBezTo>
                  <a:close/>
                  <a:moveTo>
                    <a:pt x="18578" y="2303"/>
                  </a:moveTo>
                  <a:lnTo>
                    <a:pt x="18580" y="2301"/>
                  </a:lnTo>
                  <a:cubicBezTo>
                    <a:pt x="18580" y="2301"/>
                    <a:pt x="18577" y="2303"/>
                    <a:pt x="18578" y="2303"/>
                  </a:cubicBezTo>
                  <a:close/>
                  <a:moveTo>
                    <a:pt x="19785" y="3721"/>
                  </a:moveTo>
                  <a:lnTo>
                    <a:pt x="19787" y="3719"/>
                  </a:lnTo>
                  <a:cubicBezTo>
                    <a:pt x="19787" y="3719"/>
                    <a:pt x="19784" y="3721"/>
                    <a:pt x="19785" y="3721"/>
                  </a:cubicBezTo>
                  <a:close/>
                  <a:moveTo>
                    <a:pt x="18958" y="3033"/>
                  </a:moveTo>
                  <a:lnTo>
                    <a:pt x="18961" y="3030"/>
                  </a:lnTo>
                  <a:cubicBezTo>
                    <a:pt x="18961" y="3030"/>
                    <a:pt x="18958" y="3032"/>
                    <a:pt x="18958" y="3033"/>
                  </a:cubicBezTo>
                  <a:close/>
                  <a:moveTo>
                    <a:pt x="22475" y="3681"/>
                  </a:moveTo>
                  <a:lnTo>
                    <a:pt x="22477" y="3678"/>
                  </a:lnTo>
                  <a:cubicBezTo>
                    <a:pt x="22477" y="3679"/>
                    <a:pt x="22474" y="3680"/>
                    <a:pt x="22475" y="3681"/>
                  </a:cubicBezTo>
                  <a:close/>
                  <a:moveTo>
                    <a:pt x="14316" y="2409"/>
                  </a:moveTo>
                  <a:lnTo>
                    <a:pt x="14319" y="2406"/>
                  </a:lnTo>
                  <a:cubicBezTo>
                    <a:pt x="14318" y="2407"/>
                    <a:pt x="14315" y="2408"/>
                    <a:pt x="14316" y="2409"/>
                  </a:cubicBezTo>
                  <a:close/>
                  <a:moveTo>
                    <a:pt x="18237" y="4807"/>
                  </a:moveTo>
                  <a:lnTo>
                    <a:pt x="18240" y="4805"/>
                  </a:lnTo>
                  <a:cubicBezTo>
                    <a:pt x="18240" y="4805"/>
                    <a:pt x="18237" y="4806"/>
                    <a:pt x="18237" y="4807"/>
                  </a:cubicBezTo>
                  <a:close/>
                  <a:moveTo>
                    <a:pt x="21964" y="2636"/>
                  </a:moveTo>
                  <a:lnTo>
                    <a:pt x="21967" y="2633"/>
                  </a:lnTo>
                  <a:cubicBezTo>
                    <a:pt x="21967" y="2633"/>
                    <a:pt x="21963" y="2635"/>
                    <a:pt x="21964" y="2636"/>
                  </a:cubicBezTo>
                  <a:close/>
                  <a:moveTo>
                    <a:pt x="21980" y="2636"/>
                  </a:moveTo>
                  <a:lnTo>
                    <a:pt x="21983" y="2633"/>
                  </a:lnTo>
                  <a:cubicBezTo>
                    <a:pt x="21983" y="2633"/>
                    <a:pt x="21980" y="2635"/>
                    <a:pt x="21980" y="2636"/>
                  </a:cubicBezTo>
                  <a:close/>
                  <a:moveTo>
                    <a:pt x="20490" y="3389"/>
                  </a:moveTo>
                  <a:lnTo>
                    <a:pt x="20492" y="3387"/>
                  </a:lnTo>
                  <a:cubicBezTo>
                    <a:pt x="20492" y="3387"/>
                    <a:pt x="20489" y="3388"/>
                    <a:pt x="20490" y="3389"/>
                  </a:cubicBezTo>
                  <a:close/>
                  <a:moveTo>
                    <a:pt x="21089" y="3284"/>
                  </a:moveTo>
                  <a:lnTo>
                    <a:pt x="21092" y="3281"/>
                  </a:lnTo>
                  <a:cubicBezTo>
                    <a:pt x="21092" y="3282"/>
                    <a:pt x="21088" y="3283"/>
                    <a:pt x="21089" y="3284"/>
                  </a:cubicBezTo>
                  <a:close/>
                  <a:moveTo>
                    <a:pt x="18643" y="3284"/>
                  </a:moveTo>
                  <a:lnTo>
                    <a:pt x="18645" y="3281"/>
                  </a:lnTo>
                  <a:cubicBezTo>
                    <a:pt x="18645" y="3282"/>
                    <a:pt x="18642" y="3283"/>
                    <a:pt x="18643" y="3284"/>
                  </a:cubicBezTo>
                  <a:close/>
                  <a:moveTo>
                    <a:pt x="23236" y="4912"/>
                  </a:moveTo>
                  <a:lnTo>
                    <a:pt x="23239" y="4910"/>
                  </a:lnTo>
                  <a:cubicBezTo>
                    <a:pt x="23239" y="4910"/>
                    <a:pt x="23235" y="4912"/>
                    <a:pt x="23236" y="4912"/>
                  </a:cubicBezTo>
                  <a:close/>
                  <a:moveTo>
                    <a:pt x="19688" y="4912"/>
                  </a:moveTo>
                  <a:lnTo>
                    <a:pt x="19690" y="4910"/>
                  </a:lnTo>
                  <a:cubicBezTo>
                    <a:pt x="19690" y="4910"/>
                    <a:pt x="19687" y="4912"/>
                    <a:pt x="19688" y="4912"/>
                  </a:cubicBezTo>
                  <a:close/>
                  <a:moveTo>
                    <a:pt x="19574" y="4070"/>
                  </a:moveTo>
                  <a:lnTo>
                    <a:pt x="19577" y="4067"/>
                  </a:lnTo>
                  <a:cubicBezTo>
                    <a:pt x="19576" y="4068"/>
                    <a:pt x="19573" y="4069"/>
                    <a:pt x="19574" y="4070"/>
                  </a:cubicBezTo>
                  <a:close/>
                  <a:moveTo>
                    <a:pt x="18553" y="4880"/>
                  </a:moveTo>
                  <a:lnTo>
                    <a:pt x="18556" y="4878"/>
                  </a:lnTo>
                  <a:cubicBezTo>
                    <a:pt x="18556" y="4878"/>
                    <a:pt x="18553" y="4879"/>
                    <a:pt x="18553" y="4880"/>
                  </a:cubicBezTo>
                  <a:close/>
                  <a:moveTo>
                    <a:pt x="19291" y="3673"/>
                  </a:moveTo>
                  <a:lnTo>
                    <a:pt x="19293" y="3670"/>
                  </a:lnTo>
                  <a:cubicBezTo>
                    <a:pt x="19293" y="3670"/>
                    <a:pt x="19290" y="3672"/>
                    <a:pt x="19291" y="3673"/>
                  </a:cubicBezTo>
                  <a:close/>
                  <a:moveTo>
                    <a:pt x="20109" y="5318"/>
                  </a:moveTo>
                  <a:lnTo>
                    <a:pt x="20111" y="5315"/>
                  </a:lnTo>
                  <a:cubicBezTo>
                    <a:pt x="20111" y="5315"/>
                    <a:pt x="20108" y="5317"/>
                    <a:pt x="20109" y="5318"/>
                  </a:cubicBezTo>
                  <a:close/>
                  <a:moveTo>
                    <a:pt x="18958" y="5261"/>
                  </a:moveTo>
                  <a:lnTo>
                    <a:pt x="18961" y="5258"/>
                  </a:lnTo>
                  <a:cubicBezTo>
                    <a:pt x="18961" y="5259"/>
                    <a:pt x="18958" y="5260"/>
                    <a:pt x="18958" y="5261"/>
                  </a:cubicBezTo>
                  <a:close/>
                  <a:moveTo>
                    <a:pt x="18861" y="4880"/>
                  </a:moveTo>
                  <a:lnTo>
                    <a:pt x="18864" y="4878"/>
                  </a:lnTo>
                  <a:cubicBezTo>
                    <a:pt x="18864" y="4878"/>
                    <a:pt x="18860" y="4879"/>
                    <a:pt x="18861" y="4880"/>
                  </a:cubicBezTo>
                  <a:close/>
                  <a:moveTo>
                    <a:pt x="19996" y="4961"/>
                  </a:moveTo>
                  <a:lnTo>
                    <a:pt x="19998" y="4959"/>
                  </a:lnTo>
                  <a:cubicBezTo>
                    <a:pt x="19998" y="4959"/>
                    <a:pt x="19995" y="4960"/>
                    <a:pt x="19996" y="4961"/>
                  </a:cubicBezTo>
                  <a:close/>
                  <a:moveTo>
                    <a:pt x="22961" y="2692"/>
                  </a:moveTo>
                  <a:lnTo>
                    <a:pt x="22963" y="2690"/>
                  </a:lnTo>
                  <a:cubicBezTo>
                    <a:pt x="22963" y="2690"/>
                    <a:pt x="22960" y="2692"/>
                    <a:pt x="22961" y="2692"/>
                  </a:cubicBezTo>
                  <a:close/>
                  <a:moveTo>
                    <a:pt x="21754" y="4605"/>
                  </a:moveTo>
                  <a:lnTo>
                    <a:pt x="21756" y="4602"/>
                  </a:lnTo>
                  <a:cubicBezTo>
                    <a:pt x="21756" y="4602"/>
                    <a:pt x="21753" y="4604"/>
                    <a:pt x="21754" y="4605"/>
                  </a:cubicBezTo>
                  <a:close/>
                  <a:moveTo>
                    <a:pt x="21243" y="4896"/>
                  </a:moveTo>
                  <a:lnTo>
                    <a:pt x="21246" y="4894"/>
                  </a:lnTo>
                  <a:cubicBezTo>
                    <a:pt x="21245" y="4894"/>
                    <a:pt x="21242" y="4895"/>
                    <a:pt x="21243" y="4896"/>
                  </a:cubicBezTo>
                  <a:close/>
                  <a:moveTo>
                    <a:pt x="14875" y="2441"/>
                  </a:moveTo>
                  <a:lnTo>
                    <a:pt x="14878" y="2439"/>
                  </a:lnTo>
                  <a:cubicBezTo>
                    <a:pt x="14877" y="2439"/>
                    <a:pt x="14874" y="2440"/>
                    <a:pt x="14875" y="2441"/>
                  </a:cubicBezTo>
                  <a:close/>
                  <a:moveTo>
                    <a:pt x="17306" y="2441"/>
                  </a:moveTo>
                  <a:lnTo>
                    <a:pt x="17308" y="2439"/>
                  </a:lnTo>
                  <a:cubicBezTo>
                    <a:pt x="17308" y="2439"/>
                    <a:pt x="17305" y="2440"/>
                    <a:pt x="17306" y="2441"/>
                  </a:cubicBezTo>
                  <a:close/>
                  <a:moveTo>
                    <a:pt x="20676" y="4029"/>
                  </a:moveTo>
                  <a:lnTo>
                    <a:pt x="20679" y="4027"/>
                  </a:lnTo>
                  <a:cubicBezTo>
                    <a:pt x="20678" y="4027"/>
                    <a:pt x="20675" y="4028"/>
                    <a:pt x="20676" y="4029"/>
                  </a:cubicBezTo>
                  <a:close/>
                  <a:moveTo>
                    <a:pt x="15523" y="2085"/>
                  </a:moveTo>
                  <a:lnTo>
                    <a:pt x="15526" y="2082"/>
                  </a:lnTo>
                  <a:cubicBezTo>
                    <a:pt x="15526" y="2082"/>
                    <a:pt x="15522" y="2084"/>
                    <a:pt x="15523" y="2085"/>
                  </a:cubicBezTo>
                  <a:close/>
                  <a:moveTo>
                    <a:pt x="20393" y="2441"/>
                  </a:moveTo>
                  <a:lnTo>
                    <a:pt x="20395" y="2439"/>
                  </a:lnTo>
                  <a:cubicBezTo>
                    <a:pt x="20395" y="2439"/>
                    <a:pt x="20392" y="2440"/>
                    <a:pt x="20393" y="2441"/>
                  </a:cubicBezTo>
                  <a:close/>
                  <a:moveTo>
                    <a:pt x="14794" y="2085"/>
                  </a:moveTo>
                  <a:lnTo>
                    <a:pt x="14797" y="2082"/>
                  </a:lnTo>
                  <a:cubicBezTo>
                    <a:pt x="14796" y="2082"/>
                    <a:pt x="14793" y="2084"/>
                    <a:pt x="14794" y="2085"/>
                  </a:cubicBezTo>
                  <a:close/>
                  <a:moveTo>
                    <a:pt x="20538" y="4548"/>
                  </a:moveTo>
                  <a:lnTo>
                    <a:pt x="20541" y="4545"/>
                  </a:lnTo>
                  <a:cubicBezTo>
                    <a:pt x="20541" y="4546"/>
                    <a:pt x="20538" y="4547"/>
                    <a:pt x="20538" y="4548"/>
                  </a:cubicBezTo>
                  <a:close/>
                  <a:moveTo>
                    <a:pt x="17962" y="2069"/>
                  </a:moveTo>
                  <a:lnTo>
                    <a:pt x="17964" y="2066"/>
                  </a:lnTo>
                  <a:cubicBezTo>
                    <a:pt x="17964" y="2066"/>
                    <a:pt x="17961" y="2068"/>
                    <a:pt x="17962" y="2069"/>
                  </a:cubicBezTo>
                  <a:close/>
                  <a:moveTo>
                    <a:pt x="19428" y="3648"/>
                  </a:moveTo>
                  <a:lnTo>
                    <a:pt x="19431" y="3646"/>
                  </a:lnTo>
                  <a:cubicBezTo>
                    <a:pt x="19431" y="3646"/>
                    <a:pt x="19428" y="3648"/>
                    <a:pt x="19428" y="3648"/>
                  </a:cubicBezTo>
                  <a:close/>
                  <a:moveTo>
                    <a:pt x="15305" y="2069"/>
                  </a:moveTo>
                  <a:lnTo>
                    <a:pt x="15307" y="2066"/>
                  </a:lnTo>
                  <a:cubicBezTo>
                    <a:pt x="15307" y="2066"/>
                    <a:pt x="15304" y="2068"/>
                    <a:pt x="15305" y="2069"/>
                  </a:cubicBezTo>
                  <a:close/>
                  <a:moveTo>
                    <a:pt x="19315" y="3648"/>
                  </a:moveTo>
                  <a:lnTo>
                    <a:pt x="19317" y="3646"/>
                  </a:lnTo>
                  <a:cubicBezTo>
                    <a:pt x="19317" y="3646"/>
                    <a:pt x="19314" y="3648"/>
                    <a:pt x="19315" y="3648"/>
                  </a:cubicBezTo>
                  <a:close/>
                  <a:moveTo>
                    <a:pt x="10962" y="6071"/>
                  </a:moveTo>
                  <a:lnTo>
                    <a:pt x="10964" y="6069"/>
                  </a:lnTo>
                  <a:cubicBezTo>
                    <a:pt x="10964" y="6069"/>
                    <a:pt x="10961" y="6070"/>
                    <a:pt x="10962" y="6071"/>
                  </a:cubicBezTo>
                  <a:close/>
                  <a:moveTo>
                    <a:pt x="11489" y="6006"/>
                  </a:moveTo>
                  <a:lnTo>
                    <a:pt x="11491" y="6004"/>
                  </a:lnTo>
                  <a:cubicBezTo>
                    <a:pt x="11491" y="6004"/>
                    <a:pt x="11488" y="6005"/>
                    <a:pt x="11489" y="6006"/>
                  </a:cubicBezTo>
                  <a:close/>
                  <a:moveTo>
                    <a:pt x="16577" y="3041"/>
                  </a:moveTo>
                  <a:lnTo>
                    <a:pt x="16579" y="3038"/>
                  </a:lnTo>
                  <a:cubicBezTo>
                    <a:pt x="16579" y="3039"/>
                    <a:pt x="16576" y="3040"/>
                    <a:pt x="16577" y="3041"/>
                  </a:cubicBezTo>
                  <a:close/>
                  <a:moveTo>
                    <a:pt x="14073" y="2457"/>
                  </a:moveTo>
                  <a:lnTo>
                    <a:pt x="14075" y="2455"/>
                  </a:lnTo>
                  <a:cubicBezTo>
                    <a:pt x="14075" y="2455"/>
                    <a:pt x="14072" y="2457"/>
                    <a:pt x="14073" y="2457"/>
                  </a:cubicBezTo>
                  <a:close/>
                  <a:moveTo>
                    <a:pt x="14535" y="1704"/>
                  </a:moveTo>
                  <a:lnTo>
                    <a:pt x="14537" y="1701"/>
                  </a:lnTo>
                  <a:cubicBezTo>
                    <a:pt x="14537" y="1702"/>
                    <a:pt x="14534" y="1703"/>
                    <a:pt x="14535" y="1704"/>
                  </a:cubicBezTo>
                  <a:close/>
                  <a:moveTo>
                    <a:pt x="19420" y="4062"/>
                  </a:moveTo>
                  <a:lnTo>
                    <a:pt x="19423" y="4059"/>
                  </a:lnTo>
                  <a:cubicBezTo>
                    <a:pt x="19423" y="4059"/>
                    <a:pt x="19419" y="4061"/>
                    <a:pt x="19420" y="4062"/>
                  </a:cubicBezTo>
                  <a:close/>
                  <a:moveTo>
                    <a:pt x="22750" y="4880"/>
                  </a:moveTo>
                  <a:lnTo>
                    <a:pt x="22753" y="4878"/>
                  </a:lnTo>
                  <a:cubicBezTo>
                    <a:pt x="22752" y="4878"/>
                    <a:pt x="22749" y="4879"/>
                    <a:pt x="22750" y="4880"/>
                  </a:cubicBezTo>
                  <a:close/>
                  <a:moveTo>
                    <a:pt x="12266" y="5925"/>
                  </a:moveTo>
                  <a:lnTo>
                    <a:pt x="12269" y="5923"/>
                  </a:lnTo>
                  <a:cubicBezTo>
                    <a:pt x="12269" y="5923"/>
                    <a:pt x="12265" y="5924"/>
                    <a:pt x="12266" y="5925"/>
                  </a:cubicBezTo>
                  <a:close/>
                  <a:moveTo>
                    <a:pt x="18821" y="1631"/>
                  </a:moveTo>
                  <a:lnTo>
                    <a:pt x="18823" y="1629"/>
                  </a:lnTo>
                  <a:cubicBezTo>
                    <a:pt x="18823" y="1629"/>
                    <a:pt x="18820" y="1630"/>
                    <a:pt x="18821" y="1631"/>
                  </a:cubicBezTo>
                  <a:close/>
                  <a:moveTo>
                    <a:pt x="19671" y="2457"/>
                  </a:moveTo>
                  <a:lnTo>
                    <a:pt x="19674" y="2455"/>
                  </a:lnTo>
                  <a:cubicBezTo>
                    <a:pt x="19674" y="2455"/>
                    <a:pt x="19671" y="2457"/>
                    <a:pt x="19671" y="2457"/>
                  </a:cubicBezTo>
                  <a:close/>
                  <a:moveTo>
                    <a:pt x="21940" y="4062"/>
                  </a:moveTo>
                  <a:lnTo>
                    <a:pt x="21942" y="4059"/>
                  </a:lnTo>
                  <a:cubicBezTo>
                    <a:pt x="21942" y="4059"/>
                    <a:pt x="21939" y="4061"/>
                    <a:pt x="21940" y="4062"/>
                  </a:cubicBezTo>
                  <a:close/>
                  <a:moveTo>
                    <a:pt x="19809" y="2457"/>
                  </a:moveTo>
                  <a:lnTo>
                    <a:pt x="19812" y="2455"/>
                  </a:lnTo>
                  <a:cubicBezTo>
                    <a:pt x="19811" y="2455"/>
                    <a:pt x="19808" y="2457"/>
                    <a:pt x="19809" y="2457"/>
                  </a:cubicBezTo>
                  <a:close/>
                  <a:moveTo>
                    <a:pt x="13952" y="1631"/>
                  </a:moveTo>
                  <a:lnTo>
                    <a:pt x="13954" y="1629"/>
                  </a:lnTo>
                  <a:cubicBezTo>
                    <a:pt x="13954" y="1629"/>
                    <a:pt x="13951" y="1630"/>
                    <a:pt x="13952" y="1631"/>
                  </a:cubicBezTo>
                  <a:close/>
                  <a:moveTo>
                    <a:pt x="17759" y="2060"/>
                  </a:moveTo>
                  <a:lnTo>
                    <a:pt x="17762" y="2058"/>
                  </a:lnTo>
                  <a:cubicBezTo>
                    <a:pt x="17762" y="2058"/>
                    <a:pt x="17759" y="2060"/>
                    <a:pt x="17759" y="2060"/>
                  </a:cubicBezTo>
                  <a:close/>
                  <a:moveTo>
                    <a:pt x="20028" y="2498"/>
                  </a:moveTo>
                  <a:lnTo>
                    <a:pt x="20030" y="2496"/>
                  </a:lnTo>
                  <a:cubicBezTo>
                    <a:pt x="20030" y="2496"/>
                    <a:pt x="20027" y="2497"/>
                    <a:pt x="20028" y="2498"/>
                  </a:cubicBezTo>
                  <a:close/>
                  <a:moveTo>
                    <a:pt x="2139" y="2"/>
                  </a:moveTo>
                  <a:lnTo>
                    <a:pt x="2141" y="0"/>
                  </a:lnTo>
                  <a:cubicBezTo>
                    <a:pt x="2141" y="0"/>
                    <a:pt x="2138" y="2"/>
                    <a:pt x="2139" y="2"/>
                  </a:cubicBezTo>
                  <a:close/>
                  <a:moveTo>
                    <a:pt x="13563" y="2044"/>
                  </a:moveTo>
                  <a:lnTo>
                    <a:pt x="13565" y="2042"/>
                  </a:lnTo>
                  <a:cubicBezTo>
                    <a:pt x="13565" y="2042"/>
                    <a:pt x="13562" y="2043"/>
                    <a:pt x="13563" y="2044"/>
                  </a:cubicBezTo>
                  <a:close/>
                  <a:moveTo>
                    <a:pt x="19315" y="5253"/>
                  </a:moveTo>
                  <a:lnTo>
                    <a:pt x="19317" y="5250"/>
                  </a:lnTo>
                  <a:cubicBezTo>
                    <a:pt x="19317" y="5250"/>
                    <a:pt x="19314" y="5252"/>
                    <a:pt x="19315" y="5253"/>
                  </a:cubicBezTo>
                  <a:close/>
                  <a:moveTo>
                    <a:pt x="17776" y="2692"/>
                  </a:moveTo>
                  <a:lnTo>
                    <a:pt x="17778" y="2690"/>
                  </a:lnTo>
                  <a:cubicBezTo>
                    <a:pt x="17778" y="2690"/>
                    <a:pt x="17775" y="2692"/>
                    <a:pt x="17776" y="2692"/>
                  </a:cubicBezTo>
                  <a:close/>
                  <a:moveTo>
                    <a:pt x="18975" y="3025"/>
                  </a:moveTo>
                  <a:lnTo>
                    <a:pt x="18977" y="3022"/>
                  </a:lnTo>
                  <a:cubicBezTo>
                    <a:pt x="18977" y="3022"/>
                    <a:pt x="18974" y="3024"/>
                    <a:pt x="18975" y="3025"/>
                  </a:cubicBezTo>
                  <a:close/>
                  <a:moveTo>
                    <a:pt x="22823" y="4880"/>
                  </a:moveTo>
                  <a:lnTo>
                    <a:pt x="22826" y="4878"/>
                  </a:lnTo>
                  <a:cubicBezTo>
                    <a:pt x="22825" y="4878"/>
                    <a:pt x="22822" y="4879"/>
                    <a:pt x="22823" y="4880"/>
                  </a:cubicBezTo>
                  <a:close/>
                  <a:moveTo>
                    <a:pt x="12995" y="1631"/>
                  </a:moveTo>
                  <a:lnTo>
                    <a:pt x="12998" y="1629"/>
                  </a:lnTo>
                  <a:cubicBezTo>
                    <a:pt x="12998" y="1629"/>
                    <a:pt x="12995" y="1630"/>
                    <a:pt x="12995" y="1631"/>
                  </a:cubicBezTo>
                  <a:close/>
                  <a:moveTo>
                    <a:pt x="23285" y="3008"/>
                  </a:moveTo>
                  <a:lnTo>
                    <a:pt x="23287" y="3006"/>
                  </a:lnTo>
                  <a:cubicBezTo>
                    <a:pt x="23287" y="3006"/>
                    <a:pt x="23284" y="3008"/>
                    <a:pt x="23285" y="3008"/>
                  </a:cubicBezTo>
                  <a:close/>
                  <a:moveTo>
                    <a:pt x="14851" y="2482"/>
                  </a:moveTo>
                  <a:lnTo>
                    <a:pt x="14853" y="2479"/>
                  </a:lnTo>
                  <a:cubicBezTo>
                    <a:pt x="14853" y="2479"/>
                    <a:pt x="14850" y="2481"/>
                    <a:pt x="14851" y="2482"/>
                  </a:cubicBezTo>
                  <a:close/>
                  <a:moveTo>
                    <a:pt x="19461" y="3592"/>
                  </a:moveTo>
                  <a:lnTo>
                    <a:pt x="19463" y="3589"/>
                  </a:lnTo>
                  <a:cubicBezTo>
                    <a:pt x="19463" y="3589"/>
                    <a:pt x="19460" y="3591"/>
                    <a:pt x="19461" y="3592"/>
                  </a:cubicBezTo>
                  <a:close/>
                  <a:moveTo>
                    <a:pt x="20044" y="5236"/>
                  </a:moveTo>
                  <a:lnTo>
                    <a:pt x="20047" y="5234"/>
                  </a:lnTo>
                  <a:cubicBezTo>
                    <a:pt x="20046" y="5234"/>
                    <a:pt x="20043" y="5236"/>
                    <a:pt x="20044" y="5236"/>
                  </a:cubicBezTo>
                  <a:close/>
                  <a:moveTo>
                    <a:pt x="18999" y="1623"/>
                  </a:moveTo>
                  <a:lnTo>
                    <a:pt x="19001" y="1620"/>
                  </a:lnTo>
                  <a:cubicBezTo>
                    <a:pt x="19001" y="1621"/>
                    <a:pt x="18998" y="1622"/>
                    <a:pt x="18999" y="1623"/>
                  </a:cubicBezTo>
                  <a:close/>
                  <a:moveTo>
                    <a:pt x="16706" y="2028"/>
                  </a:moveTo>
                  <a:lnTo>
                    <a:pt x="16709" y="2026"/>
                  </a:lnTo>
                  <a:cubicBezTo>
                    <a:pt x="16708" y="2026"/>
                    <a:pt x="16705" y="2027"/>
                    <a:pt x="16706" y="2028"/>
                  </a:cubicBezTo>
                  <a:close/>
                  <a:moveTo>
                    <a:pt x="15305" y="1412"/>
                  </a:moveTo>
                  <a:lnTo>
                    <a:pt x="15307" y="1410"/>
                  </a:lnTo>
                  <a:cubicBezTo>
                    <a:pt x="15307" y="1410"/>
                    <a:pt x="15304" y="1411"/>
                    <a:pt x="15305" y="1412"/>
                  </a:cubicBezTo>
                  <a:close/>
                  <a:moveTo>
                    <a:pt x="18100" y="5115"/>
                  </a:moveTo>
                  <a:lnTo>
                    <a:pt x="18102" y="5113"/>
                  </a:lnTo>
                  <a:cubicBezTo>
                    <a:pt x="18102" y="5113"/>
                    <a:pt x="18099" y="5114"/>
                    <a:pt x="18100" y="5115"/>
                  </a:cubicBezTo>
                  <a:close/>
                  <a:moveTo>
                    <a:pt x="20725" y="2628"/>
                  </a:moveTo>
                  <a:lnTo>
                    <a:pt x="20727" y="2625"/>
                  </a:lnTo>
                  <a:cubicBezTo>
                    <a:pt x="20727" y="2625"/>
                    <a:pt x="20724" y="2627"/>
                    <a:pt x="20725" y="2628"/>
                  </a:cubicBezTo>
                  <a:close/>
                  <a:moveTo>
                    <a:pt x="17168" y="5253"/>
                  </a:moveTo>
                  <a:lnTo>
                    <a:pt x="17170" y="5250"/>
                  </a:lnTo>
                  <a:cubicBezTo>
                    <a:pt x="17170" y="5250"/>
                    <a:pt x="17167" y="5252"/>
                    <a:pt x="17168" y="5253"/>
                  </a:cubicBezTo>
                  <a:close/>
                  <a:moveTo>
                    <a:pt x="21057" y="3025"/>
                  </a:moveTo>
                  <a:lnTo>
                    <a:pt x="21059" y="3022"/>
                  </a:lnTo>
                  <a:cubicBezTo>
                    <a:pt x="21059" y="3022"/>
                    <a:pt x="21056" y="3024"/>
                    <a:pt x="21057" y="3025"/>
                  </a:cubicBezTo>
                  <a:close/>
                  <a:moveTo>
                    <a:pt x="308" y="3584"/>
                  </a:moveTo>
                  <a:lnTo>
                    <a:pt x="310" y="3581"/>
                  </a:lnTo>
                  <a:cubicBezTo>
                    <a:pt x="310" y="3581"/>
                    <a:pt x="307" y="3583"/>
                    <a:pt x="308" y="3584"/>
                  </a:cubicBezTo>
                  <a:close/>
                  <a:moveTo>
                    <a:pt x="15377" y="2004"/>
                  </a:moveTo>
                  <a:lnTo>
                    <a:pt x="15380" y="2001"/>
                  </a:lnTo>
                  <a:cubicBezTo>
                    <a:pt x="15380" y="2001"/>
                    <a:pt x="15377" y="2003"/>
                    <a:pt x="15377" y="2004"/>
                  </a:cubicBezTo>
                  <a:close/>
                  <a:moveTo>
                    <a:pt x="15572" y="5658"/>
                  </a:moveTo>
                  <a:lnTo>
                    <a:pt x="15574" y="5655"/>
                  </a:lnTo>
                  <a:cubicBezTo>
                    <a:pt x="15574" y="5656"/>
                    <a:pt x="15571" y="5657"/>
                    <a:pt x="15572" y="5658"/>
                  </a:cubicBezTo>
                  <a:close/>
                  <a:moveTo>
                    <a:pt x="10735" y="1688"/>
                  </a:moveTo>
                  <a:lnTo>
                    <a:pt x="10737" y="1685"/>
                  </a:lnTo>
                  <a:cubicBezTo>
                    <a:pt x="10737" y="1685"/>
                    <a:pt x="10734" y="1687"/>
                    <a:pt x="10735" y="1688"/>
                  </a:cubicBezTo>
                  <a:close/>
                  <a:moveTo>
                    <a:pt x="20068" y="894"/>
                  </a:moveTo>
                  <a:lnTo>
                    <a:pt x="20071" y="891"/>
                  </a:lnTo>
                  <a:cubicBezTo>
                    <a:pt x="20071" y="891"/>
                    <a:pt x="20068" y="893"/>
                    <a:pt x="20068" y="894"/>
                  </a:cubicBezTo>
                  <a:close/>
                  <a:moveTo>
                    <a:pt x="14316" y="2125"/>
                  </a:moveTo>
                  <a:lnTo>
                    <a:pt x="14319" y="2123"/>
                  </a:lnTo>
                  <a:cubicBezTo>
                    <a:pt x="14318" y="2123"/>
                    <a:pt x="14315" y="2124"/>
                    <a:pt x="14316" y="2125"/>
                  </a:cubicBezTo>
                  <a:close/>
                  <a:moveTo>
                    <a:pt x="16082" y="2125"/>
                  </a:moveTo>
                  <a:lnTo>
                    <a:pt x="16085" y="2123"/>
                  </a:lnTo>
                  <a:cubicBezTo>
                    <a:pt x="16085" y="2123"/>
                    <a:pt x="16081" y="2124"/>
                    <a:pt x="16082" y="2125"/>
                  </a:cubicBezTo>
                  <a:close/>
                  <a:moveTo>
                    <a:pt x="19971" y="3989"/>
                  </a:moveTo>
                  <a:lnTo>
                    <a:pt x="19974" y="3986"/>
                  </a:lnTo>
                  <a:cubicBezTo>
                    <a:pt x="19973" y="3986"/>
                    <a:pt x="19970" y="3988"/>
                    <a:pt x="19971" y="3989"/>
                  </a:cubicBezTo>
                  <a:close/>
                  <a:moveTo>
                    <a:pt x="20239" y="4669"/>
                  </a:moveTo>
                  <a:lnTo>
                    <a:pt x="20241" y="4667"/>
                  </a:lnTo>
                  <a:cubicBezTo>
                    <a:pt x="20241" y="4667"/>
                    <a:pt x="20238" y="4669"/>
                    <a:pt x="20239" y="4669"/>
                  </a:cubicBezTo>
                  <a:close/>
                  <a:moveTo>
                    <a:pt x="15467" y="2652"/>
                  </a:moveTo>
                  <a:lnTo>
                    <a:pt x="15469" y="2649"/>
                  </a:lnTo>
                  <a:cubicBezTo>
                    <a:pt x="15469" y="2650"/>
                    <a:pt x="15466" y="2651"/>
                    <a:pt x="15467" y="2652"/>
                  </a:cubicBezTo>
                  <a:close/>
                  <a:moveTo>
                    <a:pt x="15499" y="5634"/>
                  </a:moveTo>
                  <a:lnTo>
                    <a:pt x="15501" y="5631"/>
                  </a:lnTo>
                  <a:cubicBezTo>
                    <a:pt x="15501" y="5631"/>
                    <a:pt x="15498" y="5633"/>
                    <a:pt x="15499" y="5634"/>
                  </a:cubicBezTo>
                  <a:close/>
                  <a:moveTo>
                    <a:pt x="20060" y="1963"/>
                  </a:moveTo>
                  <a:lnTo>
                    <a:pt x="20063" y="1961"/>
                  </a:lnTo>
                  <a:cubicBezTo>
                    <a:pt x="20063" y="1961"/>
                    <a:pt x="20060" y="1962"/>
                    <a:pt x="20060" y="1963"/>
                  </a:cubicBezTo>
                  <a:close/>
                  <a:moveTo>
                    <a:pt x="19923" y="1753"/>
                  </a:moveTo>
                  <a:lnTo>
                    <a:pt x="19925" y="1750"/>
                  </a:lnTo>
                  <a:cubicBezTo>
                    <a:pt x="19925" y="1750"/>
                    <a:pt x="19922" y="1752"/>
                    <a:pt x="19923" y="1753"/>
                  </a:cubicBezTo>
                  <a:close/>
                  <a:moveTo>
                    <a:pt x="413" y="4191"/>
                  </a:moveTo>
                  <a:lnTo>
                    <a:pt x="416" y="4189"/>
                  </a:lnTo>
                  <a:cubicBezTo>
                    <a:pt x="415" y="4189"/>
                    <a:pt x="412" y="4190"/>
                    <a:pt x="413" y="4191"/>
                  </a:cubicBezTo>
                  <a:close/>
                  <a:moveTo>
                    <a:pt x="20320" y="2166"/>
                  </a:moveTo>
                  <a:lnTo>
                    <a:pt x="20322" y="2163"/>
                  </a:lnTo>
                  <a:cubicBezTo>
                    <a:pt x="20322" y="2163"/>
                    <a:pt x="20319" y="2165"/>
                    <a:pt x="20320" y="2166"/>
                  </a:cubicBezTo>
                  <a:close/>
                  <a:moveTo>
                    <a:pt x="19080" y="4191"/>
                  </a:moveTo>
                  <a:lnTo>
                    <a:pt x="19082" y="4189"/>
                  </a:lnTo>
                  <a:cubicBezTo>
                    <a:pt x="19082" y="4189"/>
                    <a:pt x="19079" y="4190"/>
                    <a:pt x="19080" y="4191"/>
                  </a:cubicBezTo>
                  <a:close/>
                  <a:moveTo>
                    <a:pt x="9544" y="1412"/>
                  </a:moveTo>
                  <a:lnTo>
                    <a:pt x="9546" y="1410"/>
                  </a:lnTo>
                  <a:cubicBezTo>
                    <a:pt x="9546" y="1410"/>
                    <a:pt x="9543" y="1411"/>
                    <a:pt x="9544" y="1412"/>
                  </a:cubicBezTo>
                  <a:close/>
                  <a:moveTo>
                    <a:pt x="438" y="3276"/>
                  </a:moveTo>
                  <a:lnTo>
                    <a:pt x="440" y="3273"/>
                  </a:lnTo>
                  <a:cubicBezTo>
                    <a:pt x="440" y="3273"/>
                    <a:pt x="437" y="3275"/>
                    <a:pt x="438" y="3276"/>
                  </a:cubicBezTo>
                  <a:close/>
                  <a:moveTo>
                    <a:pt x="21997" y="3964"/>
                  </a:moveTo>
                  <a:lnTo>
                    <a:pt x="21999" y="3962"/>
                  </a:lnTo>
                  <a:cubicBezTo>
                    <a:pt x="21999" y="3962"/>
                    <a:pt x="21996" y="3964"/>
                    <a:pt x="21997" y="3964"/>
                  </a:cubicBezTo>
                  <a:close/>
                  <a:moveTo>
                    <a:pt x="22475" y="3519"/>
                  </a:moveTo>
                  <a:lnTo>
                    <a:pt x="22477" y="3516"/>
                  </a:lnTo>
                  <a:cubicBezTo>
                    <a:pt x="22477" y="3517"/>
                    <a:pt x="22474" y="3518"/>
                    <a:pt x="22475" y="3519"/>
                  </a:cubicBezTo>
                  <a:close/>
                  <a:moveTo>
                    <a:pt x="21187" y="4677"/>
                  </a:moveTo>
                  <a:lnTo>
                    <a:pt x="21189" y="4675"/>
                  </a:lnTo>
                  <a:cubicBezTo>
                    <a:pt x="21189" y="4675"/>
                    <a:pt x="21186" y="4677"/>
                    <a:pt x="21187" y="4677"/>
                  </a:cubicBezTo>
                  <a:close/>
                  <a:moveTo>
                    <a:pt x="21729" y="2174"/>
                  </a:moveTo>
                  <a:lnTo>
                    <a:pt x="21732" y="2171"/>
                  </a:lnTo>
                  <a:cubicBezTo>
                    <a:pt x="21732" y="2172"/>
                    <a:pt x="21729" y="2173"/>
                    <a:pt x="21729" y="2174"/>
                  </a:cubicBezTo>
                  <a:close/>
                  <a:moveTo>
                    <a:pt x="19939" y="4815"/>
                  </a:moveTo>
                  <a:lnTo>
                    <a:pt x="19941" y="4813"/>
                  </a:lnTo>
                  <a:cubicBezTo>
                    <a:pt x="19941" y="4813"/>
                    <a:pt x="19938" y="4814"/>
                    <a:pt x="19939" y="4815"/>
                  </a:cubicBezTo>
                  <a:close/>
                  <a:moveTo>
                    <a:pt x="20287" y="2628"/>
                  </a:moveTo>
                  <a:lnTo>
                    <a:pt x="20290" y="2625"/>
                  </a:lnTo>
                  <a:cubicBezTo>
                    <a:pt x="20289" y="2625"/>
                    <a:pt x="20286" y="2627"/>
                    <a:pt x="20287" y="2628"/>
                  </a:cubicBezTo>
                  <a:close/>
                  <a:moveTo>
                    <a:pt x="21535" y="3883"/>
                  </a:moveTo>
                  <a:lnTo>
                    <a:pt x="21537" y="3881"/>
                  </a:lnTo>
                  <a:cubicBezTo>
                    <a:pt x="21537" y="3881"/>
                    <a:pt x="21534" y="3883"/>
                    <a:pt x="21535" y="3883"/>
                  </a:cubicBezTo>
                  <a:close/>
                  <a:moveTo>
                    <a:pt x="19526" y="1923"/>
                  </a:moveTo>
                  <a:lnTo>
                    <a:pt x="19528" y="1920"/>
                  </a:lnTo>
                  <a:cubicBezTo>
                    <a:pt x="19528" y="1920"/>
                    <a:pt x="19525" y="1922"/>
                    <a:pt x="19526" y="1923"/>
                  </a:cubicBezTo>
                  <a:close/>
                  <a:moveTo>
                    <a:pt x="10500" y="1607"/>
                  </a:moveTo>
                  <a:lnTo>
                    <a:pt x="10503" y="1604"/>
                  </a:lnTo>
                  <a:cubicBezTo>
                    <a:pt x="10502" y="1604"/>
                    <a:pt x="10499" y="1606"/>
                    <a:pt x="10500" y="1607"/>
                  </a:cubicBezTo>
                  <a:close/>
                  <a:moveTo>
                    <a:pt x="15945" y="2652"/>
                  </a:moveTo>
                  <a:lnTo>
                    <a:pt x="15947" y="2649"/>
                  </a:lnTo>
                  <a:cubicBezTo>
                    <a:pt x="15947" y="2650"/>
                    <a:pt x="15944" y="2651"/>
                    <a:pt x="15945" y="2652"/>
                  </a:cubicBezTo>
                  <a:close/>
                  <a:moveTo>
                    <a:pt x="15620" y="2255"/>
                  </a:moveTo>
                  <a:lnTo>
                    <a:pt x="15623" y="2252"/>
                  </a:lnTo>
                  <a:cubicBezTo>
                    <a:pt x="15623" y="2253"/>
                    <a:pt x="15620" y="2254"/>
                    <a:pt x="15620" y="2255"/>
                  </a:cubicBezTo>
                  <a:close/>
                  <a:moveTo>
                    <a:pt x="19752" y="5585"/>
                  </a:moveTo>
                  <a:lnTo>
                    <a:pt x="19755" y="5582"/>
                  </a:lnTo>
                  <a:cubicBezTo>
                    <a:pt x="19755" y="5583"/>
                    <a:pt x="19752" y="5584"/>
                    <a:pt x="19752" y="5585"/>
                  </a:cubicBezTo>
                  <a:close/>
                  <a:moveTo>
                    <a:pt x="18019" y="1874"/>
                  </a:moveTo>
                  <a:lnTo>
                    <a:pt x="18021" y="1872"/>
                  </a:lnTo>
                  <a:cubicBezTo>
                    <a:pt x="18021" y="1872"/>
                    <a:pt x="18018" y="1873"/>
                    <a:pt x="18019" y="1874"/>
                  </a:cubicBezTo>
                  <a:close/>
                  <a:moveTo>
                    <a:pt x="18942" y="5585"/>
                  </a:moveTo>
                  <a:lnTo>
                    <a:pt x="18945" y="5582"/>
                  </a:lnTo>
                  <a:cubicBezTo>
                    <a:pt x="18945" y="5583"/>
                    <a:pt x="18941" y="5584"/>
                    <a:pt x="18942" y="5585"/>
                  </a:cubicBezTo>
                  <a:close/>
                  <a:moveTo>
                    <a:pt x="18205" y="4232"/>
                  </a:moveTo>
                  <a:lnTo>
                    <a:pt x="18207" y="4229"/>
                  </a:lnTo>
                  <a:cubicBezTo>
                    <a:pt x="18207" y="4230"/>
                    <a:pt x="18204" y="4231"/>
                    <a:pt x="18205" y="4232"/>
                  </a:cubicBezTo>
                  <a:close/>
                  <a:moveTo>
                    <a:pt x="20247" y="4710"/>
                  </a:moveTo>
                  <a:lnTo>
                    <a:pt x="20249" y="4707"/>
                  </a:lnTo>
                  <a:cubicBezTo>
                    <a:pt x="20249" y="4708"/>
                    <a:pt x="20246" y="4709"/>
                    <a:pt x="20247" y="4710"/>
                  </a:cubicBezTo>
                  <a:close/>
                  <a:moveTo>
                    <a:pt x="18975" y="2255"/>
                  </a:moveTo>
                  <a:lnTo>
                    <a:pt x="18977" y="2252"/>
                  </a:lnTo>
                  <a:cubicBezTo>
                    <a:pt x="18977" y="2253"/>
                    <a:pt x="18974" y="2254"/>
                    <a:pt x="18975" y="2255"/>
                  </a:cubicBezTo>
                  <a:close/>
                  <a:moveTo>
                    <a:pt x="17208" y="2271"/>
                  </a:moveTo>
                  <a:lnTo>
                    <a:pt x="17211" y="2269"/>
                  </a:lnTo>
                  <a:cubicBezTo>
                    <a:pt x="17211" y="2269"/>
                    <a:pt x="17208" y="2270"/>
                    <a:pt x="17208" y="2271"/>
                  </a:cubicBezTo>
                  <a:close/>
                  <a:moveTo>
                    <a:pt x="19615" y="2628"/>
                  </a:moveTo>
                  <a:lnTo>
                    <a:pt x="19617" y="2625"/>
                  </a:lnTo>
                  <a:cubicBezTo>
                    <a:pt x="19617" y="2625"/>
                    <a:pt x="19614" y="2627"/>
                    <a:pt x="19615" y="2628"/>
                  </a:cubicBezTo>
                  <a:close/>
                  <a:moveTo>
                    <a:pt x="17905" y="5301"/>
                  </a:moveTo>
                  <a:lnTo>
                    <a:pt x="17908" y="5299"/>
                  </a:lnTo>
                  <a:cubicBezTo>
                    <a:pt x="17907" y="5299"/>
                    <a:pt x="17904" y="5301"/>
                    <a:pt x="17905" y="5301"/>
                  </a:cubicBezTo>
                  <a:close/>
                  <a:moveTo>
                    <a:pt x="22256" y="5512"/>
                  </a:moveTo>
                  <a:lnTo>
                    <a:pt x="22258" y="5510"/>
                  </a:lnTo>
                  <a:cubicBezTo>
                    <a:pt x="22258" y="5510"/>
                    <a:pt x="22255" y="5511"/>
                    <a:pt x="22256" y="5512"/>
                  </a:cubicBezTo>
                  <a:close/>
                  <a:moveTo>
                    <a:pt x="18043" y="2652"/>
                  </a:moveTo>
                  <a:lnTo>
                    <a:pt x="18045" y="2649"/>
                  </a:lnTo>
                  <a:cubicBezTo>
                    <a:pt x="18045" y="2650"/>
                    <a:pt x="18042" y="2651"/>
                    <a:pt x="18043" y="2652"/>
                  </a:cubicBezTo>
                  <a:close/>
                  <a:moveTo>
                    <a:pt x="19655" y="2538"/>
                  </a:moveTo>
                  <a:lnTo>
                    <a:pt x="19658" y="2536"/>
                  </a:lnTo>
                  <a:cubicBezTo>
                    <a:pt x="19658" y="2536"/>
                    <a:pt x="19654" y="2538"/>
                    <a:pt x="19655" y="2538"/>
                  </a:cubicBezTo>
                  <a:close/>
                  <a:moveTo>
                    <a:pt x="19987" y="3251"/>
                  </a:moveTo>
                  <a:lnTo>
                    <a:pt x="19990" y="3249"/>
                  </a:lnTo>
                  <a:cubicBezTo>
                    <a:pt x="19990" y="3249"/>
                    <a:pt x="19987" y="3251"/>
                    <a:pt x="19987" y="3251"/>
                  </a:cubicBezTo>
                  <a:close/>
                  <a:moveTo>
                    <a:pt x="17865" y="2749"/>
                  </a:moveTo>
                  <a:lnTo>
                    <a:pt x="17867" y="2747"/>
                  </a:lnTo>
                  <a:cubicBezTo>
                    <a:pt x="17867" y="2747"/>
                    <a:pt x="17864" y="2748"/>
                    <a:pt x="17865" y="2749"/>
                  </a:cubicBezTo>
                  <a:close/>
                  <a:moveTo>
                    <a:pt x="9520" y="1420"/>
                  </a:moveTo>
                  <a:lnTo>
                    <a:pt x="9522" y="1418"/>
                  </a:lnTo>
                  <a:cubicBezTo>
                    <a:pt x="9522" y="1418"/>
                    <a:pt x="9519" y="1420"/>
                    <a:pt x="9520" y="1420"/>
                  </a:cubicBezTo>
                  <a:close/>
                  <a:moveTo>
                    <a:pt x="20919" y="4256"/>
                  </a:moveTo>
                  <a:lnTo>
                    <a:pt x="20922" y="4254"/>
                  </a:lnTo>
                  <a:cubicBezTo>
                    <a:pt x="20921" y="4254"/>
                    <a:pt x="20918" y="4255"/>
                    <a:pt x="20919" y="4256"/>
                  </a:cubicBezTo>
                  <a:close/>
                  <a:moveTo>
                    <a:pt x="22507" y="3438"/>
                  </a:moveTo>
                  <a:lnTo>
                    <a:pt x="22510" y="3435"/>
                  </a:lnTo>
                  <a:cubicBezTo>
                    <a:pt x="22509" y="3436"/>
                    <a:pt x="22506" y="3437"/>
                    <a:pt x="22507" y="3438"/>
                  </a:cubicBezTo>
                  <a:close/>
                  <a:moveTo>
                    <a:pt x="11521" y="1582"/>
                  </a:moveTo>
                  <a:lnTo>
                    <a:pt x="11523" y="1580"/>
                  </a:lnTo>
                  <a:cubicBezTo>
                    <a:pt x="11523" y="1580"/>
                    <a:pt x="11520" y="1582"/>
                    <a:pt x="11521" y="1582"/>
                  </a:cubicBezTo>
                  <a:close/>
                  <a:moveTo>
                    <a:pt x="22442" y="3438"/>
                  </a:moveTo>
                  <a:lnTo>
                    <a:pt x="22445" y="3435"/>
                  </a:lnTo>
                  <a:cubicBezTo>
                    <a:pt x="22445" y="3436"/>
                    <a:pt x="22442" y="3437"/>
                    <a:pt x="22442" y="3438"/>
                  </a:cubicBezTo>
                  <a:close/>
                  <a:moveTo>
                    <a:pt x="22434" y="4734"/>
                  </a:moveTo>
                  <a:lnTo>
                    <a:pt x="22437" y="4732"/>
                  </a:lnTo>
                  <a:cubicBezTo>
                    <a:pt x="22436" y="4732"/>
                    <a:pt x="22433" y="4733"/>
                    <a:pt x="22434" y="4734"/>
                  </a:cubicBezTo>
                  <a:close/>
                  <a:moveTo>
                    <a:pt x="21276" y="3438"/>
                  </a:moveTo>
                  <a:lnTo>
                    <a:pt x="21278" y="3435"/>
                  </a:lnTo>
                  <a:cubicBezTo>
                    <a:pt x="21278" y="3436"/>
                    <a:pt x="21275" y="3437"/>
                    <a:pt x="21276" y="3438"/>
                  </a:cubicBezTo>
                  <a:close/>
                  <a:moveTo>
                    <a:pt x="21259" y="3438"/>
                  </a:moveTo>
                  <a:lnTo>
                    <a:pt x="21262" y="3435"/>
                  </a:lnTo>
                  <a:cubicBezTo>
                    <a:pt x="21262" y="3436"/>
                    <a:pt x="21259" y="3437"/>
                    <a:pt x="21259" y="3438"/>
                  </a:cubicBezTo>
                  <a:close/>
                  <a:moveTo>
                    <a:pt x="17387" y="5512"/>
                  </a:moveTo>
                  <a:lnTo>
                    <a:pt x="17389" y="5510"/>
                  </a:lnTo>
                  <a:cubicBezTo>
                    <a:pt x="17389" y="5510"/>
                    <a:pt x="17386" y="5511"/>
                    <a:pt x="17387" y="5512"/>
                  </a:cubicBezTo>
                  <a:close/>
                  <a:moveTo>
                    <a:pt x="11278" y="1582"/>
                  </a:moveTo>
                  <a:lnTo>
                    <a:pt x="11280" y="1580"/>
                  </a:lnTo>
                  <a:cubicBezTo>
                    <a:pt x="11280" y="1580"/>
                    <a:pt x="11277" y="1582"/>
                    <a:pt x="11278" y="1582"/>
                  </a:cubicBezTo>
                  <a:close/>
                  <a:moveTo>
                    <a:pt x="20919" y="2652"/>
                  </a:moveTo>
                  <a:lnTo>
                    <a:pt x="20922" y="2649"/>
                  </a:lnTo>
                  <a:cubicBezTo>
                    <a:pt x="20921" y="2650"/>
                    <a:pt x="20918" y="2651"/>
                    <a:pt x="20919" y="2652"/>
                  </a:cubicBezTo>
                  <a:close/>
                  <a:moveTo>
                    <a:pt x="16252" y="1898"/>
                  </a:moveTo>
                  <a:lnTo>
                    <a:pt x="16255" y="1896"/>
                  </a:lnTo>
                  <a:cubicBezTo>
                    <a:pt x="16255" y="1896"/>
                    <a:pt x="16252" y="1898"/>
                    <a:pt x="16252" y="1898"/>
                  </a:cubicBezTo>
                  <a:close/>
                  <a:moveTo>
                    <a:pt x="21373" y="3738"/>
                  </a:moveTo>
                  <a:lnTo>
                    <a:pt x="21375" y="3735"/>
                  </a:lnTo>
                  <a:cubicBezTo>
                    <a:pt x="21375" y="3735"/>
                    <a:pt x="21372" y="3737"/>
                    <a:pt x="21373" y="3738"/>
                  </a:cubicBezTo>
                  <a:close/>
                  <a:moveTo>
                    <a:pt x="21948" y="1040"/>
                  </a:moveTo>
                  <a:lnTo>
                    <a:pt x="21951" y="1037"/>
                  </a:lnTo>
                  <a:cubicBezTo>
                    <a:pt x="21950" y="1037"/>
                    <a:pt x="21947" y="1039"/>
                    <a:pt x="21948" y="1040"/>
                  </a:cubicBezTo>
                  <a:close/>
                  <a:moveTo>
                    <a:pt x="20838" y="3422"/>
                  </a:moveTo>
                  <a:lnTo>
                    <a:pt x="20841" y="3419"/>
                  </a:lnTo>
                  <a:cubicBezTo>
                    <a:pt x="20840" y="3419"/>
                    <a:pt x="20837" y="3421"/>
                    <a:pt x="20838" y="3422"/>
                  </a:cubicBezTo>
                  <a:close/>
                  <a:moveTo>
                    <a:pt x="20943" y="3738"/>
                  </a:moveTo>
                  <a:lnTo>
                    <a:pt x="20946" y="3735"/>
                  </a:lnTo>
                  <a:cubicBezTo>
                    <a:pt x="20946" y="3735"/>
                    <a:pt x="20943" y="3737"/>
                    <a:pt x="20943" y="3738"/>
                  </a:cubicBezTo>
                  <a:close/>
                  <a:moveTo>
                    <a:pt x="21276" y="3729"/>
                  </a:moveTo>
                  <a:lnTo>
                    <a:pt x="21278" y="3727"/>
                  </a:lnTo>
                  <a:cubicBezTo>
                    <a:pt x="21278" y="3727"/>
                    <a:pt x="21275" y="3729"/>
                    <a:pt x="21276" y="3729"/>
                  </a:cubicBezTo>
                  <a:close/>
                  <a:moveTo>
                    <a:pt x="19331" y="3729"/>
                  </a:moveTo>
                  <a:lnTo>
                    <a:pt x="19334" y="3727"/>
                  </a:lnTo>
                  <a:cubicBezTo>
                    <a:pt x="19333" y="3727"/>
                    <a:pt x="19330" y="3729"/>
                    <a:pt x="19331" y="3729"/>
                  </a:cubicBezTo>
                  <a:close/>
                  <a:moveTo>
                    <a:pt x="20433" y="5342"/>
                  </a:moveTo>
                  <a:lnTo>
                    <a:pt x="20435" y="5339"/>
                  </a:lnTo>
                  <a:cubicBezTo>
                    <a:pt x="20435" y="5340"/>
                    <a:pt x="20432" y="5341"/>
                    <a:pt x="20433" y="5342"/>
                  </a:cubicBezTo>
                  <a:close/>
                  <a:moveTo>
                    <a:pt x="20174" y="4758"/>
                  </a:moveTo>
                  <a:lnTo>
                    <a:pt x="20176" y="4756"/>
                  </a:lnTo>
                  <a:cubicBezTo>
                    <a:pt x="20176" y="4756"/>
                    <a:pt x="20173" y="4758"/>
                    <a:pt x="20174" y="4758"/>
                  </a:cubicBezTo>
                  <a:close/>
                  <a:moveTo>
                    <a:pt x="20952" y="4280"/>
                  </a:moveTo>
                  <a:lnTo>
                    <a:pt x="20954" y="4278"/>
                  </a:lnTo>
                  <a:cubicBezTo>
                    <a:pt x="20954" y="4278"/>
                    <a:pt x="20951" y="4280"/>
                    <a:pt x="20952" y="4280"/>
                  </a:cubicBezTo>
                  <a:close/>
                  <a:moveTo>
                    <a:pt x="1256" y="5504"/>
                  </a:moveTo>
                  <a:lnTo>
                    <a:pt x="1258" y="5501"/>
                  </a:lnTo>
                  <a:cubicBezTo>
                    <a:pt x="1258" y="5502"/>
                    <a:pt x="1255" y="5503"/>
                    <a:pt x="1256" y="5504"/>
                  </a:cubicBezTo>
                  <a:close/>
                  <a:moveTo>
                    <a:pt x="19112" y="1874"/>
                  </a:moveTo>
                  <a:lnTo>
                    <a:pt x="19115" y="1872"/>
                  </a:lnTo>
                  <a:cubicBezTo>
                    <a:pt x="19115" y="1872"/>
                    <a:pt x="19112" y="1873"/>
                    <a:pt x="19112" y="1874"/>
                  </a:cubicBezTo>
                  <a:close/>
                  <a:moveTo>
                    <a:pt x="18618" y="5293"/>
                  </a:moveTo>
                  <a:lnTo>
                    <a:pt x="18621" y="5291"/>
                  </a:lnTo>
                  <a:cubicBezTo>
                    <a:pt x="18620" y="5291"/>
                    <a:pt x="18617" y="5292"/>
                    <a:pt x="18618" y="5293"/>
                  </a:cubicBezTo>
                  <a:close/>
                  <a:moveTo>
                    <a:pt x="16682" y="1874"/>
                  </a:moveTo>
                  <a:lnTo>
                    <a:pt x="16684" y="1872"/>
                  </a:lnTo>
                  <a:cubicBezTo>
                    <a:pt x="16684" y="1872"/>
                    <a:pt x="16681" y="1873"/>
                    <a:pt x="16682" y="1874"/>
                  </a:cubicBezTo>
                  <a:close/>
                  <a:moveTo>
                    <a:pt x="17913" y="813"/>
                  </a:moveTo>
                  <a:lnTo>
                    <a:pt x="17916" y="810"/>
                  </a:lnTo>
                  <a:cubicBezTo>
                    <a:pt x="17916" y="810"/>
                    <a:pt x="17913" y="812"/>
                    <a:pt x="17913" y="813"/>
                  </a:cubicBezTo>
                  <a:close/>
                  <a:moveTo>
                    <a:pt x="20522" y="3397"/>
                  </a:moveTo>
                  <a:lnTo>
                    <a:pt x="20525" y="3395"/>
                  </a:lnTo>
                  <a:cubicBezTo>
                    <a:pt x="20524" y="3395"/>
                    <a:pt x="20521" y="3396"/>
                    <a:pt x="20522" y="3397"/>
                  </a:cubicBezTo>
                  <a:close/>
                  <a:moveTo>
                    <a:pt x="348" y="3397"/>
                  </a:moveTo>
                  <a:lnTo>
                    <a:pt x="351" y="3395"/>
                  </a:lnTo>
                  <a:cubicBezTo>
                    <a:pt x="351" y="3395"/>
                    <a:pt x="348" y="3396"/>
                    <a:pt x="348" y="3397"/>
                  </a:cubicBezTo>
                  <a:close/>
                  <a:moveTo>
                    <a:pt x="16358" y="1874"/>
                  </a:moveTo>
                  <a:lnTo>
                    <a:pt x="16360" y="1872"/>
                  </a:lnTo>
                  <a:cubicBezTo>
                    <a:pt x="16360" y="1872"/>
                    <a:pt x="16357" y="1873"/>
                    <a:pt x="16358" y="1874"/>
                  </a:cubicBezTo>
                  <a:close/>
                  <a:moveTo>
                    <a:pt x="17605" y="2376"/>
                  </a:moveTo>
                  <a:lnTo>
                    <a:pt x="17608" y="2374"/>
                  </a:lnTo>
                  <a:cubicBezTo>
                    <a:pt x="17608" y="2374"/>
                    <a:pt x="17605" y="2376"/>
                    <a:pt x="17605" y="2376"/>
                  </a:cubicBezTo>
                  <a:close/>
                  <a:moveTo>
                    <a:pt x="17865" y="3130"/>
                  </a:moveTo>
                  <a:lnTo>
                    <a:pt x="17867" y="3127"/>
                  </a:lnTo>
                  <a:cubicBezTo>
                    <a:pt x="17867" y="3128"/>
                    <a:pt x="17864" y="3129"/>
                    <a:pt x="17865" y="3130"/>
                  </a:cubicBezTo>
                  <a:close/>
                  <a:moveTo>
                    <a:pt x="21948" y="3381"/>
                  </a:moveTo>
                  <a:lnTo>
                    <a:pt x="21951" y="3379"/>
                  </a:lnTo>
                  <a:cubicBezTo>
                    <a:pt x="21950" y="3379"/>
                    <a:pt x="21947" y="3380"/>
                    <a:pt x="21948" y="3381"/>
                  </a:cubicBezTo>
                  <a:close/>
                  <a:moveTo>
                    <a:pt x="15159" y="2393"/>
                  </a:moveTo>
                  <a:lnTo>
                    <a:pt x="15161" y="2390"/>
                  </a:lnTo>
                  <a:cubicBezTo>
                    <a:pt x="15161" y="2390"/>
                    <a:pt x="15158" y="2392"/>
                    <a:pt x="15159" y="2393"/>
                  </a:cubicBezTo>
                  <a:close/>
                  <a:moveTo>
                    <a:pt x="17184" y="2393"/>
                  </a:moveTo>
                  <a:lnTo>
                    <a:pt x="17187" y="2390"/>
                  </a:lnTo>
                  <a:cubicBezTo>
                    <a:pt x="17186" y="2390"/>
                    <a:pt x="17183" y="2392"/>
                    <a:pt x="17184" y="2393"/>
                  </a:cubicBezTo>
                  <a:close/>
                  <a:moveTo>
                    <a:pt x="15718" y="1501"/>
                  </a:moveTo>
                  <a:lnTo>
                    <a:pt x="15720" y="1499"/>
                  </a:lnTo>
                  <a:cubicBezTo>
                    <a:pt x="15720" y="1499"/>
                    <a:pt x="15717" y="1501"/>
                    <a:pt x="15718" y="1501"/>
                  </a:cubicBezTo>
                  <a:close/>
                  <a:moveTo>
                    <a:pt x="16990" y="1858"/>
                  </a:moveTo>
                  <a:lnTo>
                    <a:pt x="16992" y="1855"/>
                  </a:lnTo>
                  <a:cubicBezTo>
                    <a:pt x="16992" y="1856"/>
                    <a:pt x="16989" y="1857"/>
                    <a:pt x="16990" y="1858"/>
                  </a:cubicBezTo>
                  <a:close/>
                  <a:moveTo>
                    <a:pt x="16820" y="1850"/>
                  </a:moveTo>
                  <a:lnTo>
                    <a:pt x="16822" y="1847"/>
                  </a:lnTo>
                  <a:cubicBezTo>
                    <a:pt x="16822" y="1847"/>
                    <a:pt x="16819" y="1849"/>
                    <a:pt x="16820" y="1850"/>
                  </a:cubicBezTo>
                  <a:close/>
                  <a:moveTo>
                    <a:pt x="16155" y="2401"/>
                  </a:moveTo>
                  <a:lnTo>
                    <a:pt x="16158" y="2398"/>
                  </a:lnTo>
                  <a:cubicBezTo>
                    <a:pt x="16157" y="2398"/>
                    <a:pt x="16154" y="2400"/>
                    <a:pt x="16155" y="2401"/>
                  </a:cubicBezTo>
                  <a:close/>
                  <a:moveTo>
                    <a:pt x="20498" y="3689"/>
                  </a:moveTo>
                  <a:lnTo>
                    <a:pt x="20500" y="3687"/>
                  </a:lnTo>
                  <a:cubicBezTo>
                    <a:pt x="20500" y="3687"/>
                    <a:pt x="20497" y="3688"/>
                    <a:pt x="20498" y="3689"/>
                  </a:cubicBezTo>
                  <a:close/>
                  <a:moveTo>
                    <a:pt x="17338" y="4337"/>
                  </a:moveTo>
                  <a:lnTo>
                    <a:pt x="17341" y="4335"/>
                  </a:lnTo>
                  <a:cubicBezTo>
                    <a:pt x="17340" y="4335"/>
                    <a:pt x="17337" y="4336"/>
                    <a:pt x="17338" y="4337"/>
                  </a:cubicBezTo>
                  <a:close/>
                  <a:moveTo>
                    <a:pt x="7794" y="1501"/>
                  </a:moveTo>
                  <a:lnTo>
                    <a:pt x="7796" y="1499"/>
                  </a:lnTo>
                  <a:cubicBezTo>
                    <a:pt x="7796" y="1499"/>
                    <a:pt x="7793" y="1501"/>
                    <a:pt x="7794" y="1501"/>
                  </a:cubicBezTo>
                  <a:close/>
                  <a:moveTo>
                    <a:pt x="18667" y="1834"/>
                  </a:moveTo>
                  <a:lnTo>
                    <a:pt x="18669" y="1831"/>
                  </a:lnTo>
                  <a:cubicBezTo>
                    <a:pt x="18669" y="1831"/>
                    <a:pt x="18666" y="1833"/>
                    <a:pt x="18667" y="1834"/>
                  </a:cubicBezTo>
                  <a:close/>
                  <a:moveTo>
                    <a:pt x="17962" y="5423"/>
                  </a:moveTo>
                  <a:lnTo>
                    <a:pt x="17964" y="5420"/>
                  </a:lnTo>
                  <a:cubicBezTo>
                    <a:pt x="17964" y="5421"/>
                    <a:pt x="17961" y="5422"/>
                    <a:pt x="17962" y="5423"/>
                  </a:cubicBezTo>
                  <a:close/>
                  <a:moveTo>
                    <a:pt x="1069" y="5423"/>
                  </a:moveTo>
                  <a:lnTo>
                    <a:pt x="1072" y="5420"/>
                  </a:lnTo>
                  <a:cubicBezTo>
                    <a:pt x="1072" y="5421"/>
                    <a:pt x="1069" y="5422"/>
                    <a:pt x="1069" y="5423"/>
                  </a:cubicBezTo>
                  <a:close/>
                  <a:moveTo>
                    <a:pt x="19193" y="3689"/>
                  </a:moveTo>
                  <a:lnTo>
                    <a:pt x="19196" y="3687"/>
                  </a:lnTo>
                  <a:cubicBezTo>
                    <a:pt x="19196" y="3687"/>
                    <a:pt x="19193" y="3688"/>
                    <a:pt x="19193" y="3689"/>
                  </a:cubicBezTo>
                  <a:close/>
                  <a:moveTo>
                    <a:pt x="8053" y="1477"/>
                  </a:moveTo>
                  <a:lnTo>
                    <a:pt x="8056" y="1475"/>
                  </a:lnTo>
                  <a:cubicBezTo>
                    <a:pt x="8056" y="1475"/>
                    <a:pt x="8053" y="1476"/>
                    <a:pt x="8053" y="1477"/>
                  </a:cubicBezTo>
                  <a:close/>
                  <a:moveTo>
                    <a:pt x="19364" y="4775"/>
                  </a:moveTo>
                  <a:lnTo>
                    <a:pt x="19366" y="4772"/>
                  </a:lnTo>
                  <a:cubicBezTo>
                    <a:pt x="19366" y="4772"/>
                    <a:pt x="19363" y="4774"/>
                    <a:pt x="19364" y="4775"/>
                  </a:cubicBezTo>
                  <a:close/>
                  <a:moveTo>
                    <a:pt x="22937" y="5407"/>
                  </a:moveTo>
                  <a:lnTo>
                    <a:pt x="22939" y="5404"/>
                  </a:lnTo>
                  <a:cubicBezTo>
                    <a:pt x="22939" y="5404"/>
                    <a:pt x="22936" y="5406"/>
                    <a:pt x="22937" y="5407"/>
                  </a:cubicBezTo>
                  <a:close/>
                  <a:moveTo>
                    <a:pt x="18651" y="2401"/>
                  </a:moveTo>
                  <a:lnTo>
                    <a:pt x="18653" y="2398"/>
                  </a:lnTo>
                  <a:cubicBezTo>
                    <a:pt x="18653" y="2398"/>
                    <a:pt x="18650" y="2400"/>
                    <a:pt x="18651" y="2401"/>
                  </a:cubicBezTo>
                  <a:close/>
                  <a:moveTo>
                    <a:pt x="16852" y="1817"/>
                  </a:moveTo>
                  <a:lnTo>
                    <a:pt x="16854" y="1815"/>
                  </a:lnTo>
                  <a:cubicBezTo>
                    <a:pt x="16854" y="1815"/>
                    <a:pt x="16851" y="1817"/>
                    <a:pt x="16852" y="1817"/>
                  </a:cubicBezTo>
                  <a:close/>
                  <a:moveTo>
                    <a:pt x="21616" y="3341"/>
                  </a:moveTo>
                  <a:lnTo>
                    <a:pt x="21618" y="3338"/>
                  </a:lnTo>
                  <a:cubicBezTo>
                    <a:pt x="21618" y="3338"/>
                    <a:pt x="21615" y="3340"/>
                    <a:pt x="21616" y="3341"/>
                  </a:cubicBezTo>
                  <a:close/>
                  <a:moveTo>
                    <a:pt x="16706" y="2603"/>
                  </a:moveTo>
                  <a:lnTo>
                    <a:pt x="16709" y="2601"/>
                  </a:lnTo>
                  <a:cubicBezTo>
                    <a:pt x="16708" y="2601"/>
                    <a:pt x="16705" y="2602"/>
                    <a:pt x="16706" y="2603"/>
                  </a:cubicBezTo>
                  <a:close/>
                  <a:moveTo>
                    <a:pt x="22070" y="5366"/>
                  </a:moveTo>
                  <a:lnTo>
                    <a:pt x="22072" y="5364"/>
                  </a:lnTo>
                  <a:cubicBezTo>
                    <a:pt x="22072" y="5364"/>
                    <a:pt x="22069" y="5365"/>
                    <a:pt x="22070" y="5366"/>
                  </a:cubicBezTo>
                  <a:close/>
                  <a:moveTo>
                    <a:pt x="17314" y="2611"/>
                  </a:moveTo>
                  <a:lnTo>
                    <a:pt x="17316" y="2609"/>
                  </a:lnTo>
                  <a:cubicBezTo>
                    <a:pt x="17316" y="2609"/>
                    <a:pt x="17313" y="2611"/>
                    <a:pt x="17314" y="2611"/>
                  </a:cubicBezTo>
                  <a:close/>
                  <a:moveTo>
                    <a:pt x="21827" y="5358"/>
                  </a:moveTo>
                  <a:lnTo>
                    <a:pt x="21829" y="5356"/>
                  </a:lnTo>
                  <a:cubicBezTo>
                    <a:pt x="21829" y="5356"/>
                    <a:pt x="21826" y="5357"/>
                    <a:pt x="21827" y="5358"/>
                  </a:cubicBezTo>
                  <a:close/>
                  <a:moveTo>
                    <a:pt x="17338" y="2611"/>
                  </a:moveTo>
                  <a:lnTo>
                    <a:pt x="17341" y="2609"/>
                  </a:lnTo>
                  <a:cubicBezTo>
                    <a:pt x="17340" y="2609"/>
                    <a:pt x="17337" y="2611"/>
                    <a:pt x="17338" y="2611"/>
                  </a:cubicBezTo>
                  <a:close/>
                  <a:moveTo>
                    <a:pt x="20919" y="1437"/>
                  </a:moveTo>
                  <a:lnTo>
                    <a:pt x="20922" y="1434"/>
                  </a:lnTo>
                  <a:cubicBezTo>
                    <a:pt x="20921" y="1434"/>
                    <a:pt x="20918" y="1436"/>
                    <a:pt x="20919" y="1437"/>
                  </a:cubicBezTo>
                  <a:close/>
                  <a:moveTo>
                    <a:pt x="19283" y="1793"/>
                  </a:moveTo>
                  <a:lnTo>
                    <a:pt x="19285" y="1791"/>
                  </a:lnTo>
                  <a:cubicBezTo>
                    <a:pt x="19285" y="1791"/>
                    <a:pt x="19282" y="1792"/>
                    <a:pt x="19283" y="1793"/>
                  </a:cubicBezTo>
                  <a:close/>
                  <a:moveTo>
                    <a:pt x="17411" y="2611"/>
                  </a:moveTo>
                  <a:lnTo>
                    <a:pt x="17413" y="2609"/>
                  </a:lnTo>
                  <a:cubicBezTo>
                    <a:pt x="17413" y="2609"/>
                    <a:pt x="17410" y="2611"/>
                    <a:pt x="17411" y="2611"/>
                  </a:cubicBezTo>
                  <a:close/>
                  <a:moveTo>
                    <a:pt x="15061" y="1380"/>
                  </a:moveTo>
                  <a:lnTo>
                    <a:pt x="15064" y="1377"/>
                  </a:lnTo>
                  <a:cubicBezTo>
                    <a:pt x="15064" y="1378"/>
                    <a:pt x="15061" y="1379"/>
                    <a:pt x="15061" y="1380"/>
                  </a:cubicBezTo>
                  <a:close/>
                  <a:moveTo>
                    <a:pt x="17921" y="1777"/>
                  </a:moveTo>
                  <a:lnTo>
                    <a:pt x="17924" y="1774"/>
                  </a:lnTo>
                  <a:cubicBezTo>
                    <a:pt x="17924" y="1775"/>
                    <a:pt x="17921" y="1776"/>
                    <a:pt x="17921" y="1777"/>
                  </a:cubicBezTo>
                  <a:close/>
                  <a:moveTo>
                    <a:pt x="22053" y="2733"/>
                  </a:moveTo>
                  <a:lnTo>
                    <a:pt x="22056" y="2730"/>
                  </a:lnTo>
                  <a:cubicBezTo>
                    <a:pt x="22056" y="2731"/>
                    <a:pt x="22053" y="2732"/>
                    <a:pt x="22053" y="2733"/>
                  </a:cubicBezTo>
                  <a:close/>
                  <a:moveTo>
                    <a:pt x="18011" y="4856"/>
                  </a:moveTo>
                  <a:lnTo>
                    <a:pt x="18013" y="4853"/>
                  </a:lnTo>
                  <a:cubicBezTo>
                    <a:pt x="18013" y="4853"/>
                    <a:pt x="18010" y="4855"/>
                    <a:pt x="18011" y="4856"/>
                  </a:cubicBezTo>
                  <a:close/>
                  <a:moveTo>
                    <a:pt x="19996" y="1769"/>
                  </a:moveTo>
                  <a:lnTo>
                    <a:pt x="19998" y="1766"/>
                  </a:lnTo>
                  <a:cubicBezTo>
                    <a:pt x="19998" y="1766"/>
                    <a:pt x="19995" y="1768"/>
                    <a:pt x="19996" y="1769"/>
                  </a:cubicBezTo>
                  <a:close/>
                  <a:moveTo>
                    <a:pt x="21818" y="4402"/>
                  </a:moveTo>
                  <a:lnTo>
                    <a:pt x="21821" y="4400"/>
                  </a:lnTo>
                  <a:cubicBezTo>
                    <a:pt x="21821" y="4400"/>
                    <a:pt x="21818" y="4401"/>
                    <a:pt x="21818" y="4402"/>
                  </a:cubicBezTo>
                  <a:close/>
                  <a:moveTo>
                    <a:pt x="18408" y="2773"/>
                  </a:moveTo>
                  <a:lnTo>
                    <a:pt x="18410" y="2771"/>
                  </a:lnTo>
                  <a:cubicBezTo>
                    <a:pt x="18410" y="2771"/>
                    <a:pt x="18407" y="2773"/>
                    <a:pt x="18408" y="2773"/>
                  </a:cubicBezTo>
                  <a:close/>
                  <a:moveTo>
                    <a:pt x="13684" y="1372"/>
                  </a:moveTo>
                  <a:lnTo>
                    <a:pt x="13687" y="1369"/>
                  </a:lnTo>
                  <a:cubicBezTo>
                    <a:pt x="13686" y="1369"/>
                    <a:pt x="13683" y="1371"/>
                    <a:pt x="13684" y="1372"/>
                  </a:cubicBezTo>
                  <a:close/>
                  <a:moveTo>
                    <a:pt x="21924" y="5010"/>
                  </a:moveTo>
                  <a:lnTo>
                    <a:pt x="21926" y="5007"/>
                  </a:lnTo>
                  <a:cubicBezTo>
                    <a:pt x="21926" y="5007"/>
                    <a:pt x="21923" y="5009"/>
                    <a:pt x="21924" y="5010"/>
                  </a:cubicBezTo>
                  <a:close/>
                  <a:moveTo>
                    <a:pt x="17265" y="3235"/>
                  </a:moveTo>
                  <a:lnTo>
                    <a:pt x="17268" y="3233"/>
                  </a:lnTo>
                  <a:cubicBezTo>
                    <a:pt x="17267" y="3233"/>
                    <a:pt x="17264" y="3234"/>
                    <a:pt x="17265" y="3235"/>
                  </a:cubicBezTo>
                  <a:close/>
                  <a:moveTo>
                    <a:pt x="786" y="5010"/>
                  </a:moveTo>
                  <a:lnTo>
                    <a:pt x="788" y="5007"/>
                  </a:lnTo>
                  <a:cubicBezTo>
                    <a:pt x="788" y="5007"/>
                    <a:pt x="785" y="5009"/>
                    <a:pt x="786" y="5010"/>
                  </a:cubicBezTo>
                  <a:close/>
                  <a:moveTo>
                    <a:pt x="18456" y="2773"/>
                  </a:moveTo>
                  <a:lnTo>
                    <a:pt x="18459" y="2771"/>
                  </a:lnTo>
                  <a:cubicBezTo>
                    <a:pt x="18458" y="2771"/>
                    <a:pt x="18455" y="2773"/>
                    <a:pt x="18456" y="2773"/>
                  </a:cubicBezTo>
                  <a:close/>
                  <a:moveTo>
                    <a:pt x="19631" y="5002"/>
                  </a:moveTo>
                  <a:lnTo>
                    <a:pt x="19633" y="4999"/>
                  </a:lnTo>
                  <a:cubicBezTo>
                    <a:pt x="19633" y="4999"/>
                    <a:pt x="19630" y="5001"/>
                    <a:pt x="19631" y="5002"/>
                  </a:cubicBezTo>
                  <a:close/>
                  <a:moveTo>
                    <a:pt x="18578" y="5002"/>
                  </a:moveTo>
                  <a:lnTo>
                    <a:pt x="18580" y="4999"/>
                  </a:lnTo>
                  <a:cubicBezTo>
                    <a:pt x="18580" y="4999"/>
                    <a:pt x="18577" y="5001"/>
                    <a:pt x="18578" y="5002"/>
                  </a:cubicBezTo>
                  <a:close/>
                  <a:moveTo>
                    <a:pt x="19752" y="2773"/>
                  </a:moveTo>
                  <a:lnTo>
                    <a:pt x="19755" y="2771"/>
                  </a:lnTo>
                  <a:cubicBezTo>
                    <a:pt x="19755" y="2771"/>
                    <a:pt x="19752" y="2773"/>
                    <a:pt x="19752" y="2773"/>
                  </a:cubicBezTo>
                  <a:close/>
                  <a:moveTo>
                    <a:pt x="22702" y="2773"/>
                  </a:moveTo>
                  <a:lnTo>
                    <a:pt x="22704" y="2771"/>
                  </a:lnTo>
                  <a:cubicBezTo>
                    <a:pt x="22704" y="2771"/>
                    <a:pt x="22701" y="2773"/>
                    <a:pt x="22702" y="2773"/>
                  </a:cubicBezTo>
                  <a:close/>
                  <a:moveTo>
                    <a:pt x="21065" y="5172"/>
                  </a:moveTo>
                  <a:lnTo>
                    <a:pt x="21067" y="5169"/>
                  </a:lnTo>
                  <a:cubicBezTo>
                    <a:pt x="21067" y="5169"/>
                    <a:pt x="21064" y="5171"/>
                    <a:pt x="21065" y="5172"/>
                  </a:cubicBezTo>
                  <a:close/>
                  <a:moveTo>
                    <a:pt x="17427" y="3106"/>
                  </a:moveTo>
                  <a:lnTo>
                    <a:pt x="17430" y="3103"/>
                  </a:lnTo>
                  <a:cubicBezTo>
                    <a:pt x="17429" y="3103"/>
                    <a:pt x="17426" y="3105"/>
                    <a:pt x="17427" y="3106"/>
                  </a:cubicBezTo>
                  <a:close/>
                  <a:moveTo>
                    <a:pt x="22021" y="4864"/>
                  </a:moveTo>
                  <a:lnTo>
                    <a:pt x="22023" y="4861"/>
                  </a:lnTo>
                  <a:cubicBezTo>
                    <a:pt x="22023" y="4862"/>
                    <a:pt x="22020" y="4863"/>
                    <a:pt x="22021" y="4864"/>
                  </a:cubicBezTo>
                  <a:close/>
                  <a:moveTo>
                    <a:pt x="17038" y="3106"/>
                  </a:moveTo>
                  <a:lnTo>
                    <a:pt x="17041" y="3103"/>
                  </a:lnTo>
                  <a:cubicBezTo>
                    <a:pt x="17041" y="3103"/>
                    <a:pt x="17038" y="3105"/>
                    <a:pt x="17038" y="3106"/>
                  </a:cubicBezTo>
                  <a:close/>
                  <a:moveTo>
                    <a:pt x="22920" y="2733"/>
                  </a:moveTo>
                  <a:lnTo>
                    <a:pt x="22923" y="2730"/>
                  </a:lnTo>
                  <a:cubicBezTo>
                    <a:pt x="22923" y="2731"/>
                    <a:pt x="22920" y="2732"/>
                    <a:pt x="22920" y="2733"/>
                  </a:cubicBezTo>
                  <a:close/>
                  <a:moveTo>
                    <a:pt x="23212" y="3195"/>
                  </a:moveTo>
                  <a:lnTo>
                    <a:pt x="23214" y="3192"/>
                  </a:lnTo>
                  <a:cubicBezTo>
                    <a:pt x="23214" y="3192"/>
                    <a:pt x="23211" y="3194"/>
                    <a:pt x="23212" y="3195"/>
                  </a:cubicBezTo>
                  <a:close/>
                  <a:moveTo>
                    <a:pt x="23301" y="2773"/>
                  </a:moveTo>
                  <a:lnTo>
                    <a:pt x="23304" y="2771"/>
                  </a:lnTo>
                  <a:cubicBezTo>
                    <a:pt x="23303" y="2771"/>
                    <a:pt x="23300" y="2773"/>
                    <a:pt x="23301" y="2773"/>
                  </a:cubicBezTo>
                  <a:close/>
                  <a:moveTo>
                    <a:pt x="16180" y="1728"/>
                  </a:moveTo>
                  <a:lnTo>
                    <a:pt x="16182" y="1726"/>
                  </a:lnTo>
                  <a:cubicBezTo>
                    <a:pt x="16182" y="1726"/>
                    <a:pt x="16179" y="1727"/>
                    <a:pt x="16180" y="1728"/>
                  </a:cubicBezTo>
                  <a:close/>
                  <a:moveTo>
                    <a:pt x="17743" y="2790"/>
                  </a:moveTo>
                  <a:lnTo>
                    <a:pt x="17746" y="2787"/>
                  </a:lnTo>
                  <a:cubicBezTo>
                    <a:pt x="17745" y="2787"/>
                    <a:pt x="17742" y="2789"/>
                    <a:pt x="17743" y="2790"/>
                  </a:cubicBezTo>
                  <a:close/>
                  <a:moveTo>
                    <a:pt x="21624" y="5188"/>
                  </a:moveTo>
                  <a:lnTo>
                    <a:pt x="21626" y="5185"/>
                  </a:lnTo>
                  <a:cubicBezTo>
                    <a:pt x="21626" y="5186"/>
                    <a:pt x="21623" y="5187"/>
                    <a:pt x="21624" y="5188"/>
                  </a:cubicBezTo>
                  <a:close/>
                  <a:moveTo>
                    <a:pt x="22604" y="4985"/>
                  </a:moveTo>
                  <a:lnTo>
                    <a:pt x="22607" y="4983"/>
                  </a:lnTo>
                  <a:cubicBezTo>
                    <a:pt x="22607" y="4983"/>
                    <a:pt x="22604" y="4985"/>
                    <a:pt x="22604" y="4985"/>
                  </a:cubicBezTo>
                  <a:close/>
                  <a:moveTo>
                    <a:pt x="10597" y="1396"/>
                  </a:moveTo>
                  <a:lnTo>
                    <a:pt x="10600" y="1394"/>
                  </a:lnTo>
                  <a:cubicBezTo>
                    <a:pt x="10600" y="1394"/>
                    <a:pt x="10597" y="1395"/>
                    <a:pt x="10597" y="1396"/>
                  </a:cubicBezTo>
                  <a:close/>
                  <a:moveTo>
                    <a:pt x="17954" y="2790"/>
                  </a:moveTo>
                  <a:lnTo>
                    <a:pt x="17956" y="2787"/>
                  </a:lnTo>
                  <a:cubicBezTo>
                    <a:pt x="17956" y="2787"/>
                    <a:pt x="17953" y="2789"/>
                    <a:pt x="17954" y="2790"/>
                  </a:cubicBezTo>
                  <a:close/>
                  <a:moveTo>
                    <a:pt x="16998" y="1712"/>
                  </a:moveTo>
                  <a:lnTo>
                    <a:pt x="17000" y="1710"/>
                  </a:lnTo>
                  <a:cubicBezTo>
                    <a:pt x="17000" y="1710"/>
                    <a:pt x="16997" y="1711"/>
                    <a:pt x="16998" y="1712"/>
                  </a:cubicBezTo>
                  <a:close/>
                  <a:moveTo>
                    <a:pt x="16333" y="1712"/>
                  </a:moveTo>
                  <a:lnTo>
                    <a:pt x="16336" y="1710"/>
                  </a:lnTo>
                  <a:cubicBezTo>
                    <a:pt x="16336" y="1710"/>
                    <a:pt x="16333" y="1711"/>
                    <a:pt x="16333" y="1712"/>
                  </a:cubicBezTo>
                  <a:close/>
                  <a:moveTo>
                    <a:pt x="20854" y="4532"/>
                  </a:moveTo>
                  <a:lnTo>
                    <a:pt x="20857" y="4529"/>
                  </a:lnTo>
                  <a:cubicBezTo>
                    <a:pt x="20857" y="4529"/>
                    <a:pt x="20854" y="4531"/>
                    <a:pt x="20854" y="4532"/>
                  </a:cubicBezTo>
                  <a:close/>
                  <a:moveTo>
                    <a:pt x="19453" y="5261"/>
                  </a:moveTo>
                  <a:lnTo>
                    <a:pt x="19455" y="5258"/>
                  </a:lnTo>
                  <a:cubicBezTo>
                    <a:pt x="19455" y="5259"/>
                    <a:pt x="19452" y="5260"/>
                    <a:pt x="19453" y="5261"/>
                  </a:cubicBezTo>
                  <a:close/>
                  <a:moveTo>
                    <a:pt x="308" y="2960"/>
                  </a:moveTo>
                  <a:lnTo>
                    <a:pt x="310" y="2957"/>
                  </a:lnTo>
                  <a:cubicBezTo>
                    <a:pt x="310" y="2957"/>
                    <a:pt x="307" y="2959"/>
                    <a:pt x="308" y="2960"/>
                  </a:cubicBezTo>
                  <a:close/>
                  <a:moveTo>
                    <a:pt x="22531" y="5212"/>
                  </a:moveTo>
                  <a:lnTo>
                    <a:pt x="22534" y="5210"/>
                  </a:lnTo>
                  <a:cubicBezTo>
                    <a:pt x="22534" y="5210"/>
                    <a:pt x="22531" y="5211"/>
                    <a:pt x="22531" y="5212"/>
                  </a:cubicBezTo>
                  <a:close/>
                  <a:moveTo>
                    <a:pt x="16868" y="2433"/>
                  </a:moveTo>
                  <a:lnTo>
                    <a:pt x="16871" y="2431"/>
                  </a:lnTo>
                  <a:cubicBezTo>
                    <a:pt x="16870" y="2431"/>
                    <a:pt x="16867" y="2432"/>
                    <a:pt x="16868" y="2433"/>
                  </a:cubicBezTo>
                  <a:close/>
                  <a:moveTo>
                    <a:pt x="20012" y="5334"/>
                  </a:moveTo>
                  <a:lnTo>
                    <a:pt x="20014" y="5331"/>
                  </a:lnTo>
                  <a:cubicBezTo>
                    <a:pt x="20014" y="5331"/>
                    <a:pt x="20011" y="5333"/>
                    <a:pt x="20012" y="5334"/>
                  </a:cubicBezTo>
                  <a:close/>
                  <a:moveTo>
                    <a:pt x="12744" y="1388"/>
                  </a:moveTo>
                  <a:lnTo>
                    <a:pt x="12747" y="1385"/>
                  </a:lnTo>
                  <a:cubicBezTo>
                    <a:pt x="12747" y="1386"/>
                    <a:pt x="12744" y="1387"/>
                    <a:pt x="12744" y="1388"/>
                  </a:cubicBezTo>
                  <a:close/>
                  <a:moveTo>
                    <a:pt x="11051" y="1388"/>
                  </a:moveTo>
                  <a:lnTo>
                    <a:pt x="11053" y="1385"/>
                  </a:lnTo>
                  <a:cubicBezTo>
                    <a:pt x="11053" y="1386"/>
                    <a:pt x="11050" y="1387"/>
                    <a:pt x="11051" y="1388"/>
                  </a:cubicBezTo>
                  <a:close/>
                  <a:moveTo>
                    <a:pt x="19663" y="5625"/>
                  </a:moveTo>
                  <a:lnTo>
                    <a:pt x="19666" y="5623"/>
                  </a:lnTo>
                  <a:cubicBezTo>
                    <a:pt x="19666" y="5623"/>
                    <a:pt x="19663" y="5625"/>
                    <a:pt x="19663" y="5625"/>
                  </a:cubicBezTo>
                  <a:close/>
                  <a:moveTo>
                    <a:pt x="19542" y="1590"/>
                  </a:moveTo>
                  <a:lnTo>
                    <a:pt x="19544" y="1588"/>
                  </a:lnTo>
                  <a:cubicBezTo>
                    <a:pt x="19544" y="1588"/>
                    <a:pt x="19541" y="1590"/>
                    <a:pt x="19542" y="1590"/>
                  </a:cubicBezTo>
                  <a:close/>
                  <a:moveTo>
                    <a:pt x="20028" y="902"/>
                  </a:moveTo>
                  <a:lnTo>
                    <a:pt x="20030" y="899"/>
                  </a:lnTo>
                  <a:cubicBezTo>
                    <a:pt x="20030" y="900"/>
                    <a:pt x="20027" y="901"/>
                    <a:pt x="20028" y="902"/>
                  </a:cubicBezTo>
                  <a:close/>
                  <a:moveTo>
                    <a:pt x="13465" y="2425"/>
                  </a:moveTo>
                  <a:lnTo>
                    <a:pt x="13468" y="2423"/>
                  </a:lnTo>
                  <a:cubicBezTo>
                    <a:pt x="13468" y="2423"/>
                    <a:pt x="13465" y="2424"/>
                    <a:pt x="13465" y="2425"/>
                  </a:cubicBezTo>
                  <a:close/>
                  <a:moveTo>
                    <a:pt x="17289" y="1736"/>
                  </a:moveTo>
                  <a:lnTo>
                    <a:pt x="17292" y="1734"/>
                  </a:lnTo>
                  <a:cubicBezTo>
                    <a:pt x="17292" y="1734"/>
                    <a:pt x="17289" y="1736"/>
                    <a:pt x="17289" y="1736"/>
                  </a:cubicBezTo>
                  <a:close/>
                  <a:moveTo>
                    <a:pt x="21859" y="3802"/>
                  </a:moveTo>
                  <a:lnTo>
                    <a:pt x="21861" y="3800"/>
                  </a:lnTo>
                  <a:cubicBezTo>
                    <a:pt x="21861" y="3800"/>
                    <a:pt x="21858" y="3802"/>
                    <a:pt x="21859" y="3802"/>
                  </a:cubicBezTo>
                  <a:close/>
                  <a:moveTo>
                    <a:pt x="19850" y="3657"/>
                  </a:moveTo>
                  <a:lnTo>
                    <a:pt x="19852" y="3654"/>
                  </a:lnTo>
                  <a:cubicBezTo>
                    <a:pt x="19852" y="3654"/>
                    <a:pt x="19849" y="3656"/>
                    <a:pt x="19850" y="3657"/>
                  </a:cubicBezTo>
                  <a:close/>
                  <a:moveTo>
                    <a:pt x="18926" y="3657"/>
                  </a:moveTo>
                  <a:lnTo>
                    <a:pt x="18928" y="3654"/>
                  </a:lnTo>
                  <a:cubicBezTo>
                    <a:pt x="18928" y="3654"/>
                    <a:pt x="18925" y="3656"/>
                    <a:pt x="18926" y="3657"/>
                  </a:cubicBezTo>
                  <a:close/>
                  <a:moveTo>
                    <a:pt x="16366" y="1736"/>
                  </a:moveTo>
                  <a:lnTo>
                    <a:pt x="16368" y="1734"/>
                  </a:lnTo>
                  <a:cubicBezTo>
                    <a:pt x="16368" y="1734"/>
                    <a:pt x="16365" y="1736"/>
                    <a:pt x="16366" y="1736"/>
                  </a:cubicBezTo>
                  <a:close/>
                  <a:moveTo>
                    <a:pt x="17557" y="2133"/>
                  </a:moveTo>
                  <a:lnTo>
                    <a:pt x="17559" y="2131"/>
                  </a:lnTo>
                  <a:cubicBezTo>
                    <a:pt x="17559" y="2131"/>
                    <a:pt x="17556" y="2133"/>
                    <a:pt x="17557" y="2133"/>
                  </a:cubicBezTo>
                  <a:close/>
                  <a:moveTo>
                    <a:pt x="17484" y="5220"/>
                  </a:moveTo>
                  <a:lnTo>
                    <a:pt x="17486" y="5218"/>
                  </a:lnTo>
                  <a:cubicBezTo>
                    <a:pt x="17486" y="5218"/>
                    <a:pt x="17483" y="5219"/>
                    <a:pt x="17484" y="5220"/>
                  </a:cubicBezTo>
                  <a:close/>
                  <a:moveTo>
                    <a:pt x="21770" y="4345"/>
                  </a:moveTo>
                  <a:lnTo>
                    <a:pt x="21772" y="4343"/>
                  </a:lnTo>
                  <a:cubicBezTo>
                    <a:pt x="21772" y="4343"/>
                    <a:pt x="21769" y="4344"/>
                    <a:pt x="21770" y="4345"/>
                  </a:cubicBezTo>
                  <a:close/>
                  <a:moveTo>
                    <a:pt x="21478" y="2676"/>
                  </a:moveTo>
                  <a:lnTo>
                    <a:pt x="21481" y="2674"/>
                  </a:lnTo>
                  <a:cubicBezTo>
                    <a:pt x="21480" y="2674"/>
                    <a:pt x="21477" y="2675"/>
                    <a:pt x="21478" y="2676"/>
                  </a:cubicBezTo>
                  <a:close/>
                  <a:moveTo>
                    <a:pt x="14924" y="1736"/>
                  </a:moveTo>
                  <a:lnTo>
                    <a:pt x="14926" y="1734"/>
                  </a:lnTo>
                  <a:cubicBezTo>
                    <a:pt x="14926" y="1734"/>
                    <a:pt x="14923" y="1736"/>
                    <a:pt x="14924" y="1736"/>
                  </a:cubicBezTo>
                  <a:close/>
                  <a:moveTo>
                    <a:pt x="16333" y="1736"/>
                  </a:moveTo>
                  <a:lnTo>
                    <a:pt x="16336" y="1734"/>
                  </a:lnTo>
                  <a:cubicBezTo>
                    <a:pt x="16336" y="1734"/>
                    <a:pt x="16333" y="1736"/>
                    <a:pt x="16333" y="1736"/>
                  </a:cubicBezTo>
                  <a:close/>
                  <a:moveTo>
                    <a:pt x="17654" y="2676"/>
                  </a:moveTo>
                  <a:lnTo>
                    <a:pt x="17656" y="2674"/>
                  </a:lnTo>
                  <a:cubicBezTo>
                    <a:pt x="17656" y="2674"/>
                    <a:pt x="17653" y="2675"/>
                    <a:pt x="17654" y="2676"/>
                  </a:cubicBezTo>
                  <a:close/>
                  <a:moveTo>
                    <a:pt x="19963" y="5326"/>
                  </a:moveTo>
                  <a:lnTo>
                    <a:pt x="19966" y="5323"/>
                  </a:lnTo>
                  <a:cubicBezTo>
                    <a:pt x="19965" y="5323"/>
                    <a:pt x="19962" y="5325"/>
                    <a:pt x="19963" y="5326"/>
                  </a:cubicBezTo>
                  <a:close/>
                  <a:moveTo>
                    <a:pt x="17144" y="1987"/>
                  </a:moveTo>
                  <a:lnTo>
                    <a:pt x="17146" y="1985"/>
                  </a:lnTo>
                  <a:cubicBezTo>
                    <a:pt x="17146" y="1985"/>
                    <a:pt x="17143" y="1987"/>
                    <a:pt x="17144" y="1987"/>
                  </a:cubicBezTo>
                  <a:close/>
                  <a:moveTo>
                    <a:pt x="19607" y="3114"/>
                  </a:moveTo>
                  <a:lnTo>
                    <a:pt x="19609" y="3111"/>
                  </a:lnTo>
                  <a:cubicBezTo>
                    <a:pt x="19609" y="3111"/>
                    <a:pt x="19606" y="3113"/>
                    <a:pt x="19607" y="3114"/>
                  </a:cubicBezTo>
                  <a:close/>
                  <a:moveTo>
                    <a:pt x="21770" y="3511"/>
                  </a:moveTo>
                  <a:lnTo>
                    <a:pt x="21772" y="3508"/>
                  </a:lnTo>
                  <a:cubicBezTo>
                    <a:pt x="21772" y="3508"/>
                    <a:pt x="21769" y="3510"/>
                    <a:pt x="21770" y="3511"/>
                  </a:cubicBezTo>
                  <a:close/>
                  <a:moveTo>
                    <a:pt x="19299" y="2279"/>
                  </a:moveTo>
                  <a:lnTo>
                    <a:pt x="19301" y="2277"/>
                  </a:lnTo>
                  <a:cubicBezTo>
                    <a:pt x="19301" y="2277"/>
                    <a:pt x="19298" y="2278"/>
                    <a:pt x="19299" y="2279"/>
                  </a:cubicBezTo>
                  <a:close/>
                  <a:moveTo>
                    <a:pt x="21170" y="2133"/>
                  </a:moveTo>
                  <a:lnTo>
                    <a:pt x="21173" y="2131"/>
                  </a:lnTo>
                  <a:cubicBezTo>
                    <a:pt x="21173" y="2131"/>
                    <a:pt x="21170" y="2133"/>
                    <a:pt x="21170" y="2133"/>
                  </a:cubicBezTo>
                  <a:close/>
                  <a:moveTo>
                    <a:pt x="18618" y="2717"/>
                  </a:moveTo>
                  <a:lnTo>
                    <a:pt x="18621" y="2714"/>
                  </a:lnTo>
                  <a:cubicBezTo>
                    <a:pt x="18620" y="2714"/>
                    <a:pt x="18617" y="2716"/>
                    <a:pt x="18618" y="2717"/>
                  </a:cubicBezTo>
                  <a:close/>
                  <a:moveTo>
                    <a:pt x="14340" y="2433"/>
                  </a:moveTo>
                  <a:lnTo>
                    <a:pt x="14343" y="2431"/>
                  </a:lnTo>
                  <a:cubicBezTo>
                    <a:pt x="14343" y="2431"/>
                    <a:pt x="14340" y="2432"/>
                    <a:pt x="14340" y="2433"/>
                  </a:cubicBezTo>
                  <a:close/>
                  <a:moveTo>
                    <a:pt x="16674" y="4499"/>
                  </a:moveTo>
                  <a:lnTo>
                    <a:pt x="16676" y="4497"/>
                  </a:lnTo>
                  <a:cubicBezTo>
                    <a:pt x="16676" y="4497"/>
                    <a:pt x="16673" y="4498"/>
                    <a:pt x="16674" y="4499"/>
                  </a:cubicBezTo>
                  <a:close/>
                  <a:moveTo>
                    <a:pt x="14559" y="2433"/>
                  </a:moveTo>
                  <a:lnTo>
                    <a:pt x="14562" y="2431"/>
                  </a:lnTo>
                  <a:cubicBezTo>
                    <a:pt x="14561" y="2431"/>
                    <a:pt x="14558" y="2432"/>
                    <a:pt x="14559" y="2433"/>
                  </a:cubicBezTo>
                  <a:close/>
                  <a:moveTo>
                    <a:pt x="10581" y="1639"/>
                  </a:moveTo>
                  <a:lnTo>
                    <a:pt x="10584" y="1637"/>
                  </a:lnTo>
                  <a:cubicBezTo>
                    <a:pt x="10583" y="1637"/>
                    <a:pt x="10580" y="1638"/>
                    <a:pt x="10581" y="1639"/>
                  </a:cubicBezTo>
                  <a:close/>
                  <a:moveTo>
                    <a:pt x="19842" y="1744"/>
                  </a:moveTo>
                  <a:lnTo>
                    <a:pt x="19844" y="1742"/>
                  </a:lnTo>
                  <a:cubicBezTo>
                    <a:pt x="19844" y="1742"/>
                    <a:pt x="19841" y="1744"/>
                    <a:pt x="19842" y="1744"/>
                  </a:cubicBezTo>
                  <a:close/>
                  <a:moveTo>
                    <a:pt x="23034" y="1785"/>
                  </a:moveTo>
                  <a:lnTo>
                    <a:pt x="23036" y="1783"/>
                  </a:lnTo>
                  <a:cubicBezTo>
                    <a:pt x="23036" y="1783"/>
                    <a:pt x="23033" y="1784"/>
                    <a:pt x="23034" y="1785"/>
                  </a:cubicBezTo>
                  <a:close/>
                  <a:moveTo>
                    <a:pt x="18764" y="2036"/>
                  </a:moveTo>
                  <a:lnTo>
                    <a:pt x="18766" y="2034"/>
                  </a:lnTo>
                  <a:cubicBezTo>
                    <a:pt x="18766" y="2034"/>
                    <a:pt x="18763" y="2035"/>
                    <a:pt x="18764" y="2036"/>
                  </a:cubicBezTo>
                  <a:close/>
                  <a:moveTo>
                    <a:pt x="21300" y="2725"/>
                  </a:moveTo>
                  <a:lnTo>
                    <a:pt x="21302" y="2722"/>
                  </a:lnTo>
                  <a:cubicBezTo>
                    <a:pt x="21302" y="2723"/>
                    <a:pt x="21299" y="2724"/>
                    <a:pt x="21300" y="2725"/>
                  </a:cubicBezTo>
                  <a:close/>
                  <a:moveTo>
                    <a:pt x="17905" y="2036"/>
                  </a:moveTo>
                  <a:lnTo>
                    <a:pt x="17908" y="2034"/>
                  </a:lnTo>
                  <a:cubicBezTo>
                    <a:pt x="17907" y="2034"/>
                    <a:pt x="17904" y="2035"/>
                    <a:pt x="17905" y="2036"/>
                  </a:cubicBezTo>
                  <a:close/>
                  <a:moveTo>
                    <a:pt x="21024" y="4143"/>
                  </a:moveTo>
                  <a:lnTo>
                    <a:pt x="21027" y="4140"/>
                  </a:lnTo>
                  <a:cubicBezTo>
                    <a:pt x="21027" y="4140"/>
                    <a:pt x="21024" y="4142"/>
                    <a:pt x="21024" y="4143"/>
                  </a:cubicBezTo>
                  <a:close/>
                  <a:moveTo>
                    <a:pt x="17338" y="805"/>
                  </a:moveTo>
                  <a:lnTo>
                    <a:pt x="17341" y="802"/>
                  </a:lnTo>
                  <a:cubicBezTo>
                    <a:pt x="17340" y="802"/>
                    <a:pt x="17337" y="804"/>
                    <a:pt x="17338" y="805"/>
                  </a:cubicBezTo>
                  <a:close/>
                  <a:moveTo>
                    <a:pt x="21964" y="3495"/>
                  </a:moveTo>
                  <a:lnTo>
                    <a:pt x="21967" y="3492"/>
                  </a:lnTo>
                  <a:cubicBezTo>
                    <a:pt x="21967" y="3492"/>
                    <a:pt x="21963" y="3494"/>
                    <a:pt x="21964" y="3495"/>
                  </a:cubicBezTo>
                  <a:close/>
                  <a:moveTo>
                    <a:pt x="21575" y="3495"/>
                  </a:moveTo>
                  <a:lnTo>
                    <a:pt x="21578" y="3492"/>
                  </a:lnTo>
                  <a:cubicBezTo>
                    <a:pt x="21578" y="3492"/>
                    <a:pt x="21575" y="3494"/>
                    <a:pt x="21575" y="3495"/>
                  </a:cubicBezTo>
                  <a:close/>
                  <a:moveTo>
                    <a:pt x="19355" y="2514"/>
                  </a:moveTo>
                  <a:lnTo>
                    <a:pt x="19358" y="2512"/>
                  </a:lnTo>
                  <a:cubicBezTo>
                    <a:pt x="19358" y="2512"/>
                    <a:pt x="19355" y="2513"/>
                    <a:pt x="19355" y="2514"/>
                  </a:cubicBezTo>
                  <a:close/>
                  <a:moveTo>
                    <a:pt x="18327" y="4248"/>
                  </a:moveTo>
                  <a:lnTo>
                    <a:pt x="18329" y="4246"/>
                  </a:lnTo>
                  <a:cubicBezTo>
                    <a:pt x="18329" y="4246"/>
                    <a:pt x="18326" y="4247"/>
                    <a:pt x="18327" y="4248"/>
                  </a:cubicBezTo>
                  <a:close/>
                  <a:moveTo>
                    <a:pt x="20773" y="4726"/>
                  </a:moveTo>
                  <a:lnTo>
                    <a:pt x="20776" y="4724"/>
                  </a:lnTo>
                  <a:cubicBezTo>
                    <a:pt x="20776" y="4724"/>
                    <a:pt x="20773" y="4725"/>
                    <a:pt x="20773" y="4726"/>
                  </a:cubicBezTo>
                  <a:close/>
                  <a:moveTo>
                    <a:pt x="21478" y="3454"/>
                  </a:moveTo>
                  <a:lnTo>
                    <a:pt x="21481" y="3452"/>
                  </a:lnTo>
                  <a:cubicBezTo>
                    <a:pt x="21480" y="3452"/>
                    <a:pt x="21477" y="3453"/>
                    <a:pt x="21478" y="3454"/>
                  </a:cubicBezTo>
                  <a:close/>
                  <a:moveTo>
                    <a:pt x="22256" y="3413"/>
                  </a:moveTo>
                  <a:lnTo>
                    <a:pt x="22258" y="3411"/>
                  </a:lnTo>
                  <a:cubicBezTo>
                    <a:pt x="22258" y="3411"/>
                    <a:pt x="22255" y="3413"/>
                    <a:pt x="22256" y="3413"/>
                  </a:cubicBezTo>
                  <a:close/>
                  <a:moveTo>
                    <a:pt x="22232" y="3413"/>
                  </a:moveTo>
                  <a:lnTo>
                    <a:pt x="22234" y="3411"/>
                  </a:lnTo>
                  <a:cubicBezTo>
                    <a:pt x="22234" y="3411"/>
                    <a:pt x="22231" y="3413"/>
                    <a:pt x="22232" y="3413"/>
                  </a:cubicBezTo>
                  <a:close/>
                  <a:moveTo>
                    <a:pt x="16277" y="1890"/>
                  </a:moveTo>
                  <a:lnTo>
                    <a:pt x="16279" y="1888"/>
                  </a:lnTo>
                  <a:cubicBezTo>
                    <a:pt x="16279" y="1888"/>
                    <a:pt x="16276" y="1889"/>
                    <a:pt x="16277" y="1890"/>
                  </a:cubicBezTo>
                  <a:close/>
                  <a:moveTo>
                    <a:pt x="16107" y="1890"/>
                  </a:moveTo>
                  <a:lnTo>
                    <a:pt x="16109" y="1888"/>
                  </a:lnTo>
                  <a:cubicBezTo>
                    <a:pt x="16109" y="1888"/>
                    <a:pt x="16106" y="1889"/>
                    <a:pt x="16107" y="1890"/>
                  </a:cubicBezTo>
                  <a:close/>
                  <a:moveTo>
                    <a:pt x="21008" y="2660"/>
                  </a:moveTo>
                  <a:lnTo>
                    <a:pt x="21011" y="2658"/>
                  </a:lnTo>
                  <a:cubicBezTo>
                    <a:pt x="21011" y="2658"/>
                    <a:pt x="21007" y="2659"/>
                    <a:pt x="21008" y="2660"/>
                  </a:cubicBezTo>
                  <a:close/>
                  <a:moveTo>
                    <a:pt x="18480" y="2765"/>
                  </a:moveTo>
                  <a:lnTo>
                    <a:pt x="18483" y="2763"/>
                  </a:lnTo>
                  <a:cubicBezTo>
                    <a:pt x="18483" y="2763"/>
                    <a:pt x="18480" y="2764"/>
                    <a:pt x="18480" y="2765"/>
                  </a:cubicBezTo>
                  <a:close/>
                  <a:moveTo>
                    <a:pt x="21381" y="4329"/>
                  </a:moveTo>
                  <a:lnTo>
                    <a:pt x="21383" y="4327"/>
                  </a:lnTo>
                  <a:cubicBezTo>
                    <a:pt x="21383" y="4327"/>
                    <a:pt x="21380" y="4328"/>
                    <a:pt x="21381" y="4329"/>
                  </a:cubicBezTo>
                  <a:close/>
                  <a:moveTo>
                    <a:pt x="23042" y="5415"/>
                  </a:moveTo>
                  <a:lnTo>
                    <a:pt x="23044" y="5412"/>
                  </a:lnTo>
                  <a:cubicBezTo>
                    <a:pt x="23044" y="5412"/>
                    <a:pt x="23041" y="5414"/>
                    <a:pt x="23042" y="5415"/>
                  </a:cubicBezTo>
                  <a:close/>
                  <a:moveTo>
                    <a:pt x="12048" y="1388"/>
                  </a:moveTo>
                  <a:lnTo>
                    <a:pt x="12050" y="1385"/>
                  </a:lnTo>
                  <a:cubicBezTo>
                    <a:pt x="12050" y="1386"/>
                    <a:pt x="12047" y="1387"/>
                    <a:pt x="12048" y="1388"/>
                  </a:cubicBezTo>
                  <a:close/>
                  <a:moveTo>
                    <a:pt x="15961" y="2141"/>
                  </a:moveTo>
                  <a:lnTo>
                    <a:pt x="15963" y="2139"/>
                  </a:lnTo>
                  <a:cubicBezTo>
                    <a:pt x="15963" y="2139"/>
                    <a:pt x="15960" y="2141"/>
                    <a:pt x="15961" y="2141"/>
                  </a:cubicBezTo>
                  <a:close/>
                  <a:moveTo>
                    <a:pt x="16820" y="2141"/>
                  </a:moveTo>
                  <a:lnTo>
                    <a:pt x="16822" y="2139"/>
                  </a:lnTo>
                  <a:cubicBezTo>
                    <a:pt x="16822" y="2139"/>
                    <a:pt x="16819" y="2141"/>
                    <a:pt x="16820" y="2141"/>
                  </a:cubicBezTo>
                  <a:close/>
                  <a:moveTo>
                    <a:pt x="16974" y="2141"/>
                  </a:moveTo>
                  <a:lnTo>
                    <a:pt x="16976" y="2139"/>
                  </a:lnTo>
                  <a:cubicBezTo>
                    <a:pt x="16976" y="2139"/>
                    <a:pt x="16973" y="2141"/>
                    <a:pt x="16974" y="2141"/>
                  </a:cubicBezTo>
                  <a:close/>
                  <a:moveTo>
                    <a:pt x="19258" y="4394"/>
                  </a:moveTo>
                  <a:lnTo>
                    <a:pt x="19261" y="4391"/>
                  </a:lnTo>
                  <a:cubicBezTo>
                    <a:pt x="19261" y="4392"/>
                    <a:pt x="19257" y="4393"/>
                    <a:pt x="19258" y="4394"/>
                  </a:cubicBezTo>
                  <a:close/>
                  <a:moveTo>
                    <a:pt x="17233" y="3122"/>
                  </a:moveTo>
                  <a:lnTo>
                    <a:pt x="17235" y="3119"/>
                  </a:lnTo>
                  <a:cubicBezTo>
                    <a:pt x="17235" y="3120"/>
                    <a:pt x="17232" y="3121"/>
                    <a:pt x="17233" y="3122"/>
                  </a:cubicBezTo>
                  <a:close/>
                  <a:moveTo>
                    <a:pt x="23220" y="1307"/>
                  </a:moveTo>
                  <a:lnTo>
                    <a:pt x="23223" y="1304"/>
                  </a:lnTo>
                  <a:cubicBezTo>
                    <a:pt x="23222" y="1305"/>
                    <a:pt x="23219" y="1306"/>
                    <a:pt x="23220" y="1307"/>
                  </a:cubicBezTo>
                  <a:close/>
                  <a:moveTo>
                    <a:pt x="18626" y="2222"/>
                  </a:moveTo>
                  <a:lnTo>
                    <a:pt x="18629" y="2220"/>
                  </a:lnTo>
                  <a:cubicBezTo>
                    <a:pt x="18629" y="2220"/>
                    <a:pt x="18625" y="2222"/>
                    <a:pt x="18626" y="2222"/>
                  </a:cubicBezTo>
                  <a:close/>
                  <a:moveTo>
                    <a:pt x="18051" y="3308"/>
                  </a:moveTo>
                  <a:lnTo>
                    <a:pt x="18053" y="3306"/>
                  </a:lnTo>
                  <a:cubicBezTo>
                    <a:pt x="18053" y="3306"/>
                    <a:pt x="18050" y="3307"/>
                    <a:pt x="18051" y="3308"/>
                  </a:cubicBezTo>
                  <a:close/>
                  <a:moveTo>
                    <a:pt x="18132" y="3308"/>
                  </a:moveTo>
                  <a:lnTo>
                    <a:pt x="18135" y="3306"/>
                  </a:lnTo>
                  <a:cubicBezTo>
                    <a:pt x="18134" y="3306"/>
                    <a:pt x="18131" y="3307"/>
                    <a:pt x="18132" y="3308"/>
                  </a:cubicBezTo>
                  <a:close/>
                  <a:moveTo>
                    <a:pt x="11440" y="1388"/>
                  </a:moveTo>
                  <a:lnTo>
                    <a:pt x="11442" y="1385"/>
                  </a:lnTo>
                  <a:cubicBezTo>
                    <a:pt x="11442" y="1386"/>
                    <a:pt x="11439" y="1387"/>
                    <a:pt x="11440" y="1388"/>
                  </a:cubicBezTo>
                  <a:close/>
                  <a:moveTo>
                    <a:pt x="21089" y="3851"/>
                  </a:moveTo>
                  <a:lnTo>
                    <a:pt x="21092" y="3849"/>
                  </a:lnTo>
                  <a:cubicBezTo>
                    <a:pt x="21092" y="3849"/>
                    <a:pt x="21088" y="3850"/>
                    <a:pt x="21089" y="3851"/>
                  </a:cubicBezTo>
                  <a:close/>
                  <a:moveTo>
                    <a:pt x="22742" y="4394"/>
                  </a:moveTo>
                  <a:lnTo>
                    <a:pt x="22744" y="4391"/>
                  </a:lnTo>
                  <a:cubicBezTo>
                    <a:pt x="22744" y="4392"/>
                    <a:pt x="22741" y="4393"/>
                    <a:pt x="22742" y="4394"/>
                  </a:cubicBezTo>
                  <a:close/>
                  <a:moveTo>
                    <a:pt x="22523" y="1056"/>
                  </a:moveTo>
                  <a:lnTo>
                    <a:pt x="22526" y="1053"/>
                  </a:lnTo>
                  <a:cubicBezTo>
                    <a:pt x="22526" y="1053"/>
                    <a:pt x="22523" y="1055"/>
                    <a:pt x="22523" y="1056"/>
                  </a:cubicBezTo>
                  <a:close/>
                  <a:moveTo>
                    <a:pt x="16560" y="4499"/>
                  </a:moveTo>
                  <a:lnTo>
                    <a:pt x="16563" y="4497"/>
                  </a:lnTo>
                  <a:cubicBezTo>
                    <a:pt x="16563" y="4497"/>
                    <a:pt x="16560" y="4498"/>
                    <a:pt x="16560" y="4499"/>
                  </a:cubicBezTo>
                  <a:close/>
                  <a:moveTo>
                    <a:pt x="16277" y="2619"/>
                  </a:moveTo>
                  <a:lnTo>
                    <a:pt x="16279" y="2617"/>
                  </a:lnTo>
                  <a:cubicBezTo>
                    <a:pt x="16279" y="2617"/>
                    <a:pt x="16276" y="2619"/>
                    <a:pt x="16277" y="2619"/>
                  </a:cubicBezTo>
                  <a:close/>
                  <a:moveTo>
                    <a:pt x="17168" y="2368"/>
                  </a:moveTo>
                  <a:lnTo>
                    <a:pt x="17170" y="2366"/>
                  </a:lnTo>
                  <a:cubicBezTo>
                    <a:pt x="17170" y="2366"/>
                    <a:pt x="17167" y="2367"/>
                    <a:pt x="17168" y="2368"/>
                  </a:cubicBezTo>
                  <a:close/>
                  <a:moveTo>
                    <a:pt x="19939" y="3705"/>
                  </a:moveTo>
                  <a:lnTo>
                    <a:pt x="19941" y="3703"/>
                  </a:lnTo>
                  <a:cubicBezTo>
                    <a:pt x="19941" y="3703"/>
                    <a:pt x="19938" y="3704"/>
                    <a:pt x="19939" y="3705"/>
                  </a:cubicBezTo>
                  <a:close/>
                  <a:moveTo>
                    <a:pt x="17589" y="5301"/>
                  </a:moveTo>
                  <a:lnTo>
                    <a:pt x="17589" y="5305"/>
                  </a:lnTo>
                  <a:cubicBezTo>
                    <a:pt x="17597" y="5304"/>
                    <a:pt x="17578" y="5320"/>
                    <a:pt x="17592" y="5304"/>
                  </a:cubicBezTo>
                  <a:cubicBezTo>
                    <a:pt x="17592" y="5304"/>
                    <a:pt x="17593" y="5303"/>
                    <a:pt x="17593" y="5303"/>
                  </a:cubicBezTo>
                  <a:lnTo>
                    <a:pt x="17589" y="5301"/>
                  </a:lnTo>
                  <a:close/>
                  <a:moveTo>
                    <a:pt x="20376" y="5447"/>
                  </a:moveTo>
                  <a:lnTo>
                    <a:pt x="20377" y="5451"/>
                  </a:lnTo>
                  <a:cubicBezTo>
                    <a:pt x="20384" y="5450"/>
                    <a:pt x="20365" y="5466"/>
                    <a:pt x="20379" y="5450"/>
                  </a:cubicBezTo>
                  <a:cubicBezTo>
                    <a:pt x="20379" y="5450"/>
                    <a:pt x="20380" y="5449"/>
                    <a:pt x="20380" y="5448"/>
                  </a:cubicBezTo>
                  <a:lnTo>
                    <a:pt x="20376" y="5447"/>
                  </a:lnTo>
                  <a:close/>
                  <a:moveTo>
                    <a:pt x="16439" y="2571"/>
                  </a:moveTo>
                  <a:lnTo>
                    <a:pt x="16439" y="2574"/>
                  </a:lnTo>
                  <a:cubicBezTo>
                    <a:pt x="16447" y="2574"/>
                    <a:pt x="16428" y="2590"/>
                    <a:pt x="16442" y="2574"/>
                  </a:cubicBezTo>
                  <a:cubicBezTo>
                    <a:pt x="16442" y="2574"/>
                    <a:pt x="16442" y="2572"/>
                    <a:pt x="16442" y="2572"/>
                  </a:cubicBezTo>
                  <a:lnTo>
                    <a:pt x="16439" y="2571"/>
                  </a:lnTo>
                  <a:close/>
                  <a:moveTo>
                    <a:pt x="18975" y="5617"/>
                  </a:moveTo>
                  <a:lnTo>
                    <a:pt x="18975" y="5621"/>
                  </a:lnTo>
                  <a:cubicBezTo>
                    <a:pt x="18982" y="5620"/>
                    <a:pt x="18964" y="5636"/>
                    <a:pt x="18977" y="5620"/>
                  </a:cubicBezTo>
                  <a:cubicBezTo>
                    <a:pt x="18977" y="5620"/>
                    <a:pt x="18978" y="5619"/>
                    <a:pt x="18978" y="5619"/>
                  </a:cubicBezTo>
                  <a:lnTo>
                    <a:pt x="18975" y="5617"/>
                  </a:lnTo>
                  <a:close/>
                  <a:moveTo>
                    <a:pt x="15710" y="1404"/>
                  </a:moveTo>
                  <a:lnTo>
                    <a:pt x="15710" y="1408"/>
                  </a:lnTo>
                  <a:cubicBezTo>
                    <a:pt x="15717" y="1407"/>
                    <a:pt x="15698" y="1423"/>
                    <a:pt x="15712" y="1407"/>
                  </a:cubicBezTo>
                  <a:cubicBezTo>
                    <a:pt x="15712" y="1407"/>
                    <a:pt x="15713" y="1405"/>
                    <a:pt x="15713" y="1405"/>
                  </a:cubicBezTo>
                  <a:lnTo>
                    <a:pt x="15710" y="1404"/>
                  </a:lnTo>
                  <a:close/>
                  <a:moveTo>
                    <a:pt x="17241" y="1939"/>
                  </a:moveTo>
                  <a:lnTo>
                    <a:pt x="17241" y="1942"/>
                  </a:lnTo>
                  <a:cubicBezTo>
                    <a:pt x="17249" y="1942"/>
                    <a:pt x="17230" y="1958"/>
                    <a:pt x="17244" y="1942"/>
                  </a:cubicBezTo>
                  <a:cubicBezTo>
                    <a:pt x="17244" y="1942"/>
                    <a:pt x="17245" y="1940"/>
                    <a:pt x="17245" y="1940"/>
                  </a:cubicBezTo>
                  <a:lnTo>
                    <a:pt x="17241" y="1939"/>
                  </a:lnTo>
                  <a:close/>
                  <a:moveTo>
                    <a:pt x="17176" y="4313"/>
                  </a:moveTo>
                  <a:lnTo>
                    <a:pt x="17176" y="4316"/>
                  </a:lnTo>
                  <a:cubicBezTo>
                    <a:pt x="17184" y="4316"/>
                    <a:pt x="17165" y="4332"/>
                    <a:pt x="17179" y="4316"/>
                  </a:cubicBezTo>
                  <a:cubicBezTo>
                    <a:pt x="17179" y="4316"/>
                    <a:pt x="17180" y="4314"/>
                    <a:pt x="17180" y="4314"/>
                  </a:cubicBezTo>
                  <a:lnTo>
                    <a:pt x="17176" y="4313"/>
                  </a:lnTo>
                  <a:close/>
                  <a:moveTo>
                    <a:pt x="16876" y="2579"/>
                  </a:moveTo>
                  <a:lnTo>
                    <a:pt x="16876" y="2583"/>
                  </a:lnTo>
                  <a:cubicBezTo>
                    <a:pt x="16884" y="2582"/>
                    <a:pt x="16865" y="2598"/>
                    <a:pt x="16879" y="2582"/>
                  </a:cubicBezTo>
                  <a:cubicBezTo>
                    <a:pt x="16879" y="2582"/>
                    <a:pt x="16880" y="2580"/>
                    <a:pt x="16880" y="2580"/>
                  </a:cubicBezTo>
                  <a:lnTo>
                    <a:pt x="16876" y="2579"/>
                  </a:lnTo>
                  <a:close/>
                  <a:moveTo>
                    <a:pt x="18075" y="4791"/>
                  </a:moveTo>
                  <a:lnTo>
                    <a:pt x="18076" y="4794"/>
                  </a:lnTo>
                  <a:cubicBezTo>
                    <a:pt x="18083" y="4794"/>
                    <a:pt x="18064" y="4810"/>
                    <a:pt x="18078" y="4794"/>
                  </a:cubicBezTo>
                  <a:cubicBezTo>
                    <a:pt x="18078" y="4794"/>
                    <a:pt x="18079" y="4792"/>
                    <a:pt x="18079" y="4792"/>
                  </a:cubicBezTo>
                  <a:lnTo>
                    <a:pt x="18075" y="4791"/>
                  </a:lnTo>
                  <a:close/>
                  <a:moveTo>
                    <a:pt x="9220" y="1428"/>
                  </a:moveTo>
                  <a:cubicBezTo>
                    <a:pt x="9221" y="1429"/>
                    <a:pt x="9222" y="1425"/>
                    <a:pt x="9222" y="1426"/>
                  </a:cubicBezTo>
                  <a:lnTo>
                    <a:pt x="9222" y="1426"/>
                  </a:lnTo>
                  <a:cubicBezTo>
                    <a:pt x="9222" y="1426"/>
                    <a:pt x="9219" y="1428"/>
                    <a:pt x="9220" y="1428"/>
                  </a:cubicBezTo>
                  <a:close/>
                  <a:moveTo>
                    <a:pt x="14162" y="5747"/>
                  </a:moveTo>
                  <a:cubicBezTo>
                    <a:pt x="14163" y="5748"/>
                    <a:pt x="14165" y="5743"/>
                    <a:pt x="14165" y="5745"/>
                  </a:cubicBezTo>
                  <a:lnTo>
                    <a:pt x="14165" y="5745"/>
                  </a:lnTo>
                  <a:cubicBezTo>
                    <a:pt x="14164" y="5745"/>
                    <a:pt x="14161" y="5746"/>
                    <a:pt x="14162" y="5747"/>
                  </a:cubicBezTo>
                  <a:close/>
                  <a:moveTo>
                    <a:pt x="21008" y="3430"/>
                  </a:moveTo>
                  <a:cubicBezTo>
                    <a:pt x="21009" y="3430"/>
                    <a:pt x="21011" y="3426"/>
                    <a:pt x="21011" y="3427"/>
                  </a:cubicBezTo>
                  <a:lnTo>
                    <a:pt x="21011" y="3427"/>
                  </a:lnTo>
                  <a:cubicBezTo>
                    <a:pt x="21011" y="3427"/>
                    <a:pt x="21007" y="3429"/>
                    <a:pt x="21008" y="3430"/>
                  </a:cubicBezTo>
                  <a:close/>
                  <a:moveTo>
                    <a:pt x="18788" y="4848"/>
                  </a:moveTo>
                  <a:cubicBezTo>
                    <a:pt x="18789" y="4848"/>
                    <a:pt x="18791" y="4844"/>
                    <a:pt x="18791" y="4845"/>
                  </a:cubicBezTo>
                  <a:lnTo>
                    <a:pt x="18791" y="4845"/>
                  </a:lnTo>
                  <a:cubicBezTo>
                    <a:pt x="18791" y="4845"/>
                    <a:pt x="18788" y="4847"/>
                    <a:pt x="18788" y="4848"/>
                  </a:cubicBezTo>
                  <a:close/>
                  <a:moveTo>
                    <a:pt x="21324" y="4888"/>
                  </a:moveTo>
                  <a:cubicBezTo>
                    <a:pt x="21325" y="4889"/>
                    <a:pt x="21327" y="4885"/>
                    <a:pt x="21327" y="4886"/>
                  </a:cubicBezTo>
                  <a:lnTo>
                    <a:pt x="21327" y="4886"/>
                  </a:lnTo>
                  <a:cubicBezTo>
                    <a:pt x="21327" y="4886"/>
                    <a:pt x="21323" y="4887"/>
                    <a:pt x="21324" y="4888"/>
                  </a:cubicBezTo>
                  <a:close/>
                  <a:moveTo>
                    <a:pt x="11651" y="5933"/>
                  </a:moveTo>
                  <a:cubicBezTo>
                    <a:pt x="11651" y="5934"/>
                    <a:pt x="11653" y="5930"/>
                    <a:pt x="11653" y="5931"/>
                  </a:cubicBezTo>
                  <a:lnTo>
                    <a:pt x="11653" y="5931"/>
                  </a:lnTo>
                  <a:cubicBezTo>
                    <a:pt x="11653" y="5931"/>
                    <a:pt x="11650" y="5932"/>
                    <a:pt x="11651" y="5933"/>
                  </a:cubicBezTo>
                  <a:close/>
                  <a:moveTo>
                    <a:pt x="16593" y="5496"/>
                  </a:moveTo>
                  <a:cubicBezTo>
                    <a:pt x="16594" y="5497"/>
                    <a:pt x="16595" y="5492"/>
                    <a:pt x="16595" y="5493"/>
                  </a:cubicBezTo>
                  <a:lnTo>
                    <a:pt x="16595" y="5493"/>
                  </a:lnTo>
                  <a:cubicBezTo>
                    <a:pt x="16595" y="5494"/>
                    <a:pt x="16592" y="5495"/>
                    <a:pt x="16593" y="5496"/>
                  </a:cubicBezTo>
                  <a:close/>
                  <a:moveTo>
                    <a:pt x="23228" y="3179"/>
                  </a:moveTo>
                  <a:cubicBezTo>
                    <a:pt x="23229" y="3179"/>
                    <a:pt x="23231" y="3175"/>
                    <a:pt x="23231" y="3176"/>
                  </a:cubicBezTo>
                  <a:lnTo>
                    <a:pt x="23231" y="3176"/>
                  </a:lnTo>
                  <a:cubicBezTo>
                    <a:pt x="23230" y="3176"/>
                    <a:pt x="23227" y="3178"/>
                    <a:pt x="23228" y="3179"/>
                  </a:cubicBezTo>
                  <a:close/>
                  <a:moveTo>
                    <a:pt x="13522" y="2384"/>
                  </a:moveTo>
                  <a:cubicBezTo>
                    <a:pt x="13523" y="2385"/>
                    <a:pt x="13525" y="2381"/>
                    <a:pt x="13525" y="2382"/>
                  </a:cubicBezTo>
                  <a:lnTo>
                    <a:pt x="13525" y="2382"/>
                  </a:lnTo>
                  <a:cubicBezTo>
                    <a:pt x="13524" y="2382"/>
                    <a:pt x="13521" y="2384"/>
                    <a:pt x="13522" y="2384"/>
                  </a:cubicBezTo>
                  <a:close/>
                  <a:moveTo>
                    <a:pt x="21640" y="5350"/>
                  </a:moveTo>
                  <a:cubicBezTo>
                    <a:pt x="21641" y="5351"/>
                    <a:pt x="21643" y="5346"/>
                    <a:pt x="21643" y="5348"/>
                  </a:cubicBezTo>
                  <a:lnTo>
                    <a:pt x="21643" y="5348"/>
                  </a:lnTo>
                  <a:cubicBezTo>
                    <a:pt x="21642" y="5348"/>
                    <a:pt x="21639" y="5349"/>
                    <a:pt x="21640" y="5350"/>
                  </a:cubicBezTo>
                  <a:close/>
                  <a:moveTo>
                    <a:pt x="15928" y="5123"/>
                  </a:moveTo>
                  <a:cubicBezTo>
                    <a:pt x="15929" y="5124"/>
                    <a:pt x="15931" y="5120"/>
                    <a:pt x="15931" y="5121"/>
                  </a:cubicBezTo>
                  <a:lnTo>
                    <a:pt x="15931" y="5121"/>
                  </a:lnTo>
                  <a:cubicBezTo>
                    <a:pt x="15931" y="5121"/>
                    <a:pt x="15928" y="5122"/>
                    <a:pt x="15928" y="5123"/>
                  </a:cubicBezTo>
                  <a:close/>
                  <a:moveTo>
                    <a:pt x="18399" y="5018"/>
                  </a:moveTo>
                  <a:cubicBezTo>
                    <a:pt x="18400" y="5019"/>
                    <a:pt x="18402" y="5014"/>
                    <a:pt x="18402" y="5015"/>
                  </a:cubicBezTo>
                  <a:lnTo>
                    <a:pt x="18402" y="5015"/>
                  </a:lnTo>
                  <a:cubicBezTo>
                    <a:pt x="18402" y="5015"/>
                    <a:pt x="18399" y="5017"/>
                    <a:pt x="18399" y="5018"/>
                  </a:cubicBezTo>
                  <a:close/>
                  <a:moveTo>
                    <a:pt x="17055" y="2222"/>
                  </a:moveTo>
                  <a:cubicBezTo>
                    <a:pt x="17055" y="2223"/>
                    <a:pt x="17057" y="2219"/>
                    <a:pt x="17057" y="2220"/>
                  </a:cubicBezTo>
                  <a:lnTo>
                    <a:pt x="17057" y="2220"/>
                  </a:lnTo>
                  <a:cubicBezTo>
                    <a:pt x="17057" y="2220"/>
                    <a:pt x="17054" y="2222"/>
                    <a:pt x="17055" y="2222"/>
                  </a:cubicBezTo>
                  <a:close/>
                  <a:moveTo>
                    <a:pt x="1450" y="5706"/>
                  </a:moveTo>
                  <a:cubicBezTo>
                    <a:pt x="1451" y="5707"/>
                    <a:pt x="1453" y="5703"/>
                    <a:pt x="1453" y="5704"/>
                  </a:cubicBezTo>
                  <a:lnTo>
                    <a:pt x="1453" y="5704"/>
                  </a:lnTo>
                  <a:cubicBezTo>
                    <a:pt x="1453" y="5704"/>
                    <a:pt x="1449" y="5706"/>
                    <a:pt x="1450" y="5706"/>
                  </a:cubicBezTo>
                  <a:close/>
                  <a:moveTo>
                    <a:pt x="10095" y="1404"/>
                  </a:moveTo>
                  <a:cubicBezTo>
                    <a:pt x="10096" y="1405"/>
                    <a:pt x="10097" y="1401"/>
                    <a:pt x="10097" y="1402"/>
                  </a:cubicBezTo>
                  <a:lnTo>
                    <a:pt x="10097" y="1402"/>
                  </a:lnTo>
                  <a:cubicBezTo>
                    <a:pt x="10097" y="1402"/>
                    <a:pt x="10094" y="1403"/>
                    <a:pt x="10095" y="1404"/>
                  </a:cubicBezTo>
                  <a:close/>
                  <a:moveTo>
                    <a:pt x="16909" y="3243"/>
                  </a:moveTo>
                  <a:cubicBezTo>
                    <a:pt x="16910" y="3244"/>
                    <a:pt x="16911" y="3240"/>
                    <a:pt x="16911" y="3241"/>
                  </a:cubicBezTo>
                  <a:lnTo>
                    <a:pt x="16911" y="3241"/>
                  </a:lnTo>
                  <a:cubicBezTo>
                    <a:pt x="16911" y="3241"/>
                    <a:pt x="16908" y="3243"/>
                    <a:pt x="16909" y="3243"/>
                  </a:cubicBezTo>
                  <a:close/>
                  <a:moveTo>
                    <a:pt x="20401" y="4767"/>
                  </a:moveTo>
                  <a:cubicBezTo>
                    <a:pt x="20401" y="4767"/>
                    <a:pt x="20403" y="4763"/>
                    <a:pt x="20403" y="4764"/>
                  </a:cubicBezTo>
                  <a:lnTo>
                    <a:pt x="20403" y="4764"/>
                  </a:lnTo>
                  <a:cubicBezTo>
                    <a:pt x="20403" y="4764"/>
                    <a:pt x="20400" y="4766"/>
                    <a:pt x="20401" y="4767"/>
                  </a:cubicBezTo>
                  <a:close/>
                  <a:moveTo>
                    <a:pt x="21470" y="2133"/>
                  </a:moveTo>
                  <a:cubicBezTo>
                    <a:pt x="21471" y="2134"/>
                    <a:pt x="21472" y="2130"/>
                    <a:pt x="21472" y="2131"/>
                  </a:cubicBezTo>
                  <a:lnTo>
                    <a:pt x="21472" y="2131"/>
                  </a:lnTo>
                  <a:cubicBezTo>
                    <a:pt x="21472" y="2131"/>
                    <a:pt x="21469" y="2133"/>
                    <a:pt x="21470" y="2133"/>
                  </a:cubicBezTo>
                  <a:close/>
                  <a:moveTo>
                    <a:pt x="17516" y="2133"/>
                  </a:moveTo>
                  <a:cubicBezTo>
                    <a:pt x="17517" y="2134"/>
                    <a:pt x="17519" y="2130"/>
                    <a:pt x="17519" y="2131"/>
                  </a:cubicBezTo>
                  <a:lnTo>
                    <a:pt x="17519" y="2131"/>
                  </a:lnTo>
                  <a:cubicBezTo>
                    <a:pt x="17519" y="2131"/>
                    <a:pt x="17516" y="2133"/>
                    <a:pt x="17516" y="2133"/>
                  </a:cubicBezTo>
                  <a:close/>
                  <a:moveTo>
                    <a:pt x="16423" y="1736"/>
                  </a:moveTo>
                  <a:cubicBezTo>
                    <a:pt x="16423" y="1737"/>
                    <a:pt x="16425" y="1733"/>
                    <a:pt x="16425" y="1734"/>
                  </a:cubicBezTo>
                  <a:lnTo>
                    <a:pt x="16425" y="1734"/>
                  </a:lnTo>
                  <a:cubicBezTo>
                    <a:pt x="16425" y="1734"/>
                    <a:pt x="16422" y="1736"/>
                    <a:pt x="16423" y="1736"/>
                  </a:cubicBezTo>
                  <a:close/>
                  <a:moveTo>
                    <a:pt x="14332" y="2684"/>
                  </a:moveTo>
                  <a:cubicBezTo>
                    <a:pt x="14333" y="2685"/>
                    <a:pt x="14335" y="2681"/>
                    <a:pt x="14335" y="2682"/>
                  </a:cubicBezTo>
                  <a:lnTo>
                    <a:pt x="14335" y="2682"/>
                  </a:lnTo>
                  <a:cubicBezTo>
                    <a:pt x="14335" y="2682"/>
                    <a:pt x="14331" y="2683"/>
                    <a:pt x="14332" y="2684"/>
                  </a:cubicBezTo>
                  <a:close/>
                  <a:moveTo>
                    <a:pt x="15993" y="4499"/>
                  </a:moveTo>
                  <a:cubicBezTo>
                    <a:pt x="15994" y="4500"/>
                    <a:pt x="15996" y="4496"/>
                    <a:pt x="15996" y="4497"/>
                  </a:cubicBezTo>
                  <a:lnTo>
                    <a:pt x="15996" y="4497"/>
                  </a:lnTo>
                  <a:cubicBezTo>
                    <a:pt x="15995" y="4497"/>
                    <a:pt x="15992" y="4498"/>
                    <a:pt x="15993" y="4499"/>
                  </a:cubicBezTo>
                  <a:close/>
                  <a:moveTo>
                    <a:pt x="15750" y="5374"/>
                  </a:moveTo>
                  <a:cubicBezTo>
                    <a:pt x="15751" y="5375"/>
                    <a:pt x="15753" y="5371"/>
                    <a:pt x="15753" y="5372"/>
                  </a:cubicBezTo>
                  <a:lnTo>
                    <a:pt x="15753" y="5372"/>
                  </a:lnTo>
                  <a:cubicBezTo>
                    <a:pt x="15752" y="5372"/>
                    <a:pt x="15749" y="5373"/>
                    <a:pt x="15750" y="5374"/>
                  </a:cubicBezTo>
                  <a:close/>
                  <a:moveTo>
                    <a:pt x="16982" y="4937"/>
                  </a:moveTo>
                  <a:cubicBezTo>
                    <a:pt x="16982" y="4938"/>
                    <a:pt x="16984" y="4933"/>
                    <a:pt x="16984" y="4934"/>
                  </a:cubicBezTo>
                  <a:lnTo>
                    <a:pt x="16984" y="4934"/>
                  </a:lnTo>
                  <a:cubicBezTo>
                    <a:pt x="16984" y="4934"/>
                    <a:pt x="16981" y="4936"/>
                    <a:pt x="16982" y="4937"/>
                  </a:cubicBezTo>
                  <a:close/>
                  <a:moveTo>
                    <a:pt x="15539" y="5666"/>
                  </a:moveTo>
                  <a:cubicBezTo>
                    <a:pt x="15540" y="5667"/>
                    <a:pt x="15542" y="5662"/>
                    <a:pt x="15542" y="5663"/>
                  </a:cubicBezTo>
                  <a:lnTo>
                    <a:pt x="15542" y="5663"/>
                  </a:lnTo>
                  <a:cubicBezTo>
                    <a:pt x="15542" y="5664"/>
                    <a:pt x="15539" y="5665"/>
                    <a:pt x="15539" y="5666"/>
                  </a:cubicBezTo>
                  <a:close/>
                  <a:moveTo>
                    <a:pt x="15685" y="1696"/>
                  </a:moveTo>
                  <a:cubicBezTo>
                    <a:pt x="15686" y="1697"/>
                    <a:pt x="15688" y="1692"/>
                    <a:pt x="15688" y="1693"/>
                  </a:cubicBezTo>
                  <a:lnTo>
                    <a:pt x="15688" y="1693"/>
                  </a:lnTo>
                  <a:cubicBezTo>
                    <a:pt x="15688" y="1694"/>
                    <a:pt x="15685" y="1695"/>
                    <a:pt x="15685" y="1696"/>
                  </a:cubicBezTo>
                  <a:close/>
                  <a:moveTo>
                    <a:pt x="15191" y="2490"/>
                  </a:moveTo>
                  <a:cubicBezTo>
                    <a:pt x="15192" y="2491"/>
                    <a:pt x="15194" y="2486"/>
                    <a:pt x="15194" y="2487"/>
                  </a:cubicBezTo>
                  <a:lnTo>
                    <a:pt x="15194" y="2487"/>
                  </a:lnTo>
                  <a:cubicBezTo>
                    <a:pt x="15193" y="2488"/>
                    <a:pt x="15190" y="2489"/>
                    <a:pt x="15191" y="2490"/>
                  </a:cubicBezTo>
                  <a:close/>
                  <a:moveTo>
                    <a:pt x="16990" y="5642"/>
                  </a:moveTo>
                  <a:cubicBezTo>
                    <a:pt x="16991" y="5642"/>
                    <a:pt x="16992" y="5638"/>
                    <a:pt x="16992" y="5639"/>
                  </a:cubicBezTo>
                  <a:lnTo>
                    <a:pt x="16992" y="5639"/>
                  </a:lnTo>
                  <a:cubicBezTo>
                    <a:pt x="16992" y="5639"/>
                    <a:pt x="16989" y="5641"/>
                    <a:pt x="16990" y="5642"/>
                  </a:cubicBezTo>
                  <a:close/>
                  <a:moveTo>
                    <a:pt x="18651" y="3097"/>
                  </a:moveTo>
                  <a:cubicBezTo>
                    <a:pt x="18651" y="3098"/>
                    <a:pt x="18653" y="3094"/>
                    <a:pt x="18653" y="3095"/>
                  </a:cubicBezTo>
                  <a:lnTo>
                    <a:pt x="18653" y="3095"/>
                  </a:lnTo>
                  <a:cubicBezTo>
                    <a:pt x="18653" y="3095"/>
                    <a:pt x="18650" y="3097"/>
                    <a:pt x="18651" y="3097"/>
                  </a:cubicBezTo>
                  <a:close/>
                  <a:moveTo>
                    <a:pt x="6109" y="6565"/>
                  </a:moveTo>
                  <a:cubicBezTo>
                    <a:pt x="6110" y="6566"/>
                    <a:pt x="6111" y="6562"/>
                    <a:pt x="6111" y="6563"/>
                  </a:cubicBezTo>
                  <a:lnTo>
                    <a:pt x="6111" y="6563"/>
                  </a:lnTo>
                  <a:cubicBezTo>
                    <a:pt x="6111" y="6563"/>
                    <a:pt x="6108" y="6564"/>
                    <a:pt x="6109" y="6565"/>
                  </a:cubicBezTo>
                  <a:close/>
                  <a:moveTo>
                    <a:pt x="18764" y="4993"/>
                  </a:moveTo>
                  <a:cubicBezTo>
                    <a:pt x="18765" y="4994"/>
                    <a:pt x="18766" y="4990"/>
                    <a:pt x="18766" y="4991"/>
                  </a:cubicBezTo>
                  <a:lnTo>
                    <a:pt x="18766" y="4991"/>
                  </a:lnTo>
                  <a:cubicBezTo>
                    <a:pt x="18766" y="4991"/>
                    <a:pt x="18763" y="4993"/>
                    <a:pt x="18764" y="4993"/>
                  </a:cubicBezTo>
                  <a:close/>
                  <a:moveTo>
                    <a:pt x="16196" y="5139"/>
                  </a:moveTo>
                  <a:cubicBezTo>
                    <a:pt x="16197" y="5140"/>
                    <a:pt x="16198" y="5136"/>
                    <a:pt x="16198" y="5137"/>
                  </a:cubicBezTo>
                  <a:lnTo>
                    <a:pt x="16198" y="5137"/>
                  </a:lnTo>
                  <a:cubicBezTo>
                    <a:pt x="16198" y="5137"/>
                    <a:pt x="16195" y="5138"/>
                    <a:pt x="16196" y="5139"/>
                  </a:cubicBezTo>
                  <a:close/>
                  <a:moveTo>
                    <a:pt x="20279" y="2158"/>
                  </a:moveTo>
                  <a:cubicBezTo>
                    <a:pt x="20280" y="2158"/>
                    <a:pt x="20282" y="2154"/>
                    <a:pt x="20282" y="2155"/>
                  </a:cubicBezTo>
                  <a:lnTo>
                    <a:pt x="20282" y="2155"/>
                  </a:lnTo>
                  <a:cubicBezTo>
                    <a:pt x="20281" y="2155"/>
                    <a:pt x="20278" y="2157"/>
                    <a:pt x="20279" y="2158"/>
                  </a:cubicBezTo>
                  <a:close/>
                  <a:moveTo>
                    <a:pt x="16261" y="5682"/>
                  </a:moveTo>
                  <a:cubicBezTo>
                    <a:pt x="16261" y="5683"/>
                    <a:pt x="16263" y="5679"/>
                    <a:pt x="16263" y="5680"/>
                  </a:cubicBezTo>
                  <a:lnTo>
                    <a:pt x="16263" y="5680"/>
                  </a:lnTo>
                  <a:cubicBezTo>
                    <a:pt x="16263" y="5680"/>
                    <a:pt x="16260" y="5681"/>
                    <a:pt x="16261" y="5682"/>
                  </a:cubicBezTo>
                  <a:close/>
                  <a:moveTo>
                    <a:pt x="15094" y="2303"/>
                  </a:moveTo>
                  <a:cubicBezTo>
                    <a:pt x="15095" y="2304"/>
                    <a:pt x="15096" y="2300"/>
                    <a:pt x="15096" y="2301"/>
                  </a:cubicBezTo>
                  <a:lnTo>
                    <a:pt x="15096" y="2301"/>
                  </a:lnTo>
                  <a:cubicBezTo>
                    <a:pt x="15096" y="2301"/>
                    <a:pt x="15093" y="2303"/>
                    <a:pt x="15094" y="2303"/>
                  </a:cubicBezTo>
                  <a:close/>
                  <a:moveTo>
                    <a:pt x="16147" y="2384"/>
                  </a:moveTo>
                  <a:cubicBezTo>
                    <a:pt x="16148" y="2385"/>
                    <a:pt x="16150" y="2381"/>
                    <a:pt x="16150" y="2382"/>
                  </a:cubicBezTo>
                  <a:lnTo>
                    <a:pt x="16150" y="2382"/>
                  </a:lnTo>
                  <a:cubicBezTo>
                    <a:pt x="16149" y="2382"/>
                    <a:pt x="16146" y="2384"/>
                    <a:pt x="16147" y="2384"/>
                  </a:cubicBezTo>
                  <a:close/>
                  <a:moveTo>
                    <a:pt x="15661" y="5099"/>
                  </a:moveTo>
                  <a:cubicBezTo>
                    <a:pt x="15662" y="5100"/>
                    <a:pt x="15663" y="5095"/>
                    <a:pt x="15663" y="5096"/>
                  </a:cubicBezTo>
                  <a:lnTo>
                    <a:pt x="15663" y="5096"/>
                  </a:lnTo>
                  <a:cubicBezTo>
                    <a:pt x="15663" y="5096"/>
                    <a:pt x="15660" y="5098"/>
                    <a:pt x="15661" y="5099"/>
                  </a:cubicBezTo>
                  <a:close/>
                  <a:moveTo>
                    <a:pt x="16641" y="4848"/>
                  </a:moveTo>
                  <a:cubicBezTo>
                    <a:pt x="16642" y="4848"/>
                    <a:pt x="16644" y="4844"/>
                    <a:pt x="16644" y="4845"/>
                  </a:cubicBezTo>
                  <a:lnTo>
                    <a:pt x="16644" y="4845"/>
                  </a:lnTo>
                  <a:cubicBezTo>
                    <a:pt x="16644" y="4845"/>
                    <a:pt x="16641" y="4847"/>
                    <a:pt x="16641" y="4848"/>
                  </a:cubicBezTo>
                  <a:close/>
                  <a:moveTo>
                    <a:pt x="1961" y="6079"/>
                  </a:moveTo>
                  <a:cubicBezTo>
                    <a:pt x="1961" y="6080"/>
                    <a:pt x="1963" y="6076"/>
                    <a:pt x="1963" y="6077"/>
                  </a:cubicBezTo>
                  <a:lnTo>
                    <a:pt x="1963" y="6077"/>
                  </a:lnTo>
                  <a:cubicBezTo>
                    <a:pt x="1963" y="6077"/>
                    <a:pt x="1960" y="6078"/>
                    <a:pt x="1961" y="6079"/>
                  </a:cubicBezTo>
                  <a:close/>
                  <a:moveTo>
                    <a:pt x="21203" y="4451"/>
                  </a:moveTo>
                  <a:cubicBezTo>
                    <a:pt x="21204" y="4451"/>
                    <a:pt x="21205" y="4447"/>
                    <a:pt x="21205" y="4448"/>
                  </a:cubicBezTo>
                  <a:lnTo>
                    <a:pt x="21205" y="4448"/>
                  </a:lnTo>
                  <a:cubicBezTo>
                    <a:pt x="21205" y="4448"/>
                    <a:pt x="21202" y="4450"/>
                    <a:pt x="21203" y="4451"/>
                  </a:cubicBezTo>
                  <a:close/>
                  <a:moveTo>
                    <a:pt x="18699" y="1947"/>
                  </a:moveTo>
                  <a:cubicBezTo>
                    <a:pt x="18700" y="1948"/>
                    <a:pt x="18702" y="1943"/>
                    <a:pt x="18702" y="1945"/>
                  </a:cubicBezTo>
                  <a:lnTo>
                    <a:pt x="18702" y="1945"/>
                  </a:lnTo>
                  <a:cubicBezTo>
                    <a:pt x="18701" y="1945"/>
                    <a:pt x="18698" y="1946"/>
                    <a:pt x="18699" y="1947"/>
                  </a:cubicBezTo>
                  <a:close/>
                  <a:moveTo>
                    <a:pt x="14430" y="2595"/>
                  </a:moveTo>
                  <a:cubicBezTo>
                    <a:pt x="14430" y="2596"/>
                    <a:pt x="14432" y="2592"/>
                    <a:pt x="14432" y="2593"/>
                  </a:cubicBezTo>
                  <a:lnTo>
                    <a:pt x="14432" y="2593"/>
                  </a:lnTo>
                  <a:cubicBezTo>
                    <a:pt x="14432" y="2593"/>
                    <a:pt x="14429" y="2594"/>
                    <a:pt x="14430" y="2595"/>
                  </a:cubicBezTo>
                  <a:close/>
                  <a:moveTo>
                    <a:pt x="16017" y="5682"/>
                  </a:moveTo>
                  <a:cubicBezTo>
                    <a:pt x="16018" y="5683"/>
                    <a:pt x="16020" y="5679"/>
                    <a:pt x="16020" y="5680"/>
                  </a:cubicBezTo>
                  <a:lnTo>
                    <a:pt x="16020" y="5680"/>
                  </a:lnTo>
                  <a:cubicBezTo>
                    <a:pt x="16020" y="5680"/>
                    <a:pt x="16017" y="5681"/>
                    <a:pt x="16017" y="5682"/>
                  </a:cubicBezTo>
                  <a:close/>
                  <a:moveTo>
                    <a:pt x="22856" y="3535"/>
                  </a:moveTo>
                  <a:cubicBezTo>
                    <a:pt x="22856" y="3536"/>
                    <a:pt x="22858" y="3531"/>
                    <a:pt x="22858" y="3533"/>
                  </a:cubicBezTo>
                  <a:lnTo>
                    <a:pt x="22858" y="3533"/>
                  </a:lnTo>
                  <a:cubicBezTo>
                    <a:pt x="22858" y="3533"/>
                    <a:pt x="22855" y="3534"/>
                    <a:pt x="22856" y="3535"/>
                  </a:cubicBezTo>
                  <a:close/>
                  <a:moveTo>
                    <a:pt x="23001" y="3535"/>
                  </a:moveTo>
                  <a:cubicBezTo>
                    <a:pt x="23002" y="3536"/>
                    <a:pt x="23004" y="3531"/>
                    <a:pt x="23004" y="3533"/>
                  </a:cubicBezTo>
                  <a:lnTo>
                    <a:pt x="23004" y="3533"/>
                  </a:lnTo>
                  <a:cubicBezTo>
                    <a:pt x="23004" y="3533"/>
                    <a:pt x="23001" y="3534"/>
                    <a:pt x="23001" y="3535"/>
                  </a:cubicBezTo>
                  <a:close/>
                  <a:moveTo>
                    <a:pt x="17103" y="5496"/>
                  </a:moveTo>
                  <a:cubicBezTo>
                    <a:pt x="17104" y="5497"/>
                    <a:pt x="17106" y="5492"/>
                    <a:pt x="17106" y="5493"/>
                  </a:cubicBezTo>
                  <a:lnTo>
                    <a:pt x="17106" y="5493"/>
                  </a:lnTo>
                  <a:cubicBezTo>
                    <a:pt x="17105" y="5494"/>
                    <a:pt x="17102" y="5495"/>
                    <a:pt x="17103" y="5496"/>
                  </a:cubicBezTo>
                  <a:close/>
                  <a:moveTo>
                    <a:pt x="18181" y="2287"/>
                  </a:moveTo>
                  <a:cubicBezTo>
                    <a:pt x="18182" y="2288"/>
                    <a:pt x="18183" y="2284"/>
                    <a:pt x="18183" y="2285"/>
                  </a:cubicBezTo>
                  <a:lnTo>
                    <a:pt x="18183" y="2285"/>
                  </a:lnTo>
                  <a:cubicBezTo>
                    <a:pt x="18183" y="2285"/>
                    <a:pt x="18180" y="2286"/>
                    <a:pt x="18181" y="2287"/>
                  </a:cubicBezTo>
                  <a:close/>
                  <a:moveTo>
                    <a:pt x="18286" y="5309"/>
                  </a:moveTo>
                  <a:cubicBezTo>
                    <a:pt x="18287" y="5310"/>
                    <a:pt x="18288" y="5306"/>
                    <a:pt x="18288" y="5307"/>
                  </a:cubicBezTo>
                  <a:lnTo>
                    <a:pt x="18288" y="5307"/>
                  </a:lnTo>
                  <a:cubicBezTo>
                    <a:pt x="18288" y="5307"/>
                    <a:pt x="18285" y="5309"/>
                    <a:pt x="18286" y="5309"/>
                  </a:cubicBezTo>
                  <a:close/>
                  <a:moveTo>
                    <a:pt x="17930" y="3349"/>
                  </a:moveTo>
                  <a:cubicBezTo>
                    <a:pt x="17930" y="3349"/>
                    <a:pt x="17932" y="3345"/>
                    <a:pt x="17932" y="3346"/>
                  </a:cubicBezTo>
                  <a:lnTo>
                    <a:pt x="17932" y="3346"/>
                  </a:lnTo>
                  <a:cubicBezTo>
                    <a:pt x="17932" y="3346"/>
                    <a:pt x="17929" y="3348"/>
                    <a:pt x="17930" y="3349"/>
                  </a:cubicBezTo>
                  <a:close/>
                  <a:moveTo>
                    <a:pt x="18707" y="845"/>
                  </a:moveTo>
                  <a:cubicBezTo>
                    <a:pt x="18708" y="846"/>
                    <a:pt x="18710" y="842"/>
                    <a:pt x="18710" y="843"/>
                  </a:cubicBezTo>
                  <a:lnTo>
                    <a:pt x="18710" y="843"/>
                  </a:lnTo>
                  <a:cubicBezTo>
                    <a:pt x="18710" y="843"/>
                    <a:pt x="18707" y="844"/>
                    <a:pt x="18707" y="845"/>
                  </a:cubicBezTo>
                  <a:close/>
                  <a:moveTo>
                    <a:pt x="15774" y="2263"/>
                  </a:moveTo>
                  <a:cubicBezTo>
                    <a:pt x="15775" y="2264"/>
                    <a:pt x="15777" y="2259"/>
                    <a:pt x="15777" y="2261"/>
                  </a:cubicBezTo>
                  <a:lnTo>
                    <a:pt x="15777" y="2261"/>
                  </a:lnTo>
                  <a:cubicBezTo>
                    <a:pt x="15777" y="2261"/>
                    <a:pt x="15774" y="2262"/>
                    <a:pt x="15774" y="2263"/>
                  </a:cubicBezTo>
                  <a:close/>
                  <a:moveTo>
                    <a:pt x="18853" y="2498"/>
                  </a:moveTo>
                  <a:cubicBezTo>
                    <a:pt x="18854" y="2499"/>
                    <a:pt x="18856" y="2494"/>
                    <a:pt x="18856" y="2496"/>
                  </a:cubicBezTo>
                  <a:lnTo>
                    <a:pt x="18856" y="2496"/>
                  </a:lnTo>
                  <a:cubicBezTo>
                    <a:pt x="18855" y="2496"/>
                    <a:pt x="18852" y="2497"/>
                    <a:pt x="18853" y="2498"/>
                  </a:cubicBezTo>
                  <a:close/>
                  <a:moveTo>
                    <a:pt x="18294" y="1809"/>
                  </a:moveTo>
                  <a:cubicBezTo>
                    <a:pt x="18295" y="1810"/>
                    <a:pt x="18297" y="1806"/>
                    <a:pt x="18297" y="1807"/>
                  </a:cubicBezTo>
                  <a:lnTo>
                    <a:pt x="18297" y="1807"/>
                  </a:lnTo>
                  <a:cubicBezTo>
                    <a:pt x="18296" y="1807"/>
                    <a:pt x="18293" y="1808"/>
                    <a:pt x="18294" y="1809"/>
                  </a:cubicBezTo>
                  <a:close/>
                  <a:moveTo>
                    <a:pt x="15993" y="2401"/>
                  </a:moveTo>
                  <a:cubicBezTo>
                    <a:pt x="15994" y="2402"/>
                    <a:pt x="15996" y="2397"/>
                    <a:pt x="15996" y="2398"/>
                  </a:cubicBezTo>
                  <a:lnTo>
                    <a:pt x="15996" y="2398"/>
                  </a:lnTo>
                  <a:cubicBezTo>
                    <a:pt x="15995" y="2398"/>
                    <a:pt x="15992" y="2400"/>
                    <a:pt x="15993" y="2401"/>
                  </a:cubicBezTo>
                  <a:close/>
                  <a:moveTo>
                    <a:pt x="22564" y="4856"/>
                  </a:moveTo>
                  <a:cubicBezTo>
                    <a:pt x="22565" y="4856"/>
                    <a:pt x="22566" y="4852"/>
                    <a:pt x="22566" y="4853"/>
                  </a:cubicBezTo>
                  <a:lnTo>
                    <a:pt x="22566" y="4853"/>
                  </a:lnTo>
                  <a:cubicBezTo>
                    <a:pt x="22566" y="4853"/>
                    <a:pt x="22563" y="4855"/>
                    <a:pt x="22564" y="4856"/>
                  </a:cubicBezTo>
                  <a:close/>
                  <a:moveTo>
                    <a:pt x="16666" y="4880"/>
                  </a:moveTo>
                  <a:cubicBezTo>
                    <a:pt x="16666" y="4881"/>
                    <a:pt x="16668" y="4876"/>
                    <a:pt x="16668" y="4878"/>
                  </a:cubicBezTo>
                  <a:lnTo>
                    <a:pt x="16668" y="4878"/>
                  </a:lnTo>
                  <a:cubicBezTo>
                    <a:pt x="16668" y="4878"/>
                    <a:pt x="16665" y="4879"/>
                    <a:pt x="16666" y="4880"/>
                  </a:cubicBezTo>
                  <a:close/>
                  <a:moveTo>
                    <a:pt x="15151" y="2069"/>
                  </a:moveTo>
                  <a:cubicBezTo>
                    <a:pt x="15151" y="2069"/>
                    <a:pt x="15153" y="2065"/>
                    <a:pt x="15153" y="2066"/>
                  </a:cubicBezTo>
                  <a:lnTo>
                    <a:pt x="15153" y="2066"/>
                  </a:lnTo>
                  <a:cubicBezTo>
                    <a:pt x="15153" y="2066"/>
                    <a:pt x="15150" y="2068"/>
                    <a:pt x="15151" y="2069"/>
                  </a:cubicBezTo>
                  <a:close/>
                  <a:moveTo>
                    <a:pt x="1385" y="2190"/>
                  </a:moveTo>
                  <a:cubicBezTo>
                    <a:pt x="1386" y="2191"/>
                    <a:pt x="1388" y="2186"/>
                    <a:pt x="1388" y="2188"/>
                  </a:cubicBezTo>
                  <a:lnTo>
                    <a:pt x="1388" y="2188"/>
                  </a:lnTo>
                  <a:cubicBezTo>
                    <a:pt x="1388" y="2188"/>
                    <a:pt x="1385" y="2189"/>
                    <a:pt x="1385" y="2190"/>
                  </a:cubicBezTo>
                  <a:close/>
                  <a:moveTo>
                    <a:pt x="20376" y="4856"/>
                  </a:moveTo>
                  <a:cubicBezTo>
                    <a:pt x="20377" y="4856"/>
                    <a:pt x="20379" y="4852"/>
                    <a:pt x="20379" y="4853"/>
                  </a:cubicBezTo>
                  <a:lnTo>
                    <a:pt x="20379" y="4853"/>
                  </a:lnTo>
                  <a:cubicBezTo>
                    <a:pt x="20379" y="4853"/>
                    <a:pt x="20376" y="4855"/>
                    <a:pt x="20376" y="4856"/>
                  </a:cubicBezTo>
                  <a:close/>
                  <a:moveTo>
                    <a:pt x="18254" y="1898"/>
                  </a:moveTo>
                  <a:cubicBezTo>
                    <a:pt x="18254" y="1899"/>
                    <a:pt x="18256" y="1895"/>
                    <a:pt x="18256" y="1896"/>
                  </a:cubicBezTo>
                  <a:lnTo>
                    <a:pt x="18256" y="1896"/>
                  </a:lnTo>
                  <a:cubicBezTo>
                    <a:pt x="18256" y="1896"/>
                    <a:pt x="18253" y="1898"/>
                    <a:pt x="18254" y="1898"/>
                  </a:cubicBezTo>
                  <a:close/>
                  <a:moveTo>
                    <a:pt x="21786" y="4718"/>
                  </a:moveTo>
                  <a:cubicBezTo>
                    <a:pt x="21787" y="4719"/>
                    <a:pt x="21788" y="4714"/>
                    <a:pt x="21788" y="4716"/>
                  </a:cubicBezTo>
                  <a:lnTo>
                    <a:pt x="21788" y="4716"/>
                  </a:lnTo>
                  <a:cubicBezTo>
                    <a:pt x="21788" y="4716"/>
                    <a:pt x="21785" y="4717"/>
                    <a:pt x="21786" y="4718"/>
                  </a:cubicBezTo>
                  <a:close/>
                  <a:moveTo>
                    <a:pt x="9682" y="6201"/>
                  </a:moveTo>
                  <a:cubicBezTo>
                    <a:pt x="9683" y="6201"/>
                    <a:pt x="9684" y="6197"/>
                    <a:pt x="9684" y="6198"/>
                  </a:cubicBezTo>
                  <a:lnTo>
                    <a:pt x="9684" y="6198"/>
                  </a:lnTo>
                  <a:cubicBezTo>
                    <a:pt x="9684" y="6198"/>
                    <a:pt x="9681" y="6200"/>
                    <a:pt x="9682" y="6201"/>
                  </a:cubicBezTo>
                  <a:close/>
                  <a:moveTo>
                    <a:pt x="15434" y="5658"/>
                  </a:moveTo>
                  <a:cubicBezTo>
                    <a:pt x="15435" y="5659"/>
                    <a:pt x="15437" y="5654"/>
                    <a:pt x="15437" y="5655"/>
                  </a:cubicBezTo>
                  <a:lnTo>
                    <a:pt x="15437" y="5655"/>
                  </a:lnTo>
                  <a:cubicBezTo>
                    <a:pt x="15436" y="5656"/>
                    <a:pt x="15433" y="5657"/>
                    <a:pt x="15434" y="5658"/>
                  </a:cubicBezTo>
                  <a:close/>
                  <a:moveTo>
                    <a:pt x="18853" y="4856"/>
                  </a:moveTo>
                  <a:cubicBezTo>
                    <a:pt x="18854" y="4856"/>
                    <a:pt x="18856" y="4852"/>
                    <a:pt x="18856" y="4853"/>
                  </a:cubicBezTo>
                  <a:lnTo>
                    <a:pt x="18856" y="4853"/>
                  </a:lnTo>
                  <a:cubicBezTo>
                    <a:pt x="18855" y="4853"/>
                    <a:pt x="18852" y="4855"/>
                    <a:pt x="18853" y="4856"/>
                  </a:cubicBezTo>
                  <a:close/>
                  <a:moveTo>
                    <a:pt x="23026" y="4872"/>
                  </a:moveTo>
                  <a:cubicBezTo>
                    <a:pt x="23026" y="4873"/>
                    <a:pt x="23028" y="4868"/>
                    <a:pt x="23028" y="4869"/>
                  </a:cubicBezTo>
                  <a:lnTo>
                    <a:pt x="23028" y="4869"/>
                  </a:lnTo>
                  <a:cubicBezTo>
                    <a:pt x="23028" y="4870"/>
                    <a:pt x="23025" y="4871"/>
                    <a:pt x="23026" y="4872"/>
                  </a:cubicBezTo>
                  <a:close/>
                  <a:moveTo>
                    <a:pt x="22710" y="1137"/>
                  </a:moveTo>
                  <a:cubicBezTo>
                    <a:pt x="22710" y="1138"/>
                    <a:pt x="22712" y="1133"/>
                    <a:pt x="22712" y="1134"/>
                  </a:cubicBezTo>
                  <a:lnTo>
                    <a:pt x="22712" y="1134"/>
                  </a:lnTo>
                  <a:cubicBezTo>
                    <a:pt x="22712" y="1134"/>
                    <a:pt x="22709" y="1136"/>
                    <a:pt x="22710" y="1137"/>
                  </a:cubicBezTo>
                  <a:close/>
                  <a:moveTo>
                    <a:pt x="15920" y="2328"/>
                  </a:moveTo>
                  <a:cubicBezTo>
                    <a:pt x="15921" y="2329"/>
                    <a:pt x="15923" y="2324"/>
                    <a:pt x="15923" y="2325"/>
                  </a:cubicBezTo>
                  <a:lnTo>
                    <a:pt x="15923" y="2325"/>
                  </a:lnTo>
                  <a:cubicBezTo>
                    <a:pt x="15923" y="2326"/>
                    <a:pt x="15919" y="2327"/>
                    <a:pt x="15920" y="2328"/>
                  </a:cubicBezTo>
                  <a:close/>
                  <a:moveTo>
                    <a:pt x="16836" y="5334"/>
                  </a:moveTo>
                  <a:cubicBezTo>
                    <a:pt x="16837" y="5335"/>
                    <a:pt x="16838" y="5330"/>
                    <a:pt x="16838" y="5331"/>
                  </a:cubicBezTo>
                  <a:lnTo>
                    <a:pt x="16838" y="5331"/>
                  </a:lnTo>
                  <a:cubicBezTo>
                    <a:pt x="16838" y="5331"/>
                    <a:pt x="16835" y="5333"/>
                    <a:pt x="16836" y="5334"/>
                  </a:cubicBezTo>
                  <a:close/>
                  <a:moveTo>
                    <a:pt x="12744" y="1356"/>
                  </a:moveTo>
                  <a:cubicBezTo>
                    <a:pt x="12745" y="1356"/>
                    <a:pt x="12747" y="1352"/>
                    <a:pt x="12747" y="1353"/>
                  </a:cubicBezTo>
                  <a:lnTo>
                    <a:pt x="12747" y="1353"/>
                  </a:lnTo>
                  <a:cubicBezTo>
                    <a:pt x="12747" y="1353"/>
                    <a:pt x="12744" y="1355"/>
                    <a:pt x="12744" y="1356"/>
                  </a:cubicBezTo>
                  <a:close/>
                  <a:moveTo>
                    <a:pt x="14227" y="2044"/>
                  </a:moveTo>
                  <a:cubicBezTo>
                    <a:pt x="14228" y="2045"/>
                    <a:pt x="14229" y="2041"/>
                    <a:pt x="14229" y="2042"/>
                  </a:cubicBezTo>
                  <a:lnTo>
                    <a:pt x="14229" y="2042"/>
                  </a:lnTo>
                  <a:cubicBezTo>
                    <a:pt x="14229" y="2042"/>
                    <a:pt x="14226" y="2043"/>
                    <a:pt x="14227" y="2044"/>
                  </a:cubicBezTo>
                  <a:close/>
                  <a:moveTo>
                    <a:pt x="14227" y="5650"/>
                  </a:moveTo>
                  <a:cubicBezTo>
                    <a:pt x="14228" y="5651"/>
                    <a:pt x="14229" y="5646"/>
                    <a:pt x="14229" y="5647"/>
                  </a:cubicBezTo>
                  <a:lnTo>
                    <a:pt x="14229" y="5647"/>
                  </a:lnTo>
                  <a:cubicBezTo>
                    <a:pt x="14229" y="5647"/>
                    <a:pt x="14226" y="5649"/>
                    <a:pt x="14227" y="5650"/>
                  </a:cubicBezTo>
                  <a:close/>
                  <a:moveTo>
                    <a:pt x="18205" y="4872"/>
                  </a:moveTo>
                  <a:cubicBezTo>
                    <a:pt x="18206" y="4873"/>
                    <a:pt x="18207" y="4868"/>
                    <a:pt x="18207" y="4869"/>
                  </a:cubicBezTo>
                  <a:lnTo>
                    <a:pt x="18207" y="4869"/>
                  </a:lnTo>
                  <a:cubicBezTo>
                    <a:pt x="18207" y="4870"/>
                    <a:pt x="18204" y="4871"/>
                    <a:pt x="18205" y="4872"/>
                  </a:cubicBezTo>
                  <a:close/>
                  <a:moveTo>
                    <a:pt x="14041" y="2077"/>
                  </a:moveTo>
                  <a:cubicBezTo>
                    <a:pt x="14041" y="2077"/>
                    <a:pt x="14043" y="2073"/>
                    <a:pt x="14043" y="2074"/>
                  </a:cubicBezTo>
                  <a:lnTo>
                    <a:pt x="14043" y="2074"/>
                  </a:lnTo>
                  <a:cubicBezTo>
                    <a:pt x="14043" y="2074"/>
                    <a:pt x="14040" y="2076"/>
                    <a:pt x="14041" y="2077"/>
                  </a:cubicBezTo>
                  <a:close/>
                  <a:moveTo>
                    <a:pt x="21980" y="3495"/>
                  </a:moveTo>
                  <a:cubicBezTo>
                    <a:pt x="21981" y="3495"/>
                    <a:pt x="21983" y="3491"/>
                    <a:pt x="21983" y="3492"/>
                  </a:cubicBezTo>
                  <a:lnTo>
                    <a:pt x="21983" y="3492"/>
                  </a:lnTo>
                  <a:cubicBezTo>
                    <a:pt x="21983" y="3492"/>
                    <a:pt x="21980" y="3494"/>
                    <a:pt x="21980" y="3495"/>
                  </a:cubicBezTo>
                  <a:close/>
                  <a:moveTo>
                    <a:pt x="18553" y="2514"/>
                  </a:moveTo>
                  <a:cubicBezTo>
                    <a:pt x="18554" y="2515"/>
                    <a:pt x="18556" y="2511"/>
                    <a:pt x="18556" y="2512"/>
                  </a:cubicBezTo>
                  <a:lnTo>
                    <a:pt x="18556" y="2512"/>
                  </a:lnTo>
                  <a:cubicBezTo>
                    <a:pt x="18556" y="2512"/>
                    <a:pt x="18553" y="2513"/>
                    <a:pt x="18553" y="2514"/>
                  </a:cubicBezTo>
                  <a:close/>
                  <a:moveTo>
                    <a:pt x="22005" y="3746"/>
                  </a:moveTo>
                  <a:cubicBezTo>
                    <a:pt x="22006" y="3746"/>
                    <a:pt x="22007" y="3742"/>
                    <a:pt x="22007" y="3743"/>
                  </a:cubicBezTo>
                  <a:lnTo>
                    <a:pt x="22007" y="3743"/>
                  </a:lnTo>
                  <a:cubicBezTo>
                    <a:pt x="22007" y="3743"/>
                    <a:pt x="22004" y="3745"/>
                    <a:pt x="22005" y="3746"/>
                  </a:cubicBezTo>
                  <a:close/>
                  <a:moveTo>
                    <a:pt x="15904" y="1931"/>
                  </a:moveTo>
                  <a:cubicBezTo>
                    <a:pt x="15905" y="1932"/>
                    <a:pt x="15906" y="1927"/>
                    <a:pt x="15906" y="1928"/>
                  </a:cubicBezTo>
                  <a:lnTo>
                    <a:pt x="15906" y="1928"/>
                  </a:lnTo>
                  <a:cubicBezTo>
                    <a:pt x="15906" y="1929"/>
                    <a:pt x="15903" y="1930"/>
                    <a:pt x="15904" y="1931"/>
                  </a:cubicBezTo>
                  <a:close/>
                  <a:moveTo>
                    <a:pt x="16147" y="1931"/>
                  </a:moveTo>
                  <a:cubicBezTo>
                    <a:pt x="16148" y="1932"/>
                    <a:pt x="16150" y="1927"/>
                    <a:pt x="16150" y="1928"/>
                  </a:cubicBezTo>
                  <a:lnTo>
                    <a:pt x="16150" y="1928"/>
                  </a:lnTo>
                  <a:cubicBezTo>
                    <a:pt x="16149" y="1929"/>
                    <a:pt x="16146" y="1930"/>
                    <a:pt x="16147" y="1931"/>
                  </a:cubicBezTo>
                  <a:close/>
                  <a:moveTo>
                    <a:pt x="16617" y="4872"/>
                  </a:moveTo>
                  <a:cubicBezTo>
                    <a:pt x="16618" y="4873"/>
                    <a:pt x="16619" y="4868"/>
                    <a:pt x="16619" y="4869"/>
                  </a:cubicBezTo>
                  <a:lnTo>
                    <a:pt x="16619" y="4869"/>
                  </a:lnTo>
                  <a:cubicBezTo>
                    <a:pt x="16619" y="4870"/>
                    <a:pt x="16616" y="4871"/>
                    <a:pt x="16617" y="4872"/>
                  </a:cubicBezTo>
                  <a:close/>
                  <a:moveTo>
                    <a:pt x="11845" y="1680"/>
                  </a:moveTo>
                  <a:cubicBezTo>
                    <a:pt x="11846" y="1680"/>
                    <a:pt x="11847" y="1676"/>
                    <a:pt x="11847" y="1677"/>
                  </a:cubicBezTo>
                  <a:lnTo>
                    <a:pt x="11847" y="1677"/>
                  </a:lnTo>
                  <a:cubicBezTo>
                    <a:pt x="11847" y="1677"/>
                    <a:pt x="11844" y="1679"/>
                    <a:pt x="11845" y="1680"/>
                  </a:cubicBezTo>
                  <a:close/>
                  <a:moveTo>
                    <a:pt x="20328" y="5455"/>
                  </a:moveTo>
                  <a:cubicBezTo>
                    <a:pt x="20329" y="5456"/>
                    <a:pt x="20330" y="5452"/>
                    <a:pt x="20330" y="5453"/>
                  </a:cubicBezTo>
                  <a:lnTo>
                    <a:pt x="20330" y="5453"/>
                  </a:lnTo>
                  <a:cubicBezTo>
                    <a:pt x="20330" y="5453"/>
                    <a:pt x="20327" y="5454"/>
                    <a:pt x="20328" y="5455"/>
                  </a:cubicBezTo>
                  <a:close/>
                  <a:moveTo>
                    <a:pt x="15880" y="1931"/>
                  </a:moveTo>
                  <a:cubicBezTo>
                    <a:pt x="15881" y="1932"/>
                    <a:pt x="15882" y="1927"/>
                    <a:pt x="15882" y="1928"/>
                  </a:cubicBezTo>
                  <a:lnTo>
                    <a:pt x="15882" y="1928"/>
                  </a:lnTo>
                  <a:cubicBezTo>
                    <a:pt x="15882" y="1929"/>
                    <a:pt x="15879" y="1930"/>
                    <a:pt x="15880" y="1931"/>
                  </a:cubicBezTo>
                  <a:close/>
                  <a:moveTo>
                    <a:pt x="18845" y="3057"/>
                  </a:moveTo>
                  <a:cubicBezTo>
                    <a:pt x="18846" y="3058"/>
                    <a:pt x="18847" y="3053"/>
                    <a:pt x="18847" y="3055"/>
                  </a:cubicBezTo>
                  <a:lnTo>
                    <a:pt x="18847" y="3055"/>
                  </a:lnTo>
                  <a:cubicBezTo>
                    <a:pt x="18847" y="3055"/>
                    <a:pt x="18844" y="3056"/>
                    <a:pt x="18845" y="3057"/>
                  </a:cubicBezTo>
                  <a:close/>
                  <a:moveTo>
                    <a:pt x="21349" y="4637"/>
                  </a:moveTo>
                  <a:cubicBezTo>
                    <a:pt x="21349" y="4638"/>
                    <a:pt x="21351" y="4633"/>
                    <a:pt x="21351" y="4635"/>
                  </a:cubicBezTo>
                  <a:lnTo>
                    <a:pt x="21351" y="4635"/>
                  </a:lnTo>
                  <a:cubicBezTo>
                    <a:pt x="21351" y="4635"/>
                    <a:pt x="21348" y="4636"/>
                    <a:pt x="21349" y="4637"/>
                  </a:cubicBezTo>
                  <a:close/>
                  <a:moveTo>
                    <a:pt x="14284" y="1736"/>
                  </a:moveTo>
                  <a:cubicBezTo>
                    <a:pt x="14284" y="1737"/>
                    <a:pt x="14286" y="1733"/>
                    <a:pt x="14286" y="1734"/>
                  </a:cubicBezTo>
                  <a:lnTo>
                    <a:pt x="14286" y="1734"/>
                  </a:lnTo>
                  <a:cubicBezTo>
                    <a:pt x="14286" y="1734"/>
                    <a:pt x="14283" y="1736"/>
                    <a:pt x="14284" y="1736"/>
                  </a:cubicBezTo>
                  <a:close/>
                  <a:moveTo>
                    <a:pt x="17395" y="2676"/>
                  </a:moveTo>
                  <a:cubicBezTo>
                    <a:pt x="17396" y="2677"/>
                    <a:pt x="17397" y="2673"/>
                    <a:pt x="17397" y="2674"/>
                  </a:cubicBezTo>
                  <a:lnTo>
                    <a:pt x="17397" y="2674"/>
                  </a:lnTo>
                  <a:cubicBezTo>
                    <a:pt x="17397" y="2674"/>
                    <a:pt x="17394" y="2675"/>
                    <a:pt x="17395" y="2676"/>
                  </a:cubicBezTo>
                  <a:close/>
                  <a:moveTo>
                    <a:pt x="16261" y="5617"/>
                  </a:moveTo>
                  <a:cubicBezTo>
                    <a:pt x="16261" y="5618"/>
                    <a:pt x="16263" y="5614"/>
                    <a:pt x="16263" y="5615"/>
                  </a:cubicBezTo>
                  <a:lnTo>
                    <a:pt x="16263" y="5615"/>
                  </a:lnTo>
                  <a:cubicBezTo>
                    <a:pt x="16263" y="5615"/>
                    <a:pt x="16260" y="5616"/>
                    <a:pt x="16261" y="5617"/>
                  </a:cubicBezTo>
                  <a:close/>
                  <a:moveTo>
                    <a:pt x="23107" y="4094"/>
                  </a:moveTo>
                  <a:cubicBezTo>
                    <a:pt x="23107" y="4095"/>
                    <a:pt x="23109" y="4091"/>
                    <a:pt x="23109" y="4092"/>
                  </a:cubicBezTo>
                  <a:lnTo>
                    <a:pt x="23109" y="4092"/>
                  </a:lnTo>
                  <a:cubicBezTo>
                    <a:pt x="23109" y="4092"/>
                    <a:pt x="23106" y="4093"/>
                    <a:pt x="23107" y="4094"/>
                  </a:cubicBezTo>
                  <a:close/>
                  <a:moveTo>
                    <a:pt x="17030" y="2676"/>
                  </a:moveTo>
                  <a:cubicBezTo>
                    <a:pt x="17031" y="2677"/>
                    <a:pt x="17033" y="2673"/>
                    <a:pt x="17033" y="2674"/>
                  </a:cubicBezTo>
                  <a:lnTo>
                    <a:pt x="17033" y="2674"/>
                  </a:lnTo>
                  <a:cubicBezTo>
                    <a:pt x="17032" y="2674"/>
                    <a:pt x="17029" y="2675"/>
                    <a:pt x="17030" y="2676"/>
                  </a:cubicBezTo>
                  <a:close/>
                  <a:moveTo>
                    <a:pt x="15483" y="2247"/>
                  </a:moveTo>
                  <a:cubicBezTo>
                    <a:pt x="15484" y="2248"/>
                    <a:pt x="15485" y="2243"/>
                    <a:pt x="15485" y="2244"/>
                  </a:cubicBezTo>
                  <a:lnTo>
                    <a:pt x="15485" y="2244"/>
                  </a:lnTo>
                  <a:cubicBezTo>
                    <a:pt x="15485" y="2244"/>
                    <a:pt x="15482" y="2246"/>
                    <a:pt x="15483" y="2247"/>
                  </a:cubicBezTo>
                  <a:close/>
                  <a:moveTo>
                    <a:pt x="15872" y="2247"/>
                  </a:moveTo>
                  <a:cubicBezTo>
                    <a:pt x="15872" y="2248"/>
                    <a:pt x="15874" y="2243"/>
                    <a:pt x="15874" y="2244"/>
                  </a:cubicBezTo>
                  <a:lnTo>
                    <a:pt x="15874" y="2244"/>
                  </a:lnTo>
                  <a:cubicBezTo>
                    <a:pt x="15874" y="2244"/>
                    <a:pt x="15871" y="2246"/>
                    <a:pt x="15872" y="2247"/>
                  </a:cubicBezTo>
                  <a:close/>
                  <a:moveTo>
                    <a:pt x="18829" y="2393"/>
                  </a:moveTo>
                  <a:cubicBezTo>
                    <a:pt x="18830" y="2393"/>
                    <a:pt x="18831" y="2389"/>
                    <a:pt x="18831" y="2390"/>
                  </a:cubicBezTo>
                  <a:lnTo>
                    <a:pt x="18831" y="2390"/>
                  </a:lnTo>
                  <a:cubicBezTo>
                    <a:pt x="18831" y="2390"/>
                    <a:pt x="18828" y="2392"/>
                    <a:pt x="18829" y="2393"/>
                  </a:cubicBezTo>
                  <a:close/>
                  <a:moveTo>
                    <a:pt x="15337" y="1704"/>
                  </a:moveTo>
                  <a:cubicBezTo>
                    <a:pt x="15338" y="1705"/>
                    <a:pt x="15339" y="1700"/>
                    <a:pt x="15339" y="1701"/>
                  </a:cubicBezTo>
                  <a:lnTo>
                    <a:pt x="15339" y="1701"/>
                  </a:lnTo>
                  <a:cubicBezTo>
                    <a:pt x="15339" y="1702"/>
                    <a:pt x="15336" y="1703"/>
                    <a:pt x="15337" y="1704"/>
                  </a:cubicBezTo>
                  <a:close/>
                  <a:moveTo>
                    <a:pt x="15369" y="1704"/>
                  </a:moveTo>
                  <a:cubicBezTo>
                    <a:pt x="15370" y="1705"/>
                    <a:pt x="15372" y="1700"/>
                    <a:pt x="15372" y="1701"/>
                  </a:cubicBezTo>
                  <a:lnTo>
                    <a:pt x="15372" y="1701"/>
                  </a:lnTo>
                  <a:cubicBezTo>
                    <a:pt x="15372" y="1702"/>
                    <a:pt x="15369" y="1703"/>
                    <a:pt x="15369" y="1704"/>
                  </a:cubicBezTo>
                  <a:close/>
                  <a:moveTo>
                    <a:pt x="16090" y="2198"/>
                  </a:moveTo>
                  <a:cubicBezTo>
                    <a:pt x="16091" y="2199"/>
                    <a:pt x="16093" y="2195"/>
                    <a:pt x="16093" y="2196"/>
                  </a:cubicBezTo>
                  <a:lnTo>
                    <a:pt x="16093" y="2196"/>
                  </a:lnTo>
                  <a:cubicBezTo>
                    <a:pt x="16093" y="2196"/>
                    <a:pt x="16090" y="2197"/>
                    <a:pt x="16090" y="2198"/>
                  </a:cubicBezTo>
                  <a:close/>
                  <a:moveTo>
                    <a:pt x="18173" y="1906"/>
                  </a:moveTo>
                  <a:cubicBezTo>
                    <a:pt x="18173" y="1907"/>
                    <a:pt x="18175" y="1903"/>
                    <a:pt x="18175" y="1904"/>
                  </a:cubicBezTo>
                  <a:lnTo>
                    <a:pt x="18175" y="1904"/>
                  </a:lnTo>
                  <a:cubicBezTo>
                    <a:pt x="18175" y="1904"/>
                    <a:pt x="18172" y="1906"/>
                    <a:pt x="18173" y="1906"/>
                  </a:cubicBezTo>
                  <a:close/>
                  <a:moveTo>
                    <a:pt x="16269" y="1736"/>
                  </a:moveTo>
                  <a:cubicBezTo>
                    <a:pt x="16269" y="1737"/>
                    <a:pt x="16271" y="1733"/>
                    <a:pt x="16271" y="1734"/>
                  </a:cubicBezTo>
                  <a:lnTo>
                    <a:pt x="16271" y="1734"/>
                  </a:lnTo>
                  <a:cubicBezTo>
                    <a:pt x="16271" y="1734"/>
                    <a:pt x="16268" y="1736"/>
                    <a:pt x="16269" y="1736"/>
                  </a:cubicBezTo>
                  <a:close/>
                  <a:moveTo>
                    <a:pt x="15102" y="1996"/>
                  </a:moveTo>
                  <a:cubicBezTo>
                    <a:pt x="15103" y="1996"/>
                    <a:pt x="15104" y="1992"/>
                    <a:pt x="15104" y="1993"/>
                  </a:cubicBezTo>
                  <a:lnTo>
                    <a:pt x="15104" y="1993"/>
                  </a:lnTo>
                  <a:cubicBezTo>
                    <a:pt x="15104" y="1993"/>
                    <a:pt x="15101" y="1995"/>
                    <a:pt x="15102" y="1996"/>
                  </a:cubicBezTo>
                  <a:close/>
                  <a:moveTo>
                    <a:pt x="15831" y="4499"/>
                  </a:moveTo>
                  <a:cubicBezTo>
                    <a:pt x="15832" y="4500"/>
                    <a:pt x="15834" y="4496"/>
                    <a:pt x="15834" y="4497"/>
                  </a:cubicBezTo>
                  <a:lnTo>
                    <a:pt x="15834" y="4497"/>
                  </a:lnTo>
                  <a:cubicBezTo>
                    <a:pt x="15833" y="4497"/>
                    <a:pt x="15830" y="4498"/>
                    <a:pt x="15831" y="4499"/>
                  </a:cubicBezTo>
                  <a:close/>
                  <a:moveTo>
                    <a:pt x="17395" y="4977"/>
                  </a:moveTo>
                  <a:cubicBezTo>
                    <a:pt x="17396" y="4978"/>
                    <a:pt x="17397" y="4974"/>
                    <a:pt x="17397" y="4975"/>
                  </a:cubicBezTo>
                  <a:lnTo>
                    <a:pt x="17397" y="4975"/>
                  </a:lnTo>
                  <a:cubicBezTo>
                    <a:pt x="17397" y="4975"/>
                    <a:pt x="17394" y="4976"/>
                    <a:pt x="17395" y="4977"/>
                  </a:cubicBezTo>
                  <a:close/>
                  <a:moveTo>
                    <a:pt x="16398" y="5520"/>
                  </a:moveTo>
                  <a:cubicBezTo>
                    <a:pt x="16399" y="5521"/>
                    <a:pt x="16401" y="5517"/>
                    <a:pt x="16401" y="5518"/>
                  </a:cubicBezTo>
                  <a:lnTo>
                    <a:pt x="16401" y="5518"/>
                  </a:lnTo>
                  <a:cubicBezTo>
                    <a:pt x="16401" y="5518"/>
                    <a:pt x="16397" y="5519"/>
                    <a:pt x="16398" y="5520"/>
                  </a:cubicBezTo>
                  <a:close/>
                  <a:moveTo>
                    <a:pt x="22296" y="4977"/>
                  </a:moveTo>
                  <a:cubicBezTo>
                    <a:pt x="22297" y="4978"/>
                    <a:pt x="22299" y="4974"/>
                    <a:pt x="22299" y="4975"/>
                  </a:cubicBezTo>
                  <a:lnTo>
                    <a:pt x="22299" y="4975"/>
                  </a:lnTo>
                  <a:cubicBezTo>
                    <a:pt x="22299" y="4975"/>
                    <a:pt x="22296" y="4976"/>
                    <a:pt x="22296" y="4977"/>
                  </a:cubicBezTo>
                  <a:close/>
                  <a:moveTo>
                    <a:pt x="18521" y="2287"/>
                  </a:moveTo>
                  <a:cubicBezTo>
                    <a:pt x="18522" y="2288"/>
                    <a:pt x="18523" y="2284"/>
                    <a:pt x="18523" y="2285"/>
                  </a:cubicBezTo>
                  <a:lnTo>
                    <a:pt x="18523" y="2285"/>
                  </a:lnTo>
                  <a:cubicBezTo>
                    <a:pt x="18523" y="2285"/>
                    <a:pt x="18520" y="2286"/>
                    <a:pt x="18521" y="2287"/>
                  </a:cubicBezTo>
                  <a:close/>
                  <a:moveTo>
                    <a:pt x="16358" y="5520"/>
                  </a:moveTo>
                  <a:cubicBezTo>
                    <a:pt x="16359" y="5521"/>
                    <a:pt x="16360" y="5517"/>
                    <a:pt x="16360" y="5518"/>
                  </a:cubicBezTo>
                  <a:lnTo>
                    <a:pt x="16360" y="5518"/>
                  </a:lnTo>
                  <a:cubicBezTo>
                    <a:pt x="16360" y="5518"/>
                    <a:pt x="16357" y="5519"/>
                    <a:pt x="16358" y="5520"/>
                  </a:cubicBezTo>
                  <a:close/>
                  <a:moveTo>
                    <a:pt x="15904" y="5520"/>
                  </a:moveTo>
                  <a:cubicBezTo>
                    <a:pt x="15905" y="5521"/>
                    <a:pt x="15906" y="5517"/>
                    <a:pt x="15906" y="5518"/>
                  </a:cubicBezTo>
                  <a:lnTo>
                    <a:pt x="15906" y="5518"/>
                  </a:lnTo>
                  <a:cubicBezTo>
                    <a:pt x="15906" y="5518"/>
                    <a:pt x="15903" y="5519"/>
                    <a:pt x="15904" y="5520"/>
                  </a:cubicBezTo>
                  <a:close/>
                  <a:moveTo>
                    <a:pt x="16909" y="1623"/>
                  </a:moveTo>
                  <a:cubicBezTo>
                    <a:pt x="16910" y="1624"/>
                    <a:pt x="16911" y="1619"/>
                    <a:pt x="16911" y="1620"/>
                  </a:cubicBezTo>
                  <a:lnTo>
                    <a:pt x="16911" y="1620"/>
                  </a:lnTo>
                  <a:cubicBezTo>
                    <a:pt x="16911" y="1621"/>
                    <a:pt x="16908" y="1622"/>
                    <a:pt x="16909" y="1623"/>
                  </a:cubicBezTo>
                  <a:close/>
                  <a:moveTo>
                    <a:pt x="18286" y="4507"/>
                  </a:moveTo>
                  <a:cubicBezTo>
                    <a:pt x="18287" y="4508"/>
                    <a:pt x="18288" y="4504"/>
                    <a:pt x="18288" y="4505"/>
                  </a:cubicBezTo>
                  <a:lnTo>
                    <a:pt x="18288" y="4505"/>
                  </a:lnTo>
                  <a:cubicBezTo>
                    <a:pt x="18288" y="4505"/>
                    <a:pt x="18285" y="4506"/>
                    <a:pt x="18286" y="4507"/>
                  </a:cubicBezTo>
                  <a:close/>
                  <a:moveTo>
                    <a:pt x="15321" y="2069"/>
                  </a:moveTo>
                  <a:cubicBezTo>
                    <a:pt x="15322" y="2069"/>
                    <a:pt x="15323" y="2065"/>
                    <a:pt x="15323" y="2066"/>
                  </a:cubicBezTo>
                  <a:lnTo>
                    <a:pt x="15323" y="2066"/>
                  </a:lnTo>
                  <a:cubicBezTo>
                    <a:pt x="15323" y="2066"/>
                    <a:pt x="15320" y="2068"/>
                    <a:pt x="15321" y="2069"/>
                  </a:cubicBezTo>
                  <a:close/>
                  <a:moveTo>
                    <a:pt x="18318" y="2085"/>
                  </a:moveTo>
                  <a:cubicBezTo>
                    <a:pt x="18319" y="2086"/>
                    <a:pt x="18321" y="2081"/>
                    <a:pt x="18321" y="2082"/>
                  </a:cubicBezTo>
                  <a:lnTo>
                    <a:pt x="18321" y="2082"/>
                  </a:lnTo>
                  <a:cubicBezTo>
                    <a:pt x="18321" y="2082"/>
                    <a:pt x="18318" y="2084"/>
                    <a:pt x="18318" y="2085"/>
                  </a:cubicBezTo>
                  <a:close/>
                  <a:moveTo>
                    <a:pt x="20862" y="4280"/>
                  </a:moveTo>
                  <a:cubicBezTo>
                    <a:pt x="20863" y="4281"/>
                    <a:pt x="20865" y="4277"/>
                    <a:pt x="20865" y="4278"/>
                  </a:cubicBezTo>
                  <a:lnTo>
                    <a:pt x="20865" y="4278"/>
                  </a:lnTo>
                  <a:cubicBezTo>
                    <a:pt x="20865" y="4278"/>
                    <a:pt x="20862" y="4280"/>
                    <a:pt x="20862" y="4280"/>
                  </a:cubicBezTo>
                  <a:close/>
                  <a:moveTo>
                    <a:pt x="15531" y="5358"/>
                  </a:moveTo>
                  <a:cubicBezTo>
                    <a:pt x="15532" y="5359"/>
                    <a:pt x="15534" y="5354"/>
                    <a:pt x="15534" y="5356"/>
                  </a:cubicBezTo>
                  <a:lnTo>
                    <a:pt x="15534" y="5356"/>
                  </a:lnTo>
                  <a:cubicBezTo>
                    <a:pt x="15534" y="5356"/>
                    <a:pt x="15531" y="5357"/>
                    <a:pt x="15531" y="5358"/>
                  </a:cubicBezTo>
                  <a:close/>
                  <a:moveTo>
                    <a:pt x="21567" y="4839"/>
                  </a:moveTo>
                  <a:cubicBezTo>
                    <a:pt x="21568" y="4840"/>
                    <a:pt x="21570" y="4836"/>
                    <a:pt x="21570" y="4837"/>
                  </a:cubicBezTo>
                  <a:lnTo>
                    <a:pt x="21570" y="4837"/>
                  </a:lnTo>
                  <a:cubicBezTo>
                    <a:pt x="21570" y="4837"/>
                    <a:pt x="21566" y="4839"/>
                    <a:pt x="21567" y="4839"/>
                  </a:cubicBezTo>
                  <a:close/>
                  <a:moveTo>
                    <a:pt x="18391" y="1817"/>
                  </a:moveTo>
                  <a:cubicBezTo>
                    <a:pt x="18392" y="1818"/>
                    <a:pt x="18394" y="1814"/>
                    <a:pt x="18394" y="1815"/>
                  </a:cubicBezTo>
                  <a:lnTo>
                    <a:pt x="18394" y="1815"/>
                  </a:lnTo>
                  <a:cubicBezTo>
                    <a:pt x="18394" y="1815"/>
                    <a:pt x="18391" y="1817"/>
                    <a:pt x="18391" y="1817"/>
                  </a:cubicBezTo>
                  <a:close/>
                  <a:moveTo>
                    <a:pt x="15637" y="1777"/>
                  </a:moveTo>
                  <a:cubicBezTo>
                    <a:pt x="15638" y="1778"/>
                    <a:pt x="15639" y="1773"/>
                    <a:pt x="15639" y="1774"/>
                  </a:cubicBezTo>
                  <a:lnTo>
                    <a:pt x="15639" y="1774"/>
                  </a:lnTo>
                  <a:cubicBezTo>
                    <a:pt x="15639" y="1775"/>
                    <a:pt x="15636" y="1776"/>
                    <a:pt x="15637" y="1777"/>
                  </a:cubicBezTo>
                  <a:close/>
                  <a:moveTo>
                    <a:pt x="10800" y="1623"/>
                  </a:moveTo>
                  <a:cubicBezTo>
                    <a:pt x="10801" y="1624"/>
                    <a:pt x="10802" y="1619"/>
                    <a:pt x="10802" y="1620"/>
                  </a:cubicBezTo>
                  <a:lnTo>
                    <a:pt x="10802" y="1620"/>
                  </a:lnTo>
                  <a:cubicBezTo>
                    <a:pt x="10802" y="1621"/>
                    <a:pt x="10799" y="1622"/>
                    <a:pt x="10800" y="1623"/>
                  </a:cubicBezTo>
                  <a:close/>
                  <a:moveTo>
                    <a:pt x="23131" y="4799"/>
                  </a:moveTo>
                  <a:cubicBezTo>
                    <a:pt x="23132" y="4800"/>
                    <a:pt x="23133" y="4795"/>
                    <a:pt x="23133" y="4797"/>
                  </a:cubicBezTo>
                  <a:lnTo>
                    <a:pt x="23133" y="4797"/>
                  </a:lnTo>
                  <a:cubicBezTo>
                    <a:pt x="23133" y="4797"/>
                    <a:pt x="23130" y="4798"/>
                    <a:pt x="23131" y="4799"/>
                  </a:cubicBezTo>
                  <a:close/>
                  <a:moveTo>
                    <a:pt x="18545" y="3025"/>
                  </a:moveTo>
                  <a:cubicBezTo>
                    <a:pt x="18546" y="3025"/>
                    <a:pt x="18548" y="3021"/>
                    <a:pt x="18548" y="3022"/>
                  </a:cubicBezTo>
                  <a:lnTo>
                    <a:pt x="18548" y="3022"/>
                  </a:lnTo>
                  <a:cubicBezTo>
                    <a:pt x="18548" y="3022"/>
                    <a:pt x="18544" y="3024"/>
                    <a:pt x="18545" y="3025"/>
                  </a:cubicBezTo>
                  <a:close/>
                  <a:moveTo>
                    <a:pt x="18367" y="2547"/>
                  </a:moveTo>
                  <a:cubicBezTo>
                    <a:pt x="18368" y="2547"/>
                    <a:pt x="18369" y="2543"/>
                    <a:pt x="18369" y="2544"/>
                  </a:cubicBezTo>
                  <a:lnTo>
                    <a:pt x="18369" y="2544"/>
                  </a:lnTo>
                  <a:cubicBezTo>
                    <a:pt x="18369" y="2544"/>
                    <a:pt x="18366" y="2546"/>
                    <a:pt x="18367" y="2547"/>
                  </a:cubicBezTo>
                  <a:close/>
                  <a:moveTo>
                    <a:pt x="17589" y="4969"/>
                  </a:moveTo>
                  <a:cubicBezTo>
                    <a:pt x="17590" y="4970"/>
                    <a:pt x="17592" y="4966"/>
                    <a:pt x="17592" y="4967"/>
                  </a:cubicBezTo>
                  <a:lnTo>
                    <a:pt x="17592" y="4967"/>
                  </a:lnTo>
                  <a:cubicBezTo>
                    <a:pt x="17592" y="4967"/>
                    <a:pt x="17588" y="4968"/>
                    <a:pt x="17589" y="4969"/>
                  </a:cubicBezTo>
                  <a:close/>
                  <a:moveTo>
                    <a:pt x="16884" y="1485"/>
                  </a:moveTo>
                  <a:cubicBezTo>
                    <a:pt x="16885" y="1486"/>
                    <a:pt x="16887" y="1482"/>
                    <a:pt x="16887" y="1483"/>
                  </a:cubicBezTo>
                  <a:lnTo>
                    <a:pt x="16887" y="1483"/>
                  </a:lnTo>
                  <a:cubicBezTo>
                    <a:pt x="16887" y="1483"/>
                    <a:pt x="16884" y="1484"/>
                    <a:pt x="16884" y="1485"/>
                  </a:cubicBezTo>
                  <a:close/>
                  <a:moveTo>
                    <a:pt x="6660" y="6509"/>
                  </a:moveTo>
                  <a:cubicBezTo>
                    <a:pt x="6661" y="6509"/>
                    <a:pt x="6662" y="6505"/>
                    <a:pt x="6662" y="6506"/>
                  </a:cubicBezTo>
                  <a:lnTo>
                    <a:pt x="6662" y="6506"/>
                  </a:lnTo>
                  <a:cubicBezTo>
                    <a:pt x="6662" y="6506"/>
                    <a:pt x="6659" y="6508"/>
                    <a:pt x="6660" y="6509"/>
                  </a:cubicBezTo>
                  <a:close/>
                  <a:moveTo>
                    <a:pt x="17322" y="2692"/>
                  </a:moveTo>
                  <a:cubicBezTo>
                    <a:pt x="17323" y="2693"/>
                    <a:pt x="17324" y="2689"/>
                    <a:pt x="17324" y="2690"/>
                  </a:cubicBezTo>
                  <a:lnTo>
                    <a:pt x="17324" y="2690"/>
                  </a:lnTo>
                  <a:cubicBezTo>
                    <a:pt x="17324" y="2690"/>
                    <a:pt x="17321" y="2692"/>
                    <a:pt x="17322" y="2692"/>
                  </a:cubicBezTo>
                  <a:close/>
                  <a:moveTo>
                    <a:pt x="18310" y="3025"/>
                  </a:moveTo>
                  <a:cubicBezTo>
                    <a:pt x="18311" y="3025"/>
                    <a:pt x="18313" y="3021"/>
                    <a:pt x="18313" y="3022"/>
                  </a:cubicBezTo>
                  <a:lnTo>
                    <a:pt x="18313" y="3022"/>
                  </a:lnTo>
                  <a:cubicBezTo>
                    <a:pt x="18313" y="3022"/>
                    <a:pt x="18310" y="3024"/>
                    <a:pt x="18310" y="3025"/>
                  </a:cubicBezTo>
                  <a:close/>
                  <a:moveTo>
                    <a:pt x="17954" y="4945"/>
                  </a:moveTo>
                  <a:cubicBezTo>
                    <a:pt x="17955" y="4946"/>
                    <a:pt x="17956" y="4941"/>
                    <a:pt x="17956" y="4942"/>
                  </a:cubicBezTo>
                  <a:lnTo>
                    <a:pt x="17956" y="4942"/>
                  </a:lnTo>
                  <a:cubicBezTo>
                    <a:pt x="17956" y="4943"/>
                    <a:pt x="17953" y="4944"/>
                    <a:pt x="17954" y="4945"/>
                  </a:cubicBezTo>
                  <a:close/>
                  <a:moveTo>
                    <a:pt x="17913" y="3065"/>
                  </a:moveTo>
                  <a:cubicBezTo>
                    <a:pt x="17914" y="3066"/>
                    <a:pt x="17916" y="3062"/>
                    <a:pt x="17916" y="3063"/>
                  </a:cubicBezTo>
                  <a:lnTo>
                    <a:pt x="17916" y="3063"/>
                  </a:lnTo>
                  <a:cubicBezTo>
                    <a:pt x="17916" y="3063"/>
                    <a:pt x="17913" y="3064"/>
                    <a:pt x="17913" y="3065"/>
                  </a:cubicBezTo>
                  <a:close/>
                  <a:moveTo>
                    <a:pt x="20741" y="2984"/>
                  </a:moveTo>
                  <a:cubicBezTo>
                    <a:pt x="20742" y="2985"/>
                    <a:pt x="20743" y="2981"/>
                    <a:pt x="20743" y="2982"/>
                  </a:cubicBezTo>
                  <a:lnTo>
                    <a:pt x="20743" y="2982"/>
                  </a:lnTo>
                  <a:cubicBezTo>
                    <a:pt x="20743" y="2982"/>
                    <a:pt x="20740" y="2983"/>
                    <a:pt x="20741" y="2984"/>
                  </a:cubicBezTo>
                  <a:close/>
                  <a:moveTo>
                    <a:pt x="18270" y="5212"/>
                  </a:moveTo>
                  <a:cubicBezTo>
                    <a:pt x="18271" y="5213"/>
                    <a:pt x="18272" y="5209"/>
                    <a:pt x="18272" y="5210"/>
                  </a:cubicBezTo>
                  <a:lnTo>
                    <a:pt x="18272" y="5210"/>
                  </a:lnTo>
                  <a:cubicBezTo>
                    <a:pt x="18272" y="5210"/>
                    <a:pt x="18269" y="5211"/>
                    <a:pt x="18270" y="5212"/>
                  </a:cubicBezTo>
                  <a:close/>
                  <a:moveTo>
                    <a:pt x="17492" y="2733"/>
                  </a:moveTo>
                  <a:cubicBezTo>
                    <a:pt x="17493" y="2734"/>
                    <a:pt x="17494" y="2729"/>
                    <a:pt x="17494" y="2730"/>
                  </a:cubicBezTo>
                  <a:lnTo>
                    <a:pt x="17494" y="2730"/>
                  </a:lnTo>
                  <a:cubicBezTo>
                    <a:pt x="17494" y="2731"/>
                    <a:pt x="17491" y="2732"/>
                    <a:pt x="17492" y="2733"/>
                  </a:cubicBezTo>
                  <a:close/>
                  <a:moveTo>
                    <a:pt x="13887" y="1339"/>
                  </a:moveTo>
                  <a:cubicBezTo>
                    <a:pt x="13887" y="1340"/>
                    <a:pt x="13889" y="1336"/>
                    <a:pt x="13889" y="1337"/>
                  </a:cubicBezTo>
                  <a:lnTo>
                    <a:pt x="13889" y="1337"/>
                  </a:lnTo>
                  <a:cubicBezTo>
                    <a:pt x="13889" y="1337"/>
                    <a:pt x="13886" y="1338"/>
                    <a:pt x="13887" y="1339"/>
                  </a:cubicBezTo>
                  <a:close/>
                  <a:moveTo>
                    <a:pt x="16123" y="2206"/>
                  </a:moveTo>
                  <a:cubicBezTo>
                    <a:pt x="16124" y="2207"/>
                    <a:pt x="16125" y="2203"/>
                    <a:pt x="16125" y="2204"/>
                  </a:cubicBezTo>
                  <a:lnTo>
                    <a:pt x="16125" y="2204"/>
                  </a:lnTo>
                  <a:cubicBezTo>
                    <a:pt x="16125" y="2204"/>
                    <a:pt x="16122" y="2205"/>
                    <a:pt x="16123" y="2206"/>
                  </a:cubicBezTo>
                  <a:close/>
                  <a:moveTo>
                    <a:pt x="18513" y="4532"/>
                  </a:moveTo>
                  <a:cubicBezTo>
                    <a:pt x="18514" y="4532"/>
                    <a:pt x="18515" y="4528"/>
                    <a:pt x="18515" y="4529"/>
                  </a:cubicBezTo>
                  <a:lnTo>
                    <a:pt x="18515" y="4529"/>
                  </a:lnTo>
                  <a:cubicBezTo>
                    <a:pt x="18515" y="4529"/>
                    <a:pt x="18512" y="4531"/>
                    <a:pt x="18513" y="4532"/>
                  </a:cubicBezTo>
                  <a:close/>
                  <a:moveTo>
                    <a:pt x="15556" y="2231"/>
                  </a:moveTo>
                  <a:cubicBezTo>
                    <a:pt x="15556" y="2231"/>
                    <a:pt x="15558" y="2227"/>
                    <a:pt x="15558" y="2228"/>
                  </a:cubicBezTo>
                  <a:lnTo>
                    <a:pt x="15558" y="2228"/>
                  </a:lnTo>
                  <a:cubicBezTo>
                    <a:pt x="15558" y="2228"/>
                    <a:pt x="15555" y="2230"/>
                    <a:pt x="15556" y="2231"/>
                  </a:cubicBezTo>
                  <a:close/>
                  <a:moveTo>
                    <a:pt x="16123" y="5366"/>
                  </a:moveTo>
                  <a:cubicBezTo>
                    <a:pt x="16124" y="5367"/>
                    <a:pt x="16125" y="5363"/>
                    <a:pt x="16125" y="5364"/>
                  </a:cubicBezTo>
                  <a:lnTo>
                    <a:pt x="16125" y="5364"/>
                  </a:lnTo>
                  <a:cubicBezTo>
                    <a:pt x="16125" y="5364"/>
                    <a:pt x="16122" y="5365"/>
                    <a:pt x="16123" y="5366"/>
                  </a:cubicBezTo>
                  <a:close/>
                  <a:moveTo>
                    <a:pt x="18983" y="3041"/>
                  </a:moveTo>
                  <a:cubicBezTo>
                    <a:pt x="18984" y="3042"/>
                    <a:pt x="18985" y="3037"/>
                    <a:pt x="18985" y="3038"/>
                  </a:cubicBezTo>
                  <a:lnTo>
                    <a:pt x="18985" y="3038"/>
                  </a:lnTo>
                  <a:cubicBezTo>
                    <a:pt x="18985" y="3039"/>
                    <a:pt x="18982" y="3040"/>
                    <a:pt x="18983" y="3041"/>
                  </a:cubicBezTo>
                  <a:close/>
                  <a:moveTo>
                    <a:pt x="18270" y="3381"/>
                  </a:moveTo>
                  <a:cubicBezTo>
                    <a:pt x="18271" y="3382"/>
                    <a:pt x="18272" y="3378"/>
                    <a:pt x="18272" y="3379"/>
                  </a:cubicBezTo>
                  <a:lnTo>
                    <a:pt x="18272" y="3379"/>
                  </a:lnTo>
                  <a:cubicBezTo>
                    <a:pt x="18272" y="3379"/>
                    <a:pt x="18269" y="3380"/>
                    <a:pt x="18270" y="3381"/>
                  </a:cubicBezTo>
                  <a:close/>
                  <a:moveTo>
                    <a:pt x="21130" y="2668"/>
                  </a:moveTo>
                  <a:cubicBezTo>
                    <a:pt x="21131" y="2669"/>
                    <a:pt x="21132" y="2665"/>
                    <a:pt x="21132" y="2666"/>
                  </a:cubicBezTo>
                  <a:lnTo>
                    <a:pt x="21132" y="2666"/>
                  </a:lnTo>
                  <a:cubicBezTo>
                    <a:pt x="21132" y="2666"/>
                    <a:pt x="21129" y="2667"/>
                    <a:pt x="21130" y="2668"/>
                  </a:cubicBezTo>
                  <a:close/>
                  <a:moveTo>
                    <a:pt x="17346" y="4313"/>
                  </a:moveTo>
                  <a:cubicBezTo>
                    <a:pt x="17347" y="4314"/>
                    <a:pt x="17349" y="4309"/>
                    <a:pt x="17349" y="4310"/>
                  </a:cubicBezTo>
                  <a:lnTo>
                    <a:pt x="17349" y="4310"/>
                  </a:lnTo>
                  <a:cubicBezTo>
                    <a:pt x="17348" y="4311"/>
                    <a:pt x="17345" y="4312"/>
                    <a:pt x="17346" y="4313"/>
                  </a:cubicBezTo>
                  <a:close/>
                  <a:moveTo>
                    <a:pt x="15702" y="2587"/>
                  </a:moveTo>
                  <a:cubicBezTo>
                    <a:pt x="15702" y="2588"/>
                    <a:pt x="15704" y="2583"/>
                    <a:pt x="15704" y="2585"/>
                  </a:cubicBezTo>
                  <a:lnTo>
                    <a:pt x="15704" y="2585"/>
                  </a:lnTo>
                  <a:cubicBezTo>
                    <a:pt x="15704" y="2585"/>
                    <a:pt x="15701" y="2586"/>
                    <a:pt x="15702" y="2587"/>
                  </a:cubicBezTo>
                  <a:close/>
                  <a:moveTo>
                    <a:pt x="17006" y="3235"/>
                  </a:moveTo>
                  <a:cubicBezTo>
                    <a:pt x="17007" y="3236"/>
                    <a:pt x="17008" y="3232"/>
                    <a:pt x="17008" y="3233"/>
                  </a:cubicBezTo>
                  <a:lnTo>
                    <a:pt x="17008" y="3233"/>
                  </a:lnTo>
                  <a:cubicBezTo>
                    <a:pt x="17008" y="3233"/>
                    <a:pt x="17005" y="3234"/>
                    <a:pt x="17006" y="3235"/>
                  </a:cubicBezTo>
                  <a:close/>
                  <a:moveTo>
                    <a:pt x="14065" y="5658"/>
                  </a:moveTo>
                  <a:cubicBezTo>
                    <a:pt x="14066" y="5659"/>
                    <a:pt x="14067" y="5654"/>
                    <a:pt x="14067" y="5655"/>
                  </a:cubicBezTo>
                  <a:lnTo>
                    <a:pt x="14067" y="5655"/>
                  </a:lnTo>
                  <a:cubicBezTo>
                    <a:pt x="14067" y="5656"/>
                    <a:pt x="14064" y="5657"/>
                    <a:pt x="14065" y="5658"/>
                  </a:cubicBezTo>
                  <a:close/>
                  <a:moveTo>
                    <a:pt x="20814" y="4280"/>
                  </a:moveTo>
                  <a:cubicBezTo>
                    <a:pt x="20815" y="4281"/>
                    <a:pt x="20816" y="4277"/>
                    <a:pt x="20816" y="4278"/>
                  </a:cubicBezTo>
                  <a:lnTo>
                    <a:pt x="20816" y="4278"/>
                  </a:lnTo>
                  <a:cubicBezTo>
                    <a:pt x="20816" y="4278"/>
                    <a:pt x="20813" y="4280"/>
                    <a:pt x="20814" y="4280"/>
                  </a:cubicBezTo>
                  <a:close/>
                  <a:moveTo>
                    <a:pt x="20255" y="4280"/>
                  </a:moveTo>
                  <a:cubicBezTo>
                    <a:pt x="20256" y="4281"/>
                    <a:pt x="20257" y="4277"/>
                    <a:pt x="20257" y="4278"/>
                  </a:cubicBezTo>
                  <a:lnTo>
                    <a:pt x="20257" y="4278"/>
                  </a:lnTo>
                  <a:cubicBezTo>
                    <a:pt x="20257" y="4278"/>
                    <a:pt x="20254" y="4280"/>
                    <a:pt x="20255" y="4280"/>
                  </a:cubicBezTo>
                  <a:close/>
                  <a:moveTo>
                    <a:pt x="18659" y="5504"/>
                  </a:moveTo>
                  <a:cubicBezTo>
                    <a:pt x="18660" y="5505"/>
                    <a:pt x="18661" y="5500"/>
                    <a:pt x="18661" y="5501"/>
                  </a:cubicBezTo>
                  <a:lnTo>
                    <a:pt x="18661" y="5501"/>
                  </a:lnTo>
                  <a:cubicBezTo>
                    <a:pt x="18661" y="5502"/>
                    <a:pt x="18658" y="5503"/>
                    <a:pt x="18659" y="5504"/>
                  </a:cubicBezTo>
                  <a:close/>
                  <a:moveTo>
                    <a:pt x="20887" y="5504"/>
                  </a:moveTo>
                  <a:cubicBezTo>
                    <a:pt x="20888" y="5505"/>
                    <a:pt x="20889" y="5500"/>
                    <a:pt x="20889" y="5501"/>
                  </a:cubicBezTo>
                  <a:lnTo>
                    <a:pt x="20889" y="5501"/>
                  </a:lnTo>
                  <a:cubicBezTo>
                    <a:pt x="20889" y="5502"/>
                    <a:pt x="20886" y="5503"/>
                    <a:pt x="20887" y="5504"/>
                  </a:cubicBezTo>
                  <a:close/>
                  <a:moveTo>
                    <a:pt x="15126" y="2312"/>
                  </a:moveTo>
                  <a:cubicBezTo>
                    <a:pt x="15127" y="2312"/>
                    <a:pt x="15129" y="2308"/>
                    <a:pt x="15129" y="2309"/>
                  </a:cubicBezTo>
                  <a:lnTo>
                    <a:pt x="15129" y="2309"/>
                  </a:lnTo>
                  <a:cubicBezTo>
                    <a:pt x="15129" y="2309"/>
                    <a:pt x="15125" y="2311"/>
                    <a:pt x="15126" y="2312"/>
                  </a:cubicBezTo>
                  <a:close/>
                  <a:moveTo>
                    <a:pt x="17711" y="1898"/>
                  </a:moveTo>
                  <a:cubicBezTo>
                    <a:pt x="17712" y="1899"/>
                    <a:pt x="17713" y="1895"/>
                    <a:pt x="17713" y="1896"/>
                  </a:cubicBezTo>
                  <a:lnTo>
                    <a:pt x="17713" y="1896"/>
                  </a:lnTo>
                  <a:cubicBezTo>
                    <a:pt x="17713" y="1896"/>
                    <a:pt x="17710" y="1898"/>
                    <a:pt x="17711" y="1898"/>
                  </a:cubicBezTo>
                  <a:close/>
                  <a:moveTo>
                    <a:pt x="21665" y="5504"/>
                  </a:moveTo>
                  <a:cubicBezTo>
                    <a:pt x="21665" y="5505"/>
                    <a:pt x="21667" y="5500"/>
                    <a:pt x="21667" y="5501"/>
                  </a:cubicBezTo>
                  <a:lnTo>
                    <a:pt x="21667" y="5501"/>
                  </a:lnTo>
                  <a:cubicBezTo>
                    <a:pt x="21667" y="5502"/>
                    <a:pt x="21664" y="5503"/>
                    <a:pt x="21665" y="5504"/>
                  </a:cubicBezTo>
                  <a:close/>
                  <a:moveTo>
                    <a:pt x="18489" y="4256"/>
                  </a:moveTo>
                  <a:cubicBezTo>
                    <a:pt x="18489" y="4257"/>
                    <a:pt x="18491" y="4253"/>
                    <a:pt x="18491" y="4254"/>
                  </a:cubicBezTo>
                  <a:lnTo>
                    <a:pt x="18491" y="4254"/>
                  </a:lnTo>
                  <a:cubicBezTo>
                    <a:pt x="18491" y="4254"/>
                    <a:pt x="18488" y="4255"/>
                    <a:pt x="18489" y="4256"/>
                  </a:cubicBezTo>
                  <a:close/>
                  <a:moveTo>
                    <a:pt x="22224" y="5512"/>
                  </a:moveTo>
                  <a:cubicBezTo>
                    <a:pt x="22224" y="5513"/>
                    <a:pt x="22226" y="5508"/>
                    <a:pt x="22226" y="5510"/>
                  </a:cubicBezTo>
                  <a:lnTo>
                    <a:pt x="22226" y="5510"/>
                  </a:lnTo>
                  <a:cubicBezTo>
                    <a:pt x="22226" y="5510"/>
                    <a:pt x="22223" y="5511"/>
                    <a:pt x="22224" y="5512"/>
                  </a:cubicBezTo>
                  <a:close/>
                  <a:moveTo>
                    <a:pt x="23001" y="3738"/>
                  </a:moveTo>
                  <a:cubicBezTo>
                    <a:pt x="23002" y="3738"/>
                    <a:pt x="23004" y="3734"/>
                    <a:pt x="23004" y="3735"/>
                  </a:cubicBezTo>
                  <a:lnTo>
                    <a:pt x="23004" y="3735"/>
                  </a:lnTo>
                  <a:cubicBezTo>
                    <a:pt x="23004" y="3735"/>
                    <a:pt x="23001" y="3737"/>
                    <a:pt x="23001" y="3738"/>
                  </a:cubicBezTo>
                  <a:close/>
                  <a:moveTo>
                    <a:pt x="18383" y="5569"/>
                  </a:moveTo>
                  <a:cubicBezTo>
                    <a:pt x="18384" y="5569"/>
                    <a:pt x="18386" y="5565"/>
                    <a:pt x="18386" y="5566"/>
                  </a:cubicBezTo>
                  <a:lnTo>
                    <a:pt x="18386" y="5566"/>
                  </a:lnTo>
                  <a:cubicBezTo>
                    <a:pt x="18386" y="5566"/>
                    <a:pt x="18382" y="5568"/>
                    <a:pt x="18383" y="5569"/>
                  </a:cubicBezTo>
                  <a:close/>
                  <a:moveTo>
                    <a:pt x="21349" y="4175"/>
                  </a:moveTo>
                  <a:cubicBezTo>
                    <a:pt x="21349" y="4176"/>
                    <a:pt x="21351" y="4172"/>
                    <a:pt x="21351" y="4173"/>
                  </a:cubicBezTo>
                  <a:lnTo>
                    <a:pt x="21351" y="4173"/>
                  </a:lnTo>
                  <a:cubicBezTo>
                    <a:pt x="21351" y="4173"/>
                    <a:pt x="21348" y="4174"/>
                    <a:pt x="21349" y="4175"/>
                  </a:cubicBezTo>
                  <a:close/>
                  <a:moveTo>
                    <a:pt x="17249" y="2757"/>
                  </a:moveTo>
                  <a:cubicBezTo>
                    <a:pt x="17250" y="2758"/>
                    <a:pt x="17251" y="2754"/>
                    <a:pt x="17251" y="2755"/>
                  </a:cubicBezTo>
                  <a:lnTo>
                    <a:pt x="17251" y="2755"/>
                  </a:lnTo>
                  <a:cubicBezTo>
                    <a:pt x="17251" y="2755"/>
                    <a:pt x="17248" y="2756"/>
                    <a:pt x="17249" y="2757"/>
                  </a:cubicBezTo>
                  <a:close/>
                  <a:moveTo>
                    <a:pt x="23277" y="3584"/>
                  </a:moveTo>
                  <a:cubicBezTo>
                    <a:pt x="23278" y="3584"/>
                    <a:pt x="23279" y="3580"/>
                    <a:pt x="23279" y="3581"/>
                  </a:cubicBezTo>
                  <a:lnTo>
                    <a:pt x="23279" y="3581"/>
                  </a:lnTo>
                  <a:cubicBezTo>
                    <a:pt x="23279" y="3581"/>
                    <a:pt x="23276" y="3583"/>
                    <a:pt x="23277" y="3584"/>
                  </a:cubicBezTo>
                  <a:close/>
                  <a:moveTo>
                    <a:pt x="17419" y="3235"/>
                  </a:moveTo>
                  <a:cubicBezTo>
                    <a:pt x="17420" y="3236"/>
                    <a:pt x="17422" y="3232"/>
                    <a:pt x="17422" y="3233"/>
                  </a:cubicBezTo>
                  <a:lnTo>
                    <a:pt x="17422" y="3233"/>
                  </a:lnTo>
                  <a:cubicBezTo>
                    <a:pt x="17421" y="3233"/>
                    <a:pt x="17418" y="3234"/>
                    <a:pt x="17419" y="3235"/>
                  </a:cubicBezTo>
                  <a:close/>
                  <a:moveTo>
                    <a:pt x="18805" y="4126"/>
                  </a:moveTo>
                  <a:cubicBezTo>
                    <a:pt x="18805" y="4127"/>
                    <a:pt x="18807" y="4123"/>
                    <a:pt x="18807" y="4124"/>
                  </a:cubicBezTo>
                  <a:lnTo>
                    <a:pt x="18807" y="4124"/>
                  </a:lnTo>
                  <a:cubicBezTo>
                    <a:pt x="18807" y="4124"/>
                    <a:pt x="18804" y="4126"/>
                    <a:pt x="18805" y="4126"/>
                  </a:cubicBezTo>
                  <a:close/>
                  <a:moveTo>
                    <a:pt x="18732" y="2644"/>
                  </a:moveTo>
                  <a:cubicBezTo>
                    <a:pt x="18732" y="2645"/>
                    <a:pt x="18734" y="2640"/>
                    <a:pt x="18734" y="2641"/>
                  </a:cubicBezTo>
                  <a:lnTo>
                    <a:pt x="18734" y="2641"/>
                  </a:lnTo>
                  <a:cubicBezTo>
                    <a:pt x="18734" y="2642"/>
                    <a:pt x="18731" y="2643"/>
                    <a:pt x="18732" y="2644"/>
                  </a:cubicBezTo>
                  <a:close/>
                  <a:moveTo>
                    <a:pt x="22540" y="4086"/>
                  </a:moveTo>
                  <a:cubicBezTo>
                    <a:pt x="22540" y="4087"/>
                    <a:pt x="22542" y="4082"/>
                    <a:pt x="22542" y="4084"/>
                  </a:cubicBezTo>
                  <a:lnTo>
                    <a:pt x="22542" y="4084"/>
                  </a:lnTo>
                  <a:cubicBezTo>
                    <a:pt x="22542" y="4084"/>
                    <a:pt x="22539" y="4085"/>
                    <a:pt x="22540" y="4086"/>
                  </a:cubicBezTo>
                  <a:close/>
                  <a:moveTo>
                    <a:pt x="16544" y="1769"/>
                  </a:moveTo>
                  <a:cubicBezTo>
                    <a:pt x="16545" y="1770"/>
                    <a:pt x="16547" y="1765"/>
                    <a:pt x="16547" y="1766"/>
                  </a:cubicBezTo>
                  <a:lnTo>
                    <a:pt x="16547" y="1766"/>
                  </a:lnTo>
                  <a:cubicBezTo>
                    <a:pt x="16546" y="1766"/>
                    <a:pt x="16543" y="1768"/>
                    <a:pt x="16544" y="1769"/>
                  </a:cubicBezTo>
                  <a:close/>
                  <a:moveTo>
                    <a:pt x="17346" y="1769"/>
                  </a:moveTo>
                  <a:cubicBezTo>
                    <a:pt x="17347" y="1770"/>
                    <a:pt x="17349" y="1765"/>
                    <a:pt x="17349" y="1766"/>
                  </a:cubicBezTo>
                  <a:lnTo>
                    <a:pt x="17349" y="1766"/>
                  </a:lnTo>
                  <a:cubicBezTo>
                    <a:pt x="17348" y="1766"/>
                    <a:pt x="17345" y="1768"/>
                    <a:pt x="17346" y="1769"/>
                  </a:cubicBezTo>
                  <a:close/>
                  <a:moveTo>
                    <a:pt x="14178" y="1372"/>
                  </a:moveTo>
                  <a:cubicBezTo>
                    <a:pt x="14179" y="1373"/>
                    <a:pt x="14181" y="1368"/>
                    <a:pt x="14181" y="1369"/>
                  </a:cubicBezTo>
                  <a:lnTo>
                    <a:pt x="14181" y="1369"/>
                  </a:lnTo>
                  <a:cubicBezTo>
                    <a:pt x="14181" y="1369"/>
                    <a:pt x="14178" y="1371"/>
                    <a:pt x="14178" y="1372"/>
                  </a:cubicBezTo>
                  <a:close/>
                  <a:moveTo>
                    <a:pt x="18448" y="2466"/>
                  </a:moveTo>
                  <a:cubicBezTo>
                    <a:pt x="18449" y="2466"/>
                    <a:pt x="18450" y="2462"/>
                    <a:pt x="18450" y="2463"/>
                  </a:cubicBezTo>
                  <a:lnTo>
                    <a:pt x="18450" y="2463"/>
                  </a:lnTo>
                  <a:cubicBezTo>
                    <a:pt x="18450" y="2463"/>
                    <a:pt x="18447" y="2465"/>
                    <a:pt x="18448" y="2466"/>
                  </a:cubicBezTo>
                  <a:close/>
                  <a:moveTo>
                    <a:pt x="15126" y="2466"/>
                  </a:moveTo>
                  <a:cubicBezTo>
                    <a:pt x="15127" y="2466"/>
                    <a:pt x="15129" y="2462"/>
                    <a:pt x="15129" y="2463"/>
                  </a:cubicBezTo>
                  <a:lnTo>
                    <a:pt x="15129" y="2463"/>
                  </a:lnTo>
                  <a:cubicBezTo>
                    <a:pt x="15129" y="2463"/>
                    <a:pt x="15125" y="2465"/>
                    <a:pt x="15126" y="2466"/>
                  </a:cubicBezTo>
                  <a:close/>
                  <a:moveTo>
                    <a:pt x="18164" y="2044"/>
                  </a:moveTo>
                  <a:cubicBezTo>
                    <a:pt x="18165" y="2045"/>
                    <a:pt x="18167" y="2041"/>
                    <a:pt x="18167" y="2042"/>
                  </a:cubicBezTo>
                  <a:lnTo>
                    <a:pt x="18167" y="2042"/>
                  </a:lnTo>
                  <a:cubicBezTo>
                    <a:pt x="18167" y="2042"/>
                    <a:pt x="18164" y="2043"/>
                    <a:pt x="18164" y="2044"/>
                  </a:cubicBezTo>
                  <a:close/>
                  <a:moveTo>
                    <a:pt x="14041" y="5755"/>
                  </a:moveTo>
                  <a:cubicBezTo>
                    <a:pt x="14041" y="5756"/>
                    <a:pt x="14043" y="5751"/>
                    <a:pt x="14043" y="5753"/>
                  </a:cubicBezTo>
                  <a:lnTo>
                    <a:pt x="14043" y="5753"/>
                  </a:lnTo>
                  <a:cubicBezTo>
                    <a:pt x="14043" y="5753"/>
                    <a:pt x="14040" y="5754"/>
                    <a:pt x="14041" y="5755"/>
                  </a:cubicBezTo>
                  <a:close/>
                  <a:moveTo>
                    <a:pt x="16398" y="2401"/>
                  </a:moveTo>
                  <a:cubicBezTo>
                    <a:pt x="16399" y="2402"/>
                    <a:pt x="16401" y="2397"/>
                    <a:pt x="16401" y="2398"/>
                  </a:cubicBezTo>
                  <a:lnTo>
                    <a:pt x="16401" y="2398"/>
                  </a:lnTo>
                  <a:cubicBezTo>
                    <a:pt x="16401" y="2398"/>
                    <a:pt x="16397" y="2400"/>
                    <a:pt x="16398" y="2401"/>
                  </a:cubicBezTo>
                  <a:close/>
                  <a:moveTo>
                    <a:pt x="13255" y="1631"/>
                  </a:moveTo>
                  <a:cubicBezTo>
                    <a:pt x="13256" y="1632"/>
                    <a:pt x="13257" y="1627"/>
                    <a:pt x="13257" y="1629"/>
                  </a:cubicBezTo>
                  <a:lnTo>
                    <a:pt x="13257" y="1629"/>
                  </a:lnTo>
                  <a:cubicBezTo>
                    <a:pt x="13257" y="1629"/>
                    <a:pt x="13254" y="1630"/>
                    <a:pt x="13255" y="1631"/>
                  </a:cubicBezTo>
                  <a:close/>
                  <a:moveTo>
                    <a:pt x="18448" y="2733"/>
                  </a:moveTo>
                  <a:cubicBezTo>
                    <a:pt x="18449" y="2734"/>
                    <a:pt x="18450" y="2729"/>
                    <a:pt x="18450" y="2730"/>
                  </a:cubicBezTo>
                  <a:lnTo>
                    <a:pt x="18450" y="2730"/>
                  </a:lnTo>
                  <a:cubicBezTo>
                    <a:pt x="18450" y="2731"/>
                    <a:pt x="18447" y="2732"/>
                    <a:pt x="18448" y="2733"/>
                  </a:cubicBezTo>
                  <a:close/>
                  <a:moveTo>
                    <a:pt x="20595" y="5253"/>
                  </a:moveTo>
                  <a:cubicBezTo>
                    <a:pt x="20596" y="5254"/>
                    <a:pt x="20597" y="5249"/>
                    <a:pt x="20597" y="5250"/>
                  </a:cubicBezTo>
                  <a:lnTo>
                    <a:pt x="20597" y="5250"/>
                  </a:lnTo>
                  <a:cubicBezTo>
                    <a:pt x="20597" y="5250"/>
                    <a:pt x="20594" y="5252"/>
                    <a:pt x="20595" y="5253"/>
                  </a:cubicBezTo>
                  <a:close/>
                  <a:moveTo>
                    <a:pt x="18100" y="2644"/>
                  </a:moveTo>
                  <a:cubicBezTo>
                    <a:pt x="18100" y="2645"/>
                    <a:pt x="18102" y="2640"/>
                    <a:pt x="18102" y="2641"/>
                  </a:cubicBezTo>
                  <a:lnTo>
                    <a:pt x="18102" y="2641"/>
                  </a:lnTo>
                  <a:cubicBezTo>
                    <a:pt x="18102" y="2642"/>
                    <a:pt x="18099" y="2643"/>
                    <a:pt x="18100" y="2644"/>
                  </a:cubicBezTo>
                  <a:close/>
                  <a:moveTo>
                    <a:pt x="11456" y="1663"/>
                  </a:moveTo>
                  <a:cubicBezTo>
                    <a:pt x="11457" y="1664"/>
                    <a:pt x="11459" y="1660"/>
                    <a:pt x="11459" y="1661"/>
                  </a:cubicBezTo>
                  <a:lnTo>
                    <a:pt x="11459" y="1661"/>
                  </a:lnTo>
                  <a:cubicBezTo>
                    <a:pt x="11458" y="1661"/>
                    <a:pt x="11455" y="1663"/>
                    <a:pt x="11456" y="1663"/>
                  </a:cubicBezTo>
                  <a:close/>
                  <a:moveTo>
                    <a:pt x="17541" y="1728"/>
                  </a:moveTo>
                  <a:cubicBezTo>
                    <a:pt x="17541" y="1729"/>
                    <a:pt x="17543" y="1725"/>
                    <a:pt x="17543" y="1726"/>
                  </a:cubicBezTo>
                  <a:lnTo>
                    <a:pt x="17543" y="1726"/>
                  </a:lnTo>
                  <a:cubicBezTo>
                    <a:pt x="17543" y="1726"/>
                    <a:pt x="17540" y="1727"/>
                    <a:pt x="17541" y="1728"/>
                  </a:cubicBezTo>
                  <a:close/>
                  <a:moveTo>
                    <a:pt x="16374" y="1939"/>
                  </a:moveTo>
                  <a:cubicBezTo>
                    <a:pt x="16375" y="1940"/>
                    <a:pt x="16376" y="1935"/>
                    <a:pt x="16376" y="1936"/>
                  </a:cubicBezTo>
                  <a:lnTo>
                    <a:pt x="16376" y="1936"/>
                  </a:lnTo>
                  <a:cubicBezTo>
                    <a:pt x="16376" y="1937"/>
                    <a:pt x="16373" y="1938"/>
                    <a:pt x="16374" y="1939"/>
                  </a:cubicBezTo>
                  <a:close/>
                  <a:moveTo>
                    <a:pt x="13093" y="2441"/>
                  </a:moveTo>
                  <a:cubicBezTo>
                    <a:pt x="13094" y="2442"/>
                    <a:pt x="13095" y="2438"/>
                    <a:pt x="13095" y="2439"/>
                  </a:cubicBezTo>
                  <a:lnTo>
                    <a:pt x="13095" y="2439"/>
                  </a:lnTo>
                  <a:cubicBezTo>
                    <a:pt x="13095" y="2439"/>
                    <a:pt x="13092" y="2440"/>
                    <a:pt x="13093" y="2441"/>
                  </a:cubicBezTo>
                  <a:close/>
                  <a:moveTo>
                    <a:pt x="15564" y="2587"/>
                  </a:moveTo>
                  <a:cubicBezTo>
                    <a:pt x="15565" y="2588"/>
                    <a:pt x="15566" y="2583"/>
                    <a:pt x="15566" y="2585"/>
                  </a:cubicBezTo>
                  <a:lnTo>
                    <a:pt x="15566" y="2585"/>
                  </a:lnTo>
                  <a:cubicBezTo>
                    <a:pt x="15566" y="2585"/>
                    <a:pt x="15563" y="2586"/>
                    <a:pt x="15564" y="2587"/>
                  </a:cubicBezTo>
                  <a:close/>
                  <a:moveTo>
                    <a:pt x="23082" y="3754"/>
                  </a:moveTo>
                  <a:cubicBezTo>
                    <a:pt x="23083" y="3755"/>
                    <a:pt x="23085" y="3750"/>
                    <a:pt x="23085" y="3751"/>
                  </a:cubicBezTo>
                  <a:lnTo>
                    <a:pt x="23085" y="3751"/>
                  </a:lnTo>
                  <a:cubicBezTo>
                    <a:pt x="23085" y="3752"/>
                    <a:pt x="23082" y="3753"/>
                    <a:pt x="23082" y="3754"/>
                  </a:cubicBezTo>
                  <a:close/>
                  <a:moveTo>
                    <a:pt x="13692" y="2069"/>
                  </a:moveTo>
                  <a:cubicBezTo>
                    <a:pt x="13693" y="2069"/>
                    <a:pt x="13695" y="2065"/>
                    <a:pt x="13695" y="2066"/>
                  </a:cubicBezTo>
                  <a:lnTo>
                    <a:pt x="13695" y="2066"/>
                  </a:lnTo>
                  <a:cubicBezTo>
                    <a:pt x="13694" y="2066"/>
                    <a:pt x="13691" y="2068"/>
                    <a:pt x="13692" y="2069"/>
                  </a:cubicBezTo>
                  <a:close/>
                  <a:moveTo>
                    <a:pt x="14397" y="2563"/>
                  </a:moveTo>
                  <a:cubicBezTo>
                    <a:pt x="14398" y="2564"/>
                    <a:pt x="14400" y="2559"/>
                    <a:pt x="14400" y="2560"/>
                  </a:cubicBezTo>
                  <a:lnTo>
                    <a:pt x="14400" y="2560"/>
                  </a:lnTo>
                  <a:cubicBezTo>
                    <a:pt x="14399" y="2560"/>
                    <a:pt x="14396" y="2562"/>
                    <a:pt x="14397" y="2563"/>
                  </a:cubicBezTo>
                  <a:close/>
                  <a:moveTo>
                    <a:pt x="18845" y="2709"/>
                  </a:moveTo>
                  <a:cubicBezTo>
                    <a:pt x="18846" y="2709"/>
                    <a:pt x="18847" y="2705"/>
                    <a:pt x="18847" y="2706"/>
                  </a:cubicBezTo>
                  <a:lnTo>
                    <a:pt x="18847" y="2706"/>
                  </a:lnTo>
                  <a:cubicBezTo>
                    <a:pt x="18847" y="2706"/>
                    <a:pt x="18844" y="2708"/>
                    <a:pt x="18845" y="2709"/>
                  </a:cubicBezTo>
                  <a:close/>
                  <a:moveTo>
                    <a:pt x="16090" y="1728"/>
                  </a:moveTo>
                  <a:cubicBezTo>
                    <a:pt x="16091" y="1729"/>
                    <a:pt x="16093" y="1725"/>
                    <a:pt x="16093" y="1726"/>
                  </a:cubicBezTo>
                  <a:lnTo>
                    <a:pt x="16093" y="1726"/>
                  </a:lnTo>
                  <a:cubicBezTo>
                    <a:pt x="16093" y="1726"/>
                    <a:pt x="16090" y="1727"/>
                    <a:pt x="16090" y="1728"/>
                  </a:cubicBezTo>
                  <a:close/>
                  <a:moveTo>
                    <a:pt x="18561" y="2482"/>
                  </a:moveTo>
                  <a:cubicBezTo>
                    <a:pt x="18562" y="2483"/>
                    <a:pt x="18564" y="2478"/>
                    <a:pt x="18564" y="2479"/>
                  </a:cubicBezTo>
                  <a:lnTo>
                    <a:pt x="18564" y="2479"/>
                  </a:lnTo>
                  <a:cubicBezTo>
                    <a:pt x="18564" y="2479"/>
                    <a:pt x="18561" y="2481"/>
                    <a:pt x="18561" y="2482"/>
                  </a:cubicBezTo>
                  <a:close/>
                  <a:moveTo>
                    <a:pt x="17079" y="3106"/>
                  </a:moveTo>
                  <a:cubicBezTo>
                    <a:pt x="17080" y="3106"/>
                    <a:pt x="17081" y="3102"/>
                    <a:pt x="17081" y="3103"/>
                  </a:cubicBezTo>
                  <a:lnTo>
                    <a:pt x="17081" y="3103"/>
                  </a:lnTo>
                  <a:cubicBezTo>
                    <a:pt x="17081" y="3103"/>
                    <a:pt x="17078" y="3105"/>
                    <a:pt x="17079" y="3106"/>
                  </a:cubicBezTo>
                  <a:close/>
                  <a:moveTo>
                    <a:pt x="22904" y="4880"/>
                  </a:moveTo>
                  <a:cubicBezTo>
                    <a:pt x="22904" y="4881"/>
                    <a:pt x="22904" y="4881"/>
                    <a:pt x="22904" y="4882"/>
                  </a:cubicBezTo>
                  <a:cubicBezTo>
                    <a:pt x="22904" y="4883"/>
                    <a:pt x="22904" y="4884"/>
                    <a:pt x="22904" y="4884"/>
                  </a:cubicBezTo>
                  <a:cubicBezTo>
                    <a:pt x="22912" y="4883"/>
                    <a:pt x="22893" y="4899"/>
                    <a:pt x="22907" y="4883"/>
                  </a:cubicBezTo>
                  <a:cubicBezTo>
                    <a:pt x="22907" y="4883"/>
                    <a:pt x="22908" y="4881"/>
                    <a:pt x="22908" y="4881"/>
                  </a:cubicBezTo>
                  <a:lnTo>
                    <a:pt x="22904" y="4880"/>
                  </a:lnTo>
                  <a:close/>
                  <a:moveTo>
                    <a:pt x="21948" y="4823"/>
                  </a:moveTo>
                  <a:cubicBezTo>
                    <a:pt x="21948" y="4824"/>
                    <a:pt x="21948" y="4825"/>
                    <a:pt x="21948" y="4826"/>
                  </a:cubicBezTo>
                  <a:cubicBezTo>
                    <a:pt x="21948" y="4826"/>
                    <a:pt x="21948" y="4827"/>
                    <a:pt x="21948" y="4827"/>
                  </a:cubicBezTo>
                  <a:cubicBezTo>
                    <a:pt x="21956" y="4826"/>
                    <a:pt x="21937" y="4842"/>
                    <a:pt x="21951" y="4826"/>
                  </a:cubicBezTo>
                  <a:cubicBezTo>
                    <a:pt x="21951" y="4826"/>
                    <a:pt x="21952" y="4825"/>
                    <a:pt x="21952" y="4825"/>
                  </a:cubicBezTo>
                  <a:lnTo>
                    <a:pt x="21948" y="4823"/>
                  </a:lnTo>
                  <a:close/>
                  <a:moveTo>
                    <a:pt x="21187" y="5318"/>
                  </a:moveTo>
                  <a:cubicBezTo>
                    <a:pt x="21186" y="5318"/>
                    <a:pt x="21186" y="5319"/>
                    <a:pt x="21186" y="5320"/>
                  </a:cubicBezTo>
                  <a:cubicBezTo>
                    <a:pt x="21186" y="5320"/>
                    <a:pt x="21187" y="5321"/>
                    <a:pt x="21187" y="5321"/>
                  </a:cubicBezTo>
                  <a:cubicBezTo>
                    <a:pt x="21194" y="5320"/>
                    <a:pt x="21175" y="5337"/>
                    <a:pt x="21189" y="5320"/>
                  </a:cubicBezTo>
                  <a:cubicBezTo>
                    <a:pt x="21189" y="5320"/>
                    <a:pt x="21190" y="5319"/>
                    <a:pt x="21190" y="5319"/>
                  </a:cubicBezTo>
                  <a:lnTo>
                    <a:pt x="21187" y="5318"/>
                  </a:lnTo>
                  <a:close/>
                  <a:moveTo>
                    <a:pt x="20943" y="4880"/>
                  </a:moveTo>
                  <a:cubicBezTo>
                    <a:pt x="20943" y="4881"/>
                    <a:pt x="20943" y="4881"/>
                    <a:pt x="20943" y="4882"/>
                  </a:cubicBezTo>
                  <a:cubicBezTo>
                    <a:pt x="20943" y="4883"/>
                    <a:pt x="20944" y="4884"/>
                    <a:pt x="20944" y="4884"/>
                  </a:cubicBezTo>
                  <a:cubicBezTo>
                    <a:pt x="20951" y="4883"/>
                    <a:pt x="20932" y="4899"/>
                    <a:pt x="20946" y="4883"/>
                  </a:cubicBezTo>
                  <a:cubicBezTo>
                    <a:pt x="20946" y="4883"/>
                    <a:pt x="20947" y="4881"/>
                    <a:pt x="20947" y="4881"/>
                  </a:cubicBezTo>
                  <a:lnTo>
                    <a:pt x="20943" y="4880"/>
                  </a:lnTo>
                  <a:close/>
                  <a:moveTo>
                    <a:pt x="11902" y="1396"/>
                  </a:moveTo>
                  <a:lnTo>
                    <a:pt x="11902" y="1400"/>
                  </a:lnTo>
                  <a:cubicBezTo>
                    <a:pt x="11909" y="1399"/>
                    <a:pt x="11891" y="1415"/>
                    <a:pt x="11904" y="1399"/>
                  </a:cubicBezTo>
                  <a:lnTo>
                    <a:pt x="11902" y="1396"/>
                  </a:lnTo>
                  <a:close/>
                  <a:moveTo>
                    <a:pt x="15653" y="1882"/>
                  </a:moveTo>
                  <a:lnTo>
                    <a:pt x="15656" y="1885"/>
                  </a:lnTo>
                  <a:cubicBezTo>
                    <a:pt x="15656" y="1885"/>
                    <a:pt x="15657" y="1884"/>
                    <a:pt x="15657" y="1883"/>
                  </a:cubicBezTo>
                  <a:lnTo>
                    <a:pt x="15653" y="1882"/>
                  </a:lnTo>
                  <a:close/>
                  <a:moveTo>
                    <a:pt x="21146" y="4013"/>
                  </a:moveTo>
                  <a:lnTo>
                    <a:pt x="21149" y="4016"/>
                  </a:lnTo>
                  <a:cubicBezTo>
                    <a:pt x="21149" y="4016"/>
                    <a:pt x="21150" y="4014"/>
                    <a:pt x="21150" y="4014"/>
                  </a:cubicBezTo>
                  <a:lnTo>
                    <a:pt x="21146" y="4013"/>
                  </a:lnTo>
                  <a:close/>
                  <a:moveTo>
                    <a:pt x="20004" y="2636"/>
                  </a:moveTo>
                  <a:lnTo>
                    <a:pt x="20006" y="2638"/>
                  </a:lnTo>
                  <a:cubicBezTo>
                    <a:pt x="20006" y="2638"/>
                    <a:pt x="20007" y="2637"/>
                    <a:pt x="20007" y="2637"/>
                  </a:cubicBezTo>
                  <a:lnTo>
                    <a:pt x="20004" y="2636"/>
                  </a:lnTo>
                  <a:close/>
                  <a:moveTo>
                    <a:pt x="17678" y="1509"/>
                  </a:moveTo>
                  <a:lnTo>
                    <a:pt x="17681" y="1512"/>
                  </a:lnTo>
                  <a:cubicBezTo>
                    <a:pt x="17681" y="1512"/>
                    <a:pt x="17682" y="1511"/>
                    <a:pt x="17682" y="1511"/>
                  </a:cubicBezTo>
                  <a:lnTo>
                    <a:pt x="17678" y="1509"/>
                  </a:lnTo>
                  <a:close/>
                  <a:moveTo>
                    <a:pt x="15450" y="2636"/>
                  </a:moveTo>
                  <a:lnTo>
                    <a:pt x="15453" y="2638"/>
                  </a:lnTo>
                  <a:cubicBezTo>
                    <a:pt x="15453" y="2638"/>
                    <a:pt x="15454" y="2637"/>
                    <a:pt x="15454" y="2637"/>
                  </a:cubicBezTo>
                  <a:lnTo>
                    <a:pt x="15450" y="2636"/>
                  </a:lnTo>
                  <a:close/>
                  <a:moveTo>
                    <a:pt x="18578" y="2692"/>
                  </a:moveTo>
                  <a:lnTo>
                    <a:pt x="18580" y="2695"/>
                  </a:lnTo>
                  <a:cubicBezTo>
                    <a:pt x="18580" y="2695"/>
                    <a:pt x="18581" y="2694"/>
                    <a:pt x="18581" y="2694"/>
                  </a:cubicBezTo>
                  <a:lnTo>
                    <a:pt x="18578" y="2692"/>
                  </a:lnTo>
                  <a:close/>
                  <a:moveTo>
                    <a:pt x="15499" y="2182"/>
                  </a:moveTo>
                  <a:lnTo>
                    <a:pt x="15502" y="2185"/>
                  </a:lnTo>
                  <a:cubicBezTo>
                    <a:pt x="15502" y="2185"/>
                    <a:pt x="15503" y="2183"/>
                    <a:pt x="15503" y="2183"/>
                  </a:cubicBezTo>
                  <a:lnTo>
                    <a:pt x="15499" y="2182"/>
                  </a:lnTo>
                  <a:close/>
                  <a:moveTo>
                    <a:pt x="18221" y="2393"/>
                  </a:moveTo>
                  <a:lnTo>
                    <a:pt x="18224" y="2395"/>
                  </a:lnTo>
                  <a:cubicBezTo>
                    <a:pt x="18224" y="2395"/>
                    <a:pt x="18225" y="2394"/>
                    <a:pt x="18225" y="2394"/>
                  </a:cubicBezTo>
                  <a:lnTo>
                    <a:pt x="18221" y="2393"/>
                  </a:lnTo>
                  <a:close/>
                  <a:moveTo>
                    <a:pt x="16957" y="1453"/>
                  </a:moveTo>
                  <a:lnTo>
                    <a:pt x="16960" y="1455"/>
                  </a:lnTo>
                  <a:cubicBezTo>
                    <a:pt x="16960" y="1455"/>
                    <a:pt x="16961" y="1454"/>
                    <a:pt x="16961" y="1454"/>
                  </a:cubicBezTo>
                  <a:lnTo>
                    <a:pt x="16957" y="1453"/>
                  </a:lnTo>
                  <a:close/>
                  <a:moveTo>
                    <a:pt x="17379" y="2700"/>
                  </a:moveTo>
                  <a:lnTo>
                    <a:pt x="17381" y="2703"/>
                  </a:lnTo>
                  <a:cubicBezTo>
                    <a:pt x="17381" y="2703"/>
                    <a:pt x="17382" y="2702"/>
                    <a:pt x="17382" y="2702"/>
                  </a:cubicBezTo>
                  <a:lnTo>
                    <a:pt x="17379" y="2700"/>
                  </a:lnTo>
                  <a:close/>
                  <a:moveTo>
                    <a:pt x="17257" y="2547"/>
                  </a:moveTo>
                  <a:lnTo>
                    <a:pt x="17260" y="2549"/>
                  </a:lnTo>
                  <a:cubicBezTo>
                    <a:pt x="17260" y="2549"/>
                    <a:pt x="17261" y="2548"/>
                    <a:pt x="17261" y="2548"/>
                  </a:cubicBezTo>
                  <a:lnTo>
                    <a:pt x="17257" y="2547"/>
                  </a:lnTo>
                  <a:close/>
                  <a:moveTo>
                    <a:pt x="15693" y="2085"/>
                  </a:moveTo>
                  <a:lnTo>
                    <a:pt x="15696" y="2087"/>
                  </a:lnTo>
                  <a:cubicBezTo>
                    <a:pt x="15696" y="2087"/>
                    <a:pt x="15697" y="2086"/>
                    <a:pt x="15697" y="2086"/>
                  </a:cubicBezTo>
                  <a:lnTo>
                    <a:pt x="15693" y="2085"/>
                  </a:lnTo>
                  <a:close/>
                  <a:moveTo>
                    <a:pt x="14843" y="2587"/>
                  </a:moveTo>
                  <a:lnTo>
                    <a:pt x="14845" y="2590"/>
                  </a:lnTo>
                  <a:cubicBezTo>
                    <a:pt x="14845" y="2590"/>
                    <a:pt x="14846" y="2588"/>
                    <a:pt x="14846" y="2588"/>
                  </a:cubicBezTo>
                  <a:lnTo>
                    <a:pt x="14843" y="2587"/>
                  </a:lnTo>
                  <a:close/>
                  <a:moveTo>
                    <a:pt x="15985" y="1915"/>
                  </a:moveTo>
                  <a:lnTo>
                    <a:pt x="15988" y="1917"/>
                  </a:lnTo>
                  <a:cubicBezTo>
                    <a:pt x="15988" y="1917"/>
                    <a:pt x="15989" y="1916"/>
                    <a:pt x="15989" y="1916"/>
                  </a:cubicBezTo>
                  <a:lnTo>
                    <a:pt x="15985" y="1915"/>
                  </a:lnTo>
                  <a:close/>
                  <a:moveTo>
                    <a:pt x="15774" y="2077"/>
                  </a:moveTo>
                  <a:lnTo>
                    <a:pt x="15777" y="2079"/>
                  </a:lnTo>
                  <a:cubicBezTo>
                    <a:pt x="15777" y="2079"/>
                    <a:pt x="15778" y="2078"/>
                    <a:pt x="15778" y="2078"/>
                  </a:cubicBezTo>
                  <a:lnTo>
                    <a:pt x="15774" y="2077"/>
                  </a:lnTo>
                  <a:close/>
                  <a:moveTo>
                    <a:pt x="21697" y="4183"/>
                  </a:moveTo>
                  <a:lnTo>
                    <a:pt x="21700" y="4186"/>
                  </a:lnTo>
                  <a:cubicBezTo>
                    <a:pt x="21700" y="4186"/>
                    <a:pt x="21701" y="4185"/>
                    <a:pt x="21701" y="4184"/>
                  </a:cubicBezTo>
                  <a:lnTo>
                    <a:pt x="21697" y="4183"/>
                  </a:lnTo>
                  <a:close/>
                  <a:moveTo>
                    <a:pt x="17533" y="2992"/>
                  </a:moveTo>
                  <a:lnTo>
                    <a:pt x="17535" y="2995"/>
                  </a:lnTo>
                  <a:cubicBezTo>
                    <a:pt x="17535" y="2995"/>
                    <a:pt x="17536" y="2994"/>
                    <a:pt x="17536" y="2993"/>
                  </a:cubicBezTo>
                  <a:lnTo>
                    <a:pt x="17533" y="2992"/>
                  </a:lnTo>
                  <a:close/>
                  <a:moveTo>
                    <a:pt x="14340" y="2563"/>
                  </a:moveTo>
                  <a:lnTo>
                    <a:pt x="14340" y="2571"/>
                  </a:lnTo>
                  <a:lnTo>
                    <a:pt x="14350" y="2564"/>
                  </a:lnTo>
                  <a:lnTo>
                    <a:pt x="14340" y="2563"/>
                  </a:lnTo>
                  <a:lnTo>
                    <a:pt x="14340" y="2555"/>
                  </a:lnTo>
                  <a:lnTo>
                    <a:pt x="14331" y="2561"/>
                  </a:lnTo>
                  <a:lnTo>
                    <a:pt x="14340" y="2563"/>
                  </a:lnTo>
                  <a:close/>
                  <a:moveTo>
                    <a:pt x="19599" y="3130"/>
                  </a:moveTo>
                  <a:lnTo>
                    <a:pt x="19599" y="3138"/>
                  </a:lnTo>
                  <a:lnTo>
                    <a:pt x="19608" y="3131"/>
                  </a:lnTo>
                  <a:lnTo>
                    <a:pt x="19599" y="3130"/>
                  </a:lnTo>
                  <a:lnTo>
                    <a:pt x="19599" y="3122"/>
                  </a:lnTo>
                  <a:lnTo>
                    <a:pt x="19589" y="3129"/>
                  </a:lnTo>
                  <a:lnTo>
                    <a:pt x="19599" y="3130"/>
                  </a:lnTo>
                  <a:close/>
                  <a:moveTo>
                    <a:pt x="17298" y="4929"/>
                  </a:moveTo>
                  <a:lnTo>
                    <a:pt x="17298" y="4921"/>
                  </a:lnTo>
                  <a:lnTo>
                    <a:pt x="17288" y="4927"/>
                  </a:lnTo>
                  <a:lnTo>
                    <a:pt x="17298" y="4929"/>
                  </a:lnTo>
                  <a:lnTo>
                    <a:pt x="17257" y="4937"/>
                  </a:lnTo>
                  <a:lnTo>
                    <a:pt x="17257" y="4912"/>
                  </a:lnTo>
                  <a:cubicBezTo>
                    <a:pt x="17211" y="4923"/>
                    <a:pt x="17240" y="4932"/>
                    <a:pt x="17192" y="4921"/>
                  </a:cubicBezTo>
                  <a:lnTo>
                    <a:pt x="17192" y="4937"/>
                  </a:lnTo>
                  <a:cubicBezTo>
                    <a:pt x="17217" y="4939"/>
                    <a:pt x="17208" y="4937"/>
                    <a:pt x="17225" y="4945"/>
                  </a:cubicBezTo>
                  <a:cubicBezTo>
                    <a:pt x="17206" y="4970"/>
                    <a:pt x="17230" y="4958"/>
                    <a:pt x="17192" y="4961"/>
                  </a:cubicBezTo>
                  <a:cubicBezTo>
                    <a:pt x="17236" y="5003"/>
                    <a:pt x="17148" y="4991"/>
                    <a:pt x="17203" y="5014"/>
                  </a:cubicBezTo>
                  <a:cubicBezTo>
                    <a:pt x="17227" y="5024"/>
                    <a:pt x="17285" y="5018"/>
                    <a:pt x="17314" y="5018"/>
                  </a:cubicBezTo>
                  <a:cubicBezTo>
                    <a:pt x="17314" y="5013"/>
                    <a:pt x="17316" y="4984"/>
                    <a:pt x="17316" y="4984"/>
                  </a:cubicBezTo>
                  <a:cubicBezTo>
                    <a:pt x="17315" y="4982"/>
                    <a:pt x="17315" y="4980"/>
                    <a:pt x="17315" y="4979"/>
                  </a:cubicBezTo>
                  <a:cubicBezTo>
                    <a:pt x="17315" y="4978"/>
                    <a:pt x="17314" y="4975"/>
                    <a:pt x="17314" y="4974"/>
                  </a:cubicBezTo>
                  <a:cubicBezTo>
                    <a:pt x="17308" y="4929"/>
                    <a:pt x="17327" y="4974"/>
                    <a:pt x="17354" y="4937"/>
                  </a:cubicBezTo>
                  <a:cubicBezTo>
                    <a:pt x="17335" y="4929"/>
                    <a:pt x="17351" y="4934"/>
                    <a:pt x="17331" y="4931"/>
                  </a:cubicBezTo>
                  <a:cubicBezTo>
                    <a:pt x="17318" y="4930"/>
                    <a:pt x="17313" y="4929"/>
                    <a:pt x="17298" y="4929"/>
                  </a:cubicBezTo>
                  <a:close/>
                  <a:moveTo>
                    <a:pt x="20036" y="5326"/>
                  </a:moveTo>
                  <a:lnTo>
                    <a:pt x="20036" y="5318"/>
                  </a:lnTo>
                  <a:lnTo>
                    <a:pt x="20027" y="5324"/>
                  </a:lnTo>
                  <a:lnTo>
                    <a:pt x="20036" y="5326"/>
                  </a:lnTo>
                  <a:lnTo>
                    <a:pt x="20036" y="5334"/>
                  </a:lnTo>
                  <a:lnTo>
                    <a:pt x="20045" y="5327"/>
                  </a:lnTo>
                  <a:lnTo>
                    <a:pt x="20036" y="5326"/>
                  </a:lnTo>
                  <a:close/>
                  <a:moveTo>
                    <a:pt x="22329" y="4815"/>
                  </a:moveTo>
                  <a:lnTo>
                    <a:pt x="22329" y="4823"/>
                  </a:lnTo>
                  <a:lnTo>
                    <a:pt x="22338" y="4817"/>
                  </a:lnTo>
                  <a:lnTo>
                    <a:pt x="22329" y="4815"/>
                  </a:lnTo>
                  <a:cubicBezTo>
                    <a:pt x="22318" y="4807"/>
                    <a:pt x="22346" y="4807"/>
                    <a:pt x="22305" y="4807"/>
                  </a:cubicBezTo>
                  <a:cubicBezTo>
                    <a:pt x="22320" y="4828"/>
                    <a:pt x="22306" y="4825"/>
                    <a:pt x="22329" y="4815"/>
                  </a:cubicBezTo>
                  <a:close/>
                  <a:moveTo>
                    <a:pt x="8604" y="1445"/>
                  </a:moveTo>
                  <a:lnTo>
                    <a:pt x="8612" y="1445"/>
                  </a:lnTo>
                  <a:lnTo>
                    <a:pt x="8606" y="1435"/>
                  </a:lnTo>
                  <a:lnTo>
                    <a:pt x="8604" y="1445"/>
                  </a:lnTo>
                  <a:cubicBezTo>
                    <a:pt x="8575" y="1438"/>
                    <a:pt x="8486" y="1438"/>
                    <a:pt x="8458" y="1445"/>
                  </a:cubicBezTo>
                  <a:cubicBezTo>
                    <a:pt x="8469" y="1476"/>
                    <a:pt x="8535" y="1467"/>
                    <a:pt x="8572" y="1465"/>
                  </a:cubicBezTo>
                  <a:cubicBezTo>
                    <a:pt x="8596" y="1464"/>
                    <a:pt x="8594" y="1483"/>
                    <a:pt x="8604" y="1445"/>
                  </a:cubicBezTo>
                  <a:close/>
                  <a:moveTo>
                    <a:pt x="8839" y="1445"/>
                  </a:moveTo>
                  <a:lnTo>
                    <a:pt x="8847" y="1445"/>
                  </a:lnTo>
                  <a:lnTo>
                    <a:pt x="8841" y="1435"/>
                  </a:lnTo>
                  <a:lnTo>
                    <a:pt x="8839" y="1445"/>
                  </a:lnTo>
                  <a:lnTo>
                    <a:pt x="8831" y="1445"/>
                  </a:lnTo>
                  <a:lnTo>
                    <a:pt x="8838" y="1454"/>
                  </a:lnTo>
                  <a:lnTo>
                    <a:pt x="8839" y="1445"/>
                  </a:lnTo>
                  <a:close/>
                  <a:moveTo>
                    <a:pt x="17144" y="2028"/>
                  </a:moveTo>
                  <a:lnTo>
                    <a:pt x="17144" y="2020"/>
                  </a:lnTo>
                  <a:lnTo>
                    <a:pt x="17136" y="2026"/>
                  </a:lnTo>
                  <a:lnTo>
                    <a:pt x="17112" y="2019"/>
                  </a:lnTo>
                  <a:cubicBezTo>
                    <a:pt x="17111" y="2021"/>
                    <a:pt x="17110" y="2022"/>
                    <a:pt x="17110" y="2024"/>
                  </a:cubicBezTo>
                  <a:cubicBezTo>
                    <a:pt x="17110" y="2025"/>
                    <a:pt x="17109" y="2027"/>
                    <a:pt x="17109" y="2027"/>
                  </a:cubicBezTo>
                  <a:cubicBezTo>
                    <a:pt x="17108" y="2030"/>
                    <a:pt x="17124" y="2024"/>
                    <a:pt x="17104" y="2037"/>
                  </a:cubicBezTo>
                  <a:cubicBezTo>
                    <a:pt x="17091" y="2047"/>
                    <a:pt x="17108" y="2042"/>
                    <a:pt x="17079" y="2036"/>
                  </a:cubicBezTo>
                  <a:lnTo>
                    <a:pt x="17079" y="2052"/>
                  </a:lnTo>
                  <a:cubicBezTo>
                    <a:pt x="17097" y="2056"/>
                    <a:pt x="17093" y="2057"/>
                    <a:pt x="17110" y="2058"/>
                  </a:cubicBezTo>
                  <a:cubicBezTo>
                    <a:pt x="17149" y="2060"/>
                    <a:pt x="17156" y="2067"/>
                    <a:pt x="17172" y="2063"/>
                  </a:cubicBezTo>
                  <a:lnTo>
                    <a:pt x="17200" y="2044"/>
                  </a:lnTo>
                  <a:lnTo>
                    <a:pt x="17233" y="2060"/>
                  </a:lnTo>
                  <a:lnTo>
                    <a:pt x="17258" y="2029"/>
                  </a:lnTo>
                  <a:cubicBezTo>
                    <a:pt x="17241" y="2020"/>
                    <a:pt x="17158" y="2021"/>
                    <a:pt x="17144" y="2028"/>
                  </a:cubicBezTo>
                  <a:close/>
                  <a:moveTo>
                    <a:pt x="22831" y="4070"/>
                  </a:moveTo>
                  <a:lnTo>
                    <a:pt x="22831" y="4078"/>
                  </a:lnTo>
                  <a:lnTo>
                    <a:pt x="22841" y="4071"/>
                  </a:lnTo>
                  <a:lnTo>
                    <a:pt x="22831" y="4070"/>
                  </a:lnTo>
                  <a:lnTo>
                    <a:pt x="22831" y="4045"/>
                  </a:lnTo>
                  <a:cubicBezTo>
                    <a:pt x="22848" y="4054"/>
                    <a:pt x="22846" y="4052"/>
                    <a:pt x="22861" y="4065"/>
                  </a:cubicBezTo>
                  <a:cubicBezTo>
                    <a:pt x="22862" y="4065"/>
                    <a:pt x="22874" y="4075"/>
                    <a:pt x="22874" y="4075"/>
                  </a:cubicBezTo>
                  <a:lnTo>
                    <a:pt x="22897" y="4084"/>
                  </a:lnTo>
                  <a:cubicBezTo>
                    <a:pt x="22939" y="4096"/>
                    <a:pt x="22923" y="4094"/>
                    <a:pt x="22985" y="4094"/>
                  </a:cubicBezTo>
                  <a:lnTo>
                    <a:pt x="22985" y="4029"/>
                  </a:lnTo>
                  <a:cubicBezTo>
                    <a:pt x="22986" y="4031"/>
                    <a:pt x="22988" y="4031"/>
                    <a:pt x="22988" y="4034"/>
                  </a:cubicBezTo>
                  <a:lnTo>
                    <a:pt x="22993" y="4062"/>
                  </a:lnTo>
                  <a:cubicBezTo>
                    <a:pt x="23029" y="4059"/>
                    <a:pt x="23040" y="4061"/>
                    <a:pt x="23046" y="4049"/>
                  </a:cubicBezTo>
                  <a:cubicBezTo>
                    <a:pt x="23052" y="4036"/>
                    <a:pt x="23050" y="4037"/>
                    <a:pt x="23050" y="4021"/>
                  </a:cubicBezTo>
                  <a:lnTo>
                    <a:pt x="23058" y="4021"/>
                  </a:lnTo>
                  <a:lnTo>
                    <a:pt x="23051" y="4012"/>
                  </a:lnTo>
                  <a:lnTo>
                    <a:pt x="23050" y="4021"/>
                  </a:lnTo>
                  <a:lnTo>
                    <a:pt x="23026" y="4037"/>
                  </a:lnTo>
                  <a:cubicBezTo>
                    <a:pt x="23017" y="4015"/>
                    <a:pt x="23042" y="4028"/>
                    <a:pt x="22999" y="4016"/>
                  </a:cubicBezTo>
                  <a:cubicBezTo>
                    <a:pt x="22964" y="4006"/>
                    <a:pt x="22881" y="4010"/>
                    <a:pt x="22847" y="4013"/>
                  </a:cubicBezTo>
                  <a:cubicBezTo>
                    <a:pt x="22839" y="3980"/>
                    <a:pt x="22841" y="3989"/>
                    <a:pt x="22799" y="3989"/>
                  </a:cubicBezTo>
                  <a:cubicBezTo>
                    <a:pt x="22790" y="4016"/>
                    <a:pt x="22812" y="3991"/>
                    <a:pt x="22750" y="4005"/>
                  </a:cubicBezTo>
                  <a:lnTo>
                    <a:pt x="22750" y="3981"/>
                  </a:lnTo>
                  <a:lnTo>
                    <a:pt x="22791" y="3973"/>
                  </a:lnTo>
                  <a:cubicBezTo>
                    <a:pt x="22742" y="3968"/>
                    <a:pt x="22765" y="3955"/>
                    <a:pt x="22726" y="3989"/>
                  </a:cubicBezTo>
                  <a:cubicBezTo>
                    <a:pt x="22682" y="3978"/>
                    <a:pt x="22711" y="3995"/>
                    <a:pt x="22654" y="3979"/>
                  </a:cubicBezTo>
                  <a:cubicBezTo>
                    <a:pt x="22649" y="3978"/>
                    <a:pt x="22649" y="3976"/>
                    <a:pt x="22637" y="3975"/>
                  </a:cubicBezTo>
                  <a:cubicBezTo>
                    <a:pt x="22612" y="3975"/>
                    <a:pt x="22606" y="3990"/>
                    <a:pt x="22580" y="3997"/>
                  </a:cubicBezTo>
                  <a:cubicBezTo>
                    <a:pt x="22556" y="3980"/>
                    <a:pt x="22570" y="3992"/>
                    <a:pt x="22556" y="3964"/>
                  </a:cubicBezTo>
                  <a:lnTo>
                    <a:pt x="22525" y="3973"/>
                  </a:lnTo>
                  <a:cubicBezTo>
                    <a:pt x="22499" y="3974"/>
                    <a:pt x="22523" y="3954"/>
                    <a:pt x="22503" y="3978"/>
                  </a:cubicBezTo>
                  <a:cubicBezTo>
                    <a:pt x="22493" y="3989"/>
                    <a:pt x="22497" y="3987"/>
                    <a:pt x="22496" y="3997"/>
                  </a:cubicBezTo>
                  <a:cubicBezTo>
                    <a:pt x="22495" y="4030"/>
                    <a:pt x="22504" y="3980"/>
                    <a:pt x="22500" y="4016"/>
                  </a:cubicBezTo>
                  <a:cubicBezTo>
                    <a:pt x="22499" y="4024"/>
                    <a:pt x="22528" y="4026"/>
                    <a:pt x="22490" y="4027"/>
                  </a:cubicBezTo>
                  <a:cubicBezTo>
                    <a:pt x="22467" y="4028"/>
                    <a:pt x="22469" y="4012"/>
                    <a:pt x="22467" y="3989"/>
                  </a:cubicBezTo>
                  <a:cubicBezTo>
                    <a:pt x="22438" y="3996"/>
                    <a:pt x="22442" y="3997"/>
                    <a:pt x="22434" y="4029"/>
                  </a:cubicBezTo>
                  <a:cubicBezTo>
                    <a:pt x="22364" y="4029"/>
                    <a:pt x="22373" y="4025"/>
                    <a:pt x="22377" y="3973"/>
                  </a:cubicBezTo>
                  <a:cubicBezTo>
                    <a:pt x="22311" y="3978"/>
                    <a:pt x="22373" y="3978"/>
                    <a:pt x="22332" y="3962"/>
                  </a:cubicBezTo>
                  <a:cubicBezTo>
                    <a:pt x="22305" y="3951"/>
                    <a:pt x="22314" y="3964"/>
                    <a:pt x="22280" y="3956"/>
                  </a:cubicBezTo>
                  <a:cubicBezTo>
                    <a:pt x="22281" y="3989"/>
                    <a:pt x="22286" y="3977"/>
                    <a:pt x="22296" y="4005"/>
                  </a:cubicBezTo>
                  <a:cubicBezTo>
                    <a:pt x="22262" y="4005"/>
                    <a:pt x="22251" y="4004"/>
                    <a:pt x="22240" y="4054"/>
                  </a:cubicBezTo>
                  <a:cubicBezTo>
                    <a:pt x="22276" y="4071"/>
                    <a:pt x="22317" y="4080"/>
                    <a:pt x="22359" y="4068"/>
                  </a:cubicBezTo>
                  <a:cubicBezTo>
                    <a:pt x="22397" y="4057"/>
                    <a:pt x="22367" y="4045"/>
                    <a:pt x="22434" y="4045"/>
                  </a:cubicBezTo>
                  <a:cubicBezTo>
                    <a:pt x="22439" y="4099"/>
                    <a:pt x="22478" y="4075"/>
                    <a:pt x="22523" y="4086"/>
                  </a:cubicBezTo>
                  <a:cubicBezTo>
                    <a:pt x="22525" y="4028"/>
                    <a:pt x="22521" y="4067"/>
                    <a:pt x="22545" y="4051"/>
                  </a:cubicBezTo>
                  <a:cubicBezTo>
                    <a:pt x="22589" y="4021"/>
                    <a:pt x="22534" y="4066"/>
                    <a:pt x="22557" y="4043"/>
                  </a:cubicBezTo>
                  <a:lnTo>
                    <a:pt x="22563" y="4033"/>
                  </a:lnTo>
                  <a:cubicBezTo>
                    <a:pt x="22563" y="4032"/>
                    <a:pt x="22563" y="4030"/>
                    <a:pt x="22564" y="4029"/>
                  </a:cubicBezTo>
                  <a:cubicBezTo>
                    <a:pt x="22619" y="4029"/>
                    <a:pt x="22612" y="4032"/>
                    <a:pt x="22612" y="4086"/>
                  </a:cubicBezTo>
                  <a:cubicBezTo>
                    <a:pt x="22593" y="4082"/>
                    <a:pt x="22589" y="4078"/>
                    <a:pt x="22564" y="4078"/>
                  </a:cubicBezTo>
                  <a:cubicBezTo>
                    <a:pt x="22572" y="4089"/>
                    <a:pt x="22566" y="4090"/>
                    <a:pt x="22582" y="4093"/>
                  </a:cubicBezTo>
                  <a:cubicBezTo>
                    <a:pt x="22614" y="4101"/>
                    <a:pt x="22612" y="4086"/>
                    <a:pt x="22612" y="4086"/>
                  </a:cubicBezTo>
                  <a:cubicBezTo>
                    <a:pt x="22635" y="4091"/>
                    <a:pt x="22637" y="4097"/>
                    <a:pt x="22655" y="4100"/>
                  </a:cubicBezTo>
                  <a:cubicBezTo>
                    <a:pt x="22673" y="4104"/>
                    <a:pt x="22691" y="4102"/>
                    <a:pt x="22710" y="4102"/>
                  </a:cubicBezTo>
                  <a:lnTo>
                    <a:pt x="22734" y="4045"/>
                  </a:lnTo>
                  <a:cubicBezTo>
                    <a:pt x="22789" y="4045"/>
                    <a:pt x="22777" y="4035"/>
                    <a:pt x="22823" y="4045"/>
                  </a:cubicBezTo>
                  <a:lnTo>
                    <a:pt x="22823" y="4070"/>
                  </a:lnTo>
                  <a:lnTo>
                    <a:pt x="22807" y="4061"/>
                  </a:lnTo>
                  <a:cubicBezTo>
                    <a:pt x="22811" y="4072"/>
                    <a:pt x="22802" y="4069"/>
                    <a:pt x="22812" y="4072"/>
                  </a:cubicBezTo>
                  <a:cubicBezTo>
                    <a:pt x="22827" y="4077"/>
                    <a:pt x="22812" y="4076"/>
                    <a:pt x="22823" y="4070"/>
                  </a:cubicBezTo>
                  <a:lnTo>
                    <a:pt x="22831" y="4070"/>
                  </a:lnTo>
                  <a:close/>
                  <a:moveTo>
                    <a:pt x="19436" y="4280"/>
                  </a:moveTo>
                  <a:lnTo>
                    <a:pt x="19436" y="4272"/>
                  </a:lnTo>
                  <a:lnTo>
                    <a:pt x="19427" y="4279"/>
                  </a:lnTo>
                  <a:lnTo>
                    <a:pt x="19436" y="4280"/>
                  </a:lnTo>
                  <a:lnTo>
                    <a:pt x="19436" y="4289"/>
                  </a:lnTo>
                  <a:lnTo>
                    <a:pt x="19446" y="4282"/>
                  </a:lnTo>
                  <a:lnTo>
                    <a:pt x="19436" y="4280"/>
                  </a:lnTo>
                  <a:close/>
                  <a:moveTo>
                    <a:pt x="7357" y="1526"/>
                  </a:moveTo>
                  <a:lnTo>
                    <a:pt x="7357" y="1518"/>
                  </a:lnTo>
                  <a:lnTo>
                    <a:pt x="7347" y="1524"/>
                  </a:lnTo>
                  <a:lnTo>
                    <a:pt x="7357" y="1526"/>
                  </a:lnTo>
                  <a:lnTo>
                    <a:pt x="7371" y="1543"/>
                  </a:lnTo>
                  <a:cubicBezTo>
                    <a:pt x="7380" y="1527"/>
                    <a:pt x="7379" y="1532"/>
                    <a:pt x="7381" y="1509"/>
                  </a:cubicBezTo>
                  <a:lnTo>
                    <a:pt x="7365" y="1509"/>
                  </a:lnTo>
                  <a:lnTo>
                    <a:pt x="7357" y="1526"/>
                  </a:lnTo>
                  <a:close/>
                  <a:moveTo>
                    <a:pt x="7624" y="1542"/>
                  </a:moveTo>
                  <a:lnTo>
                    <a:pt x="7616" y="1542"/>
                  </a:lnTo>
                  <a:lnTo>
                    <a:pt x="7623" y="1551"/>
                  </a:lnTo>
                  <a:lnTo>
                    <a:pt x="7624" y="1542"/>
                  </a:lnTo>
                  <a:lnTo>
                    <a:pt x="7632" y="1542"/>
                  </a:lnTo>
                  <a:lnTo>
                    <a:pt x="7625" y="1532"/>
                  </a:lnTo>
                  <a:lnTo>
                    <a:pt x="7624" y="1542"/>
                  </a:lnTo>
                  <a:close/>
                  <a:moveTo>
                    <a:pt x="16763" y="1615"/>
                  </a:moveTo>
                  <a:lnTo>
                    <a:pt x="16755" y="1615"/>
                  </a:lnTo>
                  <a:lnTo>
                    <a:pt x="16762" y="1624"/>
                  </a:lnTo>
                  <a:lnTo>
                    <a:pt x="16763" y="1615"/>
                  </a:lnTo>
                  <a:cubicBezTo>
                    <a:pt x="16805" y="1615"/>
                    <a:pt x="16833" y="1625"/>
                    <a:pt x="16860" y="1639"/>
                  </a:cubicBezTo>
                  <a:cubicBezTo>
                    <a:pt x="16847" y="1591"/>
                    <a:pt x="16813" y="1599"/>
                    <a:pt x="16755" y="1599"/>
                  </a:cubicBezTo>
                  <a:lnTo>
                    <a:pt x="16763" y="1615"/>
                  </a:lnTo>
                  <a:close/>
                  <a:moveTo>
                    <a:pt x="22710" y="4459"/>
                  </a:moveTo>
                  <a:lnTo>
                    <a:pt x="22710" y="4467"/>
                  </a:lnTo>
                  <a:lnTo>
                    <a:pt x="22719" y="4460"/>
                  </a:lnTo>
                  <a:lnTo>
                    <a:pt x="22710" y="4459"/>
                  </a:lnTo>
                  <a:lnTo>
                    <a:pt x="22710" y="4451"/>
                  </a:lnTo>
                  <a:lnTo>
                    <a:pt x="22700" y="4457"/>
                  </a:lnTo>
                  <a:lnTo>
                    <a:pt x="22710" y="4459"/>
                  </a:lnTo>
                  <a:close/>
                  <a:moveTo>
                    <a:pt x="13992" y="1631"/>
                  </a:moveTo>
                  <a:lnTo>
                    <a:pt x="13984" y="1631"/>
                  </a:lnTo>
                  <a:lnTo>
                    <a:pt x="13991" y="1640"/>
                  </a:lnTo>
                  <a:lnTo>
                    <a:pt x="13992" y="1631"/>
                  </a:lnTo>
                  <a:cubicBezTo>
                    <a:pt x="14012" y="1626"/>
                    <a:pt x="14003" y="1635"/>
                    <a:pt x="14008" y="1615"/>
                  </a:cubicBezTo>
                  <a:lnTo>
                    <a:pt x="13992" y="1631"/>
                  </a:lnTo>
                  <a:close/>
                  <a:moveTo>
                    <a:pt x="17184" y="1898"/>
                  </a:moveTo>
                  <a:lnTo>
                    <a:pt x="17184" y="1906"/>
                  </a:lnTo>
                  <a:lnTo>
                    <a:pt x="17194" y="1900"/>
                  </a:lnTo>
                  <a:lnTo>
                    <a:pt x="17184" y="1898"/>
                  </a:lnTo>
                  <a:cubicBezTo>
                    <a:pt x="17185" y="1896"/>
                    <a:pt x="17191" y="1884"/>
                    <a:pt x="17193" y="1882"/>
                  </a:cubicBezTo>
                  <a:cubicBezTo>
                    <a:pt x="17205" y="1865"/>
                    <a:pt x="17244" y="1848"/>
                    <a:pt x="17184" y="1842"/>
                  </a:cubicBezTo>
                  <a:lnTo>
                    <a:pt x="17180" y="1885"/>
                  </a:lnTo>
                  <a:cubicBezTo>
                    <a:pt x="17182" y="1898"/>
                    <a:pt x="17179" y="1889"/>
                    <a:pt x="17184" y="1898"/>
                  </a:cubicBezTo>
                  <a:close/>
                  <a:moveTo>
                    <a:pt x="15256" y="5666"/>
                  </a:moveTo>
                  <a:lnTo>
                    <a:pt x="15264" y="5666"/>
                  </a:lnTo>
                  <a:lnTo>
                    <a:pt x="15257" y="5656"/>
                  </a:lnTo>
                  <a:lnTo>
                    <a:pt x="15256" y="5666"/>
                  </a:lnTo>
                  <a:cubicBezTo>
                    <a:pt x="15215" y="5662"/>
                    <a:pt x="15211" y="5640"/>
                    <a:pt x="15199" y="5682"/>
                  </a:cubicBezTo>
                  <a:cubicBezTo>
                    <a:pt x="15218" y="5681"/>
                    <a:pt x="15210" y="5682"/>
                    <a:pt x="15227" y="5678"/>
                  </a:cubicBezTo>
                  <a:lnTo>
                    <a:pt x="15256" y="5666"/>
                  </a:lnTo>
                  <a:close/>
                  <a:moveTo>
                    <a:pt x="15855" y="2490"/>
                  </a:moveTo>
                  <a:lnTo>
                    <a:pt x="15864" y="2490"/>
                  </a:lnTo>
                  <a:lnTo>
                    <a:pt x="15857" y="2480"/>
                  </a:lnTo>
                  <a:lnTo>
                    <a:pt x="15855" y="2490"/>
                  </a:lnTo>
                  <a:cubicBezTo>
                    <a:pt x="15818" y="2493"/>
                    <a:pt x="15841" y="2481"/>
                    <a:pt x="15823" y="2506"/>
                  </a:cubicBezTo>
                  <a:cubicBezTo>
                    <a:pt x="15861" y="2503"/>
                    <a:pt x="15837" y="2515"/>
                    <a:pt x="15855" y="2490"/>
                  </a:cubicBezTo>
                  <a:close/>
                  <a:moveTo>
                    <a:pt x="22475" y="3430"/>
                  </a:moveTo>
                  <a:lnTo>
                    <a:pt x="22475" y="3422"/>
                  </a:lnTo>
                  <a:lnTo>
                    <a:pt x="22465" y="3428"/>
                  </a:lnTo>
                  <a:lnTo>
                    <a:pt x="22475" y="3430"/>
                  </a:lnTo>
                  <a:lnTo>
                    <a:pt x="22475" y="3438"/>
                  </a:lnTo>
                  <a:lnTo>
                    <a:pt x="22484" y="3431"/>
                  </a:lnTo>
                  <a:lnTo>
                    <a:pt x="22475" y="3430"/>
                  </a:lnTo>
                  <a:close/>
                  <a:moveTo>
                    <a:pt x="15604" y="2587"/>
                  </a:moveTo>
                  <a:lnTo>
                    <a:pt x="15596" y="2587"/>
                  </a:lnTo>
                  <a:lnTo>
                    <a:pt x="15603" y="2597"/>
                  </a:lnTo>
                  <a:lnTo>
                    <a:pt x="15604" y="2587"/>
                  </a:lnTo>
                  <a:cubicBezTo>
                    <a:pt x="15624" y="2582"/>
                    <a:pt x="15615" y="2591"/>
                    <a:pt x="15620" y="2571"/>
                  </a:cubicBezTo>
                  <a:lnTo>
                    <a:pt x="15604" y="2587"/>
                  </a:lnTo>
                  <a:close/>
                  <a:moveTo>
                    <a:pt x="15945" y="2587"/>
                  </a:moveTo>
                  <a:lnTo>
                    <a:pt x="15936" y="2587"/>
                  </a:lnTo>
                  <a:lnTo>
                    <a:pt x="15943" y="2597"/>
                  </a:lnTo>
                  <a:lnTo>
                    <a:pt x="15945" y="2587"/>
                  </a:lnTo>
                  <a:lnTo>
                    <a:pt x="15969" y="2587"/>
                  </a:lnTo>
                  <a:cubicBezTo>
                    <a:pt x="15951" y="2562"/>
                    <a:pt x="15963" y="2562"/>
                    <a:pt x="15945" y="2587"/>
                  </a:cubicBezTo>
                  <a:close/>
                  <a:moveTo>
                    <a:pt x="18408" y="2295"/>
                  </a:moveTo>
                  <a:lnTo>
                    <a:pt x="18408" y="2287"/>
                  </a:lnTo>
                  <a:lnTo>
                    <a:pt x="18398" y="2294"/>
                  </a:lnTo>
                  <a:lnTo>
                    <a:pt x="18408" y="2295"/>
                  </a:lnTo>
                  <a:lnTo>
                    <a:pt x="18408" y="2320"/>
                  </a:lnTo>
                  <a:lnTo>
                    <a:pt x="18383" y="2320"/>
                  </a:lnTo>
                  <a:lnTo>
                    <a:pt x="18383" y="2287"/>
                  </a:lnTo>
                  <a:cubicBezTo>
                    <a:pt x="18338" y="2299"/>
                    <a:pt x="18380" y="2304"/>
                    <a:pt x="18334" y="2297"/>
                  </a:cubicBezTo>
                  <a:cubicBezTo>
                    <a:pt x="18115" y="2262"/>
                    <a:pt x="18238" y="2300"/>
                    <a:pt x="18164" y="2320"/>
                  </a:cubicBezTo>
                  <a:cubicBezTo>
                    <a:pt x="18171" y="2290"/>
                    <a:pt x="18177" y="2296"/>
                    <a:pt x="18145" y="2281"/>
                  </a:cubicBezTo>
                  <a:cubicBezTo>
                    <a:pt x="18119" y="2270"/>
                    <a:pt x="18119" y="2268"/>
                    <a:pt x="18116" y="2303"/>
                  </a:cubicBezTo>
                  <a:cubicBezTo>
                    <a:pt x="18157" y="2303"/>
                    <a:pt x="18147" y="2283"/>
                    <a:pt x="18156" y="2312"/>
                  </a:cubicBezTo>
                  <a:cubicBezTo>
                    <a:pt x="18138" y="2316"/>
                    <a:pt x="18138" y="2318"/>
                    <a:pt x="18116" y="2320"/>
                  </a:cubicBezTo>
                  <a:lnTo>
                    <a:pt x="18116" y="2344"/>
                  </a:lnTo>
                  <a:cubicBezTo>
                    <a:pt x="18169" y="2344"/>
                    <a:pt x="18147" y="2331"/>
                    <a:pt x="18206" y="2344"/>
                  </a:cubicBezTo>
                  <a:cubicBezTo>
                    <a:pt x="18255" y="2354"/>
                    <a:pt x="18226" y="2339"/>
                    <a:pt x="18264" y="2332"/>
                  </a:cubicBezTo>
                  <a:cubicBezTo>
                    <a:pt x="18287" y="2328"/>
                    <a:pt x="18268" y="2335"/>
                    <a:pt x="18303" y="2336"/>
                  </a:cubicBezTo>
                  <a:cubicBezTo>
                    <a:pt x="18359" y="2337"/>
                    <a:pt x="18316" y="2321"/>
                    <a:pt x="18375" y="2320"/>
                  </a:cubicBezTo>
                  <a:lnTo>
                    <a:pt x="18375" y="2352"/>
                  </a:lnTo>
                  <a:cubicBezTo>
                    <a:pt x="18400" y="2346"/>
                    <a:pt x="18399" y="2342"/>
                    <a:pt x="18424" y="2336"/>
                  </a:cubicBezTo>
                  <a:cubicBezTo>
                    <a:pt x="18414" y="2375"/>
                    <a:pt x="18418" y="2348"/>
                    <a:pt x="18424" y="2360"/>
                  </a:cubicBezTo>
                  <a:lnTo>
                    <a:pt x="18456" y="2369"/>
                  </a:lnTo>
                  <a:cubicBezTo>
                    <a:pt x="18480" y="2351"/>
                    <a:pt x="18466" y="2363"/>
                    <a:pt x="18480" y="2336"/>
                  </a:cubicBezTo>
                  <a:lnTo>
                    <a:pt x="18513" y="2352"/>
                  </a:lnTo>
                  <a:cubicBezTo>
                    <a:pt x="18515" y="2330"/>
                    <a:pt x="18517" y="2330"/>
                    <a:pt x="18521" y="2312"/>
                  </a:cubicBezTo>
                  <a:cubicBezTo>
                    <a:pt x="18500" y="2306"/>
                    <a:pt x="18512" y="2315"/>
                    <a:pt x="18505" y="2295"/>
                  </a:cubicBezTo>
                  <a:cubicBezTo>
                    <a:pt x="18470" y="2305"/>
                    <a:pt x="18494" y="2309"/>
                    <a:pt x="18465" y="2307"/>
                  </a:cubicBezTo>
                  <a:cubicBezTo>
                    <a:pt x="18434" y="2306"/>
                    <a:pt x="18452" y="2276"/>
                    <a:pt x="18440" y="2312"/>
                  </a:cubicBezTo>
                  <a:lnTo>
                    <a:pt x="18408" y="2295"/>
                  </a:lnTo>
                  <a:close/>
                  <a:moveTo>
                    <a:pt x="20125" y="4556"/>
                  </a:moveTo>
                  <a:lnTo>
                    <a:pt x="20133" y="4556"/>
                  </a:lnTo>
                  <a:lnTo>
                    <a:pt x="20127" y="4546"/>
                  </a:lnTo>
                  <a:lnTo>
                    <a:pt x="20125" y="4556"/>
                  </a:lnTo>
                  <a:cubicBezTo>
                    <a:pt x="20095" y="4542"/>
                    <a:pt x="20110" y="4541"/>
                    <a:pt x="20093" y="4564"/>
                  </a:cubicBezTo>
                  <a:cubicBezTo>
                    <a:pt x="20097" y="4564"/>
                    <a:pt x="20106" y="4564"/>
                    <a:pt x="20108" y="4563"/>
                  </a:cubicBezTo>
                  <a:cubicBezTo>
                    <a:pt x="20123" y="4559"/>
                    <a:pt x="20117" y="4561"/>
                    <a:pt x="20125" y="4556"/>
                  </a:cubicBezTo>
                  <a:close/>
                  <a:moveTo>
                    <a:pt x="20441" y="2603"/>
                  </a:moveTo>
                  <a:lnTo>
                    <a:pt x="20449" y="2603"/>
                  </a:lnTo>
                  <a:lnTo>
                    <a:pt x="20442" y="2594"/>
                  </a:lnTo>
                  <a:lnTo>
                    <a:pt x="20441" y="2603"/>
                  </a:lnTo>
                  <a:lnTo>
                    <a:pt x="20433" y="2603"/>
                  </a:lnTo>
                  <a:lnTo>
                    <a:pt x="20440" y="2613"/>
                  </a:lnTo>
                  <a:lnTo>
                    <a:pt x="20441" y="2603"/>
                  </a:lnTo>
                  <a:close/>
                  <a:moveTo>
                    <a:pt x="16844" y="1777"/>
                  </a:moveTo>
                  <a:lnTo>
                    <a:pt x="16852" y="1777"/>
                  </a:lnTo>
                  <a:lnTo>
                    <a:pt x="16845" y="1767"/>
                  </a:lnTo>
                  <a:lnTo>
                    <a:pt x="16844" y="1777"/>
                  </a:lnTo>
                  <a:lnTo>
                    <a:pt x="16836" y="1777"/>
                  </a:lnTo>
                  <a:lnTo>
                    <a:pt x="16843" y="1786"/>
                  </a:lnTo>
                  <a:lnTo>
                    <a:pt x="16844" y="1777"/>
                  </a:lnTo>
                  <a:close/>
                  <a:moveTo>
                    <a:pt x="17395" y="4540"/>
                  </a:moveTo>
                  <a:lnTo>
                    <a:pt x="17387" y="4540"/>
                  </a:lnTo>
                  <a:lnTo>
                    <a:pt x="17393" y="4549"/>
                  </a:lnTo>
                  <a:lnTo>
                    <a:pt x="17395" y="4540"/>
                  </a:lnTo>
                  <a:cubicBezTo>
                    <a:pt x="17419" y="4531"/>
                    <a:pt x="17407" y="4557"/>
                    <a:pt x="17411" y="4515"/>
                  </a:cubicBezTo>
                  <a:lnTo>
                    <a:pt x="17395" y="4515"/>
                  </a:lnTo>
                  <a:lnTo>
                    <a:pt x="17395" y="4540"/>
                  </a:lnTo>
                  <a:close/>
                  <a:moveTo>
                    <a:pt x="17808" y="3284"/>
                  </a:moveTo>
                  <a:lnTo>
                    <a:pt x="17808" y="3276"/>
                  </a:lnTo>
                  <a:lnTo>
                    <a:pt x="17799" y="3282"/>
                  </a:lnTo>
                  <a:lnTo>
                    <a:pt x="17808" y="3284"/>
                  </a:lnTo>
                  <a:cubicBezTo>
                    <a:pt x="17780" y="3318"/>
                    <a:pt x="17803" y="3258"/>
                    <a:pt x="17703" y="3280"/>
                  </a:cubicBezTo>
                  <a:cubicBezTo>
                    <a:pt x="17675" y="3286"/>
                    <a:pt x="17661" y="3273"/>
                    <a:pt x="17638" y="3268"/>
                  </a:cubicBezTo>
                  <a:cubicBezTo>
                    <a:pt x="17612" y="3285"/>
                    <a:pt x="17632" y="3281"/>
                    <a:pt x="17597" y="3284"/>
                  </a:cubicBezTo>
                  <a:lnTo>
                    <a:pt x="17597" y="3308"/>
                  </a:lnTo>
                  <a:lnTo>
                    <a:pt x="17775" y="3301"/>
                  </a:lnTo>
                  <a:cubicBezTo>
                    <a:pt x="17801" y="3305"/>
                    <a:pt x="17804" y="3325"/>
                    <a:pt x="17843" y="3302"/>
                  </a:cubicBezTo>
                  <a:cubicBezTo>
                    <a:pt x="17881" y="3279"/>
                    <a:pt x="17858" y="3288"/>
                    <a:pt x="17857" y="3284"/>
                  </a:cubicBezTo>
                  <a:lnTo>
                    <a:pt x="17808" y="3284"/>
                  </a:lnTo>
                  <a:close/>
                  <a:moveTo>
                    <a:pt x="17946" y="2644"/>
                  </a:moveTo>
                  <a:lnTo>
                    <a:pt x="17938" y="2644"/>
                  </a:lnTo>
                  <a:lnTo>
                    <a:pt x="17944" y="2653"/>
                  </a:lnTo>
                  <a:lnTo>
                    <a:pt x="17946" y="2644"/>
                  </a:lnTo>
                  <a:cubicBezTo>
                    <a:pt x="17966" y="2615"/>
                    <a:pt x="17952" y="2622"/>
                    <a:pt x="17962" y="2579"/>
                  </a:cubicBezTo>
                  <a:cubicBezTo>
                    <a:pt x="17926" y="2582"/>
                    <a:pt x="17930" y="2594"/>
                    <a:pt x="17907" y="2593"/>
                  </a:cubicBezTo>
                  <a:cubicBezTo>
                    <a:pt x="17882" y="2592"/>
                    <a:pt x="17886" y="2577"/>
                    <a:pt x="17849" y="2595"/>
                  </a:cubicBezTo>
                  <a:cubicBezTo>
                    <a:pt x="17870" y="2624"/>
                    <a:pt x="17871" y="2611"/>
                    <a:pt x="17905" y="2603"/>
                  </a:cubicBezTo>
                  <a:cubicBezTo>
                    <a:pt x="17913" y="2623"/>
                    <a:pt x="17911" y="2610"/>
                    <a:pt x="17905" y="2636"/>
                  </a:cubicBezTo>
                  <a:cubicBezTo>
                    <a:pt x="17937" y="2635"/>
                    <a:pt x="17924" y="2638"/>
                    <a:pt x="17946" y="2628"/>
                  </a:cubicBezTo>
                  <a:lnTo>
                    <a:pt x="17946" y="2644"/>
                  </a:lnTo>
                  <a:close/>
                  <a:moveTo>
                    <a:pt x="20158" y="2644"/>
                  </a:moveTo>
                  <a:lnTo>
                    <a:pt x="20158" y="2652"/>
                  </a:lnTo>
                  <a:lnTo>
                    <a:pt x="20167" y="2645"/>
                  </a:lnTo>
                  <a:lnTo>
                    <a:pt x="20158" y="2644"/>
                  </a:lnTo>
                  <a:lnTo>
                    <a:pt x="20158" y="2636"/>
                  </a:lnTo>
                  <a:lnTo>
                    <a:pt x="20148" y="2642"/>
                  </a:lnTo>
                  <a:lnTo>
                    <a:pt x="20158" y="2644"/>
                  </a:lnTo>
                  <a:close/>
                  <a:moveTo>
                    <a:pt x="16901" y="2352"/>
                  </a:moveTo>
                  <a:lnTo>
                    <a:pt x="16909" y="2352"/>
                  </a:lnTo>
                  <a:lnTo>
                    <a:pt x="16902" y="2343"/>
                  </a:lnTo>
                  <a:lnTo>
                    <a:pt x="16901" y="2352"/>
                  </a:lnTo>
                  <a:cubicBezTo>
                    <a:pt x="16868" y="2336"/>
                    <a:pt x="16743" y="2344"/>
                    <a:pt x="16706" y="2344"/>
                  </a:cubicBezTo>
                  <a:cubicBezTo>
                    <a:pt x="16726" y="2361"/>
                    <a:pt x="16725" y="2357"/>
                    <a:pt x="16730" y="2376"/>
                  </a:cubicBezTo>
                  <a:lnTo>
                    <a:pt x="16855" y="2371"/>
                  </a:lnTo>
                  <a:cubicBezTo>
                    <a:pt x="16869" y="2366"/>
                    <a:pt x="16854" y="2350"/>
                    <a:pt x="16892" y="2368"/>
                  </a:cubicBezTo>
                  <a:lnTo>
                    <a:pt x="16901" y="2352"/>
                  </a:lnTo>
                  <a:close/>
                  <a:moveTo>
                    <a:pt x="23212" y="4523"/>
                  </a:moveTo>
                  <a:lnTo>
                    <a:pt x="23204" y="4523"/>
                  </a:lnTo>
                  <a:lnTo>
                    <a:pt x="23211" y="4533"/>
                  </a:lnTo>
                  <a:lnTo>
                    <a:pt x="23212" y="4523"/>
                  </a:lnTo>
                  <a:lnTo>
                    <a:pt x="23220" y="4523"/>
                  </a:lnTo>
                  <a:lnTo>
                    <a:pt x="23213" y="4514"/>
                  </a:lnTo>
                  <a:lnTo>
                    <a:pt x="23212" y="4523"/>
                  </a:lnTo>
                  <a:close/>
                  <a:moveTo>
                    <a:pt x="20239" y="4191"/>
                  </a:moveTo>
                  <a:lnTo>
                    <a:pt x="20239" y="4199"/>
                  </a:lnTo>
                  <a:lnTo>
                    <a:pt x="20248" y="4193"/>
                  </a:lnTo>
                  <a:lnTo>
                    <a:pt x="20239" y="4191"/>
                  </a:lnTo>
                  <a:lnTo>
                    <a:pt x="20239" y="4183"/>
                  </a:lnTo>
                  <a:lnTo>
                    <a:pt x="20229" y="4190"/>
                  </a:lnTo>
                  <a:lnTo>
                    <a:pt x="20239" y="4191"/>
                  </a:lnTo>
                  <a:close/>
                  <a:moveTo>
                    <a:pt x="17946" y="5293"/>
                  </a:moveTo>
                  <a:lnTo>
                    <a:pt x="17954" y="5293"/>
                  </a:lnTo>
                  <a:lnTo>
                    <a:pt x="17947" y="5284"/>
                  </a:lnTo>
                  <a:lnTo>
                    <a:pt x="17946" y="5293"/>
                  </a:lnTo>
                  <a:cubicBezTo>
                    <a:pt x="17926" y="5298"/>
                    <a:pt x="17935" y="5290"/>
                    <a:pt x="17930" y="5309"/>
                  </a:cubicBezTo>
                  <a:cubicBezTo>
                    <a:pt x="17951" y="5304"/>
                    <a:pt x="17939" y="5312"/>
                    <a:pt x="17946" y="5293"/>
                  </a:cubicBezTo>
                  <a:close/>
                  <a:moveTo>
                    <a:pt x="19906" y="2125"/>
                  </a:moveTo>
                  <a:lnTo>
                    <a:pt x="19898" y="2125"/>
                  </a:lnTo>
                  <a:lnTo>
                    <a:pt x="19905" y="2135"/>
                  </a:lnTo>
                  <a:lnTo>
                    <a:pt x="19906" y="2125"/>
                  </a:lnTo>
                  <a:cubicBezTo>
                    <a:pt x="19937" y="2140"/>
                    <a:pt x="19935" y="2143"/>
                    <a:pt x="19939" y="2109"/>
                  </a:cubicBezTo>
                  <a:cubicBezTo>
                    <a:pt x="19934" y="2111"/>
                    <a:pt x="19925" y="2115"/>
                    <a:pt x="19922" y="2116"/>
                  </a:cubicBezTo>
                  <a:cubicBezTo>
                    <a:pt x="19907" y="2124"/>
                    <a:pt x="19914" y="2120"/>
                    <a:pt x="19906" y="2125"/>
                  </a:cubicBezTo>
                  <a:close/>
                  <a:moveTo>
                    <a:pt x="20198" y="2133"/>
                  </a:moveTo>
                  <a:lnTo>
                    <a:pt x="20206" y="2133"/>
                  </a:lnTo>
                  <a:lnTo>
                    <a:pt x="20199" y="2124"/>
                  </a:lnTo>
                  <a:lnTo>
                    <a:pt x="20198" y="2133"/>
                  </a:lnTo>
                  <a:lnTo>
                    <a:pt x="20190" y="2133"/>
                  </a:lnTo>
                  <a:lnTo>
                    <a:pt x="20197" y="2143"/>
                  </a:lnTo>
                  <a:lnTo>
                    <a:pt x="20198" y="2133"/>
                  </a:lnTo>
                  <a:close/>
                  <a:moveTo>
                    <a:pt x="18424" y="1825"/>
                  </a:moveTo>
                  <a:lnTo>
                    <a:pt x="18424" y="1834"/>
                  </a:lnTo>
                  <a:lnTo>
                    <a:pt x="18433" y="1827"/>
                  </a:lnTo>
                  <a:lnTo>
                    <a:pt x="18424" y="1825"/>
                  </a:lnTo>
                  <a:cubicBezTo>
                    <a:pt x="18419" y="1806"/>
                    <a:pt x="18427" y="1814"/>
                    <a:pt x="18408" y="1809"/>
                  </a:cubicBezTo>
                  <a:cubicBezTo>
                    <a:pt x="18413" y="1830"/>
                    <a:pt x="18405" y="1818"/>
                    <a:pt x="18424" y="1825"/>
                  </a:cubicBezTo>
                  <a:close/>
                  <a:moveTo>
                    <a:pt x="20312" y="3713"/>
                  </a:moveTo>
                  <a:lnTo>
                    <a:pt x="20312" y="3705"/>
                  </a:lnTo>
                  <a:lnTo>
                    <a:pt x="20302" y="3712"/>
                  </a:lnTo>
                  <a:lnTo>
                    <a:pt x="20312" y="3713"/>
                  </a:lnTo>
                  <a:cubicBezTo>
                    <a:pt x="20322" y="3721"/>
                    <a:pt x="20294" y="3721"/>
                    <a:pt x="20336" y="3721"/>
                  </a:cubicBezTo>
                  <a:lnTo>
                    <a:pt x="20336" y="3713"/>
                  </a:lnTo>
                  <a:lnTo>
                    <a:pt x="20312" y="3713"/>
                  </a:lnTo>
                  <a:close/>
                  <a:moveTo>
                    <a:pt x="19145" y="3705"/>
                  </a:moveTo>
                  <a:lnTo>
                    <a:pt x="19137" y="3705"/>
                  </a:lnTo>
                  <a:lnTo>
                    <a:pt x="19143" y="3715"/>
                  </a:lnTo>
                  <a:lnTo>
                    <a:pt x="19145" y="3705"/>
                  </a:lnTo>
                  <a:cubicBezTo>
                    <a:pt x="19181" y="3723"/>
                    <a:pt x="19171" y="3716"/>
                    <a:pt x="19185" y="3689"/>
                  </a:cubicBezTo>
                  <a:cubicBezTo>
                    <a:pt x="19172" y="3690"/>
                    <a:pt x="19177" y="3687"/>
                    <a:pt x="19164" y="3692"/>
                  </a:cubicBezTo>
                  <a:cubicBezTo>
                    <a:pt x="19138" y="3702"/>
                    <a:pt x="19153" y="3698"/>
                    <a:pt x="19145" y="3705"/>
                  </a:cubicBezTo>
                  <a:close/>
                  <a:moveTo>
                    <a:pt x="17832" y="2733"/>
                  </a:moveTo>
                  <a:lnTo>
                    <a:pt x="17840" y="2733"/>
                  </a:lnTo>
                  <a:lnTo>
                    <a:pt x="17834" y="2723"/>
                  </a:lnTo>
                  <a:lnTo>
                    <a:pt x="17832" y="2733"/>
                  </a:lnTo>
                  <a:lnTo>
                    <a:pt x="17814" y="2747"/>
                  </a:lnTo>
                  <a:cubicBezTo>
                    <a:pt x="17837" y="2744"/>
                    <a:pt x="17825" y="2752"/>
                    <a:pt x="17832" y="2733"/>
                  </a:cubicBezTo>
                  <a:close/>
                  <a:moveTo>
                    <a:pt x="18910" y="3154"/>
                  </a:moveTo>
                  <a:lnTo>
                    <a:pt x="18910" y="3146"/>
                  </a:lnTo>
                  <a:lnTo>
                    <a:pt x="18900" y="3153"/>
                  </a:lnTo>
                  <a:lnTo>
                    <a:pt x="18910" y="3154"/>
                  </a:lnTo>
                  <a:cubicBezTo>
                    <a:pt x="18903" y="3166"/>
                    <a:pt x="18906" y="3163"/>
                    <a:pt x="18902" y="3179"/>
                  </a:cubicBezTo>
                  <a:cubicBezTo>
                    <a:pt x="18919" y="3172"/>
                    <a:pt x="18912" y="3188"/>
                    <a:pt x="18915" y="3169"/>
                  </a:cubicBezTo>
                  <a:cubicBezTo>
                    <a:pt x="18921" y="3138"/>
                    <a:pt x="18918" y="3167"/>
                    <a:pt x="18910" y="3154"/>
                  </a:cubicBezTo>
                  <a:close/>
                  <a:moveTo>
                    <a:pt x="227" y="3146"/>
                  </a:moveTo>
                  <a:lnTo>
                    <a:pt x="235" y="3146"/>
                  </a:lnTo>
                  <a:lnTo>
                    <a:pt x="228" y="3137"/>
                  </a:lnTo>
                  <a:lnTo>
                    <a:pt x="227" y="3146"/>
                  </a:lnTo>
                  <a:cubicBezTo>
                    <a:pt x="204" y="3152"/>
                    <a:pt x="215" y="3145"/>
                    <a:pt x="203" y="3162"/>
                  </a:cubicBezTo>
                  <a:cubicBezTo>
                    <a:pt x="226" y="3157"/>
                    <a:pt x="214" y="3163"/>
                    <a:pt x="227" y="3146"/>
                  </a:cubicBezTo>
                  <a:close/>
                  <a:moveTo>
                    <a:pt x="19380" y="3106"/>
                  </a:moveTo>
                  <a:lnTo>
                    <a:pt x="19380" y="3114"/>
                  </a:lnTo>
                  <a:lnTo>
                    <a:pt x="19389" y="3107"/>
                  </a:lnTo>
                  <a:lnTo>
                    <a:pt x="19380" y="3106"/>
                  </a:lnTo>
                  <a:lnTo>
                    <a:pt x="19380" y="3097"/>
                  </a:lnTo>
                  <a:lnTo>
                    <a:pt x="19370" y="3104"/>
                  </a:lnTo>
                  <a:lnTo>
                    <a:pt x="19380" y="3106"/>
                  </a:lnTo>
                  <a:close/>
                  <a:moveTo>
                    <a:pt x="20514" y="2968"/>
                  </a:moveTo>
                  <a:lnTo>
                    <a:pt x="20522" y="2968"/>
                  </a:lnTo>
                  <a:lnTo>
                    <a:pt x="20515" y="2958"/>
                  </a:lnTo>
                  <a:lnTo>
                    <a:pt x="20514" y="2968"/>
                  </a:lnTo>
                  <a:lnTo>
                    <a:pt x="20506" y="2968"/>
                  </a:lnTo>
                  <a:lnTo>
                    <a:pt x="20513" y="2977"/>
                  </a:lnTo>
                  <a:lnTo>
                    <a:pt x="20514" y="2968"/>
                  </a:lnTo>
                  <a:close/>
                  <a:moveTo>
                    <a:pt x="20595" y="2992"/>
                  </a:moveTo>
                  <a:lnTo>
                    <a:pt x="20587" y="2992"/>
                  </a:lnTo>
                  <a:lnTo>
                    <a:pt x="20594" y="3002"/>
                  </a:lnTo>
                  <a:lnTo>
                    <a:pt x="20595" y="2992"/>
                  </a:lnTo>
                  <a:lnTo>
                    <a:pt x="20613" y="2978"/>
                  </a:lnTo>
                  <a:cubicBezTo>
                    <a:pt x="20590" y="2982"/>
                    <a:pt x="20602" y="2973"/>
                    <a:pt x="20595" y="2992"/>
                  </a:cubicBezTo>
                  <a:close/>
                  <a:moveTo>
                    <a:pt x="16390" y="4937"/>
                  </a:moveTo>
                  <a:lnTo>
                    <a:pt x="16390" y="4945"/>
                  </a:lnTo>
                  <a:lnTo>
                    <a:pt x="16400" y="4938"/>
                  </a:lnTo>
                  <a:lnTo>
                    <a:pt x="16390" y="4937"/>
                  </a:lnTo>
                  <a:lnTo>
                    <a:pt x="16390" y="4912"/>
                  </a:lnTo>
                  <a:cubicBezTo>
                    <a:pt x="16360" y="4906"/>
                    <a:pt x="16371" y="4911"/>
                    <a:pt x="16342" y="4904"/>
                  </a:cubicBezTo>
                  <a:lnTo>
                    <a:pt x="16342" y="4921"/>
                  </a:lnTo>
                  <a:cubicBezTo>
                    <a:pt x="16383" y="4924"/>
                    <a:pt x="16353" y="4927"/>
                    <a:pt x="16390" y="4937"/>
                  </a:cubicBezTo>
                  <a:close/>
                  <a:moveTo>
                    <a:pt x="21105" y="3016"/>
                  </a:moveTo>
                  <a:lnTo>
                    <a:pt x="21097" y="3016"/>
                  </a:lnTo>
                  <a:lnTo>
                    <a:pt x="21104" y="3026"/>
                  </a:lnTo>
                  <a:lnTo>
                    <a:pt x="21105" y="3016"/>
                  </a:lnTo>
                  <a:cubicBezTo>
                    <a:pt x="21137" y="3032"/>
                    <a:pt x="21137" y="3026"/>
                    <a:pt x="21154" y="3000"/>
                  </a:cubicBezTo>
                  <a:cubicBezTo>
                    <a:pt x="21122" y="2985"/>
                    <a:pt x="21123" y="2991"/>
                    <a:pt x="21105" y="3016"/>
                  </a:cubicBezTo>
                  <a:close/>
                  <a:moveTo>
                    <a:pt x="284" y="4102"/>
                  </a:moveTo>
                  <a:lnTo>
                    <a:pt x="284" y="4094"/>
                  </a:lnTo>
                  <a:lnTo>
                    <a:pt x="274" y="4101"/>
                  </a:lnTo>
                  <a:lnTo>
                    <a:pt x="284" y="4102"/>
                  </a:lnTo>
                  <a:lnTo>
                    <a:pt x="284" y="4126"/>
                  </a:lnTo>
                  <a:cubicBezTo>
                    <a:pt x="324" y="4137"/>
                    <a:pt x="293" y="4143"/>
                    <a:pt x="356" y="4143"/>
                  </a:cubicBezTo>
                  <a:cubicBezTo>
                    <a:pt x="348" y="4111"/>
                    <a:pt x="324" y="4083"/>
                    <a:pt x="284" y="4102"/>
                  </a:cubicBezTo>
                  <a:close/>
                  <a:moveTo>
                    <a:pt x="389" y="4232"/>
                  </a:moveTo>
                  <a:lnTo>
                    <a:pt x="389" y="4224"/>
                  </a:lnTo>
                  <a:lnTo>
                    <a:pt x="379" y="4230"/>
                  </a:lnTo>
                  <a:lnTo>
                    <a:pt x="389" y="4232"/>
                  </a:lnTo>
                  <a:cubicBezTo>
                    <a:pt x="406" y="4243"/>
                    <a:pt x="369" y="4236"/>
                    <a:pt x="413" y="4240"/>
                  </a:cubicBezTo>
                  <a:cubicBezTo>
                    <a:pt x="420" y="4241"/>
                    <a:pt x="438" y="4240"/>
                    <a:pt x="446" y="4240"/>
                  </a:cubicBezTo>
                  <a:cubicBezTo>
                    <a:pt x="428" y="4216"/>
                    <a:pt x="417" y="4218"/>
                    <a:pt x="389" y="4232"/>
                  </a:cubicBezTo>
                  <a:close/>
                  <a:moveTo>
                    <a:pt x="15888" y="5301"/>
                  </a:moveTo>
                  <a:lnTo>
                    <a:pt x="15888" y="5309"/>
                  </a:lnTo>
                  <a:lnTo>
                    <a:pt x="15897" y="5303"/>
                  </a:lnTo>
                  <a:lnTo>
                    <a:pt x="15888" y="5301"/>
                  </a:lnTo>
                  <a:cubicBezTo>
                    <a:pt x="15883" y="5282"/>
                    <a:pt x="15891" y="5290"/>
                    <a:pt x="15872" y="5285"/>
                  </a:cubicBezTo>
                  <a:cubicBezTo>
                    <a:pt x="15877" y="5306"/>
                    <a:pt x="15869" y="5294"/>
                    <a:pt x="15888" y="5301"/>
                  </a:cubicBezTo>
                  <a:close/>
                  <a:moveTo>
                    <a:pt x="19234" y="3665"/>
                  </a:moveTo>
                  <a:lnTo>
                    <a:pt x="19234" y="3657"/>
                  </a:lnTo>
                  <a:lnTo>
                    <a:pt x="19224" y="3663"/>
                  </a:lnTo>
                  <a:lnTo>
                    <a:pt x="19234" y="3665"/>
                  </a:lnTo>
                  <a:cubicBezTo>
                    <a:pt x="19241" y="3676"/>
                    <a:pt x="19238" y="3673"/>
                    <a:pt x="19242" y="3689"/>
                  </a:cubicBezTo>
                  <a:cubicBezTo>
                    <a:pt x="19274" y="3674"/>
                    <a:pt x="19263" y="3691"/>
                    <a:pt x="19283" y="3665"/>
                  </a:cubicBezTo>
                  <a:cubicBezTo>
                    <a:pt x="19251" y="3657"/>
                    <a:pt x="19266" y="3657"/>
                    <a:pt x="19234" y="3665"/>
                  </a:cubicBezTo>
                  <a:close/>
                  <a:moveTo>
                    <a:pt x="22799" y="3470"/>
                  </a:moveTo>
                  <a:lnTo>
                    <a:pt x="22799" y="3478"/>
                  </a:lnTo>
                  <a:lnTo>
                    <a:pt x="22808" y="3472"/>
                  </a:lnTo>
                  <a:lnTo>
                    <a:pt x="22799" y="3470"/>
                  </a:lnTo>
                  <a:lnTo>
                    <a:pt x="22808" y="3454"/>
                  </a:lnTo>
                  <a:cubicBezTo>
                    <a:pt x="22796" y="3458"/>
                    <a:pt x="22800" y="3449"/>
                    <a:pt x="22797" y="3459"/>
                  </a:cubicBezTo>
                  <a:cubicBezTo>
                    <a:pt x="22791" y="3474"/>
                    <a:pt x="22793" y="3459"/>
                    <a:pt x="22799" y="3470"/>
                  </a:cubicBezTo>
                  <a:close/>
                  <a:moveTo>
                    <a:pt x="21494" y="3016"/>
                  </a:moveTo>
                  <a:lnTo>
                    <a:pt x="21502" y="3016"/>
                  </a:lnTo>
                  <a:lnTo>
                    <a:pt x="21496" y="3007"/>
                  </a:lnTo>
                  <a:lnTo>
                    <a:pt x="21494" y="3016"/>
                  </a:lnTo>
                  <a:close/>
                  <a:moveTo>
                    <a:pt x="16593" y="2595"/>
                  </a:moveTo>
                  <a:lnTo>
                    <a:pt x="16601" y="2595"/>
                  </a:lnTo>
                  <a:lnTo>
                    <a:pt x="16594" y="2586"/>
                  </a:lnTo>
                  <a:lnTo>
                    <a:pt x="16593" y="2595"/>
                  </a:lnTo>
                  <a:cubicBezTo>
                    <a:pt x="16567" y="2593"/>
                    <a:pt x="16574" y="2591"/>
                    <a:pt x="16555" y="2591"/>
                  </a:cubicBezTo>
                  <a:cubicBezTo>
                    <a:pt x="16532" y="2590"/>
                    <a:pt x="16546" y="2593"/>
                    <a:pt x="16520" y="2587"/>
                  </a:cubicBezTo>
                  <a:lnTo>
                    <a:pt x="16520" y="2611"/>
                  </a:lnTo>
                  <a:lnTo>
                    <a:pt x="16585" y="2611"/>
                  </a:lnTo>
                  <a:lnTo>
                    <a:pt x="16593" y="2595"/>
                  </a:lnTo>
                  <a:close/>
                  <a:moveTo>
                    <a:pt x="15418" y="2595"/>
                  </a:moveTo>
                  <a:lnTo>
                    <a:pt x="15418" y="2603"/>
                  </a:lnTo>
                  <a:lnTo>
                    <a:pt x="15427" y="2597"/>
                  </a:lnTo>
                  <a:lnTo>
                    <a:pt x="15418" y="2595"/>
                  </a:lnTo>
                  <a:lnTo>
                    <a:pt x="15409" y="2563"/>
                  </a:lnTo>
                  <a:lnTo>
                    <a:pt x="15394" y="2563"/>
                  </a:lnTo>
                  <a:cubicBezTo>
                    <a:pt x="15388" y="2584"/>
                    <a:pt x="15394" y="2569"/>
                    <a:pt x="15386" y="2587"/>
                  </a:cubicBezTo>
                  <a:cubicBezTo>
                    <a:pt x="15411" y="2589"/>
                    <a:pt x="15401" y="2587"/>
                    <a:pt x="15418" y="2595"/>
                  </a:cubicBezTo>
                  <a:close/>
                  <a:moveTo>
                    <a:pt x="21600" y="4596"/>
                  </a:moveTo>
                  <a:lnTo>
                    <a:pt x="21608" y="4596"/>
                  </a:lnTo>
                  <a:lnTo>
                    <a:pt x="21601" y="4587"/>
                  </a:lnTo>
                  <a:lnTo>
                    <a:pt x="21600" y="4596"/>
                  </a:lnTo>
                  <a:cubicBezTo>
                    <a:pt x="21582" y="4585"/>
                    <a:pt x="21513" y="4536"/>
                    <a:pt x="21478" y="4588"/>
                  </a:cubicBezTo>
                  <a:cubicBezTo>
                    <a:pt x="21528" y="4588"/>
                    <a:pt x="21513" y="4586"/>
                    <a:pt x="21543" y="4604"/>
                  </a:cubicBezTo>
                  <a:cubicBezTo>
                    <a:pt x="21564" y="4617"/>
                    <a:pt x="21581" y="4623"/>
                    <a:pt x="21608" y="4629"/>
                  </a:cubicBezTo>
                  <a:cubicBezTo>
                    <a:pt x="21600" y="4614"/>
                    <a:pt x="21602" y="4619"/>
                    <a:pt x="21600" y="4596"/>
                  </a:cubicBezTo>
                  <a:close/>
                  <a:moveTo>
                    <a:pt x="20692" y="4005"/>
                  </a:moveTo>
                  <a:lnTo>
                    <a:pt x="20684" y="4005"/>
                  </a:lnTo>
                  <a:lnTo>
                    <a:pt x="20691" y="4014"/>
                  </a:lnTo>
                  <a:lnTo>
                    <a:pt x="20692" y="4005"/>
                  </a:lnTo>
                  <a:lnTo>
                    <a:pt x="20743" y="3958"/>
                  </a:lnTo>
                  <a:lnTo>
                    <a:pt x="20779" y="3966"/>
                  </a:lnTo>
                  <a:cubicBezTo>
                    <a:pt x="20836" y="3964"/>
                    <a:pt x="20749" y="3956"/>
                    <a:pt x="20795" y="3965"/>
                  </a:cubicBezTo>
                  <a:lnTo>
                    <a:pt x="20814" y="3973"/>
                  </a:lnTo>
                  <a:cubicBezTo>
                    <a:pt x="20823" y="3932"/>
                    <a:pt x="20834" y="3874"/>
                    <a:pt x="20887" y="3875"/>
                  </a:cubicBezTo>
                  <a:cubicBezTo>
                    <a:pt x="20923" y="3875"/>
                    <a:pt x="20923" y="3889"/>
                    <a:pt x="20927" y="3900"/>
                  </a:cubicBezTo>
                  <a:lnTo>
                    <a:pt x="20968" y="3900"/>
                  </a:lnTo>
                  <a:cubicBezTo>
                    <a:pt x="20970" y="3875"/>
                    <a:pt x="20968" y="3884"/>
                    <a:pt x="20976" y="3867"/>
                  </a:cubicBezTo>
                  <a:lnTo>
                    <a:pt x="21035" y="3891"/>
                  </a:lnTo>
                  <a:cubicBezTo>
                    <a:pt x="21036" y="3892"/>
                    <a:pt x="21038" y="3893"/>
                    <a:pt x="21039" y="3894"/>
                  </a:cubicBezTo>
                  <a:cubicBezTo>
                    <a:pt x="21101" y="3932"/>
                    <a:pt x="21007" y="3888"/>
                    <a:pt x="21057" y="3908"/>
                  </a:cubicBezTo>
                  <a:cubicBezTo>
                    <a:pt x="21060" y="3876"/>
                    <a:pt x="21065" y="3870"/>
                    <a:pt x="21065" y="3827"/>
                  </a:cubicBezTo>
                  <a:cubicBezTo>
                    <a:pt x="20988" y="3827"/>
                    <a:pt x="21025" y="3888"/>
                    <a:pt x="20850" y="3840"/>
                  </a:cubicBezTo>
                  <a:lnTo>
                    <a:pt x="20822" y="3827"/>
                  </a:lnTo>
                  <a:lnTo>
                    <a:pt x="20846" y="3827"/>
                  </a:lnTo>
                  <a:lnTo>
                    <a:pt x="20846" y="3819"/>
                  </a:lnTo>
                  <a:cubicBezTo>
                    <a:pt x="20803" y="3819"/>
                    <a:pt x="20834" y="3819"/>
                    <a:pt x="20822" y="3827"/>
                  </a:cubicBezTo>
                  <a:lnTo>
                    <a:pt x="20767" y="3845"/>
                  </a:lnTo>
                  <a:cubicBezTo>
                    <a:pt x="20755" y="3844"/>
                    <a:pt x="20779" y="3859"/>
                    <a:pt x="20758" y="3844"/>
                  </a:cubicBezTo>
                  <a:cubicBezTo>
                    <a:pt x="20740" y="3830"/>
                    <a:pt x="20759" y="3856"/>
                    <a:pt x="20754" y="3835"/>
                  </a:cubicBezTo>
                  <a:cubicBezTo>
                    <a:pt x="20748" y="3815"/>
                    <a:pt x="20766" y="3839"/>
                    <a:pt x="20749" y="3802"/>
                  </a:cubicBezTo>
                  <a:cubicBezTo>
                    <a:pt x="20726" y="3819"/>
                    <a:pt x="20743" y="3809"/>
                    <a:pt x="20727" y="3830"/>
                  </a:cubicBezTo>
                  <a:lnTo>
                    <a:pt x="20720" y="3839"/>
                  </a:lnTo>
                  <a:cubicBezTo>
                    <a:pt x="20702" y="3858"/>
                    <a:pt x="20695" y="3850"/>
                    <a:pt x="20692" y="3851"/>
                  </a:cubicBezTo>
                  <a:cubicBezTo>
                    <a:pt x="20698" y="3875"/>
                    <a:pt x="20716" y="3966"/>
                    <a:pt x="20674" y="3959"/>
                  </a:cubicBezTo>
                  <a:cubicBezTo>
                    <a:pt x="20661" y="3956"/>
                    <a:pt x="20663" y="3948"/>
                    <a:pt x="20619" y="3948"/>
                  </a:cubicBezTo>
                  <a:cubicBezTo>
                    <a:pt x="20626" y="3957"/>
                    <a:pt x="20622" y="3952"/>
                    <a:pt x="20632" y="3960"/>
                  </a:cubicBezTo>
                  <a:cubicBezTo>
                    <a:pt x="20670" y="3987"/>
                    <a:pt x="20665" y="3987"/>
                    <a:pt x="20692" y="3989"/>
                  </a:cubicBezTo>
                  <a:lnTo>
                    <a:pt x="20692" y="4005"/>
                  </a:lnTo>
                  <a:close/>
                  <a:moveTo>
                    <a:pt x="15823" y="2352"/>
                  </a:moveTo>
                  <a:lnTo>
                    <a:pt x="15815" y="2352"/>
                  </a:lnTo>
                  <a:lnTo>
                    <a:pt x="15822" y="2362"/>
                  </a:lnTo>
                  <a:lnTo>
                    <a:pt x="15823" y="2352"/>
                  </a:lnTo>
                  <a:cubicBezTo>
                    <a:pt x="15848" y="2334"/>
                    <a:pt x="15836" y="2357"/>
                    <a:pt x="15839" y="2320"/>
                  </a:cubicBezTo>
                  <a:cubicBezTo>
                    <a:pt x="15814" y="2338"/>
                    <a:pt x="15826" y="2314"/>
                    <a:pt x="15823" y="2352"/>
                  </a:cubicBezTo>
                  <a:close/>
                  <a:moveTo>
                    <a:pt x="20295" y="5269"/>
                  </a:moveTo>
                  <a:lnTo>
                    <a:pt x="20303" y="5269"/>
                  </a:lnTo>
                  <a:lnTo>
                    <a:pt x="20297" y="5259"/>
                  </a:lnTo>
                  <a:lnTo>
                    <a:pt x="20295" y="5269"/>
                  </a:lnTo>
                  <a:lnTo>
                    <a:pt x="20271" y="5269"/>
                  </a:lnTo>
                  <a:lnTo>
                    <a:pt x="20271" y="5301"/>
                  </a:lnTo>
                  <a:cubicBezTo>
                    <a:pt x="20295" y="5284"/>
                    <a:pt x="20281" y="5296"/>
                    <a:pt x="20295" y="5269"/>
                  </a:cubicBezTo>
                  <a:close/>
                  <a:moveTo>
                    <a:pt x="20433" y="5220"/>
                  </a:moveTo>
                  <a:lnTo>
                    <a:pt x="20441" y="5220"/>
                  </a:lnTo>
                  <a:lnTo>
                    <a:pt x="20434" y="5211"/>
                  </a:lnTo>
                  <a:lnTo>
                    <a:pt x="20433" y="5220"/>
                  </a:lnTo>
                  <a:lnTo>
                    <a:pt x="20385" y="5230"/>
                  </a:lnTo>
                  <a:cubicBezTo>
                    <a:pt x="20400" y="5252"/>
                    <a:pt x="20395" y="5252"/>
                    <a:pt x="20433" y="5253"/>
                  </a:cubicBezTo>
                  <a:cubicBezTo>
                    <a:pt x="20470" y="5255"/>
                    <a:pt x="20479" y="5251"/>
                    <a:pt x="20506" y="5245"/>
                  </a:cubicBezTo>
                  <a:cubicBezTo>
                    <a:pt x="20493" y="5195"/>
                    <a:pt x="20479" y="5239"/>
                    <a:pt x="20457" y="5236"/>
                  </a:cubicBezTo>
                  <a:cubicBezTo>
                    <a:pt x="20456" y="5236"/>
                    <a:pt x="20453" y="5232"/>
                    <a:pt x="20452" y="5234"/>
                  </a:cubicBezTo>
                  <a:lnTo>
                    <a:pt x="20433" y="5220"/>
                  </a:lnTo>
                  <a:close/>
                  <a:moveTo>
                    <a:pt x="17192" y="1761"/>
                  </a:moveTo>
                  <a:lnTo>
                    <a:pt x="17192" y="1769"/>
                  </a:lnTo>
                  <a:lnTo>
                    <a:pt x="17202" y="1762"/>
                  </a:lnTo>
                  <a:lnTo>
                    <a:pt x="17192" y="1761"/>
                  </a:lnTo>
                  <a:cubicBezTo>
                    <a:pt x="17191" y="1760"/>
                    <a:pt x="17188" y="1756"/>
                    <a:pt x="17187" y="1758"/>
                  </a:cubicBezTo>
                  <a:cubicBezTo>
                    <a:pt x="17187" y="1758"/>
                    <a:pt x="17159" y="1754"/>
                    <a:pt x="17152" y="1728"/>
                  </a:cubicBezTo>
                  <a:cubicBezTo>
                    <a:pt x="17115" y="1755"/>
                    <a:pt x="17159" y="1753"/>
                    <a:pt x="17103" y="1753"/>
                  </a:cubicBezTo>
                  <a:lnTo>
                    <a:pt x="17103" y="1761"/>
                  </a:lnTo>
                  <a:cubicBezTo>
                    <a:pt x="17122" y="1761"/>
                    <a:pt x="17135" y="1765"/>
                    <a:pt x="17144" y="1765"/>
                  </a:cubicBezTo>
                  <a:cubicBezTo>
                    <a:pt x="17153" y="1765"/>
                    <a:pt x="17172" y="1761"/>
                    <a:pt x="17192" y="1761"/>
                  </a:cubicBezTo>
                  <a:close/>
                  <a:moveTo>
                    <a:pt x="10938" y="1688"/>
                  </a:moveTo>
                  <a:lnTo>
                    <a:pt x="10946" y="1688"/>
                  </a:lnTo>
                  <a:lnTo>
                    <a:pt x="10939" y="1678"/>
                  </a:lnTo>
                  <a:lnTo>
                    <a:pt x="10938" y="1688"/>
                  </a:lnTo>
                  <a:lnTo>
                    <a:pt x="10922" y="1679"/>
                  </a:lnTo>
                  <a:cubicBezTo>
                    <a:pt x="10925" y="1690"/>
                    <a:pt x="10916" y="1687"/>
                    <a:pt x="10926" y="1690"/>
                  </a:cubicBezTo>
                  <a:cubicBezTo>
                    <a:pt x="10942" y="1695"/>
                    <a:pt x="10927" y="1694"/>
                    <a:pt x="10938" y="1688"/>
                  </a:cubicBezTo>
                  <a:close/>
                  <a:moveTo>
                    <a:pt x="16099" y="2498"/>
                  </a:moveTo>
                  <a:lnTo>
                    <a:pt x="16107" y="2498"/>
                  </a:lnTo>
                  <a:lnTo>
                    <a:pt x="16100" y="2488"/>
                  </a:lnTo>
                  <a:lnTo>
                    <a:pt x="16099" y="2498"/>
                  </a:lnTo>
                  <a:cubicBezTo>
                    <a:pt x="16051" y="2475"/>
                    <a:pt x="16047" y="2513"/>
                    <a:pt x="16082" y="2538"/>
                  </a:cubicBezTo>
                  <a:cubicBezTo>
                    <a:pt x="16098" y="2494"/>
                    <a:pt x="16068" y="2574"/>
                    <a:pt x="16091" y="2523"/>
                  </a:cubicBezTo>
                  <a:cubicBezTo>
                    <a:pt x="16096" y="2511"/>
                    <a:pt x="16094" y="2535"/>
                    <a:pt x="16099" y="2498"/>
                  </a:cubicBezTo>
                  <a:close/>
                  <a:moveTo>
                    <a:pt x="9439" y="1412"/>
                  </a:moveTo>
                  <a:cubicBezTo>
                    <a:pt x="9424" y="1427"/>
                    <a:pt x="9450" y="1418"/>
                    <a:pt x="9441" y="1412"/>
                  </a:cubicBezTo>
                  <a:cubicBezTo>
                    <a:pt x="9441" y="1412"/>
                    <a:pt x="9439" y="1412"/>
                    <a:pt x="9439" y="1412"/>
                  </a:cubicBezTo>
                  <a:close/>
                  <a:moveTo>
                    <a:pt x="8710" y="1445"/>
                  </a:moveTo>
                  <a:cubicBezTo>
                    <a:pt x="8695" y="1459"/>
                    <a:pt x="8721" y="1451"/>
                    <a:pt x="8712" y="1444"/>
                  </a:cubicBezTo>
                  <a:cubicBezTo>
                    <a:pt x="8712" y="1444"/>
                    <a:pt x="8710" y="1444"/>
                    <a:pt x="8710" y="1445"/>
                  </a:cubicBezTo>
                  <a:close/>
                  <a:moveTo>
                    <a:pt x="11999" y="1647"/>
                  </a:moveTo>
                  <a:cubicBezTo>
                    <a:pt x="11984" y="1662"/>
                    <a:pt x="12010" y="1653"/>
                    <a:pt x="12001" y="1647"/>
                  </a:cubicBezTo>
                  <a:cubicBezTo>
                    <a:pt x="12001" y="1647"/>
                    <a:pt x="11999" y="1647"/>
                    <a:pt x="11999" y="1647"/>
                  </a:cubicBezTo>
                  <a:close/>
                  <a:moveTo>
                    <a:pt x="20911" y="5236"/>
                  </a:moveTo>
                  <a:cubicBezTo>
                    <a:pt x="20906" y="5217"/>
                    <a:pt x="20915" y="5226"/>
                    <a:pt x="20895" y="5220"/>
                  </a:cubicBezTo>
                  <a:lnTo>
                    <a:pt x="20911" y="5236"/>
                  </a:lnTo>
                  <a:cubicBezTo>
                    <a:pt x="20922" y="5245"/>
                    <a:pt x="20894" y="5245"/>
                    <a:pt x="20935" y="5245"/>
                  </a:cubicBezTo>
                  <a:lnTo>
                    <a:pt x="20927" y="5228"/>
                  </a:lnTo>
                  <a:cubicBezTo>
                    <a:pt x="20921" y="5232"/>
                    <a:pt x="20923" y="5232"/>
                    <a:pt x="20911" y="5236"/>
                  </a:cubicBezTo>
                  <a:close/>
                  <a:moveTo>
                    <a:pt x="18383" y="5504"/>
                  </a:moveTo>
                  <a:cubicBezTo>
                    <a:pt x="18363" y="5509"/>
                    <a:pt x="18372" y="5500"/>
                    <a:pt x="18367" y="5520"/>
                  </a:cubicBezTo>
                  <a:lnTo>
                    <a:pt x="18383" y="5504"/>
                  </a:lnTo>
                  <a:cubicBezTo>
                    <a:pt x="18466" y="5504"/>
                    <a:pt x="18409" y="5517"/>
                    <a:pt x="18483" y="5500"/>
                  </a:cubicBezTo>
                  <a:cubicBezTo>
                    <a:pt x="18495" y="5498"/>
                    <a:pt x="18489" y="5500"/>
                    <a:pt x="18499" y="5499"/>
                  </a:cubicBezTo>
                  <a:cubicBezTo>
                    <a:pt x="18598" y="5494"/>
                    <a:pt x="18565" y="5478"/>
                    <a:pt x="18618" y="5479"/>
                  </a:cubicBezTo>
                  <a:cubicBezTo>
                    <a:pt x="18677" y="5479"/>
                    <a:pt x="18629" y="5489"/>
                    <a:pt x="18706" y="5478"/>
                  </a:cubicBezTo>
                  <a:lnTo>
                    <a:pt x="18800" y="5484"/>
                  </a:lnTo>
                  <a:cubicBezTo>
                    <a:pt x="18857" y="5492"/>
                    <a:pt x="18845" y="5485"/>
                    <a:pt x="18853" y="5504"/>
                  </a:cubicBezTo>
                  <a:cubicBezTo>
                    <a:pt x="18911" y="5488"/>
                    <a:pt x="18823" y="5479"/>
                    <a:pt x="19008" y="5488"/>
                  </a:cubicBezTo>
                  <a:cubicBezTo>
                    <a:pt x="19023" y="5489"/>
                    <a:pt x="19032" y="5490"/>
                    <a:pt x="19037" y="5492"/>
                  </a:cubicBezTo>
                  <a:lnTo>
                    <a:pt x="19065" y="5501"/>
                  </a:lnTo>
                  <a:cubicBezTo>
                    <a:pt x="19116" y="5515"/>
                    <a:pt x="19080" y="5520"/>
                    <a:pt x="19121" y="5512"/>
                  </a:cubicBezTo>
                  <a:cubicBezTo>
                    <a:pt x="19117" y="5471"/>
                    <a:pt x="19107" y="5471"/>
                    <a:pt x="19064" y="5471"/>
                  </a:cubicBezTo>
                  <a:cubicBezTo>
                    <a:pt x="19057" y="5459"/>
                    <a:pt x="19056" y="5486"/>
                    <a:pt x="19064" y="5447"/>
                  </a:cubicBezTo>
                  <a:lnTo>
                    <a:pt x="19048" y="5447"/>
                  </a:lnTo>
                  <a:cubicBezTo>
                    <a:pt x="19039" y="5471"/>
                    <a:pt x="19040" y="5473"/>
                    <a:pt x="18980" y="5467"/>
                  </a:cubicBezTo>
                  <a:cubicBezTo>
                    <a:pt x="18954" y="5465"/>
                    <a:pt x="18922" y="5469"/>
                    <a:pt x="18881" y="5459"/>
                  </a:cubicBezTo>
                  <a:lnTo>
                    <a:pt x="18618" y="5464"/>
                  </a:lnTo>
                  <a:cubicBezTo>
                    <a:pt x="18547" y="5468"/>
                    <a:pt x="18542" y="5455"/>
                    <a:pt x="18470" y="5449"/>
                  </a:cubicBezTo>
                  <a:cubicBezTo>
                    <a:pt x="18443" y="5447"/>
                    <a:pt x="18441" y="5453"/>
                    <a:pt x="18415" y="5455"/>
                  </a:cubicBezTo>
                  <a:cubicBezTo>
                    <a:pt x="18362" y="5459"/>
                    <a:pt x="18344" y="5428"/>
                    <a:pt x="18318" y="5463"/>
                  </a:cubicBezTo>
                  <a:cubicBezTo>
                    <a:pt x="18352" y="5471"/>
                    <a:pt x="18353" y="5468"/>
                    <a:pt x="18389" y="5467"/>
                  </a:cubicBezTo>
                  <a:cubicBezTo>
                    <a:pt x="18434" y="5467"/>
                    <a:pt x="18427" y="5476"/>
                    <a:pt x="18464" y="5480"/>
                  </a:cubicBezTo>
                  <a:cubicBezTo>
                    <a:pt x="18444" y="5507"/>
                    <a:pt x="18437" y="5488"/>
                    <a:pt x="18383" y="5488"/>
                  </a:cubicBezTo>
                  <a:lnTo>
                    <a:pt x="18383" y="5504"/>
                  </a:lnTo>
                  <a:close/>
                  <a:moveTo>
                    <a:pt x="15175" y="2603"/>
                  </a:moveTo>
                  <a:lnTo>
                    <a:pt x="15157" y="2618"/>
                  </a:lnTo>
                  <a:cubicBezTo>
                    <a:pt x="15180" y="2614"/>
                    <a:pt x="15168" y="2622"/>
                    <a:pt x="15175" y="2603"/>
                  </a:cubicBezTo>
                  <a:cubicBezTo>
                    <a:pt x="15179" y="2596"/>
                    <a:pt x="15187" y="2615"/>
                    <a:pt x="15181" y="2588"/>
                  </a:cubicBezTo>
                  <a:cubicBezTo>
                    <a:pt x="15178" y="2574"/>
                    <a:pt x="15178" y="2579"/>
                    <a:pt x="15167" y="2571"/>
                  </a:cubicBezTo>
                  <a:lnTo>
                    <a:pt x="15175" y="2603"/>
                  </a:lnTo>
                  <a:close/>
                  <a:moveTo>
                    <a:pt x="23277" y="3738"/>
                  </a:moveTo>
                  <a:lnTo>
                    <a:pt x="23295" y="3723"/>
                  </a:lnTo>
                  <a:cubicBezTo>
                    <a:pt x="23272" y="3727"/>
                    <a:pt x="23284" y="3718"/>
                    <a:pt x="23277" y="3738"/>
                  </a:cubicBezTo>
                  <a:cubicBezTo>
                    <a:pt x="23265" y="3744"/>
                    <a:pt x="23268" y="3742"/>
                    <a:pt x="23252" y="3746"/>
                  </a:cubicBezTo>
                  <a:cubicBezTo>
                    <a:pt x="23265" y="3791"/>
                    <a:pt x="23293" y="3772"/>
                    <a:pt x="23277" y="3738"/>
                  </a:cubicBezTo>
                  <a:close/>
                  <a:moveTo>
                    <a:pt x="235" y="2457"/>
                  </a:moveTo>
                  <a:lnTo>
                    <a:pt x="250" y="2475"/>
                  </a:lnTo>
                  <a:cubicBezTo>
                    <a:pt x="246" y="2453"/>
                    <a:pt x="254" y="2465"/>
                    <a:pt x="235" y="2457"/>
                  </a:cubicBezTo>
                  <a:lnTo>
                    <a:pt x="122" y="2376"/>
                  </a:lnTo>
                  <a:cubicBezTo>
                    <a:pt x="127" y="2397"/>
                    <a:pt x="120" y="2390"/>
                    <a:pt x="141" y="2406"/>
                  </a:cubicBezTo>
                  <a:cubicBezTo>
                    <a:pt x="146" y="2410"/>
                    <a:pt x="147" y="2409"/>
                    <a:pt x="155" y="2416"/>
                  </a:cubicBezTo>
                  <a:cubicBezTo>
                    <a:pt x="180" y="2434"/>
                    <a:pt x="197" y="2449"/>
                    <a:pt x="235" y="2457"/>
                  </a:cubicBezTo>
                  <a:close/>
                  <a:moveTo>
                    <a:pt x="21810" y="4686"/>
                  </a:moveTo>
                  <a:lnTo>
                    <a:pt x="21796" y="4668"/>
                  </a:lnTo>
                  <a:cubicBezTo>
                    <a:pt x="21800" y="4690"/>
                    <a:pt x="21791" y="4678"/>
                    <a:pt x="21810" y="4686"/>
                  </a:cubicBezTo>
                  <a:cubicBezTo>
                    <a:pt x="21791" y="4727"/>
                    <a:pt x="21828" y="4726"/>
                    <a:pt x="21891" y="4726"/>
                  </a:cubicBezTo>
                  <a:cubicBezTo>
                    <a:pt x="21876" y="4704"/>
                    <a:pt x="21844" y="4686"/>
                    <a:pt x="21810" y="4686"/>
                  </a:cubicBezTo>
                  <a:close/>
                  <a:moveTo>
                    <a:pt x="17411" y="2320"/>
                  </a:moveTo>
                  <a:lnTo>
                    <a:pt x="17393" y="2334"/>
                  </a:lnTo>
                  <a:cubicBezTo>
                    <a:pt x="17416" y="2330"/>
                    <a:pt x="17404" y="2339"/>
                    <a:pt x="17411" y="2320"/>
                  </a:cubicBezTo>
                  <a:cubicBezTo>
                    <a:pt x="17428" y="2308"/>
                    <a:pt x="17422" y="2318"/>
                    <a:pt x="17427" y="2295"/>
                  </a:cubicBezTo>
                  <a:cubicBezTo>
                    <a:pt x="17409" y="2308"/>
                    <a:pt x="17417" y="2297"/>
                    <a:pt x="17411" y="2320"/>
                  </a:cubicBezTo>
                  <a:close/>
                  <a:moveTo>
                    <a:pt x="3816" y="6816"/>
                  </a:moveTo>
                  <a:cubicBezTo>
                    <a:pt x="3816" y="6837"/>
                    <a:pt x="3829" y="6819"/>
                    <a:pt x="3821" y="6816"/>
                  </a:cubicBezTo>
                  <a:cubicBezTo>
                    <a:pt x="3821" y="6816"/>
                    <a:pt x="3816" y="6793"/>
                    <a:pt x="3816" y="6816"/>
                  </a:cubicBezTo>
                  <a:close/>
                  <a:moveTo>
                    <a:pt x="13806" y="5755"/>
                  </a:moveTo>
                  <a:cubicBezTo>
                    <a:pt x="13806" y="5775"/>
                    <a:pt x="13819" y="5757"/>
                    <a:pt x="13811" y="5755"/>
                  </a:cubicBezTo>
                  <a:cubicBezTo>
                    <a:pt x="13811" y="5755"/>
                    <a:pt x="13806" y="5732"/>
                    <a:pt x="13806" y="5755"/>
                  </a:cubicBezTo>
                  <a:close/>
                  <a:moveTo>
                    <a:pt x="21114" y="3413"/>
                  </a:moveTo>
                  <a:cubicBezTo>
                    <a:pt x="21114" y="3434"/>
                    <a:pt x="21127" y="3416"/>
                    <a:pt x="21119" y="3413"/>
                  </a:cubicBezTo>
                  <a:cubicBezTo>
                    <a:pt x="21119" y="3413"/>
                    <a:pt x="21114" y="3390"/>
                    <a:pt x="21114" y="3413"/>
                  </a:cubicBezTo>
                  <a:close/>
                  <a:moveTo>
                    <a:pt x="22029" y="2725"/>
                  </a:moveTo>
                  <a:cubicBezTo>
                    <a:pt x="22029" y="2745"/>
                    <a:pt x="22042" y="2727"/>
                    <a:pt x="22034" y="2725"/>
                  </a:cubicBezTo>
                  <a:cubicBezTo>
                    <a:pt x="22034" y="2725"/>
                    <a:pt x="22029" y="2702"/>
                    <a:pt x="22029" y="2725"/>
                  </a:cubicBezTo>
                  <a:close/>
                  <a:moveTo>
                    <a:pt x="21535" y="5334"/>
                  </a:moveTo>
                  <a:cubicBezTo>
                    <a:pt x="21535" y="5354"/>
                    <a:pt x="21548" y="5336"/>
                    <a:pt x="21540" y="5334"/>
                  </a:cubicBezTo>
                  <a:cubicBezTo>
                    <a:pt x="21540" y="5334"/>
                    <a:pt x="21535" y="5311"/>
                    <a:pt x="21535" y="5334"/>
                  </a:cubicBezTo>
                  <a:close/>
                  <a:moveTo>
                    <a:pt x="19031" y="3624"/>
                  </a:moveTo>
                  <a:cubicBezTo>
                    <a:pt x="19031" y="3644"/>
                    <a:pt x="19044" y="3626"/>
                    <a:pt x="19036" y="3624"/>
                  </a:cubicBezTo>
                  <a:cubicBezTo>
                    <a:pt x="19036" y="3624"/>
                    <a:pt x="19031" y="3601"/>
                    <a:pt x="19031" y="3624"/>
                  </a:cubicBezTo>
                  <a:close/>
                  <a:moveTo>
                    <a:pt x="17938" y="1939"/>
                  </a:moveTo>
                  <a:cubicBezTo>
                    <a:pt x="17938" y="1959"/>
                    <a:pt x="17951" y="1941"/>
                    <a:pt x="17943" y="1939"/>
                  </a:cubicBezTo>
                  <a:cubicBezTo>
                    <a:pt x="17943" y="1939"/>
                    <a:pt x="17938" y="1916"/>
                    <a:pt x="17938" y="1939"/>
                  </a:cubicBezTo>
                  <a:close/>
                  <a:moveTo>
                    <a:pt x="16382" y="1753"/>
                  </a:moveTo>
                  <a:cubicBezTo>
                    <a:pt x="16382" y="1773"/>
                    <a:pt x="16395" y="1755"/>
                    <a:pt x="16387" y="1753"/>
                  </a:cubicBezTo>
                  <a:cubicBezTo>
                    <a:pt x="16387" y="1752"/>
                    <a:pt x="16382" y="1730"/>
                    <a:pt x="16382" y="1753"/>
                  </a:cubicBezTo>
                  <a:close/>
                  <a:moveTo>
                    <a:pt x="15993" y="2547"/>
                  </a:moveTo>
                  <a:cubicBezTo>
                    <a:pt x="15993" y="2567"/>
                    <a:pt x="16006" y="2549"/>
                    <a:pt x="15998" y="2547"/>
                  </a:cubicBezTo>
                  <a:cubicBezTo>
                    <a:pt x="15998" y="2547"/>
                    <a:pt x="15993" y="2524"/>
                    <a:pt x="15993" y="2547"/>
                  </a:cubicBezTo>
                  <a:close/>
                  <a:moveTo>
                    <a:pt x="18537" y="3089"/>
                  </a:moveTo>
                  <a:cubicBezTo>
                    <a:pt x="18537" y="3110"/>
                    <a:pt x="18550" y="3091"/>
                    <a:pt x="18542" y="3089"/>
                  </a:cubicBezTo>
                  <a:cubicBezTo>
                    <a:pt x="18542" y="3089"/>
                    <a:pt x="18537" y="3066"/>
                    <a:pt x="18537" y="3089"/>
                  </a:cubicBezTo>
                  <a:close/>
                  <a:moveTo>
                    <a:pt x="13911" y="5698"/>
                  </a:moveTo>
                  <a:cubicBezTo>
                    <a:pt x="13911" y="5718"/>
                    <a:pt x="13924" y="5700"/>
                    <a:pt x="13916" y="5698"/>
                  </a:cubicBezTo>
                  <a:cubicBezTo>
                    <a:pt x="13916" y="5698"/>
                    <a:pt x="13911" y="5675"/>
                    <a:pt x="13911" y="5698"/>
                  </a:cubicBezTo>
                  <a:close/>
                  <a:moveTo>
                    <a:pt x="18691" y="1834"/>
                  </a:moveTo>
                  <a:cubicBezTo>
                    <a:pt x="18691" y="1854"/>
                    <a:pt x="18704" y="1836"/>
                    <a:pt x="18696" y="1834"/>
                  </a:cubicBezTo>
                  <a:cubicBezTo>
                    <a:pt x="18696" y="1834"/>
                    <a:pt x="18691" y="1811"/>
                    <a:pt x="18691" y="1834"/>
                  </a:cubicBezTo>
                  <a:close/>
                  <a:moveTo>
                    <a:pt x="19501" y="3251"/>
                  </a:moveTo>
                  <a:cubicBezTo>
                    <a:pt x="19501" y="3272"/>
                    <a:pt x="19514" y="3254"/>
                    <a:pt x="19506" y="3251"/>
                  </a:cubicBezTo>
                  <a:cubicBezTo>
                    <a:pt x="19506" y="3251"/>
                    <a:pt x="19501" y="3228"/>
                    <a:pt x="19501" y="3251"/>
                  </a:cubicBezTo>
                  <a:close/>
                  <a:moveTo>
                    <a:pt x="21786" y="4191"/>
                  </a:moveTo>
                  <a:cubicBezTo>
                    <a:pt x="21786" y="4211"/>
                    <a:pt x="21799" y="4193"/>
                    <a:pt x="21791" y="4191"/>
                  </a:cubicBezTo>
                  <a:cubicBezTo>
                    <a:pt x="21791" y="4191"/>
                    <a:pt x="21786" y="4168"/>
                    <a:pt x="21786" y="4191"/>
                  </a:cubicBezTo>
                  <a:close/>
                  <a:moveTo>
                    <a:pt x="15928" y="2644"/>
                  </a:moveTo>
                  <a:cubicBezTo>
                    <a:pt x="15928" y="2664"/>
                    <a:pt x="15941" y="2646"/>
                    <a:pt x="15933" y="2644"/>
                  </a:cubicBezTo>
                  <a:cubicBezTo>
                    <a:pt x="15933" y="2644"/>
                    <a:pt x="15928" y="2621"/>
                    <a:pt x="15928" y="2644"/>
                  </a:cubicBezTo>
                  <a:close/>
                  <a:moveTo>
                    <a:pt x="18011" y="2749"/>
                  </a:moveTo>
                  <a:cubicBezTo>
                    <a:pt x="18011" y="2769"/>
                    <a:pt x="18024" y="2751"/>
                    <a:pt x="18016" y="2749"/>
                  </a:cubicBezTo>
                  <a:cubicBezTo>
                    <a:pt x="18015" y="2749"/>
                    <a:pt x="18011" y="2726"/>
                    <a:pt x="18011" y="2749"/>
                  </a:cubicBezTo>
                  <a:close/>
                  <a:moveTo>
                    <a:pt x="20879" y="4021"/>
                  </a:moveTo>
                  <a:cubicBezTo>
                    <a:pt x="20879" y="4041"/>
                    <a:pt x="20892" y="4023"/>
                    <a:pt x="20884" y="4021"/>
                  </a:cubicBezTo>
                  <a:cubicBezTo>
                    <a:pt x="20884" y="4021"/>
                    <a:pt x="20879" y="3998"/>
                    <a:pt x="20879" y="4021"/>
                  </a:cubicBezTo>
                  <a:close/>
                  <a:moveTo>
                    <a:pt x="15377" y="5002"/>
                  </a:moveTo>
                  <a:cubicBezTo>
                    <a:pt x="15377" y="5022"/>
                    <a:pt x="15390" y="5004"/>
                    <a:pt x="15382" y="5002"/>
                  </a:cubicBezTo>
                  <a:cubicBezTo>
                    <a:pt x="15382" y="5001"/>
                    <a:pt x="15377" y="4979"/>
                    <a:pt x="15377" y="5002"/>
                  </a:cubicBezTo>
                  <a:close/>
                  <a:moveTo>
                    <a:pt x="6870" y="1688"/>
                  </a:moveTo>
                  <a:cubicBezTo>
                    <a:pt x="6870" y="1708"/>
                    <a:pt x="6883" y="1690"/>
                    <a:pt x="6875" y="1688"/>
                  </a:cubicBezTo>
                  <a:cubicBezTo>
                    <a:pt x="6875" y="1688"/>
                    <a:pt x="6870" y="1665"/>
                    <a:pt x="6870" y="1688"/>
                  </a:cubicBezTo>
                  <a:close/>
                  <a:moveTo>
                    <a:pt x="19250" y="2749"/>
                  </a:moveTo>
                  <a:cubicBezTo>
                    <a:pt x="19250" y="2769"/>
                    <a:pt x="19263" y="2751"/>
                    <a:pt x="19255" y="2749"/>
                  </a:cubicBezTo>
                  <a:cubicBezTo>
                    <a:pt x="19255" y="2749"/>
                    <a:pt x="19250" y="2726"/>
                    <a:pt x="19250" y="2749"/>
                  </a:cubicBezTo>
                  <a:close/>
                  <a:moveTo>
                    <a:pt x="17873" y="1728"/>
                  </a:moveTo>
                  <a:cubicBezTo>
                    <a:pt x="17873" y="1748"/>
                    <a:pt x="17886" y="1730"/>
                    <a:pt x="17878" y="1728"/>
                  </a:cubicBezTo>
                  <a:cubicBezTo>
                    <a:pt x="17878" y="1728"/>
                    <a:pt x="17873" y="1705"/>
                    <a:pt x="17873" y="1728"/>
                  </a:cubicBezTo>
                  <a:close/>
                  <a:moveTo>
                    <a:pt x="19712" y="2603"/>
                  </a:moveTo>
                  <a:cubicBezTo>
                    <a:pt x="19712" y="2623"/>
                    <a:pt x="19725" y="2605"/>
                    <a:pt x="19717" y="2603"/>
                  </a:cubicBezTo>
                  <a:cubicBezTo>
                    <a:pt x="19717" y="2603"/>
                    <a:pt x="19712" y="2580"/>
                    <a:pt x="19712" y="2603"/>
                  </a:cubicBezTo>
                  <a:close/>
                  <a:moveTo>
                    <a:pt x="4602" y="6735"/>
                  </a:moveTo>
                  <a:cubicBezTo>
                    <a:pt x="4602" y="6756"/>
                    <a:pt x="4615" y="6737"/>
                    <a:pt x="4607" y="6735"/>
                  </a:cubicBezTo>
                  <a:cubicBezTo>
                    <a:pt x="4607" y="6735"/>
                    <a:pt x="4602" y="6712"/>
                    <a:pt x="4602" y="6735"/>
                  </a:cubicBezTo>
                  <a:close/>
                  <a:moveTo>
                    <a:pt x="4991" y="6695"/>
                  </a:moveTo>
                  <a:cubicBezTo>
                    <a:pt x="4991" y="6715"/>
                    <a:pt x="5004" y="6697"/>
                    <a:pt x="4996" y="6695"/>
                  </a:cubicBezTo>
                  <a:cubicBezTo>
                    <a:pt x="4996" y="6695"/>
                    <a:pt x="4991" y="6672"/>
                    <a:pt x="4991" y="6695"/>
                  </a:cubicBezTo>
                  <a:close/>
                  <a:moveTo>
                    <a:pt x="19712" y="2790"/>
                  </a:moveTo>
                  <a:cubicBezTo>
                    <a:pt x="19712" y="2810"/>
                    <a:pt x="19725" y="2792"/>
                    <a:pt x="19717" y="2790"/>
                  </a:cubicBezTo>
                  <a:cubicBezTo>
                    <a:pt x="19717" y="2790"/>
                    <a:pt x="19712" y="2767"/>
                    <a:pt x="19712" y="2790"/>
                  </a:cubicBezTo>
                  <a:close/>
                  <a:moveTo>
                    <a:pt x="14308" y="2725"/>
                  </a:moveTo>
                  <a:cubicBezTo>
                    <a:pt x="14308" y="2745"/>
                    <a:pt x="14321" y="2727"/>
                    <a:pt x="14313" y="2725"/>
                  </a:cubicBezTo>
                  <a:cubicBezTo>
                    <a:pt x="14313" y="2725"/>
                    <a:pt x="14308" y="2702"/>
                    <a:pt x="14308" y="2725"/>
                  </a:cubicBezTo>
                  <a:close/>
                  <a:moveTo>
                    <a:pt x="17281" y="2765"/>
                  </a:moveTo>
                  <a:cubicBezTo>
                    <a:pt x="17281" y="2785"/>
                    <a:pt x="17294" y="2767"/>
                    <a:pt x="17286" y="2765"/>
                  </a:cubicBezTo>
                  <a:cubicBezTo>
                    <a:pt x="17286" y="2765"/>
                    <a:pt x="17281" y="2742"/>
                    <a:pt x="17281" y="2765"/>
                  </a:cubicBezTo>
                  <a:close/>
                  <a:moveTo>
                    <a:pt x="14908" y="2328"/>
                  </a:moveTo>
                  <a:cubicBezTo>
                    <a:pt x="14908" y="2348"/>
                    <a:pt x="14920" y="2330"/>
                    <a:pt x="14913" y="2328"/>
                  </a:cubicBezTo>
                  <a:cubicBezTo>
                    <a:pt x="14912" y="2328"/>
                    <a:pt x="14908" y="2305"/>
                    <a:pt x="14908" y="2328"/>
                  </a:cubicBezTo>
                  <a:close/>
                  <a:moveTo>
                    <a:pt x="18480" y="2579"/>
                  </a:moveTo>
                  <a:cubicBezTo>
                    <a:pt x="18480" y="2599"/>
                    <a:pt x="18493" y="2581"/>
                    <a:pt x="18485" y="2579"/>
                  </a:cubicBezTo>
                  <a:cubicBezTo>
                    <a:pt x="18485" y="2579"/>
                    <a:pt x="18480" y="2556"/>
                    <a:pt x="18480" y="2579"/>
                  </a:cubicBezTo>
                  <a:close/>
                  <a:moveTo>
                    <a:pt x="13044" y="1388"/>
                  </a:moveTo>
                  <a:cubicBezTo>
                    <a:pt x="13044" y="1408"/>
                    <a:pt x="13057" y="1390"/>
                    <a:pt x="13049" y="1388"/>
                  </a:cubicBezTo>
                  <a:cubicBezTo>
                    <a:pt x="13049" y="1388"/>
                    <a:pt x="13044" y="1365"/>
                    <a:pt x="13044" y="1388"/>
                  </a:cubicBezTo>
                  <a:close/>
                  <a:moveTo>
                    <a:pt x="13822" y="2077"/>
                  </a:moveTo>
                  <a:cubicBezTo>
                    <a:pt x="13822" y="2097"/>
                    <a:pt x="13835" y="2079"/>
                    <a:pt x="13827" y="2077"/>
                  </a:cubicBezTo>
                  <a:cubicBezTo>
                    <a:pt x="13827" y="2077"/>
                    <a:pt x="13822" y="2054"/>
                    <a:pt x="13822" y="2077"/>
                  </a:cubicBezTo>
                  <a:close/>
                  <a:moveTo>
                    <a:pt x="20206" y="2790"/>
                  </a:moveTo>
                  <a:cubicBezTo>
                    <a:pt x="20206" y="2810"/>
                    <a:pt x="20219" y="2792"/>
                    <a:pt x="20211" y="2790"/>
                  </a:cubicBezTo>
                  <a:cubicBezTo>
                    <a:pt x="20211" y="2790"/>
                    <a:pt x="20206" y="2767"/>
                    <a:pt x="20206" y="2790"/>
                  </a:cubicBezTo>
                  <a:close/>
                  <a:moveTo>
                    <a:pt x="17460" y="1850"/>
                  </a:moveTo>
                  <a:cubicBezTo>
                    <a:pt x="17460" y="1870"/>
                    <a:pt x="17473" y="1852"/>
                    <a:pt x="17465" y="1850"/>
                  </a:cubicBezTo>
                  <a:cubicBezTo>
                    <a:pt x="17465" y="1850"/>
                    <a:pt x="17460" y="1827"/>
                    <a:pt x="17460" y="1850"/>
                  </a:cubicBezTo>
                  <a:close/>
                  <a:moveTo>
                    <a:pt x="18156" y="2538"/>
                  </a:moveTo>
                  <a:cubicBezTo>
                    <a:pt x="18156" y="2559"/>
                    <a:pt x="18169" y="2541"/>
                    <a:pt x="18161" y="2538"/>
                  </a:cubicBezTo>
                  <a:cubicBezTo>
                    <a:pt x="18161" y="2538"/>
                    <a:pt x="18156" y="2515"/>
                    <a:pt x="18156" y="2538"/>
                  </a:cubicBezTo>
                  <a:close/>
                  <a:moveTo>
                    <a:pt x="18829" y="3640"/>
                  </a:moveTo>
                  <a:cubicBezTo>
                    <a:pt x="18829" y="3660"/>
                    <a:pt x="18842" y="3642"/>
                    <a:pt x="18834" y="3640"/>
                  </a:cubicBezTo>
                  <a:cubicBezTo>
                    <a:pt x="18834" y="3640"/>
                    <a:pt x="18829" y="3617"/>
                    <a:pt x="18829" y="3640"/>
                  </a:cubicBezTo>
                  <a:close/>
                  <a:moveTo>
                    <a:pt x="22256" y="4977"/>
                  </a:moveTo>
                  <a:cubicBezTo>
                    <a:pt x="22256" y="4997"/>
                    <a:pt x="22269" y="4979"/>
                    <a:pt x="22261" y="4977"/>
                  </a:cubicBezTo>
                  <a:cubicBezTo>
                    <a:pt x="22261" y="4977"/>
                    <a:pt x="22256" y="4954"/>
                    <a:pt x="22256" y="4977"/>
                  </a:cubicBezTo>
                  <a:close/>
                  <a:moveTo>
                    <a:pt x="14551" y="1388"/>
                  </a:moveTo>
                  <a:cubicBezTo>
                    <a:pt x="14551" y="1408"/>
                    <a:pt x="14564" y="1390"/>
                    <a:pt x="14556" y="1388"/>
                  </a:cubicBezTo>
                  <a:cubicBezTo>
                    <a:pt x="14556" y="1388"/>
                    <a:pt x="14551" y="1365"/>
                    <a:pt x="14551" y="1388"/>
                  </a:cubicBezTo>
                  <a:close/>
                  <a:moveTo>
                    <a:pt x="16844" y="2393"/>
                  </a:moveTo>
                  <a:cubicBezTo>
                    <a:pt x="16844" y="2413"/>
                    <a:pt x="16857" y="2395"/>
                    <a:pt x="16849" y="2393"/>
                  </a:cubicBezTo>
                  <a:cubicBezTo>
                    <a:pt x="16849" y="2393"/>
                    <a:pt x="16844" y="2370"/>
                    <a:pt x="16844" y="2393"/>
                  </a:cubicBezTo>
                  <a:close/>
                  <a:moveTo>
                    <a:pt x="20741" y="2158"/>
                  </a:moveTo>
                  <a:cubicBezTo>
                    <a:pt x="20741" y="2178"/>
                    <a:pt x="20754" y="2160"/>
                    <a:pt x="20746" y="2158"/>
                  </a:cubicBezTo>
                  <a:cubicBezTo>
                    <a:pt x="20746" y="2158"/>
                    <a:pt x="20741" y="2135"/>
                    <a:pt x="20741" y="2158"/>
                  </a:cubicBezTo>
                  <a:close/>
                  <a:moveTo>
                    <a:pt x="18189" y="2085"/>
                  </a:moveTo>
                  <a:cubicBezTo>
                    <a:pt x="18189" y="2105"/>
                    <a:pt x="18202" y="2087"/>
                    <a:pt x="18194" y="2085"/>
                  </a:cubicBezTo>
                  <a:cubicBezTo>
                    <a:pt x="18194" y="2085"/>
                    <a:pt x="18189" y="2062"/>
                    <a:pt x="18189" y="2085"/>
                  </a:cubicBezTo>
                  <a:close/>
                  <a:moveTo>
                    <a:pt x="17419" y="4515"/>
                  </a:moveTo>
                  <a:cubicBezTo>
                    <a:pt x="17419" y="4536"/>
                    <a:pt x="17432" y="4517"/>
                    <a:pt x="17424" y="4515"/>
                  </a:cubicBezTo>
                  <a:cubicBezTo>
                    <a:pt x="17424" y="4515"/>
                    <a:pt x="17419" y="4492"/>
                    <a:pt x="17419" y="4515"/>
                  </a:cubicBezTo>
                  <a:close/>
                  <a:moveTo>
                    <a:pt x="18051" y="4240"/>
                  </a:moveTo>
                  <a:cubicBezTo>
                    <a:pt x="18051" y="4260"/>
                    <a:pt x="18064" y="4242"/>
                    <a:pt x="18056" y="4240"/>
                  </a:cubicBezTo>
                  <a:cubicBezTo>
                    <a:pt x="18056" y="4240"/>
                    <a:pt x="18051" y="4217"/>
                    <a:pt x="18051" y="4240"/>
                  </a:cubicBezTo>
                  <a:close/>
                  <a:moveTo>
                    <a:pt x="18197" y="4515"/>
                  </a:moveTo>
                  <a:cubicBezTo>
                    <a:pt x="18197" y="4536"/>
                    <a:pt x="18210" y="4517"/>
                    <a:pt x="18202" y="4515"/>
                  </a:cubicBezTo>
                  <a:cubicBezTo>
                    <a:pt x="18202" y="4515"/>
                    <a:pt x="18197" y="4492"/>
                    <a:pt x="18197" y="4515"/>
                  </a:cubicBezTo>
                  <a:close/>
                  <a:moveTo>
                    <a:pt x="17913" y="1906"/>
                  </a:moveTo>
                  <a:cubicBezTo>
                    <a:pt x="17913" y="1927"/>
                    <a:pt x="17926" y="1909"/>
                    <a:pt x="17918" y="1906"/>
                  </a:cubicBezTo>
                  <a:cubicBezTo>
                    <a:pt x="17918" y="1906"/>
                    <a:pt x="17913" y="1883"/>
                    <a:pt x="17913" y="1906"/>
                  </a:cubicBezTo>
                  <a:close/>
                  <a:moveTo>
                    <a:pt x="20773" y="3235"/>
                  </a:moveTo>
                  <a:cubicBezTo>
                    <a:pt x="20773" y="3255"/>
                    <a:pt x="20786" y="3237"/>
                    <a:pt x="20778" y="3235"/>
                  </a:cubicBezTo>
                  <a:cubicBezTo>
                    <a:pt x="20778" y="3235"/>
                    <a:pt x="20773" y="3212"/>
                    <a:pt x="20773" y="3235"/>
                  </a:cubicBezTo>
                  <a:close/>
                  <a:moveTo>
                    <a:pt x="21259" y="4054"/>
                  </a:moveTo>
                  <a:cubicBezTo>
                    <a:pt x="21259" y="4074"/>
                    <a:pt x="21272" y="4056"/>
                    <a:pt x="21264" y="4054"/>
                  </a:cubicBezTo>
                  <a:cubicBezTo>
                    <a:pt x="21264" y="4054"/>
                    <a:pt x="21259" y="4031"/>
                    <a:pt x="21259" y="4054"/>
                  </a:cubicBezTo>
                  <a:close/>
                  <a:moveTo>
                    <a:pt x="12331" y="5909"/>
                  </a:moveTo>
                  <a:cubicBezTo>
                    <a:pt x="12331" y="5929"/>
                    <a:pt x="12344" y="5911"/>
                    <a:pt x="12336" y="5909"/>
                  </a:cubicBezTo>
                  <a:cubicBezTo>
                    <a:pt x="12336" y="5909"/>
                    <a:pt x="12331" y="5886"/>
                    <a:pt x="12331" y="5909"/>
                  </a:cubicBezTo>
                  <a:close/>
                  <a:moveTo>
                    <a:pt x="21478" y="4370"/>
                  </a:moveTo>
                  <a:cubicBezTo>
                    <a:pt x="21478" y="4390"/>
                    <a:pt x="21491" y="4372"/>
                    <a:pt x="21483" y="4370"/>
                  </a:cubicBezTo>
                  <a:cubicBezTo>
                    <a:pt x="21483" y="4370"/>
                    <a:pt x="21478" y="4347"/>
                    <a:pt x="21478" y="4370"/>
                  </a:cubicBezTo>
                  <a:close/>
                  <a:moveTo>
                    <a:pt x="23026" y="5034"/>
                  </a:moveTo>
                  <a:cubicBezTo>
                    <a:pt x="23026" y="5054"/>
                    <a:pt x="23039" y="5036"/>
                    <a:pt x="23031" y="5034"/>
                  </a:cubicBezTo>
                  <a:cubicBezTo>
                    <a:pt x="23031" y="5034"/>
                    <a:pt x="23026" y="5011"/>
                    <a:pt x="23026" y="5034"/>
                  </a:cubicBezTo>
                  <a:close/>
                  <a:moveTo>
                    <a:pt x="21689" y="3341"/>
                  </a:moveTo>
                  <a:cubicBezTo>
                    <a:pt x="21689" y="3361"/>
                    <a:pt x="21702" y="3343"/>
                    <a:pt x="21694" y="3341"/>
                  </a:cubicBezTo>
                  <a:cubicBezTo>
                    <a:pt x="21694" y="3341"/>
                    <a:pt x="21689" y="3318"/>
                    <a:pt x="21689" y="3341"/>
                  </a:cubicBezTo>
                  <a:close/>
                  <a:moveTo>
                    <a:pt x="656" y="2571"/>
                  </a:moveTo>
                  <a:cubicBezTo>
                    <a:pt x="656" y="2591"/>
                    <a:pt x="669" y="2573"/>
                    <a:pt x="661" y="2571"/>
                  </a:cubicBezTo>
                  <a:cubicBezTo>
                    <a:pt x="661" y="2571"/>
                    <a:pt x="656" y="2548"/>
                    <a:pt x="656" y="2571"/>
                  </a:cubicBezTo>
                  <a:close/>
                  <a:moveTo>
                    <a:pt x="17913" y="5496"/>
                  </a:moveTo>
                  <a:cubicBezTo>
                    <a:pt x="17913" y="5516"/>
                    <a:pt x="17926" y="5498"/>
                    <a:pt x="17918" y="5496"/>
                  </a:cubicBezTo>
                  <a:cubicBezTo>
                    <a:pt x="17918" y="5496"/>
                    <a:pt x="17913" y="5473"/>
                    <a:pt x="17913" y="5496"/>
                  </a:cubicBezTo>
                  <a:close/>
                  <a:moveTo>
                    <a:pt x="18189" y="5366"/>
                  </a:moveTo>
                  <a:cubicBezTo>
                    <a:pt x="18189" y="5386"/>
                    <a:pt x="18202" y="5368"/>
                    <a:pt x="18194" y="5366"/>
                  </a:cubicBezTo>
                  <a:cubicBezTo>
                    <a:pt x="18194" y="5366"/>
                    <a:pt x="18189" y="5343"/>
                    <a:pt x="18189" y="5366"/>
                  </a:cubicBezTo>
                  <a:close/>
                  <a:moveTo>
                    <a:pt x="19177" y="2992"/>
                  </a:moveTo>
                  <a:cubicBezTo>
                    <a:pt x="19177" y="3012"/>
                    <a:pt x="19190" y="2994"/>
                    <a:pt x="19182" y="2992"/>
                  </a:cubicBezTo>
                  <a:cubicBezTo>
                    <a:pt x="19182" y="2992"/>
                    <a:pt x="19177" y="2969"/>
                    <a:pt x="19177" y="2992"/>
                  </a:cubicBezTo>
                  <a:close/>
                  <a:moveTo>
                    <a:pt x="22774" y="4783"/>
                  </a:moveTo>
                  <a:cubicBezTo>
                    <a:pt x="22774" y="4803"/>
                    <a:pt x="22787" y="4785"/>
                    <a:pt x="22780" y="4783"/>
                  </a:cubicBezTo>
                  <a:cubicBezTo>
                    <a:pt x="22779" y="4783"/>
                    <a:pt x="22774" y="4760"/>
                    <a:pt x="22774" y="4783"/>
                  </a:cubicBezTo>
                  <a:close/>
                  <a:moveTo>
                    <a:pt x="20984" y="4280"/>
                  </a:moveTo>
                  <a:cubicBezTo>
                    <a:pt x="20984" y="4301"/>
                    <a:pt x="20997" y="4282"/>
                    <a:pt x="20989" y="4280"/>
                  </a:cubicBezTo>
                  <a:cubicBezTo>
                    <a:pt x="20989" y="4280"/>
                    <a:pt x="20984" y="4257"/>
                    <a:pt x="20984" y="4280"/>
                  </a:cubicBezTo>
                  <a:close/>
                  <a:moveTo>
                    <a:pt x="17670" y="4945"/>
                  </a:moveTo>
                  <a:cubicBezTo>
                    <a:pt x="17670" y="4965"/>
                    <a:pt x="17683" y="4947"/>
                    <a:pt x="17675" y="4945"/>
                  </a:cubicBezTo>
                  <a:cubicBezTo>
                    <a:pt x="17675" y="4945"/>
                    <a:pt x="17670" y="4922"/>
                    <a:pt x="17670" y="4945"/>
                  </a:cubicBezTo>
                  <a:close/>
                  <a:moveTo>
                    <a:pt x="20952" y="3430"/>
                  </a:moveTo>
                  <a:cubicBezTo>
                    <a:pt x="20952" y="3450"/>
                    <a:pt x="20965" y="3432"/>
                    <a:pt x="20957" y="3430"/>
                  </a:cubicBezTo>
                  <a:cubicBezTo>
                    <a:pt x="20956" y="3430"/>
                    <a:pt x="20952" y="3407"/>
                    <a:pt x="20952" y="3430"/>
                  </a:cubicBezTo>
                  <a:close/>
                  <a:moveTo>
                    <a:pt x="20206" y="4839"/>
                  </a:moveTo>
                  <a:cubicBezTo>
                    <a:pt x="20206" y="4860"/>
                    <a:pt x="20219" y="4842"/>
                    <a:pt x="20211" y="4839"/>
                  </a:cubicBezTo>
                  <a:cubicBezTo>
                    <a:pt x="20211" y="4839"/>
                    <a:pt x="20206" y="4816"/>
                    <a:pt x="20206" y="4839"/>
                  </a:cubicBezTo>
                  <a:close/>
                  <a:moveTo>
                    <a:pt x="17881" y="2628"/>
                  </a:moveTo>
                  <a:cubicBezTo>
                    <a:pt x="17881" y="2648"/>
                    <a:pt x="17894" y="2630"/>
                    <a:pt x="17886" y="2628"/>
                  </a:cubicBezTo>
                  <a:cubicBezTo>
                    <a:pt x="17886" y="2628"/>
                    <a:pt x="17881" y="2605"/>
                    <a:pt x="17881" y="2628"/>
                  </a:cubicBezTo>
                  <a:close/>
                  <a:moveTo>
                    <a:pt x="14340" y="1987"/>
                  </a:moveTo>
                  <a:cubicBezTo>
                    <a:pt x="14340" y="2008"/>
                    <a:pt x="14353" y="1990"/>
                    <a:pt x="14345" y="1987"/>
                  </a:cubicBezTo>
                  <a:cubicBezTo>
                    <a:pt x="14345" y="1987"/>
                    <a:pt x="14340" y="1964"/>
                    <a:pt x="14340" y="1987"/>
                  </a:cubicBezTo>
                  <a:close/>
                  <a:moveTo>
                    <a:pt x="17411" y="2093"/>
                  </a:moveTo>
                  <a:cubicBezTo>
                    <a:pt x="17411" y="2113"/>
                    <a:pt x="17424" y="2095"/>
                    <a:pt x="17416" y="2093"/>
                  </a:cubicBezTo>
                  <a:cubicBezTo>
                    <a:pt x="17416" y="2093"/>
                    <a:pt x="17411" y="2070"/>
                    <a:pt x="17411" y="2093"/>
                  </a:cubicBezTo>
                  <a:close/>
                  <a:moveTo>
                    <a:pt x="19858" y="4945"/>
                  </a:moveTo>
                  <a:cubicBezTo>
                    <a:pt x="19858" y="4965"/>
                    <a:pt x="19871" y="4947"/>
                    <a:pt x="19863" y="4945"/>
                  </a:cubicBezTo>
                  <a:cubicBezTo>
                    <a:pt x="19863" y="4945"/>
                    <a:pt x="19858" y="4922"/>
                    <a:pt x="19858" y="4945"/>
                  </a:cubicBezTo>
                  <a:close/>
                  <a:moveTo>
                    <a:pt x="22459" y="5382"/>
                  </a:moveTo>
                  <a:cubicBezTo>
                    <a:pt x="22459" y="5402"/>
                    <a:pt x="22471" y="5384"/>
                    <a:pt x="22464" y="5382"/>
                  </a:cubicBezTo>
                  <a:cubicBezTo>
                    <a:pt x="22463" y="5382"/>
                    <a:pt x="22459" y="5359"/>
                    <a:pt x="22459" y="5382"/>
                  </a:cubicBezTo>
                  <a:close/>
                  <a:moveTo>
                    <a:pt x="21511" y="4175"/>
                  </a:moveTo>
                  <a:cubicBezTo>
                    <a:pt x="21511" y="4195"/>
                    <a:pt x="21524" y="4177"/>
                    <a:pt x="21516" y="4175"/>
                  </a:cubicBezTo>
                  <a:cubicBezTo>
                    <a:pt x="21516" y="4175"/>
                    <a:pt x="21511" y="4152"/>
                    <a:pt x="21511" y="4175"/>
                  </a:cubicBezTo>
                  <a:close/>
                  <a:moveTo>
                    <a:pt x="10605" y="6112"/>
                  </a:moveTo>
                  <a:cubicBezTo>
                    <a:pt x="10605" y="6132"/>
                    <a:pt x="10618" y="6114"/>
                    <a:pt x="10610" y="6112"/>
                  </a:cubicBezTo>
                  <a:cubicBezTo>
                    <a:pt x="10610" y="6112"/>
                    <a:pt x="10605" y="6089"/>
                    <a:pt x="10605" y="6112"/>
                  </a:cubicBezTo>
                  <a:close/>
                  <a:moveTo>
                    <a:pt x="9828" y="1590"/>
                  </a:moveTo>
                  <a:cubicBezTo>
                    <a:pt x="9828" y="1611"/>
                    <a:pt x="9841" y="1593"/>
                    <a:pt x="9833" y="1590"/>
                  </a:cubicBezTo>
                  <a:cubicBezTo>
                    <a:pt x="9833" y="1590"/>
                    <a:pt x="9828" y="1567"/>
                    <a:pt x="9828" y="1590"/>
                  </a:cubicBezTo>
                  <a:close/>
                  <a:moveTo>
                    <a:pt x="19534" y="2360"/>
                  </a:moveTo>
                  <a:cubicBezTo>
                    <a:pt x="19534" y="2380"/>
                    <a:pt x="19547" y="2362"/>
                    <a:pt x="19539" y="2360"/>
                  </a:cubicBezTo>
                  <a:cubicBezTo>
                    <a:pt x="19539" y="2360"/>
                    <a:pt x="19534" y="2337"/>
                    <a:pt x="19534" y="2360"/>
                  </a:cubicBezTo>
                  <a:close/>
                  <a:moveTo>
                    <a:pt x="18861" y="2530"/>
                  </a:moveTo>
                  <a:cubicBezTo>
                    <a:pt x="18861" y="2550"/>
                    <a:pt x="18874" y="2532"/>
                    <a:pt x="18866" y="2530"/>
                  </a:cubicBezTo>
                  <a:cubicBezTo>
                    <a:pt x="18866" y="2530"/>
                    <a:pt x="18861" y="2507"/>
                    <a:pt x="18861" y="2530"/>
                  </a:cubicBezTo>
                  <a:close/>
                  <a:moveTo>
                    <a:pt x="19987" y="3908"/>
                  </a:moveTo>
                  <a:cubicBezTo>
                    <a:pt x="19987" y="3928"/>
                    <a:pt x="20000" y="3910"/>
                    <a:pt x="19992" y="3908"/>
                  </a:cubicBezTo>
                  <a:cubicBezTo>
                    <a:pt x="19992" y="3908"/>
                    <a:pt x="19987" y="3885"/>
                    <a:pt x="19987" y="3908"/>
                  </a:cubicBezTo>
                  <a:close/>
                  <a:moveTo>
                    <a:pt x="16601" y="2506"/>
                  </a:moveTo>
                  <a:cubicBezTo>
                    <a:pt x="16601" y="2526"/>
                    <a:pt x="16614" y="2508"/>
                    <a:pt x="16606" y="2506"/>
                  </a:cubicBezTo>
                  <a:cubicBezTo>
                    <a:pt x="16606" y="2506"/>
                    <a:pt x="16601" y="2483"/>
                    <a:pt x="16601" y="2506"/>
                  </a:cubicBezTo>
                  <a:close/>
                  <a:moveTo>
                    <a:pt x="13644" y="2384"/>
                  </a:moveTo>
                  <a:cubicBezTo>
                    <a:pt x="13644" y="2405"/>
                    <a:pt x="13657" y="2387"/>
                    <a:pt x="13649" y="2384"/>
                  </a:cubicBezTo>
                  <a:cubicBezTo>
                    <a:pt x="13649" y="2384"/>
                    <a:pt x="13644" y="2362"/>
                    <a:pt x="13644" y="2384"/>
                  </a:cubicBezTo>
                  <a:close/>
                  <a:moveTo>
                    <a:pt x="17460" y="1898"/>
                  </a:moveTo>
                  <a:cubicBezTo>
                    <a:pt x="17460" y="1918"/>
                    <a:pt x="17473" y="1900"/>
                    <a:pt x="17465" y="1898"/>
                  </a:cubicBezTo>
                  <a:cubicBezTo>
                    <a:pt x="17465" y="1898"/>
                    <a:pt x="17460" y="1875"/>
                    <a:pt x="17460" y="1898"/>
                  </a:cubicBezTo>
                  <a:close/>
                  <a:moveTo>
                    <a:pt x="16965" y="4929"/>
                  </a:moveTo>
                  <a:cubicBezTo>
                    <a:pt x="16965" y="4949"/>
                    <a:pt x="16978" y="4931"/>
                    <a:pt x="16970" y="4929"/>
                  </a:cubicBezTo>
                  <a:cubicBezTo>
                    <a:pt x="16970" y="4929"/>
                    <a:pt x="16965" y="4906"/>
                    <a:pt x="16965" y="4929"/>
                  </a:cubicBezTo>
                  <a:close/>
                  <a:moveTo>
                    <a:pt x="17954" y="2384"/>
                  </a:moveTo>
                  <a:cubicBezTo>
                    <a:pt x="17954" y="2405"/>
                    <a:pt x="17967" y="2387"/>
                    <a:pt x="17959" y="2384"/>
                  </a:cubicBezTo>
                  <a:cubicBezTo>
                    <a:pt x="17959" y="2384"/>
                    <a:pt x="17954" y="2362"/>
                    <a:pt x="17954" y="2384"/>
                  </a:cubicBezTo>
                  <a:close/>
                  <a:moveTo>
                    <a:pt x="20563" y="4240"/>
                  </a:moveTo>
                  <a:cubicBezTo>
                    <a:pt x="20563" y="4260"/>
                    <a:pt x="20576" y="4242"/>
                    <a:pt x="20568" y="4240"/>
                  </a:cubicBezTo>
                  <a:cubicBezTo>
                    <a:pt x="20568" y="4240"/>
                    <a:pt x="20563" y="4217"/>
                    <a:pt x="20563" y="4240"/>
                  </a:cubicBezTo>
                  <a:close/>
                  <a:moveTo>
                    <a:pt x="267" y="5658"/>
                  </a:moveTo>
                  <a:cubicBezTo>
                    <a:pt x="267" y="5678"/>
                    <a:pt x="280" y="5660"/>
                    <a:pt x="272" y="5658"/>
                  </a:cubicBezTo>
                  <a:cubicBezTo>
                    <a:pt x="272" y="5658"/>
                    <a:pt x="267" y="5635"/>
                    <a:pt x="267" y="5658"/>
                  </a:cubicBezTo>
                  <a:close/>
                  <a:moveTo>
                    <a:pt x="16285" y="2401"/>
                  </a:moveTo>
                  <a:cubicBezTo>
                    <a:pt x="16285" y="2421"/>
                    <a:pt x="16298" y="2403"/>
                    <a:pt x="16290" y="2401"/>
                  </a:cubicBezTo>
                  <a:cubicBezTo>
                    <a:pt x="16290" y="2401"/>
                    <a:pt x="16285" y="2378"/>
                    <a:pt x="16285" y="2401"/>
                  </a:cubicBezTo>
                  <a:close/>
                  <a:moveTo>
                    <a:pt x="21899" y="4029"/>
                  </a:moveTo>
                  <a:cubicBezTo>
                    <a:pt x="21899" y="4049"/>
                    <a:pt x="21912" y="4031"/>
                    <a:pt x="21905" y="4029"/>
                  </a:cubicBezTo>
                  <a:cubicBezTo>
                    <a:pt x="21904" y="4029"/>
                    <a:pt x="21899" y="4006"/>
                    <a:pt x="21899" y="4029"/>
                  </a:cubicBezTo>
                  <a:close/>
                  <a:moveTo>
                    <a:pt x="23309" y="4799"/>
                  </a:moveTo>
                  <a:cubicBezTo>
                    <a:pt x="23309" y="4819"/>
                    <a:pt x="23322" y="4801"/>
                    <a:pt x="23314" y="4799"/>
                  </a:cubicBezTo>
                  <a:cubicBezTo>
                    <a:pt x="23314" y="4799"/>
                    <a:pt x="23309" y="4776"/>
                    <a:pt x="23309" y="4799"/>
                  </a:cubicBezTo>
                  <a:close/>
                  <a:moveTo>
                    <a:pt x="18448" y="3130"/>
                  </a:moveTo>
                  <a:cubicBezTo>
                    <a:pt x="18448" y="3150"/>
                    <a:pt x="18461" y="3132"/>
                    <a:pt x="18453" y="3130"/>
                  </a:cubicBezTo>
                  <a:cubicBezTo>
                    <a:pt x="18453" y="3130"/>
                    <a:pt x="18448" y="3107"/>
                    <a:pt x="18448" y="3130"/>
                  </a:cubicBezTo>
                  <a:close/>
                  <a:moveTo>
                    <a:pt x="21016" y="3964"/>
                  </a:moveTo>
                  <a:cubicBezTo>
                    <a:pt x="21016" y="3985"/>
                    <a:pt x="21029" y="3967"/>
                    <a:pt x="21021" y="3964"/>
                  </a:cubicBezTo>
                  <a:cubicBezTo>
                    <a:pt x="21021" y="3964"/>
                    <a:pt x="21016" y="3941"/>
                    <a:pt x="21016" y="3964"/>
                  </a:cubicBezTo>
                  <a:close/>
                  <a:moveTo>
                    <a:pt x="17419" y="5342"/>
                  </a:moveTo>
                  <a:cubicBezTo>
                    <a:pt x="17419" y="5362"/>
                    <a:pt x="17432" y="5344"/>
                    <a:pt x="17424" y="5342"/>
                  </a:cubicBezTo>
                  <a:cubicBezTo>
                    <a:pt x="17424" y="5342"/>
                    <a:pt x="17419" y="5319"/>
                    <a:pt x="17419" y="5342"/>
                  </a:cubicBezTo>
                  <a:close/>
                  <a:moveTo>
                    <a:pt x="17233" y="1858"/>
                  </a:moveTo>
                  <a:cubicBezTo>
                    <a:pt x="17233" y="1878"/>
                    <a:pt x="17246" y="1860"/>
                    <a:pt x="17238" y="1858"/>
                  </a:cubicBezTo>
                  <a:cubicBezTo>
                    <a:pt x="17238" y="1858"/>
                    <a:pt x="17233" y="1835"/>
                    <a:pt x="17233" y="1858"/>
                  </a:cubicBezTo>
                  <a:close/>
                  <a:moveTo>
                    <a:pt x="17889" y="2060"/>
                  </a:moveTo>
                  <a:cubicBezTo>
                    <a:pt x="17889" y="2081"/>
                    <a:pt x="17902" y="2062"/>
                    <a:pt x="17894" y="2060"/>
                  </a:cubicBezTo>
                  <a:cubicBezTo>
                    <a:pt x="17894" y="2060"/>
                    <a:pt x="17889" y="2037"/>
                    <a:pt x="17889" y="2060"/>
                  </a:cubicBezTo>
                  <a:close/>
                  <a:moveTo>
                    <a:pt x="18237" y="3251"/>
                  </a:moveTo>
                  <a:cubicBezTo>
                    <a:pt x="18237" y="3272"/>
                    <a:pt x="18250" y="3254"/>
                    <a:pt x="18242" y="3251"/>
                  </a:cubicBezTo>
                  <a:cubicBezTo>
                    <a:pt x="18242" y="3251"/>
                    <a:pt x="18237" y="3228"/>
                    <a:pt x="18237" y="3251"/>
                  </a:cubicBezTo>
                  <a:close/>
                  <a:moveTo>
                    <a:pt x="20465" y="3940"/>
                  </a:moveTo>
                  <a:cubicBezTo>
                    <a:pt x="20465" y="3960"/>
                    <a:pt x="20478" y="3942"/>
                    <a:pt x="20470" y="3940"/>
                  </a:cubicBezTo>
                  <a:cubicBezTo>
                    <a:pt x="20470" y="3940"/>
                    <a:pt x="20465" y="3917"/>
                    <a:pt x="20465" y="3940"/>
                  </a:cubicBezTo>
                  <a:close/>
                  <a:moveTo>
                    <a:pt x="14073" y="2020"/>
                  </a:moveTo>
                  <a:cubicBezTo>
                    <a:pt x="14073" y="2040"/>
                    <a:pt x="14086" y="2022"/>
                    <a:pt x="14078" y="2020"/>
                  </a:cubicBezTo>
                  <a:cubicBezTo>
                    <a:pt x="14078" y="2020"/>
                    <a:pt x="14073" y="1997"/>
                    <a:pt x="14073" y="2020"/>
                  </a:cubicBezTo>
                  <a:close/>
                  <a:moveTo>
                    <a:pt x="15523" y="2166"/>
                  </a:moveTo>
                  <a:cubicBezTo>
                    <a:pt x="15523" y="2186"/>
                    <a:pt x="15536" y="2168"/>
                    <a:pt x="15528" y="2166"/>
                  </a:cubicBezTo>
                  <a:cubicBezTo>
                    <a:pt x="15528" y="2166"/>
                    <a:pt x="15523" y="2143"/>
                    <a:pt x="15523" y="2166"/>
                  </a:cubicBezTo>
                  <a:close/>
                  <a:moveTo>
                    <a:pt x="21592" y="5504"/>
                  </a:moveTo>
                  <a:cubicBezTo>
                    <a:pt x="21592" y="5524"/>
                    <a:pt x="21605" y="5506"/>
                    <a:pt x="21597" y="5504"/>
                  </a:cubicBezTo>
                  <a:cubicBezTo>
                    <a:pt x="21597" y="5504"/>
                    <a:pt x="21592" y="5481"/>
                    <a:pt x="21592" y="5504"/>
                  </a:cubicBezTo>
                  <a:close/>
                  <a:moveTo>
                    <a:pt x="23009" y="4086"/>
                  </a:moveTo>
                  <a:cubicBezTo>
                    <a:pt x="23009" y="4106"/>
                    <a:pt x="23022" y="4088"/>
                    <a:pt x="23014" y="4086"/>
                  </a:cubicBezTo>
                  <a:cubicBezTo>
                    <a:pt x="23014" y="4086"/>
                    <a:pt x="23009" y="4063"/>
                    <a:pt x="23009" y="4086"/>
                  </a:cubicBezTo>
                  <a:close/>
                  <a:moveTo>
                    <a:pt x="21494" y="4629"/>
                  </a:moveTo>
                  <a:cubicBezTo>
                    <a:pt x="21494" y="4649"/>
                    <a:pt x="21507" y="4631"/>
                    <a:pt x="21499" y="4629"/>
                  </a:cubicBezTo>
                  <a:cubicBezTo>
                    <a:pt x="21499" y="4629"/>
                    <a:pt x="21494" y="4606"/>
                    <a:pt x="21494" y="4629"/>
                  </a:cubicBezTo>
                  <a:close/>
                  <a:moveTo>
                    <a:pt x="20887" y="4126"/>
                  </a:moveTo>
                  <a:cubicBezTo>
                    <a:pt x="20887" y="4147"/>
                    <a:pt x="20900" y="4129"/>
                    <a:pt x="20892" y="4126"/>
                  </a:cubicBezTo>
                  <a:cubicBezTo>
                    <a:pt x="20892" y="4126"/>
                    <a:pt x="20887" y="4103"/>
                    <a:pt x="20887" y="4126"/>
                  </a:cubicBezTo>
                  <a:close/>
                  <a:moveTo>
                    <a:pt x="22167" y="4961"/>
                  </a:moveTo>
                  <a:cubicBezTo>
                    <a:pt x="22167" y="4981"/>
                    <a:pt x="22180" y="4963"/>
                    <a:pt x="22172" y="4961"/>
                  </a:cubicBezTo>
                  <a:cubicBezTo>
                    <a:pt x="22172" y="4961"/>
                    <a:pt x="22167" y="4938"/>
                    <a:pt x="22167" y="4961"/>
                  </a:cubicBezTo>
                  <a:close/>
                  <a:moveTo>
                    <a:pt x="16690" y="5399"/>
                  </a:moveTo>
                  <a:cubicBezTo>
                    <a:pt x="16690" y="5419"/>
                    <a:pt x="16703" y="5401"/>
                    <a:pt x="16695" y="5399"/>
                  </a:cubicBezTo>
                  <a:cubicBezTo>
                    <a:pt x="16695" y="5399"/>
                    <a:pt x="16690" y="5376"/>
                    <a:pt x="16690" y="5399"/>
                  </a:cubicBezTo>
                  <a:close/>
                  <a:moveTo>
                    <a:pt x="13587" y="2328"/>
                  </a:moveTo>
                  <a:cubicBezTo>
                    <a:pt x="13587" y="2348"/>
                    <a:pt x="13600" y="2330"/>
                    <a:pt x="13592" y="2328"/>
                  </a:cubicBezTo>
                  <a:cubicBezTo>
                    <a:pt x="13592" y="2328"/>
                    <a:pt x="13587" y="2305"/>
                    <a:pt x="13587" y="2328"/>
                  </a:cubicBezTo>
                  <a:close/>
                  <a:moveTo>
                    <a:pt x="17646" y="3057"/>
                  </a:moveTo>
                  <a:cubicBezTo>
                    <a:pt x="17646" y="3077"/>
                    <a:pt x="17659" y="3059"/>
                    <a:pt x="17651" y="3057"/>
                  </a:cubicBezTo>
                  <a:cubicBezTo>
                    <a:pt x="17651" y="3057"/>
                    <a:pt x="17646" y="3034"/>
                    <a:pt x="17646" y="3057"/>
                  </a:cubicBezTo>
                  <a:close/>
                  <a:moveTo>
                    <a:pt x="2115" y="6103"/>
                  </a:moveTo>
                  <a:cubicBezTo>
                    <a:pt x="2115" y="6124"/>
                    <a:pt x="2128" y="6106"/>
                    <a:pt x="2120" y="6103"/>
                  </a:cubicBezTo>
                  <a:cubicBezTo>
                    <a:pt x="2120" y="6103"/>
                    <a:pt x="2115" y="6080"/>
                    <a:pt x="2115" y="6103"/>
                  </a:cubicBezTo>
                  <a:close/>
                  <a:moveTo>
                    <a:pt x="348" y="3892"/>
                  </a:moveTo>
                  <a:cubicBezTo>
                    <a:pt x="348" y="3912"/>
                    <a:pt x="361" y="3894"/>
                    <a:pt x="353" y="3892"/>
                  </a:cubicBezTo>
                  <a:cubicBezTo>
                    <a:pt x="353" y="3891"/>
                    <a:pt x="348" y="3869"/>
                    <a:pt x="348" y="3892"/>
                  </a:cubicBezTo>
                  <a:close/>
                  <a:moveTo>
                    <a:pt x="16941" y="1971"/>
                  </a:moveTo>
                  <a:cubicBezTo>
                    <a:pt x="16941" y="1991"/>
                    <a:pt x="16954" y="1973"/>
                    <a:pt x="16946" y="1971"/>
                  </a:cubicBezTo>
                  <a:cubicBezTo>
                    <a:pt x="16946" y="1971"/>
                    <a:pt x="16941" y="1948"/>
                    <a:pt x="16941" y="1971"/>
                  </a:cubicBezTo>
                  <a:close/>
                  <a:moveTo>
                    <a:pt x="19266" y="2830"/>
                  </a:moveTo>
                  <a:cubicBezTo>
                    <a:pt x="19266" y="2850"/>
                    <a:pt x="19279" y="2832"/>
                    <a:pt x="19271" y="2830"/>
                  </a:cubicBezTo>
                  <a:cubicBezTo>
                    <a:pt x="19271" y="2830"/>
                    <a:pt x="19266" y="2807"/>
                    <a:pt x="19266" y="2830"/>
                  </a:cubicBezTo>
                  <a:close/>
                  <a:moveTo>
                    <a:pt x="23082" y="5042"/>
                  </a:moveTo>
                  <a:cubicBezTo>
                    <a:pt x="23082" y="5062"/>
                    <a:pt x="23095" y="5044"/>
                    <a:pt x="23087" y="5042"/>
                  </a:cubicBezTo>
                  <a:cubicBezTo>
                    <a:pt x="23087" y="5042"/>
                    <a:pt x="23082" y="5019"/>
                    <a:pt x="23082" y="5042"/>
                  </a:cubicBezTo>
                  <a:close/>
                  <a:moveTo>
                    <a:pt x="20992" y="4329"/>
                  </a:moveTo>
                  <a:cubicBezTo>
                    <a:pt x="20992" y="4349"/>
                    <a:pt x="21005" y="4331"/>
                    <a:pt x="20997" y="4329"/>
                  </a:cubicBezTo>
                  <a:cubicBezTo>
                    <a:pt x="20997" y="4329"/>
                    <a:pt x="20992" y="4306"/>
                    <a:pt x="20992" y="4329"/>
                  </a:cubicBezTo>
                  <a:close/>
                  <a:moveTo>
                    <a:pt x="17362" y="2725"/>
                  </a:moveTo>
                  <a:cubicBezTo>
                    <a:pt x="17362" y="2745"/>
                    <a:pt x="17375" y="2727"/>
                    <a:pt x="17367" y="2725"/>
                  </a:cubicBezTo>
                  <a:cubicBezTo>
                    <a:pt x="17367" y="2725"/>
                    <a:pt x="17362" y="2702"/>
                    <a:pt x="17362" y="2725"/>
                  </a:cubicBezTo>
                  <a:close/>
                  <a:moveTo>
                    <a:pt x="17435" y="805"/>
                  </a:moveTo>
                  <a:cubicBezTo>
                    <a:pt x="17435" y="825"/>
                    <a:pt x="17448" y="807"/>
                    <a:pt x="17440" y="805"/>
                  </a:cubicBezTo>
                  <a:cubicBezTo>
                    <a:pt x="17440" y="805"/>
                    <a:pt x="17435" y="782"/>
                    <a:pt x="17435" y="805"/>
                  </a:cubicBezTo>
                  <a:close/>
                  <a:moveTo>
                    <a:pt x="19793" y="4831"/>
                  </a:moveTo>
                  <a:cubicBezTo>
                    <a:pt x="19793" y="4852"/>
                    <a:pt x="19806" y="4833"/>
                    <a:pt x="19798" y="4831"/>
                  </a:cubicBezTo>
                  <a:cubicBezTo>
                    <a:pt x="19798" y="4831"/>
                    <a:pt x="19793" y="4808"/>
                    <a:pt x="19793" y="4831"/>
                  </a:cubicBezTo>
                  <a:close/>
                  <a:moveTo>
                    <a:pt x="16625" y="2182"/>
                  </a:moveTo>
                  <a:cubicBezTo>
                    <a:pt x="16625" y="2202"/>
                    <a:pt x="16638" y="2184"/>
                    <a:pt x="16630" y="2182"/>
                  </a:cubicBezTo>
                  <a:cubicBezTo>
                    <a:pt x="16630" y="2182"/>
                    <a:pt x="16625" y="2159"/>
                    <a:pt x="16625" y="2182"/>
                  </a:cubicBezTo>
                  <a:close/>
                  <a:moveTo>
                    <a:pt x="22548" y="1056"/>
                  </a:moveTo>
                  <a:cubicBezTo>
                    <a:pt x="22548" y="1076"/>
                    <a:pt x="22561" y="1058"/>
                    <a:pt x="22553" y="1056"/>
                  </a:cubicBezTo>
                  <a:cubicBezTo>
                    <a:pt x="22553" y="1056"/>
                    <a:pt x="22548" y="1033"/>
                    <a:pt x="22548" y="1056"/>
                  </a:cubicBezTo>
                  <a:close/>
                  <a:moveTo>
                    <a:pt x="21486" y="3324"/>
                  </a:moveTo>
                  <a:cubicBezTo>
                    <a:pt x="21486" y="3344"/>
                    <a:pt x="21499" y="3326"/>
                    <a:pt x="21491" y="3324"/>
                  </a:cubicBezTo>
                  <a:cubicBezTo>
                    <a:pt x="21491" y="3324"/>
                    <a:pt x="21486" y="3301"/>
                    <a:pt x="21486" y="3324"/>
                  </a:cubicBezTo>
                  <a:close/>
                  <a:moveTo>
                    <a:pt x="17435" y="4532"/>
                  </a:moveTo>
                  <a:cubicBezTo>
                    <a:pt x="17435" y="4552"/>
                    <a:pt x="17448" y="4534"/>
                    <a:pt x="17440" y="4532"/>
                  </a:cubicBezTo>
                  <a:cubicBezTo>
                    <a:pt x="17440" y="4532"/>
                    <a:pt x="17435" y="4509"/>
                    <a:pt x="17435" y="4532"/>
                  </a:cubicBezTo>
                  <a:close/>
                  <a:moveTo>
                    <a:pt x="17930" y="5010"/>
                  </a:moveTo>
                  <a:cubicBezTo>
                    <a:pt x="17930" y="5030"/>
                    <a:pt x="17942" y="5012"/>
                    <a:pt x="17935" y="5010"/>
                  </a:cubicBezTo>
                  <a:cubicBezTo>
                    <a:pt x="17934" y="5010"/>
                    <a:pt x="17930" y="4987"/>
                    <a:pt x="17930" y="5010"/>
                  </a:cubicBezTo>
                  <a:close/>
                  <a:moveTo>
                    <a:pt x="17743" y="2652"/>
                  </a:moveTo>
                  <a:cubicBezTo>
                    <a:pt x="17743" y="2672"/>
                    <a:pt x="17756" y="2654"/>
                    <a:pt x="17748" y="2652"/>
                  </a:cubicBezTo>
                  <a:cubicBezTo>
                    <a:pt x="17748" y="2652"/>
                    <a:pt x="17743" y="2629"/>
                    <a:pt x="17743" y="2652"/>
                  </a:cubicBezTo>
                  <a:close/>
                  <a:moveTo>
                    <a:pt x="15880" y="1696"/>
                  </a:moveTo>
                  <a:cubicBezTo>
                    <a:pt x="15880" y="1716"/>
                    <a:pt x="15893" y="1698"/>
                    <a:pt x="15885" y="1696"/>
                  </a:cubicBezTo>
                  <a:cubicBezTo>
                    <a:pt x="15885" y="1696"/>
                    <a:pt x="15880" y="1673"/>
                    <a:pt x="15880" y="1696"/>
                  </a:cubicBezTo>
                  <a:close/>
                  <a:moveTo>
                    <a:pt x="21097" y="5155"/>
                  </a:moveTo>
                  <a:cubicBezTo>
                    <a:pt x="21097" y="5176"/>
                    <a:pt x="21110" y="5158"/>
                    <a:pt x="21102" y="5155"/>
                  </a:cubicBezTo>
                  <a:cubicBezTo>
                    <a:pt x="21102" y="5155"/>
                    <a:pt x="21097" y="5132"/>
                    <a:pt x="21097" y="5155"/>
                  </a:cubicBezTo>
                  <a:close/>
                  <a:moveTo>
                    <a:pt x="20498" y="4094"/>
                  </a:moveTo>
                  <a:cubicBezTo>
                    <a:pt x="20498" y="4114"/>
                    <a:pt x="20511" y="4096"/>
                    <a:pt x="20503" y="4094"/>
                  </a:cubicBezTo>
                  <a:cubicBezTo>
                    <a:pt x="20503" y="4094"/>
                    <a:pt x="20498" y="4071"/>
                    <a:pt x="20498" y="4094"/>
                  </a:cubicBezTo>
                  <a:close/>
                  <a:moveTo>
                    <a:pt x="21916" y="3365"/>
                  </a:moveTo>
                  <a:cubicBezTo>
                    <a:pt x="21916" y="3385"/>
                    <a:pt x="21929" y="3367"/>
                    <a:pt x="21921" y="3365"/>
                  </a:cubicBezTo>
                  <a:cubicBezTo>
                    <a:pt x="21921" y="3365"/>
                    <a:pt x="21916" y="3342"/>
                    <a:pt x="21916" y="3365"/>
                  </a:cubicBezTo>
                  <a:close/>
                  <a:moveTo>
                    <a:pt x="18707" y="1963"/>
                  </a:moveTo>
                  <a:cubicBezTo>
                    <a:pt x="18707" y="1983"/>
                    <a:pt x="18720" y="1965"/>
                    <a:pt x="18712" y="1963"/>
                  </a:cubicBezTo>
                  <a:cubicBezTo>
                    <a:pt x="18712" y="1963"/>
                    <a:pt x="18707" y="1940"/>
                    <a:pt x="18707" y="1963"/>
                  </a:cubicBezTo>
                  <a:close/>
                  <a:moveTo>
                    <a:pt x="19971" y="3762"/>
                  </a:moveTo>
                  <a:cubicBezTo>
                    <a:pt x="19971" y="3782"/>
                    <a:pt x="19984" y="3764"/>
                    <a:pt x="19976" y="3762"/>
                  </a:cubicBezTo>
                  <a:cubicBezTo>
                    <a:pt x="19976" y="3762"/>
                    <a:pt x="19971" y="3739"/>
                    <a:pt x="19971" y="3762"/>
                  </a:cubicBezTo>
                  <a:close/>
                  <a:moveTo>
                    <a:pt x="18529" y="1923"/>
                  </a:moveTo>
                  <a:cubicBezTo>
                    <a:pt x="18529" y="1943"/>
                    <a:pt x="18542" y="1925"/>
                    <a:pt x="18534" y="1923"/>
                  </a:cubicBezTo>
                  <a:cubicBezTo>
                    <a:pt x="18534" y="1923"/>
                    <a:pt x="18529" y="1900"/>
                    <a:pt x="18529" y="1923"/>
                  </a:cubicBezTo>
                  <a:close/>
                  <a:moveTo>
                    <a:pt x="17930" y="2069"/>
                  </a:moveTo>
                  <a:cubicBezTo>
                    <a:pt x="17930" y="2089"/>
                    <a:pt x="17942" y="2071"/>
                    <a:pt x="17935" y="2069"/>
                  </a:cubicBezTo>
                  <a:cubicBezTo>
                    <a:pt x="17934" y="2068"/>
                    <a:pt x="17930" y="2046"/>
                    <a:pt x="17930" y="2069"/>
                  </a:cubicBezTo>
                  <a:close/>
                  <a:moveTo>
                    <a:pt x="17435" y="2449"/>
                  </a:moveTo>
                  <a:cubicBezTo>
                    <a:pt x="17435" y="2469"/>
                    <a:pt x="17448" y="2451"/>
                    <a:pt x="17440" y="2449"/>
                  </a:cubicBezTo>
                  <a:cubicBezTo>
                    <a:pt x="17440" y="2449"/>
                    <a:pt x="17435" y="2426"/>
                    <a:pt x="17435" y="2449"/>
                  </a:cubicBezTo>
                  <a:close/>
                  <a:moveTo>
                    <a:pt x="17678" y="2263"/>
                  </a:moveTo>
                  <a:cubicBezTo>
                    <a:pt x="17678" y="2283"/>
                    <a:pt x="17691" y="2265"/>
                    <a:pt x="17683" y="2263"/>
                  </a:cubicBezTo>
                  <a:cubicBezTo>
                    <a:pt x="17683" y="2263"/>
                    <a:pt x="17678" y="2240"/>
                    <a:pt x="17678" y="2263"/>
                  </a:cubicBezTo>
                  <a:close/>
                  <a:moveTo>
                    <a:pt x="18424" y="2555"/>
                  </a:moveTo>
                  <a:cubicBezTo>
                    <a:pt x="18424" y="2575"/>
                    <a:pt x="18437" y="2557"/>
                    <a:pt x="18429" y="2555"/>
                  </a:cubicBezTo>
                  <a:cubicBezTo>
                    <a:pt x="18429" y="2555"/>
                    <a:pt x="18424" y="2532"/>
                    <a:pt x="18424" y="2555"/>
                  </a:cubicBezTo>
                  <a:close/>
                  <a:moveTo>
                    <a:pt x="19015" y="4848"/>
                  </a:moveTo>
                  <a:cubicBezTo>
                    <a:pt x="19015" y="4868"/>
                    <a:pt x="19028" y="4850"/>
                    <a:pt x="19020" y="4848"/>
                  </a:cubicBezTo>
                  <a:cubicBezTo>
                    <a:pt x="19020" y="4848"/>
                    <a:pt x="19015" y="4825"/>
                    <a:pt x="19015" y="4848"/>
                  </a:cubicBezTo>
                  <a:close/>
                  <a:moveTo>
                    <a:pt x="20708" y="5139"/>
                  </a:moveTo>
                  <a:cubicBezTo>
                    <a:pt x="20708" y="5159"/>
                    <a:pt x="20721" y="5141"/>
                    <a:pt x="20714" y="5139"/>
                  </a:cubicBezTo>
                  <a:cubicBezTo>
                    <a:pt x="20713" y="5139"/>
                    <a:pt x="20708" y="5116"/>
                    <a:pt x="20708" y="5139"/>
                  </a:cubicBezTo>
                  <a:close/>
                  <a:moveTo>
                    <a:pt x="18383" y="2109"/>
                  </a:moveTo>
                  <a:cubicBezTo>
                    <a:pt x="18383" y="2129"/>
                    <a:pt x="18396" y="2111"/>
                    <a:pt x="18388" y="2109"/>
                  </a:cubicBezTo>
                  <a:cubicBezTo>
                    <a:pt x="18388" y="2109"/>
                    <a:pt x="18383" y="2086"/>
                    <a:pt x="18383" y="2109"/>
                  </a:cubicBezTo>
                  <a:close/>
                  <a:moveTo>
                    <a:pt x="17930" y="3114"/>
                  </a:moveTo>
                  <a:cubicBezTo>
                    <a:pt x="17930" y="3134"/>
                    <a:pt x="17942" y="3116"/>
                    <a:pt x="17935" y="3114"/>
                  </a:cubicBezTo>
                  <a:cubicBezTo>
                    <a:pt x="17934" y="3114"/>
                    <a:pt x="17930" y="3091"/>
                    <a:pt x="17930" y="3114"/>
                  </a:cubicBezTo>
                  <a:close/>
                  <a:moveTo>
                    <a:pt x="22791" y="3738"/>
                  </a:moveTo>
                  <a:cubicBezTo>
                    <a:pt x="22791" y="3758"/>
                    <a:pt x="22804" y="3740"/>
                    <a:pt x="22796" y="3738"/>
                  </a:cubicBezTo>
                  <a:cubicBezTo>
                    <a:pt x="22796" y="3738"/>
                    <a:pt x="22791" y="3715"/>
                    <a:pt x="22791" y="3738"/>
                  </a:cubicBezTo>
                  <a:close/>
                  <a:moveTo>
                    <a:pt x="18845" y="2530"/>
                  </a:moveTo>
                  <a:cubicBezTo>
                    <a:pt x="18845" y="2550"/>
                    <a:pt x="18858" y="2532"/>
                    <a:pt x="18850" y="2530"/>
                  </a:cubicBezTo>
                  <a:cubicBezTo>
                    <a:pt x="18850" y="2530"/>
                    <a:pt x="18845" y="2507"/>
                    <a:pt x="18845" y="2530"/>
                  </a:cubicBezTo>
                  <a:close/>
                  <a:moveTo>
                    <a:pt x="15669" y="2085"/>
                  </a:moveTo>
                  <a:cubicBezTo>
                    <a:pt x="15669" y="2105"/>
                    <a:pt x="15682" y="2087"/>
                    <a:pt x="15674" y="2085"/>
                  </a:cubicBezTo>
                  <a:cubicBezTo>
                    <a:pt x="15674" y="2085"/>
                    <a:pt x="15669" y="2062"/>
                    <a:pt x="15669" y="2085"/>
                  </a:cubicBezTo>
                  <a:close/>
                  <a:moveTo>
                    <a:pt x="22653" y="2628"/>
                  </a:moveTo>
                  <a:cubicBezTo>
                    <a:pt x="22653" y="2648"/>
                    <a:pt x="22666" y="2630"/>
                    <a:pt x="22658" y="2628"/>
                  </a:cubicBezTo>
                  <a:cubicBezTo>
                    <a:pt x="22658" y="2628"/>
                    <a:pt x="22653" y="2605"/>
                    <a:pt x="22653" y="2628"/>
                  </a:cubicBezTo>
                  <a:close/>
                  <a:moveTo>
                    <a:pt x="23188" y="3754"/>
                  </a:moveTo>
                  <a:cubicBezTo>
                    <a:pt x="23188" y="3774"/>
                    <a:pt x="23201" y="3756"/>
                    <a:pt x="23193" y="3754"/>
                  </a:cubicBezTo>
                  <a:cubicBezTo>
                    <a:pt x="23193" y="3754"/>
                    <a:pt x="23188" y="3731"/>
                    <a:pt x="23188" y="3754"/>
                  </a:cubicBezTo>
                  <a:close/>
                  <a:moveTo>
                    <a:pt x="16204" y="5609"/>
                  </a:moveTo>
                  <a:cubicBezTo>
                    <a:pt x="16204" y="5629"/>
                    <a:pt x="16217" y="5611"/>
                    <a:pt x="16209" y="5609"/>
                  </a:cubicBezTo>
                  <a:cubicBezTo>
                    <a:pt x="16209" y="5609"/>
                    <a:pt x="16204" y="5586"/>
                    <a:pt x="16204" y="5609"/>
                  </a:cubicBezTo>
                  <a:close/>
                  <a:moveTo>
                    <a:pt x="21640" y="5504"/>
                  </a:moveTo>
                  <a:cubicBezTo>
                    <a:pt x="21640" y="5524"/>
                    <a:pt x="21653" y="5506"/>
                    <a:pt x="21645" y="5504"/>
                  </a:cubicBezTo>
                  <a:cubicBezTo>
                    <a:pt x="21645" y="5504"/>
                    <a:pt x="21640" y="5481"/>
                    <a:pt x="21640" y="5504"/>
                  </a:cubicBezTo>
                  <a:close/>
                  <a:moveTo>
                    <a:pt x="15037" y="2603"/>
                  </a:moveTo>
                  <a:cubicBezTo>
                    <a:pt x="15037" y="2623"/>
                    <a:pt x="15050" y="2605"/>
                    <a:pt x="15042" y="2603"/>
                  </a:cubicBezTo>
                  <a:cubicBezTo>
                    <a:pt x="15042" y="2603"/>
                    <a:pt x="15037" y="2580"/>
                    <a:pt x="15037" y="2603"/>
                  </a:cubicBezTo>
                  <a:close/>
                  <a:moveTo>
                    <a:pt x="20968" y="4564"/>
                  </a:moveTo>
                  <a:cubicBezTo>
                    <a:pt x="20968" y="4584"/>
                    <a:pt x="20981" y="4566"/>
                    <a:pt x="20973" y="4564"/>
                  </a:cubicBezTo>
                  <a:cubicBezTo>
                    <a:pt x="20973" y="4564"/>
                    <a:pt x="20968" y="4541"/>
                    <a:pt x="20968" y="4564"/>
                  </a:cubicBezTo>
                  <a:close/>
                  <a:moveTo>
                    <a:pt x="17192" y="3251"/>
                  </a:moveTo>
                  <a:cubicBezTo>
                    <a:pt x="17192" y="3272"/>
                    <a:pt x="17205" y="3254"/>
                    <a:pt x="17197" y="3251"/>
                  </a:cubicBezTo>
                  <a:cubicBezTo>
                    <a:pt x="17197" y="3251"/>
                    <a:pt x="17192" y="3228"/>
                    <a:pt x="17192" y="3251"/>
                  </a:cubicBezTo>
                  <a:close/>
                  <a:moveTo>
                    <a:pt x="18075" y="2538"/>
                  </a:moveTo>
                  <a:cubicBezTo>
                    <a:pt x="18075" y="2559"/>
                    <a:pt x="18088" y="2541"/>
                    <a:pt x="18080" y="2538"/>
                  </a:cubicBezTo>
                  <a:cubicBezTo>
                    <a:pt x="18080" y="2538"/>
                    <a:pt x="18075" y="2515"/>
                    <a:pt x="18075" y="2538"/>
                  </a:cubicBezTo>
                  <a:close/>
                  <a:moveTo>
                    <a:pt x="21251" y="3454"/>
                  </a:moveTo>
                  <a:cubicBezTo>
                    <a:pt x="21251" y="3474"/>
                    <a:pt x="21264" y="3456"/>
                    <a:pt x="21256" y="3454"/>
                  </a:cubicBezTo>
                  <a:cubicBezTo>
                    <a:pt x="21256" y="3454"/>
                    <a:pt x="21251" y="3431"/>
                    <a:pt x="21251" y="3454"/>
                  </a:cubicBezTo>
                  <a:close/>
                  <a:moveTo>
                    <a:pt x="17087" y="2676"/>
                  </a:moveTo>
                  <a:cubicBezTo>
                    <a:pt x="17087" y="2696"/>
                    <a:pt x="17100" y="2678"/>
                    <a:pt x="17092" y="2676"/>
                  </a:cubicBezTo>
                  <a:cubicBezTo>
                    <a:pt x="17092" y="2676"/>
                    <a:pt x="17087" y="2653"/>
                    <a:pt x="17087" y="2676"/>
                  </a:cubicBezTo>
                  <a:close/>
                  <a:moveTo>
                    <a:pt x="17014" y="1720"/>
                  </a:moveTo>
                  <a:cubicBezTo>
                    <a:pt x="17014" y="1740"/>
                    <a:pt x="17027" y="1722"/>
                    <a:pt x="17019" y="1720"/>
                  </a:cubicBezTo>
                  <a:cubicBezTo>
                    <a:pt x="17019" y="1720"/>
                    <a:pt x="17014" y="1697"/>
                    <a:pt x="17014" y="1720"/>
                  </a:cubicBezTo>
                  <a:close/>
                  <a:moveTo>
                    <a:pt x="19874" y="4054"/>
                  </a:moveTo>
                  <a:cubicBezTo>
                    <a:pt x="19874" y="4074"/>
                    <a:pt x="19887" y="4056"/>
                    <a:pt x="19879" y="4054"/>
                  </a:cubicBezTo>
                  <a:cubicBezTo>
                    <a:pt x="19879" y="4054"/>
                    <a:pt x="19874" y="4031"/>
                    <a:pt x="19874" y="4054"/>
                  </a:cubicBezTo>
                  <a:close/>
                  <a:moveTo>
                    <a:pt x="14049" y="2320"/>
                  </a:moveTo>
                  <a:cubicBezTo>
                    <a:pt x="14049" y="2340"/>
                    <a:pt x="14062" y="2322"/>
                    <a:pt x="14054" y="2320"/>
                  </a:cubicBezTo>
                  <a:cubicBezTo>
                    <a:pt x="14054" y="2320"/>
                    <a:pt x="14049" y="2297"/>
                    <a:pt x="14049" y="2320"/>
                  </a:cubicBezTo>
                  <a:close/>
                  <a:moveTo>
                    <a:pt x="19979" y="4661"/>
                  </a:moveTo>
                  <a:cubicBezTo>
                    <a:pt x="19979" y="4681"/>
                    <a:pt x="19992" y="4663"/>
                    <a:pt x="19984" y="4661"/>
                  </a:cubicBezTo>
                  <a:cubicBezTo>
                    <a:pt x="19984" y="4661"/>
                    <a:pt x="19979" y="4638"/>
                    <a:pt x="19979" y="4661"/>
                  </a:cubicBezTo>
                  <a:close/>
                  <a:moveTo>
                    <a:pt x="17014" y="2587"/>
                  </a:moveTo>
                  <a:cubicBezTo>
                    <a:pt x="17014" y="2607"/>
                    <a:pt x="17027" y="2589"/>
                    <a:pt x="17019" y="2587"/>
                  </a:cubicBezTo>
                  <a:cubicBezTo>
                    <a:pt x="17019" y="2587"/>
                    <a:pt x="17014" y="2564"/>
                    <a:pt x="17014" y="2587"/>
                  </a:cubicBezTo>
                  <a:close/>
                  <a:moveTo>
                    <a:pt x="19169" y="3316"/>
                  </a:moveTo>
                  <a:cubicBezTo>
                    <a:pt x="19169" y="3336"/>
                    <a:pt x="19182" y="3318"/>
                    <a:pt x="19174" y="3316"/>
                  </a:cubicBezTo>
                  <a:cubicBezTo>
                    <a:pt x="19174" y="3316"/>
                    <a:pt x="19169" y="3293"/>
                    <a:pt x="19169" y="3316"/>
                  </a:cubicBezTo>
                  <a:close/>
                  <a:moveTo>
                    <a:pt x="18570" y="2587"/>
                  </a:moveTo>
                  <a:cubicBezTo>
                    <a:pt x="18570" y="2607"/>
                    <a:pt x="18583" y="2589"/>
                    <a:pt x="18575" y="2587"/>
                  </a:cubicBezTo>
                  <a:cubicBezTo>
                    <a:pt x="18575" y="2587"/>
                    <a:pt x="18570" y="2564"/>
                    <a:pt x="18570" y="2587"/>
                  </a:cubicBezTo>
                  <a:close/>
                  <a:moveTo>
                    <a:pt x="22556" y="4985"/>
                  </a:moveTo>
                  <a:cubicBezTo>
                    <a:pt x="22556" y="5005"/>
                    <a:pt x="22569" y="4987"/>
                    <a:pt x="22561" y="4985"/>
                  </a:cubicBezTo>
                  <a:cubicBezTo>
                    <a:pt x="22561" y="4985"/>
                    <a:pt x="22556" y="4962"/>
                    <a:pt x="22556" y="4985"/>
                  </a:cubicBezTo>
                  <a:close/>
                  <a:moveTo>
                    <a:pt x="3848" y="6865"/>
                  </a:moveTo>
                  <a:cubicBezTo>
                    <a:pt x="3848" y="6885"/>
                    <a:pt x="3861" y="6867"/>
                    <a:pt x="3853" y="6865"/>
                  </a:cubicBezTo>
                  <a:cubicBezTo>
                    <a:pt x="3853" y="6865"/>
                    <a:pt x="3848" y="6842"/>
                    <a:pt x="3848" y="6865"/>
                  </a:cubicBezTo>
                  <a:close/>
                  <a:moveTo>
                    <a:pt x="21502" y="3883"/>
                  </a:moveTo>
                  <a:cubicBezTo>
                    <a:pt x="21503" y="3886"/>
                    <a:pt x="21511" y="3885"/>
                    <a:pt x="21512" y="3885"/>
                  </a:cubicBezTo>
                  <a:cubicBezTo>
                    <a:pt x="21514" y="3884"/>
                    <a:pt x="21526" y="3904"/>
                    <a:pt x="21516" y="3883"/>
                  </a:cubicBezTo>
                  <a:lnTo>
                    <a:pt x="21511" y="3881"/>
                  </a:lnTo>
                  <a:cubicBezTo>
                    <a:pt x="21505" y="3881"/>
                    <a:pt x="21500" y="3867"/>
                    <a:pt x="21502" y="3883"/>
                  </a:cubicBezTo>
                  <a:close/>
                  <a:moveTo>
                    <a:pt x="19809" y="3349"/>
                  </a:moveTo>
                  <a:cubicBezTo>
                    <a:pt x="19810" y="3351"/>
                    <a:pt x="19818" y="3350"/>
                    <a:pt x="19819" y="3350"/>
                  </a:cubicBezTo>
                  <a:cubicBezTo>
                    <a:pt x="19821" y="3349"/>
                    <a:pt x="19833" y="3369"/>
                    <a:pt x="19822" y="3348"/>
                  </a:cubicBezTo>
                  <a:lnTo>
                    <a:pt x="19818" y="3346"/>
                  </a:lnTo>
                  <a:cubicBezTo>
                    <a:pt x="19812" y="3346"/>
                    <a:pt x="19807" y="3332"/>
                    <a:pt x="19809" y="3349"/>
                  </a:cubicBezTo>
                  <a:close/>
                  <a:moveTo>
                    <a:pt x="19420" y="4839"/>
                  </a:moveTo>
                  <a:cubicBezTo>
                    <a:pt x="19421" y="4842"/>
                    <a:pt x="19429" y="4841"/>
                    <a:pt x="19430" y="4841"/>
                  </a:cubicBezTo>
                  <a:cubicBezTo>
                    <a:pt x="19432" y="4840"/>
                    <a:pt x="19444" y="4860"/>
                    <a:pt x="19433" y="4839"/>
                  </a:cubicBezTo>
                  <a:lnTo>
                    <a:pt x="19429" y="4837"/>
                  </a:lnTo>
                  <a:cubicBezTo>
                    <a:pt x="19423" y="4837"/>
                    <a:pt x="19418" y="4823"/>
                    <a:pt x="19420" y="4839"/>
                  </a:cubicBezTo>
                  <a:close/>
                  <a:moveTo>
                    <a:pt x="16568" y="2093"/>
                  </a:moveTo>
                  <a:cubicBezTo>
                    <a:pt x="16569" y="2095"/>
                    <a:pt x="16577" y="2095"/>
                    <a:pt x="16578" y="2094"/>
                  </a:cubicBezTo>
                  <a:cubicBezTo>
                    <a:pt x="16580" y="2094"/>
                    <a:pt x="16592" y="2113"/>
                    <a:pt x="16582" y="2092"/>
                  </a:cubicBezTo>
                  <a:lnTo>
                    <a:pt x="16577" y="2090"/>
                  </a:lnTo>
                  <a:cubicBezTo>
                    <a:pt x="16571" y="2090"/>
                    <a:pt x="16566" y="2076"/>
                    <a:pt x="16568" y="2093"/>
                  </a:cubicBezTo>
                  <a:close/>
                  <a:moveTo>
                    <a:pt x="23026" y="3762"/>
                  </a:moveTo>
                  <a:cubicBezTo>
                    <a:pt x="23026" y="3765"/>
                    <a:pt x="23035" y="3764"/>
                    <a:pt x="23035" y="3763"/>
                  </a:cubicBezTo>
                  <a:cubicBezTo>
                    <a:pt x="23037" y="3763"/>
                    <a:pt x="23049" y="3782"/>
                    <a:pt x="23039" y="3761"/>
                  </a:cubicBezTo>
                  <a:lnTo>
                    <a:pt x="23035" y="3759"/>
                  </a:lnTo>
                  <a:cubicBezTo>
                    <a:pt x="23028" y="3759"/>
                    <a:pt x="23024" y="3745"/>
                    <a:pt x="23026" y="3762"/>
                  </a:cubicBezTo>
                  <a:close/>
                  <a:moveTo>
                    <a:pt x="17541" y="5301"/>
                  </a:moveTo>
                  <a:cubicBezTo>
                    <a:pt x="17541" y="5304"/>
                    <a:pt x="17550" y="5303"/>
                    <a:pt x="17550" y="5303"/>
                  </a:cubicBezTo>
                  <a:cubicBezTo>
                    <a:pt x="17552" y="5302"/>
                    <a:pt x="17564" y="5322"/>
                    <a:pt x="17554" y="5301"/>
                  </a:cubicBezTo>
                  <a:lnTo>
                    <a:pt x="17550" y="5299"/>
                  </a:lnTo>
                  <a:cubicBezTo>
                    <a:pt x="17543" y="5299"/>
                    <a:pt x="17539" y="5285"/>
                    <a:pt x="17541" y="5301"/>
                  </a:cubicBezTo>
                  <a:close/>
                  <a:moveTo>
                    <a:pt x="16447" y="1898"/>
                  </a:moveTo>
                  <a:cubicBezTo>
                    <a:pt x="16447" y="1901"/>
                    <a:pt x="16456" y="1900"/>
                    <a:pt x="16457" y="1900"/>
                  </a:cubicBezTo>
                  <a:cubicBezTo>
                    <a:pt x="16459" y="1899"/>
                    <a:pt x="16471" y="1919"/>
                    <a:pt x="16460" y="1898"/>
                  </a:cubicBezTo>
                  <a:lnTo>
                    <a:pt x="16456" y="1896"/>
                  </a:lnTo>
                  <a:cubicBezTo>
                    <a:pt x="16450" y="1896"/>
                    <a:pt x="16445" y="1882"/>
                    <a:pt x="16447" y="1898"/>
                  </a:cubicBezTo>
                  <a:close/>
                  <a:moveTo>
                    <a:pt x="17986" y="2069"/>
                  </a:moveTo>
                  <a:cubicBezTo>
                    <a:pt x="17987" y="2071"/>
                    <a:pt x="17995" y="2070"/>
                    <a:pt x="17996" y="2070"/>
                  </a:cubicBezTo>
                  <a:cubicBezTo>
                    <a:pt x="17998" y="2069"/>
                    <a:pt x="18010" y="2089"/>
                    <a:pt x="17999" y="2068"/>
                  </a:cubicBezTo>
                  <a:lnTo>
                    <a:pt x="17995" y="2066"/>
                  </a:lnTo>
                  <a:cubicBezTo>
                    <a:pt x="17989" y="2066"/>
                    <a:pt x="17984" y="2052"/>
                    <a:pt x="17986" y="2069"/>
                  </a:cubicBezTo>
                  <a:close/>
                  <a:moveTo>
                    <a:pt x="19558" y="1923"/>
                  </a:moveTo>
                  <a:cubicBezTo>
                    <a:pt x="19558" y="1925"/>
                    <a:pt x="19567" y="1924"/>
                    <a:pt x="19568" y="1924"/>
                  </a:cubicBezTo>
                  <a:cubicBezTo>
                    <a:pt x="19570" y="1923"/>
                    <a:pt x="19582" y="1943"/>
                    <a:pt x="19571" y="1922"/>
                  </a:cubicBezTo>
                  <a:lnTo>
                    <a:pt x="19567" y="1920"/>
                  </a:lnTo>
                  <a:cubicBezTo>
                    <a:pt x="19561" y="1920"/>
                    <a:pt x="19556" y="1906"/>
                    <a:pt x="19558" y="1923"/>
                  </a:cubicBezTo>
                  <a:close/>
                  <a:moveTo>
                    <a:pt x="17897" y="1777"/>
                  </a:moveTo>
                  <a:cubicBezTo>
                    <a:pt x="17897" y="1779"/>
                    <a:pt x="17906" y="1779"/>
                    <a:pt x="17907" y="1778"/>
                  </a:cubicBezTo>
                  <a:cubicBezTo>
                    <a:pt x="17909" y="1778"/>
                    <a:pt x="17921" y="1797"/>
                    <a:pt x="17910" y="1776"/>
                  </a:cubicBezTo>
                  <a:lnTo>
                    <a:pt x="17906" y="1774"/>
                  </a:lnTo>
                  <a:cubicBezTo>
                    <a:pt x="17900" y="1774"/>
                    <a:pt x="17895" y="1760"/>
                    <a:pt x="17897" y="1777"/>
                  </a:cubicBezTo>
                  <a:close/>
                  <a:moveTo>
                    <a:pt x="16658" y="1607"/>
                  </a:moveTo>
                  <a:cubicBezTo>
                    <a:pt x="16658" y="1609"/>
                    <a:pt x="16666" y="1608"/>
                    <a:pt x="16667" y="1608"/>
                  </a:cubicBezTo>
                  <a:cubicBezTo>
                    <a:pt x="16669" y="1607"/>
                    <a:pt x="16681" y="1627"/>
                    <a:pt x="16671" y="1606"/>
                  </a:cubicBezTo>
                  <a:lnTo>
                    <a:pt x="16666" y="1604"/>
                  </a:lnTo>
                  <a:cubicBezTo>
                    <a:pt x="16660" y="1604"/>
                    <a:pt x="16655" y="1590"/>
                    <a:pt x="16658" y="1607"/>
                  </a:cubicBezTo>
                  <a:close/>
                  <a:moveTo>
                    <a:pt x="170" y="3762"/>
                  </a:moveTo>
                  <a:cubicBezTo>
                    <a:pt x="170" y="3765"/>
                    <a:pt x="179" y="3764"/>
                    <a:pt x="180" y="3763"/>
                  </a:cubicBezTo>
                  <a:cubicBezTo>
                    <a:pt x="182" y="3763"/>
                    <a:pt x="194" y="3782"/>
                    <a:pt x="183" y="3761"/>
                  </a:cubicBezTo>
                  <a:lnTo>
                    <a:pt x="179" y="3759"/>
                  </a:lnTo>
                  <a:cubicBezTo>
                    <a:pt x="173" y="3759"/>
                    <a:pt x="168" y="3745"/>
                    <a:pt x="170" y="3762"/>
                  </a:cubicBezTo>
                  <a:close/>
                  <a:moveTo>
                    <a:pt x="17144" y="1866"/>
                  </a:moveTo>
                  <a:cubicBezTo>
                    <a:pt x="17144" y="1869"/>
                    <a:pt x="17153" y="1868"/>
                    <a:pt x="17153" y="1867"/>
                  </a:cubicBezTo>
                  <a:cubicBezTo>
                    <a:pt x="17155" y="1867"/>
                    <a:pt x="17167" y="1886"/>
                    <a:pt x="17157" y="1865"/>
                  </a:cubicBezTo>
                  <a:lnTo>
                    <a:pt x="17153" y="1863"/>
                  </a:lnTo>
                  <a:cubicBezTo>
                    <a:pt x="17146" y="1863"/>
                    <a:pt x="17142" y="1849"/>
                    <a:pt x="17144" y="1866"/>
                  </a:cubicBezTo>
                  <a:close/>
                  <a:moveTo>
                    <a:pt x="18521" y="4993"/>
                  </a:moveTo>
                  <a:cubicBezTo>
                    <a:pt x="18521" y="4996"/>
                    <a:pt x="18530" y="4995"/>
                    <a:pt x="18531" y="4995"/>
                  </a:cubicBezTo>
                  <a:cubicBezTo>
                    <a:pt x="18533" y="4994"/>
                    <a:pt x="18545" y="5014"/>
                    <a:pt x="18534" y="4993"/>
                  </a:cubicBezTo>
                  <a:lnTo>
                    <a:pt x="18530" y="4991"/>
                  </a:lnTo>
                  <a:cubicBezTo>
                    <a:pt x="18524" y="4991"/>
                    <a:pt x="18519" y="4977"/>
                    <a:pt x="18521" y="4993"/>
                  </a:cubicBezTo>
                  <a:close/>
                  <a:moveTo>
                    <a:pt x="20303" y="4289"/>
                  </a:moveTo>
                  <a:cubicBezTo>
                    <a:pt x="20304" y="4291"/>
                    <a:pt x="20312" y="4290"/>
                    <a:pt x="20313" y="4290"/>
                  </a:cubicBezTo>
                  <a:cubicBezTo>
                    <a:pt x="20315" y="4289"/>
                    <a:pt x="20327" y="4309"/>
                    <a:pt x="20317" y="4288"/>
                  </a:cubicBezTo>
                  <a:lnTo>
                    <a:pt x="20312" y="4286"/>
                  </a:lnTo>
                  <a:cubicBezTo>
                    <a:pt x="20306" y="4286"/>
                    <a:pt x="20301" y="4272"/>
                    <a:pt x="20303" y="4289"/>
                  </a:cubicBezTo>
                  <a:close/>
                  <a:moveTo>
                    <a:pt x="22677" y="3462"/>
                  </a:moveTo>
                  <a:cubicBezTo>
                    <a:pt x="22678" y="3465"/>
                    <a:pt x="22686" y="3464"/>
                    <a:pt x="22687" y="3464"/>
                  </a:cubicBezTo>
                  <a:cubicBezTo>
                    <a:pt x="22689" y="3463"/>
                    <a:pt x="22701" y="3482"/>
                    <a:pt x="22690" y="3461"/>
                  </a:cubicBezTo>
                  <a:lnTo>
                    <a:pt x="22686" y="3460"/>
                  </a:lnTo>
                  <a:cubicBezTo>
                    <a:pt x="22680" y="3459"/>
                    <a:pt x="22675" y="3445"/>
                    <a:pt x="22677" y="3462"/>
                  </a:cubicBezTo>
                  <a:close/>
                  <a:moveTo>
                    <a:pt x="20465" y="2660"/>
                  </a:moveTo>
                  <a:cubicBezTo>
                    <a:pt x="20466" y="2663"/>
                    <a:pt x="20474" y="2662"/>
                    <a:pt x="20475" y="2662"/>
                  </a:cubicBezTo>
                  <a:cubicBezTo>
                    <a:pt x="20477" y="2661"/>
                    <a:pt x="20489" y="2680"/>
                    <a:pt x="20479" y="2659"/>
                  </a:cubicBezTo>
                  <a:lnTo>
                    <a:pt x="20474" y="2657"/>
                  </a:lnTo>
                  <a:cubicBezTo>
                    <a:pt x="20468" y="2657"/>
                    <a:pt x="20463" y="2643"/>
                    <a:pt x="20465" y="2660"/>
                  </a:cubicBezTo>
                  <a:close/>
                  <a:moveTo>
                    <a:pt x="20879" y="3357"/>
                  </a:moveTo>
                  <a:cubicBezTo>
                    <a:pt x="20879" y="3359"/>
                    <a:pt x="20888" y="3359"/>
                    <a:pt x="20888" y="3358"/>
                  </a:cubicBezTo>
                  <a:cubicBezTo>
                    <a:pt x="20890" y="3358"/>
                    <a:pt x="20902" y="3377"/>
                    <a:pt x="20892" y="3356"/>
                  </a:cubicBezTo>
                  <a:lnTo>
                    <a:pt x="20888" y="3354"/>
                  </a:lnTo>
                  <a:cubicBezTo>
                    <a:pt x="20881" y="3354"/>
                    <a:pt x="20877" y="3340"/>
                    <a:pt x="20879" y="3357"/>
                  </a:cubicBezTo>
                  <a:close/>
                  <a:moveTo>
                    <a:pt x="19996" y="1979"/>
                  </a:moveTo>
                  <a:cubicBezTo>
                    <a:pt x="19996" y="1982"/>
                    <a:pt x="20004" y="1981"/>
                    <a:pt x="20005" y="1981"/>
                  </a:cubicBezTo>
                  <a:cubicBezTo>
                    <a:pt x="20007" y="1980"/>
                    <a:pt x="20019" y="2000"/>
                    <a:pt x="20009" y="1979"/>
                  </a:cubicBezTo>
                  <a:lnTo>
                    <a:pt x="20004" y="1977"/>
                  </a:lnTo>
                  <a:cubicBezTo>
                    <a:pt x="19998" y="1977"/>
                    <a:pt x="19993" y="1963"/>
                    <a:pt x="19996" y="1979"/>
                  </a:cubicBezTo>
                  <a:close/>
                  <a:moveTo>
                    <a:pt x="22240" y="3106"/>
                  </a:moveTo>
                  <a:cubicBezTo>
                    <a:pt x="22240" y="3108"/>
                    <a:pt x="22249" y="3107"/>
                    <a:pt x="22249" y="3107"/>
                  </a:cubicBezTo>
                  <a:cubicBezTo>
                    <a:pt x="22251" y="3106"/>
                    <a:pt x="22263" y="3126"/>
                    <a:pt x="22253" y="3105"/>
                  </a:cubicBezTo>
                  <a:lnTo>
                    <a:pt x="22249" y="3103"/>
                  </a:lnTo>
                  <a:cubicBezTo>
                    <a:pt x="22242" y="3103"/>
                    <a:pt x="22238" y="3089"/>
                    <a:pt x="22240" y="3106"/>
                  </a:cubicBezTo>
                  <a:close/>
                  <a:moveTo>
                    <a:pt x="22677" y="3122"/>
                  </a:moveTo>
                  <a:cubicBezTo>
                    <a:pt x="22678" y="3124"/>
                    <a:pt x="22686" y="3124"/>
                    <a:pt x="22687" y="3123"/>
                  </a:cubicBezTo>
                  <a:cubicBezTo>
                    <a:pt x="22689" y="3123"/>
                    <a:pt x="22701" y="3142"/>
                    <a:pt x="22690" y="3121"/>
                  </a:cubicBezTo>
                  <a:lnTo>
                    <a:pt x="22686" y="3119"/>
                  </a:lnTo>
                  <a:cubicBezTo>
                    <a:pt x="22680" y="3119"/>
                    <a:pt x="22675" y="3105"/>
                    <a:pt x="22677" y="3122"/>
                  </a:cubicBezTo>
                  <a:close/>
                  <a:moveTo>
                    <a:pt x="17030" y="4937"/>
                  </a:moveTo>
                  <a:cubicBezTo>
                    <a:pt x="17031" y="4939"/>
                    <a:pt x="17039" y="4939"/>
                    <a:pt x="17040" y="4938"/>
                  </a:cubicBezTo>
                  <a:cubicBezTo>
                    <a:pt x="17042" y="4937"/>
                    <a:pt x="17054" y="4957"/>
                    <a:pt x="17043" y="4936"/>
                  </a:cubicBezTo>
                  <a:lnTo>
                    <a:pt x="17039" y="4934"/>
                  </a:lnTo>
                  <a:cubicBezTo>
                    <a:pt x="17033" y="4934"/>
                    <a:pt x="17028" y="4920"/>
                    <a:pt x="17030" y="4937"/>
                  </a:cubicBezTo>
                  <a:close/>
                  <a:moveTo>
                    <a:pt x="17403" y="1744"/>
                  </a:moveTo>
                  <a:cubicBezTo>
                    <a:pt x="17403" y="1747"/>
                    <a:pt x="17412" y="1746"/>
                    <a:pt x="17413" y="1746"/>
                  </a:cubicBezTo>
                  <a:cubicBezTo>
                    <a:pt x="17415" y="1745"/>
                    <a:pt x="17427" y="1765"/>
                    <a:pt x="17416" y="1744"/>
                  </a:cubicBezTo>
                  <a:lnTo>
                    <a:pt x="17412" y="1742"/>
                  </a:lnTo>
                  <a:cubicBezTo>
                    <a:pt x="17406" y="1742"/>
                    <a:pt x="17401" y="1728"/>
                    <a:pt x="17403" y="1744"/>
                  </a:cubicBezTo>
                  <a:close/>
                  <a:moveTo>
                    <a:pt x="22726" y="3519"/>
                  </a:moveTo>
                  <a:cubicBezTo>
                    <a:pt x="22726" y="3521"/>
                    <a:pt x="22735" y="3521"/>
                    <a:pt x="22736" y="3520"/>
                  </a:cubicBezTo>
                  <a:cubicBezTo>
                    <a:pt x="22738" y="3520"/>
                    <a:pt x="22750" y="3539"/>
                    <a:pt x="22739" y="3518"/>
                  </a:cubicBezTo>
                  <a:lnTo>
                    <a:pt x="22735" y="3516"/>
                  </a:lnTo>
                  <a:cubicBezTo>
                    <a:pt x="22729" y="3516"/>
                    <a:pt x="22724" y="3502"/>
                    <a:pt x="22726" y="3519"/>
                  </a:cubicBezTo>
                  <a:close/>
                  <a:moveTo>
                    <a:pt x="18391" y="2206"/>
                  </a:moveTo>
                  <a:cubicBezTo>
                    <a:pt x="18392" y="2209"/>
                    <a:pt x="18400" y="2208"/>
                    <a:pt x="18401" y="2208"/>
                  </a:cubicBezTo>
                  <a:cubicBezTo>
                    <a:pt x="18403" y="2207"/>
                    <a:pt x="18415" y="2227"/>
                    <a:pt x="18405" y="2206"/>
                  </a:cubicBezTo>
                  <a:lnTo>
                    <a:pt x="18400" y="2204"/>
                  </a:lnTo>
                  <a:cubicBezTo>
                    <a:pt x="18394" y="2204"/>
                    <a:pt x="18389" y="2190"/>
                    <a:pt x="18391" y="2206"/>
                  </a:cubicBezTo>
                  <a:close/>
                  <a:moveTo>
                    <a:pt x="16163" y="1890"/>
                  </a:moveTo>
                  <a:cubicBezTo>
                    <a:pt x="16164" y="1893"/>
                    <a:pt x="16172" y="1892"/>
                    <a:pt x="16173" y="1892"/>
                  </a:cubicBezTo>
                  <a:cubicBezTo>
                    <a:pt x="16175" y="1891"/>
                    <a:pt x="16187" y="1911"/>
                    <a:pt x="16176" y="1890"/>
                  </a:cubicBezTo>
                  <a:lnTo>
                    <a:pt x="16172" y="1888"/>
                  </a:lnTo>
                  <a:cubicBezTo>
                    <a:pt x="16166" y="1888"/>
                    <a:pt x="16161" y="1874"/>
                    <a:pt x="16163" y="1890"/>
                  </a:cubicBezTo>
                  <a:close/>
                  <a:moveTo>
                    <a:pt x="22199" y="4831"/>
                  </a:moveTo>
                  <a:cubicBezTo>
                    <a:pt x="22200" y="4834"/>
                    <a:pt x="22208" y="4833"/>
                    <a:pt x="22209" y="4833"/>
                  </a:cubicBezTo>
                  <a:cubicBezTo>
                    <a:pt x="22211" y="4832"/>
                    <a:pt x="22223" y="4852"/>
                    <a:pt x="22212" y="4831"/>
                  </a:cubicBezTo>
                  <a:lnTo>
                    <a:pt x="22208" y="4829"/>
                  </a:lnTo>
                  <a:cubicBezTo>
                    <a:pt x="22202" y="4829"/>
                    <a:pt x="22197" y="4815"/>
                    <a:pt x="22199" y="4831"/>
                  </a:cubicBezTo>
                  <a:close/>
                  <a:moveTo>
                    <a:pt x="17605" y="1850"/>
                  </a:moveTo>
                  <a:cubicBezTo>
                    <a:pt x="17606" y="1852"/>
                    <a:pt x="17614" y="1852"/>
                    <a:pt x="17615" y="1851"/>
                  </a:cubicBezTo>
                  <a:cubicBezTo>
                    <a:pt x="17617" y="1851"/>
                    <a:pt x="17629" y="1870"/>
                    <a:pt x="17619" y="1849"/>
                  </a:cubicBezTo>
                  <a:lnTo>
                    <a:pt x="17614" y="1847"/>
                  </a:lnTo>
                  <a:cubicBezTo>
                    <a:pt x="17608" y="1847"/>
                    <a:pt x="17603" y="1833"/>
                    <a:pt x="17605" y="1850"/>
                  </a:cubicBezTo>
                  <a:close/>
                  <a:moveTo>
                    <a:pt x="20943" y="3981"/>
                  </a:moveTo>
                  <a:cubicBezTo>
                    <a:pt x="20944" y="3983"/>
                    <a:pt x="20952" y="3982"/>
                    <a:pt x="20953" y="3982"/>
                  </a:cubicBezTo>
                  <a:cubicBezTo>
                    <a:pt x="20955" y="3981"/>
                    <a:pt x="20967" y="4001"/>
                    <a:pt x="20957" y="3980"/>
                  </a:cubicBezTo>
                  <a:lnTo>
                    <a:pt x="20952" y="3978"/>
                  </a:lnTo>
                  <a:cubicBezTo>
                    <a:pt x="20946" y="3978"/>
                    <a:pt x="20941" y="3964"/>
                    <a:pt x="20943" y="3981"/>
                  </a:cubicBezTo>
                  <a:close/>
                  <a:moveTo>
                    <a:pt x="16017" y="1890"/>
                  </a:moveTo>
                  <a:cubicBezTo>
                    <a:pt x="16018" y="1893"/>
                    <a:pt x="16026" y="1892"/>
                    <a:pt x="16027" y="1892"/>
                  </a:cubicBezTo>
                  <a:cubicBezTo>
                    <a:pt x="16029" y="1891"/>
                    <a:pt x="16041" y="1911"/>
                    <a:pt x="16031" y="1890"/>
                  </a:cubicBezTo>
                  <a:lnTo>
                    <a:pt x="16026" y="1888"/>
                  </a:lnTo>
                  <a:cubicBezTo>
                    <a:pt x="16020" y="1888"/>
                    <a:pt x="16015" y="1874"/>
                    <a:pt x="16017" y="1890"/>
                  </a:cubicBezTo>
                  <a:close/>
                  <a:moveTo>
                    <a:pt x="17500" y="2328"/>
                  </a:moveTo>
                  <a:cubicBezTo>
                    <a:pt x="17500" y="2330"/>
                    <a:pt x="17509" y="2330"/>
                    <a:pt x="17510" y="2329"/>
                  </a:cubicBezTo>
                  <a:cubicBezTo>
                    <a:pt x="17512" y="2329"/>
                    <a:pt x="17524" y="2348"/>
                    <a:pt x="17513" y="2327"/>
                  </a:cubicBezTo>
                  <a:lnTo>
                    <a:pt x="17509" y="2325"/>
                  </a:lnTo>
                  <a:cubicBezTo>
                    <a:pt x="17503" y="2325"/>
                    <a:pt x="17498" y="2311"/>
                    <a:pt x="17500" y="2328"/>
                  </a:cubicBezTo>
                  <a:close/>
                  <a:moveTo>
                    <a:pt x="14899" y="4993"/>
                  </a:moveTo>
                  <a:cubicBezTo>
                    <a:pt x="14900" y="4996"/>
                    <a:pt x="14908" y="4995"/>
                    <a:pt x="14909" y="4995"/>
                  </a:cubicBezTo>
                  <a:cubicBezTo>
                    <a:pt x="14911" y="4994"/>
                    <a:pt x="14923" y="5014"/>
                    <a:pt x="14913" y="4993"/>
                  </a:cubicBezTo>
                  <a:cubicBezTo>
                    <a:pt x="14913" y="4993"/>
                    <a:pt x="14911" y="4991"/>
                    <a:pt x="14911" y="4991"/>
                  </a:cubicBezTo>
                  <a:cubicBezTo>
                    <a:pt x="14911" y="4991"/>
                    <a:pt x="14909" y="4991"/>
                    <a:pt x="14908" y="4991"/>
                  </a:cubicBezTo>
                  <a:cubicBezTo>
                    <a:pt x="14902" y="4991"/>
                    <a:pt x="14897" y="4977"/>
                    <a:pt x="14899" y="4993"/>
                  </a:cubicBezTo>
                  <a:close/>
                  <a:moveTo>
                    <a:pt x="17484" y="805"/>
                  </a:moveTo>
                  <a:cubicBezTo>
                    <a:pt x="17484" y="807"/>
                    <a:pt x="17493" y="806"/>
                    <a:pt x="17494" y="806"/>
                  </a:cubicBezTo>
                  <a:cubicBezTo>
                    <a:pt x="17496" y="805"/>
                    <a:pt x="17508" y="825"/>
                    <a:pt x="17497" y="804"/>
                  </a:cubicBezTo>
                  <a:cubicBezTo>
                    <a:pt x="17497" y="804"/>
                    <a:pt x="17496" y="803"/>
                    <a:pt x="17496" y="802"/>
                  </a:cubicBezTo>
                  <a:cubicBezTo>
                    <a:pt x="17484" y="799"/>
                    <a:pt x="17482" y="790"/>
                    <a:pt x="17484" y="805"/>
                  </a:cubicBezTo>
                  <a:close/>
                  <a:moveTo>
                    <a:pt x="20984" y="3956"/>
                  </a:moveTo>
                  <a:lnTo>
                    <a:pt x="20975" y="3972"/>
                  </a:lnTo>
                  <a:cubicBezTo>
                    <a:pt x="20986" y="3969"/>
                    <a:pt x="20983" y="3978"/>
                    <a:pt x="20986" y="3968"/>
                  </a:cubicBezTo>
                  <a:cubicBezTo>
                    <a:pt x="20991" y="3952"/>
                    <a:pt x="20990" y="3967"/>
                    <a:pt x="20984" y="3956"/>
                  </a:cubicBezTo>
                  <a:lnTo>
                    <a:pt x="20993" y="3941"/>
                  </a:lnTo>
                  <a:lnTo>
                    <a:pt x="20968" y="3940"/>
                  </a:lnTo>
                  <a:lnTo>
                    <a:pt x="20968" y="3956"/>
                  </a:lnTo>
                  <a:lnTo>
                    <a:pt x="20984" y="3956"/>
                  </a:lnTo>
                  <a:close/>
                  <a:moveTo>
                    <a:pt x="22977" y="4475"/>
                  </a:moveTo>
                  <a:cubicBezTo>
                    <a:pt x="22977" y="4478"/>
                    <a:pt x="22986" y="4477"/>
                    <a:pt x="22987" y="4476"/>
                  </a:cubicBezTo>
                  <a:cubicBezTo>
                    <a:pt x="22989" y="4476"/>
                    <a:pt x="23001" y="4495"/>
                    <a:pt x="22990" y="4474"/>
                  </a:cubicBezTo>
                  <a:cubicBezTo>
                    <a:pt x="22990" y="4474"/>
                    <a:pt x="22975" y="4459"/>
                    <a:pt x="22977" y="4475"/>
                  </a:cubicBezTo>
                  <a:close/>
                  <a:moveTo>
                    <a:pt x="15232" y="5698"/>
                  </a:moveTo>
                  <a:cubicBezTo>
                    <a:pt x="15232" y="5701"/>
                    <a:pt x="15241" y="5700"/>
                    <a:pt x="15241" y="5700"/>
                  </a:cubicBezTo>
                  <a:cubicBezTo>
                    <a:pt x="15243" y="5699"/>
                    <a:pt x="15255" y="5719"/>
                    <a:pt x="15245" y="5698"/>
                  </a:cubicBezTo>
                  <a:cubicBezTo>
                    <a:pt x="15245" y="5698"/>
                    <a:pt x="15230" y="5683"/>
                    <a:pt x="15232" y="5698"/>
                  </a:cubicBezTo>
                  <a:close/>
                  <a:moveTo>
                    <a:pt x="12914" y="1631"/>
                  </a:moveTo>
                  <a:cubicBezTo>
                    <a:pt x="12915" y="1634"/>
                    <a:pt x="12923" y="1633"/>
                    <a:pt x="12924" y="1633"/>
                  </a:cubicBezTo>
                  <a:cubicBezTo>
                    <a:pt x="12926" y="1632"/>
                    <a:pt x="12938" y="1651"/>
                    <a:pt x="12928" y="1630"/>
                  </a:cubicBezTo>
                  <a:cubicBezTo>
                    <a:pt x="12928" y="1630"/>
                    <a:pt x="12913" y="1615"/>
                    <a:pt x="12914" y="1631"/>
                  </a:cubicBezTo>
                  <a:close/>
                  <a:moveTo>
                    <a:pt x="14073" y="2077"/>
                  </a:moveTo>
                  <a:cubicBezTo>
                    <a:pt x="14073" y="2079"/>
                    <a:pt x="14082" y="2078"/>
                    <a:pt x="14083" y="2078"/>
                  </a:cubicBezTo>
                  <a:cubicBezTo>
                    <a:pt x="14085" y="2077"/>
                    <a:pt x="14097" y="2097"/>
                    <a:pt x="14086" y="2076"/>
                  </a:cubicBezTo>
                  <a:cubicBezTo>
                    <a:pt x="14086" y="2076"/>
                    <a:pt x="14071" y="2061"/>
                    <a:pt x="14073" y="2077"/>
                  </a:cubicBezTo>
                  <a:close/>
                  <a:moveTo>
                    <a:pt x="15556" y="1696"/>
                  </a:moveTo>
                  <a:cubicBezTo>
                    <a:pt x="15556" y="1698"/>
                    <a:pt x="15565" y="1698"/>
                    <a:pt x="15565" y="1697"/>
                  </a:cubicBezTo>
                  <a:cubicBezTo>
                    <a:pt x="15567" y="1697"/>
                    <a:pt x="15579" y="1716"/>
                    <a:pt x="15569" y="1695"/>
                  </a:cubicBezTo>
                  <a:cubicBezTo>
                    <a:pt x="15569" y="1695"/>
                    <a:pt x="15554" y="1680"/>
                    <a:pt x="15556" y="1696"/>
                  </a:cubicBezTo>
                  <a:close/>
                  <a:moveTo>
                    <a:pt x="17152" y="2644"/>
                  </a:moveTo>
                  <a:cubicBezTo>
                    <a:pt x="17152" y="2646"/>
                    <a:pt x="17161" y="2646"/>
                    <a:pt x="17161" y="2645"/>
                  </a:cubicBezTo>
                  <a:cubicBezTo>
                    <a:pt x="17163" y="2645"/>
                    <a:pt x="17175" y="2664"/>
                    <a:pt x="17165" y="2643"/>
                  </a:cubicBezTo>
                  <a:cubicBezTo>
                    <a:pt x="17165" y="2643"/>
                    <a:pt x="17150" y="2628"/>
                    <a:pt x="17152" y="2644"/>
                  </a:cubicBezTo>
                  <a:close/>
                  <a:moveTo>
                    <a:pt x="18197" y="4483"/>
                  </a:moveTo>
                  <a:cubicBezTo>
                    <a:pt x="18197" y="4486"/>
                    <a:pt x="18206" y="4485"/>
                    <a:pt x="18207" y="4485"/>
                  </a:cubicBezTo>
                  <a:cubicBezTo>
                    <a:pt x="18209" y="4484"/>
                    <a:pt x="18221" y="4503"/>
                    <a:pt x="18210" y="4482"/>
                  </a:cubicBezTo>
                  <a:cubicBezTo>
                    <a:pt x="18210" y="4482"/>
                    <a:pt x="18195" y="4467"/>
                    <a:pt x="18197" y="4483"/>
                  </a:cubicBezTo>
                  <a:close/>
                  <a:moveTo>
                    <a:pt x="14802" y="5018"/>
                  </a:moveTo>
                  <a:cubicBezTo>
                    <a:pt x="14799" y="5035"/>
                    <a:pt x="14814" y="5023"/>
                    <a:pt x="14813" y="5016"/>
                  </a:cubicBezTo>
                  <a:lnTo>
                    <a:pt x="14810" y="5015"/>
                  </a:lnTo>
                  <a:cubicBezTo>
                    <a:pt x="14795" y="5015"/>
                    <a:pt x="14805" y="5001"/>
                    <a:pt x="14802" y="5018"/>
                  </a:cubicBezTo>
                  <a:close/>
                  <a:moveTo>
                    <a:pt x="14972" y="5382"/>
                  </a:moveTo>
                  <a:cubicBezTo>
                    <a:pt x="14969" y="5400"/>
                    <a:pt x="14984" y="5388"/>
                    <a:pt x="14983" y="5381"/>
                  </a:cubicBezTo>
                  <a:lnTo>
                    <a:pt x="14980" y="5379"/>
                  </a:lnTo>
                  <a:cubicBezTo>
                    <a:pt x="14965" y="5380"/>
                    <a:pt x="14975" y="5366"/>
                    <a:pt x="14972" y="5382"/>
                  </a:cubicBezTo>
                  <a:close/>
                  <a:moveTo>
                    <a:pt x="20198" y="4969"/>
                  </a:moveTo>
                  <a:cubicBezTo>
                    <a:pt x="20195" y="4987"/>
                    <a:pt x="20210" y="4975"/>
                    <a:pt x="20209" y="4967"/>
                  </a:cubicBezTo>
                  <a:lnTo>
                    <a:pt x="20206" y="4966"/>
                  </a:lnTo>
                  <a:cubicBezTo>
                    <a:pt x="20191" y="4967"/>
                    <a:pt x="20201" y="4952"/>
                    <a:pt x="20198" y="4969"/>
                  </a:cubicBezTo>
                  <a:close/>
                  <a:moveTo>
                    <a:pt x="18213" y="5504"/>
                  </a:moveTo>
                  <a:cubicBezTo>
                    <a:pt x="18210" y="5521"/>
                    <a:pt x="18225" y="5509"/>
                    <a:pt x="18224" y="5502"/>
                  </a:cubicBezTo>
                  <a:lnTo>
                    <a:pt x="18221" y="5501"/>
                  </a:lnTo>
                  <a:cubicBezTo>
                    <a:pt x="18206" y="5502"/>
                    <a:pt x="18216" y="5487"/>
                    <a:pt x="18213" y="5504"/>
                  </a:cubicBezTo>
                  <a:close/>
                  <a:moveTo>
                    <a:pt x="19477" y="5253"/>
                  </a:moveTo>
                  <a:cubicBezTo>
                    <a:pt x="19474" y="5270"/>
                    <a:pt x="19489" y="5258"/>
                    <a:pt x="19488" y="5251"/>
                  </a:cubicBezTo>
                  <a:lnTo>
                    <a:pt x="19485" y="5250"/>
                  </a:lnTo>
                  <a:cubicBezTo>
                    <a:pt x="19470" y="5250"/>
                    <a:pt x="19480" y="5236"/>
                    <a:pt x="19477" y="5253"/>
                  </a:cubicBezTo>
                  <a:close/>
                  <a:moveTo>
                    <a:pt x="14924" y="5415"/>
                  </a:moveTo>
                  <a:cubicBezTo>
                    <a:pt x="14921" y="5432"/>
                    <a:pt x="14935" y="5420"/>
                    <a:pt x="14935" y="5413"/>
                  </a:cubicBezTo>
                  <a:lnTo>
                    <a:pt x="14932" y="5412"/>
                  </a:lnTo>
                  <a:cubicBezTo>
                    <a:pt x="14917" y="5413"/>
                    <a:pt x="14927" y="5398"/>
                    <a:pt x="14924" y="5415"/>
                  </a:cubicBezTo>
                  <a:close/>
                  <a:moveTo>
                    <a:pt x="19088" y="4118"/>
                  </a:moveTo>
                  <a:cubicBezTo>
                    <a:pt x="19084" y="4141"/>
                    <a:pt x="19107" y="4114"/>
                    <a:pt x="19096" y="4115"/>
                  </a:cubicBezTo>
                  <a:cubicBezTo>
                    <a:pt x="19081" y="4116"/>
                    <a:pt x="19091" y="4102"/>
                    <a:pt x="19088" y="4118"/>
                  </a:cubicBezTo>
                  <a:close/>
                  <a:moveTo>
                    <a:pt x="17411" y="2538"/>
                  </a:moveTo>
                  <a:cubicBezTo>
                    <a:pt x="17407" y="2561"/>
                    <a:pt x="17430" y="2535"/>
                    <a:pt x="17419" y="2535"/>
                  </a:cubicBezTo>
                  <a:cubicBezTo>
                    <a:pt x="17404" y="2536"/>
                    <a:pt x="17414" y="2522"/>
                    <a:pt x="17411" y="2538"/>
                  </a:cubicBezTo>
                  <a:close/>
                  <a:moveTo>
                    <a:pt x="21713" y="4037"/>
                  </a:moveTo>
                  <a:cubicBezTo>
                    <a:pt x="21709" y="4060"/>
                    <a:pt x="21732" y="4033"/>
                    <a:pt x="21721" y="4034"/>
                  </a:cubicBezTo>
                  <a:cubicBezTo>
                    <a:pt x="21706" y="4035"/>
                    <a:pt x="21716" y="4021"/>
                    <a:pt x="21713" y="4037"/>
                  </a:cubicBezTo>
                  <a:close/>
                  <a:moveTo>
                    <a:pt x="14972" y="2036"/>
                  </a:moveTo>
                  <a:cubicBezTo>
                    <a:pt x="14968" y="2059"/>
                    <a:pt x="14992" y="2032"/>
                    <a:pt x="14980" y="2033"/>
                  </a:cubicBezTo>
                  <a:cubicBezTo>
                    <a:pt x="14965" y="2034"/>
                    <a:pt x="14975" y="2019"/>
                    <a:pt x="14972" y="2036"/>
                  </a:cubicBezTo>
                  <a:close/>
                  <a:moveTo>
                    <a:pt x="14948" y="2328"/>
                  </a:moveTo>
                  <a:cubicBezTo>
                    <a:pt x="14944" y="2350"/>
                    <a:pt x="14967" y="2324"/>
                    <a:pt x="14956" y="2325"/>
                  </a:cubicBezTo>
                  <a:cubicBezTo>
                    <a:pt x="14941" y="2326"/>
                    <a:pt x="14951" y="2311"/>
                    <a:pt x="14948" y="2328"/>
                  </a:cubicBezTo>
                  <a:close/>
                  <a:moveTo>
                    <a:pt x="19639" y="2619"/>
                  </a:moveTo>
                  <a:cubicBezTo>
                    <a:pt x="19635" y="2642"/>
                    <a:pt x="19658" y="2616"/>
                    <a:pt x="19647" y="2616"/>
                  </a:cubicBezTo>
                  <a:cubicBezTo>
                    <a:pt x="19632" y="2617"/>
                    <a:pt x="19642" y="2603"/>
                    <a:pt x="19639" y="2619"/>
                  </a:cubicBezTo>
                  <a:close/>
                  <a:moveTo>
                    <a:pt x="21430" y="4029"/>
                  </a:moveTo>
                  <a:cubicBezTo>
                    <a:pt x="21425" y="4052"/>
                    <a:pt x="21449" y="4025"/>
                    <a:pt x="21438" y="4026"/>
                  </a:cubicBezTo>
                  <a:cubicBezTo>
                    <a:pt x="21422" y="4027"/>
                    <a:pt x="21433" y="4013"/>
                    <a:pt x="21430" y="4029"/>
                  </a:cubicBezTo>
                  <a:close/>
                  <a:moveTo>
                    <a:pt x="18683" y="2312"/>
                  </a:moveTo>
                  <a:cubicBezTo>
                    <a:pt x="18679" y="2334"/>
                    <a:pt x="18702" y="2308"/>
                    <a:pt x="18691" y="2308"/>
                  </a:cubicBezTo>
                  <a:cubicBezTo>
                    <a:pt x="18676" y="2309"/>
                    <a:pt x="18686" y="2295"/>
                    <a:pt x="18683" y="2312"/>
                  </a:cubicBezTo>
                  <a:close/>
                  <a:moveTo>
                    <a:pt x="21713" y="4191"/>
                  </a:moveTo>
                  <a:cubicBezTo>
                    <a:pt x="21709" y="4214"/>
                    <a:pt x="21732" y="4187"/>
                    <a:pt x="21721" y="4188"/>
                  </a:cubicBezTo>
                  <a:cubicBezTo>
                    <a:pt x="21706" y="4189"/>
                    <a:pt x="21716" y="4175"/>
                    <a:pt x="21713" y="4191"/>
                  </a:cubicBezTo>
                  <a:close/>
                  <a:moveTo>
                    <a:pt x="19323" y="3106"/>
                  </a:moveTo>
                  <a:cubicBezTo>
                    <a:pt x="19319" y="3128"/>
                    <a:pt x="19342" y="3102"/>
                    <a:pt x="19331" y="3102"/>
                  </a:cubicBezTo>
                  <a:cubicBezTo>
                    <a:pt x="19316" y="3103"/>
                    <a:pt x="19326" y="3089"/>
                    <a:pt x="19323" y="3106"/>
                  </a:cubicBezTo>
                  <a:close/>
                  <a:moveTo>
                    <a:pt x="19607" y="4070"/>
                  </a:moveTo>
                  <a:cubicBezTo>
                    <a:pt x="19602" y="4092"/>
                    <a:pt x="19626" y="4066"/>
                    <a:pt x="19615" y="4067"/>
                  </a:cubicBezTo>
                  <a:cubicBezTo>
                    <a:pt x="19600" y="4068"/>
                    <a:pt x="19610" y="4053"/>
                    <a:pt x="19607" y="4070"/>
                  </a:cubicBezTo>
                  <a:close/>
                  <a:moveTo>
                    <a:pt x="21972" y="3981"/>
                  </a:moveTo>
                  <a:cubicBezTo>
                    <a:pt x="21968" y="4003"/>
                    <a:pt x="21992" y="3977"/>
                    <a:pt x="21980" y="3977"/>
                  </a:cubicBezTo>
                  <a:cubicBezTo>
                    <a:pt x="21965" y="3978"/>
                    <a:pt x="21975" y="3964"/>
                    <a:pt x="21972" y="3981"/>
                  </a:cubicBezTo>
                  <a:close/>
                  <a:moveTo>
                    <a:pt x="18246" y="2190"/>
                  </a:moveTo>
                  <a:cubicBezTo>
                    <a:pt x="18241" y="2213"/>
                    <a:pt x="18265" y="2186"/>
                    <a:pt x="18254" y="2187"/>
                  </a:cubicBezTo>
                  <a:cubicBezTo>
                    <a:pt x="18238" y="2188"/>
                    <a:pt x="18249" y="2173"/>
                    <a:pt x="18246" y="2190"/>
                  </a:cubicBezTo>
                  <a:close/>
                  <a:moveTo>
                    <a:pt x="21292" y="5326"/>
                  </a:moveTo>
                  <a:cubicBezTo>
                    <a:pt x="21288" y="5348"/>
                    <a:pt x="21311" y="5322"/>
                    <a:pt x="21300" y="5322"/>
                  </a:cubicBezTo>
                  <a:cubicBezTo>
                    <a:pt x="21285" y="5323"/>
                    <a:pt x="21295" y="5309"/>
                    <a:pt x="21292" y="5326"/>
                  </a:cubicBezTo>
                  <a:close/>
                  <a:moveTo>
                    <a:pt x="19736" y="3697"/>
                  </a:moveTo>
                  <a:cubicBezTo>
                    <a:pt x="19732" y="3720"/>
                    <a:pt x="19756" y="3693"/>
                    <a:pt x="19744" y="3694"/>
                  </a:cubicBezTo>
                  <a:cubicBezTo>
                    <a:pt x="19729" y="3695"/>
                    <a:pt x="19739" y="3680"/>
                    <a:pt x="19736" y="3697"/>
                  </a:cubicBezTo>
                  <a:close/>
                  <a:moveTo>
                    <a:pt x="16998" y="3260"/>
                  </a:moveTo>
                  <a:cubicBezTo>
                    <a:pt x="16994" y="3282"/>
                    <a:pt x="17017" y="3256"/>
                    <a:pt x="17006" y="3256"/>
                  </a:cubicBezTo>
                  <a:cubicBezTo>
                    <a:pt x="16991" y="3257"/>
                    <a:pt x="17001" y="3243"/>
                    <a:pt x="16998" y="3260"/>
                  </a:cubicBezTo>
                  <a:close/>
                  <a:moveTo>
                    <a:pt x="15175" y="2425"/>
                  </a:moveTo>
                  <a:cubicBezTo>
                    <a:pt x="15171" y="2448"/>
                    <a:pt x="15194" y="2421"/>
                    <a:pt x="15183" y="2422"/>
                  </a:cubicBezTo>
                  <a:cubicBezTo>
                    <a:pt x="15168" y="2423"/>
                    <a:pt x="15178" y="2408"/>
                    <a:pt x="15175" y="2425"/>
                  </a:cubicBezTo>
                  <a:close/>
                  <a:moveTo>
                    <a:pt x="18594" y="3089"/>
                  </a:moveTo>
                  <a:cubicBezTo>
                    <a:pt x="18590" y="3112"/>
                    <a:pt x="18613" y="3085"/>
                    <a:pt x="18602" y="3086"/>
                  </a:cubicBezTo>
                  <a:cubicBezTo>
                    <a:pt x="18587" y="3087"/>
                    <a:pt x="18597" y="3073"/>
                    <a:pt x="18594" y="3089"/>
                  </a:cubicBezTo>
                  <a:close/>
                  <a:moveTo>
                    <a:pt x="14770" y="2028"/>
                  </a:moveTo>
                  <a:cubicBezTo>
                    <a:pt x="14766" y="2051"/>
                    <a:pt x="14789" y="2024"/>
                    <a:pt x="14778" y="2025"/>
                  </a:cubicBezTo>
                  <a:cubicBezTo>
                    <a:pt x="14763" y="2026"/>
                    <a:pt x="14773" y="2011"/>
                    <a:pt x="14770" y="2028"/>
                  </a:cubicBezTo>
                  <a:close/>
                  <a:moveTo>
                    <a:pt x="21746" y="4337"/>
                  </a:moveTo>
                  <a:cubicBezTo>
                    <a:pt x="21741" y="4360"/>
                    <a:pt x="21765" y="4333"/>
                    <a:pt x="21754" y="4334"/>
                  </a:cubicBezTo>
                  <a:cubicBezTo>
                    <a:pt x="21738" y="4335"/>
                    <a:pt x="21749" y="4320"/>
                    <a:pt x="21746" y="4337"/>
                  </a:cubicBezTo>
                  <a:close/>
                  <a:moveTo>
                    <a:pt x="20862" y="3989"/>
                  </a:moveTo>
                  <a:cubicBezTo>
                    <a:pt x="20858" y="4011"/>
                    <a:pt x="20882" y="3985"/>
                    <a:pt x="20870" y="3986"/>
                  </a:cubicBezTo>
                  <a:cubicBezTo>
                    <a:pt x="20855" y="3987"/>
                    <a:pt x="20866" y="3972"/>
                    <a:pt x="20862" y="3989"/>
                  </a:cubicBezTo>
                  <a:close/>
                  <a:moveTo>
                    <a:pt x="17241" y="4515"/>
                  </a:moveTo>
                  <a:cubicBezTo>
                    <a:pt x="17241" y="4525"/>
                    <a:pt x="17258" y="4534"/>
                    <a:pt x="17253" y="4515"/>
                  </a:cubicBezTo>
                  <a:cubicBezTo>
                    <a:pt x="17249" y="4497"/>
                    <a:pt x="17274" y="4515"/>
                    <a:pt x="17250" y="4513"/>
                  </a:cubicBezTo>
                  <a:cubicBezTo>
                    <a:pt x="17239" y="4512"/>
                    <a:pt x="17241" y="4499"/>
                    <a:pt x="17241" y="4515"/>
                  </a:cubicBezTo>
                  <a:close/>
                  <a:moveTo>
                    <a:pt x="20028" y="2636"/>
                  </a:moveTo>
                  <a:cubicBezTo>
                    <a:pt x="20028" y="2645"/>
                    <a:pt x="20045" y="2654"/>
                    <a:pt x="20040" y="2636"/>
                  </a:cubicBezTo>
                  <a:cubicBezTo>
                    <a:pt x="20036" y="2617"/>
                    <a:pt x="20061" y="2635"/>
                    <a:pt x="20037" y="2633"/>
                  </a:cubicBezTo>
                  <a:cubicBezTo>
                    <a:pt x="20027" y="2632"/>
                    <a:pt x="20028" y="2619"/>
                    <a:pt x="20028" y="2636"/>
                  </a:cubicBezTo>
                  <a:close/>
                  <a:moveTo>
                    <a:pt x="15199" y="2198"/>
                  </a:moveTo>
                  <a:cubicBezTo>
                    <a:pt x="15199" y="2208"/>
                    <a:pt x="15217" y="2216"/>
                    <a:pt x="15212" y="2198"/>
                  </a:cubicBezTo>
                  <a:cubicBezTo>
                    <a:pt x="15207" y="2180"/>
                    <a:pt x="15232" y="2198"/>
                    <a:pt x="15208" y="2196"/>
                  </a:cubicBezTo>
                  <a:cubicBezTo>
                    <a:pt x="15198" y="2195"/>
                    <a:pt x="15199" y="2182"/>
                    <a:pt x="15199" y="2198"/>
                  </a:cubicBezTo>
                  <a:close/>
                  <a:moveTo>
                    <a:pt x="19842" y="4912"/>
                  </a:moveTo>
                  <a:cubicBezTo>
                    <a:pt x="19842" y="4922"/>
                    <a:pt x="19859" y="4931"/>
                    <a:pt x="19854" y="4912"/>
                  </a:cubicBezTo>
                  <a:cubicBezTo>
                    <a:pt x="19849" y="4894"/>
                    <a:pt x="19875" y="4912"/>
                    <a:pt x="19850" y="4910"/>
                  </a:cubicBezTo>
                  <a:cubicBezTo>
                    <a:pt x="19840" y="4909"/>
                    <a:pt x="19842" y="4896"/>
                    <a:pt x="19842" y="4912"/>
                  </a:cubicBezTo>
                  <a:close/>
                  <a:moveTo>
                    <a:pt x="16560" y="2052"/>
                  </a:moveTo>
                  <a:cubicBezTo>
                    <a:pt x="16560" y="2062"/>
                    <a:pt x="16578" y="2071"/>
                    <a:pt x="16573" y="2052"/>
                  </a:cubicBezTo>
                  <a:cubicBezTo>
                    <a:pt x="16568" y="2034"/>
                    <a:pt x="16593" y="2052"/>
                    <a:pt x="16569" y="2050"/>
                  </a:cubicBezTo>
                  <a:cubicBezTo>
                    <a:pt x="16559" y="2049"/>
                    <a:pt x="16560" y="2036"/>
                    <a:pt x="16560" y="2052"/>
                  </a:cubicBezTo>
                  <a:close/>
                  <a:moveTo>
                    <a:pt x="17832" y="4953"/>
                  </a:moveTo>
                  <a:cubicBezTo>
                    <a:pt x="17832" y="4962"/>
                    <a:pt x="17850" y="4971"/>
                    <a:pt x="17845" y="4953"/>
                  </a:cubicBezTo>
                  <a:cubicBezTo>
                    <a:pt x="17840" y="4935"/>
                    <a:pt x="17865" y="4953"/>
                    <a:pt x="17841" y="4951"/>
                  </a:cubicBezTo>
                  <a:cubicBezTo>
                    <a:pt x="17831" y="4950"/>
                    <a:pt x="17832" y="4936"/>
                    <a:pt x="17832" y="4953"/>
                  </a:cubicBezTo>
                  <a:close/>
                  <a:moveTo>
                    <a:pt x="14057" y="2344"/>
                  </a:moveTo>
                  <a:cubicBezTo>
                    <a:pt x="14057" y="2354"/>
                    <a:pt x="14074" y="2362"/>
                    <a:pt x="14069" y="2344"/>
                  </a:cubicBezTo>
                  <a:cubicBezTo>
                    <a:pt x="14064" y="2326"/>
                    <a:pt x="14090" y="2344"/>
                    <a:pt x="14066" y="2342"/>
                  </a:cubicBezTo>
                  <a:cubicBezTo>
                    <a:pt x="14055" y="2341"/>
                    <a:pt x="14057" y="2328"/>
                    <a:pt x="14057" y="2344"/>
                  </a:cubicBezTo>
                  <a:close/>
                  <a:moveTo>
                    <a:pt x="9366" y="1607"/>
                  </a:moveTo>
                  <a:cubicBezTo>
                    <a:pt x="9366" y="1616"/>
                    <a:pt x="9383" y="1625"/>
                    <a:pt x="9378" y="1607"/>
                  </a:cubicBezTo>
                  <a:cubicBezTo>
                    <a:pt x="9373" y="1588"/>
                    <a:pt x="9399" y="1606"/>
                    <a:pt x="9375" y="1604"/>
                  </a:cubicBezTo>
                  <a:cubicBezTo>
                    <a:pt x="9364" y="1603"/>
                    <a:pt x="9366" y="1590"/>
                    <a:pt x="9366" y="1607"/>
                  </a:cubicBezTo>
                  <a:close/>
                  <a:moveTo>
                    <a:pt x="21195" y="3422"/>
                  </a:moveTo>
                  <a:cubicBezTo>
                    <a:pt x="21195" y="3431"/>
                    <a:pt x="21212" y="3440"/>
                    <a:pt x="21207" y="3422"/>
                  </a:cubicBezTo>
                  <a:cubicBezTo>
                    <a:pt x="21202" y="3403"/>
                    <a:pt x="21228" y="3421"/>
                    <a:pt x="21203" y="3419"/>
                  </a:cubicBezTo>
                  <a:cubicBezTo>
                    <a:pt x="21193" y="3418"/>
                    <a:pt x="21195" y="3405"/>
                    <a:pt x="21195" y="3422"/>
                  </a:cubicBezTo>
                  <a:close/>
                  <a:moveTo>
                    <a:pt x="16641" y="2587"/>
                  </a:moveTo>
                  <a:cubicBezTo>
                    <a:pt x="16641" y="2597"/>
                    <a:pt x="16659" y="2605"/>
                    <a:pt x="16654" y="2587"/>
                  </a:cubicBezTo>
                  <a:cubicBezTo>
                    <a:pt x="16649" y="2569"/>
                    <a:pt x="16674" y="2587"/>
                    <a:pt x="16650" y="2585"/>
                  </a:cubicBezTo>
                  <a:cubicBezTo>
                    <a:pt x="16640" y="2584"/>
                    <a:pt x="16641" y="2571"/>
                    <a:pt x="16641" y="2587"/>
                  </a:cubicBezTo>
                  <a:close/>
                  <a:moveTo>
                    <a:pt x="6052" y="6573"/>
                  </a:moveTo>
                  <a:cubicBezTo>
                    <a:pt x="6052" y="6583"/>
                    <a:pt x="6070" y="6592"/>
                    <a:pt x="6065" y="6573"/>
                  </a:cubicBezTo>
                  <a:cubicBezTo>
                    <a:pt x="6060" y="6555"/>
                    <a:pt x="6085" y="6573"/>
                    <a:pt x="6061" y="6571"/>
                  </a:cubicBezTo>
                  <a:cubicBezTo>
                    <a:pt x="6051" y="6570"/>
                    <a:pt x="6052" y="6557"/>
                    <a:pt x="6052" y="6573"/>
                  </a:cubicBezTo>
                  <a:close/>
                  <a:moveTo>
                    <a:pt x="19996" y="4256"/>
                  </a:moveTo>
                  <a:cubicBezTo>
                    <a:pt x="19996" y="4266"/>
                    <a:pt x="20013" y="4274"/>
                    <a:pt x="20008" y="4256"/>
                  </a:cubicBezTo>
                  <a:cubicBezTo>
                    <a:pt x="20003" y="4238"/>
                    <a:pt x="20029" y="4256"/>
                    <a:pt x="20004" y="4254"/>
                  </a:cubicBezTo>
                  <a:cubicBezTo>
                    <a:pt x="19994" y="4253"/>
                    <a:pt x="19996" y="4240"/>
                    <a:pt x="19996" y="4256"/>
                  </a:cubicBezTo>
                  <a:close/>
                  <a:moveTo>
                    <a:pt x="20068" y="4548"/>
                  </a:moveTo>
                  <a:cubicBezTo>
                    <a:pt x="20068" y="4557"/>
                    <a:pt x="20086" y="4566"/>
                    <a:pt x="20081" y="4548"/>
                  </a:cubicBezTo>
                  <a:cubicBezTo>
                    <a:pt x="20076" y="4529"/>
                    <a:pt x="20102" y="4548"/>
                    <a:pt x="20077" y="4545"/>
                  </a:cubicBezTo>
                  <a:cubicBezTo>
                    <a:pt x="20067" y="4544"/>
                    <a:pt x="20068" y="4531"/>
                    <a:pt x="20068" y="4548"/>
                  </a:cubicBezTo>
                  <a:close/>
                  <a:moveTo>
                    <a:pt x="867" y="5050"/>
                  </a:moveTo>
                  <a:cubicBezTo>
                    <a:pt x="867" y="5060"/>
                    <a:pt x="884" y="5068"/>
                    <a:pt x="879" y="5050"/>
                  </a:cubicBezTo>
                  <a:cubicBezTo>
                    <a:pt x="875" y="5032"/>
                    <a:pt x="900" y="5050"/>
                    <a:pt x="876" y="5048"/>
                  </a:cubicBezTo>
                  <a:cubicBezTo>
                    <a:pt x="866" y="5047"/>
                    <a:pt x="867" y="5034"/>
                    <a:pt x="867" y="5050"/>
                  </a:cubicBezTo>
                  <a:close/>
                  <a:moveTo>
                    <a:pt x="18610" y="3276"/>
                  </a:moveTo>
                  <a:cubicBezTo>
                    <a:pt x="18610" y="3285"/>
                    <a:pt x="18628" y="3294"/>
                    <a:pt x="18623" y="3276"/>
                  </a:cubicBezTo>
                  <a:cubicBezTo>
                    <a:pt x="18618" y="3257"/>
                    <a:pt x="18643" y="3276"/>
                    <a:pt x="18619" y="3273"/>
                  </a:cubicBezTo>
                  <a:cubicBezTo>
                    <a:pt x="18609" y="3272"/>
                    <a:pt x="18610" y="3259"/>
                    <a:pt x="18610" y="3276"/>
                  </a:cubicBezTo>
                  <a:close/>
                  <a:moveTo>
                    <a:pt x="20028" y="1769"/>
                  </a:moveTo>
                  <a:cubicBezTo>
                    <a:pt x="20028" y="1778"/>
                    <a:pt x="20045" y="1787"/>
                    <a:pt x="20040" y="1769"/>
                  </a:cubicBezTo>
                  <a:cubicBezTo>
                    <a:pt x="20036" y="1750"/>
                    <a:pt x="20061" y="1768"/>
                    <a:pt x="20037" y="1766"/>
                  </a:cubicBezTo>
                  <a:cubicBezTo>
                    <a:pt x="20027" y="1765"/>
                    <a:pt x="20028" y="1752"/>
                    <a:pt x="20028" y="1769"/>
                  </a:cubicBezTo>
                  <a:close/>
                  <a:moveTo>
                    <a:pt x="14276" y="1809"/>
                  </a:moveTo>
                  <a:cubicBezTo>
                    <a:pt x="14276" y="1819"/>
                    <a:pt x="14293" y="1827"/>
                    <a:pt x="14288" y="1809"/>
                  </a:cubicBezTo>
                  <a:cubicBezTo>
                    <a:pt x="14283" y="1791"/>
                    <a:pt x="14309" y="1809"/>
                    <a:pt x="14284" y="1807"/>
                  </a:cubicBezTo>
                  <a:cubicBezTo>
                    <a:pt x="14274" y="1806"/>
                    <a:pt x="14276" y="1793"/>
                    <a:pt x="14276" y="1809"/>
                  </a:cubicBezTo>
                  <a:close/>
                  <a:moveTo>
                    <a:pt x="16285" y="2352"/>
                  </a:moveTo>
                  <a:cubicBezTo>
                    <a:pt x="16285" y="2362"/>
                    <a:pt x="16302" y="2370"/>
                    <a:pt x="16297" y="2352"/>
                  </a:cubicBezTo>
                  <a:cubicBezTo>
                    <a:pt x="16292" y="2334"/>
                    <a:pt x="16318" y="2352"/>
                    <a:pt x="16294" y="2350"/>
                  </a:cubicBezTo>
                  <a:cubicBezTo>
                    <a:pt x="16283" y="2349"/>
                    <a:pt x="16285" y="2336"/>
                    <a:pt x="16285" y="2352"/>
                  </a:cubicBezTo>
                  <a:close/>
                  <a:moveTo>
                    <a:pt x="22459" y="4961"/>
                  </a:moveTo>
                  <a:cubicBezTo>
                    <a:pt x="22459" y="4971"/>
                    <a:pt x="22476" y="4979"/>
                    <a:pt x="22471" y="4961"/>
                  </a:cubicBezTo>
                  <a:cubicBezTo>
                    <a:pt x="22466" y="4943"/>
                    <a:pt x="22492" y="4961"/>
                    <a:pt x="22467" y="4959"/>
                  </a:cubicBezTo>
                  <a:cubicBezTo>
                    <a:pt x="22457" y="4958"/>
                    <a:pt x="22459" y="4945"/>
                    <a:pt x="22459" y="4961"/>
                  </a:cubicBezTo>
                  <a:close/>
                  <a:moveTo>
                    <a:pt x="21584" y="3332"/>
                  </a:moveTo>
                  <a:cubicBezTo>
                    <a:pt x="21584" y="3342"/>
                    <a:pt x="21601" y="3351"/>
                    <a:pt x="21596" y="3332"/>
                  </a:cubicBezTo>
                  <a:cubicBezTo>
                    <a:pt x="21591" y="3314"/>
                    <a:pt x="21617" y="3332"/>
                    <a:pt x="21592" y="3330"/>
                  </a:cubicBezTo>
                  <a:cubicBezTo>
                    <a:pt x="21582" y="3329"/>
                    <a:pt x="21584" y="3316"/>
                    <a:pt x="21584" y="3332"/>
                  </a:cubicBezTo>
                  <a:close/>
                  <a:moveTo>
                    <a:pt x="19461" y="3187"/>
                  </a:moveTo>
                  <a:cubicBezTo>
                    <a:pt x="19461" y="3196"/>
                    <a:pt x="19478" y="3205"/>
                    <a:pt x="19473" y="3187"/>
                  </a:cubicBezTo>
                  <a:cubicBezTo>
                    <a:pt x="19468" y="3168"/>
                    <a:pt x="19494" y="3186"/>
                    <a:pt x="19470" y="3184"/>
                  </a:cubicBezTo>
                  <a:cubicBezTo>
                    <a:pt x="19459" y="3183"/>
                    <a:pt x="19461" y="3170"/>
                    <a:pt x="19461" y="3187"/>
                  </a:cubicBezTo>
                  <a:close/>
                  <a:moveTo>
                    <a:pt x="20344" y="4856"/>
                  </a:moveTo>
                  <a:cubicBezTo>
                    <a:pt x="20344" y="4865"/>
                    <a:pt x="20361" y="4874"/>
                    <a:pt x="20356" y="4856"/>
                  </a:cubicBezTo>
                  <a:cubicBezTo>
                    <a:pt x="20352" y="4837"/>
                    <a:pt x="20377" y="4855"/>
                    <a:pt x="20353" y="4853"/>
                  </a:cubicBezTo>
                  <a:cubicBezTo>
                    <a:pt x="20343" y="4852"/>
                    <a:pt x="20344" y="4839"/>
                    <a:pt x="20344" y="4856"/>
                  </a:cubicBezTo>
                  <a:close/>
                  <a:moveTo>
                    <a:pt x="20239" y="4839"/>
                  </a:moveTo>
                  <a:cubicBezTo>
                    <a:pt x="20239" y="4849"/>
                    <a:pt x="20256" y="4858"/>
                    <a:pt x="20251" y="4839"/>
                  </a:cubicBezTo>
                  <a:cubicBezTo>
                    <a:pt x="20246" y="4821"/>
                    <a:pt x="20272" y="4839"/>
                    <a:pt x="20247" y="4837"/>
                  </a:cubicBezTo>
                  <a:cubicBezTo>
                    <a:pt x="20237" y="4836"/>
                    <a:pt x="20239" y="4823"/>
                    <a:pt x="20239" y="4839"/>
                  </a:cubicBezTo>
                  <a:close/>
                  <a:moveTo>
                    <a:pt x="20279" y="2020"/>
                  </a:moveTo>
                  <a:cubicBezTo>
                    <a:pt x="20279" y="2029"/>
                    <a:pt x="20297" y="2038"/>
                    <a:pt x="20292" y="2020"/>
                  </a:cubicBezTo>
                  <a:cubicBezTo>
                    <a:pt x="20287" y="2002"/>
                    <a:pt x="20312" y="2020"/>
                    <a:pt x="20288" y="2017"/>
                  </a:cubicBezTo>
                  <a:cubicBezTo>
                    <a:pt x="20278" y="2017"/>
                    <a:pt x="20279" y="2003"/>
                    <a:pt x="20279" y="2020"/>
                  </a:cubicBezTo>
                  <a:close/>
                  <a:moveTo>
                    <a:pt x="16925" y="2352"/>
                  </a:moveTo>
                  <a:cubicBezTo>
                    <a:pt x="16925" y="2362"/>
                    <a:pt x="16942" y="2370"/>
                    <a:pt x="16937" y="2352"/>
                  </a:cubicBezTo>
                  <a:cubicBezTo>
                    <a:pt x="16933" y="2334"/>
                    <a:pt x="16958" y="2352"/>
                    <a:pt x="16934" y="2350"/>
                  </a:cubicBezTo>
                  <a:cubicBezTo>
                    <a:pt x="16923" y="2349"/>
                    <a:pt x="16925" y="2336"/>
                    <a:pt x="16925" y="2352"/>
                  </a:cubicBezTo>
                  <a:close/>
                  <a:moveTo>
                    <a:pt x="22791" y="2773"/>
                  </a:moveTo>
                  <a:cubicBezTo>
                    <a:pt x="22791" y="2783"/>
                    <a:pt x="22808" y="2792"/>
                    <a:pt x="22803" y="2773"/>
                  </a:cubicBezTo>
                  <a:cubicBezTo>
                    <a:pt x="22798" y="2755"/>
                    <a:pt x="22824" y="2773"/>
                    <a:pt x="22799" y="2771"/>
                  </a:cubicBezTo>
                  <a:cubicBezTo>
                    <a:pt x="22789" y="2770"/>
                    <a:pt x="22791" y="2757"/>
                    <a:pt x="22791" y="2773"/>
                  </a:cubicBezTo>
                  <a:close/>
                  <a:moveTo>
                    <a:pt x="17144" y="5504"/>
                  </a:moveTo>
                  <a:cubicBezTo>
                    <a:pt x="17144" y="5513"/>
                    <a:pt x="17161" y="5522"/>
                    <a:pt x="17156" y="5504"/>
                  </a:cubicBezTo>
                  <a:cubicBezTo>
                    <a:pt x="17151" y="5486"/>
                    <a:pt x="17177" y="5504"/>
                    <a:pt x="17152" y="5501"/>
                  </a:cubicBezTo>
                  <a:cubicBezTo>
                    <a:pt x="17142" y="5501"/>
                    <a:pt x="17144" y="5487"/>
                    <a:pt x="17144" y="5504"/>
                  </a:cubicBezTo>
                  <a:close/>
                  <a:moveTo>
                    <a:pt x="14600" y="2522"/>
                  </a:moveTo>
                  <a:cubicBezTo>
                    <a:pt x="14600" y="2532"/>
                    <a:pt x="14617" y="2540"/>
                    <a:pt x="14612" y="2522"/>
                  </a:cubicBezTo>
                  <a:cubicBezTo>
                    <a:pt x="14607" y="2504"/>
                    <a:pt x="14633" y="2522"/>
                    <a:pt x="14608" y="2520"/>
                  </a:cubicBezTo>
                  <a:cubicBezTo>
                    <a:pt x="14598" y="2519"/>
                    <a:pt x="14600" y="2506"/>
                    <a:pt x="14600" y="2522"/>
                  </a:cubicBezTo>
                  <a:close/>
                  <a:moveTo>
                    <a:pt x="19323" y="1785"/>
                  </a:moveTo>
                  <a:cubicBezTo>
                    <a:pt x="19323" y="1794"/>
                    <a:pt x="19341" y="1803"/>
                    <a:pt x="19336" y="1785"/>
                  </a:cubicBezTo>
                  <a:cubicBezTo>
                    <a:pt x="19331" y="1767"/>
                    <a:pt x="19356" y="1785"/>
                    <a:pt x="19332" y="1783"/>
                  </a:cubicBezTo>
                  <a:cubicBezTo>
                    <a:pt x="19322" y="1782"/>
                    <a:pt x="19323" y="1768"/>
                    <a:pt x="19323" y="1785"/>
                  </a:cubicBezTo>
                  <a:close/>
                  <a:moveTo>
                    <a:pt x="10249" y="1599"/>
                  </a:moveTo>
                  <a:cubicBezTo>
                    <a:pt x="10249" y="1608"/>
                    <a:pt x="10266" y="1617"/>
                    <a:pt x="10261" y="1599"/>
                  </a:cubicBezTo>
                  <a:cubicBezTo>
                    <a:pt x="10257" y="1580"/>
                    <a:pt x="10282" y="1598"/>
                    <a:pt x="10258" y="1596"/>
                  </a:cubicBezTo>
                  <a:cubicBezTo>
                    <a:pt x="10248" y="1595"/>
                    <a:pt x="10249" y="1582"/>
                    <a:pt x="10249" y="1599"/>
                  </a:cubicBezTo>
                  <a:close/>
                  <a:moveTo>
                    <a:pt x="13352" y="2393"/>
                  </a:moveTo>
                  <a:cubicBezTo>
                    <a:pt x="13352" y="2402"/>
                    <a:pt x="13369" y="2411"/>
                    <a:pt x="13365" y="2393"/>
                  </a:cubicBezTo>
                  <a:cubicBezTo>
                    <a:pt x="13360" y="2374"/>
                    <a:pt x="13385" y="2392"/>
                    <a:pt x="13361" y="2390"/>
                  </a:cubicBezTo>
                  <a:cubicBezTo>
                    <a:pt x="13351" y="2389"/>
                    <a:pt x="13352" y="2376"/>
                    <a:pt x="13352" y="2393"/>
                  </a:cubicBezTo>
                  <a:close/>
                  <a:moveTo>
                    <a:pt x="17759" y="1542"/>
                  </a:moveTo>
                  <a:cubicBezTo>
                    <a:pt x="17759" y="1551"/>
                    <a:pt x="17777" y="1560"/>
                    <a:pt x="17772" y="1542"/>
                  </a:cubicBezTo>
                  <a:cubicBezTo>
                    <a:pt x="17767" y="1524"/>
                    <a:pt x="17793" y="1542"/>
                    <a:pt x="17768" y="1539"/>
                  </a:cubicBezTo>
                  <a:cubicBezTo>
                    <a:pt x="17758" y="1539"/>
                    <a:pt x="17759" y="1525"/>
                    <a:pt x="17759" y="1542"/>
                  </a:cubicBezTo>
                  <a:close/>
                  <a:moveTo>
                    <a:pt x="15620" y="2619"/>
                  </a:moveTo>
                  <a:cubicBezTo>
                    <a:pt x="15620" y="2629"/>
                    <a:pt x="15638" y="2638"/>
                    <a:pt x="15633" y="2619"/>
                  </a:cubicBezTo>
                  <a:cubicBezTo>
                    <a:pt x="15628" y="2601"/>
                    <a:pt x="15654" y="2619"/>
                    <a:pt x="15629" y="2617"/>
                  </a:cubicBezTo>
                  <a:cubicBezTo>
                    <a:pt x="15619" y="2616"/>
                    <a:pt x="15620" y="2603"/>
                    <a:pt x="15620" y="2619"/>
                  </a:cubicBezTo>
                  <a:close/>
                  <a:moveTo>
                    <a:pt x="20425" y="3786"/>
                  </a:moveTo>
                  <a:cubicBezTo>
                    <a:pt x="20425" y="3796"/>
                    <a:pt x="20442" y="3804"/>
                    <a:pt x="20437" y="3786"/>
                  </a:cubicBezTo>
                  <a:cubicBezTo>
                    <a:pt x="20433" y="3768"/>
                    <a:pt x="20458" y="3786"/>
                    <a:pt x="20434" y="3784"/>
                  </a:cubicBezTo>
                  <a:cubicBezTo>
                    <a:pt x="20424" y="3783"/>
                    <a:pt x="20425" y="3770"/>
                    <a:pt x="20425" y="3786"/>
                  </a:cubicBezTo>
                  <a:close/>
                  <a:moveTo>
                    <a:pt x="18869" y="1850"/>
                  </a:moveTo>
                  <a:cubicBezTo>
                    <a:pt x="18869" y="1859"/>
                    <a:pt x="18887" y="1868"/>
                    <a:pt x="18882" y="1850"/>
                  </a:cubicBezTo>
                  <a:cubicBezTo>
                    <a:pt x="18877" y="1831"/>
                    <a:pt x="18903" y="1850"/>
                    <a:pt x="18878" y="1847"/>
                  </a:cubicBezTo>
                  <a:cubicBezTo>
                    <a:pt x="18868" y="1846"/>
                    <a:pt x="18869" y="1833"/>
                    <a:pt x="18869" y="1850"/>
                  </a:cubicBezTo>
                  <a:close/>
                  <a:moveTo>
                    <a:pt x="16366" y="2579"/>
                  </a:moveTo>
                  <a:cubicBezTo>
                    <a:pt x="16366" y="2588"/>
                    <a:pt x="16383" y="2597"/>
                    <a:pt x="16378" y="2579"/>
                  </a:cubicBezTo>
                  <a:cubicBezTo>
                    <a:pt x="16374" y="2561"/>
                    <a:pt x="16399" y="2579"/>
                    <a:pt x="16375" y="2577"/>
                  </a:cubicBezTo>
                  <a:cubicBezTo>
                    <a:pt x="16364" y="2576"/>
                    <a:pt x="16366" y="2562"/>
                    <a:pt x="16366" y="2579"/>
                  </a:cubicBezTo>
                  <a:close/>
                  <a:moveTo>
                    <a:pt x="22710" y="3738"/>
                  </a:moveTo>
                  <a:cubicBezTo>
                    <a:pt x="22710" y="3747"/>
                    <a:pt x="22727" y="3756"/>
                    <a:pt x="22722" y="3738"/>
                  </a:cubicBezTo>
                  <a:cubicBezTo>
                    <a:pt x="22717" y="3719"/>
                    <a:pt x="22743" y="3737"/>
                    <a:pt x="22718" y="3735"/>
                  </a:cubicBezTo>
                  <a:cubicBezTo>
                    <a:pt x="22708" y="3734"/>
                    <a:pt x="22710" y="3721"/>
                    <a:pt x="22710" y="3738"/>
                  </a:cubicBezTo>
                  <a:close/>
                  <a:moveTo>
                    <a:pt x="18651" y="2360"/>
                  </a:moveTo>
                  <a:cubicBezTo>
                    <a:pt x="18651" y="2370"/>
                    <a:pt x="18668" y="2378"/>
                    <a:pt x="18663" y="2360"/>
                  </a:cubicBezTo>
                  <a:cubicBezTo>
                    <a:pt x="18658" y="2342"/>
                    <a:pt x="18684" y="2360"/>
                    <a:pt x="18659" y="2358"/>
                  </a:cubicBezTo>
                  <a:cubicBezTo>
                    <a:pt x="18649" y="2357"/>
                    <a:pt x="18651" y="2344"/>
                    <a:pt x="18651" y="2360"/>
                  </a:cubicBezTo>
                  <a:close/>
                  <a:moveTo>
                    <a:pt x="21081" y="2125"/>
                  </a:moveTo>
                  <a:cubicBezTo>
                    <a:pt x="21081" y="2135"/>
                    <a:pt x="21099" y="2143"/>
                    <a:pt x="21094" y="2125"/>
                  </a:cubicBezTo>
                  <a:cubicBezTo>
                    <a:pt x="21089" y="2107"/>
                    <a:pt x="21114" y="2125"/>
                    <a:pt x="21090" y="2123"/>
                  </a:cubicBezTo>
                  <a:cubicBezTo>
                    <a:pt x="21080" y="2122"/>
                    <a:pt x="21081" y="2109"/>
                    <a:pt x="21081" y="2125"/>
                  </a:cubicBezTo>
                  <a:close/>
                  <a:moveTo>
                    <a:pt x="17549" y="4564"/>
                  </a:moveTo>
                  <a:cubicBezTo>
                    <a:pt x="17549" y="4574"/>
                    <a:pt x="17566" y="4582"/>
                    <a:pt x="17561" y="4564"/>
                  </a:cubicBezTo>
                  <a:cubicBezTo>
                    <a:pt x="17556" y="4546"/>
                    <a:pt x="17582" y="4564"/>
                    <a:pt x="17558" y="4562"/>
                  </a:cubicBezTo>
                  <a:cubicBezTo>
                    <a:pt x="17547" y="4561"/>
                    <a:pt x="17549" y="4548"/>
                    <a:pt x="17549" y="4564"/>
                  </a:cubicBezTo>
                  <a:close/>
                  <a:moveTo>
                    <a:pt x="15515" y="2506"/>
                  </a:moveTo>
                  <a:cubicBezTo>
                    <a:pt x="15515" y="2516"/>
                    <a:pt x="15533" y="2524"/>
                    <a:pt x="15528" y="2506"/>
                  </a:cubicBezTo>
                  <a:cubicBezTo>
                    <a:pt x="15523" y="2488"/>
                    <a:pt x="15548" y="2506"/>
                    <a:pt x="15524" y="2504"/>
                  </a:cubicBezTo>
                  <a:cubicBezTo>
                    <a:pt x="15514" y="2503"/>
                    <a:pt x="15515" y="2490"/>
                    <a:pt x="15515" y="2506"/>
                  </a:cubicBezTo>
                  <a:close/>
                  <a:moveTo>
                    <a:pt x="18958" y="2538"/>
                  </a:moveTo>
                  <a:cubicBezTo>
                    <a:pt x="18958" y="2548"/>
                    <a:pt x="18976" y="2557"/>
                    <a:pt x="18971" y="2538"/>
                  </a:cubicBezTo>
                  <a:cubicBezTo>
                    <a:pt x="18966" y="2520"/>
                    <a:pt x="18992" y="2538"/>
                    <a:pt x="18967" y="2536"/>
                  </a:cubicBezTo>
                  <a:cubicBezTo>
                    <a:pt x="18957" y="2535"/>
                    <a:pt x="18958" y="2522"/>
                    <a:pt x="18958" y="2538"/>
                  </a:cubicBezTo>
                  <a:close/>
                  <a:moveTo>
                    <a:pt x="23269" y="2830"/>
                  </a:moveTo>
                  <a:cubicBezTo>
                    <a:pt x="23269" y="2840"/>
                    <a:pt x="23286" y="2848"/>
                    <a:pt x="23281" y="2830"/>
                  </a:cubicBezTo>
                  <a:cubicBezTo>
                    <a:pt x="23276" y="2812"/>
                    <a:pt x="23302" y="2830"/>
                    <a:pt x="23278" y="2828"/>
                  </a:cubicBezTo>
                  <a:cubicBezTo>
                    <a:pt x="23267" y="2827"/>
                    <a:pt x="23269" y="2814"/>
                    <a:pt x="23269" y="2830"/>
                  </a:cubicBezTo>
                  <a:close/>
                  <a:moveTo>
                    <a:pt x="16455" y="4937"/>
                  </a:moveTo>
                  <a:cubicBezTo>
                    <a:pt x="16455" y="4946"/>
                    <a:pt x="16472" y="4955"/>
                    <a:pt x="16468" y="4937"/>
                  </a:cubicBezTo>
                  <a:cubicBezTo>
                    <a:pt x="16463" y="4918"/>
                    <a:pt x="16488" y="4936"/>
                    <a:pt x="16464" y="4934"/>
                  </a:cubicBezTo>
                  <a:cubicBezTo>
                    <a:pt x="16454" y="4933"/>
                    <a:pt x="16455" y="4920"/>
                    <a:pt x="16455" y="4937"/>
                  </a:cubicBezTo>
                  <a:close/>
                  <a:moveTo>
                    <a:pt x="16666" y="2214"/>
                  </a:moveTo>
                  <a:cubicBezTo>
                    <a:pt x="16666" y="2224"/>
                    <a:pt x="16683" y="2233"/>
                    <a:pt x="16678" y="2214"/>
                  </a:cubicBezTo>
                  <a:cubicBezTo>
                    <a:pt x="16673" y="2196"/>
                    <a:pt x="16699" y="2214"/>
                    <a:pt x="16674" y="2212"/>
                  </a:cubicBezTo>
                  <a:cubicBezTo>
                    <a:pt x="16664" y="2211"/>
                    <a:pt x="16666" y="2198"/>
                    <a:pt x="16666" y="2214"/>
                  </a:cubicBezTo>
                  <a:close/>
                  <a:moveTo>
                    <a:pt x="16779" y="2133"/>
                  </a:moveTo>
                  <a:cubicBezTo>
                    <a:pt x="16779" y="2143"/>
                    <a:pt x="16797" y="2152"/>
                    <a:pt x="16792" y="2133"/>
                  </a:cubicBezTo>
                  <a:cubicBezTo>
                    <a:pt x="16787" y="2115"/>
                    <a:pt x="16812" y="2133"/>
                    <a:pt x="16788" y="2131"/>
                  </a:cubicBezTo>
                  <a:cubicBezTo>
                    <a:pt x="16778" y="2130"/>
                    <a:pt x="16779" y="2117"/>
                    <a:pt x="16779" y="2133"/>
                  </a:cubicBezTo>
                  <a:close/>
                  <a:moveTo>
                    <a:pt x="17095" y="796"/>
                  </a:moveTo>
                  <a:cubicBezTo>
                    <a:pt x="17095" y="806"/>
                    <a:pt x="17112" y="815"/>
                    <a:pt x="17108" y="796"/>
                  </a:cubicBezTo>
                  <a:cubicBezTo>
                    <a:pt x="17103" y="778"/>
                    <a:pt x="17128" y="796"/>
                    <a:pt x="17104" y="794"/>
                  </a:cubicBezTo>
                  <a:cubicBezTo>
                    <a:pt x="17094" y="793"/>
                    <a:pt x="17095" y="780"/>
                    <a:pt x="17095" y="796"/>
                  </a:cubicBezTo>
                  <a:close/>
                  <a:moveTo>
                    <a:pt x="19987" y="3762"/>
                  </a:moveTo>
                  <a:cubicBezTo>
                    <a:pt x="19987" y="3771"/>
                    <a:pt x="20005" y="3780"/>
                    <a:pt x="20000" y="3762"/>
                  </a:cubicBezTo>
                  <a:cubicBezTo>
                    <a:pt x="19995" y="3744"/>
                    <a:pt x="20021" y="3762"/>
                    <a:pt x="19996" y="3759"/>
                  </a:cubicBezTo>
                  <a:cubicBezTo>
                    <a:pt x="19986" y="3759"/>
                    <a:pt x="19987" y="3745"/>
                    <a:pt x="19987" y="3762"/>
                  </a:cubicBezTo>
                  <a:close/>
                  <a:moveTo>
                    <a:pt x="22426" y="3616"/>
                  </a:moveTo>
                  <a:cubicBezTo>
                    <a:pt x="22426" y="3626"/>
                    <a:pt x="22444" y="3634"/>
                    <a:pt x="22439" y="3616"/>
                  </a:cubicBezTo>
                  <a:cubicBezTo>
                    <a:pt x="22434" y="3598"/>
                    <a:pt x="22459" y="3616"/>
                    <a:pt x="22435" y="3614"/>
                  </a:cubicBezTo>
                  <a:cubicBezTo>
                    <a:pt x="22425" y="3613"/>
                    <a:pt x="22426" y="3600"/>
                    <a:pt x="22426" y="3616"/>
                  </a:cubicBezTo>
                  <a:close/>
                  <a:moveTo>
                    <a:pt x="21519" y="2133"/>
                  </a:moveTo>
                  <a:cubicBezTo>
                    <a:pt x="21519" y="2143"/>
                    <a:pt x="21536" y="2152"/>
                    <a:pt x="21531" y="2133"/>
                  </a:cubicBezTo>
                  <a:cubicBezTo>
                    <a:pt x="21526" y="2115"/>
                    <a:pt x="21552" y="2133"/>
                    <a:pt x="21527" y="2131"/>
                  </a:cubicBezTo>
                  <a:cubicBezTo>
                    <a:pt x="21517" y="2130"/>
                    <a:pt x="21519" y="2117"/>
                    <a:pt x="21519" y="2133"/>
                  </a:cubicBezTo>
                  <a:close/>
                  <a:moveTo>
                    <a:pt x="8637" y="1445"/>
                  </a:moveTo>
                  <a:cubicBezTo>
                    <a:pt x="8637" y="1454"/>
                    <a:pt x="8654" y="1463"/>
                    <a:pt x="8649" y="1445"/>
                  </a:cubicBezTo>
                  <a:cubicBezTo>
                    <a:pt x="8644" y="1426"/>
                    <a:pt x="8670" y="1444"/>
                    <a:pt x="8645" y="1442"/>
                  </a:cubicBezTo>
                  <a:cubicBezTo>
                    <a:pt x="8635" y="1441"/>
                    <a:pt x="8637" y="1428"/>
                    <a:pt x="8637" y="1445"/>
                  </a:cubicBezTo>
                  <a:close/>
                  <a:moveTo>
                    <a:pt x="19331" y="4888"/>
                  </a:moveTo>
                  <a:cubicBezTo>
                    <a:pt x="19331" y="4898"/>
                    <a:pt x="19349" y="4906"/>
                    <a:pt x="19344" y="4888"/>
                  </a:cubicBezTo>
                  <a:cubicBezTo>
                    <a:pt x="19339" y="4870"/>
                    <a:pt x="19364" y="4888"/>
                    <a:pt x="19340" y="4886"/>
                  </a:cubicBezTo>
                  <a:cubicBezTo>
                    <a:pt x="19330" y="4885"/>
                    <a:pt x="19331" y="4872"/>
                    <a:pt x="19331" y="4888"/>
                  </a:cubicBezTo>
                  <a:close/>
                  <a:moveTo>
                    <a:pt x="454" y="4159"/>
                  </a:moveTo>
                  <a:cubicBezTo>
                    <a:pt x="454" y="4168"/>
                    <a:pt x="471" y="4177"/>
                    <a:pt x="466" y="4159"/>
                  </a:cubicBezTo>
                  <a:cubicBezTo>
                    <a:pt x="461" y="4141"/>
                    <a:pt x="487" y="4159"/>
                    <a:pt x="463" y="4156"/>
                  </a:cubicBezTo>
                  <a:cubicBezTo>
                    <a:pt x="452" y="4156"/>
                    <a:pt x="454" y="4142"/>
                    <a:pt x="454" y="4159"/>
                  </a:cubicBezTo>
                  <a:close/>
                  <a:moveTo>
                    <a:pt x="18456" y="2595"/>
                  </a:moveTo>
                  <a:cubicBezTo>
                    <a:pt x="18456" y="2605"/>
                    <a:pt x="18474" y="2613"/>
                    <a:pt x="18469" y="2595"/>
                  </a:cubicBezTo>
                  <a:cubicBezTo>
                    <a:pt x="18464" y="2577"/>
                    <a:pt x="18489" y="2595"/>
                    <a:pt x="18465" y="2593"/>
                  </a:cubicBezTo>
                  <a:cubicBezTo>
                    <a:pt x="18455" y="2592"/>
                    <a:pt x="18456" y="2579"/>
                    <a:pt x="18456" y="2595"/>
                  </a:cubicBezTo>
                  <a:close/>
                  <a:moveTo>
                    <a:pt x="14251" y="5682"/>
                  </a:moveTo>
                  <a:cubicBezTo>
                    <a:pt x="14251" y="5692"/>
                    <a:pt x="14269" y="5700"/>
                    <a:pt x="14264" y="5682"/>
                  </a:cubicBezTo>
                  <a:cubicBezTo>
                    <a:pt x="14259" y="5664"/>
                    <a:pt x="14284" y="5682"/>
                    <a:pt x="14260" y="5680"/>
                  </a:cubicBezTo>
                  <a:cubicBezTo>
                    <a:pt x="14250" y="5679"/>
                    <a:pt x="14251" y="5666"/>
                    <a:pt x="14251" y="5682"/>
                  </a:cubicBezTo>
                  <a:close/>
                  <a:moveTo>
                    <a:pt x="15734" y="5099"/>
                  </a:moveTo>
                  <a:cubicBezTo>
                    <a:pt x="15734" y="5108"/>
                    <a:pt x="15751" y="5117"/>
                    <a:pt x="15746" y="5099"/>
                  </a:cubicBezTo>
                  <a:cubicBezTo>
                    <a:pt x="15742" y="5080"/>
                    <a:pt x="15767" y="5099"/>
                    <a:pt x="15743" y="5096"/>
                  </a:cubicBezTo>
                  <a:cubicBezTo>
                    <a:pt x="15733" y="5095"/>
                    <a:pt x="15734" y="5082"/>
                    <a:pt x="15734" y="5099"/>
                  </a:cubicBezTo>
                  <a:close/>
                  <a:moveTo>
                    <a:pt x="18310" y="2052"/>
                  </a:moveTo>
                  <a:cubicBezTo>
                    <a:pt x="18310" y="2062"/>
                    <a:pt x="18328" y="2071"/>
                    <a:pt x="18323" y="2052"/>
                  </a:cubicBezTo>
                  <a:cubicBezTo>
                    <a:pt x="18318" y="2034"/>
                    <a:pt x="18343" y="2052"/>
                    <a:pt x="18319" y="2050"/>
                  </a:cubicBezTo>
                  <a:cubicBezTo>
                    <a:pt x="18309" y="2049"/>
                    <a:pt x="18310" y="2036"/>
                    <a:pt x="18310" y="2052"/>
                  </a:cubicBezTo>
                  <a:close/>
                  <a:moveTo>
                    <a:pt x="17160" y="2676"/>
                  </a:moveTo>
                  <a:cubicBezTo>
                    <a:pt x="17160" y="2686"/>
                    <a:pt x="17177" y="2694"/>
                    <a:pt x="17172" y="2676"/>
                  </a:cubicBezTo>
                  <a:cubicBezTo>
                    <a:pt x="17167" y="2658"/>
                    <a:pt x="17193" y="2676"/>
                    <a:pt x="17169" y="2674"/>
                  </a:cubicBezTo>
                  <a:cubicBezTo>
                    <a:pt x="17158" y="2673"/>
                    <a:pt x="17160" y="2660"/>
                    <a:pt x="17160" y="2676"/>
                  </a:cubicBezTo>
                  <a:close/>
                  <a:moveTo>
                    <a:pt x="17225" y="1469"/>
                  </a:moveTo>
                  <a:cubicBezTo>
                    <a:pt x="17225" y="1478"/>
                    <a:pt x="17242" y="1487"/>
                    <a:pt x="17237" y="1469"/>
                  </a:cubicBezTo>
                  <a:cubicBezTo>
                    <a:pt x="17232" y="1451"/>
                    <a:pt x="17258" y="1469"/>
                    <a:pt x="17233" y="1467"/>
                  </a:cubicBezTo>
                  <a:cubicBezTo>
                    <a:pt x="17223" y="1466"/>
                    <a:pt x="17225" y="1452"/>
                    <a:pt x="17225" y="1469"/>
                  </a:cubicBezTo>
                  <a:close/>
                  <a:moveTo>
                    <a:pt x="22086" y="3932"/>
                  </a:moveTo>
                  <a:cubicBezTo>
                    <a:pt x="22086" y="3942"/>
                    <a:pt x="22103" y="3950"/>
                    <a:pt x="22098" y="3932"/>
                  </a:cubicBezTo>
                  <a:cubicBezTo>
                    <a:pt x="22093" y="3914"/>
                    <a:pt x="22119" y="3932"/>
                    <a:pt x="22095" y="3930"/>
                  </a:cubicBezTo>
                  <a:cubicBezTo>
                    <a:pt x="22084" y="3929"/>
                    <a:pt x="22086" y="3916"/>
                    <a:pt x="22086" y="3932"/>
                  </a:cubicBezTo>
                  <a:close/>
                  <a:moveTo>
                    <a:pt x="17711" y="2295"/>
                  </a:moveTo>
                  <a:cubicBezTo>
                    <a:pt x="17711" y="2305"/>
                    <a:pt x="17728" y="2314"/>
                    <a:pt x="17723" y="2295"/>
                  </a:cubicBezTo>
                  <a:cubicBezTo>
                    <a:pt x="17718" y="2277"/>
                    <a:pt x="17744" y="2295"/>
                    <a:pt x="17720" y="2293"/>
                  </a:cubicBezTo>
                  <a:cubicBezTo>
                    <a:pt x="17709" y="2292"/>
                    <a:pt x="17711" y="2279"/>
                    <a:pt x="17711" y="2295"/>
                  </a:cubicBezTo>
                  <a:close/>
                  <a:moveTo>
                    <a:pt x="19696" y="4256"/>
                  </a:moveTo>
                  <a:cubicBezTo>
                    <a:pt x="19696" y="4266"/>
                    <a:pt x="19713" y="4274"/>
                    <a:pt x="19708" y="4256"/>
                  </a:cubicBezTo>
                  <a:cubicBezTo>
                    <a:pt x="19703" y="4238"/>
                    <a:pt x="19729" y="4256"/>
                    <a:pt x="19705" y="4254"/>
                  </a:cubicBezTo>
                  <a:cubicBezTo>
                    <a:pt x="19694" y="4253"/>
                    <a:pt x="19696" y="4240"/>
                    <a:pt x="19696" y="4256"/>
                  </a:cubicBezTo>
                  <a:close/>
                  <a:moveTo>
                    <a:pt x="14608" y="2628"/>
                  </a:moveTo>
                  <a:cubicBezTo>
                    <a:pt x="14608" y="2637"/>
                    <a:pt x="14625" y="2646"/>
                    <a:pt x="14620" y="2628"/>
                  </a:cubicBezTo>
                  <a:cubicBezTo>
                    <a:pt x="14615" y="2609"/>
                    <a:pt x="14641" y="2627"/>
                    <a:pt x="14617" y="2625"/>
                  </a:cubicBezTo>
                  <a:cubicBezTo>
                    <a:pt x="14606" y="2624"/>
                    <a:pt x="14608" y="2611"/>
                    <a:pt x="14608" y="2628"/>
                  </a:cubicBezTo>
                  <a:close/>
                  <a:moveTo>
                    <a:pt x="23042" y="3146"/>
                  </a:moveTo>
                  <a:cubicBezTo>
                    <a:pt x="23042" y="3156"/>
                    <a:pt x="23059" y="3164"/>
                    <a:pt x="23054" y="3146"/>
                  </a:cubicBezTo>
                  <a:cubicBezTo>
                    <a:pt x="23049" y="3128"/>
                    <a:pt x="23075" y="3146"/>
                    <a:pt x="23051" y="3144"/>
                  </a:cubicBezTo>
                  <a:cubicBezTo>
                    <a:pt x="23040" y="3143"/>
                    <a:pt x="23042" y="3130"/>
                    <a:pt x="23042" y="3146"/>
                  </a:cubicBezTo>
                  <a:close/>
                  <a:moveTo>
                    <a:pt x="19266" y="4856"/>
                  </a:moveTo>
                  <a:cubicBezTo>
                    <a:pt x="19266" y="4865"/>
                    <a:pt x="19284" y="4874"/>
                    <a:pt x="19279" y="4856"/>
                  </a:cubicBezTo>
                  <a:cubicBezTo>
                    <a:pt x="19274" y="4837"/>
                    <a:pt x="19300" y="4855"/>
                    <a:pt x="19275" y="4853"/>
                  </a:cubicBezTo>
                  <a:cubicBezTo>
                    <a:pt x="19265" y="4852"/>
                    <a:pt x="19266" y="4839"/>
                    <a:pt x="19266" y="4856"/>
                  </a:cubicBezTo>
                  <a:close/>
                  <a:moveTo>
                    <a:pt x="17395" y="1477"/>
                  </a:moveTo>
                  <a:cubicBezTo>
                    <a:pt x="17395" y="1487"/>
                    <a:pt x="17412" y="1495"/>
                    <a:pt x="17407" y="1477"/>
                  </a:cubicBezTo>
                  <a:cubicBezTo>
                    <a:pt x="17402" y="1459"/>
                    <a:pt x="17428" y="1477"/>
                    <a:pt x="17404" y="1475"/>
                  </a:cubicBezTo>
                  <a:cubicBezTo>
                    <a:pt x="17393" y="1474"/>
                    <a:pt x="17395" y="1461"/>
                    <a:pt x="17395" y="1477"/>
                  </a:cubicBezTo>
                  <a:close/>
                  <a:moveTo>
                    <a:pt x="21770" y="3900"/>
                  </a:moveTo>
                  <a:cubicBezTo>
                    <a:pt x="21770" y="3909"/>
                    <a:pt x="21787" y="3918"/>
                    <a:pt x="21782" y="3900"/>
                  </a:cubicBezTo>
                  <a:cubicBezTo>
                    <a:pt x="21777" y="3881"/>
                    <a:pt x="21803" y="3899"/>
                    <a:pt x="21779" y="3897"/>
                  </a:cubicBezTo>
                  <a:cubicBezTo>
                    <a:pt x="21768" y="3896"/>
                    <a:pt x="21770" y="3883"/>
                    <a:pt x="21770" y="3900"/>
                  </a:cubicBezTo>
                  <a:close/>
                  <a:moveTo>
                    <a:pt x="18489" y="5423"/>
                  </a:moveTo>
                  <a:cubicBezTo>
                    <a:pt x="18489" y="5432"/>
                    <a:pt x="18506" y="5441"/>
                    <a:pt x="18501" y="5423"/>
                  </a:cubicBezTo>
                  <a:cubicBezTo>
                    <a:pt x="18496" y="5405"/>
                    <a:pt x="18522" y="5423"/>
                    <a:pt x="18497" y="5420"/>
                  </a:cubicBezTo>
                  <a:cubicBezTo>
                    <a:pt x="18487" y="5420"/>
                    <a:pt x="18489" y="5406"/>
                    <a:pt x="18489" y="5423"/>
                  </a:cubicBezTo>
                  <a:close/>
                  <a:moveTo>
                    <a:pt x="20862" y="4321"/>
                  </a:moveTo>
                  <a:cubicBezTo>
                    <a:pt x="20862" y="4330"/>
                    <a:pt x="20880" y="4339"/>
                    <a:pt x="20875" y="4321"/>
                  </a:cubicBezTo>
                  <a:cubicBezTo>
                    <a:pt x="20870" y="4303"/>
                    <a:pt x="20896" y="4321"/>
                    <a:pt x="20871" y="4319"/>
                  </a:cubicBezTo>
                  <a:cubicBezTo>
                    <a:pt x="20861" y="4318"/>
                    <a:pt x="20862" y="4304"/>
                    <a:pt x="20862" y="4321"/>
                  </a:cubicBezTo>
                  <a:close/>
                  <a:moveTo>
                    <a:pt x="2755" y="6614"/>
                  </a:moveTo>
                  <a:cubicBezTo>
                    <a:pt x="2755" y="6623"/>
                    <a:pt x="2772" y="6632"/>
                    <a:pt x="2767" y="6614"/>
                  </a:cubicBezTo>
                  <a:cubicBezTo>
                    <a:pt x="2762" y="6596"/>
                    <a:pt x="2788" y="6614"/>
                    <a:pt x="2763" y="6611"/>
                  </a:cubicBezTo>
                  <a:cubicBezTo>
                    <a:pt x="2753" y="6611"/>
                    <a:pt x="2755" y="6597"/>
                    <a:pt x="2755" y="6614"/>
                  </a:cubicBezTo>
                  <a:close/>
                  <a:moveTo>
                    <a:pt x="21810" y="3916"/>
                  </a:moveTo>
                  <a:cubicBezTo>
                    <a:pt x="21810" y="3925"/>
                    <a:pt x="21828" y="3934"/>
                    <a:pt x="21823" y="3916"/>
                  </a:cubicBezTo>
                  <a:cubicBezTo>
                    <a:pt x="21818" y="3898"/>
                    <a:pt x="21844" y="3916"/>
                    <a:pt x="21819" y="3913"/>
                  </a:cubicBezTo>
                  <a:cubicBezTo>
                    <a:pt x="21809" y="3913"/>
                    <a:pt x="21810" y="3899"/>
                    <a:pt x="21810" y="3916"/>
                  </a:cubicBezTo>
                  <a:close/>
                  <a:moveTo>
                    <a:pt x="17994" y="5123"/>
                  </a:moveTo>
                  <a:cubicBezTo>
                    <a:pt x="17994" y="5133"/>
                    <a:pt x="18012" y="5141"/>
                    <a:pt x="18007" y="5123"/>
                  </a:cubicBezTo>
                  <a:cubicBezTo>
                    <a:pt x="18002" y="5105"/>
                    <a:pt x="18028" y="5123"/>
                    <a:pt x="18003" y="5121"/>
                  </a:cubicBezTo>
                  <a:cubicBezTo>
                    <a:pt x="17993" y="5120"/>
                    <a:pt x="17994" y="5107"/>
                    <a:pt x="17994" y="5123"/>
                  </a:cubicBezTo>
                  <a:close/>
                  <a:moveTo>
                    <a:pt x="16406" y="1931"/>
                  </a:moveTo>
                  <a:cubicBezTo>
                    <a:pt x="16406" y="1940"/>
                    <a:pt x="16424" y="1949"/>
                    <a:pt x="16419" y="1931"/>
                  </a:cubicBezTo>
                  <a:cubicBezTo>
                    <a:pt x="16414" y="1912"/>
                    <a:pt x="16440" y="1931"/>
                    <a:pt x="16415" y="1928"/>
                  </a:cubicBezTo>
                  <a:cubicBezTo>
                    <a:pt x="16405" y="1927"/>
                    <a:pt x="16406" y="1914"/>
                    <a:pt x="16406" y="1931"/>
                  </a:cubicBezTo>
                  <a:close/>
                  <a:moveTo>
                    <a:pt x="14859" y="2628"/>
                  </a:moveTo>
                  <a:cubicBezTo>
                    <a:pt x="14859" y="2637"/>
                    <a:pt x="14876" y="2646"/>
                    <a:pt x="14871" y="2628"/>
                  </a:cubicBezTo>
                  <a:cubicBezTo>
                    <a:pt x="14867" y="2609"/>
                    <a:pt x="14892" y="2627"/>
                    <a:pt x="14868" y="2625"/>
                  </a:cubicBezTo>
                  <a:cubicBezTo>
                    <a:pt x="14858" y="2624"/>
                    <a:pt x="14859" y="2611"/>
                    <a:pt x="14859" y="2628"/>
                  </a:cubicBezTo>
                  <a:close/>
                  <a:moveTo>
                    <a:pt x="14859" y="2060"/>
                  </a:moveTo>
                  <a:cubicBezTo>
                    <a:pt x="14859" y="2070"/>
                    <a:pt x="14876" y="2079"/>
                    <a:pt x="14871" y="2060"/>
                  </a:cubicBezTo>
                  <a:cubicBezTo>
                    <a:pt x="14867" y="2042"/>
                    <a:pt x="14892" y="2060"/>
                    <a:pt x="14868" y="2058"/>
                  </a:cubicBezTo>
                  <a:cubicBezTo>
                    <a:pt x="14858" y="2057"/>
                    <a:pt x="14859" y="2044"/>
                    <a:pt x="14859" y="2060"/>
                  </a:cubicBezTo>
                  <a:close/>
                  <a:moveTo>
                    <a:pt x="18602" y="3025"/>
                  </a:moveTo>
                  <a:cubicBezTo>
                    <a:pt x="18602" y="3034"/>
                    <a:pt x="18619" y="3043"/>
                    <a:pt x="18615" y="3025"/>
                  </a:cubicBezTo>
                  <a:cubicBezTo>
                    <a:pt x="18610" y="3006"/>
                    <a:pt x="18635" y="3024"/>
                    <a:pt x="18611" y="3022"/>
                  </a:cubicBezTo>
                  <a:cubicBezTo>
                    <a:pt x="18601" y="3021"/>
                    <a:pt x="18602" y="3008"/>
                    <a:pt x="18602" y="3025"/>
                  </a:cubicBezTo>
                  <a:close/>
                  <a:moveTo>
                    <a:pt x="17435" y="2271"/>
                  </a:moveTo>
                  <a:cubicBezTo>
                    <a:pt x="17435" y="2281"/>
                    <a:pt x="17453" y="2289"/>
                    <a:pt x="17448" y="2271"/>
                  </a:cubicBezTo>
                  <a:cubicBezTo>
                    <a:pt x="17443" y="2253"/>
                    <a:pt x="17468" y="2271"/>
                    <a:pt x="17444" y="2269"/>
                  </a:cubicBezTo>
                  <a:cubicBezTo>
                    <a:pt x="17434" y="2268"/>
                    <a:pt x="17435" y="2255"/>
                    <a:pt x="17435" y="2271"/>
                  </a:cubicBezTo>
                  <a:close/>
                  <a:moveTo>
                    <a:pt x="16544" y="2214"/>
                  </a:moveTo>
                  <a:cubicBezTo>
                    <a:pt x="16544" y="2224"/>
                    <a:pt x="16562" y="2233"/>
                    <a:pt x="16557" y="2214"/>
                  </a:cubicBezTo>
                  <a:cubicBezTo>
                    <a:pt x="16552" y="2196"/>
                    <a:pt x="16577" y="2214"/>
                    <a:pt x="16553" y="2212"/>
                  </a:cubicBezTo>
                  <a:cubicBezTo>
                    <a:pt x="16543" y="2211"/>
                    <a:pt x="16544" y="2198"/>
                    <a:pt x="16544" y="2214"/>
                  </a:cubicBezTo>
                  <a:close/>
                  <a:moveTo>
                    <a:pt x="18740" y="3308"/>
                  </a:moveTo>
                  <a:cubicBezTo>
                    <a:pt x="18740" y="3318"/>
                    <a:pt x="18757" y="3326"/>
                    <a:pt x="18752" y="3308"/>
                  </a:cubicBezTo>
                  <a:cubicBezTo>
                    <a:pt x="18747" y="3290"/>
                    <a:pt x="18773" y="3308"/>
                    <a:pt x="18749" y="3306"/>
                  </a:cubicBezTo>
                  <a:cubicBezTo>
                    <a:pt x="18738" y="3305"/>
                    <a:pt x="18740" y="3292"/>
                    <a:pt x="18740" y="3308"/>
                  </a:cubicBezTo>
                  <a:close/>
                  <a:moveTo>
                    <a:pt x="21778" y="4394"/>
                  </a:moveTo>
                  <a:cubicBezTo>
                    <a:pt x="21778" y="4403"/>
                    <a:pt x="21795" y="4412"/>
                    <a:pt x="21790" y="4394"/>
                  </a:cubicBezTo>
                  <a:cubicBezTo>
                    <a:pt x="21786" y="4376"/>
                    <a:pt x="21811" y="4394"/>
                    <a:pt x="21787" y="4391"/>
                  </a:cubicBezTo>
                  <a:cubicBezTo>
                    <a:pt x="21777" y="4391"/>
                    <a:pt x="21778" y="4377"/>
                    <a:pt x="21778" y="4394"/>
                  </a:cubicBezTo>
                  <a:close/>
                  <a:moveTo>
                    <a:pt x="13870" y="2328"/>
                  </a:moveTo>
                  <a:cubicBezTo>
                    <a:pt x="13870" y="2337"/>
                    <a:pt x="13888" y="2346"/>
                    <a:pt x="13883" y="2328"/>
                  </a:cubicBezTo>
                  <a:cubicBezTo>
                    <a:pt x="13878" y="2309"/>
                    <a:pt x="13904" y="2328"/>
                    <a:pt x="13879" y="2325"/>
                  </a:cubicBezTo>
                  <a:cubicBezTo>
                    <a:pt x="13869" y="2324"/>
                    <a:pt x="13870" y="2311"/>
                    <a:pt x="13870" y="2328"/>
                  </a:cubicBezTo>
                  <a:close/>
                  <a:moveTo>
                    <a:pt x="18634" y="3162"/>
                  </a:moveTo>
                  <a:cubicBezTo>
                    <a:pt x="18634" y="3172"/>
                    <a:pt x="18652" y="3181"/>
                    <a:pt x="18647" y="3162"/>
                  </a:cubicBezTo>
                  <a:cubicBezTo>
                    <a:pt x="18642" y="3144"/>
                    <a:pt x="18668" y="3162"/>
                    <a:pt x="18643" y="3160"/>
                  </a:cubicBezTo>
                  <a:cubicBezTo>
                    <a:pt x="18633" y="3159"/>
                    <a:pt x="18634" y="3146"/>
                    <a:pt x="18634" y="3162"/>
                  </a:cubicBezTo>
                  <a:close/>
                  <a:moveTo>
                    <a:pt x="13166" y="2433"/>
                  </a:moveTo>
                  <a:cubicBezTo>
                    <a:pt x="13166" y="2443"/>
                    <a:pt x="13183" y="2451"/>
                    <a:pt x="13178" y="2433"/>
                  </a:cubicBezTo>
                  <a:cubicBezTo>
                    <a:pt x="13173" y="2415"/>
                    <a:pt x="13199" y="2433"/>
                    <a:pt x="13174" y="2431"/>
                  </a:cubicBezTo>
                  <a:cubicBezTo>
                    <a:pt x="13164" y="2430"/>
                    <a:pt x="13166" y="2417"/>
                    <a:pt x="13166" y="2433"/>
                  </a:cubicBezTo>
                  <a:close/>
                  <a:moveTo>
                    <a:pt x="18740" y="4434"/>
                  </a:moveTo>
                  <a:cubicBezTo>
                    <a:pt x="18740" y="4444"/>
                    <a:pt x="18757" y="4453"/>
                    <a:pt x="18752" y="4434"/>
                  </a:cubicBezTo>
                  <a:cubicBezTo>
                    <a:pt x="18747" y="4416"/>
                    <a:pt x="18773" y="4434"/>
                    <a:pt x="18749" y="4432"/>
                  </a:cubicBezTo>
                  <a:cubicBezTo>
                    <a:pt x="18738" y="4431"/>
                    <a:pt x="18740" y="4418"/>
                    <a:pt x="18740" y="4434"/>
                  </a:cubicBezTo>
                  <a:close/>
                  <a:moveTo>
                    <a:pt x="23261" y="4062"/>
                  </a:moveTo>
                  <a:cubicBezTo>
                    <a:pt x="23261" y="4071"/>
                    <a:pt x="23278" y="4080"/>
                    <a:pt x="23273" y="4062"/>
                  </a:cubicBezTo>
                  <a:cubicBezTo>
                    <a:pt x="23268" y="4043"/>
                    <a:pt x="23294" y="4061"/>
                    <a:pt x="23269" y="4059"/>
                  </a:cubicBezTo>
                  <a:cubicBezTo>
                    <a:pt x="23259" y="4058"/>
                    <a:pt x="23261" y="4045"/>
                    <a:pt x="23261" y="4062"/>
                  </a:cubicBezTo>
                  <a:close/>
                  <a:moveTo>
                    <a:pt x="16593" y="1955"/>
                  </a:moveTo>
                  <a:cubicBezTo>
                    <a:pt x="16593" y="1965"/>
                    <a:pt x="16610" y="1973"/>
                    <a:pt x="16605" y="1955"/>
                  </a:cubicBezTo>
                  <a:cubicBezTo>
                    <a:pt x="16600" y="1937"/>
                    <a:pt x="16626" y="1955"/>
                    <a:pt x="16602" y="1953"/>
                  </a:cubicBezTo>
                  <a:cubicBezTo>
                    <a:pt x="16591" y="1952"/>
                    <a:pt x="16593" y="1939"/>
                    <a:pt x="16593" y="1955"/>
                  </a:cubicBezTo>
                  <a:close/>
                  <a:moveTo>
                    <a:pt x="17087" y="2376"/>
                  </a:moveTo>
                  <a:cubicBezTo>
                    <a:pt x="17087" y="2386"/>
                    <a:pt x="17104" y="2395"/>
                    <a:pt x="17099" y="2376"/>
                  </a:cubicBezTo>
                  <a:cubicBezTo>
                    <a:pt x="17095" y="2358"/>
                    <a:pt x="17120" y="2376"/>
                    <a:pt x="17096" y="2374"/>
                  </a:cubicBezTo>
                  <a:cubicBezTo>
                    <a:pt x="17086" y="2373"/>
                    <a:pt x="17087" y="2360"/>
                    <a:pt x="17087" y="2376"/>
                  </a:cubicBezTo>
                  <a:close/>
                  <a:moveTo>
                    <a:pt x="9179" y="1582"/>
                  </a:moveTo>
                  <a:cubicBezTo>
                    <a:pt x="9179" y="1592"/>
                    <a:pt x="9197" y="1601"/>
                    <a:pt x="9192" y="1582"/>
                  </a:cubicBezTo>
                  <a:cubicBezTo>
                    <a:pt x="9187" y="1564"/>
                    <a:pt x="9213" y="1582"/>
                    <a:pt x="9188" y="1580"/>
                  </a:cubicBezTo>
                  <a:cubicBezTo>
                    <a:pt x="9178" y="1579"/>
                    <a:pt x="9179" y="1566"/>
                    <a:pt x="9179" y="1582"/>
                  </a:cubicBezTo>
                  <a:close/>
                  <a:moveTo>
                    <a:pt x="19696" y="2652"/>
                  </a:moveTo>
                  <a:cubicBezTo>
                    <a:pt x="19696" y="2661"/>
                    <a:pt x="19713" y="2670"/>
                    <a:pt x="19708" y="2652"/>
                  </a:cubicBezTo>
                  <a:cubicBezTo>
                    <a:pt x="19703" y="2634"/>
                    <a:pt x="19729" y="2652"/>
                    <a:pt x="19705" y="2649"/>
                  </a:cubicBezTo>
                  <a:cubicBezTo>
                    <a:pt x="19694" y="2649"/>
                    <a:pt x="19696" y="2635"/>
                    <a:pt x="19696" y="2652"/>
                  </a:cubicBezTo>
                  <a:close/>
                  <a:moveTo>
                    <a:pt x="18886" y="5585"/>
                  </a:moveTo>
                  <a:cubicBezTo>
                    <a:pt x="18886" y="5594"/>
                    <a:pt x="18903" y="5603"/>
                    <a:pt x="18898" y="5585"/>
                  </a:cubicBezTo>
                  <a:cubicBezTo>
                    <a:pt x="18893" y="5567"/>
                    <a:pt x="18919" y="5585"/>
                    <a:pt x="18894" y="5582"/>
                  </a:cubicBezTo>
                  <a:cubicBezTo>
                    <a:pt x="18884" y="5582"/>
                    <a:pt x="18886" y="5568"/>
                    <a:pt x="18886" y="5585"/>
                  </a:cubicBezTo>
                  <a:close/>
                  <a:moveTo>
                    <a:pt x="16974" y="796"/>
                  </a:moveTo>
                  <a:cubicBezTo>
                    <a:pt x="16974" y="806"/>
                    <a:pt x="16991" y="815"/>
                    <a:pt x="16986" y="796"/>
                  </a:cubicBezTo>
                  <a:cubicBezTo>
                    <a:pt x="16981" y="778"/>
                    <a:pt x="17007" y="796"/>
                    <a:pt x="16982" y="794"/>
                  </a:cubicBezTo>
                  <a:cubicBezTo>
                    <a:pt x="16972" y="793"/>
                    <a:pt x="16974" y="780"/>
                    <a:pt x="16974" y="796"/>
                  </a:cubicBezTo>
                  <a:close/>
                  <a:moveTo>
                    <a:pt x="15807" y="1696"/>
                  </a:moveTo>
                  <a:cubicBezTo>
                    <a:pt x="15807" y="1705"/>
                    <a:pt x="15824" y="1714"/>
                    <a:pt x="15819" y="1696"/>
                  </a:cubicBezTo>
                  <a:cubicBezTo>
                    <a:pt x="15814" y="1677"/>
                    <a:pt x="15840" y="1696"/>
                    <a:pt x="15816" y="1693"/>
                  </a:cubicBezTo>
                  <a:cubicBezTo>
                    <a:pt x="15805" y="1692"/>
                    <a:pt x="15807" y="1679"/>
                    <a:pt x="15807" y="1696"/>
                  </a:cubicBezTo>
                  <a:close/>
                  <a:moveTo>
                    <a:pt x="15207" y="2093"/>
                  </a:moveTo>
                  <a:cubicBezTo>
                    <a:pt x="15207" y="2102"/>
                    <a:pt x="15225" y="2111"/>
                    <a:pt x="15220" y="2093"/>
                  </a:cubicBezTo>
                  <a:cubicBezTo>
                    <a:pt x="15215" y="2075"/>
                    <a:pt x="15240" y="2093"/>
                    <a:pt x="15216" y="2090"/>
                  </a:cubicBezTo>
                  <a:cubicBezTo>
                    <a:pt x="15206" y="2089"/>
                    <a:pt x="15207" y="2076"/>
                    <a:pt x="15207" y="2093"/>
                  </a:cubicBezTo>
                  <a:close/>
                  <a:moveTo>
                    <a:pt x="11958" y="5949"/>
                  </a:moveTo>
                  <a:cubicBezTo>
                    <a:pt x="11958" y="5959"/>
                    <a:pt x="11976" y="5968"/>
                    <a:pt x="11971" y="5949"/>
                  </a:cubicBezTo>
                  <a:cubicBezTo>
                    <a:pt x="11966" y="5931"/>
                    <a:pt x="11992" y="5949"/>
                    <a:pt x="11967" y="5947"/>
                  </a:cubicBezTo>
                  <a:cubicBezTo>
                    <a:pt x="11957" y="5946"/>
                    <a:pt x="11958" y="5933"/>
                    <a:pt x="11958" y="5949"/>
                  </a:cubicBezTo>
                  <a:close/>
                  <a:moveTo>
                    <a:pt x="19445" y="2611"/>
                  </a:moveTo>
                  <a:cubicBezTo>
                    <a:pt x="19445" y="2621"/>
                    <a:pt x="19462" y="2630"/>
                    <a:pt x="19457" y="2611"/>
                  </a:cubicBezTo>
                  <a:cubicBezTo>
                    <a:pt x="19452" y="2593"/>
                    <a:pt x="19478" y="2611"/>
                    <a:pt x="19453" y="2609"/>
                  </a:cubicBezTo>
                  <a:cubicBezTo>
                    <a:pt x="19443" y="2608"/>
                    <a:pt x="19445" y="2595"/>
                    <a:pt x="19445" y="2611"/>
                  </a:cubicBezTo>
                  <a:close/>
                  <a:moveTo>
                    <a:pt x="21138" y="4345"/>
                  </a:moveTo>
                  <a:cubicBezTo>
                    <a:pt x="21138" y="4355"/>
                    <a:pt x="21155" y="4363"/>
                    <a:pt x="21150" y="4345"/>
                  </a:cubicBezTo>
                  <a:cubicBezTo>
                    <a:pt x="21146" y="4327"/>
                    <a:pt x="21171" y="4345"/>
                    <a:pt x="21147" y="4343"/>
                  </a:cubicBezTo>
                  <a:cubicBezTo>
                    <a:pt x="21136" y="4342"/>
                    <a:pt x="21138" y="4329"/>
                    <a:pt x="21138" y="4345"/>
                  </a:cubicBezTo>
                  <a:close/>
                  <a:moveTo>
                    <a:pt x="18813" y="2425"/>
                  </a:moveTo>
                  <a:cubicBezTo>
                    <a:pt x="18813" y="2435"/>
                    <a:pt x="18830" y="2443"/>
                    <a:pt x="18825" y="2425"/>
                  </a:cubicBezTo>
                  <a:cubicBezTo>
                    <a:pt x="18820" y="2407"/>
                    <a:pt x="18846" y="2425"/>
                    <a:pt x="18821" y="2423"/>
                  </a:cubicBezTo>
                  <a:cubicBezTo>
                    <a:pt x="18811" y="2422"/>
                    <a:pt x="18813" y="2409"/>
                    <a:pt x="18813" y="2425"/>
                  </a:cubicBezTo>
                  <a:close/>
                  <a:moveTo>
                    <a:pt x="16309" y="2174"/>
                  </a:moveTo>
                  <a:cubicBezTo>
                    <a:pt x="16309" y="2183"/>
                    <a:pt x="16327" y="2192"/>
                    <a:pt x="16322" y="2174"/>
                  </a:cubicBezTo>
                  <a:cubicBezTo>
                    <a:pt x="16317" y="2156"/>
                    <a:pt x="16342" y="2174"/>
                    <a:pt x="16318" y="2171"/>
                  </a:cubicBezTo>
                  <a:cubicBezTo>
                    <a:pt x="16308" y="2171"/>
                    <a:pt x="16309" y="2157"/>
                    <a:pt x="16309" y="2174"/>
                  </a:cubicBezTo>
                  <a:close/>
                  <a:moveTo>
                    <a:pt x="21251" y="2717"/>
                  </a:moveTo>
                  <a:cubicBezTo>
                    <a:pt x="21251" y="2726"/>
                    <a:pt x="21269" y="2735"/>
                    <a:pt x="21264" y="2717"/>
                  </a:cubicBezTo>
                  <a:cubicBezTo>
                    <a:pt x="21259" y="2698"/>
                    <a:pt x="21284" y="2716"/>
                    <a:pt x="21260" y="2714"/>
                  </a:cubicBezTo>
                  <a:cubicBezTo>
                    <a:pt x="21250" y="2713"/>
                    <a:pt x="21251" y="2700"/>
                    <a:pt x="21251" y="2717"/>
                  </a:cubicBezTo>
                  <a:close/>
                  <a:moveTo>
                    <a:pt x="18748" y="1842"/>
                  </a:moveTo>
                  <a:cubicBezTo>
                    <a:pt x="18756" y="1850"/>
                    <a:pt x="18777" y="1830"/>
                    <a:pt x="18757" y="1837"/>
                  </a:cubicBezTo>
                  <a:cubicBezTo>
                    <a:pt x="18757" y="1837"/>
                    <a:pt x="18734" y="1828"/>
                    <a:pt x="18748" y="1842"/>
                  </a:cubicBezTo>
                  <a:close/>
                  <a:moveTo>
                    <a:pt x="22207" y="4953"/>
                  </a:moveTo>
                  <a:cubicBezTo>
                    <a:pt x="22216" y="4961"/>
                    <a:pt x="22237" y="4941"/>
                    <a:pt x="22217" y="4949"/>
                  </a:cubicBezTo>
                  <a:cubicBezTo>
                    <a:pt x="22217" y="4949"/>
                    <a:pt x="22194" y="4939"/>
                    <a:pt x="22207" y="4953"/>
                  </a:cubicBezTo>
                  <a:close/>
                  <a:moveTo>
                    <a:pt x="17160" y="4515"/>
                  </a:moveTo>
                  <a:cubicBezTo>
                    <a:pt x="17168" y="4524"/>
                    <a:pt x="17189" y="4504"/>
                    <a:pt x="17169" y="4511"/>
                  </a:cubicBezTo>
                  <a:cubicBezTo>
                    <a:pt x="17169" y="4511"/>
                    <a:pt x="17146" y="4502"/>
                    <a:pt x="17160" y="4515"/>
                  </a:cubicBezTo>
                  <a:close/>
                  <a:moveTo>
                    <a:pt x="22807" y="3973"/>
                  </a:moveTo>
                  <a:cubicBezTo>
                    <a:pt x="22815" y="3981"/>
                    <a:pt x="22836" y="3961"/>
                    <a:pt x="22816" y="3968"/>
                  </a:cubicBezTo>
                  <a:cubicBezTo>
                    <a:pt x="22816" y="3968"/>
                    <a:pt x="22793" y="3959"/>
                    <a:pt x="22807" y="3973"/>
                  </a:cubicBezTo>
                  <a:close/>
                  <a:moveTo>
                    <a:pt x="16739" y="2409"/>
                  </a:moveTo>
                  <a:cubicBezTo>
                    <a:pt x="16747" y="2417"/>
                    <a:pt x="16768" y="2397"/>
                    <a:pt x="16748" y="2404"/>
                  </a:cubicBezTo>
                  <a:cubicBezTo>
                    <a:pt x="16748" y="2404"/>
                    <a:pt x="16725" y="2395"/>
                    <a:pt x="16739" y="2409"/>
                  </a:cubicBezTo>
                  <a:close/>
                  <a:moveTo>
                    <a:pt x="21081" y="3316"/>
                  </a:moveTo>
                  <a:cubicBezTo>
                    <a:pt x="21090" y="3325"/>
                    <a:pt x="21110" y="3305"/>
                    <a:pt x="21091" y="3312"/>
                  </a:cubicBezTo>
                  <a:cubicBezTo>
                    <a:pt x="21090" y="3312"/>
                    <a:pt x="21068" y="3303"/>
                    <a:pt x="21081" y="3316"/>
                  </a:cubicBezTo>
                  <a:close/>
                  <a:moveTo>
                    <a:pt x="21997" y="2733"/>
                  </a:moveTo>
                  <a:cubicBezTo>
                    <a:pt x="22005" y="2741"/>
                    <a:pt x="22026" y="2721"/>
                    <a:pt x="22006" y="2729"/>
                  </a:cubicBezTo>
                  <a:cubicBezTo>
                    <a:pt x="22006" y="2729"/>
                    <a:pt x="21983" y="2719"/>
                    <a:pt x="21997" y="2733"/>
                  </a:cubicBezTo>
                  <a:close/>
                  <a:moveTo>
                    <a:pt x="15572" y="2652"/>
                  </a:moveTo>
                  <a:cubicBezTo>
                    <a:pt x="15580" y="2660"/>
                    <a:pt x="15601" y="2640"/>
                    <a:pt x="15581" y="2647"/>
                  </a:cubicBezTo>
                  <a:cubicBezTo>
                    <a:pt x="15581" y="2648"/>
                    <a:pt x="15558" y="2638"/>
                    <a:pt x="15572" y="2652"/>
                  </a:cubicBezTo>
                  <a:close/>
                  <a:moveTo>
                    <a:pt x="19599" y="1923"/>
                  </a:moveTo>
                  <a:cubicBezTo>
                    <a:pt x="19607" y="1931"/>
                    <a:pt x="19628" y="1911"/>
                    <a:pt x="19608" y="1918"/>
                  </a:cubicBezTo>
                  <a:cubicBezTo>
                    <a:pt x="19608" y="1918"/>
                    <a:pt x="19585" y="1909"/>
                    <a:pt x="19599" y="1923"/>
                  </a:cubicBezTo>
                  <a:close/>
                  <a:moveTo>
                    <a:pt x="21891" y="3486"/>
                  </a:moveTo>
                  <a:cubicBezTo>
                    <a:pt x="21900" y="3495"/>
                    <a:pt x="21921" y="3475"/>
                    <a:pt x="21901" y="3482"/>
                  </a:cubicBezTo>
                  <a:cubicBezTo>
                    <a:pt x="21901" y="3482"/>
                    <a:pt x="21878" y="3473"/>
                    <a:pt x="21891" y="3486"/>
                  </a:cubicBezTo>
                  <a:close/>
                  <a:moveTo>
                    <a:pt x="15750" y="5131"/>
                  </a:moveTo>
                  <a:cubicBezTo>
                    <a:pt x="15758" y="5139"/>
                    <a:pt x="15779" y="5120"/>
                    <a:pt x="15760" y="5127"/>
                  </a:cubicBezTo>
                  <a:cubicBezTo>
                    <a:pt x="15759" y="5127"/>
                    <a:pt x="15737" y="5118"/>
                    <a:pt x="15750" y="5131"/>
                  </a:cubicBezTo>
                  <a:close/>
                  <a:moveTo>
                    <a:pt x="20336" y="5220"/>
                  </a:moveTo>
                  <a:cubicBezTo>
                    <a:pt x="20344" y="5229"/>
                    <a:pt x="20365" y="5209"/>
                    <a:pt x="20345" y="5216"/>
                  </a:cubicBezTo>
                  <a:cubicBezTo>
                    <a:pt x="20345" y="5216"/>
                    <a:pt x="20322" y="5207"/>
                    <a:pt x="20336" y="5220"/>
                  </a:cubicBezTo>
                  <a:close/>
                  <a:moveTo>
                    <a:pt x="15467" y="5634"/>
                  </a:moveTo>
                  <a:cubicBezTo>
                    <a:pt x="15475" y="5642"/>
                    <a:pt x="15496" y="5622"/>
                    <a:pt x="15476" y="5629"/>
                  </a:cubicBezTo>
                  <a:cubicBezTo>
                    <a:pt x="15476" y="5629"/>
                    <a:pt x="15453" y="5620"/>
                    <a:pt x="15467" y="5634"/>
                  </a:cubicBezTo>
                  <a:close/>
                  <a:moveTo>
                    <a:pt x="21535" y="4839"/>
                  </a:moveTo>
                  <a:cubicBezTo>
                    <a:pt x="21543" y="4848"/>
                    <a:pt x="21564" y="4828"/>
                    <a:pt x="21544" y="4835"/>
                  </a:cubicBezTo>
                  <a:cubicBezTo>
                    <a:pt x="21544" y="4835"/>
                    <a:pt x="21521" y="4826"/>
                    <a:pt x="21535" y="4839"/>
                  </a:cubicBezTo>
                  <a:close/>
                  <a:moveTo>
                    <a:pt x="21049" y="2133"/>
                  </a:moveTo>
                  <a:cubicBezTo>
                    <a:pt x="21057" y="2142"/>
                    <a:pt x="21078" y="2122"/>
                    <a:pt x="21058" y="2129"/>
                  </a:cubicBezTo>
                  <a:cubicBezTo>
                    <a:pt x="21058" y="2129"/>
                    <a:pt x="21035" y="2120"/>
                    <a:pt x="21049" y="2133"/>
                  </a:cubicBezTo>
                  <a:close/>
                  <a:moveTo>
                    <a:pt x="21373" y="5285"/>
                  </a:moveTo>
                  <a:cubicBezTo>
                    <a:pt x="21381" y="5293"/>
                    <a:pt x="21402" y="5273"/>
                    <a:pt x="21382" y="5281"/>
                  </a:cubicBezTo>
                  <a:cubicBezTo>
                    <a:pt x="21382" y="5281"/>
                    <a:pt x="21359" y="5272"/>
                    <a:pt x="21373" y="5285"/>
                  </a:cubicBezTo>
                  <a:close/>
                  <a:moveTo>
                    <a:pt x="20376" y="4767"/>
                  </a:moveTo>
                  <a:cubicBezTo>
                    <a:pt x="20385" y="4775"/>
                    <a:pt x="20406" y="4755"/>
                    <a:pt x="20386" y="4762"/>
                  </a:cubicBezTo>
                  <a:cubicBezTo>
                    <a:pt x="20386" y="4762"/>
                    <a:pt x="20363" y="4753"/>
                    <a:pt x="20376" y="4767"/>
                  </a:cubicBezTo>
                  <a:close/>
                  <a:moveTo>
                    <a:pt x="19574" y="2782"/>
                  </a:moveTo>
                  <a:cubicBezTo>
                    <a:pt x="19583" y="2790"/>
                    <a:pt x="19604" y="2770"/>
                    <a:pt x="19584" y="2777"/>
                  </a:cubicBezTo>
                  <a:cubicBezTo>
                    <a:pt x="19583" y="2777"/>
                    <a:pt x="19561" y="2768"/>
                    <a:pt x="19574" y="2782"/>
                  </a:cubicBezTo>
                  <a:close/>
                  <a:moveTo>
                    <a:pt x="20133" y="5601"/>
                  </a:moveTo>
                  <a:cubicBezTo>
                    <a:pt x="20142" y="5609"/>
                    <a:pt x="20163" y="5589"/>
                    <a:pt x="20143" y="5597"/>
                  </a:cubicBezTo>
                  <a:cubicBezTo>
                    <a:pt x="20142" y="5597"/>
                    <a:pt x="20120" y="5587"/>
                    <a:pt x="20133" y="5601"/>
                  </a:cubicBezTo>
                  <a:close/>
                  <a:moveTo>
                    <a:pt x="16536" y="2409"/>
                  </a:moveTo>
                  <a:cubicBezTo>
                    <a:pt x="16544" y="2417"/>
                    <a:pt x="16565" y="2397"/>
                    <a:pt x="16545" y="2404"/>
                  </a:cubicBezTo>
                  <a:cubicBezTo>
                    <a:pt x="16545" y="2404"/>
                    <a:pt x="16522" y="2395"/>
                    <a:pt x="16536" y="2409"/>
                  </a:cubicBezTo>
                  <a:close/>
                  <a:moveTo>
                    <a:pt x="19882" y="4985"/>
                  </a:moveTo>
                  <a:cubicBezTo>
                    <a:pt x="19890" y="4994"/>
                    <a:pt x="19911" y="4974"/>
                    <a:pt x="19891" y="4981"/>
                  </a:cubicBezTo>
                  <a:cubicBezTo>
                    <a:pt x="19891" y="4981"/>
                    <a:pt x="19869" y="4972"/>
                    <a:pt x="19882" y="4985"/>
                  </a:cubicBezTo>
                  <a:close/>
                  <a:moveTo>
                    <a:pt x="15823" y="1882"/>
                  </a:moveTo>
                  <a:cubicBezTo>
                    <a:pt x="15831" y="1890"/>
                    <a:pt x="15852" y="1870"/>
                    <a:pt x="15832" y="1878"/>
                  </a:cubicBezTo>
                  <a:cubicBezTo>
                    <a:pt x="15832" y="1878"/>
                    <a:pt x="15809" y="1869"/>
                    <a:pt x="15823" y="1882"/>
                  </a:cubicBezTo>
                  <a:close/>
                  <a:moveTo>
                    <a:pt x="20871" y="4256"/>
                  </a:moveTo>
                  <a:cubicBezTo>
                    <a:pt x="20879" y="4264"/>
                    <a:pt x="20900" y="4244"/>
                    <a:pt x="20880" y="4252"/>
                  </a:cubicBezTo>
                  <a:cubicBezTo>
                    <a:pt x="20880" y="4252"/>
                    <a:pt x="20857" y="4243"/>
                    <a:pt x="20871" y="4256"/>
                  </a:cubicBezTo>
                  <a:close/>
                  <a:moveTo>
                    <a:pt x="17800" y="3235"/>
                  </a:moveTo>
                  <a:cubicBezTo>
                    <a:pt x="17808" y="3244"/>
                    <a:pt x="17829" y="3224"/>
                    <a:pt x="17809" y="3231"/>
                  </a:cubicBezTo>
                  <a:cubicBezTo>
                    <a:pt x="17809" y="3231"/>
                    <a:pt x="17786" y="3222"/>
                    <a:pt x="17800" y="3235"/>
                  </a:cubicBezTo>
                  <a:close/>
                  <a:moveTo>
                    <a:pt x="10897" y="1404"/>
                  </a:moveTo>
                  <a:cubicBezTo>
                    <a:pt x="10905" y="1412"/>
                    <a:pt x="10926" y="1392"/>
                    <a:pt x="10906" y="1400"/>
                  </a:cubicBezTo>
                  <a:cubicBezTo>
                    <a:pt x="10906" y="1400"/>
                    <a:pt x="10883" y="1391"/>
                    <a:pt x="10897" y="1404"/>
                  </a:cubicBezTo>
                  <a:close/>
                  <a:moveTo>
                    <a:pt x="12210" y="1655"/>
                  </a:moveTo>
                  <a:cubicBezTo>
                    <a:pt x="12218" y="1664"/>
                    <a:pt x="12239" y="1644"/>
                    <a:pt x="12219" y="1651"/>
                  </a:cubicBezTo>
                  <a:cubicBezTo>
                    <a:pt x="12219" y="1651"/>
                    <a:pt x="12196" y="1642"/>
                    <a:pt x="12210" y="1655"/>
                  </a:cubicBezTo>
                  <a:close/>
                  <a:moveTo>
                    <a:pt x="20117" y="4993"/>
                  </a:moveTo>
                  <a:cubicBezTo>
                    <a:pt x="20125" y="5002"/>
                    <a:pt x="20146" y="4982"/>
                    <a:pt x="20126" y="4989"/>
                  </a:cubicBezTo>
                  <a:cubicBezTo>
                    <a:pt x="20126" y="4989"/>
                    <a:pt x="20103" y="4980"/>
                    <a:pt x="20117" y="4993"/>
                  </a:cubicBezTo>
                  <a:close/>
                  <a:moveTo>
                    <a:pt x="19542" y="2530"/>
                  </a:moveTo>
                  <a:cubicBezTo>
                    <a:pt x="19550" y="2539"/>
                    <a:pt x="19571" y="2519"/>
                    <a:pt x="19551" y="2526"/>
                  </a:cubicBezTo>
                  <a:cubicBezTo>
                    <a:pt x="19551" y="2526"/>
                    <a:pt x="19528" y="2517"/>
                    <a:pt x="19542" y="2530"/>
                  </a:cubicBezTo>
                  <a:close/>
                  <a:moveTo>
                    <a:pt x="21146" y="2676"/>
                  </a:moveTo>
                  <a:cubicBezTo>
                    <a:pt x="21154" y="2684"/>
                    <a:pt x="21175" y="2665"/>
                    <a:pt x="21155" y="2672"/>
                  </a:cubicBezTo>
                  <a:cubicBezTo>
                    <a:pt x="21155" y="2672"/>
                    <a:pt x="21132" y="2663"/>
                    <a:pt x="21146" y="2676"/>
                  </a:cubicBezTo>
                  <a:close/>
                  <a:moveTo>
                    <a:pt x="17792" y="2782"/>
                  </a:moveTo>
                  <a:cubicBezTo>
                    <a:pt x="17800" y="2790"/>
                    <a:pt x="17821" y="2770"/>
                    <a:pt x="17801" y="2777"/>
                  </a:cubicBezTo>
                  <a:cubicBezTo>
                    <a:pt x="17801" y="2777"/>
                    <a:pt x="17778" y="2768"/>
                    <a:pt x="17792" y="2782"/>
                  </a:cubicBezTo>
                  <a:close/>
                  <a:moveTo>
                    <a:pt x="22264" y="4451"/>
                  </a:moveTo>
                  <a:cubicBezTo>
                    <a:pt x="22272" y="4459"/>
                    <a:pt x="22293" y="4439"/>
                    <a:pt x="22273" y="4446"/>
                  </a:cubicBezTo>
                  <a:cubicBezTo>
                    <a:pt x="22273" y="4446"/>
                    <a:pt x="22250" y="4437"/>
                    <a:pt x="22264" y="4451"/>
                  </a:cubicBezTo>
                  <a:close/>
                  <a:moveTo>
                    <a:pt x="19023" y="4451"/>
                  </a:moveTo>
                  <a:cubicBezTo>
                    <a:pt x="19032" y="4459"/>
                    <a:pt x="19053" y="4439"/>
                    <a:pt x="19033" y="4446"/>
                  </a:cubicBezTo>
                  <a:cubicBezTo>
                    <a:pt x="19033" y="4446"/>
                    <a:pt x="19010" y="4437"/>
                    <a:pt x="19023" y="4451"/>
                  </a:cubicBezTo>
                  <a:close/>
                  <a:moveTo>
                    <a:pt x="17249" y="2344"/>
                  </a:moveTo>
                  <a:cubicBezTo>
                    <a:pt x="17257" y="2352"/>
                    <a:pt x="17278" y="2332"/>
                    <a:pt x="17258" y="2340"/>
                  </a:cubicBezTo>
                  <a:cubicBezTo>
                    <a:pt x="17258" y="2340"/>
                    <a:pt x="17235" y="2330"/>
                    <a:pt x="17249" y="2344"/>
                  </a:cubicBezTo>
                  <a:close/>
                  <a:moveTo>
                    <a:pt x="21276" y="5285"/>
                  </a:moveTo>
                  <a:cubicBezTo>
                    <a:pt x="21284" y="5293"/>
                    <a:pt x="21305" y="5273"/>
                    <a:pt x="21285" y="5281"/>
                  </a:cubicBezTo>
                  <a:cubicBezTo>
                    <a:pt x="21285" y="5281"/>
                    <a:pt x="21262" y="5272"/>
                    <a:pt x="21276" y="5285"/>
                  </a:cubicBezTo>
                  <a:close/>
                  <a:moveTo>
                    <a:pt x="15353" y="4993"/>
                  </a:moveTo>
                  <a:cubicBezTo>
                    <a:pt x="15361" y="5002"/>
                    <a:pt x="15382" y="4982"/>
                    <a:pt x="15363" y="4989"/>
                  </a:cubicBezTo>
                  <a:cubicBezTo>
                    <a:pt x="15362" y="4989"/>
                    <a:pt x="15340" y="4980"/>
                    <a:pt x="15353" y="4993"/>
                  </a:cubicBezTo>
                  <a:close/>
                  <a:moveTo>
                    <a:pt x="19574" y="4410"/>
                  </a:moveTo>
                  <a:cubicBezTo>
                    <a:pt x="19583" y="4418"/>
                    <a:pt x="19604" y="4398"/>
                    <a:pt x="19584" y="4406"/>
                  </a:cubicBezTo>
                  <a:cubicBezTo>
                    <a:pt x="19583" y="4406"/>
                    <a:pt x="19561" y="4396"/>
                    <a:pt x="19574" y="4410"/>
                  </a:cubicBezTo>
                  <a:close/>
                  <a:moveTo>
                    <a:pt x="16496" y="1234"/>
                  </a:moveTo>
                  <a:cubicBezTo>
                    <a:pt x="16504" y="1242"/>
                    <a:pt x="16525" y="1222"/>
                    <a:pt x="16505" y="1230"/>
                  </a:cubicBezTo>
                  <a:cubicBezTo>
                    <a:pt x="16505" y="1230"/>
                    <a:pt x="16482" y="1220"/>
                    <a:pt x="16496" y="1234"/>
                  </a:cubicBezTo>
                  <a:close/>
                  <a:moveTo>
                    <a:pt x="16463" y="1712"/>
                  </a:moveTo>
                  <a:cubicBezTo>
                    <a:pt x="16471" y="1720"/>
                    <a:pt x="16492" y="1700"/>
                    <a:pt x="16472" y="1708"/>
                  </a:cubicBezTo>
                  <a:cubicBezTo>
                    <a:pt x="16472" y="1708"/>
                    <a:pt x="16449" y="1698"/>
                    <a:pt x="16463" y="1712"/>
                  </a:cubicBezTo>
                  <a:close/>
                  <a:moveTo>
                    <a:pt x="22961" y="1104"/>
                  </a:moveTo>
                  <a:cubicBezTo>
                    <a:pt x="22969" y="1113"/>
                    <a:pt x="22990" y="1093"/>
                    <a:pt x="22970" y="1100"/>
                  </a:cubicBezTo>
                  <a:cubicBezTo>
                    <a:pt x="22970" y="1100"/>
                    <a:pt x="22947" y="1091"/>
                    <a:pt x="22961" y="1104"/>
                  </a:cubicBezTo>
                  <a:close/>
                  <a:moveTo>
                    <a:pt x="22815" y="1193"/>
                  </a:moveTo>
                  <a:cubicBezTo>
                    <a:pt x="22823" y="1202"/>
                    <a:pt x="22844" y="1182"/>
                    <a:pt x="22824" y="1189"/>
                  </a:cubicBezTo>
                  <a:cubicBezTo>
                    <a:pt x="22824" y="1189"/>
                    <a:pt x="22801" y="1180"/>
                    <a:pt x="22815" y="1193"/>
                  </a:cubicBezTo>
                  <a:close/>
                  <a:moveTo>
                    <a:pt x="10670" y="1671"/>
                  </a:moveTo>
                  <a:cubicBezTo>
                    <a:pt x="10679" y="1680"/>
                    <a:pt x="10700" y="1660"/>
                    <a:pt x="10680" y="1667"/>
                  </a:cubicBezTo>
                  <a:cubicBezTo>
                    <a:pt x="10679" y="1667"/>
                    <a:pt x="10657" y="1658"/>
                    <a:pt x="10670" y="1671"/>
                  </a:cubicBezTo>
                  <a:close/>
                  <a:moveTo>
                    <a:pt x="16390" y="1420"/>
                  </a:moveTo>
                  <a:cubicBezTo>
                    <a:pt x="16398" y="1429"/>
                    <a:pt x="16419" y="1409"/>
                    <a:pt x="16400" y="1416"/>
                  </a:cubicBezTo>
                  <a:cubicBezTo>
                    <a:pt x="16399" y="1416"/>
                    <a:pt x="16377" y="1407"/>
                    <a:pt x="16390" y="1420"/>
                  </a:cubicBezTo>
                  <a:close/>
                  <a:moveTo>
                    <a:pt x="20417" y="4005"/>
                  </a:moveTo>
                  <a:cubicBezTo>
                    <a:pt x="20425" y="4013"/>
                    <a:pt x="20446" y="3993"/>
                    <a:pt x="20426" y="4001"/>
                  </a:cubicBezTo>
                  <a:cubicBezTo>
                    <a:pt x="20426" y="4001"/>
                    <a:pt x="20403" y="3991"/>
                    <a:pt x="20417" y="4005"/>
                  </a:cubicBezTo>
                  <a:close/>
                  <a:moveTo>
                    <a:pt x="20984" y="3989"/>
                  </a:moveTo>
                  <a:cubicBezTo>
                    <a:pt x="20992" y="3997"/>
                    <a:pt x="21013" y="3977"/>
                    <a:pt x="20993" y="3984"/>
                  </a:cubicBezTo>
                  <a:cubicBezTo>
                    <a:pt x="20993" y="3984"/>
                    <a:pt x="20970" y="3975"/>
                    <a:pt x="20984" y="3989"/>
                  </a:cubicBezTo>
                  <a:close/>
                  <a:moveTo>
                    <a:pt x="20279" y="4637"/>
                  </a:moveTo>
                  <a:cubicBezTo>
                    <a:pt x="20287" y="4645"/>
                    <a:pt x="20308" y="4625"/>
                    <a:pt x="20288" y="4633"/>
                  </a:cubicBezTo>
                  <a:cubicBezTo>
                    <a:pt x="20288" y="4633"/>
                    <a:pt x="20265" y="4623"/>
                    <a:pt x="20279" y="4637"/>
                  </a:cubicBezTo>
                  <a:close/>
                  <a:moveTo>
                    <a:pt x="17168" y="2547"/>
                  </a:moveTo>
                  <a:cubicBezTo>
                    <a:pt x="17176" y="2555"/>
                    <a:pt x="17197" y="2535"/>
                    <a:pt x="17177" y="2542"/>
                  </a:cubicBezTo>
                  <a:cubicBezTo>
                    <a:pt x="17177" y="2542"/>
                    <a:pt x="17154" y="2533"/>
                    <a:pt x="17168" y="2547"/>
                  </a:cubicBezTo>
                  <a:close/>
                  <a:moveTo>
                    <a:pt x="20660" y="3673"/>
                  </a:moveTo>
                  <a:cubicBezTo>
                    <a:pt x="20668" y="3681"/>
                    <a:pt x="20689" y="3661"/>
                    <a:pt x="20669" y="3668"/>
                  </a:cubicBezTo>
                  <a:cubicBezTo>
                    <a:pt x="20669" y="3668"/>
                    <a:pt x="20646" y="3659"/>
                    <a:pt x="20660" y="3673"/>
                  </a:cubicBezTo>
                  <a:close/>
                  <a:moveTo>
                    <a:pt x="18156" y="2401"/>
                  </a:moveTo>
                  <a:cubicBezTo>
                    <a:pt x="18165" y="2409"/>
                    <a:pt x="18186" y="2389"/>
                    <a:pt x="18166" y="2396"/>
                  </a:cubicBezTo>
                  <a:cubicBezTo>
                    <a:pt x="18166" y="2396"/>
                    <a:pt x="18143" y="2387"/>
                    <a:pt x="18156" y="2401"/>
                  </a:cubicBezTo>
                  <a:close/>
                  <a:moveTo>
                    <a:pt x="20101" y="4070"/>
                  </a:moveTo>
                  <a:cubicBezTo>
                    <a:pt x="20109" y="4078"/>
                    <a:pt x="20130" y="4058"/>
                    <a:pt x="20110" y="4065"/>
                  </a:cubicBezTo>
                  <a:cubicBezTo>
                    <a:pt x="20110" y="4065"/>
                    <a:pt x="20087" y="4056"/>
                    <a:pt x="20101" y="4070"/>
                  </a:cubicBezTo>
                  <a:close/>
                  <a:moveTo>
                    <a:pt x="16925" y="5301"/>
                  </a:moveTo>
                  <a:cubicBezTo>
                    <a:pt x="16933" y="5310"/>
                    <a:pt x="16954" y="5290"/>
                    <a:pt x="16934" y="5297"/>
                  </a:cubicBezTo>
                  <a:cubicBezTo>
                    <a:pt x="16934" y="5297"/>
                    <a:pt x="16911" y="5288"/>
                    <a:pt x="16925" y="5301"/>
                  </a:cubicBezTo>
                  <a:close/>
                  <a:moveTo>
                    <a:pt x="19145" y="3405"/>
                  </a:moveTo>
                  <a:cubicBezTo>
                    <a:pt x="19153" y="3414"/>
                    <a:pt x="19174" y="3394"/>
                    <a:pt x="19154" y="3401"/>
                  </a:cubicBezTo>
                  <a:cubicBezTo>
                    <a:pt x="19154" y="3401"/>
                    <a:pt x="19131" y="3392"/>
                    <a:pt x="19145" y="3405"/>
                  </a:cubicBezTo>
                  <a:close/>
                  <a:moveTo>
                    <a:pt x="17419" y="5010"/>
                  </a:moveTo>
                  <a:cubicBezTo>
                    <a:pt x="17427" y="5018"/>
                    <a:pt x="17448" y="4998"/>
                    <a:pt x="17429" y="5005"/>
                  </a:cubicBezTo>
                  <a:cubicBezTo>
                    <a:pt x="17428" y="5005"/>
                    <a:pt x="17406" y="4996"/>
                    <a:pt x="17419" y="5010"/>
                  </a:cubicBezTo>
                  <a:close/>
                  <a:moveTo>
                    <a:pt x="81" y="4507"/>
                  </a:moveTo>
                  <a:cubicBezTo>
                    <a:pt x="89" y="4516"/>
                    <a:pt x="110" y="4496"/>
                    <a:pt x="90" y="4503"/>
                  </a:cubicBezTo>
                  <a:cubicBezTo>
                    <a:pt x="90" y="4503"/>
                    <a:pt x="67" y="4494"/>
                    <a:pt x="81" y="4507"/>
                  </a:cubicBezTo>
                  <a:close/>
                  <a:moveTo>
                    <a:pt x="18092" y="4507"/>
                  </a:moveTo>
                  <a:cubicBezTo>
                    <a:pt x="18100" y="4516"/>
                    <a:pt x="18121" y="4496"/>
                    <a:pt x="18101" y="4503"/>
                  </a:cubicBezTo>
                  <a:cubicBezTo>
                    <a:pt x="18101" y="4503"/>
                    <a:pt x="18078" y="4494"/>
                    <a:pt x="18092" y="4507"/>
                  </a:cubicBezTo>
                  <a:close/>
                  <a:moveTo>
                    <a:pt x="23034" y="2717"/>
                  </a:moveTo>
                  <a:cubicBezTo>
                    <a:pt x="23042" y="2725"/>
                    <a:pt x="23063" y="2705"/>
                    <a:pt x="23043" y="2712"/>
                  </a:cubicBezTo>
                  <a:cubicBezTo>
                    <a:pt x="23043" y="2712"/>
                    <a:pt x="23020" y="2703"/>
                    <a:pt x="23034" y="2717"/>
                  </a:cubicBezTo>
                  <a:close/>
                  <a:moveTo>
                    <a:pt x="18197" y="813"/>
                  </a:moveTo>
                  <a:cubicBezTo>
                    <a:pt x="18205" y="821"/>
                    <a:pt x="18226" y="801"/>
                    <a:pt x="18206" y="808"/>
                  </a:cubicBezTo>
                  <a:cubicBezTo>
                    <a:pt x="18206" y="808"/>
                    <a:pt x="18183" y="799"/>
                    <a:pt x="18197" y="813"/>
                  </a:cubicBezTo>
                  <a:close/>
                  <a:moveTo>
                    <a:pt x="17541" y="2158"/>
                  </a:moveTo>
                  <a:cubicBezTo>
                    <a:pt x="17549" y="2166"/>
                    <a:pt x="17570" y="2146"/>
                    <a:pt x="17550" y="2153"/>
                  </a:cubicBezTo>
                  <a:cubicBezTo>
                    <a:pt x="17550" y="2153"/>
                    <a:pt x="17527" y="2144"/>
                    <a:pt x="17541" y="2158"/>
                  </a:cubicBezTo>
                  <a:close/>
                  <a:moveTo>
                    <a:pt x="19696" y="5496"/>
                  </a:moveTo>
                  <a:cubicBezTo>
                    <a:pt x="19704" y="5504"/>
                    <a:pt x="19725" y="5484"/>
                    <a:pt x="19705" y="5491"/>
                  </a:cubicBezTo>
                  <a:cubicBezTo>
                    <a:pt x="19705" y="5491"/>
                    <a:pt x="19682" y="5482"/>
                    <a:pt x="19696" y="5496"/>
                  </a:cubicBezTo>
                  <a:close/>
                  <a:moveTo>
                    <a:pt x="17784" y="2595"/>
                  </a:moveTo>
                  <a:cubicBezTo>
                    <a:pt x="17792" y="2603"/>
                    <a:pt x="17813" y="2583"/>
                    <a:pt x="17793" y="2591"/>
                  </a:cubicBezTo>
                  <a:cubicBezTo>
                    <a:pt x="17793" y="2591"/>
                    <a:pt x="17770" y="2582"/>
                    <a:pt x="17784" y="2595"/>
                  </a:cubicBezTo>
                  <a:close/>
                  <a:moveTo>
                    <a:pt x="12744" y="5747"/>
                  </a:moveTo>
                  <a:cubicBezTo>
                    <a:pt x="12753" y="5755"/>
                    <a:pt x="12774" y="5735"/>
                    <a:pt x="12754" y="5743"/>
                  </a:cubicBezTo>
                  <a:cubicBezTo>
                    <a:pt x="12754" y="5743"/>
                    <a:pt x="12731" y="5733"/>
                    <a:pt x="12744" y="5747"/>
                  </a:cubicBezTo>
                  <a:close/>
                  <a:moveTo>
                    <a:pt x="18497" y="3138"/>
                  </a:moveTo>
                  <a:cubicBezTo>
                    <a:pt x="18505" y="3146"/>
                    <a:pt x="18526" y="3126"/>
                    <a:pt x="18506" y="3134"/>
                  </a:cubicBezTo>
                  <a:cubicBezTo>
                    <a:pt x="18506" y="3134"/>
                    <a:pt x="18483" y="3124"/>
                    <a:pt x="18497" y="3138"/>
                  </a:cubicBezTo>
                  <a:close/>
                  <a:moveTo>
                    <a:pt x="16585" y="4953"/>
                  </a:moveTo>
                  <a:cubicBezTo>
                    <a:pt x="16593" y="4961"/>
                    <a:pt x="16614" y="4941"/>
                    <a:pt x="16594" y="4949"/>
                  </a:cubicBezTo>
                  <a:cubicBezTo>
                    <a:pt x="16594" y="4949"/>
                    <a:pt x="16571" y="4939"/>
                    <a:pt x="16585" y="4953"/>
                  </a:cubicBezTo>
                  <a:close/>
                  <a:moveTo>
                    <a:pt x="22475" y="4767"/>
                  </a:moveTo>
                  <a:cubicBezTo>
                    <a:pt x="22483" y="4775"/>
                    <a:pt x="22504" y="4755"/>
                    <a:pt x="22484" y="4762"/>
                  </a:cubicBezTo>
                  <a:cubicBezTo>
                    <a:pt x="22484" y="4762"/>
                    <a:pt x="22461" y="4753"/>
                    <a:pt x="22475" y="4767"/>
                  </a:cubicBezTo>
                  <a:close/>
                  <a:moveTo>
                    <a:pt x="19096" y="2555"/>
                  </a:moveTo>
                  <a:cubicBezTo>
                    <a:pt x="19105" y="2563"/>
                    <a:pt x="19126" y="2543"/>
                    <a:pt x="19106" y="2550"/>
                  </a:cubicBezTo>
                  <a:cubicBezTo>
                    <a:pt x="19105" y="2550"/>
                    <a:pt x="19083" y="2541"/>
                    <a:pt x="19096" y="2555"/>
                  </a:cubicBezTo>
                  <a:close/>
                  <a:moveTo>
                    <a:pt x="980" y="5277"/>
                  </a:moveTo>
                  <a:cubicBezTo>
                    <a:pt x="989" y="5285"/>
                    <a:pt x="1010" y="5265"/>
                    <a:pt x="990" y="5273"/>
                  </a:cubicBezTo>
                  <a:cubicBezTo>
                    <a:pt x="990" y="5273"/>
                    <a:pt x="967" y="5263"/>
                    <a:pt x="980" y="5277"/>
                  </a:cubicBezTo>
                  <a:close/>
                  <a:moveTo>
                    <a:pt x="19663" y="2652"/>
                  </a:moveTo>
                  <a:cubicBezTo>
                    <a:pt x="19672" y="2660"/>
                    <a:pt x="19693" y="2640"/>
                    <a:pt x="19673" y="2647"/>
                  </a:cubicBezTo>
                  <a:cubicBezTo>
                    <a:pt x="19673" y="2648"/>
                    <a:pt x="19650" y="2638"/>
                    <a:pt x="19663" y="2652"/>
                  </a:cubicBezTo>
                  <a:close/>
                  <a:moveTo>
                    <a:pt x="19615" y="4256"/>
                  </a:moveTo>
                  <a:cubicBezTo>
                    <a:pt x="19623" y="4264"/>
                    <a:pt x="19644" y="4244"/>
                    <a:pt x="19624" y="4252"/>
                  </a:cubicBezTo>
                  <a:cubicBezTo>
                    <a:pt x="19624" y="4252"/>
                    <a:pt x="19601" y="4243"/>
                    <a:pt x="19615" y="4256"/>
                  </a:cubicBezTo>
                  <a:close/>
                  <a:moveTo>
                    <a:pt x="20141" y="3989"/>
                  </a:moveTo>
                  <a:cubicBezTo>
                    <a:pt x="20150" y="3997"/>
                    <a:pt x="20171" y="3977"/>
                    <a:pt x="20151" y="3984"/>
                  </a:cubicBezTo>
                  <a:cubicBezTo>
                    <a:pt x="20151" y="3984"/>
                    <a:pt x="20128" y="3975"/>
                    <a:pt x="20141" y="3989"/>
                  </a:cubicBezTo>
                  <a:close/>
                  <a:moveTo>
                    <a:pt x="13482" y="2441"/>
                  </a:moveTo>
                  <a:cubicBezTo>
                    <a:pt x="13490" y="2450"/>
                    <a:pt x="13511" y="2430"/>
                    <a:pt x="13491" y="2437"/>
                  </a:cubicBezTo>
                  <a:cubicBezTo>
                    <a:pt x="13491" y="2437"/>
                    <a:pt x="13468" y="2428"/>
                    <a:pt x="13482" y="2441"/>
                  </a:cubicBezTo>
                  <a:close/>
                  <a:moveTo>
                    <a:pt x="14186" y="2441"/>
                  </a:moveTo>
                  <a:cubicBezTo>
                    <a:pt x="14195" y="2450"/>
                    <a:pt x="14216" y="2430"/>
                    <a:pt x="14196" y="2437"/>
                  </a:cubicBezTo>
                  <a:cubicBezTo>
                    <a:pt x="14196" y="2437"/>
                    <a:pt x="14173" y="2428"/>
                    <a:pt x="14186" y="2441"/>
                  </a:cubicBezTo>
                  <a:close/>
                  <a:moveTo>
                    <a:pt x="20895" y="2174"/>
                  </a:moveTo>
                  <a:cubicBezTo>
                    <a:pt x="20903" y="2182"/>
                    <a:pt x="20924" y="2162"/>
                    <a:pt x="20904" y="2169"/>
                  </a:cubicBezTo>
                  <a:cubicBezTo>
                    <a:pt x="20904" y="2170"/>
                    <a:pt x="20881" y="2160"/>
                    <a:pt x="20895" y="2174"/>
                  </a:cubicBezTo>
                  <a:close/>
                  <a:moveTo>
                    <a:pt x="19898" y="4823"/>
                  </a:moveTo>
                  <a:cubicBezTo>
                    <a:pt x="19907" y="4832"/>
                    <a:pt x="19928" y="4812"/>
                    <a:pt x="19908" y="4819"/>
                  </a:cubicBezTo>
                  <a:cubicBezTo>
                    <a:pt x="19908" y="4819"/>
                    <a:pt x="19885" y="4810"/>
                    <a:pt x="19898" y="4823"/>
                  </a:cubicBezTo>
                  <a:close/>
                  <a:moveTo>
                    <a:pt x="20263" y="5342"/>
                  </a:moveTo>
                  <a:cubicBezTo>
                    <a:pt x="20271" y="5350"/>
                    <a:pt x="20292" y="5330"/>
                    <a:pt x="20272" y="5337"/>
                  </a:cubicBezTo>
                  <a:cubicBezTo>
                    <a:pt x="20272" y="5338"/>
                    <a:pt x="20249" y="5328"/>
                    <a:pt x="20263" y="5342"/>
                  </a:cubicBezTo>
                  <a:close/>
                  <a:moveTo>
                    <a:pt x="15061" y="2425"/>
                  </a:moveTo>
                  <a:cubicBezTo>
                    <a:pt x="15070" y="2433"/>
                    <a:pt x="15091" y="2413"/>
                    <a:pt x="15071" y="2421"/>
                  </a:cubicBezTo>
                  <a:cubicBezTo>
                    <a:pt x="15071" y="2421"/>
                    <a:pt x="15048" y="2411"/>
                    <a:pt x="15061" y="2425"/>
                  </a:cubicBezTo>
                  <a:close/>
                  <a:moveTo>
                    <a:pt x="17427" y="2174"/>
                  </a:moveTo>
                  <a:cubicBezTo>
                    <a:pt x="17436" y="2182"/>
                    <a:pt x="17457" y="2162"/>
                    <a:pt x="17437" y="2169"/>
                  </a:cubicBezTo>
                  <a:cubicBezTo>
                    <a:pt x="17436" y="2170"/>
                    <a:pt x="17414" y="2160"/>
                    <a:pt x="17427" y="2174"/>
                  </a:cubicBezTo>
                  <a:close/>
                  <a:moveTo>
                    <a:pt x="14357" y="2150"/>
                  </a:moveTo>
                  <a:cubicBezTo>
                    <a:pt x="14365" y="2158"/>
                    <a:pt x="14386" y="2138"/>
                    <a:pt x="14366" y="2145"/>
                  </a:cubicBezTo>
                  <a:cubicBezTo>
                    <a:pt x="14366" y="2145"/>
                    <a:pt x="14343" y="2136"/>
                    <a:pt x="14357" y="2150"/>
                  </a:cubicBezTo>
                  <a:close/>
                  <a:moveTo>
                    <a:pt x="21989" y="3527"/>
                  </a:moveTo>
                  <a:cubicBezTo>
                    <a:pt x="21997" y="3535"/>
                    <a:pt x="22018" y="3515"/>
                    <a:pt x="21998" y="3523"/>
                  </a:cubicBezTo>
                  <a:cubicBezTo>
                    <a:pt x="21998" y="3523"/>
                    <a:pt x="21975" y="3513"/>
                    <a:pt x="21989" y="3527"/>
                  </a:cubicBezTo>
                  <a:close/>
                  <a:moveTo>
                    <a:pt x="17249" y="4904"/>
                  </a:moveTo>
                  <a:cubicBezTo>
                    <a:pt x="17257" y="4913"/>
                    <a:pt x="17278" y="4893"/>
                    <a:pt x="17258" y="4900"/>
                  </a:cubicBezTo>
                  <a:cubicBezTo>
                    <a:pt x="17258" y="4900"/>
                    <a:pt x="17235" y="4891"/>
                    <a:pt x="17249" y="4904"/>
                  </a:cubicBezTo>
                  <a:close/>
                  <a:moveTo>
                    <a:pt x="17152" y="2482"/>
                  </a:moveTo>
                  <a:cubicBezTo>
                    <a:pt x="17160" y="2490"/>
                    <a:pt x="17181" y="2470"/>
                    <a:pt x="17161" y="2477"/>
                  </a:cubicBezTo>
                  <a:cubicBezTo>
                    <a:pt x="17161" y="2477"/>
                    <a:pt x="17138" y="2468"/>
                    <a:pt x="17152" y="2482"/>
                  </a:cubicBezTo>
                  <a:close/>
                  <a:moveTo>
                    <a:pt x="19121" y="4402"/>
                  </a:moveTo>
                  <a:cubicBezTo>
                    <a:pt x="19129" y="4410"/>
                    <a:pt x="19150" y="4390"/>
                    <a:pt x="19130" y="4398"/>
                  </a:cubicBezTo>
                  <a:cubicBezTo>
                    <a:pt x="19130" y="4398"/>
                    <a:pt x="19107" y="4388"/>
                    <a:pt x="19121" y="4402"/>
                  </a:cubicBezTo>
                  <a:close/>
                  <a:moveTo>
                    <a:pt x="17581" y="5220"/>
                  </a:moveTo>
                  <a:cubicBezTo>
                    <a:pt x="17589" y="5229"/>
                    <a:pt x="17610" y="5209"/>
                    <a:pt x="17591" y="5216"/>
                  </a:cubicBezTo>
                  <a:cubicBezTo>
                    <a:pt x="17590" y="5216"/>
                    <a:pt x="17568" y="5207"/>
                    <a:pt x="17581" y="5220"/>
                  </a:cubicBezTo>
                  <a:close/>
                  <a:moveTo>
                    <a:pt x="17460" y="1777"/>
                  </a:moveTo>
                  <a:cubicBezTo>
                    <a:pt x="17468" y="1785"/>
                    <a:pt x="17489" y="1765"/>
                    <a:pt x="17469" y="1772"/>
                  </a:cubicBezTo>
                  <a:cubicBezTo>
                    <a:pt x="17469" y="1773"/>
                    <a:pt x="17446" y="1763"/>
                    <a:pt x="17460" y="1777"/>
                  </a:cubicBezTo>
                  <a:close/>
                  <a:moveTo>
                    <a:pt x="22062" y="5512"/>
                  </a:moveTo>
                  <a:cubicBezTo>
                    <a:pt x="22070" y="5520"/>
                    <a:pt x="22091" y="5500"/>
                    <a:pt x="22071" y="5508"/>
                  </a:cubicBezTo>
                  <a:cubicBezTo>
                    <a:pt x="22071" y="5508"/>
                    <a:pt x="22048" y="5498"/>
                    <a:pt x="22062" y="5512"/>
                  </a:cubicBezTo>
                  <a:close/>
                  <a:moveTo>
                    <a:pt x="17711" y="3025"/>
                  </a:moveTo>
                  <a:cubicBezTo>
                    <a:pt x="17719" y="3033"/>
                    <a:pt x="17740" y="3013"/>
                    <a:pt x="17720" y="3020"/>
                  </a:cubicBezTo>
                  <a:cubicBezTo>
                    <a:pt x="17720" y="3020"/>
                    <a:pt x="17697" y="3011"/>
                    <a:pt x="17711" y="3025"/>
                  </a:cubicBezTo>
                  <a:close/>
                  <a:moveTo>
                    <a:pt x="20684" y="4361"/>
                  </a:moveTo>
                  <a:cubicBezTo>
                    <a:pt x="20693" y="4370"/>
                    <a:pt x="20713" y="4350"/>
                    <a:pt x="20694" y="4357"/>
                  </a:cubicBezTo>
                  <a:cubicBezTo>
                    <a:pt x="20693" y="4357"/>
                    <a:pt x="20671" y="4348"/>
                    <a:pt x="20684" y="4361"/>
                  </a:cubicBezTo>
                  <a:close/>
                  <a:moveTo>
                    <a:pt x="16512" y="2214"/>
                  </a:moveTo>
                  <a:cubicBezTo>
                    <a:pt x="16520" y="2223"/>
                    <a:pt x="16541" y="2203"/>
                    <a:pt x="16521" y="2210"/>
                  </a:cubicBezTo>
                  <a:cubicBezTo>
                    <a:pt x="16521" y="2210"/>
                    <a:pt x="16498" y="2201"/>
                    <a:pt x="16512" y="2214"/>
                  </a:cubicBezTo>
                  <a:close/>
                  <a:moveTo>
                    <a:pt x="21421" y="5593"/>
                  </a:moveTo>
                  <a:cubicBezTo>
                    <a:pt x="21430" y="5601"/>
                    <a:pt x="21451" y="5581"/>
                    <a:pt x="21431" y="5589"/>
                  </a:cubicBezTo>
                  <a:cubicBezTo>
                    <a:pt x="21431" y="5589"/>
                    <a:pt x="21408" y="5579"/>
                    <a:pt x="21421" y="5593"/>
                  </a:cubicBezTo>
                  <a:close/>
                  <a:moveTo>
                    <a:pt x="22945" y="2733"/>
                  </a:moveTo>
                  <a:cubicBezTo>
                    <a:pt x="22953" y="2741"/>
                    <a:pt x="22974" y="2721"/>
                    <a:pt x="22954" y="2729"/>
                  </a:cubicBezTo>
                  <a:cubicBezTo>
                    <a:pt x="22954" y="2729"/>
                    <a:pt x="22931" y="2719"/>
                    <a:pt x="22945" y="2733"/>
                  </a:cubicBezTo>
                  <a:close/>
                  <a:moveTo>
                    <a:pt x="16058" y="1858"/>
                  </a:moveTo>
                  <a:cubicBezTo>
                    <a:pt x="16066" y="1866"/>
                    <a:pt x="16087" y="1846"/>
                    <a:pt x="16067" y="1853"/>
                  </a:cubicBezTo>
                  <a:cubicBezTo>
                    <a:pt x="16067" y="1854"/>
                    <a:pt x="16044" y="1844"/>
                    <a:pt x="16058" y="1858"/>
                  </a:cubicBezTo>
                  <a:close/>
                  <a:moveTo>
                    <a:pt x="19445" y="4823"/>
                  </a:moveTo>
                  <a:cubicBezTo>
                    <a:pt x="19453" y="4832"/>
                    <a:pt x="19474" y="4812"/>
                    <a:pt x="19454" y="4819"/>
                  </a:cubicBezTo>
                  <a:cubicBezTo>
                    <a:pt x="19454" y="4819"/>
                    <a:pt x="19431" y="4810"/>
                    <a:pt x="19445" y="4823"/>
                  </a:cubicBezTo>
                  <a:close/>
                  <a:moveTo>
                    <a:pt x="18351" y="4507"/>
                  </a:moveTo>
                  <a:cubicBezTo>
                    <a:pt x="18359" y="4516"/>
                    <a:pt x="18380" y="4496"/>
                    <a:pt x="18360" y="4503"/>
                  </a:cubicBezTo>
                  <a:cubicBezTo>
                    <a:pt x="18360" y="4503"/>
                    <a:pt x="18337" y="4494"/>
                    <a:pt x="18351" y="4507"/>
                  </a:cubicBezTo>
                  <a:close/>
                  <a:moveTo>
                    <a:pt x="13765" y="5763"/>
                  </a:moveTo>
                  <a:cubicBezTo>
                    <a:pt x="13773" y="5771"/>
                    <a:pt x="13794" y="5751"/>
                    <a:pt x="13775" y="5759"/>
                  </a:cubicBezTo>
                  <a:cubicBezTo>
                    <a:pt x="13774" y="5759"/>
                    <a:pt x="13752" y="5750"/>
                    <a:pt x="13765" y="5763"/>
                  </a:cubicBezTo>
                  <a:close/>
                  <a:moveTo>
                    <a:pt x="15807" y="2279"/>
                  </a:moveTo>
                  <a:cubicBezTo>
                    <a:pt x="15815" y="2287"/>
                    <a:pt x="15836" y="2268"/>
                    <a:pt x="15816" y="2275"/>
                  </a:cubicBezTo>
                  <a:cubicBezTo>
                    <a:pt x="15816" y="2275"/>
                    <a:pt x="15793" y="2266"/>
                    <a:pt x="15807" y="2279"/>
                  </a:cubicBezTo>
                  <a:close/>
                  <a:moveTo>
                    <a:pt x="19696" y="1963"/>
                  </a:moveTo>
                  <a:cubicBezTo>
                    <a:pt x="19704" y="1971"/>
                    <a:pt x="19725" y="1952"/>
                    <a:pt x="19705" y="1959"/>
                  </a:cubicBezTo>
                  <a:cubicBezTo>
                    <a:pt x="19705" y="1959"/>
                    <a:pt x="19682" y="1950"/>
                    <a:pt x="19696" y="1963"/>
                  </a:cubicBezTo>
                  <a:close/>
                  <a:moveTo>
                    <a:pt x="8993" y="1445"/>
                  </a:moveTo>
                  <a:cubicBezTo>
                    <a:pt x="9001" y="1453"/>
                    <a:pt x="9022" y="1433"/>
                    <a:pt x="9003" y="1440"/>
                  </a:cubicBezTo>
                  <a:cubicBezTo>
                    <a:pt x="9002" y="1440"/>
                    <a:pt x="8980" y="1431"/>
                    <a:pt x="8993" y="1445"/>
                  </a:cubicBezTo>
                  <a:close/>
                  <a:moveTo>
                    <a:pt x="16439" y="1736"/>
                  </a:moveTo>
                  <a:cubicBezTo>
                    <a:pt x="16447" y="1745"/>
                    <a:pt x="16468" y="1725"/>
                    <a:pt x="16448" y="1732"/>
                  </a:cubicBezTo>
                  <a:cubicBezTo>
                    <a:pt x="16448" y="1732"/>
                    <a:pt x="16425" y="1723"/>
                    <a:pt x="16439" y="1736"/>
                  </a:cubicBezTo>
                  <a:close/>
                  <a:moveTo>
                    <a:pt x="15742" y="1501"/>
                  </a:moveTo>
                  <a:cubicBezTo>
                    <a:pt x="15750" y="1510"/>
                    <a:pt x="15771" y="1490"/>
                    <a:pt x="15751" y="1497"/>
                  </a:cubicBezTo>
                  <a:cubicBezTo>
                    <a:pt x="15751" y="1497"/>
                    <a:pt x="15728" y="1488"/>
                    <a:pt x="15742" y="1501"/>
                  </a:cubicBezTo>
                  <a:close/>
                  <a:moveTo>
                    <a:pt x="17605" y="1501"/>
                  </a:moveTo>
                  <a:cubicBezTo>
                    <a:pt x="17614" y="1510"/>
                    <a:pt x="17635" y="1490"/>
                    <a:pt x="17615" y="1497"/>
                  </a:cubicBezTo>
                  <a:cubicBezTo>
                    <a:pt x="17615" y="1497"/>
                    <a:pt x="17592" y="1488"/>
                    <a:pt x="17605" y="1501"/>
                  </a:cubicBezTo>
                  <a:close/>
                  <a:moveTo>
                    <a:pt x="13627" y="1631"/>
                  </a:moveTo>
                  <a:cubicBezTo>
                    <a:pt x="13636" y="1639"/>
                    <a:pt x="13657" y="1619"/>
                    <a:pt x="13637" y="1627"/>
                  </a:cubicBezTo>
                  <a:cubicBezTo>
                    <a:pt x="13637" y="1627"/>
                    <a:pt x="13614" y="1617"/>
                    <a:pt x="13627" y="1631"/>
                  </a:cubicBezTo>
                  <a:close/>
                  <a:moveTo>
                    <a:pt x="18270" y="4807"/>
                  </a:moveTo>
                  <a:cubicBezTo>
                    <a:pt x="18278" y="4815"/>
                    <a:pt x="18299" y="4795"/>
                    <a:pt x="18279" y="4803"/>
                  </a:cubicBezTo>
                  <a:cubicBezTo>
                    <a:pt x="18279" y="4803"/>
                    <a:pt x="18256" y="4793"/>
                    <a:pt x="18270" y="4807"/>
                  </a:cubicBezTo>
                  <a:close/>
                  <a:moveTo>
                    <a:pt x="19364" y="1898"/>
                  </a:moveTo>
                  <a:cubicBezTo>
                    <a:pt x="19372" y="1907"/>
                    <a:pt x="19393" y="1887"/>
                    <a:pt x="19373" y="1894"/>
                  </a:cubicBezTo>
                  <a:cubicBezTo>
                    <a:pt x="19373" y="1894"/>
                    <a:pt x="19350" y="1885"/>
                    <a:pt x="19364" y="1898"/>
                  </a:cubicBezTo>
                  <a:close/>
                  <a:moveTo>
                    <a:pt x="14421" y="2571"/>
                  </a:moveTo>
                  <a:cubicBezTo>
                    <a:pt x="14430" y="2579"/>
                    <a:pt x="14451" y="2559"/>
                    <a:pt x="14431" y="2566"/>
                  </a:cubicBezTo>
                  <a:cubicBezTo>
                    <a:pt x="14431" y="2567"/>
                    <a:pt x="14408" y="2557"/>
                    <a:pt x="14421" y="2571"/>
                  </a:cubicBezTo>
                  <a:close/>
                  <a:moveTo>
                    <a:pt x="19364" y="5010"/>
                  </a:moveTo>
                  <a:cubicBezTo>
                    <a:pt x="19372" y="5018"/>
                    <a:pt x="19393" y="4998"/>
                    <a:pt x="19373" y="5005"/>
                  </a:cubicBezTo>
                  <a:cubicBezTo>
                    <a:pt x="19373" y="5005"/>
                    <a:pt x="19350" y="4996"/>
                    <a:pt x="19364" y="5010"/>
                  </a:cubicBezTo>
                  <a:close/>
                  <a:moveTo>
                    <a:pt x="21397" y="3478"/>
                  </a:moveTo>
                  <a:cubicBezTo>
                    <a:pt x="21405" y="3487"/>
                    <a:pt x="21426" y="3467"/>
                    <a:pt x="21407" y="3474"/>
                  </a:cubicBezTo>
                  <a:cubicBezTo>
                    <a:pt x="21406" y="3474"/>
                    <a:pt x="21384" y="3465"/>
                    <a:pt x="21397" y="3478"/>
                  </a:cubicBezTo>
                  <a:close/>
                  <a:moveTo>
                    <a:pt x="16528" y="3041"/>
                  </a:moveTo>
                  <a:cubicBezTo>
                    <a:pt x="16536" y="3049"/>
                    <a:pt x="16557" y="3029"/>
                    <a:pt x="16537" y="3036"/>
                  </a:cubicBezTo>
                  <a:cubicBezTo>
                    <a:pt x="16537" y="3036"/>
                    <a:pt x="16514" y="3027"/>
                    <a:pt x="16528" y="3041"/>
                  </a:cubicBezTo>
                  <a:close/>
                  <a:moveTo>
                    <a:pt x="16666" y="2060"/>
                  </a:moveTo>
                  <a:cubicBezTo>
                    <a:pt x="16674" y="2069"/>
                    <a:pt x="16695" y="2049"/>
                    <a:pt x="16675" y="2056"/>
                  </a:cubicBezTo>
                  <a:cubicBezTo>
                    <a:pt x="16675" y="2056"/>
                    <a:pt x="16652" y="2047"/>
                    <a:pt x="16666" y="2060"/>
                  </a:cubicBezTo>
                  <a:close/>
                  <a:moveTo>
                    <a:pt x="13911" y="2271"/>
                  </a:moveTo>
                  <a:cubicBezTo>
                    <a:pt x="13919" y="2279"/>
                    <a:pt x="13940" y="2259"/>
                    <a:pt x="13920" y="2267"/>
                  </a:cubicBezTo>
                  <a:cubicBezTo>
                    <a:pt x="13920" y="2267"/>
                    <a:pt x="13897" y="2257"/>
                    <a:pt x="13911" y="2271"/>
                  </a:cubicBezTo>
                  <a:close/>
                  <a:moveTo>
                    <a:pt x="17549" y="3292"/>
                  </a:moveTo>
                  <a:cubicBezTo>
                    <a:pt x="17557" y="3300"/>
                    <a:pt x="17578" y="3280"/>
                    <a:pt x="17558" y="3288"/>
                  </a:cubicBezTo>
                  <a:cubicBezTo>
                    <a:pt x="17558" y="3288"/>
                    <a:pt x="17535" y="3278"/>
                    <a:pt x="17549" y="3292"/>
                  </a:cubicBezTo>
                  <a:close/>
                  <a:moveTo>
                    <a:pt x="20336" y="4086"/>
                  </a:moveTo>
                  <a:cubicBezTo>
                    <a:pt x="20344" y="4094"/>
                    <a:pt x="20365" y="4074"/>
                    <a:pt x="20345" y="4082"/>
                  </a:cubicBezTo>
                  <a:cubicBezTo>
                    <a:pt x="20345" y="4082"/>
                    <a:pt x="20322" y="4072"/>
                    <a:pt x="20336" y="4086"/>
                  </a:cubicBezTo>
                  <a:close/>
                  <a:moveTo>
                    <a:pt x="20441" y="4645"/>
                  </a:moveTo>
                  <a:cubicBezTo>
                    <a:pt x="20449" y="4653"/>
                    <a:pt x="20470" y="4633"/>
                    <a:pt x="20451" y="4641"/>
                  </a:cubicBezTo>
                  <a:cubicBezTo>
                    <a:pt x="20450" y="4641"/>
                    <a:pt x="20428" y="4631"/>
                    <a:pt x="20441" y="4645"/>
                  </a:cubicBezTo>
                  <a:close/>
                  <a:moveTo>
                    <a:pt x="20093" y="5293"/>
                  </a:moveTo>
                  <a:cubicBezTo>
                    <a:pt x="20101" y="5302"/>
                    <a:pt x="20122" y="5282"/>
                    <a:pt x="20102" y="5289"/>
                  </a:cubicBezTo>
                  <a:cubicBezTo>
                    <a:pt x="20102" y="5289"/>
                    <a:pt x="20079" y="5280"/>
                    <a:pt x="20093" y="5293"/>
                  </a:cubicBezTo>
                  <a:close/>
                  <a:moveTo>
                    <a:pt x="15645" y="1704"/>
                  </a:moveTo>
                  <a:cubicBezTo>
                    <a:pt x="15653" y="1712"/>
                    <a:pt x="15674" y="1692"/>
                    <a:pt x="15654" y="1700"/>
                  </a:cubicBezTo>
                  <a:cubicBezTo>
                    <a:pt x="15654" y="1700"/>
                    <a:pt x="15631" y="1690"/>
                    <a:pt x="15645" y="1704"/>
                  </a:cubicBezTo>
                  <a:close/>
                  <a:moveTo>
                    <a:pt x="16949" y="1623"/>
                  </a:moveTo>
                  <a:cubicBezTo>
                    <a:pt x="16958" y="1631"/>
                    <a:pt x="16979" y="1611"/>
                    <a:pt x="16959" y="1619"/>
                  </a:cubicBezTo>
                  <a:cubicBezTo>
                    <a:pt x="16958" y="1619"/>
                    <a:pt x="16936" y="1609"/>
                    <a:pt x="16949" y="1623"/>
                  </a:cubicBezTo>
                  <a:close/>
                  <a:moveTo>
                    <a:pt x="14251" y="2263"/>
                  </a:moveTo>
                  <a:cubicBezTo>
                    <a:pt x="14260" y="2271"/>
                    <a:pt x="14281" y="2251"/>
                    <a:pt x="14261" y="2259"/>
                  </a:cubicBezTo>
                  <a:cubicBezTo>
                    <a:pt x="14260" y="2259"/>
                    <a:pt x="14238" y="2249"/>
                    <a:pt x="14251" y="2263"/>
                  </a:cubicBezTo>
                  <a:close/>
                  <a:moveTo>
                    <a:pt x="16933" y="2263"/>
                  </a:moveTo>
                  <a:cubicBezTo>
                    <a:pt x="16941" y="2271"/>
                    <a:pt x="16962" y="2251"/>
                    <a:pt x="16942" y="2259"/>
                  </a:cubicBezTo>
                  <a:cubicBezTo>
                    <a:pt x="16942" y="2259"/>
                    <a:pt x="16919" y="2249"/>
                    <a:pt x="16933" y="2263"/>
                  </a:cubicBezTo>
                  <a:close/>
                  <a:moveTo>
                    <a:pt x="11059" y="1663"/>
                  </a:moveTo>
                  <a:cubicBezTo>
                    <a:pt x="11067" y="1672"/>
                    <a:pt x="11088" y="1652"/>
                    <a:pt x="11069" y="1659"/>
                  </a:cubicBezTo>
                  <a:cubicBezTo>
                    <a:pt x="11068" y="1659"/>
                    <a:pt x="11046" y="1650"/>
                    <a:pt x="11059" y="1663"/>
                  </a:cubicBezTo>
                  <a:close/>
                  <a:moveTo>
                    <a:pt x="13530" y="2457"/>
                  </a:moveTo>
                  <a:cubicBezTo>
                    <a:pt x="13539" y="2466"/>
                    <a:pt x="13560" y="2446"/>
                    <a:pt x="13540" y="2453"/>
                  </a:cubicBezTo>
                  <a:cubicBezTo>
                    <a:pt x="13539" y="2453"/>
                    <a:pt x="13517" y="2444"/>
                    <a:pt x="13530" y="2457"/>
                  </a:cubicBezTo>
                  <a:close/>
                  <a:moveTo>
                    <a:pt x="15896" y="5334"/>
                  </a:moveTo>
                  <a:cubicBezTo>
                    <a:pt x="15904" y="5342"/>
                    <a:pt x="15925" y="5322"/>
                    <a:pt x="15905" y="5329"/>
                  </a:cubicBezTo>
                  <a:cubicBezTo>
                    <a:pt x="15905" y="5329"/>
                    <a:pt x="15882" y="5320"/>
                    <a:pt x="15896" y="5334"/>
                  </a:cubicBezTo>
                  <a:close/>
                  <a:moveTo>
                    <a:pt x="15442" y="2247"/>
                  </a:moveTo>
                  <a:cubicBezTo>
                    <a:pt x="15451" y="2255"/>
                    <a:pt x="15472" y="2235"/>
                    <a:pt x="15452" y="2242"/>
                  </a:cubicBezTo>
                  <a:cubicBezTo>
                    <a:pt x="15451" y="2242"/>
                    <a:pt x="15429" y="2233"/>
                    <a:pt x="15442" y="2247"/>
                  </a:cubicBezTo>
                  <a:close/>
                  <a:moveTo>
                    <a:pt x="18472" y="2457"/>
                  </a:moveTo>
                  <a:cubicBezTo>
                    <a:pt x="18481" y="2466"/>
                    <a:pt x="18502" y="2446"/>
                    <a:pt x="18482" y="2453"/>
                  </a:cubicBezTo>
                  <a:cubicBezTo>
                    <a:pt x="18482" y="2453"/>
                    <a:pt x="18459" y="2444"/>
                    <a:pt x="18472" y="2457"/>
                  </a:cubicBezTo>
                  <a:close/>
                  <a:moveTo>
                    <a:pt x="15475" y="2206"/>
                  </a:moveTo>
                  <a:cubicBezTo>
                    <a:pt x="15483" y="2215"/>
                    <a:pt x="15504" y="2195"/>
                    <a:pt x="15484" y="2202"/>
                  </a:cubicBezTo>
                  <a:cubicBezTo>
                    <a:pt x="15484" y="2202"/>
                    <a:pt x="15461" y="2193"/>
                    <a:pt x="15475" y="2206"/>
                  </a:cubicBezTo>
                  <a:close/>
                  <a:moveTo>
                    <a:pt x="17873" y="1874"/>
                  </a:moveTo>
                  <a:cubicBezTo>
                    <a:pt x="17881" y="1882"/>
                    <a:pt x="17902" y="1862"/>
                    <a:pt x="17882" y="1870"/>
                  </a:cubicBezTo>
                  <a:cubicBezTo>
                    <a:pt x="17882" y="1870"/>
                    <a:pt x="17859" y="1860"/>
                    <a:pt x="17873" y="1874"/>
                  </a:cubicBezTo>
                  <a:close/>
                  <a:moveTo>
                    <a:pt x="18829" y="1850"/>
                  </a:moveTo>
                  <a:cubicBezTo>
                    <a:pt x="18837" y="1858"/>
                    <a:pt x="18858" y="1838"/>
                    <a:pt x="18838" y="1845"/>
                  </a:cubicBezTo>
                  <a:cubicBezTo>
                    <a:pt x="18838" y="1845"/>
                    <a:pt x="18815" y="1836"/>
                    <a:pt x="18829" y="1850"/>
                  </a:cubicBezTo>
                  <a:close/>
                  <a:moveTo>
                    <a:pt x="18586" y="2603"/>
                  </a:moveTo>
                  <a:cubicBezTo>
                    <a:pt x="18594" y="2612"/>
                    <a:pt x="18615" y="2592"/>
                    <a:pt x="18595" y="2599"/>
                  </a:cubicBezTo>
                  <a:cubicBezTo>
                    <a:pt x="18595" y="2599"/>
                    <a:pt x="18572" y="2590"/>
                    <a:pt x="18586" y="2603"/>
                  </a:cubicBezTo>
                  <a:close/>
                  <a:moveTo>
                    <a:pt x="21430" y="3786"/>
                  </a:moveTo>
                  <a:cubicBezTo>
                    <a:pt x="21438" y="3795"/>
                    <a:pt x="21459" y="3775"/>
                    <a:pt x="21439" y="3782"/>
                  </a:cubicBezTo>
                  <a:cubicBezTo>
                    <a:pt x="21439" y="3782"/>
                    <a:pt x="21416" y="3773"/>
                    <a:pt x="21430" y="3786"/>
                  </a:cubicBezTo>
                  <a:close/>
                  <a:moveTo>
                    <a:pt x="10913" y="1388"/>
                  </a:moveTo>
                  <a:cubicBezTo>
                    <a:pt x="10922" y="1396"/>
                    <a:pt x="10943" y="1376"/>
                    <a:pt x="10923" y="1384"/>
                  </a:cubicBezTo>
                  <a:cubicBezTo>
                    <a:pt x="10922" y="1384"/>
                    <a:pt x="10900" y="1374"/>
                    <a:pt x="10913" y="1388"/>
                  </a:cubicBezTo>
                  <a:close/>
                  <a:moveTo>
                    <a:pt x="17622" y="1744"/>
                  </a:moveTo>
                  <a:cubicBezTo>
                    <a:pt x="17630" y="1753"/>
                    <a:pt x="17651" y="1733"/>
                    <a:pt x="17631" y="1740"/>
                  </a:cubicBezTo>
                  <a:cubicBezTo>
                    <a:pt x="17631" y="1740"/>
                    <a:pt x="17608" y="1731"/>
                    <a:pt x="17622" y="1744"/>
                  </a:cubicBezTo>
                  <a:close/>
                  <a:moveTo>
                    <a:pt x="16982" y="5309"/>
                  </a:moveTo>
                  <a:cubicBezTo>
                    <a:pt x="16990" y="5318"/>
                    <a:pt x="17011" y="5298"/>
                    <a:pt x="16991" y="5305"/>
                  </a:cubicBezTo>
                  <a:cubicBezTo>
                    <a:pt x="16991" y="5305"/>
                    <a:pt x="16968" y="5296"/>
                    <a:pt x="16982" y="5309"/>
                  </a:cubicBezTo>
                  <a:close/>
                  <a:moveTo>
                    <a:pt x="22985" y="2725"/>
                  </a:moveTo>
                  <a:cubicBezTo>
                    <a:pt x="22993" y="2733"/>
                    <a:pt x="23014" y="2713"/>
                    <a:pt x="22995" y="2720"/>
                  </a:cubicBezTo>
                  <a:cubicBezTo>
                    <a:pt x="22994" y="2720"/>
                    <a:pt x="22972" y="2711"/>
                    <a:pt x="22985" y="2725"/>
                  </a:cubicBezTo>
                  <a:close/>
                  <a:moveTo>
                    <a:pt x="16528" y="5309"/>
                  </a:moveTo>
                  <a:cubicBezTo>
                    <a:pt x="16536" y="5318"/>
                    <a:pt x="16557" y="5298"/>
                    <a:pt x="16537" y="5305"/>
                  </a:cubicBezTo>
                  <a:cubicBezTo>
                    <a:pt x="16537" y="5305"/>
                    <a:pt x="16514" y="5296"/>
                    <a:pt x="16528" y="5309"/>
                  </a:cubicBezTo>
                  <a:close/>
                  <a:moveTo>
                    <a:pt x="18553" y="2563"/>
                  </a:moveTo>
                  <a:cubicBezTo>
                    <a:pt x="18562" y="2571"/>
                    <a:pt x="18583" y="2551"/>
                    <a:pt x="18563" y="2558"/>
                  </a:cubicBezTo>
                  <a:cubicBezTo>
                    <a:pt x="18563" y="2558"/>
                    <a:pt x="18540" y="2549"/>
                    <a:pt x="18553" y="2563"/>
                  </a:cubicBezTo>
                  <a:close/>
                  <a:moveTo>
                    <a:pt x="17176" y="5334"/>
                  </a:moveTo>
                  <a:cubicBezTo>
                    <a:pt x="17184" y="5342"/>
                    <a:pt x="17205" y="5322"/>
                    <a:pt x="17185" y="5329"/>
                  </a:cubicBezTo>
                  <a:cubicBezTo>
                    <a:pt x="17185" y="5329"/>
                    <a:pt x="17162" y="5320"/>
                    <a:pt x="17176" y="5334"/>
                  </a:cubicBezTo>
                  <a:close/>
                  <a:moveTo>
                    <a:pt x="19048" y="5625"/>
                  </a:moveTo>
                  <a:cubicBezTo>
                    <a:pt x="19056" y="5634"/>
                    <a:pt x="19077" y="5614"/>
                    <a:pt x="19057" y="5621"/>
                  </a:cubicBezTo>
                  <a:cubicBezTo>
                    <a:pt x="19057" y="5621"/>
                    <a:pt x="19034" y="5612"/>
                    <a:pt x="19048" y="5625"/>
                  </a:cubicBezTo>
                  <a:close/>
                  <a:moveTo>
                    <a:pt x="20644" y="3810"/>
                  </a:moveTo>
                  <a:cubicBezTo>
                    <a:pt x="20652" y="3819"/>
                    <a:pt x="20673" y="3799"/>
                    <a:pt x="20653" y="3806"/>
                  </a:cubicBezTo>
                  <a:cubicBezTo>
                    <a:pt x="20653" y="3806"/>
                    <a:pt x="20630" y="3797"/>
                    <a:pt x="20644" y="3810"/>
                  </a:cubicBezTo>
                  <a:close/>
                  <a:moveTo>
                    <a:pt x="18002" y="5504"/>
                  </a:moveTo>
                  <a:cubicBezTo>
                    <a:pt x="18011" y="5512"/>
                    <a:pt x="18032" y="5492"/>
                    <a:pt x="18012" y="5499"/>
                  </a:cubicBezTo>
                  <a:cubicBezTo>
                    <a:pt x="18012" y="5500"/>
                    <a:pt x="17989" y="5490"/>
                    <a:pt x="18002" y="5504"/>
                  </a:cubicBezTo>
                  <a:close/>
                  <a:moveTo>
                    <a:pt x="17573" y="4564"/>
                  </a:moveTo>
                  <a:cubicBezTo>
                    <a:pt x="17581" y="4572"/>
                    <a:pt x="17602" y="4552"/>
                    <a:pt x="17582" y="4560"/>
                  </a:cubicBezTo>
                  <a:cubicBezTo>
                    <a:pt x="17582" y="4560"/>
                    <a:pt x="17559" y="4550"/>
                    <a:pt x="17573" y="4564"/>
                  </a:cubicBezTo>
                  <a:close/>
                  <a:moveTo>
                    <a:pt x="19550" y="1704"/>
                  </a:moveTo>
                  <a:cubicBezTo>
                    <a:pt x="19558" y="1712"/>
                    <a:pt x="19579" y="1692"/>
                    <a:pt x="19559" y="1700"/>
                  </a:cubicBezTo>
                  <a:cubicBezTo>
                    <a:pt x="19559" y="1700"/>
                    <a:pt x="19536" y="1690"/>
                    <a:pt x="19550" y="1704"/>
                  </a:cubicBezTo>
                  <a:close/>
                  <a:moveTo>
                    <a:pt x="20603" y="4313"/>
                  </a:moveTo>
                  <a:cubicBezTo>
                    <a:pt x="20611" y="4321"/>
                    <a:pt x="20632" y="4301"/>
                    <a:pt x="20613" y="4308"/>
                  </a:cubicBezTo>
                  <a:cubicBezTo>
                    <a:pt x="20612" y="4309"/>
                    <a:pt x="20590" y="4299"/>
                    <a:pt x="20603" y="4313"/>
                  </a:cubicBezTo>
                  <a:close/>
                  <a:moveTo>
                    <a:pt x="17071" y="2538"/>
                  </a:moveTo>
                  <a:cubicBezTo>
                    <a:pt x="17079" y="2547"/>
                    <a:pt x="17100" y="2527"/>
                    <a:pt x="17080" y="2534"/>
                  </a:cubicBezTo>
                  <a:cubicBezTo>
                    <a:pt x="17080" y="2534"/>
                    <a:pt x="17057" y="2525"/>
                    <a:pt x="17071" y="2538"/>
                  </a:cubicBezTo>
                  <a:close/>
                  <a:moveTo>
                    <a:pt x="23261" y="4791"/>
                  </a:moveTo>
                  <a:cubicBezTo>
                    <a:pt x="23269" y="4799"/>
                    <a:pt x="23290" y="4779"/>
                    <a:pt x="23270" y="4786"/>
                  </a:cubicBezTo>
                  <a:cubicBezTo>
                    <a:pt x="23270" y="4787"/>
                    <a:pt x="23247" y="4777"/>
                    <a:pt x="23261" y="4791"/>
                  </a:cubicBezTo>
                  <a:close/>
                  <a:moveTo>
                    <a:pt x="17994" y="1874"/>
                  </a:moveTo>
                  <a:cubicBezTo>
                    <a:pt x="18003" y="1882"/>
                    <a:pt x="18024" y="1862"/>
                    <a:pt x="18004" y="1870"/>
                  </a:cubicBezTo>
                  <a:cubicBezTo>
                    <a:pt x="18004" y="1870"/>
                    <a:pt x="17981" y="1860"/>
                    <a:pt x="17994" y="1874"/>
                  </a:cubicBezTo>
                  <a:close/>
                  <a:moveTo>
                    <a:pt x="729" y="2417"/>
                  </a:moveTo>
                  <a:cubicBezTo>
                    <a:pt x="737" y="2425"/>
                    <a:pt x="758" y="2405"/>
                    <a:pt x="739" y="2413"/>
                  </a:cubicBezTo>
                  <a:cubicBezTo>
                    <a:pt x="738" y="2413"/>
                    <a:pt x="716" y="2403"/>
                    <a:pt x="729" y="2417"/>
                  </a:cubicBezTo>
                  <a:close/>
                  <a:moveTo>
                    <a:pt x="18343" y="1979"/>
                  </a:moveTo>
                  <a:cubicBezTo>
                    <a:pt x="18351" y="1988"/>
                    <a:pt x="18372" y="1968"/>
                    <a:pt x="18352" y="1975"/>
                  </a:cubicBezTo>
                  <a:cubicBezTo>
                    <a:pt x="18352" y="1975"/>
                    <a:pt x="18329" y="1966"/>
                    <a:pt x="18343" y="1979"/>
                  </a:cubicBezTo>
                  <a:close/>
                  <a:moveTo>
                    <a:pt x="15564" y="2141"/>
                  </a:moveTo>
                  <a:cubicBezTo>
                    <a:pt x="15572" y="2150"/>
                    <a:pt x="15593" y="2130"/>
                    <a:pt x="15573" y="2137"/>
                  </a:cubicBezTo>
                  <a:cubicBezTo>
                    <a:pt x="15573" y="2137"/>
                    <a:pt x="15550" y="2128"/>
                    <a:pt x="15564" y="2141"/>
                  </a:cubicBezTo>
                  <a:close/>
                  <a:moveTo>
                    <a:pt x="16974" y="5253"/>
                  </a:moveTo>
                  <a:cubicBezTo>
                    <a:pt x="16982" y="5261"/>
                    <a:pt x="17003" y="5241"/>
                    <a:pt x="16983" y="5248"/>
                  </a:cubicBezTo>
                  <a:cubicBezTo>
                    <a:pt x="16983" y="5248"/>
                    <a:pt x="16960" y="5239"/>
                    <a:pt x="16974" y="5253"/>
                  </a:cubicBezTo>
                  <a:close/>
                  <a:moveTo>
                    <a:pt x="19582" y="5318"/>
                  </a:moveTo>
                  <a:cubicBezTo>
                    <a:pt x="19591" y="5326"/>
                    <a:pt x="19612" y="5306"/>
                    <a:pt x="19592" y="5313"/>
                  </a:cubicBezTo>
                  <a:cubicBezTo>
                    <a:pt x="19592" y="5313"/>
                    <a:pt x="19569" y="5304"/>
                    <a:pt x="19582" y="5318"/>
                  </a:cubicBezTo>
                  <a:close/>
                  <a:moveTo>
                    <a:pt x="20960" y="3835"/>
                  </a:moveTo>
                  <a:cubicBezTo>
                    <a:pt x="20968" y="3843"/>
                    <a:pt x="20989" y="3823"/>
                    <a:pt x="20969" y="3830"/>
                  </a:cubicBezTo>
                  <a:cubicBezTo>
                    <a:pt x="20969" y="3830"/>
                    <a:pt x="20946" y="3821"/>
                    <a:pt x="20960" y="3835"/>
                  </a:cubicBezTo>
                  <a:close/>
                  <a:moveTo>
                    <a:pt x="19331" y="4856"/>
                  </a:moveTo>
                  <a:cubicBezTo>
                    <a:pt x="19339" y="4864"/>
                    <a:pt x="19360" y="4844"/>
                    <a:pt x="19341" y="4851"/>
                  </a:cubicBezTo>
                  <a:cubicBezTo>
                    <a:pt x="19340" y="4851"/>
                    <a:pt x="19318" y="4842"/>
                    <a:pt x="19331" y="4856"/>
                  </a:cubicBezTo>
                  <a:close/>
                  <a:moveTo>
                    <a:pt x="19801" y="4272"/>
                  </a:moveTo>
                  <a:cubicBezTo>
                    <a:pt x="19809" y="4281"/>
                    <a:pt x="19830" y="4261"/>
                    <a:pt x="19810" y="4268"/>
                  </a:cubicBezTo>
                  <a:cubicBezTo>
                    <a:pt x="19810" y="4268"/>
                    <a:pt x="19787" y="4259"/>
                    <a:pt x="19801" y="4272"/>
                  </a:cubicBezTo>
                  <a:close/>
                  <a:moveTo>
                    <a:pt x="18602" y="2417"/>
                  </a:moveTo>
                  <a:cubicBezTo>
                    <a:pt x="18610" y="2425"/>
                    <a:pt x="18631" y="2405"/>
                    <a:pt x="18611" y="2413"/>
                  </a:cubicBezTo>
                  <a:cubicBezTo>
                    <a:pt x="18611" y="2413"/>
                    <a:pt x="18588" y="2403"/>
                    <a:pt x="18602" y="2417"/>
                  </a:cubicBezTo>
                  <a:close/>
                  <a:moveTo>
                    <a:pt x="11651" y="1623"/>
                  </a:moveTo>
                  <a:cubicBezTo>
                    <a:pt x="11659" y="1631"/>
                    <a:pt x="11680" y="1611"/>
                    <a:pt x="11660" y="1619"/>
                  </a:cubicBezTo>
                  <a:cubicBezTo>
                    <a:pt x="11660" y="1619"/>
                    <a:pt x="11637" y="1609"/>
                    <a:pt x="11651" y="1623"/>
                  </a:cubicBezTo>
                  <a:close/>
                  <a:moveTo>
                    <a:pt x="18942" y="4272"/>
                  </a:moveTo>
                  <a:cubicBezTo>
                    <a:pt x="18951" y="4281"/>
                    <a:pt x="18972" y="4261"/>
                    <a:pt x="18952" y="4268"/>
                  </a:cubicBezTo>
                  <a:cubicBezTo>
                    <a:pt x="18951" y="4268"/>
                    <a:pt x="18929" y="4259"/>
                    <a:pt x="18942" y="4272"/>
                  </a:cubicBezTo>
                  <a:close/>
                  <a:moveTo>
                    <a:pt x="18059" y="4272"/>
                  </a:moveTo>
                  <a:cubicBezTo>
                    <a:pt x="18067" y="4281"/>
                    <a:pt x="18088" y="4261"/>
                    <a:pt x="18069" y="4268"/>
                  </a:cubicBezTo>
                  <a:cubicBezTo>
                    <a:pt x="18068" y="4268"/>
                    <a:pt x="18046" y="4259"/>
                    <a:pt x="18059" y="4272"/>
                  </a:cubicBezTo>
                  <a:close/>
                  <a:moveTo>
                    <a:pt x="20368" y="4645"/>
                  </a:moveTo>
                  <a:cubicBezTo>
                    <a:pt x="20377" y="4653"/>
                    <a:pt x="20398" y="4633"/>
                    <a:pt x="20378" y="4641"/>
                  </a:cubicBezTo>
                  <a:cubicBezTo>
                    <a:pt x="20377" y="4641"/>
                    <a:pt x="20355" y="4631"/>
                    <a:pt x="20368" y="4645"/>
                  </a:cubicBezTo>
                  <a:close/>
                  <a:moveTo>
                    <a:pt x="20474" y="3373"/>
                  </a:moveTo>
                  <a:cubicBezTo>
                    <a:pt x="20482" y="3381"/>
                    <a:pt x="20503" y="3361"/>
                    <a:pt x="20483" y="3369"/>
                  </a:cubicBezTo>
                  <a:cubicBezTo>
                    <a:pt x="20483" y="3369"/>
                    <a:pt x="20460" y="3359"/>
                    <a:pt x="20474" y="3373"/>
                  </a:cubicBezTo>
                  <a:close/>
                  <a:moveTo>
                    <a:pt x="16593" y="2141"/>
                  </a:moveTo>
                  <a:cubicBezTo>
                    <a:pt x="16601" y="2150"/>
                    <a:pt x="16622" y="2130"/>
                    <a:pt x="16602" y="2137"/>
                  </a:cubicBezTo>
                  <a:cubicBezTo>
                    <a:pt x="16602" y="2137"/>
                    <a:pt x="16579" y="2128"/>
                    <a:pt x="16593" y="2141"/>
                  </a:cubicBezTo>
                  <a:close/>
                  <a:moveTo>
                    <a:pt x="15945" y="5334"/>
                  </a:moveTo>
                  <a:cubicBezTo>
                    <a:pt x="15953" y="5342"/>
                    <a:pt x="15974" y="5322"/>
                    <a:pt x="15954" y="5329"/>
                  </a:cubicBezTo>
                  <a:cubicBezTo>
                    <a:pt x="15954" y="5329"/>
                    <a:pt x="15931" y="5320"/>
                    <a:pt x="15945" y="5334"/>
                  </a:cubicBezTo>
                  <a:close/>
                  <a:moveTo>
                    <a:pt x="17565" y="2976"/>
                  </a:moveTo>
                  <a:cubicBezTo>
                    <a:pt x="17573" y="2984"/>
                    <a:pt x="17594" y="2964"/>
                    <a:pt x="17574" y="2972"/>
                  </a:cubicBezTo>
                  <a:cubicBezTo>
                    <a:pt x="17574" y="2972"/>
                    <a:pt x="17551" y="2962"/>
                    <a:pt x="17565" y="2976"/>
                  </a:cubicBezTo>
                  <a:close/>
                  <a:moveTo>
                    <a:pt x="19590" y="2417"/>
                  </a:moveTo>
                  <a:cubicBezTo>
                    <a:pt x="19599" y="2425"/>
                    <a:pt x="19620" y="2405"/>
                    <a:pt x="19600" y="2413"/>
                  </a:cubicBezTo>
                  <a:cubicBezTo>
                    <a:pt x="19600" y="2413"/>
                    <a:pt x="19577" y="2403"/>
                    <a:pt x="19590" y="2417"/>
                  </a:cubicBezTo>
                  <a:close/>
                  <a:moveTo>
                    <a:pt x="16439" y="2287"/>
                  </a:moveTo>
                  <a:cubicBezTo>
                    <a:pt x="16447" y="2296"/>
                    <a:pt x="16468" y="2276"/>
                    <a:pt x="16448" y="2283"/>
                  </a:cubicBezTo>
                  <a:cubicBezTo>
                    <a:pt x="16448" y="2283"/>
                    <a:pt x="16425" y="2274"/>
                    <a:pt x="16439" y="2287"/>
                  </a:cubicBezTo>
                  <a:close/>
                  <a:moveTo>
                    <a:pt x="22086" y="1121"/>
                  </a:moveTo>
                  <a:cubicBezTo>
                    <a:pt x="22094" y="1129"/>
                    <a:pt x="22115" y="1109"/>
                    <a:pt x="22095" y="1116"/>
                  </a:cubicBezTo>
                  <a:cubicBezTo>
                    <a:pt x="22095" y="1116"/>
                    <a:pt x="22072" y="1107"/>
                    <a:pt x="22086" y="1121"/>
                  </a:cubicBezTo>
                  <a:close/>
                  <a:moveTo>
                    <a:pt x="19801" y="5358"/>
                  </a:moveTo>
                  <a:cubicBezTo>
                    <a:pt x="19809" y="5366"/>
                    <a:pt x="19830" y="5346"/>
                    <a:pt x="19810" y="5354"/>
                  </a:cubicBezTo>
                  <a:cubicBezTo>
                    <a:pt x="19810" y="5354"/>
                    <a:pt x="19787" y="5344"/>
                    <a:pt x="19801" y="5358"/>
                  </a:cubicBezTo>
                  <a:close/>
                  <a:moveTo>
                    <a:pt x="16544" y="1915"/>
                  </a:moveTo>
                  <a:cubicBezTo>
                    <a:pt x="16552" y="1923"/>
                    <a:pt x="16573" y="1903"/>
                    <a:pt x="16554" y="1910"/>
                  </a:cubicBezTo>
                  <a:cubicBezTo>
                    <a:pt x="16553" y="1910"/>
                    <a:pt x="16531" y="1901"/>
                    <a:pt x="16544" y="1915"/>
                  </a:cubicBezTo>
                  <a:close/>
                  <a:moveTo>
                    <a:pt x="20960" y="4880"/>
                  </a:moveTo>
                  <a:cubicBezTo>
                    <a:pt x="20968" y="4888"/>
                    <a:pt x="20989" y="4868"/>
                    <a:pt x="20969" y="4876"/>
                  </a:cubicBezTo>
                  <a:cubicBezTo>
                    <a:pt x="20969" y="4876"/>
                    <a:pt x="20946" y="4866"/>
                    <a:pt x="20960" y="4880"/>
                  </a:cubicBezTo>
                  <a:close/>
                  <a:moveTo>
                    <a:pt x="7292" y="1582"/>
                  </a:moveTo>
                  <a:cubicBezTo>
                    <a:pt x="7300" y="1591"/>
                    <a:pt x="7321" y="1571"/>
                    <a:pt x="7301" y="1578"/>
                  </a:cubicBezTo>
                  <a:cubicBezTo>
                    <a:pt x="7301" y="1578"/>
                    <a:pt x="7278" y="1569"/>
                    <a:pt x="7292" y="1582"/>
                  </a:cubicBezTo>
                  <a:close/>
                  <a:moveTo>
                    <a:pt x="19461" y="5455"/>
                  </a:moveTo>
                  <a:cubicBezTo>
                    <a:pt x="19469" y="5464"/>
                    <a:pt x="19490" y="5444"/>
                    <a:pt x="19470" y="5451"/>
                  </a:cubicBezTo>
                  <a:cubicBezTo>
                    <a:pt x="19470" y="5451"/>
                    <a:pt x="19447" y="5442"/>
                    <a:pt x="19461" y="5455"/>
                  </a:cubicBezTo>
                  <a:close/>
                  <a:moveTo>
                    <a:pt x="15969" y="1890"/>
                  </a:moveTo>
                  <a:cubicBezTo>
                    <a:pt x="15977" y="1899"/>
                    <a:pt x="15998" y="1879"/>
                    <a:pt x="15978" y="1886"/>
                  </a:cubicBezTo>
                  <a:cubicBezTo>
                    <a:pt x="15978" y="1886"/>
                    <a:pt x="15955" y="1877"/>
                    <a:pt x="15969" y="1890"/>
                  </a:cubicBezTo>
                  <a:close/>
                  <a:moveTo>
                    <a:pt x="22183" y="2725"/>
                  </a:moveTo>
                  <a:cubicBezTo>
                    <a:pt x="22191" y="2733"/>
                    <a:pt x="22212" y="2713"/>
                    <a:pt x="22192" y="2720"/>
                  </a:cubicBezTo>
                  <a:cubicBezTo>
                    <a:pt x="22192" y="2720"/>
                    <a:pt x="22169" y="2711"/>
                    <a:pt x="22183" y="2725"/>
                  </a:cubicBezTo>
                  <a:close/>
                  <a:moveTo>
                    <a:pt x="18724" y="1599"/>
                  </a:moveTo>
                  <a:cubicBezTo>
                    <a:pt x="18732" y="1607"/>
                    <a:pt x="18753" y="1587"/>
                    <a:pt x="18733" y="1594"/>
                  </a:cubicBezTo>
                  <a:cubicBezTo>
                    <a:pt x="18733" y="1594"/>
                    <a:pt x="18710" y="1585"/>
                    <a:pt x="18724" y="1599"/>
                  </a:cubicBezTo>
                  <a:close/>
                  <a:moveTo>
                    <a:pt x="19072" y="1639"/>
                  </a:moveTo>
                  <a:cubicBezTo>
                    <a:pt x="19080" y="1647"/>
                    <a:pt x="19101" y="1627"/>
                    <a:pt x="19081" y="1635"/>
                  </a:cubicBezTo>
                  <a:cubicBezTo>
                    <a:pt x="19081" y="1635"/>
                    <a:pt x="19058" y="1625"/>
                    <a:pt x="19072" y="1639"/>
                  </a:cubicBezTo>
                  <a:close/>
                  <a:moveTo>
                    <a:pt x="21478" y="4037"/>
                  </a:moveTo>
                  <a:cubicBezTo>
                    <a:pt x="21487" y="4046"/>
                    <a:pt x="21507" y="4026"/>
                    <a:pt x="21488" y="4033"/>
                  </a:cubicBezTo>
                  <a:cubicBezTo>
                    <a:pt x="21487" y="4033"/>
                    <a:pt x="21465" y="4024"/>
                    <a:pt x="21478" y="4037"/>
                  </a:cubicBezTo>
                  <a:close/>
                  <a:moveTo>
                    <a:pt x="16998" y="805"/>
                  </a:moveTo>
                  <a:cubicBezTo>
                    <a:pt x="17006" y="813"/>
                    <a:pt x="17027" y="793"/>
                    <a:pt x="17007" y="800"/>
                  </a:cubicBezTo>
                  <a:cubicBezTo>
                    <a:pt x="17007" y="800"/>
                    <a:pt x="16984" y="791"/>
                    <a:pt x="16998" y="805"/>
                  </a:cubicBezTo>
                  <a:close/>
                  <a:moveTo>
                    <a:pt x="21162" y="2660"/>
                  </a:moveTo>
                  <a:cubicBezTo>
                    <a:pt x="21171" y="2668"/>
                    <a:pt x="21192" y="2648"/>
                    <a:pt x="21172" y="2656"/>
                  </a:cubicBezTo>
                  <a:cubicBezTo>
                    <a:pt x="21171" y="2656"/>
                    <a:pt x="21149" y="2646"/>
                    <a:pt x="21162" y="2660"/>
                  </a:cubicBezTo>
                  <a:close/>
                  <a:moveTo>
                    <a:pt x="21737" y="4394"/>
                  </a:moveTo>
                  <a:cubicBezTo>
                    <a:pt x="21746" y="4402"/>
                    <a:pt x="21767" y="4382"/>
                    <a:pt x="21747" y="4389"/>
                  </a:cubicBezTo>
                  <a:cubicBezTo>
                    <a:pt x="21747" y="4390"/>
                    <a:pt x="21724" y="4380"/>
                    <a:pt x="21737" y="4394"/>
                  </a:cubicBezTo>
                  <a:close/>
                  <a:moveTo>
                    <a:pt x="21454" y="4621"/>
                  </a:moveTo>
                  <a:cubicBezTo>
                    <a:pt x="21462" y="4629"/>
                    <a:pt x="21483" y="4609"/>
                    <a:pt x="21463" y="4616"/>
                  </a:cubicBezTo>
                  <a:cubicBezTo>
                    <a:pt x="21463" y="4616"/>
                    <a:pt x="21440" y="4607"/>
                    <a:pt x="21454" y="4621"/>
                  </a:cubicBezTo>
                  <a:close/>
                  <a:moveTo>
                    <a:pt x="16836" y="2433"/>
                  </a:moveTo>
                  <a:cubicBezTo>
                    <a:pt x="16844" y="2441"/>
                    <a:pt x="16865" y="2421"/>
                    <a:pt x="16845" y="2429"/>
                  </a:cubicBezTo>
                  <a:cubicBezTo>
                    <a:pt x="16845" y="2429"/>
                    <a:pt x="16822" y="2420"/>
                    <a:pt x="16836" y="2433"/>
                  </a:cubicBezTo>
                  <a:close/>
                  <a:moveTo>
                    <a:pt x="17889" y="1890"/>
                  </a:moveTo>
                  <a:cubicBezTo>
                    <a:pt x="17897" y="1899"/>
                    <a:pt x="17918" y="1879"/>
                    <a:pt x="17898" y="1886"/>
                  </a:cubicBezTo>
                  <a:cubicBezTo>
                    <a:pt x="17898" y="1886"/>
                    <a:pt x="17875" y="1877"/>
                    <a:pt x="17889" y="1890"/>
                  </a:cubicBezTo>
                  <a:close/>
                  <a:moveTo>
                    <a:pt x="16933" y="805"/>
                  </a:moveTo>
                  <a:cubicBezTo>
                    <a:pt x="16941" y="813"/>
                    <a:pt x="16962" y="793"/>
                    <a:pt x="16942" y="800"/>
                  </a:cubicBezTo>
                  <a:cubicBezTo>
                    <a:pt x="16942" y="800"/>
                    <a:pt x="16919" y="791"/>
                    <a:pt x="16933" y="805"/>
                  </a:cubicBezTo>
                  <a:close/>
                  <a:moveTo>
                    <a:pt x="5177" y="1890"/>
                  </a:moveTo>
                  <a:cubicBezTo>
                    <a:pt x="5185" y="1899"/>
                    <a:pt x="5206" y="1879"/>
                    <a:pt x="5187" y="1886"/>
                  </a:cubicBezTo>
                  <a:cubicBezTo>
                    <a:pt x="5186" y="1886"/>
                    <a:pt x="5164" y="1877"/>
                    <a:pt x="5177" y="1890"/>
                  </a:cubicBezTo>
                  <a:close/>
                  <a:moveTo>
                    <a:pt x="17614" y="4289"/>
                  </a:moveTo>
                  <a:cubicBezTo>
                    <a:pt x="17622" y="4297"/>
                    <a:pt x="17643" y="4277"/>
                    <a:pt x="17623" y="4284"/>
                  </a:cubicBezTo>
                  <a:cubicBezTo>
                    <a:pt x="17623" y="4284"/>
                    <a:pt x="17600" y="4275"/>
                    <a:pt x="17614" y="4289"/>
                  </a:cubicBezTo>
                  <a:close/>
                  <a:moveTo>
                    <a:pt x="20741" y="3203"/>
                  </a:moveTo>
                  <a:cubicBezTo>
                    <a:pt x="20749" y="3211"/>
                    <a:pt x="20770" y="3191"/>
                    <a:pt x="20750" y="3198"/>
                  </a:cubicBezTo>
                  <a:cubicBezTo>
                    <a:pt x="20750" y="3199"/>
                    <a:pt x="20727" y="3189"/>
                    <a:pt x="20741" y="3203"/>
                  </a:cubicBezTo>
                  <a:close/>
                  <a:moveTo>
                    <a:pt x="16892" y="5415"/>
                  </a:moveTo>
                  <a:cubicBezTo>
                    <a:pt x="16901" y="5423"/>
                    <a:pt x="16922" y="5403"/>
                    <a:pt x="16902" y="5410"/>
                  </a:cubicBezTo>
                  <a:cubicBezTo>
                    <a:pt x="16902" y="5410"/>
                    <a:pt x="16879" y="5401"/>
                    <a:pt x="16892" y="5415"/>
                  </a:cubicBezTo>
                  <a:close/>
                  <a:moveTo>
                    <a:pt x="15791" y="1744"/>
                  </a:moveTo>
                  <a:lnTo>
                    <a:pt x="15807" y="1720"/>
                  </a:lnTo>
                  <a:cubicBezTo>
                    <a:pt x="15786" y="1728"/>
                    <a:pt x="15795" y="1720"/>
                    <a:pt x="15791" y="1744"/>
                  </a:cubicBezTo>
                  <a:close/>
                  <a:moveTo>
                    <a:pt x="18399" y="3211"/>
                  </a:moveTo>
                  <a:cubicBezTo>
                    <a:pt x="18387" y="3222"/>
                    <a:pt x="18396" y="3222"/>
                    <a:pt x="18383" y="3211"/>
                  </a:cubicBezTo>
                  <a:lnTo>
                    <a:pt x="18399" y="3211"/>
                  </a:lnTo>
                  <a:close/>
                  <a:moveTo>
                    <a:pt x="13887" y="2352"/>
                  </a:moveTo>
                  <a:cubicBezTo>
                    <a:pt x="13883" y="2369"/>
                    <a:pt x="13898" y="2358"/>
                    <a:pt x="13898" y="2350"/>
                  </a:cubicBezTo>
                  <a:cubicBezTo>
                    <a:pt x="13898" y="2350"/>
                    <a:pt x="13890" y="2332"/>
                    <a:pt x="13887" y="2352"/>
                  </a:cubicBezTo>
                  <a:close/>
                  <a:moveTo>
                    <a:pt x="14243" y="1769"/>
                  </a:moveTo>
                  <a:cubicBezTo>
                    <a:pt x="14240" y="1786"/>
                    <a:pt x="14255" y="1774"/>
                    <a:pt x="14254" y="1767"/>
                  </a:cubicBezTo>
                  <a:cubicBezTo>
                    <a:pt x="14254" y="1767"/>
                    <a:pt x="14247" y="1749"/>
                    <a:pt x="14243" y="1769"/>
                  </a:cubicBezTo>
                  <a:close/>
                  <a:moveTo>
                    <a:pt x="20911" y="2506"/>
                  </a:moveTo>
                  <a:cubicBezTo>
                    <a:pt x="20908" y="2523"/>
                    <a:pt x="20923" y="2512"/>
                    <a:pt x="20922" y="2504"/>
                  </a:cubicBezTo>
                  <a:cubicBezTo>
                    <a:pt x="20922" y="2504"/>
                    <a:pt x="20915" y="2486"/>
                    <a:pt x="20911" y="2506"/>
                  </a:cubicBezTo>
                  <a:close/>
                  <a:moveTo>
                    <a:pt x="18480" y="1963"/>
                  </a:moveTo>
                  <a:cubicBezTo>
                    <a:pt x="18477" y="1981"/>
                    <a:pt x="18492" y="1969"/>
                    <a:pt x="18491" y="1962"/>
                  </a:cubicBezTo>
                  <a:cubicBezTo>
                    <a:pt x="18491" y="1961"/>
                    <a:pt x="18484" y="1943"/>
                    <a:pt x="18480" y="1963"/>
                  </a:cubicBezTo>
                  <a:close/>
                  <a:moveTo>
                    <a:pt x="23269" y="3073"/>
                  </a:moveTo>
                  <a:cubicBezTo>
                    <a:pt x="23265" y="3091"/>
                    <a:pt x="23280" y="3079"/>
                    <a:pt x="23280" y="3072"/>
                  </a:cubicBezTo>
                  <a:cubicBezTo>
                    <a:pt x="23280" y="3071"/>
                    <a:pt x="23272" y="3053"/>
                    <a:pt x="23269" y="3073"/>
                  </a:cubicBezTo>
                  <a:close/>
                  <a:moveTo>
                    <a:pt x="17938" y="1777"/>
                  </a:moveTo>
                  <a:cubicBezTo>
                    <a:pt x="17934" y="1794"/>
                    <a:pt x="17949" y="1782"/>
                    <a:pt x="17949" y="1775"/>
                  </a:cubicBezTo>
                  <a:cubicBezTo>
                    <a:pt x="17949" y="1775"/>
                    <a:pt x="17941" y="1757"/>
                    <a:pt x="17938" y="1777"/>
                  </a:cubicBezTo>
                  <a:close/>
                  <a:moveTo>
                    <a:pt x="15337" y="2077"/>
                  </a:moveTo>
                  <a:cubicBezTo>
                    <a:pt x="15334" y="2094"/>
                    <a:pt x="15349" y="2082"/>
                    <a:pt x="15348" y="2075"/>
                  </a:cubicBezTo>
                  <a:cubicBezTo>
                    <a:pt x="15348" y="2075"/>
                    <a:pt x="15341" y="2057"/>
                    <a:pt x="15337" y="2077"/>
                  </a:cubicBezTo>
                  <a:close/>
                  <a:moveTo>
                    <a:pt x="14276" y="2433"/>
                  </a:moveTo>
                  <a:cubicBezTo>
                    <a:pt x="14272" y="2450"/>
                    <a:pt x="14287" y="2439"/>
                    <a:pt x="14286" y="2431"/>
                  </a:cubicBezTo>
                  <a:cubicBezTo>
                    <a:pt x="14286" y="2431"/>
                    <a:pt x="14279" y="2413"/>
                    <a:pt x="14276" y="2433"/>
                  </a:cubicBezTo>
                  <a:close/>
                  <a:moveTo>
                    <a:pt x="20741" y="5147"/>
                  </a:moveTo>
                  <a:cubicBezTo>
                    <a:pt x="20738" y="5165"/>
                    <a:pt x="20753" y="5153"/>
                    <a:pt x="20752" y="5146"/>
                  </a:cubicBezTo>
                  <a:cubicBezTo>
                    <a:pt x="20752" y="5145"/>
                    <a:pt x="20745" y="5128"/>
                    <a:pt x="20741" y="5147"/>
                  </a:cubicBezTo>
                  <a:close/>
                  <a:moveTo>
                    <a:pt x="3775" y="6841"/>
                  </a:moveTo>
                  <a:cubicBezTo>
                    <a:pt x="3772" y="6858"/>
                    <a:pt x="3787" y="6846"/>
                    <a:pt x="3786" y="6839"/>
                  </a:cubicBezTo>
                  <a:cubicBezTo>
                    <a:pt x="3786" y="6839"/>
                    <a:pt x="3779" y="6821"/>
                    <a:pt x="3775" y="6841"/>
                  </a:cubicBezTo>
                  <a:close/>
                  <a:moveTo>
                    <a:pt x="19971" y="2125"/>
                  </a:moveTo>
                  <a:cubicBezTo>
                    <a:pt x="19968" y="2143"/>
                    <a:pt x="19983" y="2131"/>
                    <a:pt x="19982" y="2124"/>
                  </a:cubicBezTo>
                  <a:cubicBezTo>
                    <a:pt x="19982" y="2123"/>
                    <a:pt x="19975" y="2106"/>
                    <a:pt x="19971" y="2125"/>
                  </a:cubicBezTo>
                  <a:close/>
                  <a:moveTo>
                    <a:pt x="16965" y="1769"/>
                  </a:moveTo>
                  <a:cubicBezTo>
                    <a:pt x="16962" y="1786"/>
                    <a:pt x="16977" y="1774"/>
                    <a:pt x="16976" y="1767"/>
                  </a:cubicBezTo>
                  <a:cubicBezTo>
                    <a:pt x="16976" y="1767"/>
                    <a:pt x="16969" y="1749"/>
                    <a:pt x="16965" y="1769"/>
                  </a:cubicBezTo>
                  <a:close/>
                  <a:moveTo>
                    <a:pt x="22734" y="3478"/>
                  </a:moveTo>
                  <a:cubicBezTo>
                    <a:pt x="22731" y="3496"/>
                    <a:pt x="22746" y="3484"/>
                    <a:pt x="22745" y="3477"/>
                  </a:cubicBezTo>
                  <a:cubicBezTo>
                    <a:pt x="22745" y="3476"/>
                    <a:pt x="22738" y="3459"/>
                    <a:pt x="22734" y="3478"/>
                  </a:cubicBezTo>
                  <a:close/>
                  <a:moveTo>
                    <a:pt x="17046" y="2644"/>
                  </a:moveTo>
                  <a:cubicBezTo>
                    <a:pt x="17043" y="2661"/>
                    <a:pt x="17058" y="2649"/>
                    <a:pt x="17057" y="2642"/>
                  </a:cubicBezTo>
                  <a:cubicBezTo>
                    <a:pt x="17057" y="2642"/>
                    <a:pt x="17050" y="2624"/>
                    <a:pt x="17046" y="2644"/>
                  </a:cubicBezTo>
                  <a:close/>
                  <a:moveTo>
                    <a:pt x="22758" y="3478"/>
                  </a:moveTo>
                  <a:cubicBezTo>
                    <a:pt x="22755" y="3496"/>
                    <a:pt x="22770" y="3484"/>
                    <a:pt x="22769" y="3477"/>
                  </a:cubicBezTo>
                  <a:cubicBezTo>
                    <a:pt x="22769" y="3476"/>
                    <a:pt x="22762" y="3459"/>
                    <a:pt x="22758" y="3478"/>
                  </a:cubicBezTo>
                  <a:close/>
                  <a:moveTo>
                    <a:pt x="20401" y="5455"/>
                  </a:moveTo>
                  <a:cubicBezTo>
                    <a:pt x="20397" y="5473"/>
                    <a:pt x="20412" y="5461"/>
                    <a:pt x="20412" y="5454"/>
                  </a:cubicBezTo>
                  <a:cubicBezTo>
                    <a:pt x="20411" y="5453"/>
                    <a:pt x="20404" y="5436"/>
                    <a:pt x="20401" y="5455"/>
                  </a:cubicBezTo>
                  <a:close/>
                  <a:moveTo>
                    <a:pt x="16730" y="2433"/>
                  </a:moveTo>
                  <a:cubicBezTo>
                    <a:pt x="16727" y="2450"/>
                    <a:pt x="16742" y="2439"/>
                    <a:pt x="16741" y="2431"/>
                  </a:cubicBezTo>
                  <a:cubicBezTo>
                    <a:pt x="16741" y="2431"/>
                    <a:pt x="16734" y="2413"/>
                    <a:pt x="16730" y="2433"/>
                  </a:cubicBezTo>
                  <a:close/>
                  <a:moveTo>
                    <a:pt x="15669" y="2158"/>
                  </a:moveTo>
                  <a:cubicBezTo>
                    <a:pt x="15666" y="2175"/>
                    <a:pt x="15681" y="2163"/>
                    <a:pt x="15680" y="2156"/>
                  </a:cubicBezTo>
                  <a:cubicBezTo>
                    <a:pt x="15680" y="2156"/>
                    <a:pt x="15673" y="2138"/>
                    <a:pt x="15669" y="2158"/>
                  </a:cubicBezTo>
                  <a:close/>
                  <a:moveTo>
                    <a:pt x="19752" y="4054"/>
                  </a:moveTo>
                  <a:cubicBezTo>
                    <a:pt x="19743" y="4028"/>
                    <a:pt x="19770" y="4042"/>
                    <a:pt x="19728" y="4037"/>
                  </a:cubicBezTo>
                  <a:lnTo>
                    <a:pt x="19752" y="4054"/>
                  </a:lnTo>
                  <a:close/>
                  <a:moveTo>
                    <a:pt x="17873" y="2692"/>
                  </a:moveTo>
                  <a:cubicBezTo>
                    <a:pt x="17898" y="2683"/>
                    <a:pt x="17884" y="2710"/>
                    <a:pt x="17889" y="2668"/>
                  </a:cubicBezTo>
                  <a:lnTo>
                    <a:pt x="17873" y="2692"/>
                  </a:lnTo>
                  <a:close/>
                  <a:moveTo>
                    <a:pt x="16099" y="2603"/>
                  </a:moveTo>
                  <a:cubicBezTo>
                    <a:pt x="16089" y="2578"/>
                    <a:pt x="16116" y="2592"/>
                    <a:pt x="16074" y="2587"/>
                  </a:cubicBezTo>
                  <a:lnTo>
                    <a:pt x="16099" y="2603"/>
                  </a:lnTo>
                  <a:close/>
                  <a:moveTo>
                    <a:pt x="20514" y="2060"/>
                  </a:moveTo>
                  <a:cubicBezTo>
                    <a:pt x="20504" y="2035"/>
                    <a:pt x="20532" y="2049"/>
                    <a:pt x="20490" y="2044"/>
                  </a:cubicBezTo>
                  <a:lnTo>
                    <a:pt x="20514" y="2060"/>
                  </a:lnTo>
                  <a:close/>
                  <a:moveTo>
                    <a:pt x="12526" y="5901"/>
                  </a:moveTo>
                  <a:cubicBezTo>
                    <a:pt x="12551" y="5891"/>
                    <a:pt x="12537" y="5918"/>
                    <a:pt x="12542" y="5877"/>
                  </a:cubicBezTo>
                  <a:lnTo>
                    <a:pt x="12526" y="5901"/>
                  </a:lnTo>
                  <a:close/>
                  <a:moveTo>
                    <a:pt x="15580" y="1785"/>
                  </a:moveTo>
                  <a:lnTo>
                    <a:pt x="15604" y="1769"/>
                  </a:lnTo>
                  <a:cubicBezTo>
                    <a:pt x="15554" y="1773"/>
                    <a:pt x="15591" y="1772"/>
                    <a:pt x="15580" y="1785"/>
                  </a:cubicBezTo>
                  <a:close/>
                  <a:moveTo>
                    <a:pt x="21527" y="4783"/>
                  </a:moveTo>
                  <a:cubicBezTo>
                    <a:pt x="21507" y="4788"/>
                    <a:pt x="21516" y="4779"/>
                    <a:pt x="21511" y="4799"/>
                  </a:cubicBezTo>
                  <a:cubicBezTo>
                    <a:pt x="21532" y="4793"/>
                    <a:pt x="21520" y="4802"/>
                    <a:pt x="21527" y="4783"/>
                  </a:cubicBezTo>
                  <a:cubicBezTo>
                    <a:pt x="21542" y="4775"/>
                    <a:pt x="21537" y="4777"/>
                    <a:pt x="21559" y="4775"/>
                  </a:cubicBezTo>
                  <a:lnTo>
                    <a:pt x="21535" y="4758"/>
                  </a:lnTo>
                  <a:cubicBezTo>
                    <a:pt x="21529" y="4769"/>
                    <a:pt x="21530" y="4767"/>
                    <a:pt x="21527" y="4783"/>
                  </a:cubicBezTo>
                  <a:close/>
                  <a:moveTo>
                    <a:pt x="16585" y="1712"/>
                  </a:moveTo>
                  <a:cubicBezTo>
                    <a:pt x="16579" y="1692"/>
                    <a:pt x="16588" y="1701"/>
                    <a:pt x="16568" y="1696"/>
                  </a:cubicBezTo>
                  <a:cubicBezTo>
                    <a:pt x="16574" y="1717"/>
                    <a:pt x="16565" y="1705"/>
                    <a:pt x="16585" y="1712"/>
                  </a:cubicBezTo>
                  <a:cubicBezTo>
                    <a:pt x="16558" y="1748"/>
                    <a:pt x="16581" y="1718"/>
                    <a:pt x="16560" y="1724"/>
                  </a:cubicBezTo>
                  <a:cubicBezTo>
                    <a:pt x="16539" y="1729"/>
                    <a:pt x="16543" y="1727"/>
                    <a:pt x="16536" y="1753"/>
                  </a:cubicBezTo>
                  <a:cubicBezTo>
                    <a:pt x="16578" y="1756"/>
                    <a:pt x="16551" y="1745"/>
                    <a:pt x="16560" y="1769"/>
                  </a:cubicBezTo>
                  <a:lnTo>
                    <a:pt x="16601" y="1736"/>
                  </a:lnTo>
                  <a:cubicBezTo>
                    <a:pt x="16629" y="1744"/>
                    <a:pt x="16626" y="1741"/>
                    <a:pt x="16633" y="1769"/>
                  </a:cubicBezTo>
                  <a:cubicBezTo>
                    <a:pt x="16667" y="1761"/>
                    <a:pt x="16655" y="1753"/>
                    <a:pt x="16698" y="1753"/>
                  </a:cubicBezTo>
                  <a:lnTo>
                    <a:pt x="16698" y="1736"/>
                  </a:lnTo>
                  <a:cubicBezTo>
                    <a:pt x="16667" y="1728"/>
                    <a:pt x="16666" y="1725"/>
                    <a:pt x="16666" y="1688"/>
                  </a:cubicBezTo>
                  <a:cubicBezTo>
                    <a:pt x="16641" y="1701"/>
                    <a:pt x="16621" y="1711"/>
                    <a:pt x="16585" y="1712"/>
                  </a:cubicBezTo>
                  <a:close/>
                  <a:moveTo>
                    <a:pt x="15078" y="2231"/>
                  </a:moveTo>
                  <a:cubicBezTo>
                    <a:pt x="15097" y="2225"/>
                    <a:pt x="15089" y="2234"/>
                    <a:pt x="15094" y="2214"/>
                  </a:cubicBezTo>
                  <a:cubicBezTo>
                    <a:pt x="15073" y="2220"/>
                    <a:pt x="15085" y="2211"/>
                    <a:pt x="15078" y="2231"/>
                  </a:cubicBezTo>
                  <a:cubicBezTo>
                    <a:pt x="15076" y="2229"/>
                    <a:pt x="15075" y="2225"/>
                    <a:pt x="15074" y="2226"/>
                  </a:cubicBezTo>
                  <a:lnTo>
                    <a:pt x="15053" y="2206"/>
                  </a:lnTo>
                  <a:cubicBezTo>
                    <a:pt x="15043" y="2214"/>
                    <a:pt x="15062" y="2211"/>
                    <a:pt x="15029" y="2214"/>
                  </a:cubicBezTo>
                  <a:lnTo>
                    <a:pt x="15029" y="2239"/>
                  </a:lnTo>
                  <a:lnTo>
                    <a:pt x="15061" y="2239"/>
                  </a:lnTo>
                  <a:lnTo>
                    <a:pt x="15061" y="2271"/>
                  </a:lnTo>
                  <a:cubicBezTo>
                    <a:pt x="15083" y="2269"/>
                    <a:pt x="15084" y="2267"/>
                    <a:pt x="15102" y="2263"/>
                  </a:cubicBezTo>
                  <a:lnTo>
                    <a:pt x="15102" y="2247"/>
                  </a:lnTo>
                  <a:cubicBezTo>
                    <a:pt x="15078" y="2241"/>
                    <a:pt x="15090" y="2248"/>
                    <a:pt x="15078" y="2231"/>
                  </a:cubicBezTo>
                  <a:close/>
                  <a:moveTo>
                    <a:pt x="21178" y="4904"/>
                  </a:moveTo>
                  <a:cubicBezTo>
                    <a:pt x="21159" y="4910"/>
                    <a:pt x="21167" y="4901"/>
                    <a:pt x="21162" y="4921"/>
                  </a:cubicBezTo>
                  <a:cubicBezTo>
                    <a:pt x="21183" y="4915"/>
                    <a:pt x="21171" y="4924"/>
                    <a:pt x="21178" y="4904"/>
                  </a:cubicBezTo>
                  <a:cubicBezTo>
                    <a:pt x="21183" y="4896"/>
                    <a:pt x="21194" y="4917"/>
                    <a:pt x="21182" y="4891"/>
                  </a:cubicBezTo>
                  <a:cubicBezTo>
                    <a:pt x="21174" y="4873"/>
                    <a:pt x="21181" y="4888"/>
                    <a:pt x="21170" y="4880"/>
                  </a:cubicBezTo>
                  <a:cubicBezTo>
                    <a:pt x="21176" y="4901"/>
                    <a:pt x="21170" y="4887"/>
                    <a:pt x="21178" y="4904"/>
                  </a:cubicBezTo>
                  <a:close/>
                  <a:moveTo>
                    <a:pt x="19777" y="3332"/>
                  </a:moveTo>
                  <a:cubicBezTo>
                    <a:pt x="19757" y="3338"/>
                    <a:pt x="19766" y="3329"/>
                    <a:pt x="19761" y="3349"/>
                  </a:cubicBezTo>
                  <a:cubicBezTo>
                    <a:pt x="19782" y="3343"/>
                    <a:pt x="19770" y="3352"/>
                    <a:pt x="19777" y="3332"/>
                  </a:cubicBezTo>
                  <a:cubicBezTo>
                    <a:pt x="19811" y="3346"/>
                    <a:pt x="19806" y="3311"/>
                    <a:pt x="19927" y="3336"/>
                  </a:cubicBezTo>
                  <a:cubicBezTo>
                    <a:pt x="19960" y="3343"/>
                    <a:pt x="19962" y="3345"/>
                    <a:pt x="19987" y="3332"/>
                  </a:cubicBezTo>
                  <a:cubicBezTo>
                    <a:pt x="19989" y="3385"/>
                    <a:pt x="19984" y="3357"/>
                    <a:pt x="20004" y="3363"/>
                  </a:cubicBezTo>
                  <a:cubicBezTo>
                    <a:pt x="20006" y="3363"/>
                    <a:pt x="20008" y="3363"/>
                    <a:pt x="20009" y="3364"/>
                  </a:cubicBezTo>
                  <a:cubicBezTo>
                    <a:pt x="20011" y="3364"/>
                    <a:pt x="20013" y="3364"/>
                    <a:pt x="20015" y="3364"/>
                  </a:cubicBezTo>
                  <a:cubicBezTo>
                    <a:pt x="20025" y="3366"/>
                    <a:pt x="20015" y="3364"/>
                    <a:pt x="20027" y="3366"/>
                  </a:cubicBezTo>
                  <a:cubicBezTo>
                    <a:pt x="20042" y="3369"/>
                    <a:pt x="20031" y="3368"/>
                    <a:pt x="20052" y="3373"/>
                  </a:cubicBezTo>
                  <a:cubicBezTo>
                    <a:pt x="20059" y="3340"/>
                    <a:pt x="20050" y="3341"/>
                    <a:pt x="20051" y="3338"/>
                  </a:cubicBezTo>
                  <a:cubicBezTo>
                    <a:pt x="20054" y="3321"/>
                    <a:pt x="20057" y="3330"/>
                    <a:pt x="20085" y="3316"/>
                  </a:cubicBezTo>
                  <a:cubicBezTo>
                    <a:pt x="20076" y="3349"/>
                    <a:pt x="20068" y="3329"/>
                    <a:pt x="20077" y="3349"/>
                  </a:cubicBezTo>
                  <a:lnTo>
                    <a:pt x="20100" y="3331"/>
                  </a:lnTo>
                  <a:cubicBezTo>
                    <a:pt x="20119" y="3317"/>
                    <a:pt x="20100" y="3319"/>
                    <a:pt x="20133" y="3316"/>
                  </a:cubicBezTo>
                  <a:cubicBezTo>
                    <a:pt x="20149" y="3361"/>
                    <a:pt x="20133" y="3301"/>
                    <a:pt x="20171" y="3365"/>
                  </a:cubicBezTo>
                  <a:cubicBezTo>
                    <a:pt x="20191" y="3399"/>
                    <a:pt x="20237" y="3387"/>
                    <a:pt x="20247" y="3349"/>
                  </a:cubicBezTo>
                  <a:lnTo>
                    <a:pt x="20257" y="3355"/>
                  </a:lnTo>
                  <a:cubicBezTo>
                    <a:pt x="20258" y="3355"/>
                    <a:pt x="20261" y="3357"/>
                    <a:pt x="20262" y="3357"/>
                  </a:cubicBezTo>
                  <a:lnTo>
                    <a:pt x="20283" y="3360"/>
                  </a:lnTo>
                  <a:cubicBezTo>
                    <a:pt x="20303" y="3359"/>
                    <a:pt x="20316" y="3354"/>
                    <a:pt x="20328" y="3349"/>
                  </a:cubicBezTo>
                  <a:cubicBezTo>
                    <a:pt x="20317" y="3308"/>
                    <a:pt x="20302" y="3337"/>
                    <a:pt x="20263" y="3323"/>
                  </a:cubicBezTo>
                  <a:cubicBezTo>
                    <a:pt x="20228" y="3311"/>
                    <a:pt x="20265" y="3316"/>
                    <a:pt x="20229" y="3313"/>
                  </a:cubicBezTo>
                  <a:cubicBezTo>
                    <a:pt x="20213" y="3311"/>
                    <a:pt x="20189" y="3313"/>
                    <a:pt x="20181" y="3313"/>
                  </a:cubicBezTo>
                  <a:lnTo>
                    <a:pt x="19996" y="3292"/>
                  </a:lnTo>
                  <a:cubicBezTo>
                    <a:pt x="20038" y="3292"/>
                    <a:pt x="20008" y="3292"/>
                    <a:pt x="20020" y="3300"/>
                  </a:cubicBezTo>
                  <a:cubicBezTo>
                    <a:pt x="20001" y="3309"/>
                    <a:pt x="19979" y="3300"/>
                    <a:pt x="19939" y="3300"/>
                  </a:cubicBezTo>
                  <a:lnTo>
                    <a:pt x="19939" y="3284"/>
                  </a:lnTo>
                  <a:cubicBezTo>
                    <a:pt x="19980" y="3285"/>
                    <a:pt x="19970" y="3304"/>
                    <a:pt x="19979" y="3276"/>
                  </a:cubicBezTo>
                  <a:cubicBezTo>
                    <a:pt x="19943" y="3275"/>
                    <a:pt x="19947" y="3268"/>
                    <a:pt x="19906" y="3268"/>
                  </a:cubicBezTo>
                  <a:cubicBezTo>
                    <a:pt x="19911" y="3287"/>
                    <a:pt x="19914" y="3292"/>
                    <a:pt x="19915" y="3316"/>
                  </a:cubicBezTo>
                  <a:cubicBezTo>
                    <a:pt x="19886" y="3276"/>
                    <a:pt x="19895" y="3301"/>
                    <a:pt x="19857" y="3304"/>
                  </a:cubicBezTo>
                  <a:lnTo>
                    <a:pt x="19734" y="3285"/>
                  </a:lnTo>
                  <a:cubicBezTo>
                    <a:pt x="19712" y="3281"/>
                    <a:pt x="19711" y="3278"/>
                    <a:pt x="19687" y="3276"/>
                  </a:cubicBezTo>
                  <a:cubicBezTo>
                    <a:pt x="19639" y="3271"/>
                    <a:pt x="19618" y="3274"/>
                    <a:pt x="19599" y="3300"/>
                  </a:cubicBezTo>
                  <a:cubicBezTo>
                    <a:pt x="19670" y="3294"/>
                    <a:pt x="19609" y="3310"/>
                    <a:pt x="19682" y="3310"/>
                  </a:cubicBezTo>
                  <a:lnTo>
                    <a:pt x="19777" y="3332"/>
                  </a:lnTo>
                  <a:close/>
                  <a:moveTo>
                    <a:pt x="22985" y="2652"/>
                  </a:moveTo>
                  <a:cubicBezTo>
                    <a:pt x="22987" y="2661"/>
                    <a:pt x="23003" y="2670"/>
                    <a:pt x="22996" y="2654"/>
                  </a:cubicBezTo>
                  <a:cubicBezTo>
                    <a:pt x="22993" y="2647"/>
                    <a:pt x="22981" y="2631"/>
                    <a:pt x="22985" y="2652"/>
                  </a:cubicBezTo>
                  <a:close/>
                  <a:moveTo>
                    <a:pt x="16706" y="5091"/>
                  </a:moveTo>
                  <a:cubicBezTo>
                    <a:pt x="16708" y="5100"/>
                    <a:pt x="16724" y="5108"/>
                    <a:pt x="16717" y="5092"/>
                  </a:cubicBezTo>
                  <a:cubicBezTo>
                    <a:pt x="16714" y="5086"/>
                    <a:pt x="16702" y="5070"/>
                    <a:pt x="16706" y="5091"/>
                  </a:cubicBezTo>
                  <a:close/>
                  <a:moveTo>
                    <a:pt x="19712" y="3989"/>
                  </a:moveTo>
                  <a:cubicBezTo>
                    <a:pt x="19714" y="3998"/>
                    <a:pt x="19730" y="4006"/>
                    <a:pt x="19723" y="3990"/>
                  </a:cubicBezTo>
                  <a:cubicBezTo>
                    <a:pt x="19720" y="3984"/>
                    <a:pt x="19708" y="3968"/>
                    <a:pt x="19712" y="3989"/>
                  </a:cubicBezTo>
                  <a:close/>
                  <a:moveTo>
                    <a:pt x="15159" y="4839"/>
                  </a:moveTo>
                  <a:cubicBezTo>
                    <a:pt x="15160" y="4849"/>
                    <a:pt x="15176" y="4857"/>
                    <a:pt x="15170" y="4841"/>
                  </a:cubicBezTo>
                  <a:cubicBezTo>
                    <a:pt x="15167" y="4834"/>
                    <a:pt x="15155" y="4818"/>
                    <a:pt x="15159" y="4839"/>
                  </a:cubicBezTo>
                  <a:close/>
                  <a:moveTo>
                    <a:pt x="20773" y="3989"/>
                  </a:moveTo>
                  <a:cubicBezTo>
                    <a:pt x="20775" y="3998"/>
                    <a:pt x="20791" y="4006"/>
                    <a:pt x="20784" y="3990"/>
                  </a:cubicBezTo>
                  <a:cubicBezTo>
                    <a:pt x="20781" y="3984"/>
                    <a:pt x="20769" y="3968"/>
                    <a:pt x="20773" y="3989"/>
                  </a:cubicBezTo>
                  <a:close/>
                  <a:moveTo>
                    <a:pt x="21219" y="4353"/>
                  </a:moveTo>
                  <a:cubicBezTo>
                    <a:pt x="21221" y="4363"/>
                    <a:pt x="21237" y="4371"/>
                    <a:pt x="21230" y="4355"/>
                  </a:cubicBezTo>
                  <a:cubicBezTo>
                    <a:pt x="21227" y="4348"/>
                    <a:pt x="21215" y="4332"/>
                    <a:pt x="21219" y="4353"/>
                  </a:cubicBezTo>
                  <a:close/>
                  <a:moveTo>
                    <a:pt x="19177" y="4394"/>
                  </a:moveTo>
                  <a:cubicBezTo>
                    <a:pt x="19179" y="4403"/>
                    <a:pt x="19195" y="4412"/>
                    <a:pt x="19188" y="4395"/>
                  </a:cubicBezTo>
                  <a:cubicBezTo>
                    <a:pt x="19185" y="4389"/>
                    <a:pt x="19173" y="4373"/>
                    <a:pt x="19177" y="4394"/>
                  </a:cubicBezTo>
                  <a:close/>
                  <a:moveTo>
                    <a:pt x="19242" y="1890"/>
                  </a:moveTo>
                  <a:cubicBezTo>
                    <a:pt x="19244" y="1899"/>
                    <a:pt x="19260" y="1908"/>
                    <a:pt x="19253" y="1892"/>
                  </a:cubicBezTo>
                  <a:cubicBezTo>
                    <a:pt x="19250" y="1885"/>
                    <a:pt x="19238" y="1869"/>
                    <a:pt x="19242" y="1890"/>
                  </a:cubicBezTo>
                  <a:close/>
                  <a:moveTo>
                    <a:pt x="22037" y="5358"/>
                  </a:moveTo>
                  <a:cubicBezTo>
                    <a:pt x="22039" y="5367"/>
                    <a:pt x="22055" y="5376"/>
                    <a:pt x="22048" y="5360"/>
                  </a:cubicBezTo>
                  <a:cubicBezTo>
                    <a:pt x="22045" y="5353"/>
                    <a:pt x="22033" y="5337"/>
                    <a:pt x="22037" y="5358"/>
                  </a:cubicBezTo>
                  <a:close/>
                  <a:moveTo>
                    <a:pt x="18156" y="4240"/>
                  </a:moveTo>
                  <a:cubicBezTo>
                    <a:pt x="18158" y="4249"/>
                    <a:pt x="18174" y="4258"/>
                    <a:pt x="18167" y="4242"/>
                  </a:cubicBezTo>
                  <a:cubicBezTo>
                    <a:pt x="18164" y="4235"/>
                    <a:pt x="18153" y="4219"/>
                    <a:pt x="18156" y="4240"/>
                  </a:cubicBezTo>
                  <a:close/>
                  <a:moveTo>
                    <a:pt x="19987" y="3657"/>
                  </a:moveTo>
                  <a:cubicBezTo>
                    <a:pt x="19989" y="3666"/>
                    <a:pt x="20005" y="3674"/>
                    <a:pt x="19998" y="3658"/>
                  </a:cubicBezTo>
                  <a:cubicBezTo>
                    <a:pt x="19995" y="3651"/>
                    <a:pt x="19984" y="3636"/>
                    <a:pt x="19987" y="3657"/>
                  </a:cubicBezTo>
                  <a:close/>
                  <a:moveTo>
                    <a:pt x="16066" y="2425"/>
                  </a:moveTo>
                  <a:cubicBezTo>
                    <a:pt x="16068" y="2434"/>
                    <a:pt x="16084" y="2443"/>
                    <a:pt x="16077" y="2427"/>
                  </a:cubicBezTo>
                  <a:cubicBezTo>
                    <a:pt x="16074" y="2420"/>
                    <a:pt x="16062" y="2404"/>
                    <a:pt x="16066" y="2425"/>
                  </a:cubicBezTo>
                  <a:close/>
                  <a:moveTo>
                    <a:pt x="15620" y="2182"/>
                  </a:moveTo>
                  <a:cubicBezTo>
                    <a:pt x="15622" y="2191"/>
                    <a:pt x="15638" y="2200"/>
                    <a:pt x="15631" y="2184"/>
                  </a:cubicBezTo>
                  <a:cubicBezTo>
                    <a:pt x="15628" y="2177"/>
                    <a:pt x="15617" y="2161"/>
                    <a:pt x="15620" y="2182"/>
                  </a:cubicBezTo>
                  <a:close/>
                  <a:moveTo>
                    <a:pt x="17371" y="1931"/>
                  </a:moveTo>
                  <a:cubicBezTo>
                    <a:pt x="17372" y="1940"/>
                    <a:pt x="17388" y="1948"/>
                    <a:pt x="17381" y="1932"/>
                  </a:cubicBezTo>
                  <a:cubicBezTo>
                    <a:pt x="17378" y="1926"/>
                    <a:pt x="17367" y="1910"/>
                    <a:pt x="17371" y="1931"/>
                  </a:cubicBezTo>
                  <a:close/>
                  <a:moveTo>
                    <a:pt x="10492" y="6120"/>
                  </a:moveTo>
                  <a:cubicBezTo>
                    <a:pt x="10494" y="6129"/>
                    <a:pt x="10510" y="6137"/>
                    <a:pt x="10503" y="6121"/>
                  </a:cubicBezTo>
                  <a:cubicBezTo>
                    <a:pt x="10500" y="6114"/>
                    <a:pt x="10488" y="6099"/>
                    <a:pt x="10492" y="6120"/>
                  </a:cubicBezTo>
                  <a:close/>
                  <a:moveTo>
                    <a:pt x="17443" y="5204"/>
                  </a:moveTo>
                  <a:cubicBezTo>
                    <a:pt x="17445" y="5213"/>
                    <a:pt x="17461" y="5222"/>
                    <a:pt x="17454" y="5206"/>
                  </a:cubicBezTo>
                  <a:cubicBezTo>
                    <a:pt x="17451" y="5199"/>
                    <a:pt x="17440" y="5183"/>
                    <a:pt x="17443" y="5204"/>
                  </a:cubicBezTo>
                  <a:close/>
                  <a:moveTo>
                    <a:pt x="16171" y="1761"/>
                  </a:moveTo>
                  <a:cubicBezTo>
                    <a:pt x="16173" y="1770"/>
                    <a:pt x="16189" y="1778"/>
                    <a:pt x="16182" y="1762"/>
                  </a:cubicBezTo>
                  <a:cubicBezTo>
                    <a:pt x="16179" y="1755"/>
                    <a:pt x="16168" y="1740"/>
                    <a:pt x="16171" y="1761"/>
                  </a:cubicBezTo>
                  <a:close/>
                  <a:moveTo>
                    <a:pt x="16990" y="4370"/>
                  </a:moveTo>
                  <a:cubicBezTo>
                    <a:pt x="16991" y="4379"/>
                    <a:pt x="17008" y="4387"/>
                    <a:pt x="17001" y="4371"/>
                  </a:cubicBezTo>
                  <a:cubicBezTo>
                    <a:pt x="16998" y="4364"/>
                    <a:pt x="16986" y="4349"/>
                    <a:pt x="16990" y="4370"/>
                  </a:cubicBezTo>
                  <a:close/>
                  <a:moveTo>
                    <a:pt x="12185" y="1655"/>
                  </a:moveTo>
                  <a:cubicBezTo>
                    <a:pt x="12187" y="1665"/>
                    <a:pt x="12203" y="1673"/>
                    <a:pt x="12196" y="1657"/>
                  </a:cubicBezTo>
                  <a:cubicBezTo>
                    <a:pt x="12193" y="1650"/>
                    <a:pt x="12181" y="1634"/>
                    <a:pt x="12185" y="1655"/>
                  </a:cubicBezTo>
                  <a:close/>
                  <a:moveTo>
                    <a:pt x="21762" y="3973"/>
                  </a:moveTo>
                  <a:cubicBezTo>
                    <a:pt x="21763" y="3982"/>
                    <a:pt x="21780" y="3990"/>
                    <a:pt x="21773" y="3974"/>
                  </a:cubicBezTo>
                  <a:cubicBezTo>
                    <a:pt x="21770" y="3967"/>
                    <a:pt x="21758" y="3951"/>
                    <a:pt x="21762" y="3973"/>
                  </a:cubicBezTo>
                  <a:close/>
                  <a:moveTo>
                    <a:pt x="17411" y="2239"/>
                  </a:moveTo>
                  <a:cubicBezTo>
                    <a:pt x="17413" y="2248"/>
                    <a:pt x="17429" y="2256"/>
                    <a:pt x="17422" y="2240"/>
                  </a:cubicBezTo>
                  <a:cubicBezTo>
                    <a:pt x="17419" y="2234"/>
                    <a:pt x="17407" y="2218"/>
                    <a:pt x="17411" y="2239"/>
                  </a:cubicBezTo>
                  <a:close/>
                  <a:moveTo>
                    <a:pt x="19469" y="5415"/>
                  </a:moveTo>
                  <a:cubicBezTo>
                    <a:pt x="19471" y="5424"/>
                    <a:pt x="19487" y="5432"/>
                    <a:pt x="19480" y="5416"/>
                  </a:cubicBezTo>
                  <a:cubicBezTo>
                    <a:pt x="19477" y="5410"/>
                    <a:pt x="19465" y="5394"/>
                    <a:pt x="19469" y="5415"/>
                  </a:cubicBezTo>
                  <a:close/>
                  <a:moveTo>
                    <a:pt x="454" y="2587"/>
                  </a:moveTo>
                  <a:cubicBezTo>
                    <a:pt x="455" y="2596"/>
                    <a:pt x="472" y="2605"/>
                    <a:pt x="465" y="2589"/>
                  </a:cubicBezTo>
                  <a:cubicBezTo>
                    <a:pt x="462" y="2582"/>
                    <a:pt x="450" y="2566"/>
                    <a:pt x="454" y="2587"/>
                  </a:cubicBezTo>
                  <a:close/>
                  <a:moveTo>
                    <a:pt x="16026" y="1923"/>
                  </a:moveTo>
                  <a:cubicBezTo>
                    <a:pt x="16027" y="1932"/>
                    <a:pt x="16043" y="1940"/>
                    <a:pt x="16036" y="1924"/>
                  </a:cubicBezTo>
                  <a:cubicBezTo>
                    <a:pt x="16034" y="1918"/>
                    <a:pt x="16022" y="1902"/>
                    <a:pt x="16026" y="1923"/>
                  </a:cubicBezTo>
                  <a:close/>
                  <a:moveTo>
                    <a:pt x="18205" y="3292"/>
                  </a:moveTo>
                  <a:cubicBezTo>
                    <a:pt x="18207" y="3301"/>
                    <a:pt x="18223" y="3310"/>
                    <a:pt x="18216" y="3294"/>
                  </a:cubicBezTo>
                  <a:cubicBezTo>
                    <a:pt x="18213" y="3287"/>
                    <a:pt x="18201" y="3271"/>
                    <a:pt x="18205" y="3292"/>
                  </a:cubicBezTo>
                  <a:close/>
                  <a:moveTo>
                    <a:pt x="19623" y="2101"/>
                  </a:moveTo>
                  <a:cubicBezTo>
                    <a:pt x="19625" y="2110"/>
                    <a:pt x="19641" y="2119"/>
                    <a:pt x="19634" y="2103"/>
                  </a:cubicBezTo>
                  <a:cubicBezTo>
                    <a:pt x="19631" y="2096"/>
                    <a:pt x="19619" y="2080"/>
                    <a:pt x="19623" y="2101"/>
                  </a:cubicBezTo>
                  <a:close/>
                  <a:moveTo>
                    <a:pt x="19485" y="1915"/>
                  </a:moveTo>
                  <a:cubicBezTo>
                    <a:pt x="19487" y="1924"/>
                    <a:pt x="19503" y="1932"/>
                    <a:pt x="19496" y="1916"/>
                  </a:cubicBezTo>
                  <a:cubicBezTo>
                    <a:pt x="19493" y="1909"/>
                    <a:pt x="19481" y="1894"/>
                    <a:pt x="19485" y="1915"/>
                  </a:cubicBezTo>
                  <a:close/>
                  <a:moveTo>
                    <a:pt x="770" y="2474"/>
                  </a:moveTo>
                  <a:cubicBezTo>
                    <a:pt x="771" y="2483"/>
                    <a:pt x="787" y="2491"/>
                    <a:pt x="781" y="2475"/>
                  </a:cubicBezTo>
                  <a:cubicBezTo>
                    <a:pt x="778" y="2468"/>
                    <a:pt x="766" y="2453"/>
                    <a:pt x="770" y="2474"/>
                  </a:cubicBezTo>
                  <a:close/>
                  <a:moveTo>
                    <a:pt x="14462" y="2044"/>
                  </a:moveTo>
                  <a:cubicBezTo>
                    <a:pt x="14464" y="2053"/>
                    <a:pt x="14480" y="2062"/>
                    <a:pt x="14473" y="2046"/>
                  </a:cubicBezTo>
                  <a:cubicBezTo>
                    <a:pt x="14470" y="2039"/>
                    <a:pt x="14458" y="2023"/>
                    <a:pt x="14462" y="2044"/>
                  </a:cubicBezTo>
                  <a:close/>
                  <a:moveTo>
                    <a:pt x="14932" y="1890"/>
                  </a:moveTo>
                  <a:cubicBezTo>
                    <a:pt x="14934" y="1899"/>
                    <a:pt x="14950" y="1908"/>
                    <a:pt x="14943" y="1892"/>
                  </a:cubicBezTo>
                  <a:cubicBezTo>
                    <a:pt x="14940" y="1885"/>
                    <a:pt x="14928" y="1869"/>
                    <a:pt x="14932" y="1890"/>
                  </a:cubicBezTo>
                  <a:close/>
                  <a:moveTo>
                    <a:pt x="21170" y="4345"/>
                  </a:moveTo>
                  <a:cubicBezTo>
                    <a:pt x="21172" y="4354"/>
                    <a:pt x="21188" y="4363"/>
                    <a:pt x="21181" y="4347"/>
                  </a:cubicBezTo>
                  <a:cubicBezTo>
                    <a:pt x="21178" y="4340"/>
                    <a:pt x="21166" y="4324"/>
                    <a:pt x="21170" y="4345"/>
                  </a:cubicBezTo>
                  <a:close/>
                  <a:moveTo>
                    <a:pt x="18108" y="2555"/>
                  </a:moveTo>
                  <a:cubicBezTo>
                    <a:pt x="18109" y="2564"/>
                    <a:pt x="18126" y="2572"/>
                    <a:pt x="18119" y="2556"/>
                  </a:cubicBezTo>
                  <a:cubicBezTo>
                    <a:pt x="18116" y="2549"/>
                    <a:pt x="18104" y="2534"/>
                    <a:pt x="18108" y="2555"/>
                  </a:cubicBezTo>
                  <a:close/>
                  <a:moveTo>
                    <a:pt x="18213" y="2555"/>
                  </a:moveTo>
                  <a:cubicBezTo>
                    <a:pt x="18215" y="2564"/>
                    <a:pt x="18231" y="2572"/>
                    <a:pt x="18224" y="2556"/>
                  </a:cubicBezTo>
                  <a:cubicBezTo>
                    <a:pt x="18221" y="2549"/>
                    <a:pt x="18209" y="2534"/>
                    <a:pt x="18213" y="2555"/>
                  </a:cubicBezTo>
                  <a:close/>
                  <a:moveTo>
                    <a:pt x="10719" y="1574"/>
                  </a:moveTo>
                  <a:cubicBezTo>
                    <a:pt x="10721" y="1584"/>
                    <a:pt x="10737" y="1592"/>
                    <a:pt x="10730" y="1576"/>
                  </a:cubicBezTo>
                  <a:cubicBezTo>
                    <a:pt x="10727" y="1569"/>
                    <a:pt x="10715" y="1553"/>
                    <a:pt x="10719" y="1574"/>
                  </a:cubicBezTo>
                  <a:close/>
                  <a:moveTo>
                    <a:pt x="20368" y="3786"/>
                  </a:moveTo>
                  <a:cubicBezTo>
                    <a:pt x="20370" y="3795"/>
                    <a:pt x="20386" y="3804"/>
                    <a:pt x="20379" y="3788"/>
                  </a:cubicBezTo>
                  <a:cubicBezTo>
                    <a:pt x="20376" y="3781"/>
                    <a:pt x="20364" y="3765"/>
                    <a:pt x="20368" y="3786"/>
                  </a:cubicBezTo>
                  <a:close/>
                  <a:moveTo>
                    <a:pt x="21794" y="2644"/>
                  </a:moveTo>
                  <a:cubicBezTo>
                    <a:pt x="21785" y="2618"/>
                    <a:pt x="21812" y="2632"/>
                    <a:pt x="21770" y="2628"/>
                  </a:cubicBezTo>
                  <a:cubicBezTo>
                    <a:pt x="21771" y="2629"/>
                    <a:pt x="21773" y="2629"/>
                    <a:pt x="21774" y="2631"/>
                  </a:cubicBezTo>
                  <a:lnTo>
                    <a:pt x="21794" y="2644"/>
                  </a:lnTo>
                  <a:close/>
                  <a:moveTo>
                    <a:pt x="17289" y="2466"/>
                  </a:moveTo>
                  <a:cubicBezTo>
                    <a:pt x="17280" y="2440"/>
                    <a:pt x="17307" y="2454"/>
                    <a:pt x="17265" y="2449"/>
                  </a:cubicBezTo>
                  <a:cubicBezTo>
                    <a:pt x="17267" y="2451"/>
                    <a:pt x="17269" y="2451"/>
                    <a:pt x="17269" y="2453"/>
                  </a:cubicBezTo>
                  <a:lnTo>
                    <a:pt x="17289" y="2466"/>
                  </a:lnTo>
                  <a:close/>
                  <a:moveTo>
                    <a:pt x="20465" y="2052"/>
                  </a:moveTo>
                  <a:cubicBezTo>
                    <a:pt x="20453" y="2034"/>
                    <a:pt x="20464" y="2042"/>
                    <a:pt x="20441" y="2036"/>
                  </a:cubicBezTo>
                  <a:cubicBezTo>
                    <a:pt x="20454" y="2054"/>
                    <a:pt x="20443" y="2046"/>
                    <a:pt x="20465" y="2052"/>
                  </a:cubicBezTo>
                  <a:close/>
                  <a:moveTo>
                    <a:pt x="19979" y="2644"/>
                  </a:moveTo>
                  <a:cubicBezTo>
                    <a:pt x="19967" y="2626"/>
                    <a:pt x="19978" y="2634"/>
                    <a:pt x="19955" y="2628"/>
                  </a:cubicBezTo>
                  <a:cubicBezTo>
                    <a:pt x="19968" y="2646"/>
                    <a:pt x="19957" y="2637"/>
                    <a:pt x="19979" y="2644"/>
                  </a:cubicBezTo>
                  <a:close/>
                  <a:moveTo>
                    <a:pt x="818" y="5091"/>
                  </a:moveTo>
                  <a:cubicBezTo>
                    <a:pt x="806" y="5073"/>
                    <a:pt x="817" y="5081"/>
                    <a:pt x="794" y="5074"/>
                  </a:cubicBezTo>
                  <a:cubicBezTo>
                    <a:pt x="807" y="5093"/>
                    <a:pt x="796" y="5084"/>
                    <a:pt x="818" y="5091"/>
                  </a:cubicBezTo>
                  <a:close/>
                  <a:moveTo>
                    <a:pt x="22718" y="1185"/>
                  </a:moveTo>
                  <a:cubicBezTo>
                    <a:pt x="22720" y="1184"/>
                    <a:pt x="22723" y="1181"/>
                    <a:pt x="22723" y="1183"/>
                  </a:cubicBezTo>
                  <a:lnTo>
                    <a:pt x="22742" y="1169"/>
                  </a:lnTo>
                  <a:cubicBezTo>
                    <a:pt x="22692" y="1173"/>
                    <a:pt x="22729" y="1172"/>
                    <a:pt x="22718" y="1185"/>
                  </a:cubicBezTo>
                  <a:close/>
                  <a:moveTo>
                    <a:pt x="21130" y="5002"/>
                  </a:moveTo>
                  <a:cubicBezTo>
                    <a:pt x="21132" y="5001"/>
                    <a:pt x="21135" y="4997"/>
                    <a:pt x="21135" y="4999"/>
                  </a:cubicBezTo>
                  <a:lnTo>
                    <a:pt x="21154" y="4985"/>
                  </a:lnTo>
                  <a:cubicBezTo>
                    <a:pt x="21104" y="4990"/>
                    <a:pt x="21141" y="4989"/>
                    <a:pt x="21130" y="5002"/>
                  </a:cubicBezTo>
                  <a:close/>
                  <a:moveTo>
                    <a:pt x="17225" y="5309"/>
                  </a:moveTo>
                  <a:cubicBezTo>
                    <a:pt x="17226" y="5309"/>
                    <a:pt x="17229" y="5305"/>
                    <a:pt x="17230" y="5307"/>
                  </a:cubicBezTo>
                  <a:lnTo>
                    <a:pt x="17249" y="5293"/>
                  </a:lnTo>
                  <a:cubicBezTo>
                    <a:pt x="17199" y="5297"/>
                    <a:pt x="17236" y="5296"/>
                    <a:pt x="17225" y="5309"/>
                  </a:cubicBezTo>
                  <a:close/>
                  <a:moveTo>
                    <a:pt x="162" y="3203"/>
                  </a:moveTo>
                  <a:cubicBezTo>
                    <a:pt x="139" y="3208"/>
                    <a:pt x="150" y="3202"/>
                    <a:pt x="138" y="3219"/>
                  </a:cubicBezTo>
                  <a:cubicBezTo>
                    <a:pt x="161" y="3213"/>
                    <a:pt x="149" y="3220"/>
                    <a:pt x="162" y="3203"/>
                  </a:cubicBezTo>
                  <a:cubicBezTo>
                    <a:pt x="186" y="3196"/>
                    <a:pt x="180" y="3203"/>
                    <a:pt x="186" y="3179"/>
                  </a:cubicBezTo>
                  <a:cubicBezTo>
                    <a:pt x="162" y="3185"/>
                    <a:pt x="169" y="3178"/>
                    <a:pt x="162" y="3203"/>
                  </a:cubicBezTo>
                  <a:close/>
                  <a:moveTo>
                    <a:pt x="18027" y="1915"/>
                  </a:moveTo>
                  <a:cubicBezTo>
                    <a:pt x="18017" y="1889"/>
                    <a:pt x="18044" y="1903"/>
                    <a:pt x="18002" y="1898"/>
                  </a:cubicBezTo>
                  <a:cubicBezTo>
                    <a:pt x="18004" y="1900"/>
                    <a:pt x="18006" y="1900"/>
                    <a:pt x="18007" y="1902"/>
                  </a:cubicBezTo>
                  <a:cubicBezTo>
                    <a:pt x="18007" y="1905"/>
                    <a:pt x="18010" y="1905"/>
                    <a:pt x="18011" y="1906"/>
                  </a:cubicBezTo>
                  <a:cubicBezTo>
                    <a:pt x="18016" y="1909"/>
                    <a:pt x="18022" y="1912"/>
                    <a:pt x="18027" y="1915"/>
                  </a:cubicBezTo>
                  <a:close/>
                  <a:moveTo>
                    <a:pt x="19590" y="4224"/>
                  </a:moveTo>
                  <a:lnTo>
                    <a:pt x="19615" y="4224"/>
                  </a:lnTo>
                  <a:lnTo>
                    <a:pt x="19615" y="4216"/>
                  </a:lnTo>
                  <a:cubicBezTo>
                    <a:pt x="19572" y="4216"/>
                    <a:pt x="19603" y="4216"/>
                    <a:pt x="19590" y="4224"/>
                  </a:cubicBezTo>
                  <a:cubicBezTo>
                    <a:pt x="19555" y="4209"/>
                    <a:pt x="19551" y="4255"/>
                    <a:pt x="19607" y="4256"/>
                  </a:cubicBezTo>
                  <a:lnTo>
                    <a:pt x="19590" y="4224"/>
                  </a:lnTo>
                  <a:close/>
                  <a:moveTo>
                    <a:pt x="15061" y="2166"/>
                  </a:moveTo>
                  <a:lnTo>
                    <a:pt x="15037" y="2166"/>
                  </a:lnTo>
                  <a:lnTo>
                    <a:pt x="15037" y="2174"/>
                  </a:lnTo>
                  <a:cubicBezTo>
                    <a:pt x="15080" y="2174"/>
                    <a:pt x="15049" y="2174"/>
                    <a:pt x="15061" y="2166"/>
                  </a:cubicBezTo>
                  <a:cubicBezTo>
                    <a:pt x="15125" y="2151"/>
                    <a:pt x="15112" y="2157"/>
                    <a:pt x="15159" y="2182"/>
                  </a:cubicBezTo>
                  <a:cubicBezTo>
                    <a:pt x="15191" y="2173"/>
                    <a:pt x="15168" y="2171"/>
                    <a:pt x="15198" y="2169"/>
                  </a:cubicBezTo>
                  <a:lnTo>
                    <a:pt x="15248" y="2166"/>
                  </a:lnTo>
                  <a:lnTo>
                    <a:pt x="15256" y="2190"/>
                  </a:lnTo>
                  <a:cubicBezTo>
                    <a:pt x="15286" y="2175"/>
                    <a:pt x="15272" y="2187"/>
                    <a:pt x="15297" y="2184"/>
                  </a:cubicBezTo>
                  <a:lnTo>
                    <a:pt x="15312" y="2180"/>
                  </a:lnTo>
                  <a:cubicBezTo>
                    <a:pt x="15313" y="2180"/>
                    <a:pt x="15315" y="2179"/>
                    <a:pt x="15317" y="2178"/>
                  </a:cubicBezTo>
                  <a:cubicBezTo>
                    <a:pt x="15332" y="2175"/>
                    <a:pt x="15324" y="2174"/>
                    <a:pt x="15345" y="2174"/>
                  </a:cubicBezTo>
                  <a:lnTo>
                    <a:pt x="15345" y="2150"/>
                  </a:lnTo>
                  <a:cubicBezTo>
                    <a:pt x="15302" y="2150"/>
                    <a:pt x="15306" y="2158"/>
                    <a:pt x="15288" y="2133"/>
                  </a:cubicBezTo>
                  <a:cubicBezTo>
                    <a:pt x="15316" y="2126"/>
                    <a:pt x="15313" y="2129"/>
                    <a:pt x="15321" y="2101"/>
                  </a:cubicBezTo>
                  <a:lnTo>
                    <a:pt x="15224" y="2133"/>
                  </a:lnTo>
                  <a:lnTo>
                    <a:pt x="15224" y="2117"/>
                  </a:lnTo>
                  <a:cubicBezTo>
                    <a:pt x="15195" y="2125"/>
                    <a:pt x="15205" y="2120"/>
                    <a:pt x="15191" y="2141"/>
                  </a:cubicBezTo>
                  <a:lnTo>
                    <a:pt x="15165" y="2147"/>
                  </a:lnTo>
                  <a:cubicBezTo>
                    <a:pt x="15143" y="2147"/>
                    <a:pt x="15175" y="2148"/>
                    <a:pt x="15148" y="2147"/>
                  </a:cubicBezTo>
                  <a:cubicBezTo>
                    <a:pt x="15124" y="2147"/>
                    <a:pt x="15095" y="2141"/>
                    <a:pt x="15066" y="2137"/>
                  </a:cubicBezTo>
                  <a:cubicBezTo>
                    <a:pt x="15048" y="2134"/>
                    <a:pt x="15039" y="2135"/>
                    <a:pt x="15021" y="2133"/>
                  </a:cubicBezTo>
                  <a:cubicBezTo>
                    <a:pt x="14978" y="2129"/>
                    <a:pt x="15014" y="2132"/>
                    <a:pt x="14982" y="2122"/>
                  </a:cubicBezTo>
                  <a:cubicBezTo>
                    <a:pt x="14931" y="2108"/>
                    <a:pt x="14952" y="2140"/>
                    <a:pt x="14916" y="2125"/>
                  </a:cubicBezTo>
                  <a:cubicBezTo>
                    <a:pt x="14916" y="2127"/>
                    <a:pt x="14918" y="2128"/>
                    <a:pt x="14918" y="2130"/>
                  </a:cubicBezTo>
                  <a:cubicBezTo>
                    <a:pt x="14919" y="2139"/>
                    <a:pt x="14930" y="2137"/>
                    <a:pt x="14924" y="2166"/>
                  </a:cubicBezTo>
                  <a:cubicBezTo>
                    <a:pt x="14965" y="2166"/>
                    <a:pt x="14965" y="2171"/>
                    <a:pt x="14997" y="2174"/>
                  </a:cubicBezTo>
                  <a:cubicBezTo>
                    <a:pt x="14997" y="2166"/>
                    <a:pt x="14989" y="2124"/>
                    <a:pt x="15039" y="2148"/>
                  </a:cubicBezTo>
                  <a:lnTo>
                    <a:pt x="15061" y="2166"/>
                  </a:lnTo>
                  <a:close/>
                  <a:moveTo>
                    <a:pt x="19250" y="3041"/>
                  </a:moveTo>
                  <a:cubicBezTo>
                    <a:pt x="19241" y="3015"/>
                    <a:pt x="19268" y="3029"/>
                    <a:pt x="19226" y="3025"/>
                  </a:cubicBezTo>
                  <a:cubicBezTo>
                    <a:pt x="19227" y="3026"/>
                    <a:pt x="19229" y="3026"/>
                    <a:pt x="19230" y="3028"/>
                  </a:cubicBezTo>
                  <a:cubicBezTo>
                    <a:pt x="19231" y="3031"/>
                    <a:pt x="19234" y="3032"/>
                    <a:pt x="19235" y="3032"/>
                  </a:cubicBezTo>
                  <a:cubicBezTo>
                    <a:pt x="19240" y="3035"/>
                    <a:pt x="19246" y="3038"/>
                    <a:pt x="19250" y="3041"/>
                  </a:cubicBezTo>
                  <a:close/>
                  <a:moveTo>
                    <a:pt x="19145" y="2733"/>
                  </a:moveTo>
                  <a:cubicBezTo>
                    <a:pt x="19135" y="2707"/>
                    <a:pt x="19162" y="2721"/>
                    <a:pt x="19121" y="2717"/>
                  </a:cubicBezTo>
                  <a:cubicBezTo>
                    <a:pt x="19122" y="2718"/>
                    <a:pt x="19124" y="2718"/>
                    <a:pt x="19125" y="2721"/>
                  </a:cubicBezTo>
                  <a:cubicBezTo>
                    <a:pt x="19125" y="2723"/>
                    <a:pt x="19128" y="2724"/>
                    <a:pt x="19129" y="2724"/>
                  </a:cubicBezTo>
                  <a:cubicBezTo>
                    <a:pt x="19134" y="2727"/>
                    <a:pt x="19140" y="2730"/>
                    <a:pt x="19145" y="2733"/>
                  </a:cubicBezTo>
                  <a:close/>
                  <a:moveTo>
                    <a:pt x="10273" y="1639"/>
                  </a:moveTo>
                  <a:lnTo>
                    <a:pt x="10249" y="1623"/>
                  </a:lnTo>
                  <a:cubicBezTo>
                    <a:pt x="10256" y="1643"/>
                    <a:pt x="10232" y="1638"/>
                    <a:pt x="10273" y="1639"/>
                  </a:cubicBezTo>
                  <a:close/>
                  <a:moveTo>
                    <a:pt x="20790" y="3203"/>
                  </a:moveTo>
                  <a:lnTo>
                    <a:pt x="20765" y="3187"/>
                  </a:lnTo>
                  <a:cubicBezTo>
                    <a:pt x="20773" y="3206"/>
                    <a:pt x="20748" y="3202"/>
                    <a:pt x="20790" y="3203"/>
                  </a:cubicBezTo>
                  <a:close/>
                  <a:moveTo>
                    <a:pt x="15596" y="2409"/>
                  </a:moveTo>
                  <a:cubicBezTo>
                    <a:pt x="15612" y="2404"/>
                    <a:pt x="15599" y="2419"/>
                    <a:pt x="15613" y="2402"/>
                  </a:cubicBezTo>
                  <a:cubicBezTo>
                    <a:pt x="15624" y="2388"/>
                    <a:pt x="15617" y="2403"/>
                    <a:pt x="15612" y="2393"/>
                  </a:cubicBezTo>
                  <a:cubicBezTo>
                    <a:pt x="15600" y="2388"/>
                    <a:pt x="15619" y="2378"/>
                    <a:pt x="15596" y="2409"/>
                  </a:cubicBezTo>
                  <a:close/>
                  <a:moveTo>
                    <a:pt x="20247" y="2166"/>
                  </a:moveTo>
                  <a:cubicBezTo>
                    <a:pt x="20241" y="2142"/>
                    <a:pt x="20248" y="2154"/>
                    <a:pt x="20230" y="2141"/>
                  </a:cubicBezTo>
                  <a:cubicBezTo>
                    <a:pt x="20236" y="2164"/>
                    <a:pt x="20227" y="2154"/>
                    <a:pt x="20247" y="2166"/>
                  </a:cubicBezTo>
                  <a:close/>
                  <a:moveTo>
                    <a:pt x="22896" y="3551"/>
                  </a:moveTo>
                  <a:cubicBezTo>
                    <a:pt x="22890" y="3528"/>
                    <a:pt x="22897" y="3540"/>
                    <a:pt x="22880" y="3527"/>
                  </a:cubicBezTo>
                  <a:cubicBezTo>
                    <a:pt x="22885" y="3549"/>
                    <a:pt x="22877" y="3540"/>
                    <a:pt x="22896" y="3551"/>
                  </a:cubicBezTo>
                  <a:close/>
                  <a:moveTo>
                    <a:pt x="18237" y="2376"/>
                  </a:moveTo>
                  <a:cubicBezTo>
                    <a:pt x="18236" y="2375"/>
                    <a:pt x="18234" y="2371"/>
                    <a:pt x="18233" y="2373"/>
                  </a:cubicBezTo>
                  <a:lnTo>
                    <a:pt x="18213" y="2360"/>
                  </a:lnTo>
                  <a:cubicBezTo>
                    <a:pt x="18221" y="2380"/>
                    <a:pt x="18196" y="2375"/>
                    <a:pt x="18237" y="2376"/>
                  </a:cubicBezTo>
                  <a:close/>
                  <a:moveTo>
                    <a:pt x="20692" y="3195"/>
                  </a:moveTo>
                  <a:lnTo>
                    <a:pt x="20717" y="3195"/>
                  </a:lnTo>
                  <a:lnTo>
                    <a:pt x="20717" y="3187"/>
                  </a:lnTo>
                  <a:lnTo>
                    <a:pt x="20692" y="3187"/>
                  </a:lnTo>
                  <a:lnTo>
                    <a:pt x="20692" y="3195"/>
                  </a:lnTo>
                  <a:close/>
                  <a:moveTo>
                    <a:pt x="22637" y="2773"/>
                  </a:moveTo>
                  <a:lnTo>
                    <a:pt x="22661" y="2773"/>
                  </a:lnTo>
                  <a:lnTo>
                    <a:pt x="22661" y="2765"/>
                  </a:lnTo>
                  <a:lnTo>
                    <a:pt x="22637" y="2765"/>
                  </a:lnTo>
                  <a:lnTo>
                    <a:pt x="22637" y="2773"/>
                  </a:lnTo>
                  <a:close/>
                  <a:moveTo>
                    <a:pt x="22207" y="4054"/>
                  </a:moveTo>
                  <a:lnTo>
                    <a:pt x="22232" y="4054"/>
                  </a:lnTo>
                  <a:lnTo>
                    <a:pt x="22232" y="4045"/>
                  </a:lnTo>
                  <a:lnTo>
                    <a:pt x="22207" y="4045"/>
                  </a:lnTo>
                  <a:lnTo>
                    <a:pt x="22207" y="4054"/>
                  </a:lnTo>
                  <a:close/>
                  <a:moveTo>
                    <a:pt x="22637" y="1072"/>
                  </a:moveTo>
                  <a:lnTo>
                    <a:pt x="22661" y="1072"/>
                  </a:lnTo>
                  <a:lnTo>
                    <a:pt x="22661" y="1064"/>
                  </a:lnTo>
                  <a:lnTo>
                    <a:pt x="22637" y="1064"/>
                  </a:lnTo>
                  <a:lnTo>
                    <a:pt x="22637" y="1072"/>
                  </a:lnTo>
                  <a:close/>
                  <a:moveTo>
                    <a:pt x="19388" y="1688"/>
                  </a:moveTo>
                  <a:lnTo>
                    <a:pt x="19412" y="1688"/>
                  </a:lnTo>
                  <a:lnTo>
                    <a:pt x="19412" y="1680"/>
                  </a:lnTo>
                  <a:lnTo>
                    <a:pt x="19388" y="1680"/>
                  </a:lnTo>
                  <a:lnTo>
                    <a:pt x="19388" y="1688"/>
                  </a:lnTo>
                  <a:close/>
                  <a:moveTo>
                    <a:pt x="21397" y="3033"/>
                  </a:moveTo>
                  <a:lnTo>
                    <a:pt x="21421" y="3033"/>
                  </a:lnTo>
                  <a:lnTo>
                    <a:pt x="21421" y="3025"/>
                  </a:lnTo>
                  <a:lnTo>
                    <a:pt x="21397" y="3025"/>
                  </a:lnTo>
                  <a:lnTo>
                    <a:pt x="21397" y="3033"/>
                  </a:lnTo>
                  <a:close/>
                  <a:moveTo>
                    <a:pt x="20619" y="2190"/>
                  </a:moveTo>
                  <a:lnTo>
                    <a:pt x="20644" y="2190"/>
                  </a:lnTo>
                  <a:lnTo>
                    <a:pt x="20644" y="2182"/>
                  </a:lnTo>
                  <a:lnTo>
                    <a:pt x="20619" y="2182"/>
                  </a:lnTo>
                  <a:lnTo>
                    <a:pt x="20619" y="2190"/>
                  </a:lnTo>
                  <a:close/>
                  <a:moveTo>
                    <a:pt x="18043" y="2279"/>
                  </a:moveTo>
                  <a:lnTo>
                    <a:pt x="18067" y="2279"/>
                  </a:lnTo>
                  <a:lnTo>
                    <a:pt x="18067" y="2271"/>
                  </a:lnTo>
                  <a:lnTo>
                    <a:pt x="18043" y="2271"/>
                  </a:lnTo>
                  <a:lnTo>
                    <a:pt x="18043" y="2279"/>
                  </a:lnTo>
                  <a:close/>
                  <a:moveTo>
                    <a:pt x="18148" y="5528"/>
                  </a:moveTo>
                  <a:lnTo>
                    <a:pt x="18173" y="5528"/>
                  </a:lnTo>
                  <a:lnTo>
                    <a:pt x="18173" y="5520"/>
                  </a:lnTo>
                  <a:lnTo>
                    <a:pt x="18148" y="5520"/>
                  </a:lnTo>
                  <a:lnTo>
                    <a:pt x="18148" y="5528"/>
                  </a:lnTo>
                  <a:close/>
                  <a:moveTo>
                    <a:pt x="19850" y="2133"/>
                  </a:moveTo>
                  <a:lnTo>
                    <a:pt x="19874" y="2133"/>
                  </a:lnTo>
                  <a:lnTo>
                    <a:pt x="19874" y="2125"/>
                  </a:lnTo>
                  <a:lnTo>
                    <a:pt x="19850" y="2125"/>
                  </a:lnTo>
                  <a:lnTo>
                    <a:pt x="19850" y="2133"/>
                  </a:lnTo>
                  <a:close/>
                  <a:moveTo>
                    <a:pt x="17136" y="2093"/>
                  </a:moveTo>
                  <a:lnTo>
                    <a:pt x="17144" y="2093"/>
                  </a:lnTo>
                  <a:lnTo>
                    <a:pt x="17144" y="2069"/>
                  </a:lnTo>
                  <a:lnTo>
                    <a:pt x="17136" y="2069"/>
                  </a:lnTo>
                  <a:lnTo>
                    <a:pt x="17136" y="2093"/>
                  </a:lnTo>
                  <a:close/>
                  <a:moveTo>
                    <a:pt x="15175" y="2069"/>
                  </a:moveTo>
                  <a:lnTo>
                    <a:pt x="15199" y="2069"/>
                  </a:lnTo>
                  <a:lnTo>
                    <a:pt x="15199" y="2060"/>
                  </a:lnTo>
                  <a:lnTo>
                    <a:pt x="15175" y="2060"/>
                  </a:lnTo>
                  <a:lnTo>
                    <a:pt x="15175" y="2069"/>
                  </a:lnTo>
                  <a:close/>
                  <a:moveTo>
                    <a:pt x="11140" y="1688"/>
                  </a:moveTo>
                  <a:lnTo>
                    <a:pt x="11164" y="1688"/>
                  </a:lnTo>
                  <a:lnTo>
                    <a:pt x="11164" y="1680"/>
                  </a:lnTo>
                  <a:lnTo>
                    <a:pt x="11140" y="1680"/>
                  </a:lnTo>
                  <a:lnTo>
                    <a:pt x="11140" y="1688"/>
                  </a:lnTo>
                  <a:close/>
                  <a:moveTo>
                    <a:pt x="18894" y="3673"/>
                  </a:moveTo>
                  <a:lnTo>
                    <a:pt x="18902" y="3673"/>
                  </a:lnTo>
                  <a:lnTo>
                    <a:pt x="18902" y="3648"/>
                  </a:lnTo>
                  <a:lnTo>
                    <a:pt x="18894" y="3648"/>
                  </a:lnTo>
                  <a:lnTo>
                    <a:pt x="18894" y="3673"/>
                  </a:lnTo>
                  <a:close/>
                  <a:moveTo>
                    <a:pt x="16933" y="2595"/>
                  </a:moveTo>
                  <a:lnTo>
                    <a:pt x="16941" y="2595"/>
                  </a:lnTo>
                  <a:lnTo>
                    <a:pt x="16941" y="2571"/>
                  </a:lnTo>
                  <a:lnTo>
                    <a:pt x="16933" y="2571"/>
                  </a:lnTo>
                  <a:lnTo>
                    <a:pt x="16933" y="2595"/>
                  </a:lnTo>
                  <a:close/>
                  <a:moveTo>
                    <a:pt x="17330" y="3243"/>
                  </a:moveTo>
                  <a:lnTo>
                    <a:pt x="17354" y="3243"/>
                  </a:lnTo>
                  <a:lnTo>
                    <a:pt x="17354" y="3235"/>
                  </a:lnTo>
                  <a:lnTo>
                    <a:pt x="17330" y="3235"/>
                  </a:lnTo>
                  <a:lnTo>
                    <a:pt x="17330" y="3243"/>
                  </a:lnTo>
                  <a:close/>
                  <a:moveTo>
                    <a:pt x="16042" y="2547"/>
                  </a:moveTo>
                  <a:lnTo>
                    <a:pt x="16066" y="2547"/>
                  </a:lnTo>
                  <a:lnTo>
                    <a:pt x="16066" y="2538"/>
                  </a:lnTo>
                  <a:lnTo>
                    <a:pt x="16042" y="2538"/>
                  </a:lnTo>
                  <a:lnTo>
                    <a:pt x="16042" y="2547"/>
                  </a:lnTo>
                  <a:close/>
                  <a:moveTo>
                    <a:pt x="17362" y="3243"/>
                  </a:moveTo>
                  <a:lnTo>
                    <a:pt x="17387" y="3243"/>
                  </a:lnTo>
                  <a:lnTo>
                    <a:pt x="17387" y="3235"/>
                  </a:lnTo>
                  <a:lnTo>
                    <a:pt x="17362" y="3235"/>
                  </a:lnTo>
                  <a:lnTo>
                    <a:pt x="17362" y="3243"/>
                  </a:lnTo>
                  <a:close/>
                  <a:moveTo>
                    <a:pt x="15912" y="2668"/>
                  </a:moveTo>
                  <a:lnTo>
                    <a:pt x="15936" y="2668"/>
                  </a:lnTo>
                  <a:lnTo>
                    <a:pt x="15936" y="2660"/>
                  </a:lnTo>
                  <a:lnTo>
                    <a:pt x="15912" y="2660"/>
                  </a:lnTo>
                  <a:lnTo>
                    <a:pt x="15912" y="2668"/>
                  </a:lnTo>
                  <a:close/>
                  <a:moveTo>
                    <a:pt x="17759" y="2555"/>
                  </a:moveTo>
                  <a:lnTo>
                    <a:pt x="17768" y="2555"/>
                  </a:lnTo>
                  <a:lnTo>
                    <a:pt x="17768" y="2530"/>
                  </a:lnTo>
                  <a:lnTo>
                    <a:pt x="17759" y="2530"/>
                  </a:lnTo>
                  <a:lnTo>
                    <a:pt x="17759" y="2555"/>
                  </a:lnTo>
                  <a:close/>
                  <a:moveTo>
                    <a:pt x="21640" y="4848"/>
                  </a:moveTo>
                  <a:lnTo>
                    <a:pt x="21665" y="4848"/>
                  </a:lnTo>
                  <a:lnTo>
                    <a:pt x="21665" y="4839"/>
                  </a:lnTo>
                  <a:lnTo>
                    <a:pt x="21640" y="4839"/>
                  </a:lnTo>
                  <a:lnTo>
                    <a:pt x="21640" y="4848"/>
                  </a:lnTo>
                  <a:close/>
                  <a:moveTo>
                    <a:pt x="16933" y="2563"/>
                  </a:moveTo>
                  <a:lnTo>
                    <a:pt x="16941" y="2563"/>
                  </a:lnTo>
                  <a:lnTo>
                    <a:pt x="16941" y="2538"/>
                  </a:lnTo>
                  <a:lnTo>
                    <a:pt x="16933" y="2538"/>
                  </a:lnTo>
                  <a:lnTo>
                    <a:pt x="16933" y="2563"/>
                  </a:lnTo>
                  <a:close/>
                  <a:moveTo>
                    <a:pt x="5137" y="1898"/>
                  </a:moveTo>
                  <a:lnTo>
                    <a:pt x="5161" y="1898"/>
                  </a:lnTo>
                  <a:lnTo>
                    <a:pt x="5161" y="1890"/>
                  </a:lnTo>
                  <a:lnTo>
                    <a:pt x="5137" y="1890"/>
                  </a:lnTo>
                  <a:lnTo>
                    <a:pt x="5137" y="1898"/>
                  </a:lnTo>
                  <a:close/>
                  <a:moveTo>
                    <a:pt x="22280" y="5382"/>
                  </a:moveTo>
                  <a:lnTo>
                    <a:pt x="22288" y="5382"/>
                  </a:lnTo>
                  <a:lnTo>
                    <a:pt x="22288" y="5358"/>
                  </a:lnTo>
                  <a:lnTo>
                    <a:pt x="22280" y="5358"/>
                  </a:lnTo>
                  <a:lnTo>
                    <a:pt x="22280" y="5382"/>
                  </a:lnTo>
                  <a:close/>
                  <a:moveTo>
                    <a:pt x="20960" y="3405"/>
                  </a:moveTo>
                  <a:lnTo>
                    <a:pt x="20984" y="3405"/>
                  </a:lnTo>
                  <a:lnTo>
                    <a:pt x="20984" y="3397"/>
                  </a:lnTo>
                  <a:lnTo>
                    <a:pt x="20960" y="3397"/>
                  </a:lnTo>
                  <a:lnTo>
                    <a:pt x="20960" y="3405"/>
                  </a:lnTo>
                  <a:close/>
                  <a:moveTo>
                    <a:pt x="18456" y="3276"/>
                  </a:moveTo>
                  <a:lnTo>
                    <a:pt x="18480" y="3276"/>
                  </a:lnTo>
                  <a:lnTo>
                    <a:pt x="18480" y="3268"/>
                  </a:lnTo>
                  <a:lnTo>
                    <a:pt x="18456" y="3268"/>
                  </a:lnTo>
                  <a:lnTo>
                    <a:pt x="18456" y="3276"/>
                  </a:lnTo>
                  <a:close/>
                  <a:moveTo>
                    <a:pt x="17946" y="2563"/>
                  </a:moveTo>
                  <a:lnTo>
                    <a:pt x="17954" y="2563"/>
                  </a:lnTo>
                  <a:lnTo>
                    <a:pt x="17954" y="2538"/>
                  </a:lnTo>
                  <a:lnTo>
                    <a:pt x="17946" y="2538"/>
                  </a:lnTo>
                  <a:lnTo>
                    <a:pt x="17946" y="2563"/>
                  </a:lnTo>
                  <a:close/>
                  <a:moveTo>
                    <a:pt x="16957" y="4370"/>
                  </a:moveTo>
                  <a:lnTo>
                    <a:pt x="16965" y="4370"/>
                  </a:lnTo>
                  <a:lnTo>
                    <a:pt x="16965" y="4345"/>
                  </a:lnTo>
                  <a:lnTo>
                    <a:pt x="16957" y="4345"/>
                  </a:lnTo>
                  <a:lnTo>
                    <a:pt x="16957" y="4370"/>
                  </a:lnTo>
                  <a:close/>
                  <a:moveTo>
                    <a:pt x="14632" y="2628"/>
                  </a:moveTo>
                  <a:lnTo>
                    <a:pt x="14656" y="2628"/>
                  </a:lnTo>
                  <a:lnTo>
                    <a:pt x="14656" y="2619"/>
                  </a:lnTo>
                  <a:lnTo>
                    <a:pt x="14632" y="2619"/>
                  </a:lnTo>
                  <a:lnTo>
                    <a:pt x="14632" y="2628"/>
                  </a:lnTo>
                  <a:close/>
                  <a:moveTo>
                    <a:pt x="21195" y="4912"/>
                  </a:moveTo>
                  <a:lnTo>
                    <a:pt x="21219" y="4912"/>
                  </a:lnTo>
                  <a:lnTo>
                    <a:pt x="21219" y="4904"/>
                  </a:lnTo>
                  <a:lnTo>
                    <a:pt x="21195" y="4904"/>
                  </a:lnTo>
                  <a:lnTo>
                    <a:pt x="21195" y="4912"/>
                  </a:lnTo>
                  <a:close/>
                  <a:moveTo>
                    <a:pt x="21584" y="3981"/>
                  </a:moveTo>
                  <a:lnTo>
                    <a:pt x="21592" y="3981"/>
                  </a:lnTo>
                  <a:lnTo>
                    <a:pt x="21592" y="3956"/>
                  </a:lnTo>
                  <a:lnTo>
                    <a:pt x="21584" y="3956"/>
                  </a:lnTo>
                  <a:lnTo>
                    <a:pt x="21584" y="3981"/>
                  </a:lnTo>
                  <a:close/>
                  <a:moveTo>
                    <a:pt x="19420" y="2603"/>
                  </a:moveTo>
                  <a:lnTo>
                    <a:pt x="19428" y="2603"/>
                  </a:lnTo>
                  <a:lnTo>
                    <a:pt x="19428" y="2579"/>
                  </a:lnTo>
                  <a:lnTo>
                    <a:pt x="19420" y="2579"/>
                  </a:lnTo>
                  <a:lnTo>
                    <a:pt x="19420" y="2603"/>
                  </a:lnTo>
                  <a:close/>
                  <a:moveTo>
                    <a:pt x="17533" y="2733"/>
                  </a:moveTo>
                  <a:lnTo>
                    <a:pt x="17557" y="2733"/>
                  </a:lnTo>
                  <a:lnTo>
                    <a:pt x="17557" y="2725"/>
                  </a:lnTo>
                  <a:lnTo>
                    <a:pt x="17533" y="2725"/>
                  </a:lnTo>
                  <a:lnTo>
                    <a:pt x="17533" y="2733"/>
                  </a:lnTo>
                  <a:close/>
                  <a:moveTo>
                    <a:pt x="19339" y="3179"/>
                  </a:moveTo>
                  <a:lnTo>
                    <a:pt x="19364" y="3179"/>
                  </a:lnTo>
                  <a:lnTo>
                    <a:pt x="19364" y="3170"/>
                  </a:lnTo>
                  <a:lnTo>
                    <a:pt x="19339" y="3170"/>
                  </a:lnTo>
                  <a:lnTo>
                    <a:pt x="19339" y="3179"/>
                  </a:lnTo>
                  <a:close/>
                  <a:moveTo>
                    <a:pt x="21373" y="4694"/>
                  </a:moveTo>
                  <a:lnTo>
                    <a:pt x="21397" y="4694"/>
                  </a:lnTo>
                  <a:lnTo>
                    <a:pt x="21397" y="4686"/>
                  </a:lnTo>
                  <a:lnTo>
                    <a:pt x="21373" y="4686"/>
                  </a:lnTo>
                  <a:lnTo>
                    <a:pt x="21373" y="4694"/>
                  </a:lnTo>
                  <a:close/>
                  <a:moveTo>
                    <a:pt x="19469" y="3122"/>
                  </a:moveTo>
                  <a:lnTo>
                    <a:pt x="19477" y="3122"/>
                  </a:lnTo>
                  <a:lnTo>
                    <a:pt x="19477" y="3097"/>
                  </a:lnTo>
                  <a:lnTo>
                    <a:pt x="19469" y="3097"/>
                  </a:lnTo>
                  <a:lnTo>
                    <a:pt x="19469" y="3122"/>
                  </a:lnTo>
                  <a:close/>
                  <a:moveTo>
                    <a:pt x="21219" y="3729"/>
                  </a:moveTo>
                  <a:lnTo>
                    <a:pt x="21243" y="3729"/>
                  </a:lnTo>
                  <a:lnTo>
                    <a:pt x="21243" y="3721"/>
                  </a:lnTo>
                  <a:lnTo>
                    <a:pt x="21219" y="3721"/>
                  </a:lnTo>
                  <a:lnTo>
                    <a:pt x="21219" y="3729"/>
                  </a:lnTo>
                  <a:close/>
                  <a:moveTo>
                    <a:pt x="21543" y="3332"/>
                  </a:moveTo>
                  <a:lnTo>
                    <a:pt x="21567" y="3332"/>
                  </a:lnTo>
                  <a:lnTo>
                    <a:pt x="21567" y="3324"/>
                  </a:lnTo>
                  <a:lnTo>
                    <a:pt x="21543" y="3324"/>
                  </a:lnTo>
                  <a:lnTo>
                    <a:pt x="21543" y="3332"/>
                  </a:lnTo>
                  <a:close/>
                  <a:moveTo>
                    <a:pt x="18505" y="3122"/>
                  </a:moveTo>
                  <a:lnTo>
                    <a:pt x="18529" y="3122"/>
                  </a:lnTo>
                  <a:lnTo>
                    <a:pt x="18529" y="3114"/>
                  </a:lnTo>
                  <a:lnTo>
                    <a:pt x="18505" y="3114"/>
                  </a:lnTo>
                  <a:lnTo>
                    <a:pt x="18505" y="3122"/>
                  </a:lnTo>
                  <a:close/>
                  <a:moveTo>
                    <a:pt x="20555" y="2976"/>
                  </a:moveTo>
                  <a:lnTo>
                    <a:pt x="20579" y="2976"/>
                  </a:lnTo>
                  <a:lnTo>
                    <a:pt x="20579" y="2968"/>
                  </a:lnTo>
                  <a:lnTo>
                    <a:pt x="20555" y="2968"/>
                  </a:lnTo>
                  <a:lnTo>
                    <a:pt x="20555" y="2976"/>
                  </a:lnTo>
                  <a:close/>
                  <a:moveTo>
                    <a:pt x="21494" y="4378"/>
                  </a:moveTo>
                  <a:lnTo>
                    <a:pt x="21519" y="4378"/>
                  </a:lnTo>
                  <a:lnTo>
                    <a:pt x="21519" y="4370"/>
                  </a:lnTo>
                  <a:lnTo>
                    <a:pt x="21494" y="4370"/>
                  </a:lnTo>
                  <a:lnTo>
                    <a:pt x="21494" y="4378"/>
                  </a:lnTo>
                  <a:close/>
                  <a:moveTo>
                    <a:pt x="19688" y="2684"/>
                  </a:moveTo>
                  <a:lnTo>
                    <a:pt x="19712" y="2684"/>
                  </a:lnTo>
                  <a:lnTo>
                    <a:pt x="19712" y="2676"/>
                  </a:lnTo>
                  <a:lnTo>
                    <a:pt x="19688" y="2676"/>
                  </a:lnTo>
                  <a:lnTo>
                    <a:pt x="19688" y="2684"/>
                  </a:lnTo>
                  <a:close/>
                  <a:moveTo>
                    <a:pt x="20530" y="4499"/>
                  </a:moveTo>
                  <a:lnTo>
                    <a:pt x="20555" y="4499"/>
                  </a:lnTo>
                  <a:lnTo>
                    <a:pt x="20555" y="4491"/>
                  </a:lnTo>
                  <a:lnTo>
                    <a:pt x="20530" y="4491"/>
                  </a:lnTo>
                  <a:lnTo>
                    <a:pt x="20530" y="4499"/>
                  </a:lnTo>
                  <a:close/>
                  <a:moveTo>
                    <a:pt x="18910" y="5585"/>
                  </a:moveTo>
                  <a:lnTo>
                    <a:pt x="18934" y="5585"/>
                  </a:lnTo>
                  <a:lnTo>
                    <a:pt x="18934" y="5577"/>
                  </a:lnTo>
                  <a:lnTo>
                    <a:pt x="18910" y="5577"/>
                  </a:lnTo>
                  <a:lnTo>
                    <a:pt x="18910" y="5585"/>
                  </a:lnTo>
                  <a:close/>
                  <a:moveTo>
                    <a:pt x="20457" y="2976"/>
                  </a:moveTo>
                  <a:lnTo>
                    <a:pt x="20482" y="2976"/>
                  </a:lnTo>
                  <a:lnTo>
                    <a:pt x="20482" y="2968"/>
                  </a:lnTo>
                  <a:lnTo>
                    <a:pt x="20457" y="2968"/>
                  </a:lnTo>
                  <a:lnTo>
                    <a:pt x="20457" y="2976"/>
                  </a:lnTo>
                  <a:close/>
                  <a:moveTo>
                    <a:pt x="18456" y="2522"/>
                  </a:moveTo>
                  <a:lnTo>
                    <a:pt x="18464" y="2522"/>
                  </a:lnTo>
                  <a:lnTo>
                    <a:pt x="18464" y="2498"/>
                  </a:lnTo>
                  <a:lnTo>
                    <a:pt x="18456" y="2498"/>
                  </a:lnTo>
                  <a:lnTo>
                    <a:pt x="18456" y="2522"/>
                  </a:lnTo>
                  <a:close/>
                  <a:moveTo>
                    <a:pt x="11715" y="1396"/>
                  </a:moveTo>
                  <a:lnTo>
                    <a:pt x="11723" y="1396"/>
                  </a:lnTo>
                  <a:lnTo>
                    <a:pt x="11723" y="1372"/>
                  </a:lnTo>
                  <a:lnTo>
                    <a:pt x="11715" y="1372"/>
                  </a:lnTo>
                  <a:lnTo>
                    <a:pt x="11715" y="1396"/>
                  </a:lnTo>
                  <a:close/>
                  <a:moveTo>
                    <a:pt x="18918" y="2247"/>
                  </a:moveTo>
                  <a:lnTo>
                    <a:pt x="18942" y="2247"/>
                  </a:lnTo>
                  <a:lnTo>
                    <a:pt x="18942" y="2239"/>
                  </a:lnTo>
                  <a:lnTo>
                    <a:pt x="18918" y="2239"/>
                  </a:lnTo>
                  <a:lnTo>
                    <a:pt x="18918" y="2247"/>
                  </a:lnTo>
                  <a:close/>
                  <a:moveTo>
                    <a:pt x="16828" y="5147"/>
                  </a:moveTo>
                  <a:lnTo>
                    <a:pt x="16852" y="5147"/>
                  </a:lnTo>
                  <a:lnTo>
                    <a:pt x="16852" y="5139"/>
                  </a:lnTo>
                  <a:lnTo>
                    <a:pt x="16828" y="5139"/>
                  </a:lnTo>
                  <a:lnTo>
                    <a:pt x="16828" y="5147"/>
                  </a:lnTo>
                  <a:close/>
                  <a:moveTo>
                    <a:pt x="20603" y="3227"/>
                  </a:moveTo>
                  <a:lnTo>
                    <a:pt x="20627" y="3227"/>
                  </a:lnTo>
                  <a:lnTo>
                    <a:pt x="20627" y="3219"/>
                  </a:lnTo>
                  <a:lnTo>
                    <a:pt x="20603" y="3219"/>
                  </a:lnTo>
                  <a:lnTo>
                    <a:pt x="20603" y="3227"/>
                  </a:lnTo>
                  <a:close/>
                  <a:moveTo>
                    <a:pt x="19428" y="3187"/>
                  </a:moveTo>
                  <a:lnTo>
                    <a:pt x="19453" y="3187"/>
                  </a:lnTo>
                  <a:lnTo>
                    <a:pt x="19453" y="3179"/>
                  </a:lnTo>
                  <a:lnTo>
                    <a:pt x="19428" y="3179"/>
                  </a:lnTo>
                  <a:lnTo>
                    <a:pt x="19428" y="3187"/>
                  </a:lnTo>
                  <a:close/>
                  <a:moveTo>
                    <a:pt x="23188" y="2757"/>
                  </a:moveTo>
                  <a:lnTo>
                    <a:pt x="23196" y="2757"/>
                  </a:lnTo>
                  <a:lnTo>
                    <a:pt x="23196" y="2733"/>
                  </a:lnTo>
                  <a:lnTo>
                    <a:pt x="23188" y="2733"/>
                  </a:lnTo>
                  <a:lnTo>
                    <a:pt x="23188" y="2757"/>
                  </a:lnTo>
                  <a:close/>
                  <a:moveTo>
                    <a:pt x="9455" y="1428"/>
                  </a:moveTo>
                  <a:lnTo>
                    <a:pt x="9463" y="1428"/>
                  </a:lnTo>
                  <a:lnTo>
                    <a:pt x="9463" y="1404"/>
                  </a:lnTo>
                  <a:lnTo>
                    <a:pt x="9455" y="1404"/>
                  </a:lnTo>
                  <a:lnTo>
                    <a:pt x="9455" y="1428"/>
                  </a:lnTo>
                  <a:close/>
                  <a:moveTo>
                    <a:pt x="22021" y="3973"/>
                  </a:moveTo>
                  <a:lnTo>
                    <a:pt x="22029" y="3973"/>
                  </a:lnTo>
                  <a:lnTo>
                    <a:pt x="22029" y="3948"/>
                  </a:lnTo>
                  <a:lnTo>
                    <a:pt x="22021" y="3948"/>
                  </a:lnTo>
                  <a:lnTo>
                    <a:pt x="22021" y="3973"/>
                  </a:lnTo>
                  <a:close/>
                  <a:moveTo>
                    <a:pt x="19226" y="1663"/>
                  </a:moveTo>
                  <a:lnTo>
                    <a:pt x="19250" y="1663"/>
                  </a:lnTo>
                  <a:lnTo>
                    <a:pt x="19250" y="1655"/>
                  </a:lnTo>
                  <a:lnTo>
                    <a:pt x="19226" y="1655"/>
                  </a:lnTo>
                  <a:lnTo>
                    <a:pt x="19226" y="1663"/>
                  </a:lnTo>
                  <a:close/>
                  <a:moveTo>
                    <a:pt x="22369" y="5520"/>
                  </a:moveTo>
                  <a:lnTo>
                    <a:pt x="22394" y="5520"/>
                  </a:lnTo>
                  <a:lnTo>
                    <a:pt x="22394" y="5512"/>
                  </a:lnTo>
                  <a:lnTo>
                    <a:pt x="22369" y="5512"/>
                  </a:lnTo>
                  <a:lnTo>
                    <a:pt x="22369" y="5520"/>
                  </a:lnTo>
                  <a:close/>
                  <a:moveTo>
                    <a:pt x="527" y="3025"/>
                  </a:moveTo>
                  <a:lnTo>
                    <a:pt x="504" y="2999"/>
                  </a:lnTo>
                  <a:cubicBezTo>
                    <a:pt x="509" y="3024"/>
                    <a:pt x="502" y="3019"/>
                    <a:pt x="527" y="3025"/>
                  </a:cubicBezTo>
                  <a:close/>
                  <a:moveTo>
                    <a:pt x="21673" y="3470"/>
                  </a:moveTo>
                  <a:lnTo>
                    <a:pt x="21650" y="3444"/>
                  </a:lnTo>
                  <a:cubicBezTo>
                    <a:pt x="21655" y="3470"/>
                    <a:pt x="21648" y="3464"/>
                    <a:pt x="21673" y="3470"/>
                  </a:cubicBezTo>
                  <a:close/>
                  <a:moveTo>
                    <a:pt x="13384" y="2393"/>
                  </a:moveTo>
                  <a:cubicBezTo>
                    <a:pt x="13408" y="2387"/>
                    <a:pt x="13396" y="2394"/>
                    <a:pt x="13409" y="2376"/>
                  </a:cubicBezTo>
                  <a:cubicBezTo>
                    <a:pt x="13394" y="2380"/>
                    <a:pt x="13387" y="2377"/>
                    <a:pt x="13384" y="2393"/>
                  </a:cubicBezTo>
                  <a:close/>
                  <a:moveTo>
                    <a:pt x="17622" y="3106"/>
                  </a:moveTo>
                  <a:cubicBezTo>
                    <a:pt x="17645" y="3100"/>
                    <a:pt x="17633" y="3107"/>
                    <a:pt x="17646" y="3089"/>
                  </a:cubicBezTo>
                  <a:cubicBezTo>
                    <a:pt x="17632" y="3093"/>
                    <a:pt x="17624" y="3090"/>
                    <a:pt x="17622" y="3106"/>
                  </a:cubicBezTo>
                  <a:close/>
                  <a:moveTo>
                    <a:pt x="19566" y="5407"/>
                  </a:moveTo>
                  <a:cubicBezTo>
                    <a:pt x="19590" y="5401"/>
                    <a:pt x="19578" y="5408"/>
                    <a:pt x="19590" y="5390"/>
                  </a:cubicBezTo>
                  <a:cubicBezTo>
                    <a:pt x="19576" y="5394"/>
                    <a:pt x="19569" y="5391"/>
                    <a:pt x="19566" y="5407"/>
                  </a:cubicBezTo>
                  <a:close/>
                  <a:moveTo>
                    <a:pt x="16496" y="2401"/>
                  </a:moveTo>
                  <a:cubicBezTo>
                    <a:pt x="16519" y="2395"/>
                    <a:pt x="16507" y="2402"/>
                    <a:pt x="16520" y="2384"/>
                  </a:cubicBezTo>
                  <a:cubicBezTo>
                    <a:pt x="16506" y="2388"/>
                    <a:pt x="16498" y="2386"/>
                    <a:pt x="16496" y="2401"/>
                  </a:cubicBezTo>
                  <a:close/>
                  <a:moveTo>
                    <a:pt x="19250" y="4823"/>
                  </a:moveTo>
                  <a:cubicBezTo>
                    <a:pt x="19274" y="4818"/>
                    <a:pt x="19262" y="4824"/>
                    <a:pt x="19274" y="4807"/>
                  </a:cubicBezTo>
                  <a:cubicBezTo>
                    <a:pt x="19260" y="4810"/>
                    <a:pt x="19253" y="4808"/>
                    <a:pt x="19250" y="4823"/>
                  </a:cubicBezTo>
                  <a:close/>
                  <a:moveTo>
                    <a:pt x="21737" y="4191"/>
                  </a:moveTo>
                  <a:cubicBezTo>
                    <a:pt x="21761" y="4186"/>
                    <a:pt x="21749" y="4192"/>
                    <a:pt x="21762" y="4175"/>
                  </a:cubicBezTo>
                  <a:cubicBezTo>
                    <a:pt x="21748" y="4178"/>
                    <a:pt x="21740" y="4176"/>
                    <a:pt x="21737" y="4191"/>
                  </a:cubicBezTo>
                  <a:close/>
                  <a:moveTo>
                    <a:pt x="18416" y="2482"/>
                  </a:moveTo>
                  <a:cubicBezTo>
                    <a:pt x="18439" y="2476"/>
                    <a:pt x="18427" y="2483"/>
                    <a:pt x="18440" y="2466"/>
                  </a:cubicBezTo>
                  <a:cubicBezTo>
                    <a:pt x="18426" y="2469"/>
                    <a:pt x="18418" y="2467"/>
                    <a:pt x="18416" y="2482"/>
                  </a:cubicBezTo>
                  <a:close/>
                  <a:moveTo>
                    <a:pt x="21446" y="2692"/>
                  </a:moveTo>
                  <a:cubicBezTo>
                    <a:pt x="21469" y="2687"/>
                    <a:pt x="21457" y="2693"/>
                    <a:pt x="21470" y="2676"/>
                  </a:cubicBezTo>
                  <a:cubicBezTo>
                    <a:pt x="21456" y="2680"/>
                    <a:pt x="21448" y="2677"/>
                    <a:pt x="21446" y="2692"/>
                  </a:cubicBezTo>
                  <a:close/>
                  <a:moveTo>
                    <a:pt x="15604" y="2133"/>
                  </a:moveTo>
                  <a:cubicBezTo>
                    <a:pt x="15628" y="2128"/>
                    <a:pt x="15616" y="2134"/>
                    <a:pt x="15629" y="2117"/>
                  </a:cubicBezTo>
                  <a:cubicBezTo>
                    <a:pt x="15614" y="2121"/>
                    <a:pt x="15607" y="2118"/>
                    <a:pt x="15604" y="2133"/>
                  </a:cubicBezTo>
                  <a:close/>
                  <a:moveTo>
                    <a:pt x="17014" y="2441"/>
                  </a:moveTo>
                  <a:cubicBezTo>
                    <a:pt x="17038" y="2436"/>
                    <a:pt x="17026" y="2442"/>
                    <a:pt x="17038" y="2425"/>
                  </a:cubicBezTo>
                  <a:cubicBezTo>
                    <a:pt x="17024" y="2428"/>
                    <a:pt x="17017" y="2426"/>
                    <a:pt x="17014" y="2441"/>
                  </a:cubicBezTo>
                  <a:close/>
                  <a:moveTo>
                    <a:pt x="22872" y="3495"/>
                  </a:moveTo>
                  <a:cubicBezTo>
                    <a:pt x="22895" y="3489"/>
                    <a:pt x="22883" y="3496"/>
                    <a:pt x="22896" y="3478"/>
                  </a:cubicBezTo>
                  <a:cubicBezTo>
                    <a:pt x="22882" y="3482"/>
                    <a:pt x="22874" y="3479"/>
                    <a:pt x="22872" y="3495"/>
                  </a:cubicBezTo>
                  <a:close/>
                  <a:moveTo>
                    <a:pt x="21405" y="2700"/>
                  </a:moveTo>
                  <a:cubicBezTo>
                    <a:pt x="21423" y="2688"/>
                    <a:pt x="21415" y="2699"/>
                    <a:pt x="21421" y="2676"/>
                  </a:cubicBezTo>
                  <a:cubicBezTo>
                    <a:pt x="21408" y="2685"/>
                    <a:pt x="21406" y="2678"/>
                    <a:pt x="21405" y="2700"/>
                  </a:cubicBezTo>
                  <a:close/>
                  <a:moveTo>
                    <a:pt x="18464" y="2676"/>
                  </a:moveTo>
                  <a:cubicBezTo>
                    <a:pt x="18482" y="2664"/>
                    <a:pt x="18474" y="2675"/>
                    <a:pt x="18480" y="2652"/>
                  </a:cubicBezTo>
                  <a:cubicBezTo>
                    <a:pt x="18467" y="2661"/>
                    <a:pt x="18465" y="2654"/>
                    <a:pt x="18464" y="2676"/>
                  </a:cubicBezTo>
                  <a:close/>
                  <a:moveTo>
                    <a:pt x="10735" y="1412"/>
                  </a:moveTo>
                  <a:cubicBezTo>
                    <a:pt x="10753" y="1400"/>
                    <a:pt x="10745" y="1411"/>
                    <a:pt x="10751" y="1388"/>
                  </a:cubicBezTo>
                  <a:cubicBezTo>
                    <a:pt x="10738" y="1397"/>
                    <a:pt x="10736" y="1390"/>
                    <a:pt x="10735" y="1412"/>
                  </a:cubicBezTo>
                  <a:close/>
                  <a:moveTo>
                    <a:pt x="22839" y="4888"/>
                  </a:moveTo>
                  <a:cubicBezTo>
                    <a:pt x="22857" y="4876"/>
                    <a:pt x="22849" y="4887"/>
                    <a:pt x="22856" y="4864"/>
                  </a:cubicBezTo>
                  <a:cubicBezTo>
                    <a:pt x="22842" y="4873"/>
                    <a:pt x="22840" y="4866"/>
                    <a:pt x="22839" y="4888"/>
                  </a:cubicBezTo>
                  <a:close/>
                  <a:moveTo>
                    <a:pt x="22248" y="4839"/>
                  </a:moveTo>
                  <a:cubicBezTo>
                    <a:pt x="22266" y="4827"/>
                    <a:pt x="22258" y="4838"/>
                    <a:pt x="22264" y="4815"/>
                  </a:cubicBezTo>
                  <a:cubicBezTo>
                    <a:pt x="22251" y="4824"/>
                    <a:pt x="22248" y="4817"/>
                    <a:pt x="22248" y="4839"/>
                  </a:cubicBezTo>
                  <a:close/>
                  <a:moveTo>
                    <a:pt x="12817" y="1639"/>
                  </a:moveTo>
                  <a:cubicBezTo>
                    <a:pt x="12835" y="1627"/>
                    <a:pt x="12827" y="1638"/>
                    <a:pt x="12833" y="1615"/>
                  </a:cubicBezTo>
                  <a:cubicBezTo>
                    <a:pt x="12820" y="1624"/>
                    <a:pt x="12818" y="1616"/>
                    <a:pt x="12817" y="1639"/>
                  </a:cubicBezTo>
                  <a:close/>
                  <a:moveTo>
                    <a:pt x="16925" y="1963"/>
                  </a:moveTo>
                  <a:cubicBezTo>
                    <a:pt x="16943" y="1951"/>
                    <a:pt x="16935" y="1962"/>
                    <a:pt x="16941" y="1939"/>
                  </a:cubicBezTo>
                  <a:cubicBezTo>
                    <a:pt x="16928" y="1948"/>
                    <a:pt x="16926" y="1941"/>
                    <a:pt x="16925" y="1963"/>
                  </a:cubicBezTo>
                  <a:close/>
                  <a:moveTo>
                    <a:pt x="21867" y="3770"/>
                  </a:moveTo>
                  <a:cubicBezTo>
                    <a:pt x="21885" y="3758"/>
                    <a:pt x="21877" y="3769"/>
                    <a:pt x="21883" y="3746"/>
                  </a:cubicBezTo>
                  <a:cubicBezTo>
                    <a:pt x="21870" y="3755"/>
                    <a:pt x="21868" y="3747"/>
                    <a:pt x="21867" y="3770"/>
                  </a:cubicBezTo>
                  <a:close/>
                  <a:moveTo>
                    <a:pt x="5007" y="6662"/>
                  </a:moveTo>
                  <a:cubicBezTo>
                    <a:pt x="5025" y="6650"/>
                    <a:pt x="5017" y="6661"/>
                    <a:pt x="5023" y="6638"/>
                  </a:cubicBezTo>
                  <a:cubicBezTo>
                    <a:pt x="5010" y="6647"/>
                    <a:pt x="5008" y="6640"/>
                    <a:pt x="5007" y="6662"/>
                  </a:cubicBezTo>
                  <a:close/>
                  <a:moveTo>
                    <a:pt x="22726" y="4888"/>
                  </a:moveTo>
                  <a:cubicBezTo>
                    <a:pt x="22744" y="4876"/>
                    <a:pt x="22736" y="4887"/>
                    <a:pt x="22742" y="4864"/>
                  </a:cubicBezTo>
                  <a:cubicBezTo>
                    <a:pt x="22729" y="4873"/>
                    <a:pt x="22726" y="4866"/>
                    <a:pt x="22726" y="4888"/>
                  </a:cubicBezTo>
                  <a:close/>
                  <a:moveTo>
                    <a:pt x="17403" y="2287"/>
                  </a:moveTo>
                  <a:cubicBezTo>
                    <a:pt x="17421" y="2275"/>
                    <a:pt x="17413" y="2286"/>
                    <a:pt x="17419" y="2263"/>
                  </a:cubicBezTo>
                  <a:cubicBezTo>
                    <a:pt x="17406" y="2272"/>
                    <a:pt x="17404" y="2265"/>
                    <a:pt x="17403" y="2287"/>
                  </a:cubicBezTo>
                  <a:close/>
                  <a:moveTo>
                    <a:pt x="9058" y="1599"/>
                  </a:moveTo>
                  <a:cubicBezTo>
                    <a:pt x="9076" y="1586"/>
                    <a:pt x="9068" y="1597"/>
                    <a:pt x="9074" y="1574"/>
                  </a:cubicBezTo>
                  <a:cubicBezTo>
                    <a:pt x="9061" y="1584"/>
                    <a:pt x="9059" y="1576"/>
                    <a:pt x="9058" y="1599"/>
                  </a:cubicBezTo>
                  <a:close/>
                  <a:moveTo>
                    <a:pt x="19947" y="5358"/>
                  </a:moveTo>
                  <a:cubicBezTo>
                    <a:pt x="19989" y="5354"/>
                    <a:pt x="19962" y="5366"/>
                    <a:pt x="19971" y="5342"/>
                  </a:cubicBezTo>
                  <a:cubicBezTo>
                    <a:pt x="19957" y="5349"/>
                    <a:pt x="19955" y="5347"/>
                    <a:pt x="19947" y="5358"/>
                  </a:cubicBezTo>
                  <a:close/>
                  <a:moveTo>
                    <a:pt x="519" y="2182"/>
                  </a:moveTo>
                  <a:cubicBezTo>
                    <a:pt x="561" y="2178"/>
                    <a:pt x="533" y="2190"/>
                    <a:pt x="543" y="2166"/>
                  </a:cubicBezTo>
                  <a:cubicBezTo>
                    <a:pt x="529" y="2173"/>
                    <a:pt x="527" y="2171"/>
                    <a:pt x="519" y="2182"/>
                  </a:cubicBezTo>
                  <a:close/>
                  <a:moveTo>
                    <a:pt x="18561" y="2214"/>
                  </a:moveTo>
                  <a:lnTo>
                    <a:pt x="18529" y="2206"/>
                  </a:lnTo>
                  <a:cubicBezTo>
                    <a:pt x="18547" y="2231"/>
                    <a:pt x="18526" y="2222"/>
                    <a:pt x="18561" y="2214"/>
                  </a:cubicBezTo>
                  <a:close/>
                  <a:moveTo>
                    <a:pt x="14373" y="1850"/>
                  </a:moveTo>
                  <a:lnTo>
                    <a:pt x="14399" y="1827"/>
                  </a:lnTo>
                  <a:cubicBezTo>
                    <a:pt x="14379" y="1830"/>
                    <a:pt x="14373" y="1827"/>
                    <a:pt x="14373" y="1850"/>
                  </a:cubicBezTo>
                  <a:close/>
                  <a:moveTo>
                    <a:pt x="11796" y="5982"/>
                  </a:moveTo>
                  <a:lnTo>
                    <a:pt x="11822" y="5959"/>
                  </a:lnTo>
                  <a:cubicBezTo>
                    <a:pt x="11802" y="5963"/>
                    <a:pt x="11797" y="5959"/>
                    <a:pt x="11796" y="5982"/>
                  </a:cubicBezTo>
                  <a:close/>
                  <a:moveTo>
                    <a:pt x="17111" y="1509"/>
                  </a:moveTo>
                  <a:lnTo>
                    <a:pt x="17137" y="1487"/>
                  </a:lnTo>
                  <a:cubicBezTo>
                    <a:pt x="17117" y="1490"/>
                    <a:pt x="17112" y="1487"/>
                    <a:pt x="17111" y="1509"/>
                  </a:cubicBezTo>
                  <a:close/>
                  <a:moveTo>
                    <a:pt x="22005" y="4831"/>
                  </a:moveTo>
                  <a:lnTo>
                    <a:pt x="22031" y="4809"/>
                  </a:lnTo>
                  <a:cubicBezTo>
                    <a:pt x="22011" y="4812"/>
                    <a:pt x="22005" y="4809"/>
                    <a:pt x="22005" y="4831"/>
                  </a:cubicBezTo>
                  <a:close/>
                  <a:moveTo>
                    <a:pt x="13571" y="2077"/>
                  </a:moveTo>
                  <a:lnTo>
                    <a:pt x="13597" y="2054"/>
                  </a:lnTo>
                  <a:cubicBezTo>
                    <a:pt x="13577" y="2057"/>
                    <a:pt x="13571" y="2054"/>
                    <a:pt x="13571" y="2077"/>
                  </a:cubicBezTo>
                  <a:close/>
                  <a:moveTo>
                    <a:pt x="15199" y="2401"/>
                  </a:moveTo>
                  <a:cubicBezTo>
                    <a:pt x="15203" y="2392"/>
                    <a:pt x="15214" y="2403"/>
                    <a:pt x="15200" y="2391"/>
                  </a:cubicBezTo>
                  <a:cubicBezTo>
                    <a:pt x="15188" y="2382"/>
                    <a:pt x="15199" y="2389"/>
                    <a:pt x="15183" y="2384"/>
                  </a:cubicBezTo>
                  <a:cubicBezTo>
                    <a:pt x="15203" y="2423"/>
                    <a:pt x="15191" y="2404"/>
                    <a:pt x="15199" y="2401"/>
                  </a:cubicBezTo>
                  <a:close/>
                  <a:moveTo>
                    <a:pt x="18788" y="4758"/>
                  </a:moveTo>
                  <a:cubicBezTo>
                    <a:pt x="18792" y="4750"/>
                    <a:pt x="18803" y="4761"/>
                    <a:pt x="18789" y="4749"/>
                  </a:cubicBezTo>
                  <a:cubicBezTo>
                    <a:pt x="18778" y="4740"/>
                    <a:pt x="18788" y="4747"/>
                    <a:pt x="18772" y="4742"/>
                  </a:cubicBezTo>
                  <a:cubicBezTo>
                    <a:pt x="18793" y="4781"/>
                    <a:pt x="18780" y="4762"/>
                    <a:pt x="18788" y="4758"/>
                  </a:cubicBezTo>
                  <a:close/>
                  <a:moveTo>
                    <a:pt x="470" y="3332"/>
                  </a:moveTo>
                  <a:cubicBezTo>
                    <a:pt x="473" y="3324"/>
                    <a:pt x="493" y="3337"/>
                    <a:pt x="454" y="3316"/>
                  </a:cubicBezTo>
                  <a:cubicBezTo>
                    <a:pt x="458" y="3332"/>
                    <a:pt x="443" y="3320"/>
                    <a:pt x="460" y="3333"/>
                  </a:cubicBezTo>
                  <a:cubicBezTo>
                    <a:pt x="474" y="3344"/>
                    <a:pt x="459" y="3338"/>
                    <a:pt x="470" y="3332"/>
                  </a:cubicBezTo>
                  <a:close/>
                  <a:moveTo>
                    <a:pt x="11521" y="1655"/>
                  </a:moveTo>
                  <a:lnTo>
                    <a:pt x="11545" y="1655"/>
                  </a:lnTo>
                  <a:cubicBezTo>
                    <a:pt x="11537" y="1645"/>
                    <a:pt x="11524" y="1630"/>
                    <a:pt x="11521" y="1655"/>
                  </a:cubicBezTo>
                  <a:close/>
                  <a:moveTo>
                    <a:pt x="15191" y="2587"/>
                  </a:moveTo>
                  <a:lnTo>
                    <a:pt x="15215" y="2587"/>
                  </a:lnTo>
                  <a:cubicBezTo>
                    <a:pt x="15208" y="2576"/>
                    <a:pt x="15195" y="2562"/>
                    <a:pt x="15191" y="2587"/>
                  </a:cubicBezTo>
                  <a:close/>
                  <a:moveTo>
                    <a:pt x="17452" y="2174"/>
                  </a:moveTo>
                  <a:lnTo>
                    <a:pt x="17476" y="2174"/>
                  </a:lnTo>
                  <a:cubicBezTo>
                    <a:pt x="17468" y="2163"/>
                    <a:pt x="17455" y="2148"/>
                    <a:pt x="17452" y="2174"/>
                  </a:cubicBezTo>
                  <a:close/>
                  <a:moveTo>
                    <a:pt x="23285" y="4062"/>
                  </a:moveTo>
                  <a:lnTo>
                    <a:pt x="23309" y="4062"/>
                  </a:lnTo>
                  <a:cubicBezTo>
                    <a:pt x="23301" y="4051"/>
                    <a:pt x="23288" y="4036"/>
                    <a:pt x="23285" y="4062"/>
                  </a:cubicBezTo>
                  <a:close/>
                  <a:moveTo>
                    <a:pt x="20636" y="3041"/>
                  </a:moveTo>
                  <a:lnTo>
                    <a:pt x="20660" y="3041"/>
                  </a:lnTo>
                  <a:cubicBezTo>
                    <a:pt x="20652" y="3030"/>
                    <a:pt x="20639" y="3015"/>
                    <a:pt x="20636" y="3041"/>
                  </a:cubicBezTo>
                  <a:close/>
                  <a:moveTo>
                    <a:pt x="18011" y="2077"/>
                  </a:moveTo>
                  <a:lnTo>
                    <a:pt x="18035" y="2077"/>
                  </a:lnTo>
                  <a:cubicBezTo>
                    <a:pt x="18027" y="2066"/>
                    <a:pt x="18014" y="2051"/>
                    <a:pt x="18011" y="2077"/>
                  </a:cubicBezTo>
                  <a:close/>
                  <a:moveTo>
                    <a:pt x="14276" y="2125"/>
                  </a:moveTo>
                  <a:lnTo>
                    <a:pt x="14300" y="2125"/>
                  </a:lnTo>
                  <a:cubicBezTo>
                    <a:pt x="14292" y="2114"/>
                    <a:pt x="14279" y="2100"/>
                    <a:pt x="14276" y="2125"/>
                  </a:cubicBezTo>
                  <a:close/>
                  <a:moveTo>
                    <a:pt x="23188" y="3025"/>
                  </a:moveTo>
                  <a:lnTo>
                    <a:pt x="23212" y="3025"/>
                  </a:lnTo>
                  <a:cubicBezTo>
                    <a:pt x="23204" y="3014"/>
                    <a:pt x="23191" y="2999"/>
                    <a:pt x="23188" y="3025"/>
                  </a:cubicBezTo>
                  <a:close/>
                  <a:moveTo>
                    <a:pt x="21511" y="3454"/>
                  </a:moveTo>
                  <a:lnTo>
                    <a:pt x="21535" y="3454"/>
                  </a:lnTo>
                  <a:cubicBezTo>
                    <a:pt x="21527" y="3443"/>
                    <a:pt x="21514" y="3429"/>
                    <a:pt x="21511" y="3454"/>
                  </a:cubicBezTo>
                  <a:close/>
                  <a:moveTo>
                    <a:pt x="22621" y="2660"/>
                  </a:moveTo>
                  <a:lnTo>
                    <a:pt x="22645" y="2660"/>
                  </a:lnTo>
                  <a:cubicBezTo>
                    <a:pt x="22637" y="2649"/>
                    <a:pt x="22624" y="2635"/>
                    <a:pt x="22621" y="2660"/>
                  </a:cubicBezTo>
                  <a:close/>
                  <a:moveTo>
                    <a:pt x="17719" y="2263"/>
                  </a:moveTo>
                  <a:cubicBezTo>
                    <a:pt x="17707" y="2256"/>
                    <a:pt x="17710" y="2259"/>
                    <a:pt x="17695" y="2255"/>
                  </a:cubicBezTo>
                  <a:cubicBezTo>
                    <a:pt x="17702" y="2272"/>
                    <a:pt x="17685" y="2265"/>
                    <a:pt x="17704" y="2268"/>
                  </a:cubicBezTo>
                  <a:cubicBezTo>
                    <a:pt x="17735" y="2274"/>
                    <a:pt x="17706" y="2271"/>
                    <a:pt x="17719" y="2263"/>
                  </a:cubicBezTo>
                  <a:cubicBezTo>
                    <a:pt x="17749" y="2269"/>
                    <a:pt x="17753" y="2275"/>
                    <a:pt x="17768" y="2255"/>
                  </a:cubicBezTo>
                  <a:cubicBezTo>
                    <a:pt x="17735" y="2241"/>
                    <a:pt x="17766" y="2265"/>
                    <a:pt x="17727" y="2247"/>
                  </a:cubicBezTo>
                  <a:lnTo>
                    <a:pt x="17719" y="2263"/>
                  </a:lnTo>
                  <a:close/>
                  <a:moveTo>
                    <a:pt x="18181" y="2182"/>
                  </a:moveTo>
                  <a:lnTo>
                    <a:pt x="18156" y="2182"/>
                  </a:lnTo>
                  <a:cubicBezTo>
                    <a:pt x="18175" y="2207"/>
                    <a:pt x="18163" y="2207"/>
                    <a:pt x="18181" y="2182"/>
                  </a:cubicBezTo>
                  <a:close/>
                  <a:moveTo>
                    <a:pt x="15458" y="2538"/>
                  </a:moveTo>
                  <a:lnTo>
                    <a:pt x="15434" y="2538"/>
                  </a:lnTo>
                  <a:cubicBezTo>
                    <a:pt x="15452" y="2564"/>
                    <a:pt x="15440" y="2564"/>
                    <a:pt x="15458" y="2538"/>
                  </a:cubicBezTo>
                  <a:close/>
                  <a:moveTo>
                    <a:pt x="20960" y="2498"/>
                  </a:moveTo>
                  <a:lnTo>
                    <a:pt x="20935" y="2498"/>
                  </a:lnTo>
                  <a:cubicBezTo>
                    <a:pt x="20954" y="2523"/>
                    <a:pt x="20941" y="2523"/>
                    <a:pt x="20960" y="2498"/>
                  </a:cubicBezTo>
                  <a:close/>
                  <a:moveTo>
                    <a:pt x="16131" y="2093"/>
                  </a:moveTo>
                  <a:lnTo>
                    <a:pt x="16107" y="2093"/>
                  </a:lnTo>
                  <a:cubicBezTo>
                    <a:pt x="16125" y="2118"/>
                    <a:pt x="16113" y="2118"/>
                    <a:pt x="16131" y="2093"/>
                  </a:cubicBezTo>
                  <a:close/>
                  <a:moveTo>
                    <a:pt x="18043" y="4499"/>
                  </a:moveTo>
                  <a:lnTo>
                    <a:pt x="18019" y="4499"/>
                  </a:lnTo>
                  <a:cubicBezTo>
                    <a:pt x="18037" y="4524"/>
                    <a:pt x="18025" y="4524"/>
                    <a:pt x="18043" y="4499"/>
                  </a:cubicBezTo>
                  <a:close/>
                  <a:moveTo>
                    <a:pt x="21721" y="5326"/>
                  </a:moveTo>
                  <a:cubicBezTo>
                    <a:pt x="21746" y="5307"/>
                    <a:pt x="21746" y="5319"/>
                    <a:pt x="21721" y="5301"/>
                  </a:cubicBezTo>
                  <a:lnTo>
                    <a:pt x="21721" y="5326"/>
                  </a:lnTo>
                  <a:close/>
                  <a:moveTo>
                    <a:pt x="10184" y="1412"/>
                  </a:moveTo>
                  <a:cubicBezTo>
                    <a:pt x="10209" y="1394"/>
                    <a:pt x="10209" y="1406"/>
                    <a:pt x="10184" y="1388"/>
                  </a:cubicBezTo>
                  <a:lnTo>
                    <a:pt x="10184" y="1412"/>
                  </a:lnTo>
                  <a:close/>
                  <a:moveTo>
                    <a:pt x="19007" y="4783"/>
                  </a:moveTo>
                  <a:cubicBezTo>
                    <a:pt x="19032" y="4765"/>
                    <a:pt x="19032" y="4777"/>
                    <a:pt x="19007" y="4758"/>
                  </a:cubicBezTo>
                  <a:lnTo>
                    <a:pt x="19007" y="4783"/>
                  </a:lnTo>
                  <a:close/>
                  <a:moveTo>
                    <a:pt x="3808" y="6857"/>
                  </a:moveTo>
                  <a:cubicBezTo>
                    <a:pt x="3833" y="6839"/>
                    <a:pt x="3833" y="6851"/>
                    <a:pt x="3808" y="6833"/>
                  </a:cubicBezTo>
                  <a:lnTo>
                    <a:pt x="3808" y="6857"/>
                  </a:lnTo>
                  <a:close/>
                  <a:moveTo>
                    <a:pt x="22013" y="4208"/>
                  </a:moveTo>
                  <a:lnTo>
                    <a:pt x="21989" y="4208"/>
                  </a:lnTo>
                  <a:cubicBezTo>
                    <a:pt x="22007" y="4233"/>
                    <a:pt x="21995" y="4233"/>
                    <a:pt x="22013" y="4208"/>
                  </a:cubicBezTo>
                  <a:close/>
                  <a:moveTo>
                    <a:pt x="21154" y="2636"/>
                  </a:moveTo>
                  <a:lnTo>
                    <a:pt x="21130" y="2636"/>
                  </a:lnTo>
                  <a:cubicBezTo>
                    <a:pt x="21148" y="2661"/>
                    <a:pt x="21136" y="2661"/>
                    <a:pt x="21154" y="2636"/>
                  </a:cubicBezTo>
                  <a:close/>
                  <a:moveTo>
                    <a:pt x="14478" y="5723"/>
                  </a:moveTo>
                  <a:lnTo>
                    <a:pt x="14454" y="5723"/>
                  </a:lnTo>
                  <a:cubicBezTo>
                    <a:pt x="14472" y="5748"/>
                    <a:pt x="14460" y="5748"/>
                    <a:pt x="14478" y="5723"/>
                  </a:cubicBezTo>
                  <a:close/>
                  <a:moveTo>
                    <a:pt x="18197" y="2676"/>
                  </a:moveTo>
                  <a:lnTo>
                    <a:pt x="18173" y="2676"/>
                  </a:lnTo>
                  <a:cubicBezTo>
                    <a:pt x="18191" y="2701"/>
                    <a:pt x="18179" y="2701"/>
                    <a:pt x="18197" y="2676"/>
                  </a:cubicBezTo>
                  <a:close/>
                  <a:moveTo>
                    <a:pt x="20660" y="4256"/>
                  </a:moveTo>
                  <a:lnTo>
                    <a:pt x="20636" y="4256"/>
                  </a:lnTo>
                  <a:cubicBezTo>
                    <a:pt x="20654" y="4281"/>
                    <a:pt x="20642" y="4281"/>
                    <a:pt x="20660" y="4256"/>
                  </a:cubicBezTo>
                  <a:close/>
                  <a:moveTo>
                    <a:pt x="18399" y="5115"/>
                  </a:moveTo>
                  <a:lnTo>
                    <a:pt x="18375" y="5115"/>
                  </a:lnTo>
                  <a:cubicBezTo>
                    <a:pt x="18393" y="5140"/>
                    <a:pt x="18381" y="5140"/>
                    <a:pt x="18399" y="5115"/>
                  </a:cubicBezTo>
                  <a:close/>
                  <a:moveTo>
                    <a:pt x="15872" y="1890"/>
                  </a:moveTo>
                  <a:cubicBezTo>
                    <a:pt x="15897" y="1872"/>
                    <a:pt x="15897" y="1884"/>
                    <a:pt x="15872" y="1866"/>
                  </a:cubicBezTo>
                  <a:lnTo>
                    <a:pt x="15872" y="1890"/>
                  </a:lnTo>
                  <a:close/>
                  <a:moveTo>
                    <a:pt x="18699" y="3292"/>
                  </a:moveTo>
                  <a:lnTo>
                    <a:pt x="18699" y="3268"/>
                  </a:lnTo>
                  <a:cubicBezTo>
                    <a:pt x="18675" y="3285"/>
                    <a:pt x="18673" y="3274"/>
                    <a:pt x="18699" y="3292"/>
                  </a:cubicBezTo>
                  <a:close/>
                  <a:moveTo>
                    <a:pt x="9755" y="1420"/>
                  </a:moveTo>
                  <a:lnTo>
                    <a:pt x="9755" y="1396"/>
                  </a:lnTo>
                  <a:cubicBezTo>
                    <a:pt x="9731" y="1413"/>
                    <a:pt x="9729" y="1402"/>
                    <a:pt x="9755" y="1420"/>
                  </a:cubicBezTo>
                  <a:close/>
                  <a:moveTo>
                    <a:pt x="17800" y="1744"/>
                  </a:moveTo>
                  <a:lnTo>
                    <a:pt x="17849" y="1728"/>
                  </a:lnTo>
                  <a:cubicBezTo>
                    <a:pt x="17846" y="1729"/>
                    <a:pt x="17838" y="1730"/>
                    <a:pt x="17836" y="1731"/>
                  </a:cubicBezTo>
                  <a:cubicBezTo>
                    <a:pt x="17814" y="1732"/>
                    <a:pt x="17803" y="1727"/>
                    <a:pt x="17800" y="1744"/>
                  </a:cubicBezTo>
                  <a:close/>
                  <a:moveTo>
                    <a:pt x="21778" y="4677"/>
                  </a:moveTo>
                  <a:cubicBezTo>
                    <a:pt x="21764" y="4656"/>
                    <a:pt x="21770" y="4656"/>
                    <a:pt x="21737" y="4653"/>
                  </a:cubicBezTo>
                  <a:lnTo>
                    <a:pt x="21778" y="4677"/>
                  </a:lnTo>
                  <a:close/>
                  <a:moveTo>
                    <a:pt x="15053" y="2271"/>
                  </a:moveTo>
                  <a:cubicBezTo>
                    <a:pt x="15035" y="2236"/>
                    <a:pt x="15056" y="2256"/>
                    <a:pt x="15029" y="2247"/>
                  </a:cubicBezTo>
                  <a:cubicBezTo>
                    <a:pt x="15046" y="2280"/>
                    <a:pt x="15028" y="2261"/>
                    <a:pt x="15053" y="2271"/>
                  </a:cubicBezTo>
                  <a:close/>
                  <a:moveTo>
                    <a:pt x="16641" y="2692"/>
                  </a:moveTo>
                  <a:cubicBezTo>
                    <a:pt x="16642" y="2691"/>
                    <a:pt x="16644" y="2687"/>
                    <a:pt x="16645" y="2688"/>
                  </a:cubicBezTo>
                  <a:cubicBezTo>
                    <a:pt x="16645" y="2689"/>
                    <a:pt x="16647" y="2683"/>
                    <a:pt x="16647" y="2682"/>
                  </a:cubicBezTo>
                  <a:cubicBezTo>
                    <a:pt x="16650" y="2671"/>
                    <a:pt x="16649" y="2672"/>
                    <a:pt x="16649" y="2660"/>
                  </a:cubicBezTo>
                  <a:cubicBezTo>
                    <a:pt x="16630" y="2674"/>
                    <a:pt x="16635" y="2666"/>
                    <a:pt x="16641" y="2692"/>
                  </a:cubicBezTo>
                  <a:close/>
                  <a:moveTo>
                    <a:pt x="17759" y="5512"/>
                  </a:moveTo>
                  <a:cubicBezTo>
                    <a:pt x="17753" y="5507"/>
                    <a:pt x="17757" y="5507"/>
                    <a:pt x="17746" y="5501"/>
                  </a:cubicBezTo>
                  <a:cubicBezTo>
                    <a:pt x="17729" y="5494"/>
                    <a:pt x="17742" y="5499"/>
                    <a:pt x="17727" y="5496"/>
                  </a:cubicBezTo>
                  <a:cubicBezTo>
                    <a:pt x="17745" y="5521"/>
                    <a:pt x="17722" y="5509"/>
                    <a:pt x="17759" y="5512"/>
                  </a:cubicBezTo>
                  <a:close/>
                  <a:moveTo>
                    <a:pt x="23317" y="2709"/>
                  </a:moveTo>
                  <a:cubicBezTo>
                    <a:pt x="23299" y="2684"/>
                    <a:pt x="23323" y="2696"/>
                    <a:pt x="23285" y="2692"/>
                  </a:cubicBezTo>
                  <a:cubicBezTo>
                    <a:pt x="23291" y="2698"/>
                    <a:pt x="23287" y="2698"/>
                    <a:pt x="23299" y="2703"/>
                  </a:cubicBezTo>
                  <a:cubicBezTo>
                    <a:pt x="23316" y="2711"/>
                    <a:pt x="23303" y="2705"/>
                    <a:pt x="23317" y="2709"/>
                  </a:cubicBezTo>
                  <a:close/>
                  <a:moveTo>
                    <a:pt x="22029" y="4224"/>
                  </a:moveTo>
                  <a:lnTo>
                    <a:pt x="22062" y="4224"/>
                  </a:lnTo>
                  <a:lnTo>
                    <a:pt x="22062" y="4216"/>
                  </a:lnTo>
                  <a:lnTo>
                    <a:pt x="22029" y="4216"/>
                  </a:lnTo>
                  <a:lnTo>
                    <a:pt x="22029" y="4224"/>
                  </a:lnTo>
                  <a:close/>
                  <a:moveTo>
                    <a:pt x="16001" y="2133"/>
                  </a:moveTo>
                  <a:lnTo>
                    <a:pt x="16034" y="2133"/>
                  </a:lnTo>
                  <a:lnTo>
                    <a:pt x="16034" y="2125"/>
                  </a:lnTo>
                  <a:lnTo>
                    <a:pt x="16001" y="2125"/>
                  </a:lnTo>
                  <a:lnTo>
                    <a:pt x="16001" y="2133"/>
                  </a:lnTo>
                  <a:close/>
                  <a:moveTo>
                    <a:pt x="17589" y="4993"/>
                  </a:moveTo>
                  <a:lnTo>
                    <a:pt x="17622" y="4993"/>
                  </a:lnTo>
                  <a:lnTo>
                    <a:pt x="17622" y="4985"/>
                  </a:lnTo>
                  <a:lnTo>
                    <a:pt x="17589" y="4985"/>
                  </a:lnTo>
                  <a:lnTo>
                    <a:pt x="17589" y="4993"/>
                  </a:lnTo>
                  <a:close/>
                  <a:moveTo>
                    <a:pt x="21640" y="4191"/>
                  </a:moveTo>
                  <a:lnTo>
                    <a:pt x="21673" y="4191"/>
                  </a:lnTo>
                  <a:lnTo>
                    <a:pt x="21673" y="4183"/>
                  </a:lnTo>
                  <a:lnTo>
                    <a:pt x="21640" y="4183"/>
                  </a:lnTo>
                  <a:lnTo>
                    <a:pt x="21640" y="4191"/>
                  </a:lnTo>
                  <a:close/>
                  <a:moveTo>
                    <a:pt x="21381" y="4742"/>
                  </a:moveTo>
                  <a:lnTo>
                    <a:pt x="21413" y="4742"/>
                  </a:lnTo>
                  <a:lnTo>
                    <a:pt x="21413" y="4734"/>
                  </a:lnTo>
                  <a:lnTo>
                    <a:pt x="21381" y="4734"/>
                  </a:lnTo>
                  <a:lnTo>
                    <a:pt x="21381" y="4742"/>
                  </a:lnTo>
                  <a:close/>
                  <a:moveTo>
                    <a:pt x="19639" y="5285"/>
                  </a:moveTo>
                  <a:lnTo>
                    <a:pt x="19671" y="5285"/>
                  </a:lnTo>
                  <a:lnTo>
                    <a:pt x="19671" y="5277"/>
                  </a:lnTo>
                  <a:lnTo>
                    <a:pt x="19639" y="5277"/>
                  </a:lnTo>
                  <a:lnTo>
                    <a:pt x="19639" y="5285"/>
                  </a:lnTo>
                  <a:close/>
                  <a:moveTo>
                    <a:pt x="22920" y="4799"/>
                  </a:moveTo>
                  <a:lnTo>
                    <a:pt x="22953" y="4799"/>
                  </a:lnTo>
                  <a:lnTo>
                    <a:pt x="22953" y="4791"/>
                  </a:lnTo>
                  <a:lnTo>
                    <a:pt x="22920" y="4791"/>
                  </a:lnTo>
                  <a:lnTo>
                    <a:pt x="22920" y="4799"/>
                  </a:lnTo>
                  <a:close/>
                  <a:moveTo>
                    <a:pt x="18051" y="4507"/>
                  </a:moveTo>
                  <a:lnTo>
                    <a:pt x="18083" y="4507"/>
                  </a:lnTo>
                  <a:lnTo>
                    <a:pt x="18083" y="4499"/>
                  </a:lnTo>
                  <a:lnTo>
                    <a:pt x="18051" y="4499"/>
                  </a:lnTo>
                  <a:lnTo>
                    <a:pt x="18051" y="4507"/>
                  </a:lnTo>
                  <a:close/>
                  <a:moveTo>
                    <a:pt x="16479" y="2117"/>
                  </a:moveTo>
                  <a:lnTo>
                    <a:pt x="16512" y="2117"/>
                  </a:lnTo>
                  <a:lnTo>
                    <a:pt x="16512" y="2109"/>
                  </a:lnTo>
                  <a:lnTo>
                    <a:pt x="16479" y="2109"/>
                  </a:lnTo>
                  <a:lnTo>
                    <a:pt x="16479" y="2117"/>
                  </a:lnTo>
                  <a:close/>
                  <a:moveTo>
                    <a:pt x="19696" y="3065"/>
                  </a:moveTo>
                  <a:lnTo>
                    <a:pt x="19704" y="3065"/>
                  </a:lnTo>
                  <a:lnTo>
                    <a:pt x="19704" y="3033"/>
                  </a:lnTo>
                  <a:lnTo>
                    <a:pt x="19696" y="3033"/>
                  </a:lnTo>
                  <a:lnTo>
                    <a:pt x="19696" y="3065"/>
                  </a:lnTo>
                  <a:close/>
                  <a:moveTo>
                    <a:pt x="21251" y="4305"/>
                  </a:moveTo>
                  <a:cubicBezTo>
                    <a:pt x="21248" y="4267"/>
                    <a:pt x="21260" y="4291"/>
                    <a:pt x="21235" y="4272"/>
                  </a:cubicBezTo>
                  <a:cubicBezTo>
                    <a:pt x="21239" y="4288"/>
                    <a:pt x="21230" y="4272"/>
                    <a:pt x="21241" y="4291"/>
                  </a:cubicBezTo>
                  <a:cubicBezTo>
                    <a:pt x="21247" y="4302"/>
                    <a:pt x="21246" y="4299"/>
                    <a:pt x="21251" y="4305"/>
                  </a:cubicBezTo>
                  <a:close/>
                  <a:moveTo>
                    <a:pt x="11181" y="6047"/>
                  </a:moveTo>
                  <a:cubicBezTo>
                    <a:pt x="11184" y="6038"/>
                    <a:pt x="11196" y="6049"/>
                    <a:pt x="11181" y="6037"/>
                  </a:cubicBezTo>
                  <a:cubicBezTo>
                    <a:pt x="11170" y="6028"/>
                    <a:pt x="11180" y="6035"/>
                    <a:pt x="11164" y="6031"/>
                  </a:cubicBezTo>
                  <a:cubicBezTo>
                    <a:pt x="11169" y="6047"/>
                    <a:pt x="11154" y="6034"/>
                    <a:pt x="11171" y="6047"/>
                  </a:cubicBezTo>
                  <a:cubicBezTo>
                    <a:pt x="11185" y="6058"/>
                    <a:pt x="11170" y="6052"/>
                    <a:pt x="11181" y="6047"/>
                  </a:cubicBezTo>
                  <a:close/>
                  <a:moveTo>
                    <a:pt x="13814" y="1639"/>
                  </a:moveTo>
                  <a:cubicBezTo>
                    <a:pt x="13804" y="1613"/>
                    <a:pt x="13824" y="1633"/>
                    <a:pt x="13789" y="1615"/>
                  </a:cubicBezTo>
                  <a:cubicBezTo>
                    <a:pt x="13799" y="1641"/>
                    <a:pt x="13777" y="1621"/>
                    <a:pt x="13814" y="1639"/>
                  </a:cubicBezTo>
                  <a:close/>
                  <a:moveTo>
                    <a:pt x="16925" y="2222"/>
                  </a:moveTo>
                  <a:cubicBezTo>
                    <a:pt x="16940" y="2219"/>
                    <a:pt x="16925" y="2227"/>
                    <a:pt x="16944" y="2217"/>
                  </a:cubicBezTo>
                  <a:cubicBezTo>
                    <a:pt x="16954" y="2211"/>
                    <a:pt x="16951" y="2211"/>
                    <a:pt x="16957" y="2206"/>
                  </a:cubicBezTo>
                  <a:cubicBezTo>
                    <a:pt x="16938" y="2208"/>
                    <a:pt x="16928" y="2205"/>
                    <a:pt x="16925" y="2222"/>
                  </a:cubicBezTo>
                  <a:close/>
                  <a:moveTo>
                    <a:pt x="20919" y="3729"/>
                  </a:moveTo>
                  <a:cubicBezTo>
                    <a:pt x="20935" y="3726"/>
                    <a:pt x="20919" y="3734"/>
                    <a:pt x="20938" y="3724"/>
                  </a:cubicBezTo>
                  <a:cubicBezTo>
                    <a:pt x="20948" y="3718"/>
                    <a:pt x="20946" y="3718"/>
                    <a:pt x="20952" y="3713"/>
                  </a:cubicBezTo>
                  <a:cubicBezTo>
                    <a:pt x="20933" y="3715"/>
                    <a:pt x="20922" y="3712"/>
                    <a:pt x="20919" y="3729"/>
                  </a:cubicBezTo>
                  <a:close/>
                  <a:moveTo>
                    <a:pt x="18837" y="2692"/>
                  </a:moveTo>
                  <a:cubicBezTo>
                    <a:pt x="18852" y="2689"/>
                    <a:pt x="18837" y="2697"/>
                    <a:pt x="18856" y="2687"/>
                  </a:cubicBezTo>
                  <a:cubicBezTo>
                    <a:pt x="18866" y="2681"/>
                    <a:pt x="18863" y="2681"/>
                    <a:pt x="18869" y="2676"/>
                  </a:cubicBezTo>
                  <a:cubicBezTo>
                    <a:pt x="18850" y="2678"/>
                    <a:pt x="18840" y="2675"/>
                    <a:pt x="18837" y="2692"/>
                  </a:cubicBezTo>
                  <a:close/>
                  <a:moveTo>
                    <a:pt x="18497" y="2457"/>
                  </a:moveTo>
                  <a:cubicBezTo>
                    <a:pt x="18512" y="2454"/>
                    <a:pt x="18497" y="2462"/>
                    <a:pt x="18515" y="2452"/>
                  </a:cubicBezTo>
                  <a:cubicBezTo>
                    <a:pt x="18526" y="2446"/>
                    <a:pt x="18523" y="2446"/>
                    <a:pt x="18529" y="2441"/>
                  </a:cubicBezTo>
                  <a:cubicBezTo>
                    <a:pt x="18510" y="2443"/>
                    <a:pt x="18500" y="2440"/>
                    <a:pt x="18497" y="2457"/>
                  </a:cubicBezTo>
                  <a:close/>
                  <a:moveTo>
                    <a:pt x="20555" y="4758"/>
                  </a:moveTo>
                  <a:lnTo>
                    <a:pt x="20611" y="4767"/>
                  </a:lnTo>
                  <a:cubicBezTo>
                    <a:pt x="20586" y="4745"/>
                    <a:pt x="20596" y="4758"/>
                    <a:pt x="20555" y="4758"/>
                  </a:cubicBezTo>
                  <a:close/>
                  <a:moveTo>
                    <a:pt x="23115" y="2668"/>
                  </a:moveTo>
                  <a:cubicBezTo>
                    <a:pt x="23150" y="2676"/>
                    <a:pt x="23129" y="2685"/>
                    <a:pt x="23147" y="2660"/>
                  </a:cubicBezTo>
                  <a:cubicBezTo>
                    <a:pt x="23143" y="2660"/>
                    <a:pt x="23134" y="2660"/>
                    <a:pt x="23132" y="2661"/>
                  </a:cubicBezTo>
                  <a:cubicBezTo>
                    <a:pt x="23117" y="2665"/>
                    <a:pt x="23123" y="2663"/>
                    <a:pt x="23115" y="2668"/>
                  </a:cubicBezTo>
                  <a:close/>
                  <a:moveTo>
                    <a:pt x="16974" y="2231"/>
                  </a:moveTo>
                  <a:cubicBezTo>
                    <a:pt x="17009" y="2238"/>
                    <a:pt x="16988" y="2247"/>
                    <a:pt x="17006" y="2222"/>
                  </a:cubicBezTo>
                  <a:cubicBezTo>
                    <a:pt x="17001" y="2222"/>
                    <a:pt x="16993" y="2222"/>
                    <a:pt x="16990" y="2223"/>
                  </a:cubicBezTo>
                  <a:cubicBezTo>
                    <a:pt x="16976" y="2227"/>
                    <a:pt x="16981" y="2226"/>
                    <a:pt x="16974" y="2231"/>
                  </a:cubicBezTo>
                  <a:close/>
                  <a:moveTo>
                    <a:pt x="11051" y="1696"/>
                  </a:moveTo>
                  <a:lnTo>
                    <a:pt x="11051" y="1680"/>
                  </a:lnTo>
                  <a:lnTo>
                    <a:pt x="11027" y="1680"/>
                  </a:lnTo>
                  <a:cubicBezTo>
                    <a:pt x="11039" y="1698"/>
                    <a:pt x="11028" y="1689"/>
                    <a:pt x="11051" y="1696"/>
                  </a:cubicBezTo>
                  <a:close/>
                  <a:moveTo>
                    <a:pt x="14219" y="2093"/>
                  </a:moveTo>
                  <a:lnTo>
                    <a:pt x="14219" y="2077"/>
                  </a:lnTo>
                  <a:lnTo>
                    <a:pt x="14195" y="2077"/>
                  </a:lnTo>
                  <a:cubicBezTo>
                    <a:pt x="14207" y="2095"/>
                    <a:pt x="14196" y="2086"/>
                    <a:pt x="14219" y="2093"/>
                  </a:cubicBezTo>
                  <a:close/>
                  <a:moveTo>
                    <a:pt x="14827" y="2482"/>
                  </a:moveTo>
                  <a:lnTo>
                    <a:pt x="14827" y="2466"/>
                  </a:lnTo>
                  <a:lnTo>
                    <a:pt x="14802" y="2466"/>
                  </a:lnTo>
                  <a:cubicBezTo>
                    <a:pt x="14815" y="2484"/>
                    <a:pt x="14804" y="2475"/>
                    <a:pt x="14827" y="2482"/>
                  </a:cubicBezTo>
                  <a:close/>
                  <a:moveTo>
                    <a:pt x="19582" y="5496"/>
                  </a:moveTo>
                  <a:lnTo>
                    <a:pt x="19582" y="5480"/>
                  </a:lnTo>
                  <a:lnTo>
                    <a:pt x="19558" y="5480"/>
                  </a:lnTo>
                  <a:cubicBezTo>
                    <a:pt x="19571" y="5498"/>
                    <a:pt x="19560" y="5489"/>
                    <a:pt x="19582" y="5496"/>
                  </a:cubicBezTo>
                  <a:close/>
                  <a:moveTo>
                    <a:pt x="18254" y="2093"/>
                  </a:moveTo>
                  <a:lnTo>
                    <a:pt x="18254" y="2077"/>
                  </a:lnTo>
                  <a:lnTo>
                    <a:pt x="18229" y="2077"/>
                  </a:lnTo>
                  <a:cubicBezTo>
                    <a:pt x="18242" y="2095"/>
                    <a:pt x="18231" y="2086"/>
                    <a:pt x="18254" y="2093"/>
                  </a:cubicBezTo>
                  <a:close/>
                  <a:moveTo>
                    <a:pt x="21178" y="4321"/>
                  </a:moveTo>
                  <a:lnTo>
                    <a:pt x="21178" y="4305"/>
                  </a:lnTo>
                  <a:lnTo>
                    <a:pt x="21154" y="4305"/>
                  </a:lnTo>
                  <a:cubicBezTo>
                    <a:pt x="21167" y="4323"/>
                    <a:pt x="21156" y="4314"/>
                    <a:pt x="21178" y="4321"/>
                  </a:cubicBezTo>
                  <a:close/>
                  <a:moveTo>
                    <a:pt x="17079" y="5512"/>
                  </a:moveTo>
                  <a:lnTo>
                    <a:pt x="17079" y="5496"/>
                  </a:lnTo>
                  <a:lnTo>
                    <a:pt x="17055" y="5496"/>
                  </a:lnTo>
                  <a:cubicBezTo>
                    <a:pt x="17067" y="5514"/>
                    <a:pt x="17056" y="5505"/>
                    <a:pt x="17079" y="5512"/>
                  </a:cubicBezTo>
                  <a:close/>
                  <a:moveTo>
                    <a:pt x="13222" y="1639"/>
                  </a:moveTo>
                  <a:lnTo>
                    <a:pt x="13222" y="1623"/>
                  </a:lnTo>
                  <a:lnTo>
                    <a:pt x="13198" y="1623"/>
                  </a:lnTo>
                  <a:cubicBezTo>
                    <a:pt x="13211" y="1641"/>
                    <a:pt x="13200" y="1632"/>
                    <a:pt x="13222" y="1639"/>
                  </a:cubicBezTo>
                  <a:close/>
                  <a:moveTo>
                    <a:pt x="19680" y="5593"/>
                  </a:moveTo>
                  <a:lnTo>
                    <a:pt x="19680" y="5577"/>
                  </a:lnTo>
                  <a:lnTo>
                    <a:pt x="19655" y="5577"/>
                  </a:lnTo>
                  <a:cubicBezTo>
                    <a:pt x="19668" y="5595"/>
                    <a:pt x="19657" y="5586"/>
                    <a:pt x="19680" y="5593"/>
                  </a:cubicBezTo>
                  <a:close/>
                  <a:moveTo>
                    <a:pt x="20449" y="2749"/>
                  </a:moveTo>
                  <a:lnTo>
                    <a:pt x="20449" y="2733"/>
                  </a:lnTo>
                  <a:lnTo>
                    <a:pt x="20425" y="2733"/>
                  </a:lnTo>
                  <a:cubicBezTo>
                    <a:pt x="20438" y="2751"/>
                    <a:pt x="20426" y="2742"/>
                    <a:pt x="20449" y="2749"/>
                  </a:cubicBezTo>
                  <a:close/>
                  <a:moveTo>
                    <a:pt x="19923" y="2482"/>
                  </a:moveTo>
                  <a:lnTo>
                    <a:pt x="19923" y="2466"/>
                  </a:lnTo>
                  <a:lnTo>
                    <a:pt x="19898" y="2466"/>
                  </a:lnTo>
                  <a:cubicBezTo>
                    <a:pt x="19911" y="2484"/>
                    <a:pt x="19900" y="2475"/>
                    <a:pt x="19923" y="2482"/>
                  </a:cubicBezTo>
                  <a:close/>
                  <a:moveTo>
                    <a:pt x="18254" y="5155"/>
                  </a:moveTo>
                  <a:lnTo>
                    <a:pt x="18254" y="5139"/>
                  </a:lnTo>
                  <a:lnTo>
                    <a:pt x="18229" y="5139"/>
                  </a:lnTo>
                  <a:cubicBezTo>
                    <a:pt x="18242" y="5158"/>
                    <a:pt x="18231" y="5149"/>
                    <a:pt x="18254" y="5155"/>
                  </a:cubicBezTo>
                  <a:close/>
                  <a:moveTo>
                    <a:pt x="15151" y="2206"/>
                  </a:moveTo>
                  <a:cubicBezTo>
                    <a:pt x="15155" y="2206"/>
                    <a:pt x="15164" y="2206"/>
                    <a:pt x="15166" y="2206"/>
                  </a:cubicBezTo>
                  <a:cubicBezTo>
                    <a:pt x="15181" y="2202"/>
                    <a:pt x="15175" y="2203"/>
                    <a:pt x="15183" y="2198"/>
                  </a:cubicBezTo>
                  <a:cubicBezTo>
                    <a:pt x="15166" y="2195"/>
                    <a:pt x="15153" y="2186"/>
                    <a:pt x="15151" y="2206"/>
                  </a:cubicBezTo>
                  <a:close/>
                  <a:moveTo>
                    <a:pt x="462" y="3154"/>
                  </a:moveTo>
                  <a:cubicBezTo>
                    <a:pt x="466" y="3154"/>
                    <a:pt x="475" y="3154"/>
                    <a:pt x="477" y="3154"/>
                  </a:cubicBezTo>
                  <a:cubicBezTo>
                    <a:pt x="492" y="3150"/>
                    <a:pt x="486" y="3151"/>
                    <a:pt x="494" y="3146"/>
                  </a:cubicBezTo>
                  <a:cubicBezTo>
                    <a:pt x="478" y="3143"/>
                    <a:pt x="465" y="3134"/>
                    <a:pt x="462" y="3154"/>
                  </a:cubicBezTo>
                  <a:close/>
                  <a:moveTo>
                    <a:pt x="18529" y="1825"/>
                  </a:moveTo>
                  <a:cubicBezTo>
                    <a:pt x="18534" y="1825"/>
                    <a:pt x="18542" y="1826"/>
                    <a:pt x="18545" y="1825"/>
                  </a:cubicBezTo>
                  <a:cubicBezTo>
                    <a:pt x="18559" y="1821"/>
                    <a:pt x="18554" y="1822"/>
                    <a:pt x="18561" y="1817"/>
                  </a:cubicBezTo>
                  <a:cubicBezTo>
                    <a:pt x="18545" y="1814"/>
                    <a:pt x="18532" y="1805"/>
                    <a:pt x="18529" y="1825"/>
                  </a:cubicBezTo>
                  <a:close/>
                  <a:moveTo>
                    <a:pt x="19558" y="2773"/>
                  </a:moveTo>
                  <a:lnTo>
                    <a:pt x="19571" y="2762"/>
                  </a:lnTo>
                  <a:cubicBezTo>
                    <a:pt x="19579" y="2758"/>
                    <a:pt x="19571" y="2757"/>
                    <a:pt x="19590" y="2757"/>
                  </a:cubicBezTo>
                  <a:lnTo>
                    <a:pt x="19558" y="2749"/>
                  </a:lnTo>
                  <a:lnTo>
                    <a:pt x="19558" y="2773"/>
                  </a:lnTo>
                  <a:close/>
                  <a:moveTo>
                    <a:pt x="17865" y="2409"/>
                  </a:moveTo>
                  <a:lnTo>
                    <a:pt x="17889" y="2409"/>
                  </a:lnTo>
                  <a:cubicBezTo>
                    <a:pt x="17877" y="2391"/>
                    <a:pt x="17888" y="2399"/>
                    <a:pt x="17865" y="2393"/>
                  </a:cubicBezTo>
                  <a:lnTo>
                    <a:pt x="17865" y="2409"/>
                  </a:lnTo>
                  <a:close/>
                  <a:moveTo>
                    <a:pt x="19566" y="5285"/>
                  </a:moveTo>
                  <a:lnTo>
                    <a:pt x="19590" y="5285"/>
                  </a:lnTo>
                  <a:cubicBezTo>
                    <a:pt x="19578" y="5267"/>
                    <a:pt x="19589" y="5275"/>
                    <a:pt x="19566" y="5269"/>
                  </a:cubicBezTo>
                  <a:lnTo>
                    <a:pt x="19566" y="5285"/>
                  </a:lnTo>
                  <a:close/>
                  <a:moveTo>
                    <a:pt x="19631" y="5601"/>
                  </a:moveTo>
                  <a:cubicBezTo>
                    <a:pt x="19649" y="5589"/>
                    <a:pt x="19641" y="5600"/>
                    <a:pt x="19647" y="5577"/>
                  </a:cubicBezTo>
                  <a:lnTo>
                    <a:pt x="19631" y="5577"/>
                  </a:lnTo>
                  <a:lnTo>
                    <a:pt x="19631" y="5601"/>
                  </a:lnTo>
                  <a:close/>
                  <a:moveTo>
                    <a:pt x="10986" y="6079"/>
                  </a:moveTo>
                  <a:cubicBezTo>
                    <a:pt x="11004" y="6067"/>
                    <a:pt x="10996" y="6078"/>
                    <a:pt x="11002" y="6055"/>
                  </a:cubicBezTo>
                  <a:lnTo>
                    <a:pt x="10986" y="6055"/>
                  </a:lnTo>
                  <a:lnTo>
                    <a:pt x="10986" y="6079"/>
                  </a:lnTo>
                  <a:close/>
                  <a:moveTo>
                    <a:pt x="19501" y="4993"/>
                  </a:moveTo>
                  <a:lnTo>
                    <a:pt x="19526" y="4993"/>
                  </a:lnTo>
                  <a:cubicBezTo>
                    <a:pt x="19513" y="4976"/>
                    <a:pt x="19524" y="4983"/>
                    <a:pt x="19501" y="4977"/>
                  </a:cubicBezTo>
                  <a:lnTo>
                    <a:pt x="19501" y="4993"/>
                  </a:lnTo>
                  <a:close/>
                  <a:moveTo>
                    <a:pt x="20401" y="3681"/>
                  </a:moveTo>
                  <a:lnTo>
                    <a:pt x="20425" y="3681"/>
                  </a:lnTo>
                  <a:cubicBezTo>
                    <a:pt x="20412" y="3663"/>
                    <a:pt x="20424" y="3671"/>
                    <a:pt x="20401" y="3665"/>
                  </a:cubicBezTo>
                  <a:lnTo>
                    <a:pt x="20401" y="3681"/>
                  </a:lnTo>
                  <a:close/>
                  <a:moveTo>
                    <a:pt x="19129" y="3616"/>
                  </a:moveTo>
                  <a:lnTo>
                    <a:pt x="19153" y="3616"/>
                  </a:lnTo>
                  <a:cubicBezTo>
                    <a:pt x="19140" y="3598"/>
                    <a:pt x="19152" y="3606"/>
                    <a:pt x="19129" y="3600"/>
                  </a:cubicBezTo>
                  <a:lnTo>
                    <a:pt x="19129" y="3616"/>
                  </a:lnTo>
                  <a:close/>
                  <a:moveTo>
                    <a:pt x="14786" y="1987"/>
                  </a:moveTo>
                  <a:lnTo>
                    <a:pt x="14810" y="1987"/>
                  </a:lnTo>
                  <a:cubicBezTo>
                    <a:pt x="14798" y="1970"/>
                    <a:pt x="14809" y="1977"/>
                    <a:pt x="14786" y="1971"/>
                  </a:cubicBezTo>
                  <a:lnTo>
                    <a:pt x="14786" y="1987"/>
                  </a:lnTo>
                  <a:close/>
                  <a:moveTo>
                    <a:pt x="15880" y="2409"/>
                  </a:moveTo>
                  <a:lnTo>
                    <a:pt x="15904" y="2409"/>
                  </a:lnTo>
                  <a:cubicBezTo>
                    <a:pt x="15892" y="2391"/>
                    <a:pt x="15903" y="2399"/>
                    <a:pt x="15880" y="2393"/>
                  </a:cubicBezTo>
                  <a:lnTo>
                    <a:pt x="15880" y="2409"/>
                  </a:lnTo>
                  <a:close/>
                  <a:moveTo>
                    <a:pt x="20409" y="4653"/>
                  </a:moveTo>
                  <a:lnTo>
                    <a:pt x="20433" y="4653"/>
                  </a:lnTo>
                  <a:cubicBezTo>
                    <a:pt x="20421" y="4635"/>
                    <a:pt x="20432" y="4643"/>
                    <a:pt x="20409" y="4637"/>
                  </a:cubicBezTo>
                  <a:lnTo>
                    <a:pt x="20409" y="4653"/>
                  </a:lnTo>
                  <a:close/>
                  <a:moveTo>
                    <a:pt x="1296" y="5585"/>
                  </a:moveTo>
                  <a:lnTo>
                    <a:pt x="1321" y="5585"/>
                  </a:lnTo>
                  <a:cubicBezTo>
                    <a:pt x="1308" y="5567"/>
                    <a:pt x="1319" y="5575"/>
                    <a:pt x="1296" y="5569"/>
                  </a:cubicBezTo>
                  <a:lnTo>
                    <a:pt x="1296" y="5585"/>
                  </a:lnTo>
                  <a:close/>
                  <a:moveTo>
                    <a:pt x="19396" y="4823"/>
                  </a:moveTo>
                  <a:lnTo>
                    <a:pt x="19420" y="4823"/>
                  </a:lnTo>
                  <a:cubicBezTo>
                    <a:pt x="19408" y="4805"/>
                    <a:pt x="19419" y="4813"/>
                    <a:pt x="19396" y="4807"/>
                  </a:cubicBezTo>
                  <a:lnTo>
                    <a:pt x="19396" y="4823"/>
                  </a:lnTo>
                  <a:close/>
                  <a:moveTo>
                    <a:pt x="16115" y="2522"/>
                  </a:moveTo>
                  <a:lnTo>
                    <a:pt x="16139" y="2522"/>
                  </a:lnTo>
                  <a:cubicBezTo>
                    <a:pt x="16127" y="2504"/>
                    <a:pt x="16138" y="2512"/>
                    <a:pt x="16115" y="2506"/>
                  </a:cubicBezTo>
                  <a:lnTo>
                    <a:pt x="16115" y="2522"/>
                  </a:lnTo>
                  <a:close/>
                  <a:moveTo>
                    <a:pt x="19226" y="3632"/>
                  </a:moveTo>
                  <a:lnTo>
                    <a:pt x="19250" y="3632"/>
                  </a:lnTo>
                  <a:cubicBezTo>
                    <a:pt x="19238" y="3614"/>
                    <a:pt x="19249" y="3622"/>
                    <a:pt x="19226" y="3616"/>
                  </a:cubicBezTo>
                  <a:lnTo>
                    <a:pt x="19226" y="3632"/>
                  </a:lnTo>
                  <a:close/>
                  <a:moveTo>
                    <a:pt x="18594" y="3162"/>
                  </a:moveTo>
                  <a:lnTo>
                    <a:pt x="18618" y="3162"/>
                  </a:lnTo>
                  <a:cubicBezTo>
                    <a:pt x="18606" y="3144"/>
                    <a:pt x="18617" y="3152"/>
                    <a:pt x="18594" y="3146"/>
                  </a:cubicBezTo>
                  <a:lnTo>
                    <a:pt x="18594" y="3162"/>
                  </a:lnTo>
                  <a:close/>
                  <a:moveTo>
                    <a:pt x="15426" y="1396"/>
                  </a:moveTo>
                  <a:lnTo>
                    <a:pt x="15450" y="1396"/>
                  </a:lnTo>
                  <a:cubicBezTo>
                    <a:pt x="15438" y="1378"/>
                    <a:pt x="15449" y="1386"/>
                    <a:pt x="15426" y="1380"/>
                  </a:cubicBezTo>
                  <a:lnTo>
                    <a:pt x="15426" y="1396"/>
                  </a:lnTo>
                  <a:close/>
                  <a:moveTo>
                    <a:pt x="18391" y="1955"/>
                  </a:moveTo>
                  <a:lnTo>
                    <a:pt x="18416" y="1955"/>
                  </a:lnTo>
                  <a:cubicBezTo>
                    <a:pt x="18403" y="1937"/>
                    <a:pt x="18414" y="1945"/>
                    <a:pt x="18391" y="1939"/>
                  </a:cubicBezTo>
                  <a:lnTo>
                    <a:pt x="18391" y="1955"/>
                  </a:lnTo>
                  <a:close/>
                  <a:moveTo>
                    <a:pt x="20579" y="3859"/>
                  </a:moveTo>
                  <a:lnTo>
                    <a:pt x="20603" y="3859"/>
                  </a:lnTo>
                  <a:cubicBezTo>
                    <a:pt x="20591" y="3841"/>
                    <a:pt x="20602" y="3849"/>
                    <a:pt x="20579" y="3843"/>
                  </a:cubicBezTo>
                  <a:lnTo>
                    <a:pt x="20579" y="3859"/>
                  </a:lnTo>
                  <a:close/>
                  <a:moveTo>
                    <a:pt x="20158" y="4937"/>
                  </a:moveTo>
                  <a:cubicBezTo>
                    <a:pt x="20175" y="4924"/>
                    <a:pt x="20168" y="4935"/>
                    <a:pt x="20174" y="4912"/>
                  </a:cubicBezTo>
                  <a:lnTo>
                    <a:pt x="20158" y="4912"/>
                  </a:lnTo>
                  <a:lnTo>
                    <a:pt x="20158" y="4937"/>
                  </a:lnTo>
                  <a:close/>
                  <a:moveTo>
                    <a:pt x="16455" y="2036"/>
                  </a:moveTo>
                  <a:lnTo>
                    <a:pt x="16455" y="2052"/>
                  </a:lnTo>
                  <a:cubicBezTo>
                    <a:pt x="16479" y="2047"/>
                    <a:pt x="16467" y="2053"/>
                    <a:pt x="16479" y="2036"/>
                  </a:cubicBezTo>
                  <a:lnTo>
                    <a:pt x="16455" y="2036"/>
                  </a:lnTo>
                  <a:cubicBezTo>
                    <a:pt x="16464" y="2014"/>
                    <a:pt x="16464" y="2035"/>
                    <a:pt x="16484" y="1992"/>
                  </a:cubicBezTo>
                  <a:lnTo>
                    <a:pt x="16507" y="1942"/>
                  </a:lnTo>
                  <a:cubicBezTo>
                    <a:pt x="16521" y="1920"/>
                    <a:pt x="16520" y="1938"/>
                    <a:pt x="16528" y="1906"/>
                  </a:cubicBezTo>
                  <a:cubicBezTo>
                    <a:pt x="16498" y="1926"/>
                    <a:pt x="16491" y="1950"/>
                    <a:pt x="16471" y="1979"/>
                  </a:cubicBezTo>
                  <a:cubicBezTo>
                    <a:pt x="16454" y="1971"/>
                    <a:pt x="16460" y="1976"/>
                    <a:pt x="16441" y="1969"/>
                  </a:cubicBezTo>
                  <a:cubicBezTo>
                    <a:pt x="16337" y="1935"/>
                    <a:pt x="16397" y="1981"/>
                    <a:pt x="16342" y="1955"/>
                  </a:cubicBezTo>
                  <a:lnTo>
                    <a:pt x="16342" y="1996"/>
                  </a:lnTo>
                  <a:lnTo>
                    <a:pt x="16398" y="1996"/>
                  </a:lnTo>
                  <a:cubicBezTo>
                    <a:pt x="16382" y="2020"/>
                    <a:pt x="16388" y="2019"/>
                    <a:pt x="16350" y="2020"/>
                  </a:cubicBezTo>
                  <a:lnTo>
                    <a:pt x="16350" y="2044"/>
                  </a:lnTo>
                  <a:cubicBezTo>
                    <a:pt x="16392" y="2041"/>
                    <a:pt x="16404" y="2002"/>
                    <a:pt x="16455" y="2036"/>
                  </a:cubicBezTo>
                  <a:close/>
                  <a:moveTo>
                    <a:pt x="22515" y="4993"/>
                  </a:moveTo>
                  <a:cubicBezTo>
                    <a:pt x="22539" y="4988"/>
                    <a:pt x="22527" y="4994"/>
                    <a:pt x="22540" y="4977"/>
                  </a:cubicBezTo>
                  <a:lnTo>
                    <a:pt x="22515" y="4977"/>
                  </a:lnTo>
                  <a:lnTo>
                    <a:pt x="22515" y="4993"/>
                  </a:lnTo>
                  <a:close/>
                  <a:moveTo>
                    <a:pt x="20692" y="5261"/>
                  </a:moveTo>
                  <a:lnTo>
                    <a:pt x="20708" y="5261"/>
                  </a:lnTo>
                  <a:cubicBezTo>
                    <a:pt x="20703" y="5237"/>
                    <a:pt x="20710" y="5249"/>
                    <a:pt x="20692" y="5236"/>
                  </a:cubicBezTo>
                  <a:lnTo>
                    <a:pt x="20692" y="5261"/>
                  </a:lnTo>
                  <a:close/>
                  <a:moveTo>
                    <a:pt x="18092" y="1801"/>
                  </a:moveTo>
                  <a:cubicBezTo>
                    <a:pt x="18115" y="1795"/>
                    <a:pt x="18103" y="1802"/>
                    <a:pt x="18116" y="1785"/>
                  </a:cubicBezTo>
                  <a:lnTo>
                    <a:pt x="18092" y="1785"/>
                  </a:lnTo>
                  <a:lnTo>
                    <a:pt x="18092" y="1801"/>
                  </a:lnTo>
                  <a:close/>
                  <a:moveTo>
                    <a:pt x="20279" y="3389"/>
                  </a:moveTo>
                  <a:cubicBezTo>
                    <a:pt x="20303" y="3384"/>
                    <a:pt x="20291" y="3390"/>
                    <a:pt x="20303" y="3373"/>
                  </a:cubicBezTo>
                  <a:lnTo>
                    <a:pt x="20279" y="3373"/>
                  </a:lnTo>
                  <a:lnTo>
                    <a:pt x="20279" y="3389"/>
                  </a:lnTo>
                  <a:close/>
                  <a:moveTo>
                    <a:pt x="18724" y="1947"/>
                  </a:moveTo>
                  <a:cubicBezTo>
                    <a:pt x="18747" y="1941"/>
                    <a:pt x="18735" y="1948"/>
                    <a:pt x="18748" y="1931"/>
                  </a:cubicBezTo>
                  <a:lnTo>
                    <a:pt x="18724" y="1931"/>
                  </a:lnTo>
                  <a:lnTo>
                    <a:pt x="18724" y="1947"/>
                  </a:lnTo>
                  <a:close/>
                  <a:moveTo>
                    <a:pt x="17265" y="2036"/>
                  </a:moveTo>
                  <a:cubicBezTo>
                    <a:pt x="17289" y="2030"/>
                    <a:pt x="17277" y="2037"/>
                    <a:pt x="17289" y="2020"/>
                  </a:cubicBezTo>
                  <a:lnTo>
                    <a:pt x="17265" y="2020"/>
                  </a:lnTo>
                  <a:lnTo>
                    <a:pt x="17265" y="2036"/>
                  </a:lnTo>
                  <a:close/>
                  <a:moveTo>
                    <a:pt x="16625" y="1906"/>
                  </a:moveTo>
                  <a:cubicBezTo>
                    <a:pt x="16649" y="1901"/>
                    <a:pt x="16637" y="1907"/>
                    <a:pt x="16649" y="1890"/>
                  </a:cubicBezTo>
                  <a:lnTo>
                    <a:pt x="16625" y="1890"/>
                  </a:lnTo>
                  <a:lnTo>
                    <a:pt x="16625" y="1906"/>
                  </a:lnTo>
                  <a:close/>
                  <a:moveTo>
                    <a:pt x="17225" y="1842"/>
                  </a:moveTo>
                  <a:cubicBezTo>
                    <a:pt x="17248" y="1836"/>
                    <a:pt x="17236" y="1843"/>
                    <a:pt x="17249" y="1825"/>
                  </a:cubicBezTo>
                  <a:lnTo>
                    <a:pt x="17225" y="1825"/>
                  </a:lnTo>
                  <a:lnTo>
                    <a:pt x="17225" y="1842"/>
                  </a:lnTo>
                  <a:close/>
                  <a:moveTo>
                    <a:pt x="16155" y="2344"/>
                  </a:moveTo>
                  <a:lnTo>
                    <a:pt x="16155" y="2320"/>
                  </a:lnTo>
                  <a:lnTo>
                    <a:pt x="16139" y="2320"/>
                  </a:lnTo>
                  <a:cubicBezTo>
                    <a:pt x="16145" y="2343"/>
                    <a:pt x="16138" y="2331"/>
                    <a:pt x="16155" y="2344"/>
                  </a:cubicBezTo>
                  <a:lnTo>
                    <a:pt x="16139" y="2353"/>
                  </a:lnTo>
                  <a:cubicBezTo>
                    <a:pt x="16125" y="2320"/>
                    <a:pt x="16132" y="2324"/>
                    <a:pt x="16101" y="2317"/>
                  </a:cubicBezTo>
                  <a:cubicBezTo>
                    <a:pt x="16073" y="2309"/>
                    <a:pt x="16056" y="2317"/>
                    <a:pt x="16042" y="2336"/>
                  </a:cubicBezTo>
                  <a:cubicBezTo>
                    <a:pt x="16021" y="2330"/>
                    <a:pt x="16033" y="2339"/>
                    <a:pt x="16026" y="2320"/>
                  </a:cubicBezTo>
                  <a:lnTo>
                    <a:pt x="16001" y="2320"/>
                  </a:lnTo>
                  <a:cubicBezTo>
                    <a:pt x="15998" y="2364"/>
                    <a:pt x="15992" y="2358"/>
                    <a:pt x="16028" y="2357"/>
                  </a:cubicBezTo>
                  <a:cubicBezTo>
                    <a:pt x="16098" y="2355"/>
                    <a:pt x="16073" y="2338"/>
                    <a:pt x="16109" y="2346"/>
                  </a:cubicBezTo>
                  <a:cubicBezTo>
                    <a:pt x="16110" y="2346"/>
                    <a:pt x="16112" y="2346"/>
                    <a:pt x="16113" y="2347"/>
                  </a:cubicBezTo>
                  <a:cubicBezTo>
                    <a:pt x="16125" y="2352"/>
                    <a:pt x="16117" y="2342"/>
                    <a:pt x="16123" y="2360"/>
                  </a:cubicBezTo>
                  <a:cubicBezTo>
                    <a:pt x="16196" y="2360"/>
                    <a:pt x="16160" y="2348"/>
                    <a:pt x="16212" y="2336"/>
                  </a:cubicBezTo>
                  <a:lnTo>
                    <a:pt x="16212" y="2312"/>
                  </a:lnTo>
                  <a:lnTo>
                    <a:pt x="16171" y="2312"/>
                  </a:lnTo>
                  <a:lnTo>
                    <a:pt x="16155" y="2344"/>
                  </a:lnTo>
                  <a:close/>
                  <a:moveTo>
                    <a:pt x="17184" y="5309"/>
                  </a:moveTo>
                  <a:cubicBezTo>
                    <a:pt x="17208" y="5304"/>
                    <a:pt x="17196" y="5310"/>
                    <a:pt x="17208" y="5293"/>
                  </a:cubicBezTo>
                  <a:lnTo>
                    <a:pt x="17184" y="5293"/>
                  </a:lnTo>
                  <a:lnTo>
                    <a:pt x="17184" y="5309"/>
                  </a:lnTo>
                  <a:close/>
                  <a:moveTo>
                    <a:pt x="13976" y="2077"/>
                  </a:moveTo>
                  <a:cubicBezTo>
                    <a:pt x="13999" y="2071"/>
                    <a:pt x="13987" y="2078"/>
                    <a:pt x="14000" y="2060"/>
                  </a:cubicBezTo>
                  <a:lnTo>
                    <a:pt x="13976" y="2060"/>
                  </a:lnTo>
                  <a:lnTo>
                    <a:pt x="13976" y="2077"/>
                  </a:lnTo>
                  <a:close/>
                  <a:moveTo>
                    <a:pt x="18156" y="5512"/>
                  </a:moveTo>
                  <a:cubicBezTo>
                    <a:pt x="18180" y="5506"/>
                    <a:pt x="18168" y="5513"/>
                    <a:pt x="18181" y="5496"/>
                  </a:cubicBezTo>
                  <a:lnTo>
                    <a:pt x="18156" y="5496"/>
                  </a:lnTo>
                  <a:lnTo>
                    <a:pt x="18156" y="5512"/>
                  </a:lnTo>
                  <a:close/>
                  <a:moveTo>
                    <a:pt x="20060" y="5593"/>
                  </a:moveTo>
                  <a:cubicBezTo>
                    <a:pt x="20084" y="5587"/>
                    <a:pt x="20072" y="5594"/>
                    <a:pt x="20085" y="5577"/>
                  </a:cubicBezTo>
                  <a:lnTo>
                    <a:pt x="20060" y="5577"/>
                  </a:lnTo>
                  <a:lnTo>
                    <a:pt x="20060" y="5593"/>
                  </a:lnTo>
                  <a:close/>
                  <a:moveTo>
                    <a:pt x="17873" y="3300"/>
                  </a:moveTo>
                  <a:cubicBezTo>
                    <a:pt x="17897" y="3294"/>
                    <a:pt x="17884" y="3301"/>
                    <a:pt x="17897" y="3284"/>
                  </a:cubicBezTo>
                  <a:lnTo>
                    <a:pt x="17873" y="3284"/>
                  </a:lnTo>
                  <a:lnTo>
                    <a:pt x="17873" y="3300"/>
                  </a:lnTo>
                  <a:close/>
                  <a:moveTo>
                    <a:pt x="17046" y="2433"/>
                  </a:moveTo>
                  <a:cubicBezTo>
                    <a:pt x="17070" y="2427"/>
                    <a:pt x="17058" y="2434"/>
                    <a:pt x="17071" y="2417"/>
                  </a:cubicBezTo>
                  <a:lnTo>
                    <a:pt x="17046" y="2417"/>
                  </a:lnTo>
                  <a:lnTo>
                    <a:pt x="17046" y="2433"/>
                  </a:lnTo>
                  <a:close/>
                  <a:moveTo>
                    <a:pt x="16261" y="2182"/>
                  </a:moveTo>
                  <a:cubicBezTo>
                    <a:pt x="16284" y="2176"/>
                    <a:pt x="16272" y="2183"/>
                    <a:pt x="16285" y="2166"/>
                  </a:cubicBezTo>
                  <a:lnTo>
                    <a:pt x="16261" y="2166"/>
                  </a:lnTo>
                  <a:lnTo>
                    <a:pt x="16261" y="2182"/>
                  </a:lnTo>
                  <a:close/>
                  <a:moveTo>
                    <a:pt x="21843" y="5358"/>
                  </a:moveTo>
                  <a:cubicBezTo>
                    <a:pt x="21866" y="5352"/>
                    <a:pt x="21854" y="5359"/>
                    <a:pt x="21867" y="5342"/>
                  </a:cubicBezTo>
                  <a:lnTo>
                    <a:pt x="21843" y="5342"/>
                  </a:lnTo>
                  <a:lnTo>
                    <a:pt x="21843" y="5358"/>
                  </a:lnTo>
                  <a:close/>
                  <a:moveTo>
                    <a:pt x="15969" y="2101"/>
                  </a:moveTo>
                  <a:cubicBezTo>
                    <a:pt x="15993" y="2095"/>
                    <a:pt x="15981" y="2102"/>
                    <a:pt x="15993" y="2085"/>
                  </a:cubicBezTo>
                  <a:lnTo>
                    <a:pt x="15969" y="2085"/>
                  </a:lnTo>
                  <a:lnTo>
                    <a:pt x="15969" y="2101"/>
                  </a:lnTo>
                  <a:close/>
                  <a:moveTo>
                    <a:pt x="18448" y="2563"/>
                  </a:moveTo>
                  <a:lnTo>
                    <a:pt x="18464" y="2563"/>
                  </a:lnTo>
                  <a:cubicBezTo>
                    <a:pt x="18459" y="2539"/>
                    <a:pt x="18465" y="2551"/>
                    <a:pt x="18448" y="2538"/>
                  </a:cubicBezTo>
                  <a:lnTo>
                    <a:pt x="18448" y="2563"/>
                  </a:lnTo>
                  <a:close/>
                  <a:moveTo>
                    <a:pt x="17038" y="5674"/>
                  </a:moveTo>
                  <a:cubicBezTo>
                    <a:pt x="17062" y="5668"/>
                    <a:pt x="17050" y="5675"/>
                    <a:pt x="17063" y="5658"/>
                  </a:cubicBezTo>
                  <a:lnTo>
                    <a:pt x="17038" y="5658"/>
                  </a:lnTo>
                  <a:lnTo>
                    <a:pt x="17038" y="5674"/>
                  </a:lnTo>
                  <a:close/>
                  <a:moveTo>
                    <a:pt x="17743" y="1501"/>
                  </a:moveTo>
                  <a:cubicBezTo>
                    <a:pt x="17767" y="1496"/>
                    <a:pt x="17755" y="1502"/>
                    <a:pt x="17768" y="1485"/>
                  </a:cubicBezTo>
                  <a:lnTo>
                    <a:pt x="17743" y="1485"/>
                  </a:lnTo>
                  <a:lnTo>
                    <a:pt x="17743" y="1501"/>
                  </a:lnTo>
                  <a:close/>
                  <a:moveTo>
                    <a:pt x="17638" y="1501"/>
                  </a:moveTo>
                  <a:cubicBezTo>
                    <a:pt x="17662" y="1496"/>
                    <a:pt x="17650" y="1502"/>
                    <a:pt x="17662" y="1485"/>
                  </a:cubicBezTo>
                  <a:lnTo>
                    <a:pt x="17638" y="1485"/>
                  </a:lnTo>
                  <a:lnTo>
                    <a:pt x="17638" y="1501"/>
                  </a:lnTo>
                  <a:close/>
                  <a:moveTo>
                    <a:pt x="21349" y="4839"/>
                  </a:moveTo>
                  <a:cubicBezTo>
                    <a:pt x="21372" y="4834"/>
                    <a:pt x="21360" y="4841"/>
                    <a:pt x="21373" y="4823"/>
                  </a:cubicBezTo>
                  <a:lnTo>
                    <a:pt x="21349" y="4823"/>
                  </a:lnTo>
                  <a:lnTo>
                    <a:pt x="21349" y="4839"/>
                  </a:lnTo>
                  <a:close/>
                  <a:moveTo>
                    <a:pt x="13190" y="2441"/>
                  </a:moveTo>
                  <a:cubicBezTo>
                    <a:pt x="13214" y="2436"/>
                    <a:pt x="13202" y="2442"/>
                    <a:pt x="13214" y="2425"/>
                  </a:cubicBezTo>
                  <a:lnTo>
                    <a:pt x="13190" y="2425"/>
                  </a:lnTo>
                  <a:lnTo>
                    <a:pt x="13190" y="2441"/>
                  </a:lnTo>
                  <a:close/>
                  <a:moveTo>
                    <a:pt x="21105" y="3900"/>
                  </a:moveTo>
                  <a:lnTo>
                    <a:pt x="21122" y="3900"/>
                  </a:lnTo>
                  <a:cubicBezTo>
                    <a:pt x="21116" y="3876"/>
                    <a:pt x="21123" y="3888"/>
                    <a:pt x="21105" y="3875"/>
                  </a:cubicBezTo>
                  <a:lnTo>
                    <a:pt x="21105" y="3900"/>
                  </a:lnTo>
                  <a:close/>
                  <a:moveTo>
                    <a:pt x="16236" y="1939"/>
                  </a:moveTo>
                  <a:cubicBezTo>
                    <a:pt x="16260" y="1933"/>
                    <a:pt x="16248" y="1940"/>
                    <a:pt x="16261" y="1923"/>
                  </a:cubicBezTo>
                  <a:lnTo>
                    <a:pt x="16236" y="1923"/>
                  </a:lnTo>
                  <a:lnTo>
                    <a:pt x="16236" y="1939"/>
                  </a:lnTo>
                  <a:close/>
                  <a:moveTo>
                    <a:pt x="18821" y="2036"/>
                  </a:moveTo>
                  <a:cubicBezTo>
                    <a:pt x="18819" y="2040"/>
                    <a:pt x="18795" y="2041"/>
                    <a:pt x="18837" y="2052"/>
                  </a:cubicBezTo>
                  <a:cubicBezTo>
                    <a:pt x="18833" y="2036"/>
                    <a:pt x="18847" y="2049"/>
                    <a:pt x="18830" y="2036"/>
                  </a:cubicBezTo>
                  <a:cubicBezTo>
                    <a:pt x="18816" y="2024"/>
                    <a:pt x="18832" y="2031"/>
                    <a:pt x="18821" y="2036"/>
                  </a:cubicBezTo>
                  <a:close/>
                  <a:moveTo>
                    <a:pt x="20417" y="3349"/>
                  </a:moveTo>
                  <a:cubicBezTo>
                    <a:pt x="20415" y="3353"/>
                    <a:pt x="20391" y="3354"/>
                    <a:pt x="20433" y="3365"/>
                  </a:cubicBezTo>
                  <a:cubicBezTo>
                    <a:pt x="20429" y="3349"/>
                    <a:pt x="20443" y="3362"/>
                    <a:pt x="20427" y="3348"/>
                  </a:cubicBezTo>
                  <a:cubicBezTo>
                    <a:pt x="20412" y="3337"/>
                    <a:pt x="20428" y="3344"/>
                    <a:pt x="20417" y="3349"/>
                  </a:cubicBezTo>
                  <a:close/>
                  <a:moveTo>
                    <a:pt x="18926" y="2425"/>
                  </a:moveTo>
                  <a:cubicBezTo>
                    <a:pt x="18924" y="2429"/>
                    <a:pt x="18900" y="2430"/>
                    <a:pt x="18942" y="2441"/>
                  </a:cubicBezTo>
                  <a:cubicBezTo>
                    <a:pt x="18938" y="2425"/>
                    <a:pt x="18953" y="2438"/>
                    <a:pt x="18936" y="2425"/>
                  </a:cubicBezTo>
                  <a:cubicBezTo>
                    <a:pt x="18922" y="2413"/>
                    <a:pt x="18937" y="2420"/>
                    <a:pt x="18926" y="2425"/>
                  </a:cubicBezTo>
                  <a:close/>
                  <a:moveTo>
                    <a:pt x="20879" y="3397"/>
                  </a:moveTo>
                  <a:cubicBezTo>
                    <a:pt x="20881" y="3393"/>
                    <a:pt x="20904" y="3392"/>
                    <a:pt x="20862" y="3381"/>
                  </a:cubicBezTo>
                  <a:cubicBezTo>
                    <a:pt x="20867" y="3397"/>
                    <a:pt x="20852" y="3384"/>
                    <a:pt x="20869" y="3398"/>
                  </a:cubicBezTo>
                  <a:cubicBezTo>
                    <a:pt x="20883" y="3409"/>
                    <a:pt x="20868" y="3403"/>
                    <a:pt x="20879" y="3397"/>
                  </a:cubicBezTo>
                  <a:close/>
                  <a:moveTo>
                    <a:pt x="17136" y="4937"/>
                  </a:moveTo>
                  <a:lnTo>
                    <a:pt x="17160" y="4937"/>
                  </a:lnTo>
                  <a:cubicBezTo>
                    <a:pt x="17154" y="4920"/>
                    <a:pt x="17165" y="4925"/>
                    <a:pt x="17150" y="4923"/>
                  </a:cubicBezTo>
                  <a:cubicBezTo>
                    <a:pt x="17121" y="4919"/>
                    <a:pt x="17149" y="4921"/>
                    <a:pt x="17136" y="4937"/>
                  </a:cubicBezTo>
                  <a:close/>
                  <a:moveTo>
                    <a:pt x="19412" y="3106"/>
                  </a:moveTo>
                  <a:cubicBezTo>
                    <a:pt x="19418" y="3117"/>
                    <a:pt x="19417" y="3115"/>
                    <a:pt x="19420" y="3130"/>
                  </a:cubicBezTo>
                  <a:lnTo>
                    <a:pt x="19436" y="3097"/>
                  </a:lnTo>
                  <a:cubicBezTo>
                    <a:pt x="19422" y="3105"/>
                    <a:pt x="19421" y="3102"/>
                    <a:pt x="19412" y="3106"/>
                  </a:cubicBezTo>
                  <a:close/>
                  <a:moveTo>
                    <a:pt x="16933" y="2530"/>
                  </a:moveTo>
                  <a:lnTo>
                    <a:pt x="16933" y="2506"/>
                  </a:lnTo>
                  <a:cubicBezTo>
                    <a:pt x="16916" y="2512"/>
                    <a:pt x="16921" y="2500"/>
                    <a:pt x="16919" y="2516"/>
                  </a:cubicBezTo>
                  <a:cubicBezTo>
                    <a:pt x="16917" y="2529"/>
                    <a:pt x="16915" y="2524"/>
                    <a:pt x="16933" y="2530"/>
                  </a:cubicBezTo>
                  <a:close/>
                  <a:moveTo>
                    <a:pt x="21292" y="3316"/>
                  </a:moveTo>
                  <a:lnTo>
                    <a:pt x="21292" y="3292"/>
                  </a:lnTo>
                  <a:lnTo>
                    <a:pt x="21276" y="3292"/>
                  </a:lnTo>
                  <a:cubicBezTo>
                    <a:pt x="21281" y="3314"/>
                    <a:pt x="21272" y="3305"/>
                    <a:pt x="21292" y="3316"/>
                  </a:cubicBezTo>
                  <a:close/>
                  <a:moveTo>
                    <a:pt x="20935" y="3989"/>
                  </a:moveTo>
                  <a:lnTo>
                    <a:pt x="20935" y="3964"/>
                  </a:lnTo>
                  <a:lnTo>
                    <a:pt x="20919" y="3964"/>
                  </a:lnTo>
                  <a:cubicBezTo>
                    <a:pt x="20924" y="3987"/>
                    <a:pt x="20916" y="3977"/>
                    <a:pt x="20935" y="3989"/>
                  </a:cubicBezTo>
                  <a:close/>
                  <a:moveTo>
                    <a:pt x="18059" y="1785"/>
                  </a:moveTo>
                  <a:cubicBezTo>
                    <a:pt x="18046" y="1789"/>
                    <a:pt x="18028" y="1790"/>
                    <a:pt x="18041" y="1803"/>
                  </a:cubicBezTo>
                  <a:cubicBezTo>
                    <a:pt x="18055" y="1817"/>
                    <a:pt x="18049" y="1805"/>
                    <a:pt x="18059" y="1785"/>
                  </a:cubicBezTo>
                  <a:close/>
                  <a:moveTo>
                    <a:pt x="12574" y="5893"/>
                  </a:moveTo>
                  <a:lnTo>
                    <a:pt x="12598" y="5893"/>
                  </a:lnTo>
                  <a:lnTo>
                    <a:pt x="12598" y="5877"/>
                  </a:lnTo>
                  <a:cubicBezTo>
                    <a:pt x="12584" y="5880"/>
                    <a:pt x="12577" y="5878"/>
                    <a:pt x="12574" y="5893"/>
                  </a:cubicBezTo>
                  <a:close/>
                  <a:moveTo>
                    <a:pt x="18537" y="2320"/>
                  </a:moveTo>
                  <a:lnTo>
                    <a:pt x="18561" y="2320"/>
                  </a:lnTo>
                  <a:lnTo>
                    <a:pt x="18561" y="2303"/>
                  </a:lnTo>
                  <a:cubicBezTo>
                    <a:pt x="18547" y="2307"/>
                    <a:pt x="18540" y="2304"/>
                    <a:pt x="18537" y="2320"/>
                  </a:cubicBezTo>
                  <a:close/>
                  <a:moveTo>
                    <a:pt x="18748" y="4110"/>
                  </a:moveTo>
                  <a:lnTo>
                    <a:pt x="18772" y="4110"/>
                  </a:lnTo>
                  <a:lnTo>
                    <a:pt x="18772" y="4094"/>
                  </a:lnTo>
                  <a:cubicBezTo>
                    <a:pt x="18758" y="4097"/>
                    <a:pt x="18750" y="4095"/>
                    <a:pt x="18748" y="4110"/>
                  </a:cubicBezTo>
                  <a:close/>
                  <a:moveTo>
                    <a:pt x="16285" y="1769"/>
                  </a:moveTo>
                  <a:lnTo>
                    <a:pt x="16309" y="1769"/>
                  </a:lnTo>
                  <a:lnTo>
                    <a:pt x="16309" y="1753"/>
                  </a:lnTo>
                  <a:cubicBezTo>
                    <a:pt x="16295" y="1756"/>
                    <a:pt x="16287" y="1754"/>
                    <a:pt x="16285" y="1769"/>
                  </a:cubicBezTo>
                  <a:close/>
                  <a:moveTo>
                    <a:pt x="21762" y="2595"/>
                  </a:moveTo>
                  <a:lnTo>
                    <a:pt x="21786" y="2595"/>
                  </a:lnTo>
                  <a:lnTo>
                    <a:pt x="21786" y="2579"/>
                  </a:lnTo>
                  <a:cubicBezTo>
                    <a:pt x="21772" y="2582"/>
                    <a:pt x="21764" y="2580"/>
                    <a:pt x="21762" y="2595"/>
                  </a:cubicBezTo>
                  <a:close/>
                  <a:moveTo>
                    <a:pt x="18027" y="2555"/>
                  </a:moveTo>
                  <a:lnTo>
                    <a:pt x="18051" y="2555"/>
                  </a:lnTo>
                  <a:lnTo>
                    <a:pt x="18051" y="2538"/>
                  </a:lnTo>
                  <a:cubicBezTo>
                    <a:pt x="18037" y="2542"/>
                    <a:pt x="18029" y="2539"/>
                    <a:pt x="18027" y="2555"/>
                  </a:cubicBezTo>
                  <a:close/>
                  <a:moveTo>
                    <a:pt x="1345" y="5698"/>
                  </a:moveTo>
                  <a:lnTo>
                    <a:pt x="1369" y="5698"/>
                  </a:lnTo>
                  <a:lnTo>
                    <a:pt x="1369" y="5682"/>
                  </a:lnTo>
                  <a:cubicBezTo>
                    <a:pt x="1355" y="5686"/>
                    <a:pt x="1348" y="5683"/>
                    <a:pt x="1345" y="5698"/>
                  </a:cubicBezTo>
                  <a:close/>
                  <a:moveTo>
                    <a:pt x="21697" y="5512"/>
                  </a:moveTo>
                  <a:lnTo>
                    <a:pt x="21721" y="5512"/>
                  </a:lnTo>
                  <a:lnTo>
                    <a:pt x="21721" y="5496"/>
                  </a:lnTo>
                  <a:cubicBezTo>
                    <a:pt x="21707" y="5499"/>
                    <a:pt x="21700" y="5497"/>
                    <a:pt x="21697" y="5512"/>
                  </a:cubicBezTo>
                  <a:close/>
                  <a:moveTo>
                    <a:pt x="16941" y="2522"/>
                  </a:moveTo>
                  <a:lnTo>
                    <a:pt x="16965" y="2522"/>
                  </a:lnTo>
                  <a:lnTo>
                    <a:pt x="16965" y="2506"/>
                  </a:lnTo>
                  <a:cubicBezTo>
                    <a:pt x="16951" y="2509"/>
                    <a:pt x="16944" y="2507"/>
                    <a:pt x="16941" y="2522"/>
                  </a:cubicBezTo>
                  <a:close/>
                  <a:moveTo>
                    <a:pt x="19574" y="4904"/>
                  </a:moveTo>
                  <a:lnTo>
                    <a:pt x="19599" y="4904"/>
                  </a:lnTo>
                  <a:lnTo>
                    <a:pt x="19599" y="4888"/>
                  </a:lnTo>
                  <a:cubicBezTo>
                    <a:pt x="19584" y="4891"/>
                    <a:pt x="19577" y="4889"/>
                    <a:pt x="19574" y="4904"/>
                  </a:cubicBezTo>
                  <a:close/>
                  <a:moveTo>
                    <a:pt x="17087" y="2425"/>
                  </a:moveTo>
                  <a:lnTo>
                    <a:pt x="17111" y="2425"/>
                  </a:lnTo>
                  <a:lnTo>
                    <a:pt x="17111" y="2409"/>
                  </a:lnTo>
                  <a:cubicBezTo>
                    <a:pt x="17097" y="2412"/>
                    <a:pt x="17090" y="2410"/>
                    <a:pt x="17087" y="2425"/>
                  </a:cubicBezTo>
                  <a:close/>
                  <a:moveTo>
                    <a:pt x="17743" y="2466"/>
                  </a:moveTo>
                  <a:lnTo>
                    <a:pt x="17768" y="2466"/>
                  </a:lnTo>
                  <a:lnTo>
                    <a:pt x="17768" y="2449"/>
                  </a:lnTo>
                  <a:cubicBezTo>
                    <a:pt x="17753" y="2453"/>
                    <a:pt x="17746" y="2450"/>
                    <a:pt x="17743" y="2466"/>
                  </a:cubicBezTo>
                  <a:close/>
                  <a:moveTo>
                    <a:pt x="15629" y="5634"/>
                  </a:moveTo>
                  <a:lnTo>
                    <a:pt x="15653" y="5634"/>
                  </a:lnTo>
                  <a:lnTo>
                    <a:pt x="15653" y="5617"/>
                  </a:lnTo>
                  <a:cubicBezTo>
                    <a:pt x="15639" y="5621"/>
                    <a:pt x="15631" y="5618"/>
                    <a:pt x="15629" y="5634"/>
                  </a:cubicBezTo>
                  <a:close/>
                  <a:moveTo>
                    <a:pt x="20927" y="5504"/>
                  </a:moveTo>
                  <a:lnTo>
                    <a:pt x="20952" y="5504"/>
                  </a:lnTo>
                  <a:lnTo>
                    <a:pt x="20952" y="5488"/>
                  </a:lnTo>
                  <a:cubicBezTo>
                    <a:pt x="20937" y="5491"/>
                    <a:pt x="20930" y="5489"/>
                    <a:pt x="20927" y="5504"/>
                  </a:cubicBezTo>
                  <a:close/>
                  <a:moveTo>
                    <a:pt x="17565" y="2457"/>
                  </a:moveTo>
                  <a:lnTo>
                    <a:pt x="17589" y="2457"/>
                  </a:lnTo>
                  <a:lnTo>
                    <a:pt x="17589" y="2441"/>
                  </a:lnTo>
                  <a:cubicBezTo>
                    <a:pt x="17575" y="2445"/>
                    <a:pt x="17568" y="2442"/>
                    <a:pt x="17565" y="2457"/>
                  </a:cubicBezTo>
                  <a:close/>
                  <a:moveTo>
                    <a:pt x="21316" y="5196"/>
                  </a:moveTo>
                  <a:lnTo>
                    <a:pt x="21340" y="5196"/>
                  </a:lnTo>
                  <a:lnTo>
                    <a:pt x="21340" y="5180"/>
                  </a:lnTo>
                  <a:cubicBezTo>
                    <a:pt x="21326" y="5183"/>
                    <a:pt x="21319" y="5181"/>
                    <a:pt x="21316" y="5196"/>
                  </a:cubicBezTo>
                  <a:close/>
                  <a:moveTo>
                    <a:pt x="15718" y="5666"/>
                  </a:moveTo>
                  <a:lnTo>
                    <a:pt x="15742" y="5666"/>
                  </a:lnTo>
                  <a:lnTo>
                    <a:pt x="15742" y="5650"/>
                  </a:lnTo>
                  <a:cubicBezTo>
                    <a:pt x="15728" y="5653"/>
                    <a:pt x="15720" y="5651"/>
                    <a:pt x="15718" y="5666"/>
                  </a:cubicBezTo>
                  <a:close/>
                  <a:moveTo>
                    <a:pt x="18829" y="2101"/>
                  </a:moveTo>
                  <a:lnTo>
                    <a:pt x="18853" y="2101"/>
                  </a:lnTo>
                  <a:lnTo>
                    <a:pt x="18853" y="2085"/>
                  </a:lnTo>
                  <a:cubicBezTo>
                    <a:pt x="18839" y="2088"/>
                    <a:pt x="18831" y="2086"/>
                    <a:pt x="18829" y="2101"/>
                  </a:cubicBezTo>
                  <a:close/>
                  <a:moveTo>
                    <a:pt x="14875" y="2595"/>
                  </a:moveTo>
                  <a:lnTo>
                    <a:pt x="14891" y="2595"/>
                  </a:lnTo>
                  <a:lnTo>
                    <a:pt x="14891" y="2571"/>
                  </a:lnTo>
                  <a:cubicBezTo>
                    <a:pt x="14878" y="2580"/>
                    <a:pt x="14876" y="2573"/>
                    <a:pt x="14875" y="2595"/>
                  </a:cubicBezTo>
                  <a:close/>
                  <a:moveTo>
                    <a:pt x="21827" y="4054"/>
                  </a:moveTo>
                  <a:lnTo>
                    <a:pt x="21843" y="4054"/>
                  </a:lnTo>
                  <a:lnTo>
                    <a:pt x="21843" y="4029"/>
                  </a:lnTo>
                  <a:cubicBezTo>
                    <a:pt x="21829" y="4039"/>
                    <a:pt x="21827" y="4031"/>
                    <a:pt x="21827" y="4054"/>
                  </a:cubicBezTo>
                  <a:close/>
                  <a:moveTo>
                    <a:pt x="17873" y="5366"/>
                  </a:moveTo>
                  <a:lnTo>
                    <a:pt x="17889" y="5366"/>
                  </a:lnTo>
                  <a:lnTo>
                    <a:pt x="17889" y="5342"/>
                  </a:lnTo>
                  <a:cubicBezTo>
                    <a:pt x="17876" y="5351"/>
                    <a:pt x="17873" y="5344"/>
                    <a:pt x="17873" y="5366"/>
                  </a:cubicBezTo>
                  <a:close/>
                  <a:moveTo>
                    <a:pt x="18967" y="3284"/>
                  </a:moveTo>
                  <a:lnTo>
                    <a:pt x="18983" y="3284"/>
                  </a:lnTo>
                  <a:lnTo>
                    <a:pt x="18983" y="3260"/>
                  </a:lnTo>
                  <a:cubicBezTo>
                    <a:pt x="18969" y="3269"/>
                    <a:pt x="18967" y="3261"/>
                    <a:pt x="18967" y="3284"/>
                  </a:cubicBezTo>
                  <a:close/>
                  <a:moveTo>
                    <a:pt x="9479" y="1428"/>
                  </a:moveTo>
                  <a:lnTo>
                    <a:pt x="9495" y="1428"/>
                  </a:lnTo>
                  <a:lnTo>
                    <a:pt x="9495" y="1404"/>
                  </a:lnTo>
                  <a:cubicBezTo>
                    <a:pt x="9482" y="1413"/>
                    <a:pt x="9480" y="1406"/>
                    <a:pt x="9479" y="1428"/>
                  </a:cubicBezTo>
                  <a:close/>
                  <a:moveTo>
                    <a:pt x="18480" y="4564"/>
                  </a:moveTo>
                  <a:lnTo>
                    <a:pt x="18497" y="4564"/>
                  </a:lnTo>
                  <a:lnTo>
                    <a:pt x="18497" y="4540"/>
                  </a:lnTo>
                  <a:cubicBezTo>
                    <a:pt x="18483" y="4549"/>
                    <a:pt x="18481" y="4541"/>
                    <a:pt x="18480" y="4564"/>
                  </a:cubicBezTo>
                  <a:close/>
                  <a:moveTo>
                    <a:pt x="21340" y="4669"/>
                  </a:moveTo>
                  <a:lnTo>
                    <a:pt x="21357" y="4669"/>
                  </a:lnTo>
                  <a:lnTo>
                    <a:pt x="21357" y="4645"/>
                  </a:lnTo>
                  <a:cubicBezTo>
                    <a:pt x="21343" y="4654"/>
                    <a:pt x="21341" y="4647"/>
                    <a:pt x="21340" y="4669"/>
                  </a:cubicBezTo>
                  <a:close/>
                  <a:moveTo>
                    <a:pt x="19534" y="4256"/>
                  </a:moveTo>
                  <a:lnTo>
                    <a:pt x="19550" y="4256"/>
                  </a:lnTo>
                  <a:lnTo>
                    <a:pt x="19550" y="4232"/>
                  </a:lnTo>
                  <a:cubicBezTo>
                    <a:pt x="19537" y="4241"/>
                    <a:pt x="19534" y="4234"/>
                    <a:pt x="19534" y="4256"/>
                  </a:cubicBezTo>
                  <a:close/>
                  <a:moveTo>
                    <a:pt x="16414" y="1906"/>
                  </a:moveTo>
                  <a:lnTo>
                    <a:pt x="16431" y="1906"/>
                  </a:lnTo>
                  <a:lnTo>
                    <a:pt x="16431" y="1882"/>
                  </a:lnTo>
                  <a:cubicBezTo>
                    <a:pt x="16417" y="1891"/>
                    <a:pt x="16415" y="1884"/>
                    <a:pt x="16414" y="1906"/>
                  </a:cubicBezTo>
                  <a:close/>
                  <a:moveTo>
                    <a:pt x="18764" y="5269"/>
                  </a:moveTo>
                  <a:lnTo>
                    <a:pt x="18780" y="5269"/>
                  </a:lnTo>
                  <a:lnTo>
                    <a:pt x="18780" y="5245"/>
                  </a:lnTo>
                  <a:cubicBezTo>
                    <a:pt x="18767" y="5254"/>
                    <a:pt x="18765" y="5246"/>
                    <a:pt x="18764" y="5269"/>
                  </a:cubicBezTo>
                  <a:close/>
                  <a:moveTo>
                    <a:pt x="19518" y="2530"/>
                  </a:moveTo>
                  <a:lnTo>
                    <a:pt x="19534" y="2530"/>
                  </a:lnTo>
                  <a:lnTo>
                    <a:pt x="19534" y="2506"/>
                  </a:lnTo>
                  <a:cubicBezTo>
                    <a:pt x="19520" y="2515"/>
                    <a:pt x="19518" y="2508"/>
                    <a:pt x="19518" y="2530"/>
                  </a:cubicBezTo>
                  <a:close/>
                  <a:moveTo>
                    <a:pt x="19801" y="4880"/>
                  </a:moveTo>
                  <a:lnTo>
                    <a:pt x="19817" y="4880"/>
                  </a:lnTo>
                  <a:lnTo>
                    <a:pt x="19817" y="4856"/>
                  </a:lnTo>
                  <a:cubicBezTo>
                    <a:pt x="19804" y="4865"/>
                    <a:pt x="19802" y="4857"/>
                    <a:pt x="19801" y="4880"/>
                  </a:cubicBezTo>
                  <a:close/>
                  <a:moveTo>
                    <a:pt x="19372" y="2749"/>
                  </a:moveTo>
                  <a:lnTo>
                    <a:pt x="19388" y="2749"/>
                  </a:lnTo>
                  <a:lnTo>
                    <a:pt x="19388" y="2725"/>
                  </a:lnTo>
                  <a:cubicBezTo>
                    <a:pt x="19374" y="2734"/>
                    <a:pt x="19372" y="2727"/>
                    <a:pt x="19372" y="2749"/>
                  </a:cubicBezTo>
                  <a:close/>
                  <a:moveTo>
                    <a:pt x="13514" y="2044"/>
                  </a:moveTo>
                  <a:lnTo>
                    <a:pt x="13530" y="2044"/>
                  </a:lnTo>
                  <a:lnTo>
                    <a:pt x="13530" y="2020"/>
                  </a:lnTo>
                  <a:cubicBezTo>
                    <a:pt x="13517" y="2029"/>
                    <a:pt x="13515" y="2022"/>
                    <a:pt x="13514" y="2044"/>
                  </a:cubicBezTo>
                  <a:close/>
                  <a:moveTo>
                    <a:pt x="20992" y="3413"/>
                  </a:moveTo>
                  <a:lnTo>
                    <a:pt x="21008" y="3413"/>
                  </a:lnTo>
                  <a:lnTo>
                    <a:pt x="21008" y="3389"/>
                  </a:lnTo>
                  <a:cubicBezTo>
                    <a:pt x="20995" y="3398"/>
                    <a:pt x="20993" y="3391"/>
                    <a:pt x="20992" y="3413"/>
                  </a:cubicBezTo>
                  <a:close/>
                  <a:moveTo>
                    <a:pt x="20992" y="5512"/>
                  </a:moveTo>
                  <a:cubicBezTo>
                    <a:pt x="20974" y="5477"/>
                    <a:pt x="20994" y="5497"/>
                    <a:pt x="20968" y="5488"/>
                  </a:cubicBezTo>
                  <a:cubicBezTo>
                    <a:pt x="20974" y="5511"/>
                    <a:pt x="20968" y="5506"/>
                    <a:pt x="20992" y="5512"/>
                  </a:cubicBezTo>
                  <a:close/>
                  <a:moveTo>
                    <a:pt x="17354" y="5115"/>
                  </a:moveTo>
                  <a:cubicBezTo>
                    <a:pt x="17336" y="5080"/>
                    <a:pt x="17357" y="5100"/>
                    <a:pt x="17330" y="5091"/>
                  </a:cubicBezTo>
                  <a:cubicBezTo>
                    <a:pt x="17336" y="5114"/>
                    <a:pt x="17330" y="5109"/>
                    <a:pt x="17354" y="5115"/>
                  </a:cubicBezTo>
                  <a:close/>
                  <a:moveTo>
                    <a:pt x="17954" y="1744"/>
                  </a:moveTo>
                  <a:cubicBezTo>
                    <a:pt x="17935" y="1710"/>
                    <a:pt x="17956" y="1730"/>
                    <a:pt x="17930" y="1720"/>
                  </a:cubicBezTo>
                  <a:cubicBezTo>
                    <a:pt x="17936" y="1744"/>
                    <a:pt x="17930" y="1739"/>
                    <a:pt x="17954" y="1744"/>
                  </a:cubicBezTo>
                  <a:close/>
                  <a:moveTo>
                    <a:pt x="17516" y="3316"/>
                  </a:moveTo>
                  <a:lnTo>
                    <a:pt x="17508" y="3316"/>
                  </a:lnTo>
                  <a:lnTo>
                    <a:pt x="17516" y="3308"/>
                  </a:lnTo>
                  <a:lnTo>
                    <a:pt x="17516" y="3316"/>
                  </a:lnTo>
                  <a:close/>
                  <a:moveTo>
                    <a:pt x="16884" y="2150"/>
                  </a:moveTo>
                  <a:cubicBezTo>
                    <a:pt x="16878" y="2125"/>
                    <a:pt x="16884" y="2132"/>
                    <a:pt x="16860" y="2125"/>
                  </a:cubicBezTo>
                  <a:cubicBezTo>
                    <a:pt x="16869" y="2151"/>
                    <a:pt x="16848" y="2131"/>
                    <a:pt x="16884" y="2150"/>
                  </a:cubicBezTo>
                  <a:close/>
                  <a:moveTo>
                    <a:pt x="20263" y="5301"/>
                  </a:moveTo>
                  <a:cubicBezTo>
                    <a:pt x="20256" y="5277"/>
                    <a:pt x="20263" y="5284"/>
                    <a:pt x="20239" y="5277"/>
                  </a:cubicBezTo>
                  <a:cubicBezTo>
                    <a:pt x="20248" y="5303"/>
                    <a:pt x="20226" y="5283"/>
                    <a:pt x="20263" y="5301"/>
                  </a:cubicBezTo>
                  <a:close/>
                  <a:moveTo>
                    <a:pt x="22005" y="3397"/>
                  </a:moveTo>
                  <a:lnTo>
                    <a:pt x="22029" y="3397"/>
                  </a:lnTo>
                  <a:lnTo>
                    <a:pt x="22007" y="3371"/>
                  </a:lnTo>
                  <a:lnTo>
                    <a:pt x="22005" y="3397"/>
                  </a:lnTo>
                  <a:close/>
                  <a:moveTo>
                    <a:pt x="17353" y="2683"/>
                  </a:moveTo>
                  <a:lnTo>
                    <a:pt x="17379" y="2684"/>
                  </a:lnTo>
                  <a:lnTo>
                    <a:pt x="17379" y="2660"/>
                  </a:lnTo>
                  <a:lnTo>
                    <a:pt x="17353" y="2683"/>
                  </a:lnTo>
                  <a:close/>
                  <a:moveTo>
                    <a:pt x="405" y="3138"/>
                  </a:moveTo>
                  <a:lnTo>
                    <a:pt x="405" y="3130"/>
                  </a:lnTo>
                  <a:cubicBezTo>
                    <a:pt x="384" y="3130"/>
                    <a:pt x="386" y="3128"/>
                    <a:pt x="373" y="3122"/>
                  </a:cubicBezTo>
                  <a:cubicBezTo>
                    <a:pt x="381" y="3142"/>
                    <a:pt x="356" y="3138"/>
                    <a:pt x="405" y="3138"/>
                  </a:cubicBezTo>
                  <a:close/>
                  <a:moveTo>
                    <a:pt x="18327" y="1979"/>
                  </a:moveTo>
                  <a:lnTo>
                    <a:pt x="18327" y="1971"/>
                  </a:lnTo>
                  <a:cubicBezTo>
                    <a:pt x="18306" y="1971"/>
                    <a:pt x="18307" y="1969"/>
                    <a:pt x="18294" y="1963"/>
                  </a:cubicBezTo>
                  <a:cubicBezTo>
                    <a:pt x="18302" y="1983"/>
                    <a:pt x="18278" y="1979"/>
                    <a:pt x="18327" y="1979"/>
                  </a:cubicBezTo>
                  <a:close/>
                  <a:moveTo>
                    <a:pt x="19801" y="2765"/>
                  </a:moveTo>
                  <a:lnTo>
                    <a:pt x="19801" y="2757"/>
                  </a:lnTo>
                  <a:cubicBezTo>
                    <a:pt x="19780" y="2757"/>
                    <a:pt x="19782" y="2755"/>
                    <a:pt x="19769" y="2749"/>
                  </a:cubicBezTo>
                  <a:cubicBezTo>
                    <a:pt x="19777" y="2769"/>
                    <a:pt x="19752" y="2765"/>
                    <a:pt x="19801" y="2765"/>
                  </a:cubicBezTo>
                  <a:close/>
                  <a:moveTo>
                    <a:pt x="21778" y="5358"/>
                  </a:moveTo>
                  <a:cubicBezTo>
                    <a:pt x="21794" y="5354"/>
                    <a:pt x="21781" y="5368"/>
                    <a:pt x="21795" y="5352"/>
                  </a:cubicBezTo>
                  <a:cubicBezTo>
                    <a:pt x="21806" y="5338"/>
                    <a:pt x="21779" y="5322"/>
                    <a:pt x="21778" y="5358"/>
                  </a:cubicBezTo>
                  <a:close/>
                  <a:moveTo>
                    <a:pt x="15507" y="4985"/>
                  </a:moveTo>
                  <a:lnTo>
                    <a:pt x="15507" y="4993"/>
                  </a:lnTo>
                  <a:cubicBezTo>
                    <a:pt x="15556" y="4993"/>
                    <a:pt x="15531" y="4997"/>
                    <a:pt x="15539" y="4977"/>
                  </a:cubicBezTo>
                  <a:cubicBezTo>
                    <a:pt x="15528" y="4983"/>
                    <a:pt x="15526" y="4985"/>
                    <a:pt x="15507" y="4985"/>
                  </a:cubicBezTo>
                  <a:close/>
                  <a:moveTo>
                    <a:pt x="20822" y="4718"/>
                  </a:moveTo>
                  <a:cubicBezTo>
                    <a:pt x="20846" y="4711"/>
                    <a:pt x="20840" y="4718"/>
                    <a:pt x="20846" y="4694"/>
                  </a:cubicBezTo>
                  <a:cubicBezTo>
                    <a:pt x="20813" y="4711"/>
                    <a:pt x="20829" y="4691"/>
                    <a:pt x="20822" y="4718"/>
                  </a:cubicBezTo>
                  <a:close/>
                  <a:moveTo>
                    <a:pt x="19817" y="1955"/>
                  </a:moveTo>
                  <a:lnTo>
                    <a:pt x="19858" y="1963"/>
                  </a:lnTo>
                  <a:cubicBezTo>
                    <a:pt x="19852" y="1952"/>
                    <a:pt x="19853" y="1954"/>
                    <a:pt x="19850" y="1939"/>
                  </a:cubicBezTo>
                  <a:cubicBezTo>
                    <a:pt x="19838" y="1951"/>
                    <a:pt x="19835" y="1955"/>
                    <a:pt x="19817" y="1955"/>
                  </a:cubicBezTo>
                  <a:close/>
                  <a:moveTo>
                    <a:pt x="11367" y="1599"/>
                  </a:moveTo>
                  <a:cubicBezTo>
                    <a:pt x="11363" y="1583"/>
                    <a:pt x="11366" y="1586"/>
                    <a:pt x="11359" y="1574"/>
                  </a:cubicBezTo>
                  <a:lnTo>
                    <a:pt x="11341" y="1589"/>
                  </a:lnTo>
                  <a:cubicBezTo>
                    <a:pt x="11354" y="1597"/>
                    <a:pt x="11352" y="1595"/>
                    <a:pt x="11367" y="1599"/>
                  </a:cubicBezTo>
                  <a:cubicBezTo>
                    <a:pt x="11383" y="1623"/>
                    <a:pt x="11377" y="1622"/>
                    <a:pt x="11416" y="1623"/>
                  </a:cubicBezTo>
                  <a:cubicBezTo>
                    <a:pt x="11419" y="1595"/>
                    <a:pt x="11421" y="1595"/>
                    <a:pt x="11446" y="1589"/>
                  </a:cubicBezTo>
                  <a:cubicBezTo>
                    <a:pt x="11483" y="1581"/>
                    <a:pt x="11465" y="1606"/>
                    <a:pt x="11489" y="1574"/>
                  </a:cubicBezTo>
                  <a:cubicBezTo>
                    <a:pt x="11457" y="1561"/>
                    <a:pt x="11498" y="1580"/>
                    <a:pt x="11428" y="1561"/>
                  </a:cubicBezTo>
                  <a:cubicBezTo>
                    <a:pt x="11376" y="1546"/>
                    <a:pt x="11384" y="1569"/>
                    <a:pt x="11391" y="1599"/>
                  </a:cubicBezTo>
                  <a:lnTo>
                    <a:pt x="11367" y="1599"/>
                  </a:lnTo>
                  <a:close/>
                  <a:moveTo>
                    <a:pt x="22880" y="3729"/>
                  </a:moveTo>
                  <a:cubicBezTo>
                    <a:pt x="22901" y="3715"/>
                    <a:pt x="22897" y="3725"/>
                    <a:pt x="22904" y="3697"/>
                  </a:cubicBezTo>
                  <a:cubicBezTo>
                    <a:pt x="22884" y="3710"/>
                    <a:pt x="22886" y="3702"/>
                    <a:pt x="22880" y="3729"/>
                  </a:cubicBezTo>
                  <a:close/>
                  <a:moveTo>
                    <a:pt x="17330" y="4921"/>
                  </a:moveTo>
                  <a:cubicBezTo>
                    <a:pt x="17359" y="4913"/>
                    <a:pt x="17352" y="4920"/>
                    <a:pt x="17354" y="4888"/>
                  </a:cubicBezTo>
                  <a:cubicBezTo>
                    <a:pt x="17341" y="4904"/>
                    <a:pt x="17359" y="4880"/>
                    <a:pt x="17343" y="4901"/>
                  </a:cubicBezTo>
                  <a:cubicBezTo>
                    <a:pt x="17337" y="4910"/>
                    <a:pt x="17334" y="4914"/>
                    <a:pt x="17330" y="4921"/>
                  </a:cubicBezTo>
                  <a:close/>
                  <a:moveTo>
                    <a:pt x="18618" y="3097"/>
                  </a:moveTo>
                  <a:cubicBezTo>
                    <a:pt x="18653" y="3079"/>
                    <a:pt x="18633" y="3100"/>
                    <a:pt x="18643" y="3073"/>
                  </a:cubicBezTo>
                  <a:cubicBezTo>
                    <a:pt x="18624" y="3078"/>
                    <a:pt x="18619" y="3075"/>
                    <a:pt x="18618" y="3097"/>
                  </a:cubicBezTo>
                  <a:close/>
                  <a:moveTo>
                    <a:pt x="21802" y="3997"/>
                  </a:moveTo>
                  <a:cubicBezTo>
                    <a:pt x="21837" y="3978"/>
                    <a:pt x="21817" y="3999"/>
                    <a:pt x="21827" y="3973"/>
                  </a:cubicBezTo>
                  <a:cubicBezTo>
                    <a:pt x="21808" y="3977"/>
                    <a:pt x="21803" y="3974"/>
                    <a:pt x="21802" y="3997"/>
                  </a:cubicBezTo>
                  <a:close/>
                  <a:moveTo>
                    <a:pt x="11537" y="1582"/>
                  </a:moveTo>
                  <a:lnTo>
                    <a:pt x="11578" y="1582"/>
                  </a:lnTo>
                  <a:lnTo>
                    <a:pt x="11578" y="1574"/>
                  </a:lnTo>
                  <a:lnTo>
                    <a:pt x="11537" y="1574"/>
                  </a:lnTo>
                  <a:lnTo>
                    <a:pt x="11537" y="1582"/>
                  </a:lnTo>
                  <a:close/>
                  <a:moveTo>
                    <a:pt x="17289" y="2733"/>
                  </a:moveTo>
                  <a:cubicBezTo>
                    <a:pt x="17303" y="2732"/>
                    <a:pt x="17297" y="2735"/>
                    <a:pt x="17311" y="2730"/>
                  </a:cubicBezTo>
                  <a:cubicBezTo>
                    <a:pt x="17337" y="2720"/>
                    <a:pt x="17322" y="2724"/>
                    <a:pt x="17330" y="2717"/>
                  </a:cubicBezTo>
                  <a:cubicBezTo>
                    <a:pt x="17307" y="2719"/>
                    <a:pt x="17300" y="2719"/>
                    <a:pt x="17289" y="2733"/>
                  </a:cubicBezTo>
                  <a:close/>
                  <a:moveTo>
                    <a:pt x="17703" y="4929"/>
                  </a:moveTo>
                  <a:cubicBezTo>
                    <a:pt x="17702" y="4916"/>
                    <a:pt x="17705" y="4921"/>
                    <a:pt x="17700" y="4907"/>
                  </a:cubicBezTo>
                  <a:cubicBezTo>
                    <a:pt x="17689" y="4881"/>
                    <a:pt x="17693" y="4896"/>
                    <a:pt x="17686" y="4888"/>
                  </a:cubicBezTo>
                  <a:cubicBezTo>
                    <a:pt x="17690" y="4929"/>
                    <a:pt x="17696" y="4921"/>
                    <a:pt x="17703" y="4929"/>
                  </a:cubicBezTo>
                  <a:close/>
                  <a:moveTo>
                    <a:pt x="16188" y="2579"/>
                  </a:moveTo>
                  <a:cubicBezTo>
                    <a:pt x="16174" y="2583"/>
                    <a:pt x="16156" y="2584"/>
                    <a:pt x="16170" y="2597"/>
                  </a:cubicBezTo>
                  <a:cubicBezTo>
                    <a:pt x="16183" y="2610"/>
                    <a:pt x="16184" y="2593"/>
                    <a:pt x="16188" y="2579"/>
                  </a:cubicBezTo>
                  <a:close/>
                  <a:moveTo>
                    <a:pt x="15831" y="2069"/>
                  </a:moveTo>
                  <a:cubicBezTo>
                    <a:pt x="15817" y="2072"/>
                    <a:pt x="15800" y="2073"/>
                    <a:pt x="15813" y="2087"/>
                  </a:cubicBezTo>
                  <a:cubicBezTo>
                    <a:pt x="15826" y="2100"/>
                    <a:pt x="15827" y="2082"/>
                    <a:pt x="15831" y="2069"/>
                  </a:cubicBezTo>
                  <a:close/>
                  <a:moveTo>
                    <a:pt x="13068" y="5836"/>
                  </a:moveTo>
                  <a:cubicBezTo>
                    <a:pt x="13055" y="5840"/>
                    <a:pt x="13037" y="5841"/>
                    <a:pt x="13050" y="5854"/>
                  </a:cubicBezTo>
                  <a:cubicBezTo>
                    <a:pt x="13064" y="5868"/>
                    <a:pt x="13065" y="5850"/>
                    <a:pt x="13068" y="5836"/>
                  </a:cubicBezTo>
                  <a:close/>
                  <a:moveTo>
                    <a:pt x="18829" y="2490"/>
                  </a:moveTo>
                  <a:cubicBezTo>
                    <a:pt x="18815" y="2494"/>
                    <a:pt x="18797" y="2495"/>
                    <a:pt x="18811" y="2508"/>
                  </a:cubicBezTo>
                  <a:cubicBezTo>
                    <a:pt x="18824" y="2521"/>
                    <a:pt x="18825" y="2504"/>
                    <a:pt x="18829" y="2490"/>
                  </a:cubicBezTo>
                  <a:close/>
                  <a:moveTo>
                    <a:pt x="20117" y="4272"/>
                  </a:moveTo>
                  <a:cubicBezTo>
                    <a:pt x="20145" y="4265"/>
                    <a:pt x="20135" y="4269"/>
                    <a:pt x="20149" y="4248"/>
                  </a:cubicBezTo>
                  <a:cubicBezTo>
                    <a:pt x="20125" y="4254"/>
                    <a:pt x="20129" y="4251"/>
                    <a:pt x="20117" y="4272"/>
                  </a:cubicBezTo>
                  <a:close/>
                  <a:moveTo>
                    <a:pt x="21243" y="5188"/>
                  </a:moveTo>
                  <a:cubicBezTo>
                    <a:pt x="21272" y="5180"/>
                    <a:pt x="21261" y="5185"/>
                    <a:pt x="21276" y="5164"/>
                  </a:cubicBezTo>
                  <a:cubicBezTo>
                    <a:pt x="21252" y="5170"/>
                    <a:pt x="21255" y="5167"/>
                    <a:pt x="21243" y="5188"/>
                  </a:cubicBezTo>
                  <a:close/>
                  <a:moveTo>
                    <a:pt x="17857" y="5528"/>
                  </a:moveTo>
                  <a:cubicBezTo>
                    <a:pt x="17885" y="5521"/>
                    <a:pt x="17875" y="5525"/>
                    <a:pt x="17889" y="5504"/>
                  </a:cubicBezTo>
                  <a:cubicBezTo>
                    <a:pt x="17865" y="5510"/>
                    <a:pt x="17868" y="5507"/>
                    <a:pt x="17857" y="5528"/>
                  </a:cubicBezTo>
                  <a:close/>
                  <a:moveTo>
                    <a:pt x="20903" y="5253"/>
                  </a:moveTo>
                  <a:lnTo>
                    <a:pt x="20871" y="5253"/>
                  </a:lnTo>
                  <a:cubicBezTo>
                    <a:pt x="20888" y="5277"/>
                    <a:pt x="20885" y="5277"/>
                    <a:pt x="20903" y="5253"/>
                  </a:cubicBezTo>
                  <a:close/>
                  <a:moveTo>
                    <a:pt x="17395" y="2563"/>
                  </a:moveTo>
                  <a:lnTo>
                    <a:pt x="17362" y="2563"/>
                  </a:lnTo>
                  <a:cubicBezTo>
                    <a:pt x="17380" y="2587"/>
                    <a:pt x="17377" y="2587"/>
                    <a:pt x="17395" y="2563"/>
                  </a:cubicBezTo>
                  <a:close/>
                  <a:moveTo>
                    <a:pt x="17500" y="2125"/>
                  </a:moveTo>
                  <a:lnTo>
                    <a:pt x="17468" y="2125"/>
                  </a:lnTo>
                  <a:cubicBezTo>
                    <a:pt x="17485" y="2149"/>
                    <a:pt x="17483" y="2149"/>
                    <a:pt x="17500" y="2125"/>
                  </a:cubicBezTo>
                  <a:close/>
                  <a:moveTo>
                    <a:pt x="16998" y="5496"/>
                  </a:moveTo>
                  <a:lnTo>
                    <a:pt x="16965" y="5496"/>
                  </a:lnTo>
                  <a:cubicBezTo>
                    <a:pt x="16983" y="5520"/>
                    <a:pt x="16980" y="5520"/>
                    <a:pt x="16998" y="5496"/>
                  </a:cubicBezTo>
                  <a:close/>
                  <a:moveTo>
                    <a:pt x="15548" y="2619"/>
                  </a:moveTo>
                  <a:cubicBezTo>
                    <a:pt x="15572" y="2602"/>
                    <a:pt x="15572" y="2605"/>
                    <a:pt x="15548" y="2587"/>
                  </a:cubicBezTo>
                  <a:lnTo>
                    <a:pt x="15548" y="2619"/>
                  </a:lnTo>
                  <a:close/>
                  <a:moveTo>
                    <a:pt x="16917" y="4386"/>
                  </a:moveTo>
                  <a:cubicBezTo>
                    <a:pt x="16911" y="4375"/>
                    <a:pt x="16912" y="4377"/>
                    <a:pt x="16909" y="4361"/>
                  </a:cubicBezTo>
                  <a:cubicBezTo>
                    <a:pt x="16887" y="4378"/>
                    <a:pt x="16878" y="4382"/>
                    <a:pt x="16917" y="4386"/>
                  </a:cubicBezTo>
                  <a:close/>
                  <a:moveTo>
                    <a:pt x="21786" y="3073"/>
                  </a:moveTo>
                  <a:cubicBezTo>
                    <a:pt x="21801" y="3066"/>
                    <a:pt x="21796" y="3067"/>
                    <a:pt x="21818" y="3065"/>
                  </a:cubicBezTo>
                  <a:cubicBezTo>
                    <a:pt x="21806" y="3048"/>
                    <a:pt x="21794" y="3044"/>
                    <a:pt x="21786" y="3073"/>
                  </a:cubicBezTo>
                  <a:close/>
                  <a:moveTo>
                    <a:pt x="9196" y="1639"/>
                  </a:moveTo>
                  <a:cubicBezTo>
                    <a:pt x="9212" y="1661"/>
                    <a:pt x="9216" y="1669"/>
                    <a:pt x="9220" y="1631"/>
                  </a:cubicBezTo>
                  <a:cubicBezTo>
                    <a:pt x="9206" y="1639"/>
                    <a:pt x="9204" y="1636"/>
                    <a:pt x="9196" y="1639"/>
                  </a:cubicBezTo>
                  <a:close/>
                  <a:moveTo>
                    <a:pt x="10784" y="1696"/>
                  </a:moveTo>
                  <a:lnTo>
                    <a:pt x="10816" y="1696"/>
                  </a:lnTo>
                  <a:cubicBezTo>
                    <a:pt x="10810" y="1690"/>
                    <a:pt x="10814" y="1690"/>
                    <a:pt x="10802" y="1685"/>
                  </a:cubicBezTo>
                  <a:cubicBezTo>
                    <a:pt x="10786" y="1678"/>
                    <a:pt x="10799" y="1683"/>
                    <a:pt x="10784" y="1680"/>
                  </a:cubicBezTo>
                  <a:lnTo>
                    <a:pt x="10784" y="1696"/>
                  </a:lnTo>
                  <a:close/>
                  <a:moveTo>
                    <a:pt x="21300" y="3778"/>
                  </a:moveTo>
                  <a:lnTo>
                    <a:pt x="21332" y="3778"/>
                  </a:lnTo>
                  <a:cubicBezTo>
                    <a:pt x="21326" y="3773"/>
                    <a:pt x="21330" y="3773"/>
                    <a:pt x="21319" y="3767"/>
                  </a:cubicBezTo>
                  <a:cubicBezTo>
                    <a:pt x="21302" y="3760"/>
                    <a:pt x="21315" y="3765"/>
                    <a:pt x="21300" y="3762"/>
                  </a:cubicBezTo>
                  <a:lnTo>
                    <a:pt x="21300" y="3778"/>
                  </a:lnTo>
                  <a:close/>
                  <a:moveTo>
                    <a:pt x="19696" y="1728"/>
                  </a:moveTo>
                  <a:lnTo>
                    <a:pt x="19728" y="1728"/>
                  </a:lnTo>
                  <a:cubicBezTo>
                    <a:pt x="19722" y="1723"/>
                    <a:pt x="19726" y="1723"/>
                    <a:pt x="19715" y="1718"/>
                  </a:cubicBezTo>
                  <a:cubicBezTo>
                    <a:pt x="19698" y="1710"/>
                    <a:pt x="19711" y="1715"/>
                    <a:pt x="19696" y="1712"/>
                  </a:cubicBezTo>
                  <a:lnTo>
                    <a:pt x="19696" y="1728"/>
                  </a:lnTo>
                  <a:close/>
                  <a:moveTo>
                    <a:pt x="18197" y="2587"/>
                  </a:moveTo>
                  <a:cubicBezTo>
                    <a:pt x="18194" y="2549"/>
                    <a:pt x="18206" y="2573"/>
                    <a:pt x="18181" y="2555"/>
                  </a:cubicBezTo>
                  <a:cubicBezTo>
                    <a:pt x="18184" y="2591"/>
                    <a:pt x="18172" y="2570"/>
                    <a:pt x="18197" y="2587"/>
                  </a:cubicBezTo>
                  <a:close/>
                  <a:moveTo>
                    <a:pt x="18958" y="2052"/>
                  </a:moveTo>
                  <a:cubicBezTo>
                    <a:pt x="18974" y="2049"/>
                    <a:pt x="18958" y="2057"/>
                    <a:pt x="18977" y="2047"/>
                  </a:cubicBezTo>
                  <a:cubicBezTo>
                    <a:pt x="18988" y="2041"/>
                    <a:pt x="18985" y="2041"/>
                    <a:pt x="18991" y="2036"/>
                  </a:cubicBezTo>
                  <a:lnTo>
                    <a:pt x="18958" y="2036"/>
                  </a:lnTo>
                  <a:lnTo>
                    <a:pt x="18958" y="2052"/>
                  </a:lnTo>
                  <a:close/>
                  <a:moveTo>
                    <a:pt x="20279" y="4005"/>
                  </a:moveTo>
                  <a:cubicBezTo>
                    <a:pt x="20295" y="4001"/>
                    <a:pt x="20279" y="4010"/>
                    <a:pt x="20298" y="3999"/>
                  </a:cubicBezTo>
                  <a:cubicBezTo>
                    <a:pt x="20308" y="3994"/>
                    <a:pt x="20306" y="3994"/>
                    <a:pt x="20312" y="3989"/>
                  </a:cubicBezTo>
                  <a:lnTo>
                    <a:pt x="20279" y="3989"/>
                  </a:lnTo>
                  <a:lnTo>
                    <a:pt x="20279" y="4005"/>
                  </a:lnTo>
                  <a:close/>
                  <a:moveTo>
                    <a:pt x="13506" y="2069"/>
                  </a:moveTo>
                  <a:cubicBezTo>
                    <a:pt x="13521" y="2065"/>
                    <a:pt x="13506" y="2073"/>
                    <a:pt x="13525" y="2063"/>
                  </a:cubicBezTo>
                  <a:cubicBezTo>
                    <a:pt x="13535" y="2057"/>
                    <a:pt x="13532" y="2057"/>
                    <a:pt x="13538" y="2052"/>
                  </a:cubicBezTo>
                  <a:lnTo>
                    <a:pt x="13506" y="2052"/>
                  </a:lnTo>
                  <a:lnTo>
                    <a:pt x="13506" y="2069"/>
                  </a:lnTo>
                  <a:close/>
                  <a:moveTo>
                    <a:pt x="15442" y="2498"/>
                  </a:moveTo>
                  <a:cubicBezTo>
                    <a:pt x="15480" y="2495"/>
                    <a:pt x="15456" y="2507"/>
                    <a:pt x="15475" y="2482"/>
                  </a:cubicBezTo>
                  <a:cubicBezTo>
                    <a:pt x="15456" y="2483"/>
                    <a:pt x="15445" y="2481"/>
                    <a:pt x="15442" y="2498"/>
                  </a:cubicBezTo>
                  <a:close/>
                  <a:moveTo>
                    <a:pt x="15240" y="2579"/>
                  </a:moveTo>
                  <a:cubicBezTo>
                    <a:pt x="15277" y="2576"/>
                    <a:pt x="15254" y="2588"/>
                    <a:pt x="15272" y="2563"/>
                  </a:cubicBezTo>
                  <a:cubicBezTo>
                    <a:pt x="15253" y="2564"/>
                    <a:pt x="15243" y="2562"/>
                    <a:pt x="15240" y="2579"/>
                  </a:cubicBezTo>
                  <a:close/>
                  <a:moveTo>
                    <a:pt x="12850" y="1380"/>
                  </a:moveTo>
                  <a:cubicBezTo>
                    <a:pt x="12887" y="1377"/>
                    <a:pt x="12864" y="1388"/>
                    <a:pt x="12882" y="1364"/>
                  </a:cubicBezTo>
                  <a:cubicBezTo>
                    <a:pt x="12863" y="1365"/>
                    <a:pt x="12853" y="1363"/>
                    <a:pt x="12850" y="1380"/>
                  </a:cubicBezTo>
                  <a:close/>
                  <a:moveTo>
                    <a:pt x="21276" y="3762"/>
                  </a:moveTo>
                  <a:cubicBezTo>
                    <a:pt x="21269" y="3737"/>
                    <a:pt x="21276" y="3744"/>
                    <a:pt x="21251" y="3738"/>
                  </a:cubicBezTo>
                  <a:cubicBezTo>
                    <a:pt x="21258" y="3761"/>
                    <a:pt x="21251" y="3756"/>
                    <a:pt x="21276" y="3762"/>
                  </a:cubicBezTo>
                  <a:close/>
                  <a:moveTo>
                    <a:pt x="9917" y="1639"/>
                  </a:moveTo>
                  <a:cubicBezTo>
                    <a:pt x="9910" y="1615"/>
                    <a:pt x="9917" y="1621"/>
                    <a:pt x="9892" y="1615"/>
                  </a:cubicBezTo>
                  <a:cubicBezTo>
                    <a:pt x="9899" y="1638"/>
                    <a:pt x="9893" y="1633"/>
                    <a:pt x="9917" y="1639"/>
                  </a:cubicBezTo>
                  <a:close/>
                  <a:moveTo>
                    <a:pt x="21430" y="2668"/>
                  </a:moveTo>
                  <a:lnTo>
                    <a:pt x="21462" y="2668"/>
                  </a:lnTo>
                  <a:cubicBezTo>
                    <a:pt x="21453" y="2656"/>
                    <a:pt x="21435" y="2638"/>
                    <a:pt x="21430" y="2668"/>
                  </a:cubicBezTo>
                  <a:close/>
                  <a:moveTo>
                    <a:pt x="17484" y="1761"/>
                  </a:moveTo>
                  <a:lnTo>
                    <a:pt x="17516" y="1761"/>
                  </a:lnTo>
                  <a:cubicBezTo>
                    <a:pt x="17507" y="1748"/>
                    <a:pt x="17489" y="1730"/>
                    <a:pt x="17484" y="1761"/>
                  </a:cubicBezTo>
                  <a:close/>
                  <a:moveTo>
                    <a:pt x="16633" y="1947"/>
                  </a:moveTo>
                  <a:lnTo>
                    <a:pt x="16666" y="1947"/>
                  </a:lnTo>
                  <a:cubicBezTo>
                    <a:pt x="16657" y="1935"/>
                    <a:pt x="16638" y="1917"/>
                    <a:pt x="16633" y="1947"/>
                  </a:cubicBezTo>
                  <a:close/>
                  <a:moveTo>
                    <a:pt x="4302" y="6768"/>
                  </a:moveTo>
                  <a:lnTo>
                    <a:pt x="4335" y="6768"/>
                  </a:lnTo>
                  <a:cubicBezTo>
                    <a:pt x="4326" y="6756"/>
                    <a:pt x="4307" y="6738"/>
                    <a:pt x="4302" y="6768"/>
                  </a:cubicBezTo>
                  <a:close/>
                  <a:moveTo>
                    <a:pt x="5477" y="6646"/>
                  </a:moveTo>
                  <a:cubicBezTo>
                    <a:pt x="5502" y="6628"/>
                    <a:pt x="5490" y="6652"/>
                    <a:pt x="5493" y="6614"/>
                  </a:cubicBezTo>
                  <a:cubicBezTo>
                    <a:pt x="5472" y="6629"/>
                    <a:pt x="5477" y="6611"/>
                    <a:pt x="5477" y="6646"/>
                  </a:cubicBezTo>
                  <a:close/>
                  <a:moveTo>
                    <a:pt x="16406" y="2587"/>
                  </a:moveTo>
                  <a:cubicBezTo>
                    <a:pt x="16431" y="2569"/>
                    <a:pt x="16419" y="2592"/>
                    <a:pt x="16423" y="2555"/>
                  </a:cubicBezTo>
                  <a:cubicBezTo>
                    <a:pt x="16402" y="2570"/>
                    <a:pt x="16406" y="2552"/>
                    <a:pt x="16406" y="2587"/>
                  </a:cubicBezTo>
                  <a:close/>
                  <a:moveTo>
                    <a:pt x="1337" y="2198"/>
                  </a:moveTo>
                  <a:lnTo>
                    <a:pt x="1377" y="2198"/>
                  </a:lnTo>
                  <a:cubicBezTo>
                    <a:pt x="1369" y="2186"/>
                    <a:pt x="1374" y="2186"/>
                    <a:pt x="1363" y="2186"/>
                  </a:cubicBezTo>
                  <a:cubicBezTo>
                    <a:pt x="1345" y="2185"/>
                    <a:pt x="1338" y="2197"/>
                    <a:pt x="1337" y="2198"/>
                  </a:cubicBezTo>
                  <a:cubicBezTo>
                    <a:pt x="1309" y="2198"/>
                    <a:pt x="1283" y="2202"/>
                    <a:pt x="1266" y="2202"/>
                  </a:cubicBezTo>
                  <a:cubicBezTo>
                    <a:pt x="1230" y="2203"/>
                    <a:pt x="1246" y="2211"/>
                    <a:pt x="1207" y="2214"/>
                  </a:cubicBezTo>
                  <a:lnTo>
                    <a:pt x="1298" y="2216"/>
                  </a:lnTo>
                  <a:cubicBezTo>
                    <a:pt x="1300" y="2216"/>
                    <a:pt x="1302" y="2214"/>
                    <a:pt x="1303" y="2214"/>
                  </a:cubicBezTo>
                  <a:lnTo>
                    <a:pt x="1311" y="2211"/>
                  </a:lnTo>
                  <a:cubicBezTo>
                    <a:pt x="1326" y="2206"/>
                    <a:pt x="1298" y="2220"/>
                    <a:pt x="1324" y="2208"/>
                  </a:cubicBezTo>
                  <a:cubicBezTo>
                    <a:pt x="1335" y="2203"/>
                    <a:pt x="1331" y="2204"/>
                    <a:pt x="1337" y="2198"/>
                  </a:cubicBezTo>
                  <a:close/>
                  <a:moveTo>
                    <a:pt x="18229" y="1890"/>
                  </a:moveTo>
                  <a:lnTo>
                    <a:pt x="18197" y="1890"/>
                  </a:lnTo>
                  <a:cubicBezTo>
                    <a:pt x="18203" y="1910"/>
                    <a:pt x="18198" y="1905"/>
                    <a:pt x="18211" y="1904"/>
                  </a:cubicBezTo>
                  <a:cubicBezTo>
                    <a:pt x="18227" y="1904"/>
                    <a:pt x="18221" y="1902"/>
                    <a:pt x="18229" y="1890"/>
                  </a:cubicBezTo>
                  <a:close/>
                  <a:moveTo>
                    <a:pt x="20854" y="5342"/>
                  </a:moveTo>
                  <a:lnTo>
                    <a:pt x="20814" y="5342"/>
                  </a:lnTo>
                  <a:cubicBezTo>
                    <a:pt x="20817" y="5344"/>
                    <a:pt x="20814" y="5352"/>
                    <a:pt x="20832" y="5354"/>
                  </a:cubicBezTo>
                  <a:cubicBezTo>
                    <a:pt x="20847" y="5356"/>
                    <a:pt x="20849" y="5347"/>
                    <a:pt x="20854" y="5342"/>
                  </a:cubicBezTo>
                  <a:close/>
                  <a:moveTo>
                    <a:pt x="17695" y="2725"/>
                  </a:moveTo>
                  <a:lnTo>
                    <a:pt x="17679" y="2734"/>
                  </a:lnTo>
                  <a:cubicBezTo>
                    <a:pt x="17686" y="2743"/>
                    <a:pt x="17681" y="2748"/>
                    <a:pt x="17693" y="2744"/>
                  </a:cubicBezTo>
                  <a:cubicBezTo>
                    <a:pt x="17722" y="2735"/>
                    <a:pt x="17695" y="2726"/>
                    <a:pt x="17695" y="2725"/>
                  </a:cubicBezTo>
                  <a:lnTo>
                    <a:pt x="17719" y="2700"/>
                  </a:lnTo>
                  <a:cubicBezTo>
                    <a:pt x="17698" y="2696"/>
                    <a:pt x="17695" y="2693"/>
                    <a:pt x="17678" y="2684"/>
                  </a:cubicBezTo>
                  <a:cubicBezTo>
                    <a:pt x="17676" y="2709"/>
                    <a:pt x="17678" y="2700"/>
                    <a:pt x="17670" y="2717"/>
                  </a:cubicBezTo>
                  <a:cubicBezTo>
                    <a:pt x="17681" y="2723"/>
                    <a:pt x="17679" y="2721"/>
                    <a:pt x="17695" y="2725"/>
                  </a:cubicBezTo>
                  <a:close/>
                  <a:moveTo>
                    <a:pt x="16633" y="1971"/>
                  </a:moveTo>
                  <a:lnTo>
                    <a:pt x="16674" y="1971"/>
                  </a:lnTo>
                  <a:cubicBezTo>
                    <a:pt x="16671" y="1969"/>
                    <a:pt x="16673" y="1961"/>
                    <a:pt x="16656" y="1959"/>
                  </a:cubicBezTo>
                  <a:cubicBezTo>
                    <a:pt x="16645" y="1958"/>
                    <a:pt x="16641" y="1961"/>
                    <a:pt x="16633" y="1971"/>
                  </a:cubicBezTo>
                  <a:close/>
                  <a:moveTo>
                    <a:pt x="18164" y="4872"/>
                  </a:moveTo>
                  <a:lnTo>
                    <a:pt x="18197" y="4881"/>
                  </a:lnTo>
                  <a:cubicBezTo>
                    <a:pt x="18189" y="4869"/>
                    <a:pt x="18169" y="4840"/>
                    <a:pt x="18164" y="4872"/>
                  </a:cubicBezTo>
                  <a:close/>
                  <a:moveTo>
                    <a:pt x="19404" y="5277"/>
                  </a:moveTo>
                  <a:cubicBezTo>
                    <a:pt x="19426" y="5277"/>
                    <a:pt x="19426" y="5281"/>
                    <a:pt x="19445" y="5285"/>
                  </a:cubicBezTo>
                  <a:cubicBezTo>
                    <a:pt x="19428" y="5263"/>
                    <a:pt x="19445" y="5269"/>
                    <a:pt x="19404" y="5269"/>
                  </a:cubicBezTo>
                  <a:lnTo>
                    <a:pt x="19404" y="5277"/>
                  </a:lnTo>
                  <a:close/>
                  <a:moveTo>
                    <a:pt x="9236" y="1437"/>
                  </a:moveTo>
                  <a:cubicBezTo>
                    <a:pt x="9261" y="1430"/>
                    <a:pt x="9254" y="1437"/>
                    <a:pt x="9260" y="1412"/>
                  </a:cubicBezTo>
                  <a:cubicBezTo>
                    <a:pt x="9242" y="1417"/>
                    <a:pt x="9237" y="1414"/>
                    <a:pt x="9236" y="1437"/>
                  </a:cubicBezTo>
                  <a:close/>
                  <a:moveTo>
                    <a:pt x="8313" y="1477"/>
                  </a:moveTo>
                  <a:cubicBezTo>
                    <a:pt x="8337" y="1471"/>
                    <a:pt x="8330" y="1477"/>
                    <a:pt x="8337" y="1453"/>
                  </a:cubicBezTo>
                  <a:cubicBezTo>
                    <a:pt x="8318" y="1458"/>
                    <a:pt x="8313" y="1455"/>
                    <a:pt x="8313" y="1477"/>
                  </a:cubicBezTo>
                  <a:close/>
                  <a:moveTo>
                    <a:pt x="17533" y="1777"/>
                  </a:moveTo>
                  <a:cubicBezTo>
                    <a:pt x="17557" y="1770"/>
                    <a:pt x="17550" y="1777"/>
                    <a:pt x="17557" y="1753"/>
                  </a:cubicBezTo>
                  <a:cubicBezTo>
                    <a:pt x="17538" y="1757"/>
                    <a:pt x="17533" y="1754"/>
                    <a:pt x="17533" y="1777"/>
                  </a:cubicBezTo>
                  <a:close/>
                  <a:moveTo>
                    <a:pt x="16706" y="1744"/>
                  </a:moveTo>
                  <a:cubicBezTo>
                    <a:pt x="16731" y="1738"/>
                    <a:pt x="16724" y="1745"/>
                    <a:pt x="16730" y="1720"/>
                  </a:cubicBezTo>
                  <a:cubicBezTo>
                    <a:pt x="16712" y="1725"/>
                    <a:pt x="16707" y="1722"/>
                    <a:pt x="16706" y="1744"/>
                  </a:cubicBezTo>
                  <a:close/>
                  <a:moveTo>
                    <a:pt x="22280" y="3122"/>
                  </a:moveTo>
                  <a:cubicBezTo>
                    <a:pt x="22305" y="3115"/>
                    <a:pt x="22298" y="3122"/>
                    <a:pt x="22305" y="3097"/>
                  </a:cubicBezTo>
                  <a:cubicBezTo>
                    <a:pt x="22286" y="3102"/>
                    <a:pt x="22281" y="3099"/>
                    <a:pt x="22280" y="3122"/>
                  </a:cubicBezTo>
                  <a:close/>
                  <a:moveTo>
                    <a:pt x="23018" y="4580"/>
                  </a:moveTo>
                  <a:cubicBezTo>
                    <a:pt x="23042" y="4574"/>
                    <a:pt x="23035" y="4580"/>
                    <a:pt x="23042" y="4556"/>
                  </a:cubicBezTo>
                  <a:cubicBezTo>
                    <a:pt x="23023" y="4561"/>
                    <a:pt x="23018" y="4558"/>
                    <a:pt x="23018" y="4580"/>
                  </a:cubicBezTo>
                  <a:close/>
                  <a:moveTo>
                    <a:pt x="17257" y="3106"/>
                  </a:moveTo>
                  <a:cubicBezTo>
                    <a:pt x="17278" y="3091"/>
                    <a:pt x="17274" y="3101"/>
                    <a:pt x="17281" y="3073"/>
                  </a:cubicBezTo>
                  <a:cubicBezTo>
                    <a:pt x="17258" y="3082"/>
                    <a:pt x="17266" y="3073"/>
                    <a:pt x="17257" y="3106"/>
                  </a:cubicBezTo>
                  <a:close/>
                  <a:moveTo>
                    <a:pt x="15045" y="1728"/>
                  </a:moveTo>
                  <a:cubicBezTo>
                    <a:pt x="15038" y="1700"/>
                    <a:pt x="15042" y="1710"/>
                    <a:pt x="15021" y="1696"/>
                  </a:cubicBezTo>
                  <a:cubicBezTo>
                    <a:pt x="15029" y="1729"/>
                    <a:pt x="15023" y="1720"/>
                    <a:pt x="15045" y="1728"/>
                  </a:cubicBezTo>
                  <a:close/>
                  <a:moveTo>
                    <a:pt x="15159" y="2239"/>
                  </a:moveTo>
                  <a:cubicBezTo>
                    <a:pt x="15130" y="2250"/>
                    <a:pt x="15153" y="2233"/>
                    <a:pt x="15134" y="2271"/>
                  </a:cubicBezTo>
                  <a:cubicBezTo>
                    <a:pt x="15157" y="2263"/>
                    <a:pt x="15151" y="2271"/>
                    <a:pt x="15159" y="2239"/>
                  </a:cubicBezTo>
                  <a:cubicBezTo>
                    <a:pt x="15206" y="2249"/>
                    <a:pt x="15163" y="2235"/>
                    <a:pt x="15215" y="2231"/>
                  </a:cubicBezTo>
                  <a:cubicBezTo>
                    <a:pt x="15219" y="2266"/>
                    <a:pt x="15205" y="2254"/>
                    <a:pt x="15240" y="2247"/>
                  </a:cubicBezTo>
                  <a:lnTo>
                    <a:pt x="15231" y="2279"/>
                  </a:lnTo>
                  <a:cubicBezTo>
                    <a:pt x="15275" y="2250"/>
                    <a:pt x="15255" y="2268"/>
                    <a:pt x="15296" y="2279"/>
                  </a:cubicBezTo>
                  <a:lnTo>
                    <a:pt x="15305" y="2272"/>
                  </a:lnTo>
                  <a:cubicBezTo>
                    <a:pt x="15306" y="2271"/>
                    <a:pt x="15309" y="2269"/>
                    <a:pt x="15310" y="2268"/>
                  </a:cubicBezTo>
                  <a:lnTo>
                    <a:pt x="15329" y="2247"/>
                  </a:lnTo>
                  <a:cubicBezTo>
                    <a:pt x="15310" y="2242"/>
                    <a:pt x="15310" y="2240"/>
                    <a:pt x="15288" y="2239"/>
                  </a:cubicBezTo>
                  <a:lnTo>
                    <a:pt x="15329" y="2222"/>
                  </a:lnTo>
                  <a:lnTo>
                    <a:pt x="15329" y="2198"/>
                  </a:lnTo>
                  <a:cubicBezTo>
                    <a:pt x="15307" y="2203"/>
                    <a:pt x="15314" y="2205"/>
                    <a:pt x="15291" y="2209"/>
                  </a:cubicBezTo>
                  <a:lnTo>
                    <a:pt x="15159" y="2214"/>
                  </a:lnTo>
                  <a:lnTo>
                    <a:pt x="15159" y="2239"/>
                  </a:lnTo>
                  <a:close/>
                  <a:moveTo>
                    <a:pt x="21899" y="4661"/>
                  </a:moveTo>
                  <a:cubicBezTo>
                    <a:pt x="21891" y="4639"/>
                    <a:pt x="21900" y="4645"/>
                    <a:pt x="21867" y="4637"/>
                  </a:cubicBezTo>
                  <a:cubicBezTo>
                    <a:pt x="21879" y="4666"/>
                    <a:pt x="21862" y="4643"/>
                    <a:pt x="21899" y="4661"/>
                  </a:cubicBezTo>
                  <a:close/>
                  <a:moveTo>
                    <a:pt x="18529" y="1590"/>
                  </a:moveTo>
                  <a:lnTo>
                    <a:pt x="18512" y="1614"/>
                  </a:lnTo>
                  <a:lnTo>
                    <a:pt x="18537" y="1615"/>
                  </a:lnTo>
                  <a:cubicBezTo>
                    <a:pt x="18537" y="1572"/>
                    <a:pt x="18537" y="1603"/>
                    <a:pt x="18529" y="1590"/>
                  </a:cubicBezTo>
                  <a:cubicBezTo>
                    <a:pt x="18538" y="1585"/>
                    <a:pt x="18529" y="1585"/>
                    <a:pt x="18546" y="1583"/>
                  </a:cubicBezTo>
                  <a:cubicBezTo>
                    <a:pt x="18559" y="1581"/>
                    <a:pt x="18564" y="1584"/>
                    <a:pt x="18574" y="1584"/>
                  </a:cubicBezTo>
                  <a:cubicBezTo>
                    <a:pt x="18576" y="1585"/>
                    <a:pt x="18578" y="1585"/>
                    <a:pt x="18579" y="1585"/>
                  </a:cubicBezTo>
                  <a:lnTo>
                    <a:pt x="18594" y="1586"/>
                  </a:lnTo>
                  <a:cubicBezTo>
                    <a:pt x="18604" y="1587"/>
                    <a:pt x="18603" y="1587"/>
                    <a:pt x="18618" y="1590"/>
                  </a:cubicBezTo>
                  <a:lnTo>
                    <a:pt x="18618" y="1574"/>
                  </a:lnTo>
                  <a:cubicBezTo>
                    <a:pt x="18609" y="1574"/>
                    <a:pt x="18593" y="1575"/>
                    <a:pt x="18585" y="1575"/>
                  </a:cubicBezTo>
                  <a:cubicBezTo>
                    <a:pt x="18549" y="1573"/>
                    <a:pt x="18559" y="1567"/>
                    <a:pt x="18549" y="1564"/>
                  </a:cubicBezTo>
                  <a:cubicBezTo>
                    <a:pt x="18548" y="1564"/>
                    <a:pt x="18546" y="1563"/>
                    <a:pt x="18544" y="1562"/>
                  </a:cubicBezTo>
                  <a:cubicBezTo>
                    <a:pt x="18523" y="1558"/>
                    <a:pt x="18533" y="1572"/>
                    <a:pt x="18505" y="1558"/>
                  </a:cubicBezTo>
                  <a:cubicBezTo>
                    <a:pt x="18512" y="1591"/>
                    <a:pt x="18507" y="1582"/>
                    <a:pt x="18529" y="1590"/>
                  </a:cubicBezTo>
                  <a:close/>
                  <a:moveTo>
                    <a:pt x="18254" y="5455"/>
                  </a:moveTo>
                  <a:lnTo>
                    <a:pt x="18254" y="5463"/>
                  </a:lnTo>
                  <a:lnTo>
                    <a:pt x="18294" y="5463"/>
                  </a:lnTo>
                  <a:cubicBezTo>
                    <a:pt x="18272" y="5432"/>
                    <a:pt x="18298" y="5455"/>
                    <a:pt x="18254" y="5455"/>
                  </a:cubicBezTo>
                  <a:close/>
                  <a:moveTo>
                    <a:pt x="22434" y="3503"/>
                  </a:moveTo>
                  <a:lnTo>
                    <a:pt x="22402" y="3503"/>
                  </a:lnTo>
                  <a:cubicBezTo>
                    <a:pt x="22409" y="3523"/>
                    <a:pt x="22401" y="3516"/>
                    <a:pt x="22418" y="3516"/>
                  </a:cubicBezTo>
                  <a:cubicBezTo>
                    <a:pt x="22435" y="3516"/>
                    <a:pt x="22427" y="3524"/>
                    <a:pt x="22434" y="3503"/>
                  </a:cubicBezTo>
                  <a:close/>
                  <a:moveTo>
                    <a:pt x="20611" y="5309"/>
                  </a:moveTo>
                  <a:lnTo>
                    <a:pt x="20668" y="5301"/>
                  </a:lnTo>
                  <a:cubicBezTo>
                    <a:pt x="20637" y="5301"/>
                    <a:pt x="20616" y="5284"/>
                    <a:pt x="20611" y="5309"/>
                  </a:cubicBezTo>
                  <a:close/>
                  <a:moveTo>
                    <a:pt x="19526" y="5326"/>
                  </a:moveTo>
                  <a:lnTo>
                    <a:pt x="19550" y="5326"/>
                  </a:lnTo>
                  <a:lnTo>
                    <a:pt x="19550" y="5309"/>
                  </a:lnTo>
                  <a:lnTo>
                    <a:pt x="19526" y="5309"/>
                  </a:lnTo>
                  <a:lnTo>
                    <a:pt x="19526" y="5326"/>
                  </a:lnTo>
                  <a:close/>
                  <a:moveTo>
                    <a:pt x="18237" y="821"/>
                  </a:moveTo>
                  <a:lnTo>
                    <a:pt x="18262" y="821"/>
                  </a:lnTo>
                  <a:lnTo>
                    <a:pt x="18262" y="805"/>
                  </a:lnTo>
                  <a:lnTo>
                    <a:pt x="18237" y="805"/>
                  </a:lnTo>
                  <a:lnTo>
                    <a:pt x="18237" y="821"/>
                  </a:lnTo>
                  <a:close/>
                  <a:moveTo>
                    <a:pt x="20960" y="3721"/>
                  </a:moveTo>
                  <a:lnTo>
                    <a:pt x="20984" y="3721"/>
                  </a:lnTo>
                  <a:lnTo>
                    <a:pt x="20984" y="3705"/>
                  </a:lnTo>
                  <a:lnTo>
                    <a:pt x="20960" y="3705"/>
                  </a:lnTo>
                  <a:lnTo>
                    <a:pt x="20960" y="3721"/>
                  </a:lnTo>
                  <a:close/>
                  <a:moveTo>
                    <a:pt x="18602" y="4556"/>
                  </a:moveTo>
                  <a:lnTo>
                    <a:pt x="18626" y="4556"/>
                  </a:lnTo>
                  <a:lnTo>
                    <a:pt x="18626" y="4540"/>
                  </a:lnTo>
                  <a:lnTo>
                    <a:pt x="18602" y="4540"/>
                  </a:lnTo>
                  <a:lnTo>
                    <a:pt x="18602" y="4556"/>
                  </a:lnTo>
                  <a:close/>
                  <a:moveTo>
                    <a:pt x="16147" y="2109"/>
                  </a:moveTo>
                  <a:lnTo>
                    <a:pt x="16163" y="2109"/>
                  </a:lnTo>
                  <a:lnTo>
                    <a:pt x="16163" y="2085"/>
                  </a:lnTo>
                  <a:lnTo>
                    <a:pt x="16147" y="2085"/>
                  </a:lnTo>
                  <a:lnTo>
                    <a:pt x="16147" y="2109"/>
                  </a:lnTo>
                  <a:close/>
                  <a:moveTo>
                    <a:pt x="16820" y="2603"/>
                  </a:moveTo>
                  <a:lnTo>
                    <a:pt x="16836" y="2603"/>
                  </a:lnTo>
                  <a:lnTo>
                    <a:pt x="16836" y="2579"/>
                  </a:lnTo>
                  <a:lnTo>
                    <a:pt x="16820" y="2579"/>
                  </a:lnTo>
                  <a:lnTo>
                    <a:pt x="16820" y="2603"/>
                  </a:lnTo>
                  <a:close/>
                  <a:moveTo>
                    <a:pt x="21851" y="5512"/>
                  </a:moveTo>
                  <a:lnTo>
                    <a:pt x="21899" y="5512"/>
                  </a:lnTo>
                  <a:lnTo>
                    <a:pt x="21899" y="5504"/>
                  </a:lnTo>
                  <a:lnTo>
                    <a:pt x="21851" y="5504"/>
                  </a:lnTo>
                  <a:lnTo>
                    <a:pt x="21851" y="5512"/>
                  </a:lnTo>
                  <a:close/>
                  <a:moveTo>
                    <a:pt x="14178" y="2052"/>
                  </a:moveTo>
                  <a:lnTo>
                    <a:pt x="14203" y="2052"/>
                  </a:lnTo>
                  <a:lnTo>
                    <a:pt x="14203" y="2036"/>
                  </a:lnTo>
                  <a:lnTo>
                    <a:pt x="14178" y="2036"/>
                  </a:lnTo>
                  <a:lnTo>
                    <a:pt x="14178" y="2052"/>
                  </a:lnTo>
                  <a:close/>
                  <a:moveTo>
                    <a:pt x="17484" y="5115"/>
                  </a:moveTo>
                  <a:lnTo>
                    <a:pt x="17508" y="5115"/>
                  </a:lnTo>
                  <a:lnTo>
                    <a:pt x="17508" y="5099"/>
                  </a:lnTo>
                  <a:lnTo>
                    <a:pt x="17484" y="5099"/>
                  </a:lnTo>
                  <a:lnTo>
                    <a:pt x="17484" y="5115"/>
                  </a:lnTo>
                  <a:close/>
                  <a:moveTo>
                    <a:pt x="17800" y="2547"/>
                  </a:moveTo>
                  <a:lnTo>
                    <a:pt x="17824" y="2547"/>
                  </a:lnTo>
                  <a:lnTo>
                    <a:pt x="17824" y="2530"/>
                  </a:lnTo>
                  <a:lnTo>
                    <a:pt x="17800" y="2530"/>
                  </a:lnTo>
                  <a:lnTo>
                    <a:pt x="17800" y="2547"/>
                  </a:lnTo>
                  <a:close/>
                  <a:moveTo>
                    <a:pt x="16455" y="2231"/>
                  </a:moveTo>
                  <a:lnTo>
                    <a:pt x="16479" y="2231"/>
                  </a:lnTo>
                  <a:lnTo>
                    <a:pt x="16479" y="2214"/>
                  </a:lnTo>
                  <a:lnTo>
                    <a:pt x="16455" y="2214"/>
                  </a:lnTo>
                  <a:lnTo>
                    <a:pt x="16455" y="2231"/>
                  </a:lnTo>
                  <a:close/>
                  <a:moveTo>
                    <a:pt x="21827" y="4937"/>
                  </a:moveTo>
                  <a:lnTo>
                    <a:pt x="21843" y="4937"/>
                  </a:lnTo>
                  <a:lnTo>
                    <a:pt x="21843" y="4912"/>
                  </a:lnTo>
                  <a:lnTo>
                    <a:pt x="21827" y="4912"/>
                  </a:lnTo>
                  <a:lnTo>
                    <a:pt x="21827" y="4937"/>
                  </a:lnTo>
                  <a:close/>
                  <a:moveTo>
                    <a:pt x="20320" y="3875"/>
                  </a:moveTo>
                  <a:lnTo>
                    <a:pt x="20344" y="3875"/>
                  </a:lnTo>
                  <a:lnTo>
                    <a:pt x="20344" y="3859"/>
                  </a:lnTo>
                  <a:lnTo>
                    <a:pt x="20320" y="3859"/>
                  </a:lnTo>
                  <a:lnTo>
                    <a:pt x="20320" y="3875"/>
                  </a:lnTo>
                  <a:close/>
                  <a:moveTo>
                    <a:pt x="22750" y="1185"/>
                  </a:moveTo>
                  <a:lnTo>
                    <a:pt x="22774" y="1185"/>
                  </a:lnTo>
                  <a:lnTo>
                    <a:pt x="22774" y="1169"/>
                  </a:lnTo>
                  <a:lnTo>
                    <a:pt x="22750" y="1169"/>
                  </a:lnTo>
                  <a:lnTo>
                    <a:pt x="22750" y="1185"/>
                  </a:lnTo>
                  <a:close/>
                  <a:moveTo>
                    <a:pt x="22361" y="1145"/>
                  </a:moveTo>
                  <a:lnTo>
                    <a:pt x="22386" y="1145"/>
                  </a:lnTo>
                  <a:lnTo>
                    <a:pt x="22386" y="1129"/>
                  </a:lnTo>
                  <a:lnTo>
                    <a:pt x="22361" y="1129"/>
                  </a:lnTo>
                  <a:lnTo>
                    <a:pt x="22361" y="1145"/>
                  </a:lnTo>
                  <a:close/>
                  <a:moveTo>
                    <a:pt x="19169" y="2644"/>
                  </a:moveTo>
                  <a:lnTo>
                    <a:pt x="19193" y="2644"/>
                  </a:lnTo>
                  <a:lnTo>
                    <a:pt x="19193" y="2628"/>
                  </a:lnTo>
                  <a:lnTo>
                    <a:pt x="19169" y="2628"/>
                  </a:lnTo>
                  <a:lnTo>
                    <a:pt x="19169" y="2644"/>
                  </a:lnTo>
                  <a:close/>
                  <a:moveTo>
                    <a:pt x="17322" y="5309"/>
                  </a:moveTo>
                  <a:lnTo>
                    <a:pt x="17346" y="5309"/>
                  </a:lnTo>
                  <a:lnTo>
                    <a:pt x="17346" y="5293"/>
                  </a:lnTo>
                  <a:lnTo>
                    <a:pt x="17322" y="5293"/>
                  </a:lnTo>
                  <a:lnTo>
                    <a:pt x="17322" y="5309"/>
                  </a:lnTo>
                  <a:close/>
                  <a:moveTo>
                    <a:pt x="19234" y="3405"/>
                  </a:moveTo>
                  <a:lnTo>
                    <a:pt x="19258" y="3405"/>
                  </a:lnTo>
                  <a:lnTo>
                    <a:pt x="19258" y="3389"/>
                  </a:lnTo>
                  <a:lnTo>
                    <a:pt x="19234" y="3389"/>
                  </a:lnTo>
                  <a:lnTo>
                    <a:pt x="19234" y="3405"/>
                  </a:lnTo>
                  <a:close/>
                  <a:moveTo>
                    <a:pt x="16471" y="2141"/>
                  </a:moveTo>
                  <a:lnTo>
                    <a:pt x="16496" y="2141"/>
                  </a:lnTo>
                  <a:lnTo>
                    <a:pt x="16496" y="2125"/>
                  </a:lnTo>
                  <a:lnTo>
                    <a:pt x="16471" y="2125"/>
                  </a:lnTo>
                  <a:lnTo>
                    <a:pt x="16471" y="2141"/>
                  </a:lnTo>
                  <a:close/>
                  <a:moveTo>
                    <a:pt x="22442" y="4856"/>
                  </a:moveTo>
                  <a:lnTo>
                    <a:pt x="22467" y="4856"/>
                  </a:lnTo>
                  <a:lnTo>
                    <a:pt x="22467" y="4839"/>
                  </a:lnTo>
                  <a:lnTo>
                    <a:pt x="22442" y="4839"/>
                  </a:lnTo>
                  <a:lnTo>
                    <a:pt x="22442" y="4856"/>
                  </a:lnTo>
                  <a:close/>
                  <a:moveTo>
                    <a:pt x="18918" y="5634"/>
                  </a:moveTo>
                  <a:lnTo>
                    <a:pt x="18942" y="5634"/>
                  </a:lnTo>
                  <a:lnTo>
                    <a:pt x="18942" y="5617"/>
                  </a:lnTo>
                  <a:lnTo>
                    <a:pt x="18918" y="5617"/>
                  </a:lnTo>
                  <a:lnTo>
                    <a:pt x="18918" y="5634"/>
                  </a:lnTo>
                  <a:close/>
                  <a:moveTo>
                    <a:pt x="20044" y="2790"/>
                  </a:moveTo>
                  <a:lnTo>
                    <a:pt x="20068" y="2790"/>
                  </a:lnTo>
                  <a:lnTo>
                    <a:pt x="20068" y="2773"/>
                  </a:lnTo>
                  <a:lnTo>
                    <a:pt x="20044" y="2773"/>
                  </a:lnTo>
                  <a:lnTo>
                    <a:pt x="20044" y="2790"/>
                  </a:lnTo>
                  <a:close/>
                  <a:moveTo>
                    <a:pt x="16974" y="1753"/>
                  </a:moveTo>
                  <a:lnTo>
                    <a:pt x="16998" y="1753"/>
                  </a:lnTo>
                  <a:lnTo>
                    <a:pt x="16998" y="1736"/>
                  </a:lnTo>
                  <a:lnTo>
                    <a:pt x="16974" y="1736"/>
                  </a:lnTo>
                  <a:lnTo>
                    <a:pt x="16974" y="1753"/>
                  </a:lnTo>
                  <a:close/>
                  <a:moveTo>
                    <a:pt x="19226" y="4199"/>
                  </a:moveTo>
                  <a:lnTo>
                    <a:pt x="19242" y="4199"/>
                  </a:lnTo>
                  <a:lnTo>
                    <a:pt x="19242" y="4175"/>
                  </a:lnTo>
                  <a:lnTo>
                    <a:pt x="19226" y="4175"/>
                  </a:lnTo>
                  <a:lnTo>
                    <a:pt x="19226" y="4199"/>
                  </a:lnTo>
                  <a:close/>
                  <a:moveTo>
                    <a:pt x="13012" y="1639"/>
                  </a:moveTo>
                  <a:lnTo>
                    <a:pt x="13036" y="1639"/>
                  </a:lnTo>
                  <a:lnTo>
                    <a:pt x="13036" y="1623"/>
                  </a:lnTo>
                  <a:lnTo>
                    <a:pt x="13012" y="1623"/>
                  </a:lnTo>
                  <a:lnTo>
                    <a:pt x="13012" y="1639"/>
                  </a:lnTo>
                  <a:close/>
                  <a:moveTo>
                    <a:pt x="17306" y="5253"/>
                  </a:moveTo>
                  <a:lnTo>
                    <a:pt x="17354" y="5253"/>
                  </a:lnTo>
                  <a:lnTo>
                    <a:pt x="17354" y="5245"/>
                  </a:lnTo>
                  <a:lnTo>
                    <a:pt x="17306" y="5245"/>
                  </a:lnTo>
                  <a:lnTo>
                    <a:pt x="17306" y="5253"/>
                  </a:lnTo>
                  <a:close/>
                  <a:moveTo>
                    <a:pt x="21746" y="5350"/>
                  </a:moveTo>
                  <a:cubicBezTo>
                    <a:pt x="21767" y="5356"/>
                    <a:pt x="21752" y="5349"/>
                    <a:pt x="21770" y="5358"/>
                  </a:cubicBezTo>
                  <a:cubicBezTo>
                    <a:pt x="21765" y="5311"/>
                    <a:pt x="21748" y="5336"/>
                    <a:pt x="21746" y="5350"/>
                  </a:cubicBezTo>
                  <a:close/>
                  <a:moveTo>
                    <a:pt x="19542" y="3130"/>
                  </a:moveTo>
                  <a:cubicBezTo>
                    <a:pt x="19577" y="3111"/>
                    <a:pt x="19557" y="3132"/>
                    <a:pt x="19566" y="3106"/>
                  </a:cubicBezTo>
                  <a:cubicBezTo>
                    <a:pt x="19546" y="3114"/>
                    <a:pt x="19560" y="3111"/>
                    <a:pt x="19534" y="3106"/>
                  </a:cubicBezTo>
                  <a:cubicBezTo>
                    <a:pt x="19539" y="3115"/>
                    <a:pt x="19542" y="3114"/>
                    <a:pt x="19542" y="3130"/>
                  </a:cubicBezTo>
                  <a:close/>
                  <a:moveTo>
                    <a:pt x="22305" y="3438"/>
                  </a:moveTo>
                  <a:cubicBezTo>
                    <a:pt x="22297" y="3409"/>
                    <a:pt x="22304" y="3416"/>
                    <a:pt x="22272" y="3413"/>
                  </a:cubicBezTo>
                  <a:cubicBezTo>
                    <a:pt x="22289" y="3437"/>
                    <a:pt x="22277" y="3423"/>
                    <a:pt x="22305" y="3438"/>
                  </a:cubicBezTo>
                  <a:close/>
                  <a:moveTo>
                    <a:pt x="22102" y="3413"/>
                  </a:moveTo>
                  <a:cubicBezTo>
                    <a:pt x="22094" y="3384"/>
                    <a:pt x="22101" y="3392"/>
                    <a:pt x="22070" y="3389"/>
                  </a:cubicBezTo>
                  <a:cubicBezTo>
                    <a:pt x="22087" y="3413"/>
                    <a:pt x="22075" y="3399"/>
                    <a:pt x="22102" y="3413"/>
                  </a:cubicBezTo>
                  <a:close/>
                  <a:moveTo>
                    <a:pt x="23180" y="1428"/>
                  </a:moveTo>
                  <a:cubicBezTo>
                    <a:pt x="23207" y="1414"/>
                    <a:pt x="23195" y="1428"/>
                    <a:pt x="23212" y="1404"/>
                  </a:cubicBezTo>
                  <a:cubicBezTo>
                    <a:pt x="23189" y="1406"/>
                    <a:pt x="23180" y="1404"/>
                    <a:pt x="23180" y="1428"/>
                  </a:cubicBezTo>
                  <a:close/>
                  <a:moveTo>
                    <a:pt x="9155" y="1437"/>
                  </a:moveTo>
                  <a:cubicBezTo>
                    <a:pt x="9179" y="1431"/>
                    <a:pt x="9167" y="1438"/>
                    <a:pt x="9179" y="1420"/>
                  </a:cubicBezTo>
                  <a:cubicBezTo>
                    <a:pt x="9169" y="1414"/>
                    <a:pt x="9171" y="1416"/>
                    <a:pt x="9155" y="1412"/>
                  </a:cubicBezTo>
                  <a:lnTo>
                    <a:pt x="9155" y="1437"/>
                  </a:lnTo>
                  <a:close/>
                  <a:moveTo>
                    <a:pt x="18675" y="2417"/>
                  </a:moveTo>
                  <a:cubicBezTo>
                    <a:pt x="18699" y="2411"/>
                    <a:pt x="18687" y="2418"/>
                    <a:pt x="18699" y="2401"/>
                  </a:cubicBezTo>
                  <a:cubicBezTo>
                    <a:pt x="18688" y="2395"/>
                    <a:pt x="18690" y="2396"/>
                    <a:pt x="18675" y="2393"/>
                  </a:cubicBezTo>
                  <a:lnTo>
                    <a:pt x="18675" y="2417"/>
                  </a:lnTo>
                  <a:close/>
                  <a:moveTo>
                    <a:pt x="19680" y="2547"/>
                  </a:moveTo>
                  <a:cubicBezTo>
                    <a:pt x="19709" y="2539"/>
                    <a:pt x="19701" y="2546"/>
                    <a:pt x="19704" y="2514"/>
                  </a:cubicBezTo>
                  <a:cubicBezTo>
                    <a:pt x="19681" y="2531"/>
                    <a:pt x="19693" y="2520"/>
                    <a:pt x="19680" y="2547"/>
                  </a:cubicBezTo>
                  <a:close/>
                  <a:moveTo>
                    <a:pt x="20919" y="5301"/>
                  </a:moveTo>
                  <a:cubicBezTo>
                    <a:pt x="20925" y="5307"/>
                    <a:pt x="20921" y="5307"/>
                    <a:pt x="20933" y="5312"/>
                  </a:cubicBezTo>
                  <a:cubicBezTo>
                    <a:pt x="20949" y="5320"/>
                    <a:pt x="20937" y="5314"/>
                    <a:pt x="20952" y="5318"/>
                  </a:cubicBezTo>
                  <a:cubicBezTo>
                    <a:pt x="20945" y="5292"/>
                    <a:pt x="20944" y="5292"/>
                    <a:pt x="20919" y="5301"/>
                  </a:cubicBezTo>
                  <a:close/>
                  <a:moveTo>
                    <a:pt x="16382" y="2344"/>
                  </a:moveTo>
                  <a:lnTo>
                    <a:pt x="16398" y="2328"/>
                  </a:lnTo>
                  <a:cubicBezTo>
                    <a:pt x="16405" y="2340"/>
                    <a:pt x="16402" y="2336"/>
                    <a:pt x="16406" y="2352"/>
                  </a:cubicBezTo>
                  <a:cubicBezTo>
                    <a:pt x="16395" y="2346"/>
                    <a:pt x="16397" y="2348"/>
                    <a:pt x="16382" y="2344"/>
                  </a:cubicBezTo>
                  <a:close/>
                  <a:moveTo>
                    <a:pt x="16398" y="2328"/>
                  </a:moveTo>
                  <a:cubicBezTo>
                    <a:pt x="16390" y="2322"/>
                    <a:pt x="16400" y="2321"/>
                    <a:pt x="16383" y="2322"/>
                  </a:cubicBezTo>
                  <a:cubicBezTo>
                    <a:pt x="16369" y="2323"/>
                    <a:pt x="16378" y="2322"/>
                    <a:pt x="16366" y="2328"/>
                  </a:cubicBezTo>
                  <a:lnTo>
                    <a:pt x="16382" y="2344"/>
                  </a:lnTo>
                  <a:lnTo>
                    <a:pt x="16382" y="2368"/>
                  </a:lnTo>
                  <a:lnTo>
                    <a:pt x="16461" y="2371"/>
                  </a:lnTo>
                  <a:cubicBezTo>
                    <a:pt x="16540" y="2376"/>
                    <a:pt x="16537" y="2368"/>
                    <a:pt x="16618" y="2376"/>
                  </a:cubicBezTo>
                  <a:cubicBezTo>
                    <a:pt x="16622" y="2377"/>
                    <a:pt x="16637" y="2377"/>
                    <a:pt x="16640" y="2376"/>
                  </a:cubicBezTo>
                  <a:cubicBezTo>
                    <a:pt x="16664" y="2371"/>
                    <a:pt x="16652" y="2363"/>
                    <a:pt x="16698" y="2352"/>
                  </a:cubicBezTo>
                  <a:cubicBezTo>
                    <a:pt x="16697" y="2350"/>
                    <a:pt x="16695" y="2345"/>
                    <a:pt x="16695" y="2347"/>
                  </a:cubicBezTo>
                  <a:lnTo>
                    <a:pt x="16690" y="2337"/>
                  </a:lnTo>
                  <a:cubicBezTo>
                    <a:pt x="16686" y="2324"/>
                    <a:pt x="16683" y="2338"/>
                    <a:pt x="16690" y="2320"/>
                  </a:cubicBezTo>
                  <a:cubicBezTo>
                    <a:pt x="16688" y="2320"/>
                    <a:pt x="16685" y="2320"/>
                    <a:pt x="16685" y="2322"/>
                  </a:cubicBezTo>
                  <a:lnTo>
                    <a:pt x="16661" y="2332"/>
                  </a:lnTo>
                  <a:cubicBezTo>
                    <a:pt x="16640" y="2334"/>
                    <a:pt x="16648" y="2340"/>
                    <a:pt x="16641" y="2320"/>
                  </a:cubicBezTo>
                  <a:cubicBezTo>
                    <a:pt x="16592" y="2324"/>
                    <a:pt x="16629" y="2335"/>
                    <a:pt x="16585" y="2336"/>
                  </a:cubicBezTo>
                  <a:cubicBezTo>
                    <a:pt x="16543" y="2337"/>
                    <a:pt x="16574" y="2320"/>
                    <a:pt x="16525" y="2333"/>
                  </a:cubicBezTo>
                  <a:cubicBezTo>
                    <a:pt x="16499" y="2341"/>
                    <a:pt x="16521" y="2339"/>
                    <a:pt x="16505" y="2339"/>
                  </a:cubicBezTo>
                  <a:cubicBezTo>
                    <a:pt x="16477" y="2337"/>
                    <a:pt x="16462" y="2332"/>
                    <a:pt x="16431" y="2312"/>
                  </a:cubicBezTo>
                  <a:cubicBezTo>
                    <a:pt x="16411" y="2324"/>
                    <a:pt x="16422" y="2321"/>
                    <a:pt x="16398" y="2328"/>
                  </a:cubicBezTo>
                  <a:close/>
                  <a:moveTo>
                    <a:pt x="18610" y="2676"/>
                  </a:moveTo>
                  <a:lnTo>
                    <a:pt x="18651" y="2676"/>
                  </a:lnTo>
                  <a:lnTo>
                    <a:pt x="18651" y="2668"/>
                  </a:lnTo>
                  <a:cubicBezTo>
                    <a:pt x="18628" y="2668"/>
                    <a:pt x="18613" y="2654"/>
                    <a:pt x="18610" y="2676"/>
                  </a:cubicBezTo>
                  <a:close/>
                  <a:moveTo>
                    <a:pt x="20230" y="2563"/>
                  </a:moveTo>
                  <a:cubicBezTo>
                    <a:pt x="20272" y="2562"/>
                    <a:pt x="20254" y="2570"/>
                    <a:pt x="20271" y="2547"/>
                  </a:cubicBezTo>
                  <a:cubicBezTo>
                    <a:pt x="20248" y="2548"/>
                    <a:pt x="20241" y="2549"/>
                    <a:pt x="20230" y="2563"/>
                  </a:cubicBezTo>
                  <a:close/>
                  <a:moveTo>
                    <a:pt x="11375" y="6015"/>
                  </a:moveTo>
                  <a:cubicBezTo>
                    <a:pt x="11382" y="6024"/>
                    <a:pt x="11378" y="6028"/>
                    <a:pt x="11390" y="6027"/>
                  </a:cubicBezTo>
                  <a:cubicBezTo>
                    <a:pt x="11410" y="6025"/>
                    <a:pt x="11402" y="6021"/>
                    <a:pt x="11408" y="6006"/>
                  </a:cubicBezTo>
                  <a:lnTo>
                    <a:pt x="11375" y="6015"/>
                  </a:lnTo>
                  <a:close/>
                  <a:moveTo>
                    <a:pt x="22669" y="2628"/>
                  </a:moveTo>
                  <a:cubicBezTo>
                    <a:pt x="22711" y="2628"/>
                    <a:pt x="22700" y="2649"/>
                    <a:pt x="22710" y="2619"/>
                  </a:cubicBezTo>
                  <a:lnTo>
                    <a:pt x="22669" y="2619"/>
                  </a:lnTo>
                  <a:lnTo>
                    <a:pt x="22669" y="2628"/>
                  </a:lnTo>
                  <a:close/>
                  <a:moveTo>
                    <a:pt x="16188" y="2514"/>
                  </a:moveTo>
                  <a:lnTo>
                    <a:pt x="16188" y="2474"/>
                  </a:lnTo>
                  <a:lnTo>
                    <a:pt x="16180" y="2474"/>
                  </a:lnTo>
                  <a:cubicBezTo>
                    <a:pt x="16180" y="2515"/>
                    <a:pt x="16159" y="2504"/>
                    <a:pt x="16188" y="2514"/>
                  </a:cubicBezTo>
                  <a:close/>
                  <a:moveTo>
                    <a:pt x="8953" y="1445"/>
                  </a:moveTo>
                  <a:cubicBezTo>
                    <a:pt x="8959" y="1434"/>
                    <a:pt x="8957" y="1436"/>
                    <a:pt x="8961" y="1420"/>
                  </a:cubicBezTo>
                  <a:lnTo>
                    <a:pt x="8936" y="1420"/>
                  </a:lnTo>
                  <a:cubicBezTo>
                    <a:pt x="8942" y="1443"/>
                    <a:pt x="8933" y="1433"/>
                    <a:pt x="8953" y="1445"/>
                  </a:cubicBezTo>
                  <a:close/>
                  <a:moveTo>
                    <a:pt x="8029" y="1493"/>
                  </a:moveTo>
                  <a:cubicBezTo>
                    <a:pt x="8035" y="1482"/>
                    <a:pt x="8033" y="1484"/>
                    <a:pt x="8037" y="1469"/>
                  </a:cubicBezTo>
                  <a:lnTo>
                    <a:pt x="8013" y="1469"/>
                  </a:lnTo>
                  <a:cubicBezTo>
                    <a:pt x="8018" y="1491"/>
                    <a:pt x="8010" y="1482"/>
                    <a:pt x="8029" y="1493"/>
                  </a:cubicBezTo>
                  <a:close/>
                  <a:moveTo>
                    <a:pt x="18950" y="4151"/>
                  </a:moveTo>
                  <a:cubicBezTo>
                    <a:pt x="18989" y="4150"/>
                    <a:pt x="18982" y="4159"/>
                    <a:pt x="18991" y="4126"/>
                  </a:cubicBezTo>
                  <a:lnTo>
                    <a:pt x="18950" y="4151"/>
                  </a:lnTo>
                  <a:close/>
                  <a:moveTo>
                    <a:pt x="20141" y="5236"/>
                  </a:moveTo>
                  <a:cubicBezTo>
                    <a:pt x="20177" y="5244"/>
                    <a:pt x="20156" y="5253"/>
                    <a:pt x="20174" y="5228"/>
                  </a:cubicBezTo>
                  <a:cubicBezTo>
                    <a:pt x="20157" y="5225"/>
                    <a:pt x="20144" y="5216"/>
                    <a:pt x="20141" y="5236"/>
                  </a:cubicBezTo>
                  <a:close/>
                  <a:moveTo>
                    <a:pt x="13530" y="5820"/>
                  </a:moveTo>
                  <a:cubicBezTo>
                    <a:pt x="13549" y="5816"/>
                    <a:pt x="13549" y="5814"/>
                    <a:pt x="13571" y="5812"/>
                  </a:cubicBezTo>
                  <a:cubicBezTo>
                    <a:pt x="13554" y="5789"/>
                    <a:pt x="13546" y="5797"/>
                    <a:pt x="13530" y="5820"/>
                  </a:cubicBezTo>
                  <a:close/>
                  <a:moveTo>
                    <a:pt x="17930" y="2749"/>
                  </a:moveTo>
                  <a:lnTo>
                    <a:pt x="17939" y="2717"/>
                  </a:lnTo>
                  <a:cubicBezTo>
                    <a:pt x="17936" y="2718"/>
                    <a:pt x="17933" y="2717"/>
                    <a:pt x="17932" y="2719"/>
                  </a:cubicBezTo>
                  <a:cubicBezTo>
                    <a:pt x="17931" y="2721"/>
                    <a:pt x="17894" y="2737"/>
                    <a:pt x="17930" y="2749"/>
                  </a:cubicBezTo>
                  <a:close/>
                  <a:moveTo>
                    <a:pt x="19915" y="5609"/>
                  </a:moveTo>
                  <a:lnTo>
                    <a:pt x="19939" y="5609"/>
                  </a:lnTo>
                  <a:lnTo>
                    <a:pt x="19939" y="5577"/>
                  </a:lnTo>
                  <a:cubicBezTo>
                    <a:pt x="19925" y="5593"/>
                    <a:pt x="19944" y="5568"/>
                    <a:pt x="19928" y="5590"/>
                  </a:cubicBezTo>
                  <a:cubicBezTo>
                    <a:pt x="19921" y="5598"/>
                    <a:pt x="19919" y="5603"/>
                    <a:pt x="19915" y="5609"/>
                  </a:cubicBezTo>
                  <a:close/>
                  <a:moveTo>
                    <a:pt x="18740" y="5577"/>
                  </a:moveTo>
                  <a:lnTo>
                    <a:pt x="18699" y="5577"/>
                  </a:lnTo>
                  <a:cubicBezTo>
                    <a:pt x="18700" y="5577"/>
                    <a:pt x="18704" y="5588"/>
                    <a:pt x="18718" y="5590"/>
                  </a:cubicBezTo>
                  <a:cubicBezTo>
                    <a:pt x="18739" y="5593"/>
                    <a:pt x="18730" y="5590"/>
                    <a:pt x="18740" y="5577"/>
                  </a:cubicBezTo>
                  <a:close/>
                  <a:moveTo>
                    <a:pt x="16609" y="4507"/>
                  </a:moveTo>
                  <a:lnTo>
                    <a:pt x="16633" y="4507"/>
                  </a:lnTo>
                  <a:cubicBezTo>
                    <a:pt x="16628" y="4484"/>
                    <a:pt x="16634" y="4496"/>
                    <a:pt x="16617" y="4483"/>
                  </a:cubicBezTo>
                  <a:cubicBezTo>
                    <a:pt x="16611" y="4493"/>
                    <a:pt x="16609" y="4492"/>
                    <a:pt x="16609" y="4507"/>
                  </a:cubicBezTo>
                  <a:close/>
                  <a:moveTo>
                    <a:pt x="20563" y="3883"/>
                  </a:moveTo>
                  <a:lnTo>
                    <a:pt x="20587" y="3883"/>
                  </a:lnTo>
                  <a:cubicBezTo>
                    <a:pt x="20577" y="3857"/>
                    <a:pt x="20597" y="3878"/>
                    <a:pt x="20563" y="3859"/>
                  </a:cubicBezTo>
                  <a:lnTo>
                    <a:pt x="20563" y="3883"/>
                  </a:lnTo>
                  <a:close/>
                  <a:moveTo>
                    <a:pt x="17921" y="4953"/>
                  </a:moveTo>
                  <a:cubicBezTo>
                    <a:pt x="17948" y="4943"/>
                    <a:pt x="17927" y="4963"/>
                    <a:pt x="17946" y="4929"/>
                  </a:cubicBezTo>
                  <a:lnTo>
                    <a:pt x="17921" y="4929"/>
                  </a:lnTo>
                  <a:lnTo>
                    <a:pt x="17921" y="4953"/>
                  </a:lnTo>
                  <a:close/>
                  <a:moveTo>
                    <a:pt x="23285" y="4799"/>
                  </a:moveTo>
                  <a:cubicBezTo>
                    <a:pt x="23311" y="4789"/>
                    <a:pt x="23291" y="4809"/>
                    <a:pt x="23309" y="4775"/>
                  </a:cubicBezTo>
                  <a:lnTo>
                    <a:pt x="23285" y="4775"/>
                  </a:lnTo>
                  <a:lnTo>
                    <a:pt x="23285" y="4799"/>
                  </a:lnTo>
                  <a:close/>
                  <a:moveTo>
                    <a:pt x="17022" y="3268"/>
                  </a:moveTo>
                  <a:cubicBezTo>
                    <a:pt x="17033" y="3274"/>
                    <a:pt x="17031" y="3272"/>
                    <a:pt x="17046" y="3276"/>
                  </a:cubicBezTo>
                  <a:lnTo>
                    <a:pt x="17046" y="3251"/>
                  </a:lnTo>
                  <a:cubicBezTo>
                    <a:pt x="17032" y="3255"/>
                    <a:pt x="17025" y="3252"/>
                    <a:pt x="17022" y="3268"/>
                  </a:cubicBezTo>
                  <a:close/>
                  <a:moveTo>
                    <a:pt x="6206" y="6565"/>
                  </a:moveTo>
                  <a:cubicBezTo>
                    <a:pt x="6217" y="6571"/>
                    <a:pt x="6215" y="6570"/>
                    <a:pt x="6230" y="6573"/>
                  </a:cubicBezTo>
                  <a:lnTo>
                    <a:pt x="6230" y="6549"/>
                  </a:lnTo>
                  <a:cubicBezTo>
                    <a:pt x="6216" y="6552"/>
                    <a:pt x="6209" y="6550"/>
                    <a:pt x="6206" y="6565"/>
                  </a:cubicBezTo>
                  <a:close/>
                  <a:moveTo>
                    <a:pt x="18343" y="4556"/>
                  </a:moveTo>
                  <a:cubicBezTo>
                    <a:pt x="18354" y="4562"/>
                    <a:pt x="18352" y="4560"/>
                    <a:pt x="18367" y="4564"/>
                  </a:cubicBezTo>
                  <a:lnTo>
                    <a:pt x="18367" y="4540"/>
                  </a:lnTo>
                  <a:cubicBezTo>
                    <a:pt x="18353" y="4543"/>
                    <a:pt x="18345" y="4541"/>
                    <a:pt x="18343" y="4556"/>
                  </a:cubicBezTo>
                  <a:close/>
                  <a:moveTo>
                    <a:pt x="19477" y="4929"/>
                  </a:moveTo>
                  <a:cubicBezTo>
                    <a:pt x="19488" y="4935"/>
                    <a:pt x="19486" y="4933"/>
                    <a:pt x="19501" y="4937"/>
                  </a:cubicBezTo>
                  <a:lnTo>
                    <a:pt x="19501" y="4912"/>
                  </a:lnTo>
                  <a:cubicBezTo>
                    <a:pt x="19487" y="4916"/>
                    <a:pt x="19480" y="4913"/>
                    <a:pt x="19477" y="4929"/>
                  </a:cubicBezTo>
                  <a:close/>
                  <a:moveTo>
                    <a:pt x="18189" y="2449"/>
                  </a:moveTo>
                  <a:lnTo>
                    <a:pt x="18221" y="2440"/>
                  </a:lnTo>
                  <a:cubicBezTo>
                    <a:pt x="18192" y="2402"/>
                    <a:pt x="18202" y="2431"/>
                    <a:pt x="18189" y="2449"/>
                  </a:cubicBezTo>
                  <a:close/>
                  <a:moveTo>
                    <a:pt x="22588" y="3697"/>
                  </a:moveTo>
                  <a:cubicBezTo>
                    <a:pt x="22603" y="3690"/>
                    <a:pt x="22598" y="3691"/>
                    <a:pt x="22621" y="3689"/>
                  </a:cubicBezTo>
                  <a:cubicBezTo>
                    <a:pt x="22608" y="3671"/>
                    <a:pt x="22589" y="3661"/>
                    <a:pt x="22588" y="3697"/>
                  </a:cubicBezTo>
                  <a:close/>
                  <a:moveTo>
                    <a:pt x="18513" y="2466"/>
                  </a:moveTo>
                  <a:cubicBezTo>
                    <a:pt x="18531" y="2490"/>
                    <a:pt x="18528" y="2490"/>
                    <a:pt x="18545" y="2466"/>
                  </a:cubicBezTo>
                  <a:cubicBezTo>
                    <a:pt x="18530" y="2462"/>
                    <a:pt x="18520" y="2457"/>
                    <a:pt x="18513" y="2466"/>
                  </a:cubicBezTo>
                  <a:close/>
                  <a:moveTo>
                    <a:pt x="19064" y="1874"/>
                  </a:moveTo>
                  <a:lnTo>
                    <a:pt x="19104" y="1874"/>
                  </a:lnTo>
                  <a:cubicBezTo>
                    <a:pt x="19104" y="1873"/>
                    <a:pt x="19100" y="1863"/>
                    <a:pt x="19085" y="1861"/>
                  </a:cubicBezTo>
                  <a:cubicBezTo>
                    <a:pt x="19073" y="1859"/>
                    <a:pt x="19066" y="1861"/>
                    <a:pt x="19064" y="1874"/>
                  </a:cubicBezTo>
                  <a:close/>
                  <a:moveTo>
                    <a:pt x="16617" y="2514"/>
                  </a:moveTo>
                  <a:cubicBezTo>
                    <a:pt x="16636" y="2540"/>
                    <a:pt x="16640" y="2541"/>
                    <a:pt x="16649" y="2506"/>
                  </a:cubicBezTo>
                  <a:cubicBezTo>
                    <a:pt x="16633" y="2514"/>
                    <a:pt x="16641" y="2512"/>
                    <a:pt x="16617" y="2514"/>
                  </a:cubicBezTo>
                  <a:close/>
                  <a:moveTo>
                    <a:pt x="19833" y="5293"/>
                  </a:moveTo>
                  <a:lnTo>
                    <a:pt x="19833" y="5277"/>
                  </a:lnTo>
                  <a:lnTo>
                    <a:pt x="19801" y="5277"/>
                  </a:lnTo>
                  <a:cubicBezTo>
                    <a:pt x="19819" y="5302"/>
                    <a:pt x="19796" y="5290"/>
                    <a:pt x="19833" y="5293"/>
                  </a:cubicBezTo>
                  <a:close/>
                  <a:moveTo>
                    <a:pt x="20360" y="3211"/>
                  </a:moveTo>
                  <a:lnTo>
                    <a:pt x="20360" y="3195"/>
                  </a:lnTo>
                  <a:lnTo>
                    <a:pt x="20328" y="3195"/>
                  </a:lnTo>
                  <a:cubicBezTo>
                    <a:pt x="20346" y="3220"/>
                    <a:pt x="20322" y="3208"/>
                    <a:pt x="20360" y="3211"/>
                  </a:cubicBezTo>
                  <a:close/>
                  <a:moveTo>
                    <a:pt x="19323" y="3276"/>
                  </a:moveTo>
                  <a:lnTo>
                    <a:pt x="19323" y="3260"/>
                  </a:lnTo>
                  <a:lnTo>
                    <a:pt x="19291" y="3260"/>
                  </a:lnTo>
                  <a:cubicBezTo>
                    <a:pt x="19309" y="3285"/>
                    <a:pt x="19285" y="3273"/>
                    <a:pt x="19323" y="3276"/>
                  </a:cubicBezTo>
                  <a:close/>
                  <a:moveTo>
                    <a:pt x="8426" y="1461"/>
                  </a:moveTo>
                  <a:lnTo>
                    <a:pt x="8426" y="1445"/>
                  </a:lnTo>
                  <a:lnTo>
                    <a:pt x="8394" y="1445"/>
                  </a:lnTo>
                  <a:cubicBezTo>
                    <a:pt x="8412" y="1470"/>
                    <a:pt x="8388" y="1458"/>
                    <a:pt x="8426" y="1461"/>
                  </a:cubicBezTo>
                  <a:close/>
                  <a:moveTo>
                    <a:pt x="17800" y="1688"/>
                  </a:moveTo>
                  <a:lnTo>
                    <a:pt x="17832" y="1688"/>
                  </a:lnTo>
                  <a:cubicBezTo>
                    <a:pt x="17814" y="1663"/>
                    <a:pt x="17838" y="1675"/>
                    <a:pt x="17800" y="1671"/>
                  </a:cubicBezTo>
                  <a:lnTo>
                    <a:pt x="17800" y="1688"/>
                  </a:lnTo>
                  <a:close/>
                  <a:moveTo>
                    <a:pt x="12396" y="1388"/>
                  </a:moveTo>
                  <a:cubicBezTo>
                    <a:pt x="12434" y="1385"/>
                    <a:pt x="12410" y="1397"/>
                    <a:pt x="12428" y="1372"/>
                  </a:cubicBezTo>
                  <a:lnTo>
                    <a:pt x="12396" y="1372"/>
                  </a:lnTo>
                  <a:lnTo>
                    <a:pt x="12396" y="1388"/>
                  </a:lnTo>
                  <a:close/>
                  <a:moveTo>
                    <a:pt x="21340" y="3316"/>
                  </a:moveTo>
                  <a:lnTo>
                    <a:pt x="21373" y="3316"/>
                  </a:lnTo>
                  <a:cubicBezTo>
                    <a:pt x="21355" y="3291"/>
                    <a:pt x="21378" y="3303"/>
                    <a:pt x="21340" y="3300"/>
                  </a:cubicBezTo>
                  <a:lnTo>
                    <a:pt x="21340" y="3316"/>
                  </a:lnTo>
                  <a:close/>
                  <a:moveTo>
                    <a:pt x="23050" y="1242"/>
                  </a:moveTo>
                  <a:cubicBezTo>
                    <a:pt x="23088" y="1239"/>
                    <a:pt x="23064" y="1251"/>
                    <a:pt x="23082" y="1226"/>
                  </a:cubicBezTo>
                  <a:lnTo>
                    <a:pt x="23050" y="1226"/>
                  </a:lnTo>
                  <a:lnTo>
                    <a:pt x="23050" y="1242"/>
                  </a:lnTo>
                  <a:close/>
                  <a:moveTo>
                    <a:pt x="23147" y="3187"/>
                  </a:moveTo>
                  <a:lnTo>
                    <a:pt x="23180" y="3187"/>
                  </a:lnTo>
                  <a:cubicBezTo>
                    <a:pt x="23161" y="3162"/>
                    <a:pt x="23185" y="3174"/>
                    <a:pt x="23147" y="3170"/>
                  </a:cubicBezTo>
                  <a:lnTo>
                    <a:pt x="23147" y="3187"/>
                  </a:lnTo>
                  <a:close/>
                  <a:moveTo>
                    <a:pt x="600" y="2952"/>
                  </a:moveTo>
                  <a:cubicBezTo>
                    <a:pt x="637" y="2949"/>
                    <a:pt x="614" y="2960"/>
                    <a:pt x="632" y="2935"/>
                  </a:cubicBezTo>
                  <a:lnTo>
                    <a:pt x="600" y="2935"/>
                  </a:lnTo>
                  <a:lnTo>
                    <a:pt x="600" y="2952"/>
                  </a:lnTo>
                  <a:close/>
                  <a:moveTo>
                    <a:pt x="17233" y="2579"/>
                  </a:moveTo>
                  <a:lnTo>
                    <a:pt x="17265" y="2579"/>
                  </a:lnTo>
                  <a:cubicBezTo>
                    <a:pt x="17247" y="2554"/>
                    <a:pt x="17270" y="2566"/>
                    <a:pt x="17233" y="2563"/>
                  </a:cubicBezTo>
                  <a:lnTo>
                    <a:pt x="17233" y="2579"/>
                  </a:lnTo>
                  <a:close/>
                  <a:moveTo>
                    <a:pt x="3727" y="6833"/>
                  </a:moveTo>
                  <a:lnTo>
                    <a:pt x="3759" y="6833"/>
                  </a:lnTo>
                  <a:cubicBezTo>
                    <a:pt x="3741" y="6808"/>
                    <a:pt x="3765" y="6820"/>
                    <a:pt x="3727" y="6816"/>
                  </a:cubicBezTo>
                  <a:lnTo>
                    <a:pt x="3727" y="6833"/>
                  </a:lnTo>
                  <a:close/>
                  <a:moveTo>
                    <a:pt x="12023" y="5949"/>
                  </a:moveTo>
                  <a:cubicBezTo>
                    <a:pt x="12061" y="5946"/>
                    <a:pt x="12037" y="5958"/>
                    <a:pt x="12056" y="5933"/>
                  </a:cubicBezTo>
                  <a:lnTo>
                    <a:pt x="12023" y="5933"/>
                  </a:lnTo>
                  <a:lnTo>
                    <a:pt x="12023" y="5949"/>
                  </a:lnTo>
                  <a:close/>
                  <a:moveTo>
                    <a:pt x="21462" y="5496"/>
                  </a:moveTo>
                  <a:lnTo>
                    <a:pt x="21421" y="5496"/>
                  </a:lnTo>
                  <a:cubicBezTo>
                    <a:pt x="21429" y="5506"/>
                    <a:pt x="21424" y="5509"/>
                    <a:pt x="21438" y="5510"/>
                  </a:cubicBezTo>
                  <a:cubicBezTo>
                    <a:pt x="21439" y="5510"/>
                    <a:pt x="21442" y="5509"/>
                    <a:pt x="21443" y="5509"/>
                  </a:cubicBezTo>
                  <a:cubicBezTo>
                    <a:pt x="21485" y="5502"/>
                    <a:pt x="21446" y="5509"/>
                    <a:pt x="21462" y="5496"/>
                  </a:cubicBezTo>
                  <a:close/>
                  <a:moveTo>
                    <a:pt x="18164" y="1550"/>
                  </a:moveTo>
                  <a:cubicBezTo>
                    <a:pt x="18179" y="1543"/>
                    <a:pt x="18175" y="1544"/>
                    <a:pt x="18197" y="1542"/>
                  </a:cubicBezTo>
                  <a:lnTo>
                    <a:pt x="18140" y="1526"/>
                  </a:lnTo>
                  <a:lnTo>
                    <a:pt x="18164" y="1550"/>
                  </a:lnTo>
                  <a:close/>
                  <a:moveTo>
                    <a:pt x="16560" y="4929"/>
                  </a:moveTo>
                  <a:lnTo>
                    <a:pt x="16520" y="4929"/>
                  </a:lnTo>
                  <a:cubicBezTo>
                    <a:pt x="16525" y="4936"/>
                    <a:pt x="16524" y="4945"/>
                    <a:pt x="16541" y="4942"/>
                  </a:cubicBezTo>
                  <a:cubicBezTo>
                    <a:pt x="16583" y="4935"/>
                    <a:pt x="16545" y="4942"/>
                    <a:pt x="16560" y="4929"/>
                  </a:cubicBezTo>
                  <a:close/>
                  <a:moveTo>
                    <a:pt x="243" y="3130"/>
                  </a:moveTo>
                  <a:lnTo>
                    <a:pt x="275" y="3130"/>
                  </a:lnTo>
                  <a:lnTo>
                    <a:pt x="275" y="3114"/>
                  </a:lnTo>
                  <a:cubicBezTo>
                    <a:pt x="256" y="3115"/>
                    <a:pt x="246" y="3113"/>
                    <a:pt x="243" y="3130"/>
                  </a:cubicBezTo>
                  <a:close/>
                  <a:moveTo>
                    <a:pt x="21049" y="4912"/>
                  </a:moveTo>
                  <a:lnTo>
                    <a:pt x="21065" y="4912"/>
                  </a:lnTo>
                  <a:lnTo>
                    <a:pt x="21065" y="4872"/>
                  </a:lnTo>
                  <a:lnTo>
                    <a:pt x="21057" y="4872"/>
                  </a:lnTo>
                  <a:cubicBezTo>
                    <a:pt x="21057" y="4894"/>
                    <a:pt x="21053" y="4894"/>
                    <a:pt x="21049" y="4912"/>
                  </a:cubicBezTo>
                  <a:close/>
                  <a:moveTo>
                    <a:pt x="15718" y="2093"/>
                  </a:moveTo>
                  <a:cubicBezTo>
                    <a:pt x="15736" y="2089"/>
                    <a:pt x="15736" y="2085"/>
                    <a:pt x="15758" y="2085"/>
                  </a:cubicBezTo>
                  <a:lnTo>
                    <a:pt x="15758" y="2077"/>
                  </a:lnTo>
                  <a:lnTo>
                    <a:pt x="15718" y="2077"/>
                  </a:lnTo>
                  <a:lnTo>
                    <a:pt x="15718" y="2093"/>
                  </a:lnTo>
                  <a:close/>
                  <a:moveTo>
                    <a:pt x="14357" y="2093"/>
                  </a:moveTo>
                  <a:lnTo>
                    <a:pt x="14397" y="2093"/>
                  </a:lnTo>
                  <a:lnTo>
                    <a:pt x="14397" y="2085"/>
                  </a:lnTo>
                  <a:cubicBezTo>
                    <a:pt x="14375" y="2085"/>
                    <a:pt x="14375" y="2081"/>
                    <a:pt x="14357" y="2077"/>
                  </a:cubicBezTo>
                  <a:lnTo>
                    <a:pt x="14357" y="2093"/>
                  </a:lnTo>
                  <a:close/>
                  <a:moveTo>
                    <a:pt x="22734" y="1356"/>
                  </a:moveTo>
                  <a:cubicBezTo>
                    <a:pt x="22756" y="1356"/>
                    <a:pt x="22756" y="1359"/>
                    <a:pt x="22774" y="1364"/>
                  </a:cubicBezTo>
                  <a:lnTo>
                    <a:pt x="22774" y="1347"/>
                  </a:lnTo>
                  <a:lnTo>
                    <a:pt x="22734" y="1347"/>
                  </a:lnTo>
                  <a:lnTo>
                    <a:pt x="22734" y="1356"/>
                  </a:lnTo>
                  <a:close/>
                  <a:moveTo>
                    <a:pt x="19129" y="1882"/>
                  </a:moveTo>
                  <a:lnTo>
                    <a:pt x="19169" y="1882"/>
                  </a:lnTo>
                  <a:lnTo>
                    <a:pt x="19169" y="1874"/>
                  </a:lnTo>
                  <a:cubicBezTo>
                    <a:pt x="19147" y="1874"/>
                    <a:pt x="19147" y="1870"/>
                    <a:pt x="19129" y="1866"/>
                  </a:cubicBezTo>
                  <a:lnTo>
                    <a:pt x="19129" y="1882"/>
                  </a:lnTo>
                  <a:close/>
                  <a:moveTo>
                    <a:pt x="16771" y="3251"/>
                  </a:moveTo>
                  <a:lnTo>
                    <a:pt x="16811" y="3251"/>
                  </a:lnTo>
                  <a:lnTo>
                    <a:pt x="16811" y="3243"/>
                  </a:lnTo>
                  <a:cubicBezTo>
                    <a:pt x="16790" y="3243"/>
                    <a:pt x="16789" y="3239"/>
                    <a:pt x="16771" y="3235"/>
                  </a:cubicBezTo>
                  <a:lnTo>
                    <a:pt x="16771" y="3251"/>
                  </a:lnTo>
                  <a:close/>
                  <a:moveTo>
                    <a:pt x="19615" y="2676"/>
                  </a:moveTo>
                  <a:lnTo>
                    <a:pt x="19615" y="2684"/>
                  </a:lnTo>
                  <a:lnTo>
                    <a:pt x="19655" y="2684"/>
                  </a:lnTo>
                  <a:lnTo>
                    <a:pt x="19655" y="2668"/>
                  </a:lnTo>
                  <a:cubicBezTo>
                    <a:pt x="19637" y="2672"/>
                    <a:pt x="19637" y="2676"/>
                    <a:pt x="19615" y="2676"/>
                  </a:cubicBezTo>
                  <a:close/>
                  <a:moveTo>
                    <a:pt x="22758" y="5399"/>
                  </a:moveTo>
                  <a:cubicBezTo>
                    <a:pt x="22780" y="5399"/>
                    <a:pt x="22781" y="5402"/>
                    <a:pt x="22799" y="5407"/>
                  </a:cubicBezTo>
                  <a:lnTo>
                    <a:pt x="22799" y="5390"/>
                  </a:lnTo>
                  <a:lnTo>
                    <a:pt x="22758" y="5390"/>
                  </a:lnTo>
                  <a:lnTo>
                    <a:pt x="22758" y="5399"/>
                  </a:lnTo>
                  <a:close/>
                  <a:moveTo>
                    <a:pt x="17371" y="2393"/>
                  </a:moveTo>
                  <a:cubicBezTo>
                    <a:pt x="17396" y="2398"/>
                    <a:pt x="17383" y="2401"/>
                    <a:pt x="17403" y="2393"/>
                  </a:cubicBezTo>
                  <a:cubicBezTo>
                    <a:pt x="17394" y="2380"/>
                    <a:pt x="17376" y="2362"/>
                    <a:pt x="17371" y="2393"/>
                  </a:cubicBezTo>
                  <a:close/>
                  <a:moveTo>
                    <a:pt x="21673" y="4799"/>
                  </a:moveTo>
                  <a:lnTo>
                    <a:pt x="21729" y="4783"/>
                  </a:lnTo>
                  <a:cubicBezTo>
                    <a:pt x="21710" y="4778"/>
                    <a:pt x="21708" y="4771"/>
                    <a:pt x="21686" y="4787"/>
                  </a:cubicBezTo>
                  <a:cubicBezTo>
                    <a:pt x="21672" y="4797"/>
                    <a:pt x="21678" y="4794"/>
                    <a:pt x="21673" y="4799"/>
                  </a:cubicBezTo>
                  <a:close/>
                  <a:moveTo>
                    <a:pt x="18715" y="2044"/>
                  </a:moveTo>
                  <a:lnTo>
                    <a:pt x="18715" y="2052"/>
                  </a:lnTo>
                  <a:cubicBezTo>
                    <a:pt x="18754" y="2052"/>
                    <a:pt x="18748" y="2059"/>
                    <a:pt x="18756" y="2028"/>
                  </a:cubicBezTo>
                  <a:cubicBezTo>
                    <a:pt x="18711" y="2044"/>
                    <a:pt x="18792" y="2013"/>
                    <a:pt x="18740" y="2036"/>
                  </a:cubicBezTo>
                  <a:cubicBezTo>
                    <a:pt x="18728" y="2042"/>
                    <a:pt x="18758" y="2044"/>
                    <a:pt x="18715" y="2044"/>
                  </a:cubicBezTo>
                  <a:close/>
                  <a:moveTo>
                    <a:pt x="17873" y="2360"/>
                  </a:moveTo>
                  <a:cubicBezTo>
                    <a:pt x="17854" y="2364"/>
                    <a:pt x="17854" y="2366"/>
                    <a:pt x="17832" y="2368"/>
                  </a:cubicBezTo>
                  <a:lnTo>
                    <a:pt x="17865" y="2384"/>
                  </a:lnTo>
                  <a:cubicBezTo>
                    <a:pt x="17871" y="2374"/>
                    <a:pt x="17869" y="2376"/>
                    <a:pt x="17873" y="2360"/>
                  </a:cubicBezTo>
                  <a:lnTo>
                    <a:pt x="17889" y="2360"/>
                  </a:lnTo>
                  <a:cubicBezTo>
                    <a:pt x="17886" y="2350"/>
                    <a:pt x="17885" y="2326"/>
                    <a:pt x="17863" y="2340"/>
                  </a:cubicBezTo>
                  <a:cubicBezTo>
                    <a:pt x="17854" y="2346"/>
                    <a:pt x="17863" y="2334"/>
                    <a:pt x="17857" y="2352"/>
                  </a:cubicBezTo>
                  <a:lnTo>
                    <a:pt x="17873" y="2360"/>
                  </a:lnTo>
                  <a:close/>
                  <a:moveTo>
                    <a:pt x="21105" y="2125"/>
                  </a:moveTo>
                  <a:lnTo>
                    <a:pt x="21154" y="2125"/>
                  </a:lnTo>
                  <a:lnTo>
                    <a:pt x="21154" y="2117"/>
                  </a:lnTo>
                  <a:cubicBezTo>
                    <a:pt x="21125" y="2117"/>
                    <a:pt x="21122" y="2103"/>
                    <a:pt x="21105" y="2125"/>
                  </a:cubicBezTo>
                  <a:close/>
                  <a:moveTo>
                    <a:pt x="21033" y="4280"/>
                  </a:moveTo>
                  <a:cubicBezTo>
                    <a:pt x="21061" y="4273"/>
                    <a:pt x="21051" y="4277"/>
                    <a:pt x="21065" y="4256"/>
                  </a:cubicBezTo>
                  <a:cubicBezTo>
                    <a:pt x="21033" y="4259"/>
                    <a:pt x="21040" y="4251"/>
                    <a:pt x="21033" y="4280"/>
                  </a:cubicBezTo>
                  <a:close/>
                  <a:moveTo>
                    <a:pt x="10565" y="6128"/>
                  </a:moveTo>
                  <a:cubicBezTo>
                    <a:pt x="10557" y="6099"/>
                    <a:pt x="10564" y="6106"/>
                    <a:pt x="10532" y="6103"/>
                  </a:cubicBezTo>
                  <a:cubicBezTo>
                    <a:pt x="10547" y="6125"/>
                    <a:pt x="10537" y="6120"/>
                    <a:pt x="10565" y="6128"/>
                  </a:cubicBezTo>
                  <a:close/>
                  <a:moveTo>
                    <a:pt x="22953" y="3738"/>
                  </a:moveTo>
                  <a:cubicBezTo>
                    <a:pt x="22953" y="3737"/>
                    <a:pt x="22954" y="3734"/>
                    <a:pt x="22954" y="3734"/>
                  </a:cubicBezTo>
                  <a:cubicBezTo>
                    <a:pt x="22954" y="3735"/>
                    <a:pt x="22955" y="3732"/>
                    <a:pt x="22956" y="3731"/>
                  </a:cubicBezTo>
                  <a:lnTo>
                    <a:pt x="22959" y="3724"/>
                  </a:lnTo>
                  <a:cubicBezTo>
                    <a:pt x="22960" y="3724"/>
                    <a:pt x="22961" y="3722"/>
                    <a:pt x="22962" y="3721"/>
                  </a:cubicBezTo>
                  <a:cubicBezTo>
                    <a:pt x="22963" y="3720"/>
                    <a:pt x="22967" y="3715"/>
                    <a:pt x="22969" y="3713"/>
                  </a:cubicBezTo>
                  <a:lnTo>
                    <a:pt x="22937" y="3713"/>
                  </a:lnTo>
                  <a:cubicBezTo>
                    <a:pt x="22942" y="3735"/>
                    <a:pt x="22933" y="3726"/>
                    <a:pt x="22953" y="3738"/>
                  </a:cubicBezTo>
                  <a:close/>
                  <a:moveTo>
                    <a:pt x="8078" y="1485"/>
                  </a:moveTo>
                  <a:cubicBezTo>
                    <a:pt x="8099" y="1491"/>
                    <a:pt x="8084" y="1484"/>
                    <a:pt x="8102" y="1493"/>
                  </a:cubicBezTo>
                  <a:cubicBezTo>
                    <a:pt x="8099" y="1456"/>
                    <a:pt x="8111" y="1479"/>
                    <a:pt x="8086" y="1461"/>
                  </a:cubicBezTo>
                  <a:cubicBezTo>
                    <a:pt x="8082" y="1475"/>
                    <a:pt x="8085" y="1475"/>
                    <a:pt x="8078" y="1485"/>
                  </a:cubicBezTo>
                  <a:close/>
                  <a:moveTo>
                    <a:pt x="19923" y="2417"/>
                  </a:moveTo>
                  <a:cubicBezTo>
                    <a:pt x="19952" y="2409"/>
                    <a:pt x="19944" y="2416"/>
                    <a:pt x="19947" y="2384"/>
                  </a:cubicBezTo>
                  <a:cubicBezTo>
                    <a:pt x="19927" y="2398"/>
                    <a:pt x="19929" y="2389"/>
                    <a:pt x="19923" y="2417"/>
                  </a:cubicBezTo>
                  <a:close/>
                  <a:moveTo>
                    <a:pt x="20895" y="2133"/>
                  </a:moveTo>
                  <a:cubicBezTo>
                    <a:pt x="20913" y="2138"/>
                    <a:pt x="20913" y="2140"/>
                    <a:pt x="20935" y="2141"/>
                  </a:cubicBezTo>
                  <a:cubicBezTo>
                    <a:pt x="20922" y="2122"/>
                    <a:pt x="20912" y="2110"/>
                    <a:pt x="20895" y="2133"/>
                  </a:cubicBezTo>
                  <a:close/>
                  <a:moveTo>
                    <a:pt x="17046" y="2352"/>
                  </a:moveTo>
                  <a:cubicBezTo>
                    <a:pt x="17078" y="2349"/>
                    <a:pt x="17071" y="2357"/>
                    <a:pt x="17079" y="2328"/>
                  </a:cubicBezTo>
                  <a:cubicBezTo>
                    <a:pt x="17055" y="2334"/>
                    <a:pt x="17058" y="2331"/>
                    <a:pt x="17046" y="2352"/>
                  </a:cubicBezTo>
                  <a:close/>
                  <a:moveTo>
                    <a:pt x="18367" y="3000"/>
                  </a:moveTo>
                  <a:lnTo>
                    <a:pt x="18367" y="3008"/>
                  </a:lnTo>
                  <a:cubicBezTo>
                    <a:pt x="18398" y="3008"/>
                    <a:pt x="18384" y="3014"/>
                    <a:pt x="18401" y="3014"/>
                  </a:cubicBezTo>
                  <a:cubicBezTo>
                    <a:pt x="18429" y="3015"/>
                    <a:pt x="18402" y="3008"/>
                    <a:pt x="18440" y="3008"/>
                  </a:cubicBezTo>
                  <a:lnTo>
                    <a:pt x="18367" y="3000"/>
                  </a:lnTo>
                  <a:close/>
                  <a:moveTo>
                    <a:pt x="11472" y="1663"/>
                  </a:moveTo>
                  <a:lnTo>
                    <a:pt x="11504" y="1654"/>
                  </a:lnTo>
                  <a:cubicBezTo>
                    <a:pt x="11492" y="1638"/>
                    <a:pt x="11473" y="1627"/>
                    <a:pt x="11472" y="1663"/>
                  </a:cubicBezTo>
                  <a:close/>
                  <a:moveTo>
                    <a:pt x="18148" y="3316"/>
                  </a:moveTo>
                  <a:cubicBezTo>
                    <a:pt x="18173" y="3310"/>
                    <a:pt x="18166" y="3316"/>
                    <a:pt x="18173" y="3292"/>
                  </a:cubicBezTo>
                  <a:lnTo>
                    <a:pt x="18148" y="3292"/>
                  </a:lnTo>
                  <a:lnTo>
                    <a:pt x="18148" y="3316"/>
                  </a:lnTo>
                  <a:close/>
                  <a:moveTo>
                    <a:pt x="12469" y="1396"/>
                  </a:moveTo>
                  <a:cubicBezTo>
                    <a:pt x="12493" y="1389"/>
                    <a:pt x="12487" y="1396"/>
                    <a:pt x="12493" y="1372"/>
                  </a:cubicBezTo>
                  <a:lnTo>
                    <a:pt x="12469" y="1372"/>
                  </a:lnTo>
                  <a:lnTo>
                    <a:pt x="12469" y="1396"/>
                  </a:lnTo>
                  <a:close/>
                  <a:moveTo>
                    <a:pt x="20790" y="4718"/>
                  </a:moveTo>
                  <a:lnTo>
                    <a:pt x="20814" y="4718"/>
                  </a:lnTo>
                  <a:cubicBezTo>
                    <a:pt x="20807" y="4694"/>
                    <a:pt x="20814" y="4700"/>
                    <a:pt x="20790" y="4694"/>
                  </a:cubicBezTo>
                  <a:lnTo>
                    <a:pt x="20790" y="4718"/>
                  </a:lnTo>
                  <a:close/>
                  <a:moveTo>
                    <a:pt x="11464" y="1404"/>
                  </a:moveTo>
                  <a:cubicBezTo>
                    <a:pt x="11489" y="1398"/>
                    <a:pt x="11482" y="1404"/>
                    <a:pt x="11489" y="1380"/>
                  </a:cubicBezTo>
                  <a:lnTo>
                    <a:pt x="11464" y="1380"/>
                  </a:lnTo>
                  <a:lnTo>
                    <a:pt x="11464" y="1404"/>
                  </a:lnTo>
                  <a:close/>
                  <a:moveTo>
                    <a:pt x="23293" y="4102"/>
                  </a:moveTo>
                  <a:cubicBezTo>
                    <a:pt x="23317" y="4096"/>
                    <a:pt x="23311" y="4102"/>
                    <a:pt x="23317" y="4078"/>
                  </a:cubicBezTo>
                  <a:lnTo>
                    <a:pt x="23293" y="4078"/>
                  </a:lnTo>
                  <a:lnTo>
                    <a:pt x="23293" y="4102"/>
                  </a:lnTo>
                  <a:close/>
                  <a:moveTo>
                    <a:pt x="1458" y="5739"/>
                  </a:moveTo>
                  <a:lnTo>
                    <a:pt x="1458" y="5715"/>
                  </a:lnTo>
                  <a:lnTo>
                    <a:pt x="1434" y="5715"/>
                  </a:lnTo>
                  <a:cubicBezTo>
                    <a:pt x="1440" y="5738"/>
                    <a:pt x="1434" y="5733"/>
                    <a:pt x="1458" y="5739"/>
                  </a:cubicBezTo>
                  <a:close/>
                  <a:moveTo>
                    <a:pt x="10719" y="1631"/>
                  </a:moveTo>
                  <a:cubicBezTo>
                    <a:pt x="10741" y="1629"/>
                    <a:pt x="10741" y="1627"/>
                    <a:pt x="10759" y="1623"/>
                  </a:cubicBezTo>
                  <a:cubicBezTo>
                    <a:pt x="10743" y="1600"/>
                    <a:pt x="10735" y="1608"/>
                    <a:pt x="10719" y="1631"/>
                  </a:cubicBezTo>
                  <a:close/>
                  <a:moveTo>
                    <a:pt x="20465" y="3697"/>
                  </a:moveTo>
                  <a:lnTo>
                    <a:pt x="20482" y="3697"/>
                  </a:lnTo>
                  <a:cubicBezTo>
                    <a:pt x="20481" y="3655"/>
                    <a:pt x="20489" y="3674"/>
                    <a:pt x="20465" y="3657"/>
                  </a:cubicBezTo>
                  <a:cubicBezTo>
                    <a:pt x="20472" y="3688"/>
                    <a:pt x="20472" y="3666"/>
                    <a:pt x="20465" y="3697"/>
                  </a:cubicBezTo>
                  <a:close/>
                  <a:moveTo>
                    <a:pt x="17921" y="2409"/>
                  </a:moveTo>
                  <a:cubicBezTo>
                    <a:pt x="17911" y="2387"/>
                    <a:pt x="17914" y="2400"/>
                    <a:pt x="17913" y="2368"/>
                  </a:cubicBezTo>
                  <a:lnTo>
                    <a:pt x="17897" y="2368"/>
                  </a:lnTo>
                  <a:cubicBezTo>
                    <a:pt x="17907" y="2413"/>
                    <a:pt x="17906" y="2403"/>
                    <a:pt x="17921" y="2409"/>
                  </a:cubicBezTo>
                  <a:close/>
                  <a:moveTo>
                    <a:pt x="21948" y="4961"/>
                  </a:moveTo>
                  <a:cubicBezTo>
                    <a:pt x="21965" y="4955"/>
                    <a:pt x="21959" y="4964"/>
                    <a:pt x="21968" y="4948"/>
                  </a:cubicBezTo>
                  <a:cubicBezTo>
                    <a:pt x="21976" y="4932"/>
                    <a:pt x="21971" y="4939"/>
                    <a:pt x="21972" y="4921"/>
                  </a:cubicBezTo>
                  <a:cubicBezTo>
                    <a:pt x="21946" y="4940"/>
                    <a:pt x="21963" y="4929"/>
                    <a:pt x="21948" y="4961"/>
                  </a:cubicBezTo>
                  <a:close/>
                  <a:moveTo>
                    <a:pt x="13409" y="2036"/>
                  </a:moveTo>
                  <a:cubicBezTo>
                    <a:pt x="13397" y="2024"/>
                    <a:pt x="13397" y="2032"/>
                    <a:pt x="13409" y="2020"/>
                  </a:cubicBezTo>
                  <a:lnTo>
                    <a:pt x="13409" y="2036"/>
                  </a:lnTo>
                  <a:close/>
                  <a:moveTo>
                    <a:pt x="16682" y="2174"/>
                  </a:moveTo>
                  <a:lnTo>
                    <a:pt x="16650" y="2165"/>
                  </a:lnTo>
                  <a:cubicBezTo>
                    <a:pt x="16659" y="2201"/>
                    <a:pt x="16663" y="2200"/>
                    <a:pt x="16682" y="2174"/>
                  </a:cubicBezTo>
                  <a:close/>
                  <a:moveTo>
                    <a:pt x="19339" y="4823"/>
                  </a:moveTo>
                  <a:lnTo>
                    <a:pt x="19380" y="4823"/>
                  </a:lnTo>
                  <a:cubicBezTo>
                    <a:pt x="19374" y="4818"/>
                    <a:pt x="19378" y="4817"/>
                    <a:pt x="19366" y="4812"/>
                  </a:cubicBezTo>
                  <a:cubicBezTo>
                    <a:pt x="19348" y="4804"/>
                    <a:pt x="19362" y="4809"/>
                    <a:pt x="19339" y="4807"/>
                  </a:cubicBezTo>
                  <a:lnTo>
                    <a:pt x="19339" y="4823"/>
                  </a:lnTo>
                  <a:close/>
                  <a:moveTo>
                    <a:pt x="18748" y="5512"/>
                  </a:moveTo>
                  <a:lnTo>
                    <a:pt x="18780" y="5512"/>
                  </a:lnTo>
                  <a:cubicBezTo>
                    <a:pt x="18770" y="5475"/>
                    <a:pt x="18761" y="5487"/>
                    <a:pt x="18748" y="5512"/>
                  </a:cubicBezTo>
                  <a:close/>
                  <a:moveTo>
                    <a:pt x="19671" y="2636"/>
                  </a:moveTo>
                  <a:lnTo>
                    <a:pt x="19704" y="2636"/>
                  </a:lnTo>
                  <a:cubicBezTo>
                    <a:pt x="19694" y="2599"/>
                    <a:pt x="19685" y="2611"/>
                    <a:pt x="19671" y="2636"/>
                  </a:cubicBezTo>
                  <a:close/>
                  <a:moveTo>
                    <a:pt x="23139" y="1428"/>
                  </a:moveTo>
                  <a:lnTo>
                    <a:pt x="23163" y="1428"/>
                  </a:lnTo>
                  <a:lnTo>
                    <a:pt x="23163" y="1404"/>
                  </a:lnTo>
                  <a:cubicBezTo>
                    <a:pt x="23145" y="1409"/>
                    <a:pt x="23140" y="1406"/>
                    <a:pt x="23139" y="1428"/>
                  </a:cubicBezTo>
                  <a:close/>
                  <a:moveTo>
                    <a:pt x="16795" y="1753"/>
                  </a:moveTo>
                  <a:lnTo>
                    <a:pt x="16820" y="1753"/>
                  </a:lnTo>
                  <a:lnTo>
                    <a:pt x="16820" y="1728"/>
                  </a:lnTo>
                  <a:cubicBezTo>
                    <a:pt x="16801" y="1733"/>
                    <a:pt x="16796" y="1730"/>
                    <a:pt x="16795" y="1753"/>
                  </a:cubicBezTo>
                  <a:close/>
                  <a:moveTo>
                    <a:pt x="21883" y="3373"/>
                  </a:moveTo>
                  <a:lnTo>
                    <a:pt x="21908" y="3373"/>
                  </a:lnTo>
                  <a:lnTo>
                    <a:pt x="21908" y="3349"/>
                  </a:lnTo>
                  <a:cubicBezTo>
                    <a:pt x="21889" y="3354"/>
                    <a:pt x="21884" y="3351"/>
                    <a:pt x="21883" y="3373"/>
                  </a:cubicBezTo>
                  <a:close/>
                  <a:moveTo>
                    <a:pt x="19185" y="3332"/>
                  </a:moveTo>
                  <a:lnTo>
                    <a:pt x="19210" y="3332"/>
                  </a:lnTo>
                  <a:lnTo>
                    <a:pt x="19210" y="3308"/>
                  </a:lnTo>
                  <a:cubicBezTo>
                    <a:pt x="19191" y="3313"/>
                    <a:pt x="19186" y="3310"/>
                    <a:pt x="19185" y="3332"/>
                  </a:cubicBezTo>
                  <a:close/>
                  <a:moveTo>
                    <a:pt x="16892" y="5123"/>
                  </a:moveTo>
                  <a:lnTo>
                    <a:pt x="16917" y="5123"/>
                  </a:lnTo>
                  <a:lnTo>
                    <a:pt x="16917" y="5099"/>
                  </a:lnTo>
                  <a:cubicBezTo>
                    <a:pt x="16898" y="5104"/>
                    <a:pt x="16893" y="5101"/>
                    <a:pt x="16892" y="5123"/>
                  </a:cubicBezTo>
                  <a:close/>
                  <a:moveTo>
                    <a:pt x="20328" y="5285"/>
                  </a:moveTo>
                  <a:cubicBezTo>
                    <a:pt x="20346" y="5310"/>
                    <a:pt x="20322" y="5298"/>
                    <a:pt x="20360" y="5301"/>
                  </a:cubicBezTo>
                  <a:cubicBezTo>
                    <a:pt x="20353" y="5276"/>
                    <a:pt x="20352" y="5276"/>
                    <a:pt x="20328" y="5285"/>
                  </a:cubicBezTo>
                  <a:close/>
                  <a:moveTo>
                    <a:pt x="15102" y="1809"/>
                  </a:moveTo>
                  <a:cubicBezTo>
                    <a:pt x="15099" y="1772"/>
                    <a:pt x="15111" y="1795"/>
                    <a:pt x="15086" y="1777"/>
                  </a:cubicBezTo>
                  <a:cubicBezTo>
                    <a:pt x="15080" y="1805"/>
                    <a:pt x="15070" y="1801"/>
                    <a:pt x="15102" y="1809"/>
                  </a:cubicBezTo>
                  <a:close/>
                  <a:moveTo>
                    <a:pt x="18983" y="1858"/>
                  </a:moveTo>
                  <a:cubicBezTo>
                    <a:pt x="18982" y="1857"/>
                    <a:pt x="18980" y="1855"/>
                    <a:pt x="18980" y="1856"/>
                  </a:cubicBezTo>
                  <a:lnTo>
                    <a:pt x="18950" y="1850"/>
                  </a:lnTo>
                  <a:cubicBezTo>
                    <a:pt x="18960" y="1885"/>
                    <a:pt x="18964" y="1884"/>
                    <a:pt x="18983" y="1858"/>
                  </a:cubicBezTo>
                  <a:close/>
                  <a:moveTo>
                    <a:pt x="15872" y="5690"/>
                  </a:moveTo>
                  <a:cubicBezTo>
                    <a:pt x="15885" y="5689"/>
                    <a:pt x="15880" y="5692"/>
                    <a:pt x="15893" y="5687"/>
                  </a:cubicBezTo>
                  <a:cubicBezTo>
                    <a:pt x="15919" y="5677"/>
                    <a:pt x="15904" y="5681"/>
                    <a:pt x="15912" y="5674"/>
                  </a:cubicBezTo>
                  <a:lnTo>
                    <a:pt x="15872" y="5674"/>
                  </a:lnTo>
                  <a:lnTo>
                    <a:pt x="15872" y="5690"/>
                  </a:lnTo>
                  <a:close/>
                  <a:moveTo>
                    <a:pt x="8823" y="1428"/>
                  </a:moveTo>
                  <a:lnTo>
                    <a:pt x="8791" y="1428"/>
                  </a:lnTo>
                  <a:cubicBezTo>
                    <a:pt x="8801" y="1469"/>
                    <a:pt x="8806" y="1454"/>
                    <a:pt x="8823" y="1428"/>
                  </a:cubicBezTo>
                  <a:close/>
                  <a:moveTo>
                    <a:pt x="16261" y="1445"/>
                  </a:moveTo>
                  <a:cubicBezTo>
                    <a:pt x="16284" y="1427"/>
                    <a:pt x="16270" y="1439"/>
                    <a:pt x="16285" y="1412"/>
                  </a:cubicBezTo>
                  <a:lnTo>
                    <a:pt x="16261" y="1412"/>
                  </a:lnTo>
                  <a:lnTo>
                    <a:pt x="16261" y="1445"/>
                  </a:lnTo>
                  <a:close/>
                  <a:moveTo>
                    <a:pt x="17930" y="4896"/>
                  </a:moveTo>
                  <a:cubicBezTo>
                    <a:pt x="17929" y="4855"/>
                    <a:pt x="17937" y="4873"/>
                    <a:pt x="17913" y="4856"/>
                  </a:cubicBezTo>
                  <a:cubicBezTo>
                    <a:pt x="17914" y="4897"/>
                    <a:pt x="17906" y="4879"/>
                    <a:pt x="17930" y="4896"/>
                  </a:cubicBezTo>
                  <a:close/>
                  <a:moveTo>
                    <a:pt x="20004" y="5488"/>
                  </a:moveTo>
                  <a:lnTo>
                    <a:pt x="19971" y="5480"/>
                  </a:lnTo>
                  <a:cubicBezTo>
                    <a:pt x="19976" y="5499"/>
                    <a:pt x="19964" y="5494"/>
                    <a:pt x="19985" y="5501"/>
                  </a:cubicBezTo>
                  <a:cubicBezTo>
                    <a:pt x="20003" y="5507"/>
                    <a:pt x="20004" y="5488"/>
                    <a:pt x="20004" y="5488"/>
                  </a:cubicBezTo>
                  <a:close/>
                  <a:moveTo>
                    <a:pt x="16868" y="5301"/>
                  </a:moveTo>
                  <a:cubicBezTo>
                    <a:pt x="16890" y="5312"/>
                    <a:pt x="16877" y="5309"/>
                    <a:pt x="16909" y="5309"/>
                  </a:cubicBezTo>
                  <a:cubicBezTo>
                    <a:pt x="16901" y="5299"/>
                    <a:pt x="16907" y="5297"/>
                    <a:pt x="16891" y="5294"/>
                  </a:cubicBezTo>
                  <a:cubicBezTo>
                    <a:pt x="16856" y="5288"/>
                    <a:pt x="16872" y="5299"/>
                    <a:pt x="16868" y="5301"/>
                  </a:cubicBezTo>
                  <a:cubicBezTo>
                    <a:pt x="16843" y="5289"/>
                    <a:pt x="16838" y="5293"/>
                    <a:pt x="16803" y="5293"/>
                  </a:cubicBezTo>
                  <a:cubicBezTo>
                    <a:pt x="16819" y="5315"/>
                    <a:pt x="16828" y="5310"/>
                    <a:pt x="16860" y="5318"/>
                  </a:cubicBezTo>
                  <a:lnTo>
                    <a:pt x="16868" y="5301"/>
                  </a:lnTo>
                  <a:close/>
                  <a:moveTo>
                    <a:pt x="20781" y="3827"/>
                  </a:moveTo>
                  <a:cubicBezTo>
                    <a:pt x="20804" y="3827"/>
                    <a:pt x="20796" y="3823"/>
                    <a:pt x="20806" y="3810"/>
                  </a:cubicBezTo>
                  <a:lnTo>
                    <a:pt x="20765" y="3810"/>
                  </a:lnTo>
                  <a:cubicBezTo>
                    <a:pt x="20769" y="3818"/>
                    <a:pt x="20770" y="3827"/>
                    <a:pt x="20781" y="3827"/>
                  </a:cubicBezTo>
                  <a:close/>
                  <a:moveTo>
                    <a:pt x="18335" y="2773"/>
                  </a:moveTo>
                  <a:cubicBezTo>
                    <a:pt x="18342" y="2769"/>
                    <a:pt x="18351" y="2768"/>
                    <a:pt x="18351" y="2757"/>
                  </a:cubicBezTo>
                  <a:cubicBezTo>
                    <a:pt x="18351" y="2734"/>
                    <a:pt x="18347" y="2742"/>
                    <a:pt x="18335" y="2733"/>
                  </a:cubicBezTo>
                  <a:lnTo>
                    <a:pt x="18335" y="2773"/>
                  </a:lnTo>
                  <a:close/>
                  <a:moveTo>
                    <a:pt x="8240" y="1477"/>
                  </a:moveTo>
                  <a:cubicBezTo>
                    <a:pt x="8262" y="1477"/>
                    <a:pt x="8255" y="1474"/>
                    <a:pt x="8264" y="1461"/>
                  </a:cubicBezTo>
                  <a:lnTo>
                    <a:pt x="8223" y="1461"/>
                  </a:lnTo>
                  <a:cubicBezTo>
                    <a:pt x="8227" y="1468"/>
                    <a:pt x="8229" y="1477"/>
                    <a:pt x="8240" y="1477"/>
                  </a:cubicBezTo>
                  <a:close/>
                  <a:moveTo>
                    <a:pt x="19996" y="4224"/>
                  </a:moveTo>
                  <a:cubicBezTo>
                    <a:pt x="20037" y="4223"/>
                    <a:pt x="20019" y="4231"/>
                    <a:pt x="20036" y="4208"/>
                  </a:cubicBezTo>
                  <a:cubicBezTo>
                    <a:pt x="20014" y="4208"/>
                    <a:pt x="19999" y="4205"/>
                    <a:pt x="19996" y="4224"/>
                  </a:cubicBezTo>
                  <a:close/>
                  <a:moveTo>
                    <a:pt x="20968" y="2514"/>
                  </a:moveTo>
                  <a:cubicBezTo>
                    <a:pt x="21009" y="2513"/>
                    <a:pt x="20991" y="2521"/>
                    <a:pt x="21008" y="2498"/>
                  </a:cubicBezTo>
                  <a:cubicBezTo>
                    <a:pt x="20987" y="2498"/>
                    <a:pt x="20971" y="2495"/>
                    <a:pt x="20968" y="2514"/>
                  </a:cubicBezTo>
                  <a:close/>
                  <a:moveTo>
                    <a:pt x="10160" y="1647"/>
                  </a:moveTo>
                  <a:cubicBezTo>
                    <a:pt x="10201" y="1646"/>
                    <a:pt x="10183" y="1655"/>
                    <a:pt x="10200" y="1631"/>
                  </a:cubicBezTo>
                  <a:cubicBezTo>
                    <a:pt x="10179" y="1631"/>
                    <a:pt x="10163" y="1628"/>
                    <a:pt x="10160" y="1647"/>
                  </a:cubicBezTo>
                  <a:close/>
                  <a:moveTo>
                    <a:pt x="18181" y="1809"/>
                  </a:moveTo>
                  <a:lnTo>
                    <a:pt x="18213" y="1818"/>
                  </a:lnTo>
                  <a:cubicBezTo>
                    <a:pt x="18213" y="1818"/>
                    <a:pt x="18222" y="1779"/>
                    <a:pt x="18188" y="1798"/>
                  </a:cubicBezTo>
                  <a:cubicBezTo>
                    <a:pt x="18156" y="1816"/>
                    <a:pt x="18216" y="1768"/>
                    <a:pt x="18181" y="1809"/>
                  </a:cubicBezTo>
                  <a:close/>
                  <a:moveTo>
                    <a:pt x="20020" y="3227"/>
                  </a:moveTo>
                  <a:cubicBezTo>
                    <a:pt x="20052" y="3228"/>
                    <a:pt x="20039" y="3225"/>
                    <a:pt x="20060" y="3235"/>
                  </a:cubicBezTo>
                  <a:cubicBezTo>
                    <a:pt x="20055" y="3221"/>
                    <a:pt x="20076" y="3222"/>
                    <a:pt x="20040" y="3215"/>
                  </a:cubicBezTo>
                  <a:cubicBezTo>
                    <a:pt x="20029" y="3213"/>
                    <a:pt x="20022" y="3213"/>
                    <a:pt x="20020" y="3227"/>
                  </a:cubicBezTo>
                  <a:close/>
                  <a:moveTo>
                    <a:pt x="17970" y="2490"/>
                  </a:moveTo>
                  <a:cubicBezTo>
                    <a:pt x="17984" y="2459"/>
                    <a:pt x="17985" y="2474"/>
                    <a:pt x="17962" y="2457"/>
                  </a:cubicBezTo>
                  <a:cubicBezTo>
                    <a:pt x="17948" y="2488"/>
                    <a:pt x="17947" y="2473"/>
                    <a:pt x="17970" y="2490"/>
                  </a:cubicBezTo>
                  <a:close/>
                  <a:moveTo>
                    <a:pt x="21770" y="3478"/>
                  </a:moveTo>
                  <a:lnTo>
                    <a:pt x="21810" y="3478"/>
                  </a:lnTo>
                  <a:cubicBezTo>
                    <a:pt x="21806" y="3471"/>
                    <a:pt x="21805" y="3462"/>
                    <a:pt x="21794" y="3462"/>
                  </a:cubicBezTo>
                  <a:cubicBezTo>
                    <a:pt x="21780" y="3462"/>
                    <a:pt x="21772" y="3466"/>
                    <a:pt x="21770" y="3478"/>
                  </a:cubicBezTo>
                  <a:close/>
                  <a:moveTo>
                    <a:pt x="20182" y="2660"/>
                  </a:moveTo>
                  <a:lnTo>
                    <a:pt x="20214" y="2669"/>
                  </a:lnTo>
                  <a:cubicBezTo>
                    <a:pt x="20205" y="2634"/>
                    <a:pt x="20186" y="2635"/>
                    <a:pt x="20182" y="2660"/>
                  </a:cubicBezTo>
                  <a:close/>
                  <a:moveTo>
                    <a:pt x="22499" y="2279"/>
                  </a:moveTo>
                  <a:cubicBezTo>
                    <a:pt x="22537" y="2276"/>
                    <a:pt x="22513" y="2288"/>
                    <a:pt x="22531" y="2263"/>
                  </a:cubicBezTo>
                  <a:cubicBezTo>
                    <a:pt x="22511" y="2259"/>
                    <a:pt x="22500" y="2249"/>
                    <a:pt x="22499" y="2279"/>
                  </a:cubicBezTo>
                  <a:close/>
                  <a:moveTo>
                    <a:pt x="17289" y="1947"/>
                  </a:moveTo>
                  <a:cubicBezTo>
                    <a:pt x="17279" y="1939"/>
                    <a:pt x="17307" y="1939"/>
                    <a:pt x="17265" y="1939"/>
                  </a:cubicBezTo>
                  <a:cubicBezTo>
                    <a:pt x="17259" y="1960"/>
                    <a:pt x="17266" y="1946"/>
                    <a:pt x="17257" y="1963"/>
                  </a:cubicBezTo>
                  <a:cubicBezTo>
                    <a:pt x="17273" y="1961"/>
                    <a:pt x="17262" y="1967"/>
                    <a:pt x="17277" y="1958"/>
                  </a:cubicBezTo>
                  <a:cubicBezTo>
                    <a:pt x="17278" y="1958"/>
                    <a:pt x="17280" y="1956"/>
                    <a:pt x="17282" y="1955"/>
                  </a:cubicBezTo>
                  <a:cubicBezTo>
                    <a:pt x="17283" y="1955"/>
                    <a:pt x="17285" y="1952"/>
                    <a:pt x="17286" y="1951"/>
                  </a:cubicBezTo>
                  <a:cubicBezTo>
                    <a:pt x="17287" y="1951"/>
                    <a:pt x="17288" y="1948"/>
                    <a:pt x="17289" y="1947"/>
                  </a:cubicBezTo>
                  <a:lnTo>
                    <a:pt x="17304" y="1965"/>
                  </a:lnTo>
                  <a:cubicBezTo>
                    <a:pt x="17323" y="1962"/>
                    <a:pt x="17329" y="1961"/>
                    <a:pt x="17340" y="1957"/>
                  </a:cubicBezTo>
                  <a:cubicBezTo>
                    <a:pt x="17363" y="1948"/>
                    <a:pt x="17357" y="1953"/>
                    <a:pt x="17362" y="1931"/>
                  </a:cubicBezTo>
                  <a:cubicBezTo>
                    <a:pt x="17299" y="1931"/>
                    <a:pt x="17330" y="1936"/>
                    <a:pt x="17289" y="1947"/>
                  </a:cubicBezTo>
                  <a:close/>
                  <a:moveTo>
                    <a:pt x="21251" y="4151"/>
                  </a:moveTo>
                  <a:cubicBezTo>
                    <a:pt x="21233" y="4126"/>
                    <a:pt x="21257" y="4138"/>
                    <a:pt x="21219" y="4135"/>
                  </a:cubicBezTo>
                  <a:cubicBezTo>
                    <a:pt x="21235" y="4165"/>
                    <a:pt x="21218" y="4166"/>
                    <a:pt x="21251" y="4151"/>
                  </a:cubicBezTo>
                  <a:close/>
                  <a:moveTo>
                    <a:pt x="20603" y="3713"/>
                  </a:moveTo>
                  <a:lnTo>
                    <a:pt x="20619" y="3713"/>
                  </a:lnTo>
                  <a:cubicBezTo>
                    <a:pt x="20622" y="3688"/>
                    <a:pt x="20619" y="3698"/>
                    <a:pt x="20627" y="3681"/>
                  </a:cubicBezTo>
                  <a:cubicBezTo>
                    <a:pt x="20602" y="3688"/>
                    <a:pt x="20603" y="3682"/>
                    <a:pt x="20603" y="3713"/>
                  </a:cubicBezTo>
                  <a:close/>
                  <a:moveTo>
                    <a:pt x="23277" y="3033"/>
                  </a:moveTo>
                  <a:cubicBezTo>
                    <a:pt x="23267" y="3013"/>
                    <a:pt x="23269" y="3022"/>
                    <a:pt x="23269" y="2992"/>
                  </a:cubicBezTo>
                  <a:lnTo>
                    <a:pt x="23261" y="2992"/>
                  </a:lnTo>
                  <a:cubicBezTo>
                    <a:pt x="23261" y="3037"/>
                    <a:pt x="23230" y="3028"/>
                    <a:pt x="23277" y="3033"/>
                  </a:cubicBezTo>
                  <a:close/>
                  <a:moveTo>
                    <a:pt x="21827" y="3041"/>
                  </a:moveTo>
                  <a:lnTo>
                    <a:pt x="21849" y="3067"/>
                  </a:lnTo>
                  <a:cubicBezTo>
                    <a:pt x="21864" y="3037"/>
                    <a:pt x="21857" y="3030"/>
                    <a:pt x="21827" y="3041"/>
                  </a:cubicBezTo>
                  <a:close/>
                  <a:moveTo>
                    <a:pt x="16261" y="1728"/>
                  </a:moveTo>
                  <a:cubicBezTo>
                    <a:pt x="16263" y="1703"/>
                    <a:pt x="16260" y="1713"/>
                    <a:pt x="16269" y="1696"/>
                  </a:cubicBezTo>
                  <a:lnTo>
                    <a:pt x="16244" y="1696"/>
                  </a:lnTo>
                  <a:cubicBezTo>
                    <a:pt x="16247" y="1732"/>
                    <a:pt x="16235" y="1711"/>
                    <a:pt x="16261" y="1728"/>
                  </a:cubicBezTo>
                  <a:close/>
                  <a:moveTo>
                    <a:pt x="20725" y="5504"/>
                  </a:moveTo>
                  <a:cubicBezTo>
                    <a:pt x="20751" y="5509"/>
                    <a:pt x="20737" y="5512"/>
                    <a:pt x="20757" y="5504"/>
                  </a:cubicBezTo>
                  <a:cubicBezTo>
                    <a:pt x="20739" y="5479"/>
                    <a:pt x="20762" y="5491"/>
                    <a:pt x="20725" y="5488"/>
                  </a:cubicBezTo>
                  <a:lnTo>
                    <a:pt x="20725" y="5504"/>
                  </a:lnTo>
                  <a:close/>
                  <a:moveTo>
                    <a:pt x="20546" y="3810"/>
                  </a:moveTo>
                  <a:lnTo>
                    <a:pt x="20555" y="3795"/>
                  </a:lnTo>
                  <a:lnTo>
                    <a:pt x="20514" y="3786"/>
                  </a:lnTo>
                  <a:cubicBezTo>
                    <a:pt x="20528" y="3807"/>
                    <a:pt x="20518" y="3803"/>
                    <a:pt x="20546" y="3810"/>
                  </a:cubicBezTo>
                  <a:close/>
                  <a:moveTo>
                    <a:pt x="20020" y="5293"/>
                  </a:moveTo>
                  <a:lnTo>
                    <a:pt x="20052" y="5293"/>
                  </a:lnTo>
                  <a:lnTo>
                    <a:pt x="20052" y="5277"/>
                  </a:lnTo>
                  <a:lnTo>
                    <a:pt x="20020" y="5277"/>
                  </a:lnTo>
                  <a:lnTo>
                    <a:pt x="20020" y="5293"/>
                  </a:lnTo>
                  <a:close/>
                  <a:moveTo>
                    <a:pt x="17006" y="5123"/>
                  </a:moveTo>
                  <a:lnTo>
                    <a:pt x="17038" y="5123"/>
                  </a:lnTo>
                  <a:lnTo>
                    <a:pt x="17038" y="5107"/>
                  </a:lnTo>
                  <a:lnTo>
                    <a:pt x="17006" y="5107"/>
                  </a:lnTo>
                  <a:lnTo>
                    <a:pt x="17006" y="5123"/>
                  </a:lnTo>
                  <a:close/>
                  <a:moveTo>
                    <a:pt x="19785" y="2498"/>
                  </a:moveTo>
                  <a:lnTo>
                    <a:pt x="19817" y="2498"/>
                  </a:lnTo>
                  <a:lnTo>
                    <a:pt x="19817" y="2482"/>
                  </a:lnTo>
                  <a:lnTo>
                    <a:pt x="19785" y="2482"/>
                  </a:lnTo>
                  <a:lnTo>
                    <a:pt x="19785" y="2498"/>
                  </a:lnTo>
                  <a:close/>
                  <a:moveTo>
                    <a:pt x="18278" y="4256"/>
                  </a:moveTo>
                  <a:lnTo>
                    <a:pt x="18310" y="4256"/>
                  </a:lnTo>
                  <a:lnTo>
                    <a:pt x="18310" y="4240"/>
                  </a:lnTo>
                  <a:lnTo>
                    <a:pt x="18278" y="4240"/>
                  </a:lnTo>
                  <a:lnTo>
                    <a:pt x="18278" y="4256"/>
                  </a:lnTo>
                  <a:close/>
                  <a:moveTo>
                    <a:pt x="23285" y="2749"/>
                  </a:moveTo>
                  <a:lnTo>
                    <a:pt x="23317" y="2749"/>
                  </a:lnTo>
                  <a:lnTo>
                    <a:pt x="23317" y="2733"/>
                  </a:lnTo>
                  <a:lnTo>
                    <a:pt x="23285" y="2733"/>
                  </a:lnTo>
                  <a:lnTo>
                    <a:pt x="23285" y="2749"/>
                  </a:lnTo>
                  <a:close/>
                  <a:moveTo>
                    <a:pt x="21511" y="5512"/>
                  </a:moveTo>
                  <a:lnTo>
                    <a:pt x="21543" y="5512"/>
                  </a:lnTo>
                  <a:lnTo>
                    <a:pt x="21543" y="5496"/>
                  </a:lnTo>
                  <a:lnTo>
                    <a:pt x="21511" y="5496"/>
                  </a:lnTo>
                  <a:lnTo>
                    <a:pt x="21511" y="5512"/>
                  </a:lnTo>
                  <a:close/>
                  <a:moveTo>
                    <a:pt x="17460" y="2587"/>
                  </a:moveTo>
                  <a:cubicBezTo>
                    <a:pt x="17484" y="2604"/>
                    <a:pt x="17490" y="2591"/>
                    <a:pt x="17500" y="2619"/>
                  </a:cubicBezTo>
                  <a:lnTo>
                    <a:pt x="17496" y="2582"/>
                  </a:lnTo>
                  <a:cubicBezTo>
                    <a:pt x="17477" y="2584"/>
                    <a:pt x="17482" y="2582"/>
                    <a:pt x="17460" y="2587"/>
                  </a:cubicBezTo>
                  <a:close/>
                  <a:moveTo>
                    <a:pt x="21648" y="4921"/>
                  </a:moveTo>
                  <a:cubicBezTo>
                    <a:pt x="21667" y="4945"/>
                    <a:pt x="21643" y="4934"/>
                    <a:pt x="21681" y="4937"/>
                  </a:cubicBezTo>
                  <a:lnTo>
                    <a:pt x="21681" y="4921"/>
                  </a:lnTo>
                  <a:cubicBezTo>
                    <a:pt x="21665" y="4917"/>
                    <a:pt x="21655" y="4912"/>
                    <a:pt x="21648" y="4921"/>
                  </a:cubicBezTo>
                  <a:close/>
                  <a:moveTo>
                    <a:pt x="16698" y="2133"/>
                  </a:moveTo>
                  <a:lnTo>
                    <a:pt x="16641" y="2117"/>
                  </a:lnTo>
                  <a:cubicBezTo>
                    <a:pt x="16645" y="2161"/>
                    <a:pt x="16639" y="2137"/>
                    <a:pt x="16657" y="2134"/>
                  </a:cubicBezTo>
                  <a:lnTo>
                    <a:pt x="16698" y="2133"/>
                  </a:lnTo>
                  <a:close/>
                  <a:moveTo>
                    <a:pt x="19607" y="2765"/>
                  </a:moveTo>
                  <a:cubicBezTo>
                    <a:pt x="19644" y="2762"/>
                    <a:pt x="19621" y="2774"/>
                    <a:pt x="19639" y="2749"/>
                  </a:cubicBezTo>
                  <a:cubicBezTo>
                    <a:pt x="19623" y="2741"/>
                    <a:pt x="19607" y="2736"/>
                    <a:pt x="19607" y="2765"/>
                  </a:cubicBezTo>
                  <a:close/>
                  <a:moveTo>
                    <a:pt x="1053" y="5407"/>
                  </a:moveTo>
                  <a:cubicBezTo>
                    <a:pt x="1045" y="5370"/>
                    <a:pt x="1052" y="5378"/>
                    <a:pt x="1021" y="5374"/>
                  </a:cubicBezTo>
                  <a:cubicBezTo>
                    <a:pt x="1023" y="5378"/>
                    <a:pt x="1028" y="5388"/>
                    <a:pt x="1034" y="5394"/>
                  </a:cubicBezTo>
                  <a:cubicBezTo>
                    <a:pt x="1046" y="5407"/>
                    <a:pt x="1035" y="5400"/>
                    <a:pt x="1053" y="5407"/>
                  </a:cubicBezTo>
                  <a:close/>
                  <a:moveTo>
                    <a:pt x="18464" y="4224"/>
                  </a:moveTo>
                  <a:cubicBezTo>
                    <a:pt x="18503" y="4223"/>
                    <a:pt x="18491" y="4226"/>
                    <a:pt x="18505" y="4199"/>
                  </a:cubicBezTo>
                  <a:cubicBezTo>
                    <a:pt x="18476" y="4206"/>
                    <a:pt x="18478" y="4204"/>
                    <a:pt x="18464" y="4224"/>
                  </a:cubicBezTo>
                  <a:close/>
                  <a:moveTo>
                    <a:pt x="21632" y="3332"/>
                  </a:moveTo>
                  <a:cubicBezTo>
                    <a:pt x="21650" y="3357"/>
                    <a:pt x="21627" y="3346"/>
                    <a:pt x="21665" y="3349"/>
                  </a:cubicBezTo>
                  <a:cubicBezTo>
                    <a:pt x="21659" y="3330"/>
                    <a:pt x="21649" y="3313"/>
                    <a:pt x="21632" y="3332"/>
                  </a:cubicBezTo>
                  <a:close/>
                  <a:moveTo>
                    <a:pt x="20903" y="5156"/>
                  </a:moveTo>
                  <a:lnTo>
                    <a:pt x="20903" y="5172"/>
                  </a:lnTo>
                  <a:cubicBezTo>
                    <a:pt x="20935" y="5169"/>
                    <a:pt x="20928" y="5177"/>
                    <a:pt x="20935" y="5147"/>
                  </a:cubicBezTo>
                  <a:lnTo>
                    <a:pt x="20903" y="5156"/>
                  </a:lnTo>
                  <a:close/>
                  <a:moveTo>
                    <a:pt x="17346" y="3097"/>
                  </a:moveTo>
                  <a:lnTo>
                    <a:pt x="17387" y="3097"/>
                  </a:lnTo>
                  <a:cubicBezTo>
                    <a:pt x="17377" y="3069"/>
                    <a:pt x="17391" y="3092"/>
                    <a:pt x="17346" y="3081"/>
                  </a:cubicBezTo>
                  <a:lnTo>
                    <a:pt x="17346" y="3097"/>
                  </a:lnTo>
                  <a:close/>
                  <a:moveTo>
                    <a:pt x="15839" y="2433"/>
                  </a:moveTo>
                  <a:lnTo>
                    <a:pt x="15849" y="2440"/>
                  </a:lnTo>
                  <a:cubicBezTo>
                    <a:pt x="15872" y="2433"/>
                    <a:pt x="15874" y="2401"/>
                    <a:pt x="15852" y="2414"/>
                  </a:cubicBezTo>
                  <a:cubicBezTo>
                    <a:pt x="15837" y="2424"/>
                    <a:pt x="15844" y="2415"/>
                    <a:pt x="15839" y="2433"/>
                  </a:cubicBezTo>
                  <a:close/>
                  <a:moveTo>
                    <a:pt x="14000" y="2320"/>
                  </a:moveTo>
                  <a:cubicBezTo>
                    <a:pt x="14017" y="2343"/>
                    <a:pt x="14005" y="2330"/>
                    <a:pt x="14033" y="2344"/>
                  </a:cubicBezTo>
                  <a:cubicBezTo>
                    <a:pt x="14028" y="2325"/>
                    <a:pt x="14020" y="2297"/>
                    <a:pt x="14000" y="2320"/>
                  </a:cubicBezTo>
                  <a:close/>
                  <a:moveTo>
                    <a:pt x="18375" y="2709"/>
                  </a:moveTo>
                  <a:cubicBezTo>
                    <a:pt x="18394" y="2704"/>
                    <a:pt x="18399" y="2701"/>
                    <a:pt x="18424" y="2700"/>
                  </a:cubicBezTo>
                  <a:cubicBezTo>
                    <a:pt x="18422" y="2699"/>
                    <a:pt x="18420" y="2695"/>
                    <a:pt x="18419" y="2696"/>
                  </a:cubicBezTo>
                  <a:cubicBezTo>
                    <a:pt x="18418" y="2699"/>
                    <a:pt x="18415" y="2686"/>
                    <a:pt x="18399" y="2687"/>
                  </a:cubicBezTo>
                  <a:cubicBezTo>
                    <a:pt x="18386" y="2687"/>
                    <a:pt x="18381" y="2697"/>
                    <a:pt x="18375" y="2709"/>
                  </a:cubicBezTo>
                  <a:close/>
                  <a:moveTo>
                    <a:pt x="21065" y="5496"/>
                  </a:moveTo>
                  <a:cubicBezTo>
                    <a:pt x="21084" y="5522"/>
                    <a:pt x="21069" y="5512"/>
                    <a:pt x="21105" y="5504"/>
                  </a:cubicBezTo>
                  <a:cubicBezTo>
                    <a:pt x="21096" y="5497"/>
                    <a:pt x="21118" y="5499"/>
                    <a:pt x="21085" y="5493"/>
                  </a:cubicBezTo>
                  <a:cubicBezTo>
                    <a:pt x="21079" y="5491"/>
                    <a:pt x="21072" y="5488"/>
                    <a:pt x="21065" y="5496"/>
                  </a:cubicBezTo>
                  <a:close/>
                  <a:moveTo>
                    <a:pt x="18934" y="5261"/>
                  </a:moveTo>
                  <a:cubicBezTo>
                    <a:pt x="18916" y="5256"/>
                    <a:pt x="18916" y="5255"/>
                    <a:pt x="18894" y="5253"/>
                  </a:cubicBezTo>
                  <a:cubicBezTo>
                    <a:pt x="18912" y="5280"/>
                    <a:pt x="18913" y="5289"/>
                    <a:pt x="18934" y="5261"/>
                  </a:cubicBezTo>
                  <a:close/>
                  <a:moveTo>
                    <a:pt x="21195" y="4013"/>
                  </a:moveTo>
                  <a:cubicBezTo>
                    <a:pt x="21208" y="4013"/>
                    <a:pt x="21225" y="4016"/>
                    <a:pt x="21234" y="4016"/>
                  </a:cubicBezTo>
                  <a:cubicBezTo>
                    <a:pt x="21256" y="4016"/>
                    <a:pt x="21243" y="4031"/>
                    <a:pt x="21251" y="4005"/>
                  </a:cubicBezTo>
                  <a:lnTo>
                    <a:pt x="21195" y="4005"/>
                  </a:lnTo>
                  <a:lnTo>
                    <a:pt x="21195" y="4013"/>
                  </a:lnTo>
                  <a:close/>
                  <a:moveTo>
                    <a:pt x="21389" y="4370"/>
                  </a:moveTo>
                  <a:cubicBezTo>
                    <a:pt x="21402" y="4370"/>
                    <a:pt x="21419" y="4372"/>
                    <a:pt x="21429" y="4372"/>
                  </a:cubicBezTo>
                  <a:cubicBezTo>
                    <a:pt x="21450" y="4372"/>
                    <a:pt x="21437" y="4388"/>
                    <a:pt x="21446" y="4361"/>
                  </a:cubicBezTo>
                  <a:lnTo>
                    <a:pt x="21389" y="4361"/>
                  </a:lnTo>
                  <a:lnTo>
                    <a:pt x="21389" y="4370"/>
                  </a:lnTo>
                  <a:close/>
                  <a:moveTo>
                    <a:pt x="19720" y="1947"/>
                  </a:moveTo>
                  <a:cubicBezTo>
                    <a:pt x="19712" y="1918"/>
                    <a:pt x="19719" y="1925"/>
                    <a:pt x="19688" y="1923"/>
                  </a:cubicBezTo>
                  <a:cubicBezTo>
                    <a:pt x="19706" y="1958"/>
                    <a:pt x="19681" y="1943"/>
                    <a:pt x="19720" y="1947"/>
                  </a:cubicBezTo>
                  <a:close/>
                  <a:moveTo>
                    <a:pt x="15888" y="2441"/>
                  </a:moveTo>
                  <a:lnTo>
                    <a:pt x="15920" y="2432"/>
                  </a:lnTo>
                  <a:cubicBezTo>
                    <a:pt x="15902" y="2408"/>
                    <a:pt x="15925" y="2420"/>
                    <a:pt x="15888" y="2417"/>
                  </a:cubicBezTo>
                  <a:lnTo>
                    <a:pt x="15888" y="2441"/>
                  </a:lnTo>
                  <a:close/>
                  <a:moveTo>
                    <a:pt x="14956" y="1898"/>
                  </a:moveTo>
                  <a:lnTo>
                    <a:pt x="14988" y="1889"/>
                  </a:lnTo>
                  <a:cubicBezTo>
                    <a:pt x="14970" y="1865"/>
                    <a:pt x="14994" y="1877"/>
                    <a:pt x="14956" y="1874"/>
                  </a:cubicBezTo>
                  <a:lnTo>
                    <a:pt x="14956" y="1898"/>
                  </a:lnTo>
                  <a:close/>
                  <a:moveTo>
                    <a:pt x="21008" y="5504"/>
                  </a:moveTo>
                  <a:cubicBezTo>
                    <a:pt x="21052" y="5508"/>
                    <a:pt x="21030" y="5522"/>
                    <a:pt x="21049" y="5496"/>
                  </a:cubicBezTo>
                  <a:cubicBezTo>
                    <a:pt x="21035" y="5489"/>
                    <a:pt x="21059" y="5488"/>
                    <a:pt x="21028" y="5491"/>
                  </a:cubicBezTo>
                  <a:cubicBezTo>
                    <a:pt x="21018" y="5492"/>
                    <a:pt x="21011" y="5488"/>
                    <a:pt x="21008" y="5504"/>
                  </a:cubicBezTo>
                  <a:close/>
                  <a:moveTo>
                    <a:pt x="20401" y="3211"/>
                  </a:moveTo>
                  <a:cubicBezTo>
                    <a:pt x="20423" y="3213"/>
                    <a:pt x="20423" y="3215"/>
                    <a:pt x="20441" y="3219"/>
                  </a:cubicBezTo>
                  <a:cubicBezTo>
                    <a:pt x="20427" y="3198"/>
                    <a:pt x="20433" y="3197"/>
                    <a:pt x="20401" y="3195"/>
                  </a:cubicBezTo>
                  <a:lnTo>
                    <a:pt x="20401" y="3211"/>
                  </a:lnTo>
                  <a:close/>
                  <a:moveTo>
                    <a:pt x="20514" y="3381"/>
                  </a:moveTo>
                  <a:cubicBezTo>
                    <a:pt x="20529" y="3374"/>
                    <a:pt x="20524" y="3375"/>
                    <a:pt x="20546" y="3373"/>
                  </a:cubicBezTo>
                  <a:lnTo>
                    <a:pt x="20546" y="3349"/>
                  </a:lnTo>
                  <a:cubicBezTo>
                    <a:pt x="20523" y="3357"/>
                    <a:pt x="20523" y="3358"/>
                    <a:pt x="20514" y="3381"/>
                  </a:cubicBezTo>
                  <a:close/>
                  <a:moveTo>
                    <a:pt x="18967" y="4459"/>
                  </a:moveTo>
                  <a:cubicBezTo>
                    <a:pt x="18958" y="4426"/>
                    <a:pt x="18964" y="4435"/>
                    <a:pt x="18926" y="4434"/>
                  </a:cubicBezTo>
                  <a:cubicBezTo>
                    <a:pt x="18946" y="4461"/>
                    <a:pt x="18935" y="4443"/>
                    <a:pt x="18967" y="4459"/>
                  </a:cubicBezTo>
                  <a:close/>
                  <a:moveTo>
                    <a:pt x="15386" y="5674"/>
                  </a:moveTo>
                  <a:cubicBezTo>
                    <a:pt x="15424" y="5673"/>
                    <a:pt x="15417" y="5682"/>
                    <a:pt x="15426" y="5650"/>
                  </a:cubicBezTo>
                  <a:cubicBezTo>
                    <a:pt x="15394" y="5665"/>
                    <a:pt x="15405" y="5647"/>
                    <a:pt x="15386" y="5674"/>
                  </a:cubicBezTo>
                  <a:close/>
                  <a:moveTo>
                    <a:pt x="15847" y="2020"/>
                  </a:moveTo>
                  <a:cubicBezTo>
                    <a:pt x="15879" y="2021"/>
                    <a:pt x="15866" y="2018"/>
                    <a:pt x="15888" y="2028"/>
                  </a:cubicBezTo>
                  <a:cubicBezTo>
                    <a:pt x="15880" y="2006"/>
                    <a:pt x="15886" y="2007"/>
                    <a:pt x="15847" y="2004"/>
                  </a:cubicBezTo>
                  <a:lnTo>
                    <a:pt x="15847" y="2020"/>
                  </a:lnTo>
                  <a:close/>
                  <a:moveTo>
                    <a:pt x="22653" y="3446"/>
                  </a:moveTo>
                  <a:cubicBezTo>
                    <a:pt x="22634" y="3442"/>
                    <a:pt x="22634" y="3440"/>
                    <a:pt x="22612" y="3438"/>
                  </a:cubicBezTo>
                  <a:cubicBezTo>
                    <a:pt x="22614" y="3444"/>
                    <a:pt x="22605" y="3479"/>
                    <a:pt x="22653" y="3446"/>
                  </a:cubicBezTo>
                  <a:close/>
                  <a:moveTo>
                    <a:pt x="11148" y="1582"/>
                  </a:moveTo>
                  <a:cubicBezTo>
                    <a:pt x="11170" y="1588"/>
                    <a:pt x="11155" y="1582"/>
                    <a:pt x="11173" y="1590"/>
                  </a:cubicBezTo>
                  <a:cubicBezTo>
                    <a:pt x="11180" y="1576"/>
                    <a:pt x="11179" y="1580"/>
                    <a:pt x="11181" y="1558"/>
                  </a:cubicBezTo>
                  <a:cubicBezTo>
                    <a:pt x="11154" y="1572"/>
                    <a:pt x="11165" y="1559"/>
                    <a:pt x="11148" y="1582"/>
                  </a:cubicBezTo>
                  <a:close/>
                  <a:moveTo>
                    <a:pt x="23204" y="4799"/>
                  </a:moveTo>
                  <a:lnTo>
                    <a:pt x="23222" y="4803"/>
                  </a:lnTo>
                  <a:cubicBezTo>
                    <a:pt x="23233" y="4803"/>
                    <a:pt x="23229" y="4799"/>
                    <a:pt x="23252" y="4799"/>
                  </a:cubicBezTo>
                  <a:lnTo>
                    <a:pt x="23252" y="4791"/>
                  </a:lnTo>
                  <a:cubicBezTo>
                    <a:pt x="23223" y="4791"/>
                    <a:pt x="23207" y="4777"/>
                    <a:pt x="23204" y="4799"/>
                  </a:cubicBezTo>
                  <a:close/>
                  <a:moveTo>
                    <a:pt x="17792" y="2668"/>
                  </a:moveTo>
                  <a:cubicBezTo>
                    <a:pt x="17808" y="2656"/>
                    <a:pt x="17818" y="2642"/>
                    <a:pt x="17824" y="2619"/>
                  </a:cubicBezTo>
                  <a:cubicBezTo>
                    <a:pt x="17802" y="2634"/>
                    <a:pt x="17795" y="2635"/>
                    <a:pt x="17792" y="2668"/>
                  </a:cubicBezTo>
                  <a:close/>
                  <a:moveTo>
                    <a:pt x="234" y="4126"/>
                  </a:moveTo>
                  <a:cubicBezTo>
                    <a:pt x="264" y="4119"/>
                    <a:pt x="257" y="4126"/>
                    <a:pt x="259" y="4094"/>
                  </a:cubicBezTo>
                  <a:lnTo>
                    <a:pt x="243" y="4094"/>
                  </a:lnTo>
                  <a:lnTo>
                    <a:pt x="234" y="4126"/>
                  </a:lnTo>
                  <a:close/>
                  <a:moveTo>
                    <a:pt x="22742" y="3697"/>
                  </a:moveTo>
                  <a:cubicBezTo>
                    <a:pt x="22761" y="3723"/>
                    <a:pt x="22746" y="3714"/>
                    <a:pt x="22783" y="3705"/>
                  </a:cubicBezTo>
                  <a:cubicBezTo>
                    <a:pt x="22770" y="3687"/>
                    <a:pt x="22766" y="3688"/>
                    <a:pt x="22742" y="3697"/>
                  </a:cubicBezTo>
                  <a:close/>
                  <a:moveTo>
                    <a:pt x="21997" y="4029"/>
                  </a:moveTo>
                  <a:lnTo>
                    <a:pt x="21988" y="4013"/>
                  </a:lnTo>
                  <a:cubicBezTo>
                    <a:pt x="21973" y="4017"/>
                    <a:pt x="21989" y="4008"/>
                    <a:pt x="21970" y="4019"/>
                  </a:cubicBezTo>
                  <a:cubicBezTo>
                    <a:pt x="21959" y="4024"/>
                    <a:pt x="21962" y="4024"/>
                    <a:pt x="21956" y="4029"/>
                  </a:cubicBezTo>
                  <a:lnTo>
                    <a:pt x="21989" y="4037"/>
                  </a:lnTo>
                  <a:lnTo>
                    <a:pt x="21973" y="4047"/>
                  </a:lnTo>
                  <a:cubicBezTo>
                    <a:pt x="21980" y="4073"/>
                    <a:pt x="21977" y="4070"/>
                    <a:pt x="22005" y="4078"/>
                  </a:cubicBezTo>
                  <a:lnTo>
                    <a:pt x="22001" y="4025"/>
                  </a:lnTo>
                  <a:cubicBezTo>
                    <a:pt x="22000" y="4026"/>
                    <a:pt x="21998" y="4028"/>
                    <a:pt x="21997" y="4029"/>
                  </a:cubicBezTo>
                  <a:close/>
                  <a:moveTo>
                    <a:pt x="5064" y="6695"/>
                  </a:moveTo>
                  <a:lnTo>
                    <a:pt x="5080" y="6695"/>
                  </a:lnTo>
                  <a:cubicBezTo>
                    <a:pt x="5079" y="6653"/>
                    <a:pt x="5087" y="6672"/>
                    <a:pt x="5064" y="6654"/>
                  </a:cubicBezTo>
                  <a:lnTo>
                    <a:pt x="5064" y="6695"/>
                  </a:lnTo>
                  <a:close/>
                  <a:moveTo>
                    <a:pt x="19104" y="1647"/>
                  </a:moveTo>
                  <a:lnTo>
                    <a:pt x="19145" y="1647"/>
                  </a:lnTo>
                  <a:cubicBezTo>
                    <a:pt x="19128" y="1624"/>
                    <a:pt x="19146" y="1632"/>
                    <a:pt x="19104" y="1631"/>
                  </a:cubicBezTo>
                  <a:lnTo>
                    <a:pt x="19104" y="1647"/>
                  </a:lnTo>
                  <a:close/>
                  <a:moveTo>
                    <a:pt x="17484" y="2166"/>
                  </a:moveTo>
                  <a:cubicBezTo>
                    <a:pt x="17526" y="2165"/>
                    <a:pt x="17507" y="2173"/>
                    <a:pt x="17524" y="2150"/>
                  </a:cubicBezTo>
                  <a:lnTo>
                    <a:pt x="17484" y="2150"/>
                  </a:lnTo>
                  <a:lnTo>
                    <a:pt x="17484" y="2166"/>
                  </a:lnTo>
                  <a:close/>
                  <a:moveTo>
                    <a:pt x="16285" y="4921"/>
                  </a:moveTo>
                  <a:lnTo>
                    <a:pt x="16325" y="4921"/>
                  </a:lnTo>
                  <a:cubicBezTo>
                    <a:pt x="16308" y="4897"/>
                    <a:pt x="16326" y="4905"/>
                    <a:pt x="16285" y="4904"/>
                  </a:cubicBezTo>
                  <a:lnTo>
                    <a:pt x="16285" y="4921"/>
                  </a:lnTo>
                  <a:close/>
                  <a:moveTo>
                    <a:pt x="20968" y="4337"/>
                  </a:moveTo>
                  <a:lnTo>
                    <a:pt x="20968" y="4321"/>
                  </a:lnTo>
                  <a:lnTo>
                    <a:pt x="20927" y="4321"/>
                  </a:lnTo>
                  <a:cubicBezTo>
                    <a:pt x="20944" y="4344"/>
                    <a:pt x="20926" y="4336"/>
                    <a:pt x="20968" y="4337"/>
                  </a:cubicBezTo>
                  <a:close/>
                  <a:moveTo>
                    <a:pt x="15661" y="5634"/>
                  </a:moveTo>
                  <a:cubicBezTo>
                    <a:pt x="15703" y="5633"/>
                    <a:pt x="15684" y="5641"/>
                    <a:pt x="15702" y="5617"/>
                  </a:cubicBezTo>
                  <a:lnTo>
                    <a:pt x="15661" y="5617"/>
                  </a:lnTo>
                  <a:lnTo>
                    <a:pt x="15661" y="5634"/>
                  </a:lnTo>
                  <a:close/>
                  <a:moveTo>
                    <a:pt x="19185" y="5496"/>
                  </a:moveTo>
                  <a:lnTo>
                    <a:pt x="19145" y="5496"/>
                  </a:lnTo>
                  <a:cubicBezTo>
                    <a:pt x="19162" y="5519"/>
                    <a:pt x="19144" y="5511"/>
                    <a:pt x="19185" y="5512"/>
                  </a:cubicBezTo>
                  <a:lnTo>
                    <a:pt x="19185" y="5496"/>
                  </a:lnTo>
                  <a:cubicBezTo>
                    <a:pt x="19248" y="5538"/>
                    <a:pt x="19233" y="5496"/>
                    <a:pt x="19315" y="5496"/>
                  </a:cubicBezTo>
                  <a:lnTo>
                    <a:pt x="19315" y="5480"/>
                  </a:lnTo>
                  <a:cubicBezTo>
                    <a:pt x="19241" y="5480"/>
                    <a:pt x="19285" y="5461"/>
                    <a:pt x="19210" y="5472"/>
                  </a:cubicBezTo>
                  <a:cubicBezTo>
                    <a:pt x="19160" y="5480"/>
                    <a:pt x="19206" y="5470"/>
                    <a:pt x="19171" y="5468"/>
                  </a:cubicBezTo>
                  <a:cubicBezTo>
                    <a:pt x="19140" y="5466"/>
                    <a:pt x="19139" y="5474"/>
                    <a:pt x="19129" y="5488"/>
                  </a:cubicBezTo>
                  <a:cubicBezTo>
                    <a:pt x="19136" y="5488"/>
                    <a:pt x="19156" y="5487"/>
                    <a:pt x="19161" y="5487"/>
                  </a:cubicBezTo>
                  <a:cubicBezTo>
                    <a:pt x="19200" y="5492"/>
                    <a:pt x="19172" y="5487"/>
                    <a:pt x="19185" y="5496"/>
                  </a:cubicBezTo>
                  <a:close/>
                  <a:moveTo>
                    <a:pt x="19461" y="2530"/>
                  </a:moveTo>
                  <a:lnTo>
                    <a:pt x="19509" y="2530"/>
                  </a:lnTo>
                  <a:cubicBezTo>
                    <a:pt x="19497" y="2513"/>
                    <a:pt x="19510" y="2514"/>
                    <a:pt x="19481" y="2515"/>
                  </a:cubicBezTo>
                  <a:cubicBezTo>
                    <a:pt x="19479" y="2515"/>
                    <a:pt x="19476" y="2516"/>
                    <a:pt x="19475" y="2516"/>
                  </a:cubicBezTo>
                  <a:lnTo>
                    <a:pt x="19462" y="2526"/>
                  </a:lnTo>
                  <a:cubicBezTo>
                    <a:pt x="19462" y="2526"/>
                    <a:pt x="19462" y="2529"/>
                    <a:pt x="19461" y="2530"/>
                  </a:cubicBezTo>
                  <a:close/>
                  <a:moveTo>
                    <a:pt x="18877" y="4442"/>
                  </a:moveTo>
                  <a:lnTo>
                    <a:pt x="18918" y="4442"/>
                  </a:lnTo>
                  <a:lnTo>
                    <a:pt x="18918" y="4426"/>
                  </a:lnTo>
                  <a:cubicBezTo>
                    <a:pt x="18896" y="4427"/>
                    <a:pt x="18881" y="4424"/>
                    <a:pt x="18877" y="4442"/>
                  </a:cubicBezTo>
                  <a:close/>
                  <a:moveTo>
                    <a:pt x="13109" y="2433"/>
                  </a:moveTo>
                  <a:lnTo>
                    <a:pt x="13149" y="2433"/>
                  </a:lnTo>
                  <a:lnTo>
                    <a:pt x="13149" y="2417"/>
                  </a:lnTo>
                  <a:cubicBezTo>
                    <a:pt x="13128" y="2417"/>
                    <a:pt x="13112" y="2414"/>
                    <a:pt x="13109" y="2433"/>
                  </a:cubicBezTo>
                  <a:close/>
                  <a:moveTo>
                    <a:pt x="18318" y="1809"/>
                  </a:moveTo>
                  <a:lnTo>
                    <a:pt x="18318" y="1825"/>
                  </a:lnTo>
                  <a:lnTo>
                    <a:pt x="18351" y="1825"/>
                  </a:lnTo>
                  <a:cubicBezTo>
                    <a:pt x="18344" y="1800"/>
                    <a:pt x="18343" y="1800"/>
                    <a:pt x="18318" y="1809"/>
                  </a:cubicBezTo>
                  <a:close/>
                  <a:moveTo>
                    <a:pt x="4278" y="6776"/>
                  </a:moveTo>
                  <a:lnTo>
                    <a:pt x="4294" y="6776"/>
                  </a:lnTo>
                  <a:lnTo>
                    <a:pt x="4294" y="6735"/>
                  </a:lnTo>
                  <a:cubicBezTo>
                    <a:pt x="4272" y="6752"/>
                    <a:pt x="4278" y="6735"/>
                    <a:pt x="4278" y="6776"/>
                  </a:cubicBezTo>
                  <a:close/>
                  <a:moveTo>
                    <a:pt x="18950" y="1639"/>
                  </a:moveTo>
                  <a:lnTo>
                    <a:pt x="18915" y="1609"/>
                  </a:lnTo>
                  <a:cubicBezTo>
                    <a:pt x="18914" y="1609"/>
                    <a:pt x="18912" y="1607"/>
                    <a:pt x="18910" y="1607"/>
                  </a:cubicBezTo>
                  <a:cubicBezTo>
                    <a:pt x="18913" y="1642"/>
                    <a:pt x="18914" y="1638"/>
                    <a:pt x="18950" y="1639"/>
                  </a:cubicBezTo>
                  <a:close/>
                  <a:moveTo>
                    <a:pt x="17662" y="2247"/>
                  </a:moveTo>
                  <a:lnTo>
                    <a:pt x="17630" y="2247"/>
                  </a:lnTo>
                  <a:cubicBezTo>
                    <a:pt x="17639" y="2282"/>
                    <a:pt x="17659" y="2277"/>
                    <a:pt x="17662" y="2247"/>
                  </a:cubicBezTo>
                  <a:close/>
                  <a:moveTo>
                    <a:pt x="16309" y="2644"/>
                  </a:moveTo>
                  <a:cubicBezTo>
                    <a:pt x="16331" y="2649"/>
                    <a:pt x="16316" y="2643"/>
                    <a:pt x="16333" y="2652"/>
                  </a:cubicBezTo>
                  <a:lnTo>
                    <a:pt x="16350" y="2619"/>
                  </a:lnTo>
                  <a:cubicBezTo>
                    <a:pt x="16318" y="2635"/>
                    <a:pt x="16329" y="2617"/>
                    <a:pt x="16309" y="2644"/>
                  </a:cubicBezTo>
                  <a:close/>
                  <a:moveTo>
                    <a:pt x="18683" y="2368"/>
                  </a:moveTo>
                  <a:cubicBezTo>
                    <a:pt x="18721" y="2358"/>
                    <a:pt x="18690" y="2356"/>
                    <a:pt x="18732" y="2352"/>
                  </a:cubicBezTo>
                  <a:cubicBezTo>
                    <a:pt x="18709" y="2321"/>
                    <a:pt x="18688" y="2356"/>
                    <a:pt x="18683" y="2368"/>
                  </a:cubicBezTo>
                  <a:close/>
                  <a:moveTo>
                    <a:pt x="22693" y="4783"/>
                  </a:moveTo>
                  <a:lnTo>
                    <a:pt x="22766" y="4783"/>
                  </a:lnTo>
                  <a:lnTo>
                    <a:pt x="22766" y="4775"/>
                  </a:lnTo>
                  <a:lnTo>
                    <a:pt x="22693" y="4775"/>
                  </a:lnTo>
                  <a:lnTo>
                    <a:pt x="22693" y="4783"/>
                  </a:lnTo>
                  <a:close/>
                  <a:moveTo>
                    <a:pt x="17654" y="5504"/>
                  </a:moveTo>
                  <a:lnTo>
                    <a:pt x="17678" y="5504"/>
                  </a:lnTo>
                  <a:lnTo>
                    <a:pt x="17678" y="5480"/>
                  </a:lnTo>
                  <a:lnTo>
                    <a:pt x="17654" y="5480"/>
                  </a:lnTo>
                  <a:lnTo>
                    <a:pt x="17654" y="5504"/>
                  </a:lnTo>
                  <a:close/>
                  <a:moveTo>
                    <a:pt x="21616" y="4929"/>
                  </a:moveTo>
                  <a:lnTo>
                    <a:pt x="21640" y="4929"/>
                  </a:lnTo>
                  <a:lnTo>
                    <a:pt x="21640" y="4904"/>
                  </a:lnTo>
                  <a:lnTo>
                    <a:pt x="21616" y="4904"/>
                  </a:lnTo>
                  <a:lnTo>
                    <a:pt x="21616" y="4929"/>
                  </a:lnTo>
                  <a:close/>
                  <a:moveTo>
                    <a:pt x="22086" y="3981"/>
                  </a:moveTo>
                  <a:lnTo>
                    <a:pt x="22110" y="3981"/>
                  </a:lnTo>
                  <a:lnTo>
                    <a:pt x="22110" y="3956"/>
                  </a:lnTo>
                  <a:lnTo>
                    <a:pt x="22086" y="3956"/>
                  </a:lnTo>
                  <a:lnTo>
                    <a:pt x="22086" y="3981"/>
                  </a:lnTo>
                  <a:close/>
                  <a:moveTo>
                    <a:pt x="18999" y="5577"/>
                  </a:moveTo>
                  <a:lnTo>
                    <a:pt x="18967" y="5577"/>
                  </a:lnTo>
                  <a:cubicBezTo>
                    <a:pt x="18976" y="5613"/>
                    <a:pt x="18989" y="5613"/>
                    <a:pt x="18999" y="5577"/>
                  </a:cubicBezTo>
                  <a:close/>
                  <a:moveTo>
                    <a:pt x="16414" y="4945"/>
                  </a:moveTo>
                  <a:cubicBezTo>
                    <a:pt x="16450" y="4935"/>
                    <a:pt x="16450" y="4922"/>
                    <a:pt x="16414" y="4912"/>
                  </a:cubicBezTo>
                  <a:lnTo>
                    <a:pt x="16414" y="4945"/>
                  </a:lnTo>
                  <a:close/>
                  <a:moveTo>
                    <a:pt x="19112" y="3713"/>
                  </a:moveTo>
                  <a:cubicBezTo>
                    <a:pt x="19105" y="3684"/>
                    <a:pt x="19112" y="3692"/>
                    <a:pt x="19080" y="3689"/>
                  </a:cubicBezTo>
                  <a:cubicBezTo>
                    <a:pt x="19088" y="3718"/>
                    <a:pt x="19081" y="3711"/>
                    <a:pt x="19112" y="3713"/>
                  </a:cubicBezTo>
                  <a:close/>
                  <a:moveTo>
                    <a:pt x="16431" y="2449"/>
                  </a:moveTo>
                  <a:cubicBezTo>
                    <a:pt x="16473" y="2449"/>
                    <a:pt x="16462" y="2457"/>
                    <a:pt x="16479" y="2433"/>
                  </a:cubicBezTo>
                  <a:cubicBezTo>
                    <a:pt x="16465" y="2433"/>
                    <a:pt x="16458" y="2432"/>
                    <a:pt x="16444" y="2435"/>
                  </a:cubicBezTo>
                  <a:cubicBezTo>
                    <a:pt x="16426" y="2440"/>
                    <a:pt x="16446" y="2432"/>
                    <a:pt x="16431" y="2449"/>
                  </a:cubicBezTo>
                  <a:close/>
                  <a:moveTo>
                    <a:pt x="20619" y="5147"/>
                  </a:moveTo>
                  <a:cubicBezTo>
                    <a:pt x="20644" y="5158"/>
                    <a:pt x="20621" y="5151"/>
                    <a:pt x="20660" y="5147"/>
                  </a:cubicBezTo>
                  <a:cubicBezTo>
                    <a:pt x="20656" y="5140"/>
                    <a:pt x="20655" y="5131"/>
                    <a:pt x="20644" y="5131"/>
                  </a:cubicBezTo>
                  <a:cubicBezTo>
                    <a:pt x="20629" y="5131"/>
                    <a:pt x="20621" y="5135"/>
                    <a:pt x="20619" y="5147"/>
                  </a:cubicBezTo>
                  <a:close/>
                  <a:moveTo>
                    <a:pt x="10622" y="6112"/>
                  </a:moveTo>
                  <a:cubicBezTo>
                    <a:pt x="10642" y="6121"/>
                    <a:pt x="10616" y="6123"/>
                    <a:pt x="10643" y="6117"/>
                  </a:cubicBezTo>
                  <a:cubicBezTo>
                    <a:pt x="10662" y="6112"/>
                    <a:pt x="10658" y="6107"/>
                    <a:pt x="10662" y="6103"/>
                  </a:cubicBezTo>
                  <a:cubicBezTo>
                    <a:pt x="10645" y="6099"/>
                    <a:pt x="10626" y="6087"/>
                    <a:pt x="10622" y="6112"/>
                  </a:cubicBezTo>
                  <a:close/>
                  <a:moveTo>
                    <a:pt x="21187" y="2603"/>
                  </a:moveTo>
                  <a:cubicBezTo>
                    <a:pt x="21208" y="2614"/>
                    <a:pt x="21195" y="2611"/>
                    <a:pt x="21227" y="2611"/>
                  </a:cubicBezTo>
                  <a:cubicBezTo>
                    <a:pt x="21219" y="2600"/>
                    <a:pt x="21192" y="2569"/>
                    <a:pt x="21187" y="2603"/>
                  </a:cubicBezTo>
                  <a:close/>
                  <a:moveTo>
                    <a:pt x="17638" y="2538"/>
                  </a:moveTo>
                  <a:lnTo>
                    <a:pt x="17638" y="2555"/>
                  </a:lnTo>
                  <a:cubicBezTo>
                    <a:pt x="17656" y="2550"/>
                    <a:pt x="17657" y="2548"/>
                    <a:pt x="17678" y="2547"/>
                  </a:cubicBezTo>
                  <a:lnTo>
                    <a:pt x="17678" y="2530"/>
                  </a:lnTo>
                  <a:cubicBezTo>
                    <a:pt x="17660" y="2535"/>
                    <a:pt x="17660" y="2536"/>
                    <a:pt x="17638" y="2538"/>
                  </a:cubicBezTo>
                  <a:close/>
                  <a:moveTo>
                    <a:pt x="16747" y="5050"/>
                  </a:moveTo>
                  <a:lnTo>
                    <a:pt x="16763" y="5050"/>
                  </a:lnTo>
                  <a:cubicBezTo>
                    <a:pt x="16765" y="5025"/>
                    <a:pt x="16763" y="5035"/>
                    <a:pt x="16771" y="5018"/>
                  </a:cubicBezTo>
                  <a:lnTo>
                    <a:pt x="16747" y="5018"/>
                  </a:lnTo>
                  <a:lnTo>
                    <a:pt x="16747" y="5050"/>
                  </a:lnTo>
                  <a:close/>
                  <a:moveTo>
                    <a:pt x="18181" y="5123"/>
                  </a:moveTo>
                  <a:cubicBezTo>
                    <a:pt x="18206" y="5125"/>
                    <a:pt x="18196" y="5123"/>
                    <a:pt x="18213" y="5131"/>
                  </a:cubicBezTo>
                  <a:lnTo>
                    <a:pt x="18213" y="5107"/>
                  </a:lnTo>
                  <a:lnTo>
                    <a:pt x="18181" y="5107"/>
                  </a:lnTo>
                  <a:lnTo>
                    <a:pt x="18181" y="5123"/>
                  </a:lnTo>
                  <a:close/>
                  <a:moveTo>
                    <a:pt x="21065" y="3981"/>
                  </a:moveTo>
                  <a:cubicBezTo>
                    <a:pt x="21103" y="3970"/>
                    <a:pt x="21074" y="3964"/>
                    <a:pt x="21114" y="3964"/>
                  </a:cubicBezTo>
                  <a:lnTo>
                    <a:pt x="21114" y="3956"/>
                  </a:lnTo>
                  <a:cubicBezTo>
                    <a:pt x="21085" y="3956"/>
                    <a:pt x="21066" y="3951"/>
                    <a:pt x="21065" y="3981"/>
                  </a:cubicBezTo>
                  <a:close/>
                  <a:moveTo>
                    <a:pt x="21170" y="5496"/>
                  </a:moveTo>
                  <a:cubicBezTo>
                    <a:pt x="21194" y="5529"/>
                    <a:pt x="21176" y="5504"/>
                    <a:pt x="21219" y="5504"/>
                  </a:cubicBezTo>
                  <a:lnTo>
                    <a:pt x="21219" y="5496"/>
                  </a:lnTo>
                  <a:cubicBezTo>
                    <a:pt x="21186" y="5496"/>
                    <a:pt x="21199" y="5485"/>
                    <a:pt x="21170" y="5496"/>
                  </a:cubicBezTo>
                  <a:close/>
                  <a:moveTo>
                    <a:pt x="10970" y="1696"/>
                  </a:moveTo>
                  <a:lnTo>
                    <a:pt x="11019" y="1696"/>
                  </a:lnTo>
                  <a:lnTo>
                    <a:pt x="11019" y="1680"/>
                  </a:lnTo>
                  <a:cubicBezTo>
                    <a:pt x="11004" y="1681"/>
                    <a:pt x="10992" y="1682"/>
                    <a:pt x="10985" y="1683"/>
                  </a:cubicBezTo>
                  <a:cubicBezTo>
                    <a:pt x="10963" y="1688"/>
                    <a:pt x="10986" y="1677"/>
                    <a:pt x="10970" y="1696"/>
                  </a:cubicBezTo>
                  <a:close/>
                  <a:moveTo>
                    <a:pt x="20263" y="3196"/>
                  </a:moveTo>
                  <a:lnTo>
                    <a:pt x="20263" y="3203"/>
                  </a:lnTo>
                  <a:cubicBezTo>
                    <a:pt x="20296" y="3203"/>
                    <a:pt x="20289" y="3200"/>
                    <a:pt x="20312" y="3211"/>
                  </a:cubicBezTo>
                  <a:lnTo>
                    <a:pt x="20312" y="3187"/>
                  </a:lnTo>
                  <a:lnTo>
                    <a:pt x="20263" y="3196"/>
                  </a:lnTo>
                  <a:close/>
                  <a:moveTo>
                    <a:pt x="20336" y="2717"/>
                  </a:moveTo>
                  <a:cubicBezTo>
                    <a:pt x="20360" y="2717"/>
                    <a:pt x="20365" y="2720"/>
                    <a:pt x="20384" y="2725"/>
                  </a:cubicBezTo>
                  <a:cubicBezTo>
                    <a:pt x="20370" y="2705"/>
                    <a:pt x="20368" y="2703"/>
                    <a:pt x="20336" y="2700"/>
                  </a:cubicBezTo>
                  <a:lnTo>
                    <a:pt x="20336" y="2717"/>
                  </a:lnTo>
                  <a:close/>
                  <a:moveTo>
                    <a:pt x="21097" y="4556"/>
                  </a:moveTo>
                  <a:lnTo>
                    <a:pt x="21081" y="4556"/>
                  </a:lnTo>
                  <a:cubicBezTo>
                    <a:pt x="21081" y="4529"/>
                    <a:pt x="21096" y="4554"/>
                    <a:pt x="21097" y="4556"/>
                  </a:cubicBezTo>
                  <a:close/>
                  <a:moveTo>
                    <a:pt x="21081" y="4556"/>
                  </a:moveTo>
                  <a:lnTo>
                    <a:pt x="21081" y="4580"/>
                  </a:lnTo>
                  <a:cubicBezTo>
                    <a:pt x="21119" y="4577"/>
                    <a:pt x="21095" y="4589"/>
                    <a:pt x="21114" y="4564"/>
                  </a:cubicBezTo>
                  <a:lnTo>
                    <a:pt x="21097" y="4556"/>
                  </a:lnTo>
                  <a:cubicBezTo>
                    <a:pt x="21144" y="4556"/>
                    <a:pt x="21157" y="4555"/>
                    <a:pt x="21195" y="4564"/>
                  </a:cubicBezTo>
                  <a:cubicBezTo>
                    <a:pt x="21184" y="4526"/>
                    <a:pt x="21131" y="4538"/>
                    <a:pt x="21121" y="4539"/>
                  </a:cubicBezTo>
                  <a:cubicBezTo>
                    <a:pt x="21080" y="4543"/>
                    <a:pt x="21050" y="4524"/>
                    <a:pt x="21008" y="4523"/>
                  </a:cubicBezTo>
                  <a:lnTo>
                    <a:pt x="21008" y="4540"/>
                  </a:lnTo>
                  <a:cubicBezTo>
                    <a:pt x="21032" y="4545"/>
                    <a:pt x="21058" y="4550"/>
                    <a:pt x="21081" y="4556"/>
                  </a:cubicBezTo>
                  <a:close/>
                  <a:moveTo>
                    <a:pt x="8175" y="1469"/>
                  </a:moveTo>
                  <a:lnTo>
                    <a:pt x="8175" y="1485"/>
                  </a:lnTo>
                  <a:cubicBezTo>
                    <a:pt x="8192" y="1484"/>
                    <a:pt x="8188" y="1489"/>
                    <a:pt x="8202" y="1480"/>
                  </a:cubicBezTo>
                  <a:cubicBezTo>
                    <a:pt x="8218" y="1471"/>
                    <a:pt x="8209" y="1478"/>
                    <a:pt x="8215" y="1461"/>
                  </a:cubicBezTo>
                  <a:cubicBezTo>
                    <a:pt x="8197" y="1465"/>
                    <a:pt x="8197" y="1467"/>
                    <a:pt x="8175" y="1469"/>
                  </a:cubicBezTo>
                  <a:close/>
                  <a:moveTo>
                    <a:pt x="17012" y="1467"/>
                  </a:moveTo>
                  <a:lnTo>
                    <a:pt x="17063" y="1469"/>
                  </a:lnTo>
                  <a:lnTo>
                    <a:pt x="17040" y="1443"/>
                  </a:lnTo>
                  <a:lnTo>
                    <a:pt x="17012" y="1467"/>
                  </a:lnTo>
                  <a:close/>
                  <a:moveTo>
                    <a:pt x="15904" y="2522"/>
                  </a:moveTo>
                  <a:cubicBezTo>
                    <a:pt x="15905" y="2523"/>
                    <a:pt x="15923" y="2550"/>
                    <a:pt x="15928" y="2498"/>
                  </a:cubicBezTo>
                  <a:cubicBezTo>
                    <a:pt x="15873" y="2513"/>
                    <a:pt x="15904" y="2522"/>
                    <a:pt x="15904" y="2522"/>
                  </a:cubicBezTo>
                  <a:close/>
                  <a:moveTo>
                    <a:pt x="21462" y="983"/>
                  </a:moveTo>
                  <a:cubicBezTo>
                    <a:pt x="21484" y="985"/>
                    <a:pt x="21484" y="987"/>
                    <a:pt x="21502" y="991"/>
                  </a:cubicBezTo>
                  <a:cubicBezTo>
                    <a:pt x="21500" y="979"/>
                    <a:pt x="21501" y="967"/>
                    <a:pt x="21486" y="967"/>
                  </a:cubicBezTo>
                  <a:cubicBezTo>
                    <a:pt x="21472" y="967"/>
                    <a:pt x="21464" y="971"/>
                    <a:pt x="21462" y="983"/>
                  </a:cubicBezTo>
                  <a:close/>
                  <a:moveTo>
                    <a:pt x="16714" y="5334"/>
                  </a:moveTo>
                  <a:cubicBezTo>
                    <a:pt x="16756" y="5334"/>
                    <a:pt x="16746" y="5341"/>
                    <a:pt x="16763" y="5318"/>
                  </a:cubicBezTo>
                  <a:cubicBezTo>
                    <a:pt x="16739" y="5318"/>
                    <a:pt x="16718" y="5313"/>
                    <a:pt x="16714" y="5334"/>
                  </a:cubicBezTo>
                  <a:close/>
                  <a:moveTo>
                    <a:pt x="22021" y="4734"/>
                  </a:moveTo>
                  <a:lnTo>
                    <a:pt x="22053" y="4734"/>
                  </a:lnTo>
                  <a:cubicBezTo>
                    <a:pt x="22050" y="4697"/>
                    <a:pt x="22062" y="4720"/>
                    <a:pt x="22037" y="4702"/>
                  </a:cubicBezTo>
                  <a:cubicBezTo>
                    <a:pt x="22031" y="4725"/>
                    <a:pt x="22034" y="4715"/>
                    <a:pt x="22021" y="4734"/>
                  </a:cubicBezTo>
                  <a:close/>
                  <a:moveTo>
                    <a:pt x="21859" y="4645"/>
                  </a:moveTo>
                  <a:cubicBezTo>
                    <a:pt x="21846" y="4628"/>
                    <a:pt x="21836" y="4624"/>
                    <a:pt x="21818" y="4613"/>
                  </a:cubicBezTo>
                  <a:cubicBezTo>
                    <a:pt x="21821" y="4648"/>
                    <a:pt x="21823" y="4644"/>
                    <a:pt x="21859" y="4645"/>
                  </a:cubicBezTo>
                  <a:close/>
                  <a:moveTo>
                    <a:pt x="22345" y="4767"/>
                  </a:moveTo>
                  <a:lnTo>
                    <a:pt x="22345" y="4750"/>
                  </a:lnTo>
                  <a:cubicBezTo>
                    <a:pt x="22313" y="4750"/>
                    <a:pt x="22326" y="4753"/>
                    <a:pt x="22305" y="4742"/>
                  </a:cubicBezTo>
                  <a:cubicBezTo>
                    <a:pt x="22308" y="4775"/>
                    <a:pt x="22296" y="4760"/>
                    <a:pt x="22322" y="4764"/>
                  </a:cubicBezTo>
                  <a:lnTo>
                    <a:pt x="22345" y="4767"/>
                  </a:lnTo>
                  <a:close/>
                  <a:moveTo>
                    <a:pt x="17127" y="4532"/>
                  </a:moveTo>
                  <a:cubicBezTo>
                    <a:pt x="17161" y="4523"/>
                    <a:pt x="17152" y="4526"/>
                    <a:pt x="17152" y="4483"/>
                  </a:cubicBezTo>
                  <a:lnTo>
                    <a:pt x="17136" y="4483"/>
                  </a:lnTo>
                  <a:cubicBezTo>
                    <a:pt x="17144" y="4517"/>
                    <a:pt x="17145" y="4505"/>
                    <a:pt x="17127" y="4532"/>
                  </a:cubicBezTo>
                  <a:close/>
                  <a:moveTo>
                    <a:pt x="18294" y="4888"/>
                  </a:moveTo>
                  <a:cubicBezTo>
                    <a:pt x="18277" y="4865"/>
                    <a:pt x="18295" y="4873"/>
                    <a:pt x="18254" y="4872"/>
                  </a:cubicBezTo>
                  <a:cubicBezTo>
                    <a:pt x="18263" y="4906"/>
                    <a:pt x="18260" y="4891"/>
                    <a:pt x="18294" y="4888"/>
                  </a:cubicBezTo>
                  <a:close/>
                  <a:moveTo>
                    <a:pt x="8353" y="1477"/>
                  </a:moveTo>
                  <a:cubicBezTo>
                    <a:pt x="8383" y="1475"/>
                    <a:pt x="8383" y="1474"/>
                    <a:pt x="8385" y="1445"/>
                  </a:cubicBezTo>
                  <a:cubicBezTo>
                    <a:pt x="8357" y="1460"/>
                    <a:pt x="8362" y="1443"/>
                    <a:pt x="8353" y="1477"/>
                  </a:cubicBezTo>
                  <a:close/>
                  <a:moveTo>
                    <a:pt x="21349" y="3041"/>
                  </a:moveTo>
                  <a:cubicBezTo>
                    <a:pt x="21361" y="3014"/>
                    <a:pt x="21360" y="3011"/>
                    <a:pt x="21324" y="3008"/>
                  </a:cubicBezTo>
                  <a:cubicBezTo>
                    <a:pt x="21332" y="3037"/>
                    <a:pt x="21327" y="3027"/>
                    <a:pt x="21349" y="3041"/>
                  </a:cubicBezTo>
                  <a:close/>
                  <a:moveTo>
                    <a:pt x="17849" y="5123"/>
                  </a:moveTo>
                  <a:cubicBezTo>
                    <a:pt x="17841" y="5095"/>
                    <a:pt x="17845" y="5105"/>
                    <a:pt x="17824" y="5091"/>
                  </a:cubicBezTo>
                  <a:cubicBezTo>
                    <a:pt x="17812" y="5117"/>
                    <a:pt x="17813" y="5120"/>
                    <a:pt x="17849" y="5123"/>
                  </a:cubicBezTo>
                  <a:close/>
                  <a:moveTo>
                    <a:pt x="19307" y="2765"/>
                  </a:moveTo>
                  <a:lnTo>
                    <a:pt x="19331" y="2765"/>
                  </a:lnTo>
                  <a:lnTo>
                    <a:pt x="19331" y="2733"/>
                  </a:lnTo>
                  <a:cubicBezTo>
                    <a:pt x="19297" y="2751"/>
                    <a:pt x="19310" y="2727"/>
                    <a:pt x="19307" y="2765"/>
                  </a:cubicBezTo>
                  <a:close/>
                  <a:moveTo>
                    <a:pt x="15936" y="5309"/>
                  </a:moveTo>
                  <a:lnTo>
                    <a:pt x="15977" y="5309"/>
                  </a:lnTo>
                  <a:lnTo>
                    <a:pt x="15977" y="5293"/>
                  </a:lnTo>
                  <a:lnTo>
                    <a:pt x="15936" y="5293"/>
                  </a:lnTo>
                  <a:lnTo>
                    <a:pt x="15936" y="5309"/>
                  </a:lnTo>
                  <a:close/>
                  <a:moveTo>
                    <a:pt x="20806" y="5147"/>
                  </a:moveTo>
                  <a:lnTo>
                    <a:pt x="20846" y="5147"/>
                  </a:lnTo>
                  <a:lnTo>
                    <a:pt x="20846" y="5131"/>
                  </a:lnTo>
                  <a:lnTo>
                    <a:pt x="20806" y="5131"/>
                  </a:lnTo>
                  <a:lnTo>
                    <a:pt x="20806" y="5147"/>
                  </a:lnTo>
                  <a:close/>
                  <a:moveTo>
                    <a:pt x="9333" y="1420"/>
                  </a:moveTo>
                  <a:cubicBezTo>
                    <a:pt x="9334" y="1420"/>
                    <a:pt x="9349" y="1428"/>
                    <a:pt x="9350" y="1428"/>
                  </a:cubicBezTo>
                  <a:cubicBezTo>
                    <a:pt x="9372" y="1428"/>
                    <a:pt x="9365" y="1425"/>
                    <a:pt x="9374" y="1412"/>
                  </a:cubicBezTo>
                  <a:cubicBezTo>
                    <a:pt x="9356" y="1408"/>
                    <a:pt x="9338" y="1396"/>
                    <a:pt x="9333" y="1420"/>
                  </a:cubicBezTo>
                  <a:close/>
                  <a:moveTo>
                    <a:pt x="11059" y="1696"/>
                  </a:moveTo>
                  <a:cubicBezTo>
                    <a:pt x="11080" y="1705"/>
                    <a:pt x="11075" y="1702"/>
                    <a:pt x="11100" y="1696"/>
                  </a:cubicBezTo>
                  <a:lnTo>
                    <a:pt x="11100" y="1680"/>
                  </a:lnTo>
                  <a:cubicBezTo>
                    <a:pt x="11071" y="1686"/>
                    <a:pt x="11062" y="1678"/>
                    <a:pt x="11059" y="1696"/>
                  </a:cubicBezTo>
                  <a:close/>
                  <a:moveTo>
                    <a:pt x="21397" y="4037"/>
                  </a:moveTo>
                  <a:cubicBezTo>
                    <a:pt x="21360" y="4040"/>
                    <a:pt x="21383" y="4029"/>
                    <a:pt x="21365" y="4054"/>
                  </a:cubicBezTo>
                  <a:cubicBezTo>
                    <a:pt x="21404" y="4053"/>
                    <a:pt x="21405" y="4053"/>
                    <a:pt x="21405" y="4013"/>
                  </a:cubicBezTo>
                  <a:lnTo>
                    <a:pt x="21397" y="4013"/>
                  </a:lnTo>
                  <a:lnTo>
                    <a:pt x="21397" y="4037"/>
                  </a:lnTo>
                  <a:close/>
                  <a:moveTo>
                    <a:pt x="15685" y="2628"/>
                  </a:moveTo>
                  <a:cubicBezTo>
                    <a:pt x="15722" y="2627"/>
                    <a:pt x="15726" y="2625"/>
                    <a:pt x="15742" y="2603"/>
                  </a:cubicBezTo>
                  <a:cubicBezTo>
                    <a:pt x="15710" y="2611"/>
                    <a:pt x="15701" y="2606"/>
                    <a:pt x="15685" y="2628"/>
                  </a:cubicBezTo>
                  <a:close/>
                  <a:moveTo>
                    <a:pt x="16439" y="2636"/>
                  </a:moveTo>
                  <a:lnTo>
                    <a:pt x="16423" y="2652"/>
                  </a:lnTo>
                  <a:cubicBezTo>
                    <a:pt x="16456" y="2652"/>
                    <a:pt x="16449" y="2655"/>
                    <a:pt x="16471" y="2644"/>
                  </a:cubicBezTo>
                  <a:cubicBezTo>
                    <a:pt x="16453" y="2619"/>
                    <a:pt x="16474" y="2628"/>
                    <a:pt x="16439" y="2636"/>
                  </a:cubicBezTo>
                  <a:lnTo>
                    <a:pt x="16439" y="2619"/>
                  </a:lnTo>
                  <a:cubicBezTo>
                    <a:pt x="16396" y="2619"/>
                    <a:pt x="16399" y="2611"/>
                    <a:pt x="16390" y="2644"/>
                  </a:cubicBezTo>
                  <a:cubicBezTo>
                    <a:pt x="16413" y="2633"/>
                    <a:pt x="16406" y="2636"/>
                    <a:pt x="16439" y="2636"/>
                  </a:cubicBezTo>
                  <a:close/>
                  <a:moveTo>
                    <a:pt x="21891" y="4783"/>
                  </a:moveTo>
                  <a:lnTo>
                    <a:pt x="21881" y="4778"/>
                  </a:lnTo>
                  <a:cubicBezTo>
                    <a:pt x="21881" y="4778"/>
                    <a:pt x="21878" y="4777"/>
                    <a:pt x="21876" y="4777"/>
                  </a:cubicBezTo>
                  <a:lnTo>
                    <a:pt x="21861" y="4777"/>
                  </a:lnTo>
                  <a:cubicBezTo>
                    <a:pt x="21859" y="4777"/>
                    <a:pt x="21846" y="4775"/>
                    <a:pt x="21843" y="4775"/>
                  </a:cubicBezTo>
                  <a:cubicBezTo>
                    <a:pt x="21850" y="4789"/>
                    <a:pt x="21849" y="4785"/>
                    <a:pt x="21851" y="4807"/>
                  </a:cubicBezTo>
                  <a:cubicBezTo>
                    <a:pt x="21868" y="4789"/>
                    <a:pt x="21868" y="4794"/>
                    <a:pt x="21891" y="4783"/>
                  </a:cubicBezTo>
                  <a:lnTo>
                    <a:pt x="21891" y="4815"/>
                  </a:lnTo>
                  <a:cubicBezTo>
                    <a:pt x="21918" y="4785"/>
                    <a:pt x="21914" y="4801"/>
                    <a:pt x="21924" y="4775"/>
                  </a:cubicBezTo>
                  <a:lnTo>
                    <a:pt x="21964" y="4775"/>
                  </a:lnTo>
                  <a:lnTo>
                    <a:pt x="21964" y="4750"/>
                  </a:lnTo>
                  <a:lnTo>
                    <a:pt x="21989" y="4750"/>
                  </a:lnTo>
                  <a:cubicBezTo>
                    <a:pt x="21992" y="4784"/>
                    <a:pt x="21990" y="4778"/>
                    <a:pt x="22039" y="4783"/>
                  </a:cubicBezTo>
                  <a:cubicBezTo>
                    <a:pt x="22059" y="4785"/>
                    <a:pt x="22043" y="4790"/>
                    <a:pt x="22078" y="4767"/>
                  </a:cubicBezTo>
                  <a:cubicBezTo>
                    <a:pt x="22095" y="4775"/>
                    <a:pt x="22110" y="4781"/>
                    <a:pt x="22134" y="4783"/>
                  </a:cubicBezTo>
                  <a:cubicBezTo>
                    <a:pt x="22127" y="4810"/>
                    <a:pt x="22117" y="4813"/>
                    <a:pt x="22086" y="4813"/>
                  </a:cubicBezTo>
                  <a:cubicBezTo>
                    <a:pt x="22052" y="4814"/>
                    <a:pt x="22085" y="4804"/>
                    <a:pt x="22057" y="4813"/>
                  </a:cubicBezTo>
                  <a:cubicBezTo>
                    <a:pt x="22023" y="4822"/>
                    <a:pt x="22047" y="4806"/>
                    <a:pt x="22037" y="4831"/>
                  </a:cubicBezTo>
                  <a:cubicBezTo>
                    <a:pt x="22073" y="4845"/>
                    <a:pt x="22037" y="4832"/>
                    <a:pt x="22058" y="4830"/>
                  </a:cubicBezTo>
                  <a:cubicBezTo>
                    <a:pt x="22079" y="4827"/>
                    <a:pt x="22134" y="4823"/>
                    <a:pt x="22151" y="4831"/>
                  </a:cubicBezTo>
                  <a:cubicBezTo>
                    <a:pt x="22155" y="4777"/>
                    <a:pt x="22207" y="4757"/>
                    <a:pt x="22255" y="4760"/>
                  </a:cubicBezTo>
                  <a:cubicBezTo>
                    <a:pt x="22293" y="4762"/>
                    <a:pt x="22274" y="4781"/>
                    <a:pt x="22296" y="4750"/>
                  </a:cubicBezTo>
                  <a:cubicBezTo>
                    <a:pt x="22268" y="4737"/>
                    <a:pt x="22233" y="4741"/>
                    <a:pt x="22199" y="4758"/>
                  </a:cubicBezTo>
                  <a:cubicBezTo>
                    <a:pt x="22170" y="4714"/>
                    <a:pt x="22177" y="4753"/>
                    <a:pt x="22110" y="4718"/>
                  </a:cubicBezTo>
                  <a:lnTo>
                    <a:pt x="22094" y="4734"/>
                  </a:lnTo>
                  <a:cubicBezTo>
                    <a:pt x="22111" y="4764"/>
                    <a:pt x="22089" y="4754"/>
                    <a:pt x="22064" y="4749"/>
                  </a:cubicBezTo>
                  <a:cubicBezTo>
                    <a:pt x="22007" y="4737"/>
                    <a:pt x="22052" y="4746"/>
                    <a:pt x="22005" y="4758"/>
                  </a:cubicBezTo>
                  <a:cubicBezTo>
                    <a:pt x="21990" y="4736"/>
                    <a:pt x="21991" y="4747"/>
                    <a:pt x="21997" y="4718"/>
                  </a:cubicBezTo>
                  <a:cubicBezTo>
                    <a:pt x="21975" y="4717"/>
                    <a:pt x="21967" y="4715"/>
                    <a:pt x="21958" y="4715"/>
                  </a:cubicBezTo>
                  <a:cubicBezTo>
                    <a:pt x="21945" y="4716"/>
                    <a:pt x="21924" y="4718"/>
                    <a:pt x="21908" y="4718"/>
                  </a:cubicBezTo>
                  <a:lnTo>
                    <a:pt x="21908" y="4734"/>
                  </a:lnTo>
                  <a:cubicBezTo>
                    <a:pt x="21885" y="4745"/>
                    <a:pt x="21898" y="4745"/>
                    <a:pt x="21875" y="4734"/>
                  </a:cubicBezTo>
                  <a:cubicBezTo>
                    <a:pt x="21893" y="4784"/>
                    <a:pt x="21885" y="4729"/>
                    <a:pt x="21895" y="4763"/>
                  </a:cubicBezTo>
                  <a:cubicBezTo>
                    <a:pt x="21900" y="4782"/>
                    <a:pt x="21896" y="4777"/>
                    <a:pt x="21891" y="4783"/>
                  </a:cubicBezTo>
                  <a:close/>
                  <a:moveTo>
                    <a:pt x="15045" y="1850"/>
                  </a:moveTo>
                  <a:cubicBezTo>
                    <a:pt x="15084" y="1853"/>
                    <a:pt x="15061" y="1860"/>
                    <a:pt x="15086" y="1850"/>
                  </a:cubicBezTo>
                  <a:cubicBezTo>
                    <a:pt x="15069" y="1826"/>
                    <a:pt x="15087" y="1834"/>
                    <a:pt x="15045" y="1834"/>
                  </a:cubicBezTo>
                  <a:lnTo>
                    <a:pt x="15045" y="1850"/>
                  </a:lnTo>
                  <a:close/>
                  <a:moveTo>
                    <a:pt x="21146" y="5147"/>
                  </a:moveTo>
                  <a:cubicBezTo>
                    <a:pt x="21135" y="5142"/>
                    <a:pt x="21107" y="5134"/>
                    <a:pt x="21117" y="5161"/>
                  </a:cubicBezTo>
                  <a:cubicBezTo>
                    <a:pt x="21121" y="5173"/>
                    <a:pt x="21123" y="5171"/>
                    <a:pt x="21133" y="5167"/>
                  </a:cubicBezTo>
                  <a:cubicBezTo>
                    <a:pt x="21157" y="5156"/>
                    <a:pt x="21138" y="5169"/>
                    <a:pt x="21146" y="5147"/>
                  </a:cubicBezTo>
                  <a:close/>
                  <a:moveTo>
                    <a:pt x="18019" y="2611"/>
                  </a:moveTo>
                  <a:cubicBezTo>
                    <a:pt x="18039" y="2590"/>
                    <a:pt x="18042" y="2611"/>
                    <a:pt x="18043" y="2571"/>
                  </a:cubicBezTo>
                  <a:cubicBezTo>
                    <a:pt x="18012" y="2579"/>
                    <a:pt x="18019" y="2573"/>
                    <a:pt x="18019" y="2611"/>
                  </a:cubicBezTo>
                  <a:close/>
                  <a:moveTo>
                    <a:pt x="14292" y="2255"/>
                  </a:moveTo>
                  <a:lnTo>
                    <a:pt x="14292" y="2271"/>
                  </a:lnTo>
                  <a:cubicBezTo>
                    <a:pt x="14333" y="2270"/>
                    <a:pt x="14315" y="2278"/>
                    <a:pt x="14332" y="2255"/>
                  </a:cubicBezTo>
                  <a:cubicBezTo>
                    <a:pt x="14310" y="2246"/>
                    <a:pt x="14328" y="2251"/>
                    <a:pt x="14292" y="2255"/>
                  </a:cubicBezTo>
                  <a:close/>
                  <a:moveTo>
                    <a:pt x="21284" y="3008"/>
                  </a:moveTo>
                  <a:lnTo>
                    <a:pt x="21284" y="3025"/>
                  </a:lnTo>
                  <a:cubicBezTo>
                    <a:pt x="21309" y="3027"/>
                    <a:pt x="21299" y="3024"/>
                    <a:pt x="21316" y="3033"/>
                  </a:cubicBezTo>
                  <a:cubicBezTo>
                    <a:pt x="21314" y="3008"/>
                    <a:pt x="21316" y="3017"/>
                    <a:pt x="21308" y="3000"/>
                  </a:cubicBezTo>
                  <a:cubicBezTo>
                    <a:pt x="21294" y="3008"/>
                    <a:pt x="21292" y="3005"/>
                    <a:pt x="21284" y="3008"/>
                  </a:cubicBezTo>
                  <a:close/>
                  <a:moveTo>
                    <a:pt x="13968" y="2360"/>
                  </a:moveTo>
                  <a:cubicBezTo>
                    <a:pt x="14000" y="2351"/>
                    <a:pt x="13991" y="2358"/>
                    <a:pt x="13992" y="2320"/>
                  </a:cubicBezTo>
                  <a:cubicBezTo>
                    <a:pt x="13971" y="2334"/>
                    <a:pt x="13970" y="2328"/>
                    <a:pt x="13968" y="2360"/>
                  </a:cubicBezTo>
                  <a:close/>
                  <a:moveTo>
                    <a:pt x="21114" y="5504"/>
                  </a:moveTo>
                  <a:cubicBezTo>
                    <a:pt x="21143" y="5510"/>
                    <a:pt x="21148" y="5516"/>
                    <a:pt x="21162" y="5496"/>
                  </a:cubicBezTo>
                  <a:cubicBezTo>
                    <a:pt x="21137" y="5494"/>
                    <a:pt x="21118" y="5478"/>
                    <a:pt x="21114" y="5504"/>
                  </a:cubicBezTo>
                  <a:close/>
                  <a:moveTo>
                    <a:pt x="20555" y="5253"/>
                  </a:moveTo>
                  <a:lnTo>
                    <a:pt x="20555" y="5236"/>
                  </a:lnTo>
                  <a:cubicBezTo>
                    <a:pt x="20536" y="5232"/>
                    <a:pt x="20536" y="5230"/>
                    <a:pt x="20514" y="5228"/>
                  </a:cubicBezTo>
                  <a:cubicBezTo>
                    <a:pt x="20521" y="5256"/>
                    <a:pt x="20507" y="5243"/>
                    <a:pt x="20555" y="5253"/>
                  </a:cubicBezTo>
                  <a:close/>
                  <a:moveTo>
                    <a:pt x="17670" y="5099"/>
                  </a:moveTo>
                  <a:cubicBezTo>
                    <a:pt x="17688" y="5122"/>
                    <a:pt x="17669" y="5114"/>
                    <a:pt x="17711" y="5115"/>
                  </a:cubicBezTo>
                  <a:cubicBezTo>
                    <a:pt x="17703" y="5087"/>
                    <a:pt x="17696" y="5089"/>
                    <a:pt x="17670" y="5099"/>
                  </a:cubicBezTo>
                  <a:close/>
                  <a:moveTo>
                    <a:pt x="19955" y="4548"/>
                  </a:moveTo>
                  <a:lnTo>
                    <a:pt x="19955" y="4532"/>
                  </a:lnTo>
                  <a:cubicBezTo>
                    <a:pt x="19919" y="4531"/>
                    <a:pt x="19930" y="4526"/>
                    <a:pt x="19898" y="4523"/>
                  </a:cubicBezTo>
                  <a:cubicBezTo>
                    <a:pt x="19900" y="4525"/>
                    <a:pt x="19902" y="4525"/>
                    <a:pt x="19903" y="4527"/>
                  </a:cubicBezTo>
                  <a:cubicBezTo>
                    <a:pt x="19903" y="4530"/>
                    <a:pt x="19906" y="4530"/>
                    <a:pt x="19907" y="4531"/>
                  </a:cubicBezTo>
                  <a:cubicBezTo>
                    <a:pt x="19919" y="4539"/>
                    <a:pt x="19911" y="4535"/>
                    <a:pt x="19922" y="4540"/>
                  </a:cubicBezTo>
                  <a:cubicBezTo>
                    <a:pt x="19934" y="4546"/>
                    <a:pt x="19936" y="4546"/>
                    <a:pt x="19955" y="4548"/>
                  </a:cubicBezTo>
                  <a:close/>
                  <a:moveTo>
                    <a:pt x="14940" y="2441"/>
                  </a:moveTo>
                  <a:cubicBezTo>
                    <a:pt x="14962" y="2439"/>
                    <a:pt x="14962" y="2437"/>
                    <a:pt x="14980" y="2433"/>
                  </a:cubicBezTo>
                  <a:lnTo>
                    <a:pt x="14980" y="2417"/>
                  </a:lnTo>
                  <a:cubicBezTo>
                    <a:pt x="14933" y="2418"/>
                    <a:pt x="14959" y="2415"/>
                    <a:pt x="14940" y="2441"/>
                  </a:cubicBezTo>
                  <a:close/>
                  <a:moveTo>
                    <a:pt x="23277" y="3211"/>
                  </a:moveTo>
                  <a:cubicBezTo>
                    <a:pt x="23306" y="3236"/>
                    <a:pt x="23317" y="3203"/>
                    <a:pt x="23317" y="3203"/>
                  </a:cubicBezTo>
                  <a:lnTo>
                    <a:pt x="23311" y="3199"/>
                  </a:lnTo>
                  <a:cubicBezTo>
                    <a:pt x="23310" y="3199"/>
                    <a:pt x="23300" y="3197"/>
                    <a:pt x="23298" y="3197"/>
                  </a:cubicBezTo>
                  <a:cubicBezTo>
                    <a:pt x="23286" y="3198"/>
                    <a:pt x="23279" y="3197"/>
                    <a:pt x="23277" y="3211"/>
                  </a:cubicBezTo>
                  <a:close/>
                  <a:moveTo>
                    <a:pt x="20190" y="4572"/>
                  </a:moveTo>
                  <a:lnTo>
                    <a:pt x="20190" y="4548"/>
                  </a:lnTo>
                  <a:lnTo>
                    <a:pt x="20158" y="4548"/>
                  </a:lnTo>
                  <a:cubicBezTo>
                    <a:pt x="20165" y="4577"/>
                    <a:pt x="20158" y="4569"/>
                    <a:pt x="20190" y="4572"/>
                  </a:cubicBezTo>
                  <a:close/>
                  <a:moveTo>
                    <a:pt x="21397" y="3454"/>
                  </a:moveTo>
                  <a:lnTo>
                    <a:pt x="21430" y="3454"/>
                  </a:lnTo>
                  <a:cubicBezTo>
                    <a:pt x="21422" y="3425"/>
                    <a:pt x="21429" y="3432"/>
                    <a:pt x="21397" y="3430"/>
                  </a:cubicBezTo>
                  <a:lnTo>
                    <a:pt x="21397" y="3454"/>
                  </a:lnTo>
                  <a:close/>
                  <a:moveTo>
                    <a:pt x="21235" y="2611"/>
                  </a:moveTo>
                  <a:cubicBezTo>
                    <a:pt x="21270" y="2604"/>
                    <a:pt x="21244" y="2608"/>
                    <a:pt x="21284" y="2611"/>
                  </a:cubicBezTo>
                  <a:lnTo>
                    <a:pt x="21284" y="2595"/>
                  </a:lnTo>
                  <a:lnTo>
                    <a:pt x="21235" y="2595"/>
                  </a:lnTo>
                  <a:lnTo>
                    <a:pt x="21235" y="2611"/>
                  </a:lnTo>
                  <a:close/>
                  <a:moveTo>
                    <a:pt x="7729" y="1509"/>
                  </a:moveTo>
                  <a:lnTo>
                    <a:pt x="7762" y="1509"/>
                  </a:lnTo>
                  <a:lnTo>
                    <a:pt x="7762" y="1485"/>
                  </a:lnTo>
                  <a:cubicBezTo>
                    <a:pt x="7738" y="1487"/>
                    <a:pt x="7730" y="1485"/>
                    <a:pt x="7729" y="1509"/>
                  </a:cubicBezTo>
                  <a:close/>
                  <a:moveTo>
                    <a:pt x="19809" y="1963"/>
                  </a:moveTo>
                  <a:lnTo>
                    <a:pt x="19825" y="1939"/>
                  </a:lnTo>
                  <a:lnTo>
                    <a:pt x="19777" y="1939"/>
                  </a:lnTo>
                  <a:cubicBezTo>
                    <a:pt x="19794" y="1963"/>
                    <a:pt x="19782" y="1949"/>
                    <a:pt x="19809" y="1963"/>
                  </a:cubicBezTo>
                  <a:close/>
                  <a:moveTo>
                    <a:pt x="19218" y="3203"/>
                  </a:moveTo>
                  <a:cubicBezTo>
                    <a:pt x="19233" y="3195"/>
                    <a:pt x="19228" y="3197"/>
                    <a:pt x="19250" y="3195"/>
                  </a:cubicBezTo>
                  <a:cubicBezTo>
                    <a:pt x="19237" y="3175"/>
                    <a:pt x="19240" y="3186"/>
                    <a:pt x="19234" y="3162"/>
                  </a:cubicBezTo>
                  <a:cubicBezTo>
                    <a:pt x="19206" y="3172"/>
                    <a:pt x="19228" y="3158"/>
                    <a:pt x="19218" y="3203"/>
                  </a:cubicBezTo>
                  <a:close/>
                  <a:moveTo>
                    <a:pt x="17954" y="5463"/>
                  </a:moveTo>
                  <a:lnTo>
                    <a:pt x="18011" y="5463"/>
                  </a:lnTo>
                  <a:lnTo>
                    <a:pt x="18011" y="5455"/>
                  </a:lnTo>
                  <a:cubicBezTo>
                    <a:pt x="17981" y="5455"/>
                    <a:pt x="17991" y="5448"/>
                    <a:pt x="17954" y="5447"/>
                  </a:cubicBezTo>
                  <a:lnTo>
                    <a:pt x="17954" y="5463"/>
                  </a:lnTo>
                  <a:close/>
                  <a:moveTo>
                    <a:pt x="13141" y="1372"/>
                  </a:moveTo>
                  <a:lnTo>
                    <a:pt x="13109" y="1363"/>
                  </a:lnTo>
                  <a:lnTo>
                    <a:pt x="13109" y="1396"/>
                  </a:lnTo>
                  <a:cubicBezTo>
                    <a:pt x="13137" y="1388"/>
                    <a:pt x="13127" y="1393"/>
                    <a:pt x="13141" y="1372"/>
                  </a:cubicBezTo>
                  <a:cubicBezTo>
                    <a:pt x="13158" y="1381"/>
                    <a:pt x="13161" y="1383"/>
                    <a:pt x="13182" y="1388"/>
                  </a:cubicBezTo>
                  <a:lnTo>
                    <a:pt x="13191" y="1356"/>
                  </a:lnTo>
                  <a:cubicBezTo>
                    <a:pt x="13161" y="1367"/>
                    <a:pt x="13170" y="1347"/>
                    <a:pt x="13141" y="1372"/>
                  </a:cubicBezTo>
                  <a:close/>
                  <a:moveTo>
                    <a:pt x="17233" y="1996"/>
                  </a:moveTo>
                  <a:cubicBezTo>
                    <a:pt x="17258" y="1977"/>
                    <a:pt x="17246" y="2001"/>
                    <a:pt x="17249" y="1963"/>
                  </a:cubicBezTo>
                  <a:lnTo>
                    <a:pt x="17217" y="1963"/>
                  </a:lnTo>
                  <a:cubicBezTo>
                    <a:pt x="17224" y="1984"/>
                    <a:pt x="17221" y="1972"/>
                    <a:pt x="17225" y="1979"/>
                  </a:cubicBezTo>
                  <a:cubicBezTo>
                    <a:pt x="17228" y="1986"/>
                    <a:pt x="17226" y="1976"/>
                    <a:pt x="17233" y="1996"/>
                  </a:cubicBezTo>
                  <a:close/>
                  <a:moveTo>
                    <a:pt x="20984" y="3276"/>
                  </a:moveTo>
                  <a:cubicBezTo>
                    <a:pt x="21016" y="3276"/>
                    <a:pt x="21017" y="3278"/>
                    <a:pt x="21041" y="3284"/>
                  </a:cubicBezTo>
                  <a:cubicBezTo>
                    <a:pt x="21031" y="3271"/>
                    <a:pt x="21022" y="3260"/>
                    <a:pt x="21000" y="3260"/>
                  </a:cubicBezTo>
                  <a:cubicBezTo>
                    <a:pt x="20992" y="3260"/>
                    <a:pt x="20985" y="3268"/>
                    <a:pt x="20984" y="3276"/>
                  </a:cubicBezTo>
                  <a:close/>
                  <a:moveTo>
                    <a:pt x="17800" y="2466"/>
                  </a:moveTo>
                  <a:cubicBezTo>
                    <a:pt x="17805" y="2473"/>
                    <a:pt x="17800" y="2472"/>
                    <a:pt x="17810" y="2477"/>
                  </a:cubicBezTo>
                  <a:cubicBezTo>
                    <a:pt x="17839" y="2491"/>
                    <a:pt x="17839" y="2462"/>
                    <a:pt x="17840" y="2457"/>
                  </a:cubicBezTo>
                  <a:cubicBezTo>
                    <a:pt x="17823" y="2458"/>
                    <a:pt x="17808" y="2456"/>
                    <a:pt x="17800" y="2466"/>
                  </a:cubicBezTo>
                  <a:close/>
                  <a:moveTo>
                    <a:pt x="18805" y="5139"/>
                  </a:moveTo>
                  <a:cubicBezTo>
                    <a:pt x="18830" y="5174"/>
                    <a:pt x="18831" y="5157"/>
                    <a:pt x="18845" y="5131"/>
                  </a:cubicBezTo>
                  <a:cubicBezTo>
                    <a:pt x="18828" y="5132"/>
                    <a:pt x="18813" y="5130"/>
                    <a:pt x="18805" y="5139"/>
                  </a:cubicBezTo>
                  <a:close/>
                  <a:moveTo>
                    <a:pt x="21000" y="4540"/>
                  </a:moveTo>
                  <a:lnTo>
                    <a:pt x="21000" y="4523"/>
                  </a:lnTo>
                  <a:cubicBezTo>
                    <a:pt x="20978" y="4522"/>
                    <a:pt x="20978" y="4520"/>
                    <a:pt x="20960" y="4515"/>
                  </a:cubicBezTo>
                  <a:cubicBezTo>
                    <a:pt x="20963" y="4548"/>
                    <a:pt x="20951" y="4533"/>
                    <a:pt x="20977" y="4537"/>
                  </a:cubicBezTo>
                  <a:lnTo>
                    <a:pt x="21000" y="4540"/>
                  </a:lnTo>
                  <a:close/>
                  <a:moveTo>
                    <a:pt x="13457" y="5812"/>
                  </a:moveTo>
                  <a:lnTo>
                    <a:pt x="13457" y="5828"/>
                  </a:lnTo>
                  <a:cubicBezTo>
                    <a:pt x="13496" y="5827"/>
                    <a:pt x="13489" y="5828"/>
                    <a:pt x="13506" y="5804"/>
                  </a:cubicBezTo>
                  <a:cubicBezTo>
                    <a:pt x="13487" y="5808"/>
                    <a:pt x="13482" y="5811"/>
                    <a:pt x="13457" y="5812"/>
                  </a:cubicBezTo>
                  <a:close/>
                  <a:moveTo>
                    <a:pt x="18869" y="5293"/>
                  </a:moveTo>
                  <a:cubicBezTo>
                    <a:pt x="18881" y="5335"/>
                    <a:pt x="18858" y="5308"/>
                    <a:pt x="18942" y="5301"/>
                  </a:cubicBezTo>
                  <a:lnTo>
                    <a:pt x="18869" y="5293"/>
                  </a:lnTo>
                  <a:close/>
                  <a:moveTo>
                    <a:pt x="12769" y="1372"/>
                  </a:moveTo>
                  <a:cubicBezTo>
                    <a:pt x="12780" y="1405"/>
                    <a:pt x="12760" y="1377"/>
                    <a:pt x="12798" y="1379"/>
                  </a:cubicBezTo>
                  <a:lnTo>
                    <a:pt x="12805" y="1382"/>
                  </a:lnTo>
                  <a:cubicBezTo>
                    <a:pt x="12827" y="1379"/>
                    <a:pt x="12814" y="1377"/>
                    <a:pt x="12817" y="1364"/>
                  </a:cubicBezTo>
                  <a:cubicBezTo>
                    <a:pt x="12796" y="1364"/>
                    <a:pt x="12785" y="1365"/>
                    <a:pt x="12769" y="1372"/>
                  </a:cubicBezTo>
                  <a:close/>
                  <a:moveTo>
                    <a:pt x="12615" y="1372"/>
                  </a:moveTo>
                  <a:lnTo>
                    <a:pt x="12615" y="1356"/>
                  </a:lnTo>
                  <a:lnTo>
                    <a:pt x="12566" y="1356"/>
                  </a:lnTo>
                  <a:cubicBezTo>
                    <a:pt x="12583" y="1379"/>
                    <a:pt x="12573" y="1372"/>
                    <a:pt x="12615" y="1372"/>
                  </a:cubicBezTo>
                  <a:close/>
                  <a:moveTo>
                    <a:pt x="15086" y="2393"/>
                  </a:moveTo>
                  <a:lnTo>
                    <a:pt x="15126" y="2393"/>
                  </a:lnTo>
                  <a:lnTo>
                    <a:pt x="15126" y="2376"/>
                  </a:lnTo>
                  <a:cubicBezTo>
                    <a:pt x="15073" y="2364"/>
                    <a:pt x="15109" y="2362"/>
                    <a:pt x="15086" y="2393"/>
                  </a:cubicBezTo>
                  <a:close/>
                  <a:moveTo>
                    <a:pt x="11278" y="1615"/>
                  </a:moveTo>
                  <a:cubicBezTo>
                    <a:pt x="11295" y="1638"/>
                    <a:pt x="11277" y="1630"/>
                    <a:pt x="11318" y="1631"/>
                  </a:cubicBezTo>
                  <a:cubicBezTo>
                    <a:pt x="11316" y="1600"/>
                    <a:pt x="11324" y="1614"/>
                    <a:pt x="11309" y="1609"/>
                  </a:cubicBezTo>
                  <a:cubicBezTo>
                    <a:pt x="11309" y="1609"/>
                    <a:pt x="11286" y="1612"/>
                    <a:pt x="11278" y="1615"/>
                  </a:cubicBezTo>
                  <a:close/>
                  <a:moveTo>
                    <a:pt x="20352" y="4621"/>
                  </a:moveTo>
                  <a:cubicBezTo>
                    <a:pt x="20336" y="4599"/>
                    <a:pt x="20332" y="4597"/>
                    <a:pt x="20295" y="4596"/>
                  </a:cubicBezTo>
                  <a:cubicBezTo>
                    <a:pt x="20324" y="4622"/>
                    <a:pt x="20319" y="4620"/>
                    <a:pt x="20352" y="4621"/>
                  </a:cubicBezTo>
                  <a:close/>
                  <a:moveTo>
                    <a:pt x="19534" y="4969"/>
                  </a:moveTo>
                  <a:cubicBezTo>
                    <a:pt x="19548" y="4963"/>
                    <a:pt x="19545" y="4969"/>
                    <a:pt x="19558" y="4945"/>
                  </a:cubicBezTo>
                  <a:cubicBezTo>
                    <a:pt x="19563" y="4937"/>
                    <a:pt x="19560" y="4946"/>
                    <a:pt x="19566" y="4929"/>
                  </a:cubicBezTo>
                  <a:cubicBezTo>
                    <a:pt x="19538" y="4936"/>
                    <a:pt x="19525" y="4947"/>
                    <a:pt x="19534" y="4969"/>
                  </a:cubicBezTo>
                  <a:close/>
                  <a:moveTo>
                    <a:pt x="20903" y="3389"/>
                  </a:moveTo>
                  <a:lnTo>
                    <a:pt x="20903" y="3405"/>
                  </a:lnTo>
                  <a:lnTo>
                    <a:pt x="20943" y="3405"/>
                  </a:lnTo>
                  <a:cubicBezTo>
                    <a:pt x="20935" y="3373"/>
                    <a:pt x="20936" y="3386"/>
                    <a:pt x="20903" y="3389"/>
                  </a:cubicBezTo>
                  <a:close/>
                  <a:moveTo>
                    <a:pt x="20968" y="3211"/>
                  </a:moveTo>
                  <a:lnTo>
                    <a:pt x="20968" y="3195"/>
                  </a:lnTo>
                  <a:lnTo>
                    <a:pt x="20911" y="3195"/>
                  </a:lnTo>
                  <a:cubicBezTo>
                    <a:pt x="20925" y="3214"/>
                    <a:pt x="20913" y="3204"/>
                    <a:pt x="20930" y="3207"/>
                  </a:cubicBezTo>
                  <a:cubicBezTo>
                    <a:pt x="20938" y="3208"/>
                    <a:pt x="20953" y="3210"/>
                    <a:pt x="20968" y="3211"/>
                  </a:cubicBezTo>
                  <a:close/>
                  <a:moveTo>
                    <a:pt x="365" y="3041"/>
                  </a:moveTo>
                  <a:lnTo>
                    <a:pt x="397" y="3032"/>
                  </a:lnTo>
                  <a:cubicBezTo>
                    <a:pt x="391" y="3009"/>
                    <a:pt x="398" y="3021"/>
                    <a:pt x="381" y="3008"/>
                  </a:cubicBezTo>
                  <a:cubicBezTo>
                    <a:pt x="360" y="3024"/>
                    <a:pt x="365" y="3006"/>
                    <a:pt x="365" y="3041"/>
                  </a:cubicBezTo>
                  <a:close/>
                  <a:moveTo>
                    <a:pt x="12088" y="5941"/>
                  </a:moveTo>
                  <a:cubicBezTo>
                    <a:pt x="12126" y="5941"/>
                    <a:pt x="12121" y="5941"/>
                    <a:pt x="12129" y="5909"/>
                  </a:cubicBezTo>
                  <a:cubicBezTo>
                    <a:pt x="12102" y="5916"/>
                    <a:pt x="12102" y="5921"/>
                    <a:pt x="12088" y="5941"/>
                  </a:cubicBezTo>
                  <a:close/>
                  <a:moveTo>
                    <a:pt x="18254" y="2506"/>
                  </a:moveTo>
                  <a:lnTo>
                    <a:pt x="18302" y="2506"/>
                  </a:lnTo>
                  <a:lnTo>
                    <a:pt x="18302" y="2482"/>
                  </a:lnTo>
                  <a:cubicBezTo>
                    <a:pt x="18287" y="2485"/>
                    <a:pt x="18289" y="2484"/>
                    <a:pt x="18277" y="2489"/>
                  </a:cubicBezTo>
                  <a:lnTo>
                    <a:pt x="18254" y="2506"/>
                  </a:lnTo>
                  <a:close/>
                  <a:moveTo>
                    <a:pt x="9228" y="1623"/>
                  </a:moveTo>
                  <a:cubicBezTo>
                    <a:pt x="9255" y="1613"/>
                    <a:pt x="9234" y="1633"/>
                    <a:pt x="9252" y="1599"/>
                  </a:cubicBezTo>
                  <a:cubicBezTo>
                    <a:pt x="9238" y="1591"/>
                    <a:pt x="9242" y="1592"/>
                    <a:pt x="9220" y="1590"/>
                  </a:cubicBezTo>
                  <a:cubicBezTo>
                    <a:pt x="9222" y="1609"/>
                    <a:pt x="9222" y="1611"/>
                    <a:pt x="9228" y="1623"/>
                  </a:cubicBezTo>
                  <a:close/>
                  <a:moveTo>
                    <a:pt x="18659" y="2709"/>
                  </a:moveTo>
                  <a:cubicBezTo>
                    <a:pt x="18666" y="2730"/>
                    <a:pt x="18659" y="2721"/>
                    <a:pt x="18673" y="2723"/>
                  </a:cubicBezTo>
                  <a:cubicBezTo>
                    <a:pt x="18694" y="2726"/>
                    <a:pt x="18683" y="2722"/>
                    <a:pt x="18707" y="2717"/>
                  </a:cubicBezTo>
                  <a:cubicBezTo>
                    <a:pt x="18707" y="2717"/>
                    <a:pt x="18700" y="2694"/>
                    <a:pt x="18659" y="2709"/>
                  </a:cubicBezTo>
                  <a:close/>
                  <a:moveTo>
                    <a:pt x="16901" y="1923"/>
                  </a:moveTo>
                  <a:cubicBezTo>
                    <a:pt x="16932" y="1925"/>
                    <a:pt x="16925" y="1934"/>
                    <a:pt x="16949" y="1923"/>
                  </a:cubicBezTo>
                  <a:cubicBezTo>
                    <a:pt x="16933" y="1901"/>
                    <a:pt x="16940" y="1916"/>
                    <a:pt x="16901" y="1906"/>
                  </a:cubicBezTo>
                  <a:lnTo>
                    <a:pt x="16901" y="1923"/>
                  </a:lnTo>
                  <a:close/>
                  <a:moveTo>
                    <a:pt x="17695" y="2538"/>
                  </a:moveTo>
                  <a:cubicBezTo>
                    <a:pt x="17709" y="2538"/>
                    <a:pt x="17715" y="2540"/>
                    <a:pt x="17729" y="2536"/>
                  </a:cubicBezTo>
                  <a:cubicBezTo>
                    <a:pt x="17744" y="2533"/>
                    <a:pt x="17736" y="2545"/>
                    <a:pt x="17743" y="2522"/>
                  </a:cubicBezTo>
                  <a:cubicBezTo>
                    <a:pt x="17708" y="2519"/>
                    <a:pt x="17711" y="2508"/>
                    <a:pt x="17695" y="2538"/>
                  </a:cubicBezTo>
                  <a:close/>
                  <a:moveTo>
                    <a:pt x="20579" y="5488"/>
                  </a:moveTo>
                  <a:cubicBezTo>
                    <a:pt x="20588" y="5501"/>
                    <a:pt x="20580" y="5504"/>
                    <a:pt x="20603" y="5504"/>
                  </a:cubicBezTo>
                  <a:cubicBezTo>
                    <a:pt x="20626" y="5504"/>
                    <a:pt x="20618" y="5500"/>
                    <a:pt x="20627" y="5488"/>
                  </a:cubicBezTo>
                  <a:cubicBezTo>
                    <a:pt x="20595" y="5481"/>
                    <a:pt x="20617" y="5484"/>
                    <a:pt x="20579" y="5488"/>
                  </a:cubicBezTo>
                  <a:close/>
                  <a:moveTo>
                    <a:pt x="18035" y="5463"/>
                  </a:moveTo>
                  <a:cubicBezTo>
                    <a:pt x="18061" y="5463"/>
                    <a:pt x="18054" y="5468"/>
                    <a:pt x="18067" y="5468"/>
                  </a:cubicBezTo>
                  <a:cubicBezTo>
                    <a:pt x="18076" y="5468"/>
                    <a:pt x="18089" y="5463"/>
                    <a:pt x="18108" y="5463"/>
                  </a:cubicBezTo>
                  <a:lnTo>
                    <a:pt x="18108" y="5455"/>
                  </a:lnTo>
                  <a:lnTo>
                    <a:pt x="18035" y="5455"/>
                  </a:lnTo>
                  <a:lnTo>
                    <a:pt x="18035" y="5463"/>
                  </a:lnTo>
                  <a:close/>
                  <a:moveTo>
                    <a:pt x="16755" y="2247"/>
                  </a:moveTo>
                  <a:cubicBezTo>
                    <a:pt x="16780" y="2245"/>
                    <a:pt x="16770" y="2247"/>
                    <a:pt x="16787" y="2239"/>
                  </a:cubicBezTo>
                  <a:cubicBezTo>
                    <a:pt x="16769" y="2204"/>
                    <a:pt x="16789" y="2224"/>
                    <a:pt x="16763" y="2214"/>
                  </a:cubicBezTo>
                  <a:cubicBezTo>
                    <a:pt x="16757" y="2226"/>
                    <a:pt x="16755" y="2228"/>
                    <a:pt x="16755" y="2247"/>
                  </a:cubicBezTo>
                  <a:close/>
                  <a:moveTo>
                    <a:pt x="18327" y="2595"/>
                  </a:moveTo>
                  <a:cubicBezTo>
                    <a:pt x="18355" y="2588"/>
                    <a:pt x="18356" y="2588"/>
                    <a:pt x="18359" y="2555"/>
                  </a:cubicBezTo>
                  <a:cubicBezTo>
                    <a:pt x="18351" y="2560"/>
                    <a:pt x="18347" y="2559"/>
                    <a:pt x="18339" y="2567"/>
                  </a:cubicBezTo>
                  <a:cubicBezTo>
                    <a:pt x="18322" y="2583"/>
                    <a:pt x="18330" y="2560"/>
                    <a:pt x="18327" y="2595"/>
                  </a:cubicBezTo>
                  <a:close/>
                  <a:moveTo>
                    <a:pt x="10800" y="6087"/>
                  </a:moveTo>
                  <a:cubicBezTo>
                    <a:pt x="10819" y="6091"/>
                    <a:pt x="10814" y="6094"/>
                    <a:pt x="10827" y="6093"/>
                  </a:cubicBezTo>
                  <a:cubicBezTo>
                    <a:pt x="10848" y="6091"/>
                    <a:pt x="10837" y="6104"/>
                    <a:pt x="10840" y="6071"/>
                  </a:cubicBezTo>
                  <a:cubicBezTo>
                    <a:pt x="10819" y="6072"/>
                    <a:pt x="10803" y="6068"/>
                    <a:pt x="10800" y="6087"/>
                  </a:cubicBezTo>
                  <a:close/>
                  <a:moveTo>
                    <a:pt x="19274" y="2036"/>
                  </a:moveTo>
                  <a:cubicBezTo>
                    <a:pt x="19302" y="2074"/>
                    <a:pt x="19276" y="2033"/>
                    <a:pt x="19331" y="2044"/>
                  </a:cubicBezTo>
                  <a:lnTo>
                    <a:pt x="19331" y="2028"/>
                  </a:lnTo>
                  <a:cubicBezTo>
                    <a:pt x="19303" y="2029"/>
                    <a:pt x="19300" y="2033"/>
                    <a:pt x="19274" y="2036"/>
                  </a:cubicBezTo>
                  <a:close/>
                  <a:moveTo>
                    <a:pt x="21373" y="4175"/>
                  </a:moveTo>
                  <a:lnTo>
                    <a:pt x="21413" y="4175"/>
                  </a:lnTo>
                  <a:cubicBezTo>
                    <a:pt x="21407" y="4164"/>
                    <a:pt x="21409" y="4166"/>
                    <a:pt x="21405" y="4151"/>
                  </a:cubicBezTo>
                  <a:lnTo>
                    <a:pt x="21381" y="4151"/>
                  </a:lnTo>
                  <a:cubicBezTo>
                    <a:pt x="21377" y="4165"/>
                    <a:pt x="21380" y="4165"/>
                    <a:pt x="21373" y="4175"/>
                  </a:cubicBezTo>
                  <a:close/>
                  <a:moveTo>
                    <a:pt x="16107" y="1874"/>
                  </a:moveTo>
                  <a:cubicBezTo>
                    <a:pt x="16137" y="1874"/>
                    <a:pt x="16128" y="1876"/>
                    <a:pt x="16123" y="1898"/>
                  </a:cubicBezTo>
                  <a:lnTo>
                    <a:pt x="16155" y="1889"/>
                  </a:lnTo>
                  <a:cubicBezTo>
                    <a:pt x="16139" y="1867"/>
                    <a:pt x="16145" y="1866"/>
                    <a:pt x="16107" y="1866"/>
                  </a:cubicBezTo>
                  <a:lnTo>
                    <a:pt x="16107" y="1874"/>
                  </a:lnTo>
                  <a:close/>
                  <a:moveTo>
                    <a:pt x="18570" y="4523"/>
                  </a:moveTo>
                  <a:cubicBezTo>
                    <a:pt x="18612" y="4523"/>
                    <a:pt x="18609" y="4532"/>
                    <a:pt x="18618" y="4499"/>
                  </a:cubicBezTo>
                  <a:cubicBezTo>
                    <a:pt x="18588" y="4506"/>
                    <a:pt x="18585" y="4502"/>
                    <a:pt x="18570" y="4523"/>
                  </a:cubicBezTo>
                  <a:close/>
                  <a:moveTo>
                    <a:pt x="1353" y="5739"/>
                  </a:moveTo>
                  <a:cubicBezTo>
                    <a:pt x="1350" y="5708"/>
                    <a:pt x="1358" y="5715"/>
                    <a:pt x="1321" y="5706"/>
                  </a:cubicBezTo>
                  <a:cubicBezTo>
                    <a:pt x="1324" y="5737"/>
                    <a:pt x="1316" y="5730"/>
                    <a:pt x="1353" y="5739"/>
                  </a:cubicBezTo>
                  <a:close/>
                  <a:moveTo>
                    <a:pt x="18359" y="1761"/>
                  </a:moveTo>
                  <a:lnTo>
                    <a:pt x="18359" y="1744"/>
                  </a:lnTo>
                  <a:cubicBezTo>
                    <a:pt x="18338" y="1749"/>
                    <a:pt x="18346" y="1746"/>
                    <a:pt x="18335" y="1747"/>
                  </a:cubicBezTo>
                  <a:cubicBezTo>
                    <a:pt x="18323" y="1749"/>
                    <a:pt x="18324" y="1731"/>
                    <a:pt x="18315" y="1755"/>
                  </a:cubicBezTo>
                  <a:cubicBezTo>
                    <a:pt x="18308" y="1773"/>
                    <a:pt x="18337" y="1761"/>
                    <a:pt x="18359" y="1761"/>
                  </a:cubicBezTo>
                  <a:close/>
                  <a:moveTo>
                    <a:pt x="13093" y="1631"/>
                  </a:moveTo>
                  <a:cubicBezTo>
                    <a:pt x="13133" y="1631"/>
                    <a:pt x="13135" y="1630"/>
                    <a:pt x="13166" y="1623"/>
                  </a:cubicBezTo>
                  <a:lnTo>
                    <a:pt x="13135" y="1617"/>
                  </a:lnTo>
                  <a:cubicBezTo>
                    <a:pt x="13133" y="1617"/>
                    <a:pt x="13131" y="1617"/>
                    <a:pt x="13129" y="1617"/>
                  </a:cubicBezTo>
                  <a:cubicBezTo>
                    <a:pt x="13109" y="1616"/>
                    <a:pt x="13096" y="1612"/>
                    <a:pt x="13093" y="1631"/>
                  </a:cubicBezTo>
                  <a:close/>
                  <a:moveTo>
                    <a:pt x="17784" y="1785"/>
                  </a:moveTo>
                  <a:cubicBezTo>
                    <a:pt x="17815" y="1778"/>
                    <a:pt x="17793" y="1778"/>
                    <a:pt x="17824" y="1785"/>
                  </a:cubicBezTo>
                  <a:cubicBezTo>
                    <a:pt x="17809" y="1756"/>
                    <a:pt x="17826" y="1762"/>
                    <a:pt x="17792" y="1753"/>
                  </a:cubicBezTo>
                  <a:cubicBezTo>
                    <a:pt x="17790" y="1771"/>
                    <a:pt x="17790" y="1773"/>
                    <a:pt x="17784" y="1785"/>
                  </a:cubicBezTo>
                  <a:close/>
                  <a:moveTo>
                    <a:pt x="22807" y="4993"/>
                  </a:moveTo>
                  <a:cubicBezTo>
                    <a:pt x="22805" y="4992"/>
                    <a:pt x="22803" y="4989"/>
                    <a:pt x="22802" y="4990"/>
                  </a:cubicBezTo>
                  <a:lnTo>
                    <a:pt x="22786" y="4980"/>
                  </a:lnTo>
                  <a:cubicBezTo>
                    <a:pt x="22785" y="4980"/>
                    <a:pt x="22782" y="4978"/>
                    <a:pt x="22781" y="4978"/>
                  </a:cubicBezTo>
                  <a:cubicBezTo>
                    <a:pt x="22773" y="4974"/>
                    <a:pt x="22767" y="4962"/>
                    <a:pt x="22761" y="4980"/>
                  </a:cubicBezTo>
                  <a:cubicBezTo>
                    <a:pt x="22754" y="5008"/>
                    <a:pt x="22792" y="4997"/>
                    <a:pt x="22807" y="4993"/>
                  </a:cubicBezTo>
                  <a:close/>
                  <a:moveTo>
                    <a:pt x="18051" y="2409"/>
                  </a:moveTo>
                  <a:cubicBezTo>
                    <a:pt x="18075" y="2403"/>
                    <a:pt x="18076" y="2401"/>
                    <a:pt x="18108" y="2401"/>
                  </a:cubicBezTo>
                  <a:lnTo>
                    <a:pt x="18108" y="2384"/>
                  </a:lnTo>
                  <a:cubicBezTo>
                    <a:pt x="18072" y="2385"/>
                    <a:pt x="18066" y="2387"/>
                    <a:pt x="18051" y="2409"/>
                  </a:cubicBezTo>
                  <a:close/>
                  <a:moveTo>
                    <a:pt x="21373" y="4370"/>
                  </a:moveTo>
                  <a:cubicBezTo>
                    <a:pt x="21355" y="4345"/>
                    <a:pt x="21359" y="4353"/>
                    <a:pt x="21316" y="4353"/>
                  </a:cubicBezTo>
                  <a:cubicBezTo>
                    <a:pt x="21334" y="4378"/>
                    <a:pt x="21330" y="4370"/>
                    <a:pt x="21373" y="4370"/>
                  </a:cubicBezTo>
                  <a:close/>
                  <a:moveTo>
                    <a:pt x="19720" y="5309"/>
                  </a:moveTo>
                  <a:lnTo>
                    <a:pt x="19680" y="5309"/>
                  </a:lnTo>
                  <a:cubicBezTo>
                    <a:pt x="19684" y="5325"/>
                    <a:pt x="19680" y="5331"/>
                    <a:pt x="19697" y="5333"/>
                  </a:cubicBezTo>
                  <a:cubicBezTo>
                    <a:pt x="19719" y="5335"/>
                    <a:pt x="19709" y="5330"/>
                    <a:pt x="19720" y="5309"/>
                  </a:cubicBezTo>
                  <a:close/>
                  <a:moveTo>
                    <a:pt x="7867" y="1501"/>
                  </a:moveTo>
                  <a:cubicBezTo>
                    <a:pt x="7899" y="1501"/>
                    <a:pt x="7886" y="1504"/>
                    <a:pt x="7907" y="1493"/>
                  </a:cubicBezTo>
                  <a:cubicBezTo>
                    <a:pt x="7903" y="1486"/>
                    <a:pt x="7902" y="1477"/>
                    <a:pt x="7891" y="1477"/>
                  </a:cubicBezTo>
                  <a:cubicBezTo>
                    <a:pt x="7872" y="1477"/>
                    <a:pt x="7867" y="1483"/>
                    <a:pt x="7867" y="1501"/>
                  </a:cubicBezTo>
                  <a:close/>
                  <a:moveTo>
                    <a:pt x="19923" y="4661"/>
                  </a:moveTo>
                  <a:cubicBezTo>
                    <a:pt x="19939" y="4657"/>
                    <a:pt x="19945" y="4660"/>
                    <a:pt x="19951" y="4640"/>
                  </a:cubicBezTo>
                  <a:cubicBezTo>
                    <a:pt x="19956" y="4623"/>
                    <a:pt x="19948" y="4625"/>
                    <a:pt x="19931" y="4621"/>
                  </a:cubicBezTo>
                  <a:cubicBezTo>
                    <a:pt x="19929" y="4643"/>
                    <a:pt x="19927" y="4643"/>
                    <a:pt x="19923" y="4661"/>
                  </a:cubicBezTo>
                  <a:close/>
                  <a:moveTo>
                    <a:pt x="15337" y="1412"/>
                  </a:moveTo>
                  <a:cubicBezTo>
                    <a:pt x="15365" y="1406"/>
                    <a:pt x="15372" y="1399"/>
                    <a:pt x="15394" y="1380"/>
                  </a:cubicBezTo>
                  <a:cubicBezTo>
                    <a:pt x="15330" y="1385"/>
                    <a:pt x="15339" y="1407"/>
                    <a:pt x="15337" y="1412"/>
                  </a:cubicBezTo>
                  <a:close/>
                  <a:moveTo>
                    <a:pt x="20376" y="3697"/>
                  </a:moveTo>
                  <a:cubicBezTo>
                    <a:pt x="20374" y="3675"/>
                    <a:pt x="20373" y="3675"/>
                    <a:pt x="20368" y="3657"/>
                  </a:cubicBezTo>
                  <a:lnTo>
                    <a:pt x="20352" y="3657"/>
                  </a:lnTo>
                  <a:cubicBezTo>
                    <a:pt x="20353" y="3695"/>
                    <a:pt x="20344" y="3688"/>
                    <a:pt x="20376" y="3697"/>
                  </a:cubicBezTo>
                  <a:close/>
                  <a:moveTo>
                    <a:pt x="15037" y="1906"/>
                  </a:moveTo>
                  <a:cubicBezTo>
                    <a:pt x="15075" y="1906"/>
                    <a:pt x="15086" y="1904"/>
                    <a:pt x="15094" y="1874"/>
                  </a:cubicBezTo>
                  <a:cubicBezTo>
                    <a:pt x="15069" y="1881"/>
                    <a:pt x="15087" y="1874"/>
                    <a:pt x="15066" y="1887"/>
                  </a:cubicBezTo>
                  <a:cubicBezTo>
                    <a:pt x="15057" y="1892"/>
                    <a:pt x="15058" y="1891"/>
                    <a:pt x="15051" y="1896"/>
                  </a:cubicBezTo>
                  <a:cubicBezTo>
                    <a:pt x="15037" y="1905"/>
                    <a:pt x="15045" y="1900"/>
                    <a:pt x="15037" y="1906"/>
                  </a:cubicBezTo>
                  <a:close/>
                  <a:moveTo>
                    <a:pt x="21138" y="3430"/>
                  </a:moveTo>
                  <a:lnTo>
                    <a:pt x="21178" y="3430"/>
                  </a:lnTo>
                  <a:lnTo>
                    <a:pt x="21178" y="3413"/>
                  </a:lnTo>
                  <a:cubicBezTo>
                    <a:pt x="21157" y="3409"/>
                    <a:pt x="21139" y="3397"/>
                    <a:pt x="21138" y="3430"/>
                  </a:cubicBezTo>
                  <a:close/>
                  <a:moveTo>
                    <a:pt x="18529" y="2101"/>
                  </a:moveTo>
                  <a:lnTo>
                    <a:pt x="18529" y="2085"/>
                  </a:lnTo>
                  <a:lnTo>
                    <a:pt x="18489" y="2085"/>
                  </a:lnTo>
                  <a:cubicBezTo>
                    <a:pt x="18498" y="2121"/>
                    <a:pt x="18498" y="2108"/>
                    <a:pt x="18529" y="2101"/>
                  </a:cubicBezTo>
                  <a:close/>
                  <a:moveTo>
                    <a:pt x="20911" y="3989"/>
                  </a:moveTo>
                  <a:cubicBezTo>
                    <a:pt x="20907" y="3935"/>
                    <a:pt x="20917" y="3951"/>
                    <a:pt x="20887" y="3948"/>
                  </a:cubicBezTo>
                  <a:cubicBezTo>
                    <a:pt x="20888" y="3987"/>
                    <a:pt x="20885" y="3975"/>
                    <a:pt x="20911" y="3989"/>
                  </a:cubicBezTo>
                  <a:close/>
                  <a:moveTo>
                    <a:pt x="15029" y="2036"/>
                  </a:moveTo>
                  <a:cubicBezTo>
                    <a:pt x="15045" y="2034"/>
                    <a:pt x="15055" y="2048"/>
                    <a:pt x="15070" y="1987"/>
                  </a:cubicBezTo>
                  <a:cubicBezTo>
                    <a:pt x="15052" y="1995"/>
                    <a:pt x="15050" y="2005"/>
                    <a:pt x="15029" y="2036"/>
                  </a:cubicBezTo>
                  <a:close/>
                  <a:moveTo>
                    <a:pt x="17435" y="5277"/>
                  </a:moveTo>
                  <a:lnTo>
                    <a:pt x="17411" y="5277"/>
                  </a:lnTo>
                  <a:lnTo>
                    <a:pt x="17411" y="5309"/>
                  </a:lnTo>
                  <a:lnTo>
                    <a:pt x="17435" y="5309"/>
                  </a:lnTo>
                  <a:lnTo>
                    <a:pt x="17435" y="5277"/>
                  </a:lnTo>
                  <a:cubicBezTo>
                    <a:pt x="17468" y="5301"/>
                    <a:pt x="17436" y="5305"/>
                    <a:pt x="17484" y="5309"/>
                  </a:cubicBezTo>
                  <a:cubicBezTo>
                    <a:pt x="17492" y="5279"/>
                    <a:pt x="17492" y="5299"/>
                    <a:pt x="17500" y="5269"/>
                  </a:cubicBezTo>
                  <a:lnTo>
                    <a:pt x="17435" y="5277"/>
                  </a:lnTo>
                  <a:close/>
                  <a:moveTo>
                    <a:pt x="20636" y="5504"/>
                  </a:moveTo>
                  <a:lnTo>
                    <a:pt x="20684" y="5504"/>
                  </a:lnTo>
                  <a:lnTo>
                    <a:pt x="20684" y="5488"/>
                  </a:lnTo>
                  <a:lnTo>
                    <a:pt x="20636" y="5488"/>
                  </a:lnTo>
                  <a:lnTo>
                    <a:pt x="20636" y="5504"/>
                  </a:lnTo>
                  <a:close/>
                  <a:moveTo>
                    <a:pt x="18497" y="3041"/>
                  </a:moveTo>
                  <a:cubicBezTo>
                    <a:pt x="18534" y="3038"/>
                    <a:pt x="18511" y="3049"/>
                    <a:pt x="18529" y="3025"/>
                  </a:cubicBezTo>
                  <a:lnTo>
                    <a:pt x="18515" y="3007"/>
                  </a:lnTo>
                  <a:cubicBezTo>
                    <a:pt x="18492" y="3024"/>
                    <a:pt x="18497" y="3006"/>
                    <a:pt x="18497" y="3041"/>
                  </a:cubicBezTo>
                  <a:close/>
                  <a:moveTo>
                    <a:pt x="16706" y="2012"/>
                  </a:moveTo>
                  <a:cubicBezTo>
                    <a:pt x="16725" y="2007"/>
                    <a:pt x="16725" y="2006"/>
                    <a:pt x="16747" y="2004"/>
                  </a:cubicBezTo>
                  <a:lnTo>
                    <a:pt x="16747" y="1987"/>
                  </a:lnTo>
                  <a:lnTo>
                    <a:pt x="16706" y="1987"/>
                  </a:lnTo>
                  <a:lnTo>
                    <a:pt x="16706" y="2012"/>
                  </a:lnTo>
                  <a:close/>
                  <a:moveTo>
                    <a:pt x="227" y="3592"/>
                  </a:moveTo>
                  <a:cubicBezTo>
                    <a:pt x="281" y="3596"/>
                    <a:pt x="286" y="3613"/>
                    <a:pt x="300" y="3576"/>
                  </a:cubicBezTo>
                  <a:lnTo>
                    <a:pt x="227" y="3592"/>
                  </a:lnTo>
                  <a:close/>
                  <a:moveTo>
                    <a:pt x="15450" y="2336"/>
                  </a:moveTo>
                  <a:cubicBezTo>
                    <a:pt x="15487" y="2328"/>
                    <a:pt x="15462" y="2333"/>
                    <a:pt x="15482" y="2338"/>
                  </a:cubicBezTo>
                  <a:cubicBezTo>
                    <a:pt x="15508" y="2344"/>
                    <a:pt x="15488" y="2353"/>
                    <a:pt x="15507" y="2328"/>
                  </a:cubicBezTo>
                  <a:cubicBezTo>
                    <a:pt x="15483" y="2322"/>
                    <a:pt x="15482" y="2320"/>
                    <a:pt x="15450" y="2320"/>
                  </a:cubicBezTo>
                  <a:lnTo>
                    <a:pt x="15450" y="2336"/>
                  </a:lnTo>
                  <a:close/>
                  <a:moveTo>
                    <a:pt x="15669" y="2514"/>
                  </a:moveTo>
                  <a:cubicBezTo>
                    <a:pt x="15706" y="2523"/>
                    <a:pt x="15689" y="2523"/>
                    <a:pt x="15726" y="2514"/>
                  </a:cubicBezTo>
                  <a:cubicBezTo>
                    <a:pt x="15724" y="2508"/>
                    <a:pt x="15728" y="2492"/>
                    <a:pt x="15690" y="2503"/>
                  </a:cubicBezTo>
                  <a:cubicBezTo>
                    <a:pt x="15668" y="2509"/>
                    <a:pt x="15676" y="2509"/>
                    <a:pt x="15669" y="2514"/>
                  </a:cubicBezTo>
                  <a:lnTo>
                    <a:pt x="15663" y="2504"/>
                  </a:lnTo>
                  <a:cubicBezTo>
                    <a:pt x="15661" y="2493"/>
                    <a:pt x="15661" y="2493"/>
                    <a:pt x="15661" y="2482"/>
                  </a:cubicBezTo>
                  <a:cubicBezTo>
                    <a:pt x="15606" y="2486"/>
                    <a:pt x="15641" y="2492"/>
                    <a:pt x="15645" y="2538"/>
                  </a:cubicBezTo>
                  <a:cubicBezTo>
                    <a:pt x="15660" y="2531"/>
                    <a:pt x="15655" y="2532"/>
                    <a:pt x="15677" y="2530"/>
                  </a:cubicBezTo>
                  <a:lnTo>
                    <a:pt x="15669" y="2514"/>
                  </a:lnTo>
                  <a:close/>
                  <a:moveTo>
                    <a:pt x="20012" y="4062"/>
                  </a:moveTo>
                  <a:cubicBezTo>
                    <a:pt x="20022" y="4067"/>
                    <a:pt x="20020" y="4070"/>
                    <a:pt x="20036" y="4070"/>
                  </a:cubicBezTo>
                  <a:cubicBezTo>
                    <a:pt x="20059" y="4070"/>
                    <a:pt x="20051" y="4066"/>
                    <a:pt x="20060" y="4054"/>
                  </a:cubicBezTo>
                  <a:cubicBezTo>
                    <a:pt x="20035" y="4051"/>
                    <a:pt x="20016" y="4036"/>
                    <a:pt x="20012" y="4062"/>
                  </a:cubicBezTo>
                  <a:close/>
                  <a:moveTo>
                    <a:pt x="21502" y="2684"/>
                  </a:moveTo>
                  <a:lnTo>
                    <a:pt x="21567" y="2684"/>
                  </a:lnTo>
                  <a:lnTo>
                    <a:pt x="21567" y="2676"/>
                  </a:lnTo>
                  <a:cubicBezTo>
                    <a:pt x="21501" y="2676"/>
                    <a:pt x="21508" y="2642"/>
                    <a:pt x="21502" y="2684"/>
                  </a:cubicBezTo>
                  <a:close/>
                  <a:moveTo>
                    <a:pt x="22961" y="3179"/>
                  </a:moveTo>
                  <a:cubicBezTo>
                    <a:pt x="23032" y="3173"/>
                    <a:pt x="23002" y="3147"/>
                    <a:pt x="23001" y="3146"/>
                  </a:cubicBezTo>
                  <a:lnTo>
                    <a:pt x="22985" y="3153"/>
                  </a:lnTo>
                  <a:cubicBezTo>
                    <a:pt x="22968" y="3165"/>
                    <a:pt x="22971" y="3163"/>
                    <a:pt x="22961" y="3179"/>
                  </a:cubicBezTo>
                  <a:close/>
                  <a:moveTo>
                    <a:pt x="17322" y="5107"/>
                  </a:moveTo>
                  <a:lnTo>
                    <a:pt x="17322" y="5091"/>
                  </a:lnTo>
                  <a:cubicBezTo>
                    <a:pt x="17273" y="5104"/>
                    <a:pt x="17311" y="5101"/>
                    <a:pt x="17265" y="5091"/>
                  </a:cubicBezTo>
                  <a:cubicBezTo>
                    <a:pt x="17271" y="5107"/>
                    <a:pt x="17263" y="5107"/>
                    <a:pt x="17283" y="5112"/>
                  </a:cubicBezTo>
                  <a:cubicBezTo>
                    <a:pt x="17295" y="5115"/>
                    <a:pt x="17298" y="5109"/>
                    <a:pt x="17322" y="5107"/>
                  </a:cubicBezTo>
                  <a:close/>
                  <a:moveTo>
                    <a:pt x="21421" y="2190"/>
                  </a:moveTo>
                  <a:lnTo>
                    <a:pt x="21421" y="2206"/>
                  </a:lnTo>
                  <a:cubicBezTo>
                    <a:pt x="21481" y="2219"/>
                    <a:pt x="21406" y="2200"/>
                    <a:pt x="21478" y="2198"/>
                  </a:cubicBezTo>
                  <a:cubicBezTo>
                    <a:pt x="21461" y="2175"/>
                    <a:pt x="21471" y="2190"/>
                    <a:pt x="21421" y="2190"/>
                  </a:cubicBezTo>
                  <a:close/>
                  <a:moveTo>
                    <a:pt x="17581" y="1777"/>
                  </a:moveTo>
                  <a:lnTo>
                    <a:pt x="17622" y="1777"/>
                  </a:lnTo>
                  <a:cubicBezTo>
                    <a:pt x="17616" y="1756"/>
                    <a:pt x="17625" y="1763"/>
                    <a:pt x="17608" y="1756"/>
                  </a:cubicBezTo>
                  <a:cubicBezTo>
                    <a:pt x="17608" y="1756"/>
                    <a:pt x="17591" y="1754"/>
                    <a:pt x="17581" y="1753"/>
                  </a:cubicBezTo>
                  <a:lnTo>
                    <a:pt x="17581" y="1777"/>
                  </a:lnTo>
                  <a:close/>
                  <a:moveTo>
                    <a:pt x="15386" y="1696"/>
                  </a:moveTo>
                  <a:cubicBezTo>
                    <a:pt x="15404" y="1722"/>
                    <a:pt x="15421" y="1715"/>
                    <a:pt x="15442" y="1704"/>
                  </a:cubicBezTo>
                  <a:cubicBezTo>
                    <a:pt x="15425" y="1681"/>
                    <a:pt x="15435" y="1696"/>
                    <a:pt x="15386" y="1696"/>
                  </a:cubicBezTo>
                  <a:close/>
                  <a:moveTo>
                    <a:pt x="18237" y="5123"/>
                  </a:moveTo>
                  <a:lnTo>
                    <a:pt x="18294" y="5123"/>
                  </a:lnTo>
                  <a:cubicBezTo>
                    <a:pt x="18265" y="5084"/>
                    <a:pt x="18301" y="5129"/>
                    <a:pt x="18243" y="5102"/>
                  </a:cubicBezTo>
                  <a:cubicBezTo>
                    <a:pt x="18242" y="5101"/>
                    <a:pt x="18239" y="5099"/>
                    <a:pt x="18237" y="5099"/>
                  </a:cubicBezTo>
                  <a:lnTo>
                    <a:pt x="18237" y="5123"/>
                  </a:lnTo>
                  <a:close/>
                  <a:moveTo>
                    <a:pt x="19283" y="1680"/>
                  </a:moveTo>
                  <a:cubicBezTo>
                    <a:pt x="19317" y="1680"/>
                    <a:pt x="19321" y="1688"/>
                    <a:pt x="19364" y="1688"/>
                  </a:cubicBezTo>
                  <a:lnTo>
                    <a:pt x="19364" y="1671"/>
                  </a:lnTo>
                  <a:cubicBezTo>
                    <a:pt x="19336" y="1674"/>
                    <a:pt x="19345" y="1677"/>
                    <a:pt x="19326" y="1676"/>
                  </a:cubicBezTo>
                  <a:cubicBezTo>
                    <a:pt x="19316" y="1675"/>
                    <a:pt x="19301" y="1671"/>
                    <a:pt x="19283" y="1671"/>
                  </a:cubicBezTo>
                  <a:lnTo>
                    <a:pt x="19283" y="1680"/>
                  </a:lnTo>
                  <a:close/>
                  <a:moveTo>
                    <a:pt x="17678" y="2295"/>
                  </a:moveTo>
                  <a:cubicBezTo>
                    <a:pt x="17666" y="2290"/>
                    <a:pt x="17684" y="2293"/>
                    <a:pt x="17660" y="2297"/>
                  </a:cubicBezTo>
                  <a:cubicBezTo>
                    <a:pt x="17637" y="2301"/>
                    <a:pt x="17634" y="2292"/>
                    <a:pt x="17632" y="2312"/>
                  </a:cubicBezTo>
                  <a:cubicBezTo>
                    <a:pt x="17630" y="2338"/>
                    <a:pt x="17643" y="2322"/>
                    <a:pt x="17651" y="2318"/>
                  </a:cubicBezTo>
                  <a:cubicBezTo>
                    <a:pt x="17680" y="2303"/>
                    <a:pt x="17661" y="2319"/>
                    <a:pt x="17678" y="2295"/>
                  </a:cubicBezTo>
                  <a:close/>
                  <a:moveTo>
                    <a:pt x="19339" y="2603"/>
                  </a:moveTo>
                  <a:lnTo>
                    <a:pt x="19396" y="2603"/>
                  </a:lnTo>
                  <a:cubicBezTo>
                    <a:pt x="19378" y="2579"/>
                    <a:pt x="19382" y="2587"/>
                    <a:pt x="19339" y="2587"/>
                  </a:cubicBezTo>
                  <a:lnTo>
                    <a:pt x="19339" y="2603"/>
                  </a:lnTo>
                  <a:close/>
                  <a:moveTo>
                    <a:pt x="17921" y="1518"/>
                  </a:moveTo>
                  <a:lnTo>
                    <a:pt x="17962" y="1518"/>
                  </a:lnTo>
                  <a:cubicBezTo>
                    <a:pt x="17960" y="1494"/>
                    <a:pt x="17964" y="1501"/>
                    <a:pt x="17951" y="1497"/>
                  </a:cubicBezTo>
                  <a:cubicBezTo>
                    <a:pt x="17951" y="1497"/>
                    <a:pt x="17930" y="1495"/>
                    <a:pt x="17921" y="1493"/>
                  </a:cubicBezTo>
                  <a:lnTo>
                    <a:pt x="17921" y="1518"/>
                  </a:lnTo>
                  <a:close/>
                  <a:moveTo>
                    <a:pt x="454" y="2830"/>
                  </a:moveTo>
                  <a:cubicBezTo>
                    <a:pt x="487" y="2821"/>
                    <a:pt x="477" y="2818"/>
                    <a:pt x="462" y="2798"/>
                  </a:cubicBezTo>
                  <a:cubicBezTo>
                    <a:pt x="449" y="2778"/>
                    <a:pt x="444" y="2777"/>
                    <a:pt x="438" y="2749"/>
                  </a:cubicBezTo>
                  <a:lnTo>
                    <a:pt x="454" y="2830"/>
                  </a:lnTo>
                  <a:close/>
                  <a:moveTo>
                    <a:pt x="16333" y="2563"/>
                  </a:moveTo>
                  <a:cubicBezTo>
                    <a:pt x="16329" y="2581"/>
                    <a:pt x="16327" y="2581"/>
                    <a:pt x="16325" y="2603"/>
                  </a:cubicBezTo>
                  <a:lnTo>
                    <a:pt x="16357" y="2594"/>
                  </a:lnTo>
                  <a:cubicBezTo>
                    <a:pt x="16350" y="2562"/>
                    <a:pt x="16356" y="2571"/>
                    <a:pt x="16333" y="2563"/>
                  </a:cubicBezTo>
                  <a:cubicBezTo>
                    <a:pt x="16341" y="2556"/>
                    <a:pt x="16331" y="2560"/>
                    <a:pt x="16353" y="2550"/>
                  </a:cubicBezTo>
                  <a:cubicBezTo>
                    <a:pt x="16365" y="2544"/>
                    <a:pt x="16370" y="2544"/>
                    <a:pt x="16382" y="2538"/>
                  </a:cubicBezTo>
                  <a:lnTo>
                    <a:pt x="16374" y="2506"/>
                  </a:lnTo>
                  <a:cubicBezTo>
                    <a:pt x="16407" y="2515"/>
                    <a:pt x="16384" y="2514"/>
                    <a:pt x="16395" y="2535"/>
                  </a:cubicBezTo>
                  <a:cubicBezTo>
                    <a:pt x="16408" y="2561"/>
                    <a:pt x="16447" y="2533"/>
                    <a:pt x="16463" y="2522"/>
                  </a:cubicBezTo>
                  <a:cubicBezTo>
                    <a:pt x="16488" y="2528"/>
                    <a:pt x="16487" y="2533"/>
                    <a:pt x="16512" y="2538"/>
                  </a:cubicBezTo>
                  <a:lnTo>
                    <a:pt x="16506" y="2549"/>
                  </a:lnTo>
                  <a:cubicBezTo>
                    <a:pt x="16505" y="2551"/>
                    <a:pt x="16501" y="2557"/>
                    <a:pt x="16501" y="2559"/>
                  </a:cubicBezTo>
                  <a:cubicBezTo>
                    <a:pt x="16498" y="2573"/>
                    <a:pt x="16497" y="2565"/>
                    <a:pt x="16504" y="2579"/>
                  </a:cubicBezTo>
                  <a:cubicBezTo>
                    <a:pt x="16536" y="2567"/>
                    <a:pt x="16502" y="2580"/>
                    <a:pt x="16523" y="2566"/>
                  </a:cubicBezTo>
                  <a:cubicBezTo>
                    <a:pt x="16536" y="2558"/>
                    <a:pt x="16527" y="2559"/>
                    <a:pt x="16544" y="2555"/>
                  </a:cubicBezTo>
                  <a:cubicBezTo>
                    <a:pt x="16550" y="2578"/>
                    <a:pt x="16543" y="2566"/>
                    <a:pt x="16560" y="2579"/>
                  </a:cubicBezTo>
                  <a:lnTo>
                    <a:pt x="16586" y="2566"/>
                  </a:lnTo>
                  <a:cubicBezTo>
                    <a:pt x="16555" y="2556"/>
                    <a:pt x="16562" y="2549"/>
                    <a:pt x="16528" y="2547"/>
                  </a:cubicBezTo>
                  <a:cubicBezTo>
                    <a:pt x="16541" y="2527"/>
                    <a:pt x="16538" y="2538"/>
                    <a:pt x="16544" y="2514"/>
                  </a:cubicBezTo>
                  <a:cubicBezTo>
                    <a:pt x="16566" y="2516"/>
                    <a:pt x="16566" y="2518"/>
                    <a:pt x="16585" y="2522"/>
                  </a:cubicBezTo>
                  <a:cubicBezTo>
                    <a:pt x="16577" y="2495"/>
                    <a:pt x="16578" y="2493"/>
                    <a:pt x="16551" y="2493"/>
                  </a:cubicBezTo>
                  <a:cubicBezTo>
                    <a:pt x="16497" y="2492"/>
                    <a:pt x="16488" y="2515"/>
                    <a:pt x="16382" y="2490"/>
                  </a:cubicBezTo>
                  <a:lnTo>
                    <a:pt x="16374" y="2506"/>
                  </a:lnTo>
                  <a:lnTo>
                    <a:pt x="16333" y="2506"/>
                  </a:lnTo>
                  <a:cubicBezTo>
                    <a:pt x="16328" y="2518"/>
                    <a:pt x="16326" y="2501"/>
                    <a:pt x="16332" y="2516"/>
                  </a:cubicBezTo>
                  <a:cubicBezTo>
                    <a:pt x="16337" y="2527"/>
                    <a:pt x="16332" y="2516"/>
                    <a:pt x="16342" y="2530"/>
                  </a:cubicBezTo>
                  <a:cubicBezTo>
                    <a:pt x="16309" y="2538"/>
                    <a:pt x="16317" y="2533"/>
                    <a:pt x="16309" y="2555"/>
                  </a:cubicBezTo>
                  <a:cubicBezTo>
                    <a:pt x="16320" y="2561"/>
                    <a:pt x="16318" y="2559"/>
                    <a:pt x="16333" y="2563"/>
                  </a:cubicBezTo>
                  <a:close/>
                  <a:moveTo>
                    <a:pt x="18829" y="2733"/>
                  </a:moveTo>
                  <a:lnTo>
                    <a:pt x="18788" y="2692"/>
                  </a:lnTo>
                  <a:cubicBezTo>
                    <a:pt x="18773" y="2727"/>
                    <a:pt x="18792" y="2732"/>
                    <a:pt x="18829" y="2733"/>
                  </a:cubicBezTo>
                  <a:close/>
                  <a:moveTo>
                    <a:pt x="19080" y="3640"/>
                  </a:moveTo>
                  <a:cubicBezTo>
                    <a:pt x="19111" y="3640"/>
                    <a:pt x="19083" y="3643"/>
                    <a:pt x="19104" y="3632"/>
                  </a:cubicBezTo>
                  <a:cubicBezTo>
                    <a:pt x="19093" y="3617"/>
                    <a:pt x="19102" y="3622"/>
                    <a:pt x="19084" y="3619"/>
                  </a:cubicBezTo>
                  <a:cubicBezTo>
                    <a:pt x="19082" y="3618"/>
                    <a:pt x="19076" y="3619"/>
                    <a:pt x="19074" y="3619"/>
                  </a:cubicBezTo>
                  <a:cubicBezTo>
                    <a:pt x="19073" y="3619"/>
                    <a:pt x="19058" y="3617"/>
                    <a:pt x="19056" y="3616"/>
                  </a:cubicBezTo>
                  <a:cubicBezTo>
                    <a:pt x="19061" y="3634"/>
                    <a:pt x="19058" y="3640"/>
                    <a:pt x="19080" y="3640"/>
                  </a:cubicBezTo>
                  <a:close/>
                  <a:moveTo>
                    <a:pt x="22159" y="3097"/>
                  </a:moveTo>
                  <a:cubicBezTo>
                    <a:pt x="22180" y="3103"/>
                    <a:pt x="22165" y="3097"/>
                    <a:pt x="22183" y="3106"/>
                  </a:cubicBezTo>
                  <a:cubicBezTo>
                    <a:pt x="22195" y="3087"/>
                    <a:pt x="22201" y="3087"/>
                    <a:pt x="22191" y="3065"/>
                  </a:cubicBezTo>
                  <a:cubicBezTo>
                    <a:pt x="22167" y="3074"/>
                    <a:pt x="22178" y="3070"/>
                    <a:pt x="22159" y="3097"/>
                  </a:cubicBezTo>
                  <a:close/>
                  <a:moveTo>
                    <a:pt x="19072" y="4969"/>
                  </a:moveTo>
                  <a:lnTo>
                    <a:pt x="19093" y="4958"/>
                  </a:lnTo>
                  <a:cubicBezTo>
                    <a:pt x="19110" y="4951"/>
                    <a:pt x="19108" y="4953"/>
                    <a:pt x="19129" y="4953"/>
                  </a:cubicBezTo>
                  <a:lnTo>
                    <a:pt x="19129" y="4945"/>
                  </a:lnTo>
                  <a:cubicBezTo>
                    <a:pt x="19097" y="4945"/>
                    <a:pt x="19072" y="4917"/>
                    <a:pt x="19072" y="4969"/>
                  </a:cubicBezTo>
                  <a:close/>
                  <a:moveTo>
                    <a:pt x="16220" y="2619"/>
                  </a:moveTo>
                  <a:cubicBezTo>
                    <a:pt x="16242" y="2609"/>
                    <a:pt x="16229" y="2612"/>
                    <a:pt x="16261" y="2611"/>
                  </a:cubicBezTo>
                  <a:cubicBezTo>
                    <a:pt x="16262" y="2589"/>
                    <a:pt x="16264" y="2589"/>
                    <a:pt x="16269" y="2571"/>
                  </a:cubicBezTo>
                  <a:lnTo>
                    <a:pt x="16247" y="2590"/>
                  </a:lnTo>
                  <a:cubicBezTo>
                    <a:pt x="16221" y="2609"/>
                    <a:pt x="16228" y="2589"/>
                    <a:pt x="16220" y="2619"/>
                  </a:cubicBezTo>
                  <a:close/>
                  <a:moveTo>
                    <a:pt x="9269" y="1412"/>
                  </a:moveTo>
                  <a:lnTo>
                    <a:pt x="9291" y="1438"/>
                  </a:lnTo>
                  <a:lnTo>
                    <a:pt x="9319" y="1414"/>
                  </a:lnTo>
                  <a:cubicBezTo>
                    <a:pt x="9317" y="1412"/>
                    <a:pt x="9302" y="1404"/>
                    <a:pt x="9301" y="1404"/>
                  </a:cubicBezTo>
                  <a:cubicBezTo>
                    <a:pt x="9299" y="1404"/>
                    <a:pt x="9271" y="1411"/>
                    <a:pt x="9269" y="1412"/>
                  </a:cubicBezTo>
                  <a:close/>
                  <a:moveTo>
                    <a:pt x="15175" y="2012"/>
                  </a:moveTo>
                  <a:cubicBezTo>
                    <a:pt x="15175" y="2035"/>
                    <a:pt x="15178" y="2027"/>
                    <a:pt x="15191" y="2036"/>
                  </a:cubicBezTo>
                  <a:cubicBezTo>
                    <a:pt x="15200" y="2017"/>
                    <a:pt x="15198" y="2007"/>
                    <a:pt x="15207" y="1987"/>
                  </a:cubicBezTo>
                  <a:cubicBezTo>
                    <a:pt x="15193" y="1991"/>
                    <a:pt x="15175" y="1997"/>
                    <a:pt x="15175" y="2012"/>
                  </a:cubicBezTo>
                  <a:close/>
                  <a:moveTo>
                    <a:pt x="18463" y="5139"/>
                  </a:moveTo>
                  <a:cubicBezTo>
                    <a:pt x="18483" y="5135"/>
                    <a:pt x="18483" y="5133"/>
                    <a:pt x="18505" y="5131"/>
                  </a:cubicBezTo>
                  <a:lnTo>
                    <a:pt x="18505" y="5115"/>
                  </a:lnTo>
                  <a:lnTo>
                    <a:pt x="18473" y="5106"/>
                  </a:lnTo>
                  <a:lnTo>
                    <a:pt x="18463" y="5139"/>
                  </a:lnTo>
                  <a:close/>
                  <a:moveTo>
                    <a:pt x="17208" y="1769"/>
                  </a:moveTo>
                  <a:cubicBezTo>
                    <a:pt x="17251" y="1768"/>
                    <a:pt x="17249" y="1763"/>
                    <a:pt x="17257" y="1728"/>
                  </a:cubicBezTo>
                  <a:cubicBezTo>
                    <a:pt x="17246" y="1733"/>
                    <a:pt x="17249" y="1729"/>
                    <a:pt x="17243" y="1732"/>
                  </a:cubicBezTo>
                  <a:lnTo>
                    <a:pt x="17208" y="1769"/>
                  </a:lnTo>
                  <a:close/>
                  <a:moveTo>
                    <a:pt x="10346" y="1396"/>
                  </a:moveTo>
                  <a:cubicBezTo>
                    <a:pt x="10364" y="1422"/>
                    <a:pt x="10381" y="1415"/>
                    <a:pt x="10403" y="1404"/>
                  </a:cubicBezTo>
                  <a:cubicBezTo>
                    <a:pt x="10381" y="1375"/>
                    <a:pt x="10396" y="1395"/>
                    <a:pt x="10346" y="1396"/>
                  </a:cubicBezTo>
                  <a:close/>
                  <a:moveTo>
                    <a:pt x="1021" y="5366"/>
                  </a:moveTo>
                  <a:cubicBezTo>
                    <a:pt x="1016" y="5344"/>
                    <a:pt x="1015" y="5344"/>
                    <a:pt x="1004" y="5327"/>
                  </a:cubicBezTo>
                  <a:cubicBezTo>
                    <a:pt x="993" y="5310"/>
                    <a:pt x="994" y="5307"/>
                    <a:pt x="972" y="5301"/>
                  </a:cubicBezTo>
                  <a:cubicBezTo>
                    <a:pt x="986" y="5327"/>
                    <a:pt x="997" y="5350"/>
                    <a:pt x="1021" y="5366"/>
                  </a:cubicBezTo>
                  <a:close/>
                  <a:moveTo>
                    <a:pt x="13919" y="2352"/>
                  </a:moveTo>
                  <a:cubicBezTo>
                    <a:pt x="13975" y="2337"/>
                    <a:pt x="13912" y="2328"/>
                    <a:pt x="13968" y="2328"/>
                  </a:cubicBezTo>
                  <a:lnTo>
                    <a:pt x="13968" y="2320"/>
                  </a:lnTo>
                  <a:lnTo>
                    <a:pt x="13919" y="2320"/>
                  </a:lnTo>
                  <a:lnTo>
                    <a:pt x="13919" y="2352"/>
                  </a:lnTo>
                  <a:close/>
                  <a:moveTo>
                    <a:pt x="23236" y="1299"/>
                  </a:moveTo>
                  <a:lnTo>
                    <a:pt x="23278" y="1292"/>
                  </a:lnTo>
                  <a:cubicBezTo>
                    <a:pt x="23289" y="1287"/>
                    <a:pt x="23287" y="1286"/>
                    <a:pt x="23293" y="1283"/>
                  </a:cubicBezTo>
                  <a:cubicBezTo>
                    <a:pt x="23276" y="1279"/>
                    <a:pt x="23237" y="1258"/>
                    <a:pt x="23236" y="1299"/>
                  </a:cubicBezTo>
                  <a:close/>
                  <a:moveTo>
                    <a:pt x="18108" y="4839"/>
                  </a:moveTo>
                  <a:lnTo>
                    <a:pt x="18108" y="4848"/>
                  </a:lnTo>
                  <a:lnTo>
                    <a:pt x="18092" y="4848"/>
                  </a:lnTo>
                  <a:lnTo>
                    <a:pt x="18108" y="4839"/>
                  </a:lnTo>
                  <a:close/>
                  <a:moveTo>
                    <a:pt x="20206" y="5220"/>
                  </a:moveTo>
                  <a:cubicBezTo>
                    <a:pt x="20228" y="5250"/>
                    <a:pt x="20201" y="5224"/>
                    <a:pt x="20234" y="5235"/>
                  </a:cubicBezTo>
                  <a:cubicBezTo>
                    <a:pt x="20249" y="5240"/>
                    <a:pt x="20238" y="5262"/>
                    <a:pt x="20263" y="5228"/>
                  </a:cubicBezTo>
                  <a:cubicBezTo>
                    <a:pt x="20233" y="5220"/>
                    <a:pt x="20240" y="5207"/>
                    <a:pt x="20206" y="5220"/>
                  </a:cubicBezTo>
                  <a:close/>
                  <a:moveTo>
                    <a:pt x="19226" y="3308"/>
                  </a:moveTo>
                  <a:lnTo>
                    <a:pt x="19226" y="3324"/>
                  </a:lnTo>
                  <a:cubicBezTo>
                    <a:pt x="19265" y="3328"/>
                    <a:pt x="19239" y="3332"/>
                    <a:pt x="19274" y="3324"/>
                  </a:cubicBezTo>
                  <a:lnTo>
                    <a:pt x="19258" y="3300"/>
                  </a:lnTo>
                  <a:cubicBezTo>
                    <a:pt x="19242" y="3308"/>
                    <a:pt x="19249" y="3306"/>
                    <a:pt x="19226" y="3308"/>
                  </a:cubicBezTo>
                  <a:close/>
                  <a:moveTo>
                    <a:pt x="16123" y="1704"/>
                  </a:moveTo>
                  <a:cubicBezTo>
                    <a:pt x="16153" y="1712"/>
                    <a:pt x="16133" y="1712"/>
                    <a:pt x="16163" y="1720"/>
                  </a:cubicBezTo>
                  <a:cubicBezTo>
                    <a:pt x="16158" y="1694"/>
                    <a:pt x="16155" y="1707"/>
                    <a:pt x="16163" y="1688"/>
                  </a:cubicBezTo>
                  <a:lnTo>
                    <a:pt x="16123" y="1688"/>
                  </a:lnTo>
                  <a:lnTo>
                    <a:pt x="16123" y="1704"/>
                  </a:lnTo>
                  <a:close/>
                  <a:moveTo>
                    <a:pt x="17152" y="1509"/>
                  </a:moveTo>
                  <a:cubicBezTo>
                    <a:pt x="17162" y="1503"/>
                    <a:pt x="17160" y="1504"/>
                    <a:pt x="17170" y="1496"/>
                  </a:cubicBezTo>
                  <a:lnTo>
                    <a:pt x="17192" y="1477"/>
                  </a:lnTo>
                  <a:cubicBezTo>
                    <a:pt x="17165" y="1475"/>
                    <a:pt x="17169" y="1468"/>
                    <a:pt x="17156" y="1475"/>
                  </a:cubicBezTo>
                  <a:cubicBezTo>
                    <a:pt x="17139" y="1486"/>
                    <a:pt x="17146" y="1496"/>
                    <a:pt x="17152" y="1509"/>
                  </a:cubicBezTo>
                  <a:close/>
                  <a:moveTo>
                    <a:pt x="16909" y="5642"/>
                  </a:moveTo>
                  <a:cubicBezTo>
                    <a:pt x="16943" y="5642"/>
                    <a:pt x="16941" y="5638"/>
                    <a:pt x="16965" y="5650"/>
                  </a:cubicBezTo>
                  <a:cubicBezTo>
                    <a:pt x="16956" y="5615"/>
                    <a:pt x="16954" y="5625"/>
                    <a:pt x="16909" y="5625"/>
                  </a:cubicBezTo>
                  <a:lnTo>
                    <a:pt x="16909" y="5642"/>
                  </a:lnTo>
                  <a:close/>
                  <a:moveTo>
                    <a:pt x="19226" y="1971"/>
                  </a:moveTo>
                  <a:lnTo>
                    <a:pt x="19226" y="1987"/>
                  </a:lnTo>
                  <a:cubicBezTo>
                    <a:pt x="19257" y="1994"/>
                    <a:pt x="19262" y="2001"/>
                    <a:pt x="19266" y="1963"/>
                  </a:cubicBezTo>
                  <a:cubicBezTo>
                    <a:pt x="19251" y="1964"/>
                    <a:pt x="19238" y="1967"/>
                    <a:pt x="19226" y="1971"/>
                  </a:cubicBezTo>
                  <a:close/>
                  <a:moveTo>
                    <a:pt x="21438" y="3908"/>
                  </a:moveTo>
                  <a:cubicBezTo>
                    <a:pt x="21462" y="3953"/>
                    <a:pt x="21475" y="3922"/>
                    <a:pt x="21486" y="3892"/>
                  </a:cubicBezTo>
                  <a:cubicBezTo>
                    <a:pt x="21470" y="3899"/>
                    <a:pt x="21457" y="3903"/>
                    <a:pt x="21438" y="3908"/>
                  </a:cubicBezTo>
                  <a:close/>
                  <a:moveTo>
                    <a:pt x="21340" y="5504"/>
                  </a:moveTo>
                  <a:lnTo>
                    <a:pt x="21340" y="5496"/>
                  </a:lnTo>
                  <a:lnTo>
                    <a:pt x="21243" y="5496"/>
                  </a:lnTo>
                  <a:cubicBezTo>
                    <a:pt x="21265" y="5525"/>
                    <a:pt x="21246" y="5510"/>
                    <a:pt x="21277" y="5506"/>
                  </a:cubicBezTo>
                  <a:cubicBezTo>
                    <a:pt x="21300" y="5503"/>
                    <a:pt x="21317" y="5504"/>
                    <a:pt x="21340" y="5504"/>
                  </a:cubicBezTo>
                  <a:close/>
                  <a:moveTo>
                    <a:pt x="17970" y="1785"/>
                  </a:moveTo>
                  <a:lnTo>
                    <a:pt x="17970" y="1801"/>
                  </a:lnTo>
                  <a:cubicBezTo>
                    <a:pt x="18019" y="1788"/>
                    <a:pt x="17981" y="1790"/>
                    <a:pt x="18027" y="1801"/>
                  </a:cubicBezTo>
                  <a:lnTo>
                    <a:pt x="18027" y="1777"/>
                  </a:lnTo>
                  <a:cubicBezTo>
                    <a:pt x="17999" y="1777"/>
                    <a:pt x="17995" y="1782"/>
                    <a:pt x="17970" y="1785"/>
                  </a:cubicBezTo>
                  <a:close/>
                  <a:moveTo>
                    <a:pt x="17614" y="2133"/>
                  </a:moveTo>
                  <a:cubicBezTo>
                    <a:pt x="17625" y="2133"/>
                    <a:pt x="17625" y="2123"/>
                    <a:pt x="17630" y="2117"/>
                  </a:cubicBezTo>
                  <a:cubicBezTo>
                    <a:pt x="17606" y="2106"/>
                    <a:pt x="17607" y="2109"/>
                    <a:pt x="17573" y="2109"/>
                  </a:cubicBezTo>
                  <a:cubicBezTo>
                    <a:pt x="17582" y="2122"/>
                    <a:pt x="17592" y="2133"/>
                    <a:pt x="17614" y="2133"/>
                  </a:cubicBezTo>
                  <a:close/>
                  <a:moveTo>
                    <a:pt x="17686" y="5269"/>
                  </a:moveTo>
                  <a:cubicBezTo>
                    <a:pt x="17656" y="5277"/>
                    <a:pt x="17666" y="5285"/>
                    <a:pt x="17630" y="5293"/>
                  </a:cubicBezTo>
                  <a:lnTo>
                    <a:pt x="17630" y="5309"/>
                  </a:lnTo>
                  <a:cubicBezTo>
                    <a:pt x="17657" y="5307"/>
                    <a:pt x="17677" y="5295"/>
                    <a:pt x="17686" y="5269"/>
                  </a:cubicBezTo>
                  <a:cubicBezTo>
                    <a:pt x="17727" y="5288"/>
                    <a:pt x="17689" y="5262"/>
                    <a:pt x="17745" y="5255"/>
                  </a:cubicBezTo>
                  <a:cubicBezTo>
                    <a:pt x="17761" y="5253"/>
                    <a:pt x="17777" y="5256"/>
                    <a:pt x="17778" y="5256"/>
                  </a:cubicBezTo>
                  <a:cubicBezTo>
                    <a:pt x="17810" y="5253"/>
                    <a:pt x="17814" y="5220"/>
                    <a:pt x="17860" y="5249"/>
                  </a:cubicBezTo>
                  <a:cubicBezTo>
                    <a:pt x="17898" y="5273"/>
                    <a:pt x="17935" y="5280"/>
                    <a:pt x="17983" y="5275"/>
                  </a:cubicBezTo>
                  <a:lnTo>
                    <a:pt x="18131" y="5258"/>
                  </a:lnTo>
                  <a:cubicBezTo>
                    <a:pt x="18172" y="5256"/>
                    <a:pt x="18189" y="5255"/>
                    <a:pt x="18197" y="5285"/>
                  </a:cubicBezTo>
                  <a:cubicBezTo>
                    <a:pt x="18222" y="5259"/>
                    <a:pt x="18222" y="5267"/>
                    <a:pt x="18268" y="5260"/>
                  </a:cubicBezTo>
                  <a:lnTo>
                    <a:pt x="18404" y="5261"/>
                  </a:lnTo>
                  <a:cubicBezTo>
                    <a:pt x="18437" y="5255"/>
                    <a:pt x="18382" y="5256"/>
                    <a:pt x="18424" y="5256"/>
                  </a:cubicBezTo>
                  <a:cubicBezTo>
                    <a:pt x="18461" y="5256"/>
                    <a:pt x="18429" y="5269"/>
                    <a:pt x="18485" y="5264"/>
                  </a:cubicBezTo>
                  <a:cubicBezTo>
                    <a:pt x="18500" y="5263"/>
                    <a:pt x="18512" y="5261"/>
                    <a:pt x="18529" y="5269"/>
                  </a:cubicBezTo>
                  <a:cubicBezTo>
                    <a:pt x="18500" y="5308"/>
                    <a:pt x="18509" y="5262"/>
                    <a:pt x="18480" y="5301"/>
                  </a:cubicBezTo>
                  <a:cubicBezTo>
                    <a:pt x="18493" y="5319"/>
                    <a:pt x="18496" y="5315"/>
                    <a:pt x="18513" y="5315"/>
                  </a:cubicBezTo>
                  <a:lnTo>
                    <a:pt x="18533" y="5311"/>
                  </a:lnTo>
                  <a:cubicBezTo>
                    <a:pt x="18534" y="5311"/>
                    <a:pt x="18536" y="5310"/>
                    <a:pt x="18537" y="5309"/>
                  </a:cubicBezTo>
                  <a:cubicBezTo>
                    <a:pt x="18554" y="5299"/>
                    <a:pt x="18554" y="5289"/>
                    <a:pt x="18580" y="5280"/>
                  </a:cubicBezTo>
                  <a:lnTo>
                    <a:pt x="18588" y="5277"/>
                  </a:lnTo>
                  <a:cubicBezTo>
                    <a:pt x="18598" y="5274"/>
                    <a:pt x="18596" y="5275"/>
                    <a:pt x="18605" y="5274"/>
                  </a:cubicBezTo>
                  <a:lnTo>
                    <a:pt x="18646" y="5269"/>
                  </a:lnTo>
                  <a:cubicBezTo>
                    <a:pt x="18707" y="5260"/>
                    <a:pt x="18726" y="5301"/>
                    <a:pt x="18756" y="5245"/>
                  </a:cubicBezTo>
                  <a:cubicBezTo>
                    <a:pt x="18680" y="5245"/>
                    <a:pt x="18755" y="5253"/>
                    <a:pt x="18642" y="5245"/>
                  </a:cubicBezTo>
                  <a:lnTo>
                    <a:pt x="18588" y="5246"/>
                  </a:lnTo>
                  <a:cubicBezTo>
                    <a:pt x="18487" y="5228"/>
                    <a:pt x="18549" y="5257"/>
                    <a:pt x="18459" y="5238"/>
                  </a:cubicBezTo>
                  <a:cubicBezTo>
                    <a:pt x="18442" y="5234"/>
                    <a:pt x="18449" y="5235"/>
                    <a:pt x="18436" y="5234"/>
                  </a:cubicBezTo>
                  <a:cubicBezTo>
                    <a:pt x="18383" y="5234"/>
                    <a:pt x="18353" y="5236"/>
                    <a:pt x="18318" y="5253"/>
                  </a:cubicBezTo>
                  <a:cubicBezTo>
                    <a:pt x="18308" y="5215"/>
                    <a:pt x="18296" y="5232"/>
                    <a:pt x="18202" y="5226"/>
                  </a:cubicBezTo>
                  <a:lnTo>
                    <a:pt x="17875" y="5225"/>
                  </a:lnTo>
                  <a:cubicBezTo>
                    <a:pt x="17843" y="5222"/>
                    <a:pt x="17867" y="5211"/>
                    <a:pt x="17821" y="5222"/>
                  </a:cubicBezTo>
                  <a:lnTo>
                    <a:pt x="17812" y="5225"/>
                  </a:lnTo>
                  <a:cubicBezTo>
                    <a:pt x="17810" y="5225"/>
                    <a:pt x="17808" y="5225"/>
                    <a:pt x="17807" y="5225"/>
                  </a:cubicBezTo>
                  <a:cubicBezTo>
                    <a:pt x="17725" y="5239"/>
                    <a:pt x="17748" y="5224"/>
                    <a:pt x="17728" y="5227"/>
                  </a:cubicBezTo>
                  <a:cubicBezTo>
                    <a:pt x="17708" y="5230"/>
                    <a:pt x="17705" y="5245"/>
                    <a:pt x="17703" y="5253"/>
                  </a:cubicBezTo>
                  <a:lnTo>
                    <a:pt x="17695" y="5220"/>
                  </a:lnTo>
                  <a:cubicBezTo>
                    <a:pt x="17619" y="5238"/>
                    <a:pt x="17456" y="5236"/>
                    <a:pt x="17419" y="5228"/>
                  </a:cubicBezTo>
                  <a:cubicBezTo>
                    <a:pt x="17423" y="5279"/>
                    <a:pt x="17440" y="5245"/>
                    <a:pt x="17498" y="5264"/>
                  </a:cubicBezTo>
                  <a:lnTo>
                    <a:pt x="17531" y="5274"/>
                  </a:lnTo>
                  <a:cubicBezTo>
                    <a:pt x="17552" y="5273"/>
                    <a:pt x="17545" y="5261"/>
                    <a:pt x="17605" y="5260"/>
                  </a:cubicBezTo>
                  <a:cubicBezTo>
                    <a:pt x="17630" y="5260"/>
                    <a:pt x="17666" y="5256"/>
                    <a:pt x="17686" y="5269"/>
                  </a:cubicBezTo>
                  <a:close/>
                  <a:moveTo>
                    <a:pt x="16188" y="2174"/>
                  </a:moveTo>
                  <a:cubicBezTo>
                    <a:pt x="16212" y="2176"/>
                    <a:pt x="16210" y="2179"/>
                    <a:pt x="16223" y="2179"/>
                  </a:cubicBezTo>
                  <a:cubicBezTo>
                    <a:pt x="16241" y="2178"/>
                    <a:pt x="16232" y="2180"/>
                    <a:pt x="16244" y="2158"/>
                  </a:cubicBezTo>
                  <a:cubicBezTo>
                    <a:pt x="16219" y="2158"/>
                    <a:pt x="16191" y="2152"/>
                    <a:pt x="16188" y="2174"/>
                  </a:cubicBezTo>
                  <a:close/>
                  <a:moveTo>
                    <a:pt x="19882" y="1963"/>
                  </a:moveTo>
                  <a:cubicBezTo>
                    <a:pt x="19920" y="1966"/>
                    <a:pt x="19922" y="1982"/>
                    <a:pt x="19947" y="1971"/>
                  </a:cubicBezTo>
                  <a:cubicBezTo>
                    <a:pt x="19931" y="1950"/>
                    <a:pt x="19949" y="1959"/>
                    <a:pt x="19917" y="1952"/>
                  </a:cubicBezTo>
                  <a:cubicBezTo>
                    <a:pt x="19902" y="1949"/>
                    <a:pt x="19894" y="1948"/>
                    <a:pt x="19882" y="1963"/>
                  </a:cubicBezTo>
                  <a:close/>
                  <a:moveTo>
                    <a:pt x="10946" y="1663"/>
                  </a:moveTo>
                  <a:cubicBezTo>
                    <a:pt x="10995" y="1664"/>
                    <a:pt x="10981" y="1685"/>
                    <a:pt x="11002" y="1655"/>
                  </a:cubicBezTo>
                  <a:cubicBezTo>
                    <a:pt x="10966" y="1652"/>
                    <a:pt x="10947" y="1624"/>
                    <a:pt x="10946" y="1663"/>
                  </a:cubicBezTo>
                  <a:close/>
                  <a:moveTo>
                    <a:pt x="14673" y="1979"/>
                  </a:moveTo>
                  <a:lnTo>
                    <a:pt x="14673" y="1996"/>
                  </a:lnTo>
                  <a:cubicBezTo>
                    <a:pt x="14716" y="1996"/>
                    <a:pt x="14719" y="2005"/>
                    <a:pt x="14737" y="1979"/>
                  </a:cubicBezTo>
                  <a:lnTo>
                    <a:pt x="14673" y="1979"/>
                  </a:lnTo>
                  <a:close/>
                  <a:moveTo>
                    <a:pt x="15377" y="2174"/>
                  </a:moveTo>
                  <a:lnTo>
                    <a:pt x="15426" y="2165"/>
                  </a:lnTo>
                  <a:lnTo>
                    <a:pt x="15426" y="2150"/>
                  </a:lnTo>
                  <a:cubicBezTo>
                    <a:pt x="15404" y="2148"/>
                    <a:pt x="15404" y="2146"/>
                    <a:pt x="15386" y="2141"/>
                  </a:cubicBezTo>
                  <a:cubicBezTo>
                    <a:pt x="15384" y="2160"/>
                    <a:pt x="15384" y="2162"/>
                    <a:pt x="15377" y="2174"/>
                  </a:cubicBezTo>
                  <a:close/>
                  <a:moveTo>
                    <a:pt x="6668" y="1607"/>
                  </a:moveTo>
                  <a:cubicBezTo>
                    <a:pt x="6732" y="1607"/>
                    <a:pt x="6693" y="1610"/>
                    <a:pt x="6716" y="1599"/>
                  </a:cubicBezTo>
                  <a:cubicBezTo>
                    <a:pt x="6706" y="1584"/>
                    <a:pt x="6714" y="1588"/>
                    <a:pt x="6696" y="1585"/>
                  </a:cubicBezTo>
                  <a:lnTo>
                    <a:pt x="6668" y="1582"/>
                  </a:lnTo>
                  <a:lnTo>
                    <a:pt x="6668" y="1607"/>
                  </a:lnTo>
                  <a:close/>
                  <a:moveTo>
                    <a:pt x="17905" y="5107"/>
                  </a:moveTo>
                  <a:cubicBezTo>
                    <a:pt x="17875" y="5101"/>
                    <a:pt x="17886" y="5105"/>
                    <a:pt x="17857" y="5099"/>
                  </a:cubicBezTo>
                  <a:cubicBezTo>
                    <a:pt x="17859" y="5127"/>
                    <a:pt x="17860" y="5135"/>
                    <a:pt x="17887" y="5124"/>
                  </a:cubicBezTo>
                  <a:lnTo>
                    <a:pt x="17896" y="5120"/>
                  </a:lnTo>
                  <a:cubicBezTo>
                    <a:pt x="17905" y="5114"/>
                    <a:pt x="17896" y="5136"/>
                    <a:pt x="17905" y="5107"/>
                  </a:cubicBezTo>
                  <a:close/>
                  <a:moveTo>
                    <a:pt x="21227" y="2700"/>
                  </a:moveTo>
                  <a:cubicBezTo>
                    <a:pt x="21260" y="2700"/>
                    <a:pt x="21253" y="2703"/>
                    <a:pt x="21276" y="2692"/>
                  </a:cubicBezTo>
                  <a:cubicBezTo>
                    <a:pt x="21269" y="2677"/>
                    <a:pt x="21281" y="2679"/>
                    <a:pt x="21235" y="2668"/>
                  </a:cubicBezTo>
                  <a:cubicBezTo>
                    <a:pt x="21236" y="2671"/>
                    <a:pt x="21239" y="2684"/>
                    <a:pt x="21238" y="2685"/>
                  </a:cubicBezTo>
                  <a:lnTo>
                    <a:pt x="21235" y="2693"/>
                  </a:lnTo>
                  <a:cubicBezTo>
                    <a:pt x="21234" y="2694"/>
                    <a:pt x="21232" y="2696"/>
                    <a:pt x="21231" y="2697"/>
                  </a:cubicBezTo>
                  <a:cubicBezTo>
                    <a:pt x="21231" y="2698"/>
                    <a:pt x="21228" y="2699"/>
                    <a:pt x="21227" y="2700"/>
                  </a:cubicBezTo>
                  <a:close/>
                  <a:moveTo>
                    <a:pt x="73" y="4451"/>
                  </a:moveTo>
                  <a:lnTo>
                    <a:pt x="73" y="4467"/>
                  </a:lnTo>
                  <a:cubicBezTo>
                    <a:pt x="115" y="4467"/>
                    <a:pt x="113" y="4476"/>
                    <a:pt x="122" y="4442"/>
                  </a:cubicBezTo>
                  <a:cubicBezTo>
                    <a:pt x="100" y="4443"/>
                    <a:pt x="89" y="4444"/>
                    <a:pt x="73" y="4451"/>
                  </a:cubicBezTo>
                  <a:close/>
                  <a:moveTo>
                    <a:pt x="20806" y="3235"/>
                  </a:moveTo>
                  <a:lnTo>
                    <a:pt x="20806" y="3251"/>
                  </a:lnTo>
                  <a:cubicBezTo>
                    <a:pt x="20841" y="3252"/>
                    <a:pt x="20831" y="3257"/>
                    <a:pt x="20862" y="3260"/>
                  </a:cubicBezTo>
                  <a:cubicBezTo>
                    <a:pt x="20846" y="3235"/>
                    <a:pt x="20836" y="3224"/>
                    <a:pt x="20806" y="3235"/>
                  </a:cubicBezTo>
                  <a:close/>
                  <a:moveTo>
                    <a:pt x="20077" y="4621"/>
                  </a:moveTo>
                  <a:cubicBezTo>
                    <a:pt x="20100" y="4626"/>
                    <a:pt x="20101" y="4629"/>
                    <a:pt x="20133" y="4629"/>
                  </a:cubicBezTo>
                  <a:lnTo>
                    <a:pt x="20133" y="4613"/>
                  </a:lnTo>
                  <a:cubicBezTo>
                    <a:pt x="20118" y="4609"/>
                    <a:pt x="20097" y="4593"/>
                    <a:pt x="20077" y="4621"/>
                  </a:cubicBezTo>
                  <a:close/>
                  <a:moveTo>
                    <a:pt x="20054" y="4020"/>
                  </a:moveTo>
                  <a:cubicBezTo>
                    <a:pt x="20071" y="4017"/>
                    <a:pt x="20071" y="4015"/>
                    <a:pt x="20093" y="4013"/>
                  </a:cubicBezTo>
                  <a:cubicBezTo>
                    <a:pt x="20076" y="3990"/>
                    <a:pt x="20061" y="3997"/>
                    <a:pt x="20028" y="3989"/>
                  </a:cubicBezTo>
                  <a:lnTo>
                    <a:pt x="20054" y="4020"/>
                  </a:lnTo>
                  <a:close/>
                  <a:moveTo>
                    <a:pt x="18440" y="5139"/>
                  </a:moveTo>
                  <a:cubicBezTo>
                    <a:pt x="18447" y="5124"/>
                    <a:pt x="18446" y="5129"/>
                    <a:pt x="18448" y="5107"/>
                  </a:cubicBezTo>
                  <a:lnTo>
                    <a:pt x="18408" y="5107"/>
                  </a:lnTo>
                  <a:cubicBezTo>
                    <a:pt x="18415" y="5135"/>
                    <a:pt x="18412" y="5132"/>
                    <a:pt x="18440" y="5139"/>
                  </a:cubicBezTo>
                  <a:close/>
                  <a:moveTo>
                    <a:pt x="17006" y="2077"/>
                  </a:moveTo>
                  <a:lnTo>
                    <a:pt x="17038" y="2077"/>
                  </a:lnTo>
                  <a:cubicBezTo>
                    <a:pt x="17040" y="2052"/>
                    <a:pt x="17034" y="2067"/>
                    <a:pt x="17045" y="2051"/>
                  </a:cubicBezTo>
                  <a:lnTo>
                    <a:pt x="17058" y="2039"/>
                  </a:lnTo>
                  <a:cubicBezTo>
                    <a:pt x="17059" y="2039"/>
                    <a:pt x="17061" y="2037"/>
                    <a:pt x="17063" y="2036"/>
                  </a:cubicBezTo>
                  <a:cubicBezTo>
                    <a:pt x="17021" y="2040"/>
                    <a:pt x="17021" y="2048"/>
                    <a:pt x="17006" y="2077"/>
                  </a:cubicBezTo>
                  <a:close/>
                  <a:moveTo>
                    <a:pt x="18221" y="1817"/>
                  </a:moveTo>
                  <a:cubicBezTo>
                    <a:pt x="18226" y="1817"/>
                    <a:pt x="18246" y="1814"/>
                    <a:pt x="18247" y="1814"/>
                  </a:cubicBezTo>
                  <a:cubicBezTo>
                    <a:pt x="18256" y="1814"/>
                    <a:pt x="18258" y="1816"/>
                    <a:pt x="18278" y="1817"/>
                  </a:cubicBezTo>
                  <a:lnTo>
                    <a:pt x="18278" y="1801"/>
                  </a:lnTo>
                  <a:cubicBezTo>
                    <a:pt x="18199" y="1795"/>
                    <a:pt x="18226" y="1783"/>
                    <a:pt x="18221" y="1817"/>
                  </a:cubicBezTo>
                  <a:close/>
                  <a:moveTo>
                    <a:pt x="19056" y="4442"/>
                  </a:moveTo>
                  <a:lnTo>
                    <a:pt x="19056" y="4459"/>
                  </a:lnTo>
                  <a:cubicBezTo>
                    <a:pt x="19087" y="4451"/>
                    <a:pt x="19088" y="4451"/>
                    <a:pt x="19129" y="4451"/>
                  </a:cubicBezTo>
                  <a:cubicBezTo>
                    <a:pt x="19105" y="4418"/>
                    <a:pt x="19102" y="4441"/>
                    <a:pt x="19056" y="4442"/>
                  </a:cubicBezTo>
                  <a:close/>
                  <a:moveTo>
                    <a:pt x="15369" y="2660"/>
                  </a:moveTo>
                  <a:cubicBezTo>
                    <a:pt x="15401" y="2653"/>
                    <a:pt x="15402" y="2656"/>
                    <a:pt x="15410" y="2628"/>
                  </a:cubicBezTo>
                  <a:lnTo>
                    <a:pt x="15369" y="2628"/>
                  </a:lnTo>
                  <a:lnTo>
                    <a:pt x="15369" y="2660"/>
                  </a:lnTo>
                  <a:close/>
                  <a:moveTo>
                    <a:pt x="10006" y="1420"/>
                  </a:moveTo>
                  <a:cubicBezTo>
                    <a:pt x="10032" y="1418"/>
                    <a:pt x="10023" y="1418"/>
                    <a:pt x="10044" y="1411"/>
                  </a:cubicBezTo>
                  <a:cubicBezTo>
                    <a:pt x="10065" y="1404"/>
                    <a:pt x="10058" y="1410"/>
                    <a:pt x="10063" y="1396"/>
                  </a:cubicBezTo>
                  <a:cubicBezTo>
                    <a:pt x="10021" y="1395"/>
                    <a:pt x="10016" y="1378"/>
                    <a:pt x="10006" y="1420"/>
                  </a:cubicBezTo>
                  <a:close/>
                  <a:moveTo>
                    <a:pt x="16293" y="2336"/>
                  </a:moveTo>
                  <a:lnTo>
                    <a:pt x="16293" y="2320"/>
                  </a:lnTo>
                  <a:cubicBezTo>
                    <a:pt x="16255" y="2320"/>
                    <a:pt x="16257" y="2318"/>
                    <a:pt x="16228" y="2312"/>
                  </a:cubicBezTo>
                  <a:cubicBezTo>
                    <a:pt x="16234" y="2332"/>
                    <a:pt x="16223" y="2331"/>
                    <a:pt x="16256" y="2334"/>
                  </a:cubicBezTo>
                  <a:lnTo>
                    <a:pt x="16293" y="2336"/>
                  </a:lnTo>
                  <a:close/>
                  <a:moveTo>
                    <a:pt x="17881" y="5463"/>
                  </a:moveTo>
                  <a:cubicBezTo>
                    <a:pt x="17912" y="5476"/>
                    <a:pt x="17882" y="5465"/>
                    <a:pt x="17907" y="5465"/>
                  </a:cubicBezTo>
                  <a:cubicBezTo>
                    <a:pt x="17928" y="5465"/>
                    <a:pt x="17927" y="5467"/>
                    <a:pt x="17946" y="5471"/>
                  </a:cubicBezTo>
                  <a:cubicBezTo>
                    <a:pt x="17935" y="5432"/>
                    <a:pt x="17884" y="5445"/>
                    <a:pt x="17881" y="5463"/>
                  </a:cubicBezTo>
                  <a:close/>
                  <a:moveTo>
                    <a:pt x="19048" y="2838"/>
                  </a:moveTo>
                  <a:lnTo>
                    <a:pt x="19078" y="2872"/>
                  </a:lnTo>
                  <a:cubicBezTo>
                    <a:pt x="19082" y="2848"/>
                    <a:pt x="19076" y="2854"/>
                    <a:pt x="19100" y="2834"/>
                  </a:cubicBezTo>
                  <a:cubicBezTo>
                    <a:pt x="19100" y="2833"/>
                    <a:pt x="19103" y="2831"/>
                    <a:pt x="19104" y="2830"/>
                  </a:cubicBezTo>
                  <a:cubicBezTo>
                    <a:pt x="19083" y="2830"/>
                    <a:pt x="19057" y="2827"/>
                    <a:pt x="19048" y="2838"/>
                  </a:cubicBezTo>
                  <a:close/>
                  <a:moveTo>
                    <a:pt x="17160" y="2733"/>
                  </a:moveTo>
                  <a:cubicBezTo>
                    <a:pt x="17179" y="2760"/>
                    <a:pt x="17162" y="2736"/>
                    <a:pt x="17180" y="2748"/>
                  </a:cubicBezTo>
                  <a:cubicBezTo>
                    <a:pt x="17199" y="2761"/>
                    <a:pt x="17180" y="2758"/>
                    <a:pt x="17208" y="2765"/>
                  </a:cubicBezTo>
                  <a:cubicBezTo>
                    <a:pt x="17207" y="2713"/>
                    <a:pt x="17199" y="2729"/>
                    <a:pt x="17160" y="2733"/>
                  </a:cubicBezTo>
                  <a:close/>
                  <a:moveTo>
                    <a:pt x="6579" y="1590"/>
                  </a:moveTo>
                  <a:cubicBezTo>
                    <a:pt x="6590" y="1632"/>
                    <a:pt x="6616" y="1609"/>
                    <a:pt x="6660" y="1599"/>
                  </a:cubicBezTo>
                  <a:lnTo>
                    <a:pt x="6579" y="1590"/>
                  </a:lnTo>
                  <a:close/>
                  <a:moveTo>
                    <a:pt x="17800" y="2069"/>
                  </a:moveTo>
                  <a:cubicBezTo>
                    <a:pt x="17842" y="2072"/>
                    <a:pt x="17834" y="2091"/>
                    <a:pt x="17857" y="2060"/>
                  </a:cubicBezTo>
                  <a:cubicBezTo>
                    <a:pt x="17833" y="2049"/>
                    <a:pt x="17834" y="2052"/>
                    <a:pt x="17800" y="2052"/>
                  </a:cubicBezTo>
                  <a:lnTo>
                    <a:pt x="17800" y="2069"/>
                  </a:lnTo>
                  <a:close/>
                  <a:moveTo>
                    <a:pt x="16763" y="2433"/>
                  </a:moveTo>
                  <a:cubicBezTo>
                    <a:pt x="16780" y="2457"/>
                    <a:pt x="16783" y="2442"/>
                    <a:pt x="16828" y="2441"/>
                  </a:cubicBezTo>
                  <a:lnTo>
                    <a:pt x="16828" y="2425"/>
                  </a:lnTo>
                  <a:cubicBezTo>
                    <a:pt x="16800" y="2425"/>
                    <a:pt x="16782" y="2426"/>
                    <a:pt x="16763" y="2433"/>
                  </a:cubicBezTo>
                  <a:close/>
                  <a:moveTo>
                    <a:pt x="12769" y="1647"/>
                  </a:moveTo>
                  <a:cubicBezTo>
                    <a:pt x="12774" y="1626"/>
                    <a:pt x="12766" y="1638"/>
                    <a:pt x="12785" y="1631"/>
                  </a:cubicBezTo>
                  <a:cubicBezTo>
                    <a:pt x="12768" y="1608"/>
                    <a:pt x="12778" y="1615"/>
                    <a:pt x="12736" y="1615"/>
                  </a:cubicBezTo>
                  <a:cubicBezTo>
                    <a:pt x="12744" y="1643"/>
                    <a:pt x="12741" y="1640"/>
                    <a:pt x="12769" y="1647"/>
                  </a:cubicBezTo>
                  <a:close/>
                  <a:moveTo>
                    <a:pt x="20684" y="3819"/>
                  </a:moveTo>
                  <a:cubicBezTo>
                    <a:pt x="20706" y="3829"/>
                    <a:pt x="20693" y="3826"/>
                    <a:pt x="20725" y="3827"/>
                  </a:cubicBezTo>
                  <a:cubicBezTo>
                    <a:pt x="20723" y="3803"/>
                    <a:pt x="20727" y="3798"/>
                    <a:pt x="20707" y="3796"/>
                  </a:cubicBezTo>
                  <a:cubicBezTo>
                    <a:pt x="20679" y="3793"/>
                    <a:pt x="20684" y="3817"/>
                    <a:pt x="20684" y="3819"/>
                  </a:cubicBezTo>
                  <a:close/>
                  <a:moveTo>
                    <a:pt x="18416" y="2417"/>
                  </a:moveTo>
                  <a:lnTo>
                    <a:pt x="18440" y="2417"/>
                  </a:lnTo>
                  <a:cubicBezTo>
                    <a:pt x="18428" y="2392"/>
                    <a:pt x="18440" y="2374"/>
                    <a:pt x="18414" y="2372"/>
                  </a:cubicBezTo>
                  <a:cubicBezTo>
                    <a:pt x="18401" y="2371"/>
                    <a:pt x="18402" y="2377"/>
                    <a:pt x="18404" y="2387"/>
                  </a:cubicBezTo>
                  <a:cubicBezTo>
                    <a:pt x="18409" y="2405"/>
                    <a:pt x="18411" y="2370"/>
                    <a:pt x="18416" y="2417"/>
                  </a:cubicBezTo>
                  <a:close/>
                  <a:moveTo>
                    <a:pt x="22280" y="3648"/>
                  </a:moveTo>
                  <a:cubicBezTo>
                    <a:pt x="22287" y="3675"/>
                    <a:pt x="22302" y="3690"/>
                    <a:pt x="22329" y="3697"/>
                  </a:cubicBezTo>
                  <a:cubicBezTo>
                    <a:pt x="22318" y="3658"/>
                    <a:pt x="22315" y="3688"/>
                    <a:pt x="22305" y="3648"/>
                  </a:cubicBezTo>
                  <a:lnTo>
                    <a:pt x="22280" y="3648"/>
                  </a:lnTo>
                  <a:cubicBezTo>
                    <a:pt x="22269" y="3607"/>
                    <a:pt x="22224" y="3595"/>
                    <a:pt x="22183" y="3592"/>
                  </a:cubicBezTo>
                  <a:lnTo>
                    <a:pt x="21912" y="3570"/>
                  </a:lnTo>
                  <a:cubicBezTo>
                    <a:pt x="21879" y="3566"/>
                    <a:pt x="21866" y="3562"/>
                    <a:pt x="21845" y="3577"/>
                  </a:cubicBezTo>
                  <a:cubicBezTo>
                    <a:pt x="21842" y="3579"/>
                    <a:pt x="21828" y="3595"/>
                    <a:pt x="21825" y="3599"/>
                  </a:cubicBezTo>
                  <a:lnTo>
                    <a:pt x="21819" y="3608"/>
                  </a:lnTo>
                  <a:cubicBezTo>
                    <a:pt x="21815" y="3614"/>
                    <a:pt x="21815" y="3612"/>
                    <a:pt x="21810" y="3624"/>
                  </a:cubicBezTo>
                  <a:cubicBezTo>
                    <a:pt x="21849" y="3642"/>
                    <a:pt x="21829" y="3625"/>
                    <a:pt x="21833" y="3625"/>
                  </a:cubicBezTo>
                  <a:lnTo>
                    <a:pt x="21861" y="3629"/>
                  </a:lnTo>
                  <a:cubicBezTo>
                    <a:pt x="21950" y="3650"/>
                    <a:pt x="21911" y="3650"/>
                    <a:pt x="21997" y="3632"/>
                  </a:cubicBezTo>
                  <a:cubicBezTo>
                    <a:pt x="22029" y="3624"/>
                    <a:pt x="22029" y="3635"/>
                    <a:pt x="22053" y="3657"/>
                  </a:cubicBezTo>
                  <a:cubicBezTo>
                    <a:pt x="22077" y="3641"/>
                    <a:pt x="22064" y="3640"/>
                    <a:pt x="22094" y="3632"/>
                  </a:cubicBezTo>
                  <a:cubicBezTo>
                    <a:pt x="22105" y="3662"/>
                    <a:pt x="22118" y="3662"/>
                    <a:pt x="22163" y="3659"/>
                  </a:cubicBezTo>
                  <a:cubicBezTo>
                    <a:pt x="22209" y="3656"/>
                    <a:pt x="22234" y="3648"/>
                    <a:pt x="22280" y="3648"/>
                  </a:cubicBezTo>
                  <a:close/>
                  <a:moveTo>
                    <a:pt x="20798" y="3397"/>
                  </a:moveTo>
                  <a:cubicBezTo>
                    <a:pt x="20813" y="3396"/>
                    <a:pt x="20824" y="3395"/>
                    <a:pt x="20831" y="3394"/>
                  </a:cubicBezTo>
                  <a:cubicBezTo>
                    <a:pt x="20854" y="3389"/>
                    <a:pt x="20843" y="3414"/>
                    <a:pt x="20846" y="3373"/>
                  </a:cubicBezTo>
                  <a:lnTo>
                    <a:pt x="20798" y="3373"/>
                  </a:lnTo>
                  <a:lnTo>
                    <a:pt x="20798" y="3397"/>
                  </a:lnTo>
                  <a:close/>
                  <a:moveTo>
                    <a:pt x="15774" y="2506"/>
                  </a:moveTo>
                  <a:cubicBezTo>
                    <a:pt x="15774" y="2529"/>
                    <a:pt x="15778" y="2521"/>
                    <a:pt x="15791" y="2530"/>
                  </a:cubicBezTo>
                  <a:cubicBezTo>
                    <a:pt x="15814" y="2513"/>
                    <a:pt x="15806" y="2531"/>
                    <a:pt x="15807" y="2490"/>
                  </a:cubicBezTo>
                  <a:cubicBezTo>
                    <a:pt x="15791" y="2491"/>
                    <a:pt x="15774" y="2489"/>
                    <a:pt x="15774" y="2506"/>
                  </a:cubicBezTo>
                  <a:close/>
                  <a:moveTo>
                    <a:pt x="20279" y="3689"/>
                  </a:moveTo>
                  <a:cubicBezTo>
                    <a:pt x="20318" y="3692"/>
                    <a:pt x="20293" y="3696"/>
                    <a:pt x="20328" y="3689"/>
                  </a:cubicBezTo>
                  <a:lnTo>
                    <a:pt x="20279" y="3648"/>
                  </a:lnTo>
                  <a:lnTo>
                    <a:pt x="20279" y="3689"/>
                  </a:lnTo>
                  <a:close/>
                  <a:moveTo>
                    <a:pt x="21543" y="3446"/>
                  </a:moveTo>
                  <a:cubicBezTo>
                    <a:pt x="21563" y="3473"/>
                    <a:pt x="21538" y="3457"/>
                    <a:pt x="21569" y="3458"/>
                  </a:cubicBezTo>
                  <a:cubicBezTo>
                    <a:pt x="21588" y="3459"/>
                    <a:pt x="21583" y="3460"/>
                    <a:pt x="21608" y="3462"/>
                  </a:cubicBezTo>
                  <a:lnTo>
                    <a:pt x="21608" y="3446"/>
                  </a:lnTo>
                  <a:cubicBezTo>
                    <a:pt x="21581" y="3445"/>
                    <a:pt x="21556" y="3431"/>
                    <a:pt x="21543" y="3446"/>
                  </a:cubicBezTo>
                  <a:close/>
                  <a:moveTo>
                    <a:pt x="21203" y="5180"/>
                  </a:moveTo>
                  <a:cubicBezTo>
                    <a:pt x="21215" y="5180"/>
                    <a:pt x="21215" y="5170"/>
                    <a:pt x="21219" y="5164"/>
                  </a:cubicBezTo>
                  <a:cubicBezTo>
                    <a:pt x="21217" y="5163"/>
                    <a:pt x="21214" y="5159"/>
                    <a:pt x="21214" y="5161"/>
                  </a:cubicBezTo>
                  <a:cubicBezTo>
                    <a:pt x="21213" y="5162"/>
                    <a:pt x="21209" y="5159"/>
                    <a:pt x="21208" y="5158"/>
                  </a:cubicBezTo>
                  <a:lnTo>
                    <a:pt x="21162" y="5147"/>
                  </a:lnTo>
                  <a:cubicBezTo>
                    <a:pt x="21168" y="5169"/>
                    <a:pt x="21178" y="5180"/>
                    <a:pt x="21203" y="5180"/>
                  </a:cubicBezTo>
                  <a:close/>
                  <a:moveTo>
                    <a:pt x="16836" y="5123"/>
                  </a:moveTo>
                  <a:cubicBezTo>
                    <a:pt x="16870" y="5052"/>
                    <a:pt x="16745" y="5099"/>
                    <a:pt x="16836" y="5123"/>
                  </a:cubicBezTo>
                  <a:close/>
                  <a:moveTo>
                    <a:pt x="20854" y="4710"/>
                  </a:moveTo>
                  <a:cubicBezTo>
                    <a:pt x="20854" y="4710"/>
                    <a:pt x="20869" y="4718"/>
                    <a:pt x="20871" y="4718"/>
                  </a:cubicBezTo>
                  <a:cubicBezTo>
                    <a:pt x="20892" y="4718"/>
                    <a:pt x="20902" y="4706"/>
                    <a:pt x="20911" y="4694"/>
                  </a:cubicBezTo>
                  <a:cubicBezTo>
                    <a:pt x="20874" y="4691"/>
                    <a:pt x="20873" y="4676"/>
                    <a:pt x="20854" y="4710"/>
                  </a:cubicBezTo>
                  <a:close/>
                  <a:moveTo>
                    <a:pt x="20166" y="4264"/>
                  </a:moveTo>
                  <a:cubicBezTo>
                    <a:pt x="20190" y="4258"/>
                    <a:pt x="20179" y="4261"/>
                    <a:pt x="20198" y="4248"/>
                  </a:cubicBezTo>
                  <a:cubicBezTo>
                    <a:pt x="20183" y="4219"/>
                    <a:pt x="20200" y="4225"/>
                    <a:pt x="20166" y="4216"/>
                  </a:cubicBezTo>
                  <a:lnTo>
                    <a:pt x="20166" y="4264"/>
                  </a:lnTo>
                  <a:close/>
                  <a:moveTo>
                    <a:pt x="19858" y="5601"/>
                  </a:moveTo>
                  <a:cubicBezTo>
                    <a:pt x="19848" y="5564"/>
                    <a:pt x="19833" y="5577"/>
                    <a:pt x="19785" y="5577"/>
                  </a:cubicBezTo>
                  <a:cubicBezTo>
                    <a:pt x="19809" y="5598"/>
                    <a:pt x="19817" y="5592"/>
                    <a:pt x="19858" y="5601"/>
                  </a:cubicBezTo>
                  <a:close/>
                  <a:moveTo>
                    <a:pt x="15766" y="2409"/>
                  </a:moveTo>
                  <a:lnTo>
                    <a:pt x="15766" y="2425"/>
                  </a:lnTo>
                  <a:cubicBezTo>
                    <a:pt x="15801" y="2418"/>
                    <a:pt x="15780" y="2424"/>
                    <a:pt x="15823" y="2425"/>
                  </a:cubicBezTo>
                  <a:cubicBezTo>
                    <a:pt x="15816" y="2410"/>
                    <a:pt x="15817" y="2415"/>
                    <a:pt x="15815" y="2393"/>
                  </a:cubicBezTo>
                  <a:cubicBezTo>
                    <a:pt x="15777" y="2403"/>
                    <a:pt x="15808" y="2405"/>
                    <a:pt x="15766" y="2409"/>
                  </a:cubicBezTo>
                  <a:close/>
                  <a:moveTo>
                    <a:pt x="16990" y="2555"/>
                  </a:moveTo>
                  <a:lnTo>
                    <a:pt x="17006" y="2555"/>
                  </a:lnTo>
                  <a:cubicBezTo>
                    <a:pt x="17006" y="2534"/>
                    <a:pt x="17004" y="2543"/>
                    <a:pt x="17011" y="2527"/>
                  </a:cubicBezTo>
                  <a:lnTo>
                    <a:pt x="17022" y="2506"/>
                  </a:lnTo>
                  <a:cubicBezTo>
                    <a:pt x="16969" y="2507"/>
                    <a:pt x="16989" y="2512"/>
                    <a:pt x="16990" y="2555"/>
                  </a:cubicBezTo>
                  <a:close/>
                  <a:moveTo>
                    <a:pt x="19785" y="4224"/>
                  </a:moveTo>
                  <a:cubicBezTo>
                    <a:pt x="19788" y="4260"/>
                    <a:pt x="19778" y="4240"/>
                    <a:pt x="19796" y="4245"/>
                  </a:cubicBezTo>
                  <a:cubicBezTo>
                    <a:pt x="19835" y="4254"/>
                    <a:pt x="19817" y="4199"/>
                    <a:pt x="19817" y="4199"/>
                  </a:cubicBezTo>
                  <a:cubicBezTo>
                    <a:pt x="19802" y="4211"/>
                    <a:pt x="19806" y="4216"/>
                    <a:pt x="19785" y="4224"/>
                  </a:cubicBezTo>
                  <a:close/>
                  <a:moveTo>
                    <a:pt x="14673" y="2547"/>
                  </a:moveTo>
                  <a:cubicBezTo>
                    <a:pt x="14673" y="2558"/>
                    <a:pt x="14664" y="2551"/>
                    <a:pt x="14656" y="2579"/>
                  </a:cubicBezTo>
                  <a:cubicBezTo>
                    <a:pt x="14682" y="2570"/>
                    <a:pt x="14691" y="2534"/>
                    <a:pt x="14697" y="2514"/>
                  </a:cubicBezTo>
                  <a:lnTo>
                    <a:pt x="14664" y="2514"/>
                  </a:lnTo>
                  <a:cubicBezTo>
                    <a:pt x="14670" y="2536"/>
                    <a:pt x="14673" y="2529"/>
                    <a:pt x="14673" y="2547"/>
                  </a:cubicBezTo>
                  <a:close/>
                  <a:moveTo>
                    <a:pt x="18116" y="5115"/>
                  </a:moveTo>
                  <a:cubicBezTo>
                    <a:pt x="18120" y="5132"/>
                    <a:pt x="18104" y="5119"/>
                    <a:pt x="18123" y="5133"/>
                  </a:cubicBezTo>
                  <a:cubicBezTo>
                    <a:pt x="18148" y="5152"/>
                    <a:pt x="18137" y="5133"/>
                    <a:pt x="18140" y="5132"/>
                  </a:cubicBezTo>
                  <a:lnTo>
                    <a:pt x="18164" y="5131"/>
                  </a:lnTo>
                  <a:cubicBezTo>
                    <a:pt x="18161" y="5115"/>
                    <a:pt x="18165" y="5096"/>
                    <a:pt x="18116" y="5115"/>
                  </a:cubicBezTo>
                  <a:close/>
                  <a:moveTo>
                    <a:pt x="10435" y="6136"/>
                  </a:moveTo>
                  <a:cubicBezTo>
                    <a:pt x="10450" y="6136"/>
                    <a:pt x="10456" y="6137"/>
                    <a:pt x="10470" y="6134"/>
                  </a:cubicBezTo>
                  <a:cubicBezTo>
                    <a:pt x="10491" y="6129"/>
                    <a:pt x="10481" y="6147"/>
                    <a:pt x="10484" y="6112"/>
                  </a:cubicBezTo>
                  <a:lnTo>
                    <a:pt x="10435" y="6112"/>
                  </a:lnTo>
                  <a:lnTo>
                    <a:pt x="10435" y="6136"/>
                  </a:lnTo>
                  <a:close/>
                  <a:moveTo>
                    <a:pt x="15491" y="2604"/>
                  </a:moveTo>
                  <a:lnTo>
                    <a:pt x="15491" y="2619"/>
                  </a:lnTo>
                  <a:cubicBezTo>
                    <a:pt x="15550" y="2626"/>
                    <a:pt x="15481" y="2640"/>
                    <a:pt x="15539" y="2628"/>
                  </a:cubicBezTo>
                  <a:lnTo>
                    <a:pt x="15539" y="2611"/>
                  </a:lnTo>
                  <a:cubicBezTo>
                    <a:pt x="15518" y="2606"/>
                    <a:pt x="15530" y="2614"/>
                    <a:pt x="15523" y="2595"/>
                  </a:cubicBezTo>
                  <a:lnTo>
                    <a:pt x="15491" y="2604"/>
                  </a:lnTo>
                  <a:close/>
                  <a:moveTo>
                    <a:pt x="20344" y="3357"/>
                  </a:moveTo>
                  <a:cubicBezTo>
                    <a:pt x="20384" y="3347"/>
                    <a:pt x="20364" y="3340"/>
                    <a:pt x="20401" y="3365"/>
                  </a:cubicBezTo>
                  <a:cubicBezTo>
                    <a:pt x="20398" y="3329"/>
                    <a:pt x="20400" y="3332"/>
                    <a:pt x="20344" y="3332"/>
                  </a:cubicBezTo>
                  <a:lnTo>
                    <a:pt x="20344" y="3357"/>
                  </a:lnTo>
                  <a:close/>
                  <a:moveTo>
                    <a:pt x="20790" y="5504"/>
                  </a:moveTo>
                  <a:cubicBezTo>
                    <a:pt x="20828" y="5504"/>
                    <a:pt x="20826" y="5505"/>
                    <a:pt x="20854" y="5512"/>
                  </a:cubicBezTo>
                  <a:cubicBezTo>
                    <a:pt x="20845" y="5476"/>
                    <a:pt x="20836" y="5488"/>
                    <a:pt x="20790" y="5488"/>
                  </a:cubicBezTo>
                  <a:lnTo>
                    <a:pt x="20790" y="5504"/>
                  </a:lnTo>
                  <a:close/>
                  <a:moveTo>
                    <a:pt x="15620" y="2360"/>
                  </a:moveTo>
                  <a:cubicBezTo>
                    <a:pt x="15620" y="2320"/>
                    <a:pt x="15620" y="2321"/>
                    <a:pt x="15580" y="2320"/>
                  </a:cubicBezTo>
                  <a:cubicBezTo>
                    <a:pt x="15590" y="2362"/>
                    <a:pt x="15588" y="2344"/>
                    <a:pt x="15620" y="2360"/>
                  </a:cubicBezTo>
                  <a:close/>
                  <a:moveTo>
                    <a:pt x="15750" y="5642"/>
                  </a:moveTo>
                  <a:cubicBezTo>
                    <a:pt x="15754" y="5657"/>
                    <a:pt x="15752" y="5654"/>
                    <a:pt x="15758" y="5666"/>
                  </a:cubicBezTo>
                  <a:cubicBezTo>
                    <a:pt x="15789" y="5663"/>
                    <a:pt x="15801" y="5661"/>
                    <a:pt x="15815" y="5642"/>
                  </a:cubicBezTo>
                  <a:lnTo>
                    <a:pt x="15750" y="5642"/>
                  </a:lnTo>
                  <a:lnTo>
                    <a:pt x="15761" y="5636"/>
                  </a:lnTo>
                  <a:cubicBezTo>
                    <a:pt x="15779" y="5624"/>
                    <a:pt x="15777" y="5631"/>
                    <a:pt x="15783" y="5609"/>
                  </a:cubicBezTo>
                  <a:cubicBezTo>
                    <a:pt x="15740" y="5609"/>
                    <a:pt x="15744" y="5601"/>
                    <a:pt x="15726" y="5625"/>
                  </a:cubicBezTo>
                  <a:cubicBezTo>
                    <a:pt x="15738" y="5643"/>
                    <a:pt x="15727" y="5635"/>
                    <a:pt x="15750" y="5642"/>
                  </a:cubicBezTo>
                  <a:close/>
                  <a:moveTo>
                    <a:pt x="20522" y="4013"/>
                  </a:moveTo>
                  <a:lnTo>
                    <a:pt x="20563" y="4013"/>
                  </a:lnTo>
                  <a:cubicBezTo>
                    <a:pt x="20553" y="3986"/>
                    <a:pt x="20547" y="4017"/>
                    <a:pt x="20557" y="3984"/>
                  </a:cubicBezTo>
                  <a:cubicBezTo>
                    <a:pt x="20561" y="3970"/>
                    <a:pt x="20559" y="3994"/>
                    <a:pt x="20563" y="3964"/>
                  </a:cubicBezTo>
                  <a:cubicBezTo>
                    <a:pt x="20537" y="3981"/>
                    <a:pt x="20530" y="3978"/>
                    <a:pt x="20522" y="4013"/>
                  </a:cubicBezTo>
                  <a:close/>
                  <a:moveTo>
                    <a:pt x="17938" y="1882"/>
                  </a:moveTo>
                  <a:cubicBezTo>
                    <a:pt x="17942" y="1935"/>
                    <a:pt x="17982" y="1916"/>
                    <a:pt x="17986" y="1866"/>
                  </a:cubicBezTo>
                  <a:cubicBezTo>
                    <a:pt x="17954" y="1879"/>
                    <a:pt x="17987" y="1894"/>
                    <a:pt x="17938" y="1882"/>
                  </a:cubicBezTo>
                  <a:close/>
                  <a:moveTo>
                    <a:pt x="21891" y="2952"/>
                  </a:moveTo>
                  <a:cubicBezTo>
                    <a:pt x="21916" y="2969"/>
                    <a:pt x="21927" y="2968"/>
                    <a:pt x="21956" y="2968"/>
                  </a:cubicBezTo>
                  <a:cubicBezTo>
                    <a:pt x="21951" y="2948"/>
                    <a:pt x="21946" y="2930"/>
                    <a:pt x="21891" y="2952"/>
                  </a:cubicBezTo>
                  <a:close/>
                  <a:moveTo>
                    <a:pt x="22645" y="3697"/>
                  </a:moveTo>
                  <a:cubicBezTo>
                    <a:pt x="22699" y="3693"/>
                    <a:pt x="22666" y="3702"/>
                    <a:pt x="22692" y="3703"/>
                  </a:cubicBezTo>
                  <a:cubicBezTo>
                    <a:pt x="22698" y="3703"/>
                    <a:pt x="22705" y="3700"/>
                    <a:pt x="22718" y="3697"/>
                  </a:cubicBezTo>
                  <a:cubicBezTo>
                    <a:pt x="22706" y="3679"/>
                    <a:pt x="22722" y="3681"/>
                    <a:pt x="22669" y="3681"/>
                  </a:cubicBezTo>
                  <a:cubicBezTo>
                    <a:pt x="22655" y="3681"/>
                    <a:pt x="22647" y="3685"/>
                    <a:pt x="22645" y="3697"/>
                  </a:cubicBezTo>
                  <a:close/>
                  <a:moveTo>
                    <a:pt x="17443" y="2401"/>
                  </a:moveTo>
                  <a:cubicBezTo>
                    <a:pt x="17440" y="2361"/>
                    <a:pt x="17432" y="2381"/>
                    <a:pt x="17452" y="2352"/>
                  </a:cubicBezTo>
                  <a:lnTo>
                    <a:pt x="17419" y="2352"/>
                  </a:lnTo>
                  <a:cubicBezTo>
                    <a:pt x="17432" y="2414"/>
                    <a:pt x="17387" y="2365"/>
                    <a:pt x="17418" y="2394"/>
                  </a:cubicBezTo>
                  <a:cubicBezTo>
                    <a:pt x="17429" y="2406"/>
                    <a:pt x="17424" y="2399"/>
                    <a:pt x="17443" y="2401"/>
                  </a:cubicBezTo>
                  <a:close/>
                  <a:moveTo>
                    <a:pt x="18975" y="2863"/>
                  </a:moveTo>
                  <a:cubicBezTo>
                    <a:pt x="19029" y="2851"/>
                    <a:pt x="19018" y="2898"/>
                    <a:pt x="19031" y="2846"/>
                  </a:cubicBezTo>
                  <a:cubicBezTo>
                    <a:pt x="19017" y="2840"/>
                    <a:pt x="18976" y="2828"/>
                    <a:pt x="18975" y="2863"/>
                  </a:cubicBezTo>
                  <a:close/>
                  <a:moveTo>
                    <a:pt x="9990" y="1582"/>
                  </a:moveTo>
                  <a:lnTo>
                    <a:pt x="9990" y="1599"/>
                  </a:lnTo>
                  <a:cubicBezTo>
                    <a:pt x="10009" y="1603"/>
                    <a:pt x="10014" y="1606"/>
                    <a:pt x="10038" y="1607"/>
                  </a:cubicBezTo>
                  <a:cubicBezTo>
                    <a:pt x="10029" y="1586"/>
                    <a:pt x="10033" y="1591"/>
                    <a:pt x="10038" y="1566"/>
                  </a:cubicBezTo>
                  <a:cubicBezTo>
                    <a:pt x="10021" y="1572"/>
                    <a:pt x="10023" y="1582"/>
                    <a:pt x="9990" y="1582"/>
                  </a:cubicBezTo>
                  <a:close/>
                  <a:moveTo>
                    <a:pt x="17119" y="2409"/>
                  </a:moveTo>
                  <a:cubicBezTo>
                    <a:pt x="17155" y="2406"/>
                    <a:pt x="17159" y="2406"/>
                    <a:pt x="17160" y="2368"/>
                  </a:cubicBezTo>
                  <a:cubicBezTo>
                    <a:pt x="17110" y="2369"/>
                    <a:pt x="17137" y="2365"/>
                    <a:pt x="17130" y="2380"/>
                  </a:cubicBezTo>
                  <a:cubicBezTo>
                    <a:pt x="17129" y="2381"/>
                    <a:pt x="17129" y="2384"/>
                    <a:pt x="17129" y="2385"/>
                  </a:cubicBezTo>
                  <a:lnTo>
                    <a:pt x="17122" y="2403"/>
                  </a:lnTo>
                  <a:cubicBezTo>
                    <a:pt x="17122" y="2404"/>
                    <a:pt x="17120" y="2407"/>
                    <a:pt x="17119" y="2409"/>
                  </a:cubicBezTo>
                  <a:close/>
                  <a:moveTo>
                    <a:pt x="17346" y="1663"/>
                  </a:moveTo>
                  <a:lnTo>
                    <a:pt x="17346" y="1631"/>
                  </a:lnTo>
                  <a:cubicBezTo>
                    <a:pt x="17304" y="1641"/>
                    <a:pt x="17332" y="1635"/>
                    <a:pt x="17289" y="1631"/>
                  </a:cubicBezTo>
                  <a:cubicBezTo>
                    <a:pt x="17299" y="1645"/>
                    <a:pt x="17299" y="1648"/>
                    <a:pt x="17332" y="1662"/>
                  </a:cubicBezTo>
                  <a:cubicBezTo>
                    <a:pt x="17349" y="1670"/>
                    <a:pt x="17333" y="1669"/>
                    <a:pt x="17346" y="1663"/>
                  </a:cubicBezTo>
                  <a:close/>
                  <a:moveTo>
                    <a:pt x="20619" y="5253"/>
                  </a:moveTo>
                  <a:cubicBezTo>
                    <a:pt x="20664" y="5256"/>
                    <a:pt x="20641" y="5268"/>
                    <a:pt x="20676" y="5245"/>
                  </a:cubicBezTo>
                  <a:cubicBezTo>
                    <a:pt x="20659" y="5221"/>
                    <a:pt x="20671" y="5235"/>
                    <a:pt x="20644" y="5220"/>
                  </a:cubicBezTo>
                  <a:lnTo>
                    <a:pt x="20629" y="5246"/>
                  </a:lnTo>
                  <a:cubicBezTo>
                    <a:pt x="20628" y="5247"/>
                    <a:pt x="20625" y="5248"/>
                    <a:pt x="20624" y="5249"/>
                  </a:cubicBezTo>
                  <a:cubicBezTo>
                    <a:pt x="20623" y="5250"/>
                    <a:pt x="20621" y="5251"/>
                    <a:pt x="20619" y="5253"/>
                  </a:cubicBezTo>
                  <a:close/>
                  <a:moveTo>
                    <a:pt x="11513" y="6006"/>
                  </a:moveTo>
                  <a:lnTo>
                    <a:pt x="11578" y="6006"/>
                  </a:lnTo>
                  <a:lnTo>
                    <a:pt x="11578" y="5990"/>
                  </a:lnTo>
                  <a:cubicBezTo>
                    <a:pt x="11560" y="5990"/>
                    <a:pt x="11545" y="5985"/>
                    <a:pt x="11538" y="5986"/>
                  </a:cubicBezTo>
                  <a:cubicBezTo>
                    <a:pt x="11499" y="5990"/>
                    <a:pt x="11518" y="5992"/>
                    <a:pt x="11513" y="6006"/>
                  </a:cubicBezTo>
                  <a:close/>
                  <a:moveTo>
                    <a:pt x="23123" y="3738"/>
                  </a:moveTo>
                  <a:cubicBezTo>
                    <a:pt x="23118" y="3752"/>
                    <a:pt x="23118" y="3731"/>
                    <a:pt x="23123" y="3746"/>
                  </a:cubicBezTo>
                  <a:lnTo>
                    <a:pt x="23128" y="3756"/>
                  </a:lnTo>
                  <a:cubicBezTo>
                    <a:pt x="23129" y="3757"/>
                    <a:pt x="23130" y="3760"/>
                    <a:pt x="23131" y="3762"/>
                  </a:cubicBezTo>
                  <a:cubicBezTo>
                    <a:pt x="23173" y="3762"/>
                    <a:pt x="23162" y="3769"/>
                    <a:pt x="23180" y="3746"/>
                  </a:cubicBezTo>
                  <a:cubicBezTo>
                    <a:pt x="23139" y="3736"/>
                    <a:pt x="23142" y="3729"/>
                    <a:pt x="23123" y="3738"/>
                  </a:cubicBezTo>
                  <a:close/>
                  <a:moveTo>
                    <a:pt x="19453" y="5609"/>
                  </a:moveTo>
                  <a:cubicBezTo>
                    <a:pt x="19459" y="5585"/>
                    <a:pt x="19456" y="5596"/>
                    <a:pt x="19469" y="5577"/>
                  </a:cubicBezTo>
                  <a:lnTo>
                    <a:pt x="19412" y="5577"/>
                  </a:lnTo>
                  <a:cubicBezTo>
                    <a:pt x="19422" y="5615"/>
                    <a:pt x="19418" y="5593"/>
                    <a:pt x="19453" y="5609"/>
                  </a:cubicBezTo>
                  <a:close/>
                  <a:moveTo>
                    <a:pt x="18910" y="2725"/>
                  </a:moveTo>
                  <a:cubicBezTo>
                    <a:pt x="18929" y="2751"/>
                    <a:pt x="18959" y="2733"/>
                    <a:pt x="18986" y="2712"/>
                  </a:cubicBezTo>
                  <a:cubicBezTo>
                    <a:pt x="19002" y="2699"/>
                    <a:pt x="18991" y="2708"/>
                    <a:pt x="18999" y="2700"/>
                  </a:cubicBezTo>
                  <a:cubicBezTo>
                    <a:pt x="18916" y="2700"/>
                    <a:pt x="18998" y="2725"/>
                    <a:pt x="18910" y="2725"/>
                  </a:cubicBezTo>
                  <a:close/>
                  <a:moveTo>
                    <a:pt x="18950" y="3179"/>
                  </a:moveTo>
                  <a:lnTo>
                    <a:pt x="18967" y="3179"/>
                  </a:lnTo>
                  <a:cubicBezTo>
                    <a:pt x="18957" y="3140"/>
                    <a:pt x="18961" y="3166"/>
                    <a:pt x="18967" y="3154"/>
                  </a:cubicBezTo>
                  <a:lnTo>
                    <a:pt x="19048" y="3146"/>
                  </a:lnTo>
                  <a:cubicBezTo>
                    <a:pt x="19014" y="3139"/>
                    <a:pt x="18984" y="3145"/>
                    <a:pt x="18950" y="3138"/>
                  </a:cubicBezTo>
                  <a:lnTo>
                    <a:pt x="18950" y="3179"/>
                  </a:lnTo>
                  <a:close/>
                  <a:moveTo>
                    <a:pt x="11205" y="1388"/>
                  </a:moveTo>
                  <a:lnTo>
                    <a:pt x="11205" y="1404"/>
                  </a:lnTo>
                  <a:cubicBezTo>
                    <a:pt x="11232" y="1404"/>
                    <a:pt x="11266" y="1407"/>
                    <a:pt x="11257" y="1381"/>
                  </a:cubicBezTo>
                  <a:cubicBezTo>
                    <a:pt x="11244" y="1341"/>
                    <a:pt x="11260" y="1388"/>
                    <a:pt x="11205" y="1388"/>
                  </a:cubicBezTo>
                  <a:close/>
                  <a:moveTo>
                    <a:pt x="18399" y="3081"/>
                  </a:moveTo>
                  <a:lnTo>
                    <a:pt x="18416" y="3081"/>
                  </a:lnTo>
                  <a:cubicBezTo>
                    <a:pt x="18416" y="3050"/>
                    <a:pt x="18413" y="3050"/>
                    <a:pt x="18432" y="3033"/>
                  </a:cubicBezTo>
                  <a:cubicBezTo>
                    <a:pt x="18374" y="3019"/>
                    <a:pt x="18398" y="3033"/>
                    <a:pt x="18399" y="3081"/>
                  </a:cubicBezTo>
                  <a:close/>
                  <a:moveTo>
                    <a:pt x="15661" y="1777"/>
                  </a:moveTo>
                  <a:cubicBezTo>
                    <a:pt x="15699" y="1761"/>
                    <a:pt x="15697" y="1790"/>
                    <a:pt x="15726" y="1736"/>
                  </a:cubicBezTo>
                  <a:cubicBezTo>
                    <a:pt x="15675" y="1737"/>
                    <a:pt x="15707" y="1736"/>
                    <a:pt x="15690" y="1749"/>
                  </a:cubicBezTo>
                  <a:lnTo>
                    <a:pt x="15681" y="1756"/>
                  </a:lnTo>
                  <a:cubicBezTo>
                    <a:pt x="15663" y="1770"/>
                    <a:pt x="15669" y="1758"/>
                    <a:pt x="15661" y="1777"/>
                  </a:cubicBezTo>
                  <a:cubicBezTo>
                    <a:pt x="15609" y="1815"/>
                    <a:pt x="15664" y="1835"/>
                    <a:pt x="15604" y="1842"/>
                  </a:cubicBezTo>
                  <a:cubicBezTo>
                    <a:pt x="15610" y="1867"/>
                    <a:pt x="15615" y="1867"/>
                    <a:pt x="15604" y="1890"/>
                  </a:cubicBezTo>
                  <a:cubicBezTo>
                    <a:pt x="15630" y="1881"/>
                    <a:pt x="15618" y="1874"/>
                    <a:pt x="15635" y="1862"/>
                  </a:cubicBezTo>
                  <a:lnTo>
                    <a:pt x="15642" y="1859"/>
                  </a:lnTo>
                  <a:cubicBezTo>
                    <a:pt x="15643" y="1859"/>
                    <a:pt x="15645" y="1858"/>
                    <a:pt x="15646" y="1858"/>
                  </a:cubicBezTo>
                  <a:cubicBezTo>
                    <a:pt x="15648" y="1857"/>
                    <a:pt x="15652" y="1856"/>
                    <a:pt x="15654" y="1855"/>
                  </a:cubicBezTo>
                  <a:cubicBezTo>
                    <a:pt x="15665" y="1854"/>
                    <a:pt x="15663" y="1856"/>
                    <a:pt x="15685" y="1858"/>
                  </a:cubicBezTo>
                  <a:cubicBezTo>
                    <a:pt x="15688" y="1895"/>
                    <a:pt x="15677" y="1872"/>
                    <a:pt x="15702" y="1890"/>
                  </a:cubicBezTo>
                  <a:lnTo>
                    <a:pt x="15702" y="1842"/>
                  </a:lnTo>
                  <a:cubicBezTo>
                    <a:pt x="15758" y="1855"/>
                    <a:pt x="15710" y="1846"/>
                    <a:pt x="15758" y="1834"/>
                  </a:cubicBezTo>
                  <a:lnTo>
                    <a:pt x="15734" y="1821"/>
                  </a:lnTo>
                  <a:cubicBezTo>
                    <a:pt x="15733" y="1819"/>
                    <a:pt x="15728" y="1799"/>
                    <a:pt x="15698" y="1790"/>
                  </a:cubicBezTo>
                  <a:cubicBezTo>
                    <a:pt x="15681" y="1786"/>
                    <a:pt x="15689" y="1791"/>
                    <a:pt x="15661" y="1793"/>
                  </a:cubicBezTo>
                  <a:lnTo>
                    <a:pt x="15661" y="1777"/>
                  </a:lnTo>
                  <a:close/>
                  <a:moveTo>
                    <a:pt x="18594" y="5155"/>
                  </a:moveTo>
                  <a:cubicBezTo>
                    <a:pt x="18591" y="5115"/>
                    <a:pt x="18586" y="5123"/>
                    <a:pt x="18545" y="5123"/>
                  </a:cubicBezTo>
                  <a:cubicBezTo>
                    <a:pt x="18553" y="5151"/>
                    <a:pt x="18559" y="5153"/>
                    <a:pt x="18594" y="5155"/>
                  </a:cubicBezTo>
                  <a:close/>
                  <a:moveTo>
                    <a:pt x="16739" y="5107"/>
                  </a:moveTo>
                  <a:cubicBezTo>
                    <a:pt x="16779" y="5130"/>
                    <a:pt x="16783" y="5104"/>
                    <a:pt x="16787" y="5099"/>
                  </a:cubicBezTo>
                  <a:cubicBezTo>
                    <a:pt x="16769" y="5066"/>
                    <a:pt x="16744" y="5085"/>
                    <a:pt x="16739" y="5107"/>
                  </a:cubicBezTo>
                  <a:close/>
                  <a:moveTo>
                    <a:pt x="16820" y="1453"/>
                  </a:moveTo>
                  <a:cubicBezTo>
                    <a:pt x="16845" y="1467"/>
                    <a:pt x="16868" y="1467"/>
                    <a:pt x="16884" y="1445"/>
                  </a:cubicBezTo>
                  <a:cubicBezTo>
                    <a:pt x="16883" y="1444"/>
                    <a:pt x="16881" y="1442"/>
                    <a:pt x="16881" y="1443"/>
                  </a:cubicBezTo>
                  <a:cubicBezTo>
                    <a:pt x="16880" y="1446"/>
                    <a:pt x="16825" y="1421"/>
                    <a:pt x="16820" y="1453"/>
                  </a:cubicBezTo>
                  <a:close/>
                  <a:moveTo>
                    <a:pt x="15880" y="1850"/>
                  </a:moveTo>
                  <a:lnTo>
                    <a:pt x="15888" y="1850"/>
                  </a:lnTo>
                  <a:cubicBezTo>
                    <a:pt x="15888" y="1776"/>
                    <a:pt x="15910" y="1879"/>
                    <a:pt x="15928" y="1809"/>
                  </a:cubicBezTo>
                  <a:cubicBezTo>
                    <a:pt x="15910" y="1805"/>
                    <a:pt x="15910" y="1803"/>
                    <a:pt x="15888" y="1801"/>
                  </a:cubicBezTo>
                  <a:cubicBezTo>
                    <a:pt x="15883" y="1820"/>
                    <a:pt x="15880" y="1825"/>
                    <a:pt x="15880" y="1850"/>
                  </a:cubicBezTo>
                  <a:close/>
                  <a:moveTo>
                    <a:pt x="20085" y="2150"/>
                  </a:moveTo>
                  <a:cubicBezTo>
                    <a:pt x="20125" y="2150"/>
                    <a:pt x="20121" y="2142"/>
                    <a:pt x="20158" y="2141"/>
                  </a:cubicBezTo>
                  <a:lnTo>
                    <a:pt x="20158" y="2125"/>
                  </a:lnTo>
                  <a:cubicBezTo>
                    <a:pt x="20114" y="2125"/>
                    <a:pt x="20103" y="2123"/>
                    <a:pt x="20085" y="2150"/>
                  </a:cubicBezTo>
                  <a:close/>
                  <a:moveTo>
                    <a:pt x="23269" y="4588"/>
                  </a:moveTo>
                  <a:lnTo>
                    <a:pt x="23317" y="4588"/>
                  </a:lnTo>
                  <a:cubicBezTo>
                    <a:pt x="23316" y="4567"/>
                    <a:pt x="23318" y="4555"/>
                    <a:pt x="23296" y="4558"/>
                  </a:cubicBezTo>
                  <a:cubicBezTo>
                    <a:pt x="23277" y="4561"/>
                    <a:pt x="23273" y="4571"/>
                    <a:pt x="23269" y="4588"/>
                  </a:cubicBezTo>
                  <a:close/>
                  <a:moveTo>
                    <a:pt x="18213" y="2676"/>
                  </a:moveTo>
                  <a:cubicBezTo>
                    <a:pt x="18235" y="2674"/>
                    <a:pt x="18235" y="2672"/>
                    <a:pt x="18254" y="2668"/>
                  </a:cubicBezTo>
                  <a:cubicBezTo>
                    <a:pt x="18251" y="2636"/>
                    <a:pt x="18250" y="2642"/>
                    <a:pt x="18229" y="2628"/>
                  </a:cubicBezTo>
                  <a:cubicBezTo>
                    <a:pt x="18223" y="2653"/>
                    <a:pt x="18219" y="2651"/>
                    <a:pt x="18213" y="2676"/>
                  </a:cubicBezTo>
                  <a:close/>
                  <a:moveTo>
                    <a:pt x="17063" y="5309"/>
                  </a:moveTo>
                  <a:cubicBezTo>
                    <a:pt x="17104" y="5300"/>
                    <a:pt x="17086" y="5309"/>
                    <a:pt x="17136" y="5309"/>
                  </a:cubicBezTo>
                  <a:lnTo>
                    <a:pt x="17136" y="5293"/>
                  </a:lnTo>
                  <a:cubicBezTo>
                    <a:pt x="17090" y="5293"/>
                    <a:pt x="17064" y="5273"/>
                    <a:pt x="17063" y="5309"/>
                  </a:cubicBezTo>
                  <a:close/>
                  <a:moveTo>
                    <a:pt x="17849" y="1566"/>
                  </a:moveTo>
                  <a:lnTo>
                    <a:pt x="17865" y="1566"/>
                  </a:lnTo>
                  <a:cubicBezTo>
                    <a:pt x="17865" y="1533"/>
                    <a:pt x="17867" y="1540"/>
                    <a:pt x="17857" y="1518"/>
                  </a:cubicBezTo>
                  <a:lnTo>
                    <a:pt x="17881" y="1501"/>
                  </a:lnTo>
                  <a:cubicBezTo>
                    <a:pt x="17856" y="1499"/>
                    <a:pt x="17866" y="1501"/>
                    <a:pt x="17849" y="1493"/>
                  </a:cubicBezTo>
                  <a:cubicBezTo>
                    <a:pt x="17849" y="1508"/>
                    <a:pt x="17847" y="1518"/>
                    <a:pt x="17846" y="1530"/>
                  </a:cubicBezTo>
                  <a:cubicBezTo>
                    <a:pt x="17845" y="1549"/>
                    <a:pt x="17846" y="1539"/>
                    <a:pt x="17849" y="1566"/>
                  </a:cubicBezTo>
                  <a:close/>
                  <a:moveTo>
                    <a:pt x="22386" y="3673"/>
                  </a:moveTo>
                  <a:cubicBezTo>
                    <a:pt x="22386" y="3696"/>
                    <a:pt x="22389" y="3688"/>
                    <a:pt x="22402" y="3697"/>
                  </a:cubicBezTo>
                  <a:cubicBezTo>
                    <a:pt x="22410" y="3665"/>
                    <a:pt x="22406" y="3675"/>
                    <a:pt x="22434" y="3681"/>
                  </a:cubicBezTo>
                  <a:lnTo>
                    <a:pt x="22434" y="3657"/>
                  </a:lnTo>
                  <a:cubicBezTo>
                    <a:pt x="22417" y="3657"/>
                    <a:pt x="22386" y="3653"/>
                    <a:pt x="22386" y="3673"/>
                  </a:cubicBezTo>
                  <a:close/>
                  <a:moveTo>
                    <a:pt x="17500" y="3025"/>
                  </a:moveTo>
                  <a:lnTo>
                    <a:pt x="17565" y="3041"/>
                  </a:lnTo>
                  <a:cubicBezTo>
                    <a:pt x="17559" y="3019"/>
                    <a:pt x="17558" y="3010"/>
                    <a:pt x="17500" y="3008"/>
                  </a:cubicBezTo>
                  <a:lnTo>
                    <a:pt x="17500" y="3025"/>
                  </a:lnTo>
                  <a:close/>
                  <a:moveTo>
                    <a:pt x="14689" y="2036"/>
                  </a:moveTo>
                  <a:lnTo>
                    <a:pt x="14748" y="2032"/>
                  </a:lnTo>
                  <a:cubicBezTo>
                    <a:pt x="14757" y="2029"/>
                    <a:pt x="14754" y="2031"/>
                    <a:pt x="14762" y="2020"/>
                  </a:cubicBezTo>
                  <a:cubicBezTo>
                    <a:pt x="14755" y="2017"/>
                    <a:pt x="14690" y="1999"/>
                    <a:pt x="14689" y="2036"/>
                  </a:cubicBezTo>
                  <a:close/>
                  <a:moveTo>
                    <a:pt x="16560" y="1469"/>
                  </a:moveTo>
                  <a:cubicBezTo>
                    <a:pt x="16566" y="1474"/>
                    <a:pt x="16562" y="1475"/>
                    <a:pt x="16574" y="1480"/>
                  </a:cubicBezTo>
                  <a:cubicBezTo>
                    <a:pt x="16586" y="1484"/>
                    <a:pt x="16618" y="1486"/>
                    <a:pt x="16622" y="1473"/>
                  </a:cubicBezTo>
                  <a:cubicBezTo>
                    <a:pt x="16635" y="1438"/>
                    <a:pt x="16577" y="1465"/>
                    <a:pt x="16560" y="1469"/>
                  </a:cubicBezTo>
                  <a:close/>
                  <a:moveTo>
                    <a:pt x="16674" y="2239"/>
                  </a:moveTo>
                  <a:cubicBezTo>
                    <a:pt x="16688" y="2258"/>
                    <a:pt x="16685" y="2256"/>
                    <a:pt x="16714" y="2263"/>
                  </a:cubicBezTo>
                  <a:cubicBezTo>
                    <a:pt x="16716" y="2245"/>
                    <a:pt x="16714" y="2255"/>
                    <a:pt x="16719" y="2244"/>
                  </a:cubicBezTo>
                  <a:lnTo>
                    <a:pt x="16728" y="2228"/>
                  </a:lnTo>
                  <a:cubicBezTo>
                    <a:pt x="16728" y="2227"/>
                    <a:pt x="16730" y="2224"/>
                    <a:pt x="16730" y="2222"/>
                  </a:cubicBezTo>
                  <a:cubicBezTo>
                    <a:pt x="16706" y="2224"/>
                    <a:pt x="16691" y="2230"/>
                    <a:pt x="16674" y="2239"/>
                  </a:cubicBezTo>
                  <a:close/>
                  <a:moveTo>
                    <a:pt x="19850" y="4880"/>
                  </a:moveTo>
                  <a:cubicBezTo>
                    <a:pt x="19850" y="4880"/>
                    <a:pt x="19865" y="4888"/>
                    <a:pt x="19866" y="4888"/>
                  </a:cubicBezTo>
                  <a:cubicBezTo>
                    <a:pt x="19892" y="4888"/>
                    <a:pt x="19894" y="4868"/>
                    <a:pt x="19898" y="4848"/>
                  </a:cubicBezTo>
                  <a:cubicBezTo>
                    <a:pt x="19860" y="4851"/>
                    <a:pt x="19864" y="4854"/>
                    <a:pt x="19850" y="4880"/>
                  </a:cubicBezTo>
                  <a:close/>
                  <a:moveTo>
                    <a:pt x="18651" y="2538"/>
                  </a:moveTo>
                  <a:cubicBezTo>
                    <a:pt x="18630" y="2544"/>
                    <a:pt x="18642" y="2535"/>
                    <a:pt x="18634" y="2555"/>
                  </a:cubicBezTo>
                  <a:cubicBezTo>
                    <a:pt x="18649" y="2547"/>
                    <a:pt x="18645" y="2548"/>
                    <a:pt x="18667" y="2547"/>
                  </a:cubicBezTo>
                  <a:cubicBezTo>
                    <a:pt x="18667" y="2487"/>
                    <a:pt x="18671" y="2493"/>
                    <a:pt x="18643" y="2474"/>
                  </a:cubicBezTo>
                  <a:cubicBezTo>
                    <a:pt x="18649" y="2502"/>
                    <a:pt x="18651" y="2500"/>
                    <a:pt x="18651" y="2538"/>
                  </a:cubicBezTo>
                  <a:close/>
                  <a:moveTo>
                    <a:pt x="17930" y="4993"/>
                  </a:moveTo>
                  <a:lnTo>
                    <a:pt x="17959" y="4991"/>
                  </a:lnTo>
                  <a:cubicBezTo>
                    <a:pt x="17960" y="4991"/>
                    <a:pt x="17963" y="4991"/>
                    <a:pt x="17964" y="4991"/>
                  </a:cubicBezTo>
                  <a:cubicBezTo>
                    <a:pt x="17990" y="4987"/>
                    <a:pt x="17981" y="4991"/>
                    <a:pt x="17986" y="4969"/>
                  </a:cubicBezTo>
                  <a:cubicBezTo>
                    <a:pt x="17952" y="4969"/>
                    <a:pt x="17954" y="4973"/>
                    <a:pt x="17930" y="4961"/>
                  </a:cubicBezTo>
                  <a:lnTo>
                    <a:pt x="17930" y="4993"/>
                  </a:lnTo>
                  <a:close/>
                  <a:moveTo>
                    <a:pt x="18675" y="3170"/>
                  </a:moveTo>
                  <a:lnTo>
                    <a:pt x="18740" y="3170"/>
                  </a:lnTo>
                  <a:lnTo>
                    <a:pt x="18740" y="3138"/>
                  </a:lnTo>
                  <a:cubicBezTo>
                    <a:pt x="18716" y="3163"/>
                    <a:pt x="18709" y="3150"/>
                    <a:pt x="18705" y="3150"/>
                  </a:cubicBezTo>
                  <a:cubicBezTo>
                    <a:pt x="18675" y="3150"/>
                    <a:pt x="18683" y="3149"/>
                    <a:pt x="18675" y="3170"/>
                  </a:cubicBezTo>
                  <a:close/>
                  <a:moveTo>
                    <a:pt x="21697" y="4596"/>
                  </a:moveTo>
                  <a:cubicBezTo>
                    <a:pt x="21686" y="4582"/>
                    <a:pt x="21704" y="4580"/>
                    <a:pt x="21616" y="4580"/>
                  </a:cubicBezTo>
                  <a:cubicBezTo>
                    <a:pt x="21625" y="4616"/>
                    <a:pt x="21619" y="4601"/>
                    <a:pt x="21641" y="4599"/>
                  </a:cubicBezTo>
                  <a:cubicBezTo>
                    <a:pt x="21662" y="4597"/>
                    <a:pt x="21676" y="4596"/>
                    <a:pt x="21697" y="4596"/>
                  </a:cubicBezTo>
                  <a:close/>
                  <a:moveTo>
                    <a:pt x="15515" y="2352"/>
                  </a:moveTo>
                  <a:cubicBezTo>
                    <a:pt x="15547" y="2349"/>
                    <a:pt x="15536" y="2345"/>
                    <a:pt x="15572" y="2344"/>
                  </a:cubicBezTo>
                  <a:cubicBezTo>
                    <a:pt x="15562" y="2307"/>
                    <a:pt x="15515" y="2308"/>
                    <a:pt x="15515" y="2352"/>
                  </a:cubicBezTo>
                  <a:close/>
                  <a:moveTo>
                    <a:pt x="21357" y="5318"/>
                  </a:moveTo>
                  <a:cubicBezTo>
                    <a:pt x="21361" y="5330"/>
                    <a:pt x="21351" y="5337"/>
                    <a:pt x="21380" y="5339"/>
                  </a:cubicBezTo>
                  <a:cubicBezTo>
                    <a:pt x="21381" y="5339"/>
                    <a:pt x="21410" y="5334"/>
                    <a:pt x="21430" y="5334"/>
                  </a:cubicBezTo>
                  <a:lnTo>
                    <a:pt x="21430" y="5326"/>
                  </a:lnTo>
                  <a:cubicBezTo>
                    <a:pt x="21402" y="5326"/>
                    <a:pt x="21372" y="5300"/>
                    <a:pt x="21357" y="5318"/>
                  </a:cubicBezTo>
                  <a:close/>
                  <a:moveTo>
                    <a:pt x="15693" y="2166"/>
                  </a:moveTo>
                  <a:cubicBezTo>
                    <a:pt x="15715" y="2168"/>
                    <a:pt x="15715" y="2170"/>
                    <a:pt x="15734" y="2174"/>
                  </a:cubicBezTo>
                  <a:cubicBezTo>
                    <a:pt x="15718" y="2106"/>
                    <a:pt x="15729" y="2128"/>
                    <a:pt x="15702" y="2125"/>
                  </a:cubicBezTo>
                  <a:cubicBezTo>
                    <a:pt x="15700" y="2147"/>
                    <a:pt x="15698" y="2147"/>
                    <a:pt x="15693" y="2166"/>
                  </a:cubicBezTo>
                  <a:close/>
                  <a:moveTo>
                    <a:pt x="17306" y="1761"/>
                  </a:moveTo>
                  <a:cubicBezTo>
                    <a:pt x="17349" y="1751"/>
                    <a:pt x="17353" y="1759"/>
                    <a:pt x="17354" y="1712"/>
                  </a:cubicBezTo>
                  <a:cubicBezTo>
                    <a:pt x="17301" y="1738"/>
                    <a:pt x="17331" y="1707"/>
                    <a:pt x="17306" y="1761"/>
                  </a:cubicBezTo>
                  <a:close/>
                  <a:moveTo>
                    <a:pt x="18837" y="1607"/>
                  </a:moveTo>
                  <a:lnTo>
                    <a:pt x="18837" y="1623"/>
                  </a:lnTo>
                  <a:cubicBezTo>
                    <a:pt x="18868" y="1625"/>
                    <a:pt x="18858" y="1630"/>
                    <a:pt x="18894" y="1631"/>
                  </a:cubicBezTo>
                  <a:lnTo>
                    <a:pt x="18894" y="1607"/>
                  </a:lnTo>
                  <a:cubicBezTo>
                    <a:pt x="18864" y="1604"/>
                    <a:pt x="18863" y="1597"/>
                    <a:pt x="18837" y="1607"/>
                  </a:cubicBezTo>
                  <a:close/>
                  <a:moveTo>
                    <a:pt x="18067" y="1566"/>
                  </a:moveTo>
                  <a:cubicBezTo>
                    <a:pt x="18069" y="1565"/>
                    <a:pt x="18092" y="1551"/>
                    <a:pt x="18092" y="1551"/>
                  </a:cubicBezTo>
                  <a:cubicBezTo>
                    <a:pt x="18116" y="1531"/>
                    <a:pt x="18105" y="1554"/>
                    <a:pt x="18108" y="1518"/>
                  </a:cubicBezTo>
                  <a:cubicBezTo>
                    <a:pt x="18062" y="1519"/>
                    <a:pt x="18067" y="1521"/>
                    <a:pt x="18067" y="1566"/>
                  </a:cubicBezTo>
                  <a:close/>
                  <a:moveTo>
                    <a:pt x="20402" y="5308"/>
                  </a:moveTo>
                  <a:cubicBezTo>
                    <a:pt x="20422" y="5299"/>
                    <a:pt x="20409" y="5302"/>
                    <a:pt x="20441" y="5301"/>
                  </a:cubicBezTo>
                  <a:lnTo>
                    <a:pt x="20428" y="5290"/>
                  </a:lnTo>
                  <a:cubicBezTo>
                    <a:pt x="20396" y="5258"/>
                    <a:pt x="20408" y="5273"/>
                    <a:pt x="20395" y="5271"/>
                  </a:cubicBezTo>
                  <a:cubicBezTo>
                    <a:pt x="20388" y="5271"/>
                    <a:pt x="20377" y="5270"/>
                    <a:pt x="20368" y="5269"/>
                  </a:cubicBezTo>
                  <a:lnTo>
                    <a:pt x="20402" y="5308"/>
                  </a:lnTo>
                  <a:close/>
                  <a:moveTo>
                    <a:pt x="20433" y="5488"/>
                  </a:moveTo>
                  <a:lnTo>
                    <a:pt x="20433" y="5504"/>
                  </a:lnTo>
                  <a:cubicBezTo>
                    <a:pt x="20469" y="5503"/>
                    <a:pt x="20463" y="5499"/>
                    <a:pt x="20489" y="5500"/>
                  </a:cubicBezTo>
                  <a:lnTo>
                    <a:pt x="20546" y="5488"/>
                  </a:lnTo>
                  <a:cubicBezTo>
                    <a:pt x="20503" y="5488"/>
                    <a:pt x="20456" y="5480"/>
                    <a:pt x="20433" y="5488"/>
                  </a:cubicBezTo>
                  <a:close/>
                  <a:moveTo>
                    <a:pt x="16414" y="2441"/>
                  </a:moveTo>
                  <a:lnTo>
                    <a:pt x="16414" y="2425"/>
                  </a:lnTo>
                  <a:cubicBezTo>
                    <a:pt x="16348" y="2411"/>
                    <a:pt x="16443" y="2441"/>
                    <a:pt x="16342" y="2417"/>
                  </a:cubicBezTo>
                  <a:cubicBezTo>
                    <a:pt x="16353" y="2458"/>
                    <a:pt x="16375" y="2442"/>
                    <a:pt x="16414" y="2441"/>
                  </a:cubicBezTo>
                  <a:close/>
                  <a:moveTo>
                    <a:pt x="19088" y="4378"/>
                  </a:moveTo>
                  <a:cubicBezTo>
                    <a:pt x="19091" y="4372"/>
                    <a:pt x="19113" y="4344"/>
                    <a:pt x="19089" y="4343"/>
                  </a:cubicBezTo>
                  <a:cubicBezTo>
                    <a:pt x="19089" y="4343"/>
                    <a:pt x="19077" y="4344"/>
                    <a:pt x="19073" y="4344"/>
                  </a:cubicBezTo>
                  <a:cubicBezTo>
                    <a:pt x="19048" y="4342"/>
                    <a:pt x="19061" y="4340"/>
                    <a:pt x="19031" y="4337"/>
                  </a:cubicBezTo>
                  <a:cubicBezTo>
                    <a:pt x="19045" y="4356"/>
                    <a:pt x="19066" y="4366"/>
                    <a:pt x="19088" y="4378"/>
                  </a:cubicBezTo>
                  <a:close/>
                  <a:moveTo>
                    <a:pt x="23204" y="1388"/>
                  </a:moveTo>
                  <a:cubicBezTo>
                    <a:pt x="23204" y="1387"/>
                    <a:pt x="23205" y="1384"/>
                    <a:pt x="23205" y="1385"/>
                  </a:cubicBezTo>
                  <a:lnTo>
                    <a:pt x="23212" y="1347"/>
                  </a:lnTo>
                  <a:lnTo>
                    <a:pt x="23171" y="1347"/>
                  </a:lnTo>
                  <a:cubicBezTo>
                    <a:pt x="23172" y="1383"/>
                    <a:pt x="23169" y="1385"/>
                    <a:pt x="23204" y="1388"/>
                  </a:cubicBezTo>
                  <a:close/>
                  <a:moveTo>
                    <a:pt x="18821" y="5269"/>
                  </a:moveTo>
                  <a:cubicBezTo>
                    <a:pt x="18856" y="5269"/>
                    <a:pt x="18861" y="5265"/>
                    <a:pt x="18886" y="5277"/>
                  </a:cubicBezTo>
                  <a:lnTo>
                    <a:pt x="18886" y="5253"/>
                  </a:lnTo>
                  <a:cubicBezTo>
                    <a:pt x="18855" y="5250"/>
                    <a:pt x="18822" y="5227"/>
                    <a:pt x="18821" y="5269"/>
                  </a:cubicBezTo>
                  <a:close/>
                  <a:moveTo>
                    <a:pt x="17452" y="2555"/>
                  </a:moveTo>
                  <a:lnTo>
                    <a:pt x="17516" y="2555"/>
                  </a:lnTo>
                  <a:lnTo>
                    <a:pt x="17516" y="2530"/>
                  </a:lnTo>
                  <a:cubicBezTo>
                    <a:pt x="17478" y="2538"/>
                    <a:pt x="17504" y="2531"/>
                    <a:pt x="17482" y="2531"/>
                  </a:cubicBezTo>
                  <a:cubicBezTo>
                    <a:pt x="17459" y="2532"/>
                    <a:pt x="17452" y="2531"/>
                    <a:pt x="17452" y="2555"/>
                  </a:cubicBezTo>
                  <a:close/>
                  <a:moveTo>
                    <a:pt x="18019" y="2482"/>
                  </a:moveTo>
                  <a:lnTo>
                    <a:pt x="18067" y="2491"/>
                  </a:lnTo>
                  <a:cubicBezTo>
                    <a:pt x="18065" y="2463"/>
                    <a:pt x="18052" y="2443"/>
                    <a:pt x="18027" y="2433"/>
                  </a:cubicBezTo>
                  <a:cubicBezTo>
                    <a:pt x="18040" y="2460"/>
                    <a:pt x="18033" y="2460"/>
                    <a:pt x="18019" y="2482"/>
                  </a:cubicBezTo>
                  <a:close/>
                  <a:moveTo>
                    <a:pt x="18156" y="2474"/>
                  </a:moveTo>
                  <a:lnTo>
                    <a:pt x="18165" y="2506"/>
                  </a:lnTo>
                  <a:cubicBezTo>
                    <a:pt x="18211" y="2495"/>
                    <a:pt x="18203" y="2508"/>
                    <a:pt x="18221" y="2474"/>
                  </a:cubicBezTo>
                  <a:cubicBezTo>
                    <a:pt x="18171" y="2450"/>
                    <a:pt x="18215" y="2502"/>
                    <a:pt x="18156" y="2474"/>
                  </a:cubicBezTo>
                  <a:close/>
                  <a:moveTo>
                    <a:pt x="19574" y="4199"/>
                  </a:moveTo>
                  <a:lnTo>
                    <a:pt x="19639" y="4190"/>
                  </a:lnTo>
                  <a:cubicBezTo>
                    <a:pt x="19636" y="4179"/>
                    <a:pt x="19637" y="4167"/>
                    <a:pt x="19623" y="4167"/>
                  </a:cubicBezTo>
                  <a:cubicBezTo>
                    <a:pt x="19590" y="4167"/>
                    <a:pt x="19581" y="4174"/>
                    <a:pt x="19574" y="4199"/>
                  </a:cubicBezTo>
                  <a:close/>
                  <a:moveTo>
                    <a:pt x="21770" y="3940"/>
                  </a:moveTo>
                  <a:cubicBezTo>
                    <a:pt x="21795" y="3984"/>
                    <a:pt x="21781" y="3955"/>
                    <a:pt x="21801" y="3956"/>
                  </a:cubicBezTo>
                  <a:cubicBezTo>
                    <a:pt x="21816" y="3956"/>
                    <a:pt x="21812" y="3968"/>
                    <a:pt x="21827" y="3948"/>
                  </a:cubicBezTo>
                  <a:cubicBezTo>
                    <a:pt x="21790" y="3935"/>
                    <a:pt x="21820" y="3927"/>
                    <a:pt x="21778" y="3916"/>
                  </a:cubicBezTo>
                  <a:cubicBezTo>
                    <a:pt x="21774" y="3930"/>
                    <a:pt x="21777" y="3930"/>
                    <a:pt x="21770" y="3940"/>
                  </a:cubicBezTo>
                  <a:close/>
                  <a:moveTo>
                    <a:pt x="23042" y="4823"/>
                  </a:moveTo>
                  <a:cubicBezTo>
                    <a:pt x="23111" y="4807"/>
                    <a:pt x="23096" y="4846"/>
                    <a:pt x="23123" y="4807"/>
                  </a:cubicBezTo>
                  <a:cubicBezTo>
                    <a:pt x="23042" y="4788"/>
                    <a:pt x="23061" y="4798"/>
                    <a:pt x="23042" y="4823"/>
                  </a:cubicBezTo>
                  <a:close/>
                  <a:moveTo>
                    <a:pt x="17711" y="2417"/>
                  </a:moveTo>
                  <a:cubicBezTo>
                    <a:pt x="17749" y="2417"/>
                    <a:pt x="17747" y="2415"/>
                    <a:pt x="17776" y="2409"/>
                  </a:cubicBezTo>
                  <a:lnTo>
                    <a:pt x="17776" y="2393"/>
                  </a:lnTo>
                  <a:cubicBezTo>
                    <a:pt x="17728" y="2393"/>
                    <a:pt x="17721" y="2374"/>
                    <a:pt x="17711" y="2417"/>
                  </a:cubicBezTo>
                  <a:close/>
                  <a:moveTo>
                    <a:pt x="17670" y="2085"/>
                  </a:moveTo>
                  <a:cubicBezTo>
                    <a:pt x="17704" y="2062"/>
                    <a:pt x="17685" y="2060"/>
                    <a:pt x="17743" y="2060"/>
                  </a:cubicBezTo>
                  <a:lnTo>
                    <a:pt x="17743" y="2052"/>
                  </a:lnTo>
                  <a:cubicBezTo>
                    <a:pt x="17717" y="2052"/>
                    <a:pt x="17727" y="2049"/>
                    <a:pt x="17706" y="2047"/>
                  </a:cubicBezTo>
                  <a:lnTo>
                    <a:pt x="17662" y="2044"/>
                  </a:lnTo>
                  <a:cubicBezTo>
                    <a:pt x="17666" y="2060"/>
                    <a:pt x="17665" y="2058"/>
                    <a:pt x="17667" y="2069"/>
                  </a:cubicBezTo>
                  <a:lnTo>
                    <a:pt x="17670" y="2085"/>
                  </a:lnTo>
                  <a:close/>
                  <a:moveTo>
                    <a:pt x="18075" y="2093"/>
                  </a:moveTo>
                  <a:cubicBezTo>
                    <a:pt x="18132" y="2093"/>
                    <a:pt x="18136" y="2114"/>
                    <a:pt x="18140" y="2069"/>
                  </a:cubicBezTo>
                  <a:cubicBezTo>
                    <a:pt x="18115" y="2071"/>
                    <a:pt x="18121" y="2071"/>
                    <a:pt x="18102" y="2072"/>
                  </a:cubicBezTo>
                  <a:cubicBezTo>
                    <a:pt x="18084" y="2073"/>
                    <a:pt x="18076" y="2067"/>
                    <a:pt x="18075" y="2093"/>
                  </a:cubicBezTo>
                  <a:close/>
                  <a:moveTo>
                    <a:pt x="20611" y="3892"/>
                  </a:moveTo>
                  <a:cubicBezTo>
                    <a:pt x="20647" y="3882"/>
                    <a:pt x="20626" y="3882"/>
                    <a:pt x="20641" y="3873"/>
                  </a:cubicBezTo>
                  <a:cubicBezTo>
                    <a:pt x="20651" y="3866"/>
                    <a:pt x="20664" y="3865"/>
                    <a:pt x="20676" y="3859"/>
                  </a:cubicBezTo>
                  <a:cubicBezTo>
                    <a:pt x="20660" y="3838"/>
                    <a:pt x="20629" y="3841"/>
                    <a:pt x="20620" y="3859"/>
                  </a:cubicBezTo>
                  <a:cubicBezTo>
                    <a:pt x="20619" y="3862"/>
                    <a:pt x="20612" y="3886"/>
                    <a:pt x="20611" y="3892"/>
                  </a:cubicBezTo>
                  <a:close/>
                  <a:moveTo>
                    <a:pt x="20862" y="3827"/>
                  </a:moveTo>
                  <a:cubicBezTo>
                    <a:pt x="20896" y="3834"/>
                    <a:pt x="20900" y="3835"/>
                    <a:pt x="20943" y="3835"/>
                  </a:cubicBezTo>
                  <a:lnTo>
                    <a:pt x="20943" y="3819"/>
                  </a:lnTo>
                  <a:cubicBezTo>
                    <a:pt x="20903" y="3809"/>
                    <a:pt x="20891" y="3804"/>
                    <a:pt x="20862" y="3827"/>
                  </a:cubicBezTo>
                  <a:close/>
                  <a:moveTo>
                    <a:pt x="19761" y="4896"/>
                  </a:moveTo>
                  <a:cubicBezTo>
                    <a:pt x="19777" y="4921"/>
                    <a:pt x="19787" y="4933"/>
                    <a:pt x="19825" y="4937"/>
                  </a:cubicBezTo>
                  <a:cubicBezTo>
                    <a:pt x="19817" y="4915"/>
                    <a:pt x="19815" y="4912"/>
                    <a:pt x="19785" y="4904"/>
                  </a:cubicBezTo>
                  <a:cubicBezTo>
                    <a:pt x="19792" y="4869"/>
                    <a:pt x="19802" y="4890"/>
                    <a:pt x="19777" y="4872"/>
                  </a:cubicBezTo>
                  <a:cubicBezTo>
                    <a:pt x="19773" y="4912"/>
                    <a:pt x="19785" y="4889"/>
                    <a:pt x="19761" y="4896"/>
                  </a:cubicBezTo>
                  <a:close/>
                  <a:moveTo>
                    <a:pt x="15969" y="2044"/>
                  </a:moveTo>
                  <a:cubicBezTo>
                    <a:pt x="15991" y="2049"/>
                    <a:pt x="15984" y="2052"/>
                    <a:pt x="16001" y="2052"/>
                  </a:cubicBezTo>
                  <a:cubicBezTo>
                    <a:pt x="16017" y="2052"/>
                    <a:pt x="16019" y="2026"/>
                    <a:pt x="16026" y="2012"/>
                  </a:cubicBezTo>
                  <a:cubicBezTo>
                    <a:pt x="15987" y="2021"/>
                    <a:pt x="15978" y="2011"/>
                    <a:pt x="15969" y="2044"/>
                  </a:cubicBezTo>
                  <a:close/>
                  <a:moveTo>
                    <a:pt x="14924" y="1712"/>
                  </a:moveTo>
                  <a:cubicBezTo>
                    <a:pt x="14960" y="1712"/>
                    <a:pt x="14942" y="1754"/>
                    <a:pt x="14972" y="1712"/>
                  </a:cubicBezTo>
                  <a:cubicBezTo>
                    <a:pt x="14945" y="1699"/>
                    <a:pt x="14906" y="1704"/>
                    <a:pt x="14867" y="1704"/>
                  </a:cubicBezTo>
                  <a:cubicBezTo>
                    <a:pt x="14880" y="1752"/>
                    <a:pt x="14875" y="1712"/>
                    <a:pt x="14924" y="1712"/>
                  </a:cubicBezTo>
                  <a:close/>
                  <a:moveTo>
                    <a:pt x="21778" y="3341"/>
                  </a:moveTo>
                  <a:cubicBezTo>
                    <a:pt x="21785" y="3369"/>
                    <a:pt x="21779" y="3360"/>
                    <a:pt x="21803" y="3362"/>
                  </a:cubicBezTo>
                  <a:cubicBezTo>
                    <a:pt x="21804" y="3363"/>
                    <a:pt x="21807" y="3362"/>
                    <a:pt x="21808" y="3362"/>
                  </a:cubicBezTo>
                  <a:lnTo>
                    <a:pt x="21851" y="3365"/>
                  </a:lnTo>
                  <a:cubicBezTo>
                    <a:pt x="21825" y="3326"/>
                    <a:pt x="21784" y="3333"/>
                    <a:pt x="21778" y="3341"/>
                  </a:cubicBezTo>
                  <a:close/>
                  <a:moveTo>
                    <a:pt x="9771" y="1428"/>
                  </a:moveTo>
                  <a:cubicBezTo>
                    <a:pt x="9799" y="1421"/>
                    <a:pt x="9792" y="1412"/>
                    <a:pt x="9803" y="1412"/>
                  </a:cubicBezTo>
                  <a:cubicBezTo>
                    <a:pt x="9846" y="1412"/>
                    <a:pt x="9828" y="1437"/>
                    <a:pt x="9852" y="1404"/>
                  </a:cubicBezTo>
                  <a:cubicBezTo>
                    <a:pt x="9833" y="1393"/>
                    <a:pt x="9822" y="1395"/>
                    <a:pt x="9789" y="1400"/>
                  </a:cubicBezTo>
                  <a:cubicBezTo>
                    <a:pt x="9768" y="1403"/>
                    <a:pt x="9771" y="1393"/>
                    <a:pt x="9771" y="1428"/>
                  </a:cubicBezTo>
                  <a:close/>
                  <a:moveTo>
                    <a:pt x="632" y="5099"/>
                  </a:moveTo>
                  <a:cubicBezTo>
                    <a:pt x="632" y="5125"/>
                    <a:pt x="639" y="5105"/>
                    <a:pt x="648" y="5139"/>
                  </a:cubicBezTo>
                  <a:cubicBezTo>
                    <a:pt x="677" y="5118"/>
                    <a:pt x="675" y="5094"/>
                    <a:pt x="648" y="5074"/>
                  </a:cubicBezTo>
                  <a:cubicBezTo>
                    <a:pt x="644" y="5081"/>
                    <a:pt x="632" y="5094"/>
                    <a:pt x="632" y="5099"/>
                  </a:cubicBezTo>
                  <a:close/>
                  <a:moveTo>
                    <a:pt x="11821" y="1380"/>
                  </a:moveTo>
                  <a:lnTo>
                    <a:pt x="11821" y="1396"/>
                  </a:lnTo>
                  <a:cubicBezTo>
                    <a:pt x="11844" y="1395"/>
                    <a:pt x="11850" y="1393"/>
                    <a:pt x="11862" y="1392"/>
                  </a:cubicBezTo>
                  <a:cubicBezTo>
                    <a:pt x="11871" y="1392"/>
                    <a:pt x="11889" y="1403"/>
                    <a:pt x="11890" y="1378"/>
                  </a:cubicBezTo>
                  <a:cubicBezTo>
                    <a:pt x="11891" y="1350"/>
                    <a:pt x="11852" y="1377"/>
                    <a:pt x="11821" y="1380"/>
                  </a:cubicBezTo>
                  <a:close/>
                  <a:moveTo>
                    <a:pt x="22612" y="4775"/>
                  </a:moveTo>
                  <a:cubicBezTo>
                    <a:pt x="22573" y="4756"/>
                    <a:pt x="22579" y="4763"/>
                    <a:pt x="22564" y="4791"/>
                  </a:cubicBezTo>
                  <a:lnTo>
                    <a:pt x="22645" y="4791"/>
                  </a:lnTo>
                  <a:lnTo>
                    <a:pt x="22630" y="4770"/>
                  </a:lnTo>
                  <a:cubicBezTo>
                    <a:pt x="22630" y="4769"/>
                    <a:pt x="22629" y="4768"/>
                    <a:pt x="22629" y="4767"/>
                  </a:cubicBezTo>
                  <a:lnTo>
                    <a:pt x="22612" y="4775"/>
                  </a:lnTo>
                  <a:close/>
                  <a:moveTo>
                    <a:pt x="21899" y="3089"/>
                  </a:moveTo>
                  <a:cubicBezTo>
                    <a:pt x="21930" y="3082"/>
                    <a:pt x="21933" y="3072"/>
                    <a:pt x="21964" y="3065"/>
                  </a:cubicBezTo>
                  <a:lnTo>
                    <a:pt x="21964" y="3049"/>
                  </a:lnTo>
                  <a:cubicBezTo>
                    <a:pt x="21931" y="3057"/>
                    <a:pt x="21962" y="3052"/>
                    <a:pt x="21940" y="3057"/>
                  </a:cubicBezTo>
                  <a:lnTo>
                    <a:pt x="21921" y="3057"/>
                  </a:lnTo>
                  <a:cubicBezTo>
                    <a:pt x="21921" y="3057"/>
                    <a:pt x="21899" y="3019"/>
                    <a:pt x="21899" y="3089"/>
                  </a:cubicBezTo>
                  <a:close/>
                  <a:moveTo>
                    <a:pt x="19590" y="5480"/>
                  </a:moveTo>
                  <a:cubicBezTo>
                    <a:pt x="19610" y="5506"/>
                    <a:pt x="19584" y="5490"/>
                    <a:pt x="19623" y="5497"/>
                  </a:cubicBezTo>
                  <a:cubicBezTo>
                    <a:pt x="19648" y="5501"/>
                    <a:pt x="19648" y="5502"/>
                    <a:pt x="19663" y="5496"/>
                  </a:cubicBezTo>
                  <a:cubicBezTo>
                    <a:pt x="19652" y="5464"/>
                    <a:pt x="19625" y="5466"/>
                    <a:pt x="19590" y="5480"/>
                  </a:cubicBezTo>
                  <a:close/>
                  <a:moveTo>
                    <a:pt x="16212" y="4904"/>
                  </a:moveTo>
                  <a:cubicBezTo>
                    <a:pt x="16215" y="4916"/>
                    <a:pt x="16214" y="4929"/>
                    <a:pt x="16228" y="4929"/>
                  </a:cubicBezTo>
                  <a:cubicBezTo>
                    <a:pt x="16259" y="4929"/>
                    <a:pt x="16243" y="4923"/>
                    <a:pt x="16277" y="4921"/>
                  </a:cubicBezTo>
                  <a:cubicBezTo>
                    <a:pt x="16265" y="4877"/>
                    <a:pt x="16259" y="4903"/>
                    <a:pt x="16212" y="4904"/>
                  </a:cubicBezTo>
                  <a:close/>
                  <a:moveTo>
                    <a:pt x="19680" y="5277"/>
                  </a:moveTo>
                  <a:cubicBezTo>
                    <a:pt x="19694" y="5299"/>
                    <a:pt x="19704" y="5315"/>
                    <a:pt x="19747" y="5288"/>
                  </a:cubicBezTo>
                  <a:cubicBezTo>
                    <a:pt x="19767" y="5275"/>
                    <a:pt x="19749" y="5287"/>
                    <a:pt x="19761" y="5277"/>
                  </a:cubicBezTo>
                  <a:cubicBezTo>
                    <a:pt x="19691" y="5271"/>
                    <a:pt x="19757" y="5269"/>
                    <a:pt x="19680" y="5277"/>
                  </a:cubicBezTo>
                  <a:close/>
                  <a:moveTo>
                    <a:pt x="15839" y="2360"/>
                  </a:moveTo>
                  <a:cubicBezTo>
                    <a:pt x="15864" y="2354"/>
                    <a:pt x="15857" y="2360"/>
                    <a:pt x="15864" y="2336"/>
                  </a:cubicBezTo>
                  <a:cubicBezTo>
                    <a:pt x="15916" y="2353"/>
                    <a:pt x="15835" y="2335"/>
                    <a:pt x="15888" y="2352"/>
                  </a:cubicBezTo>
                  <a:cubicBezTo>
                    <a:pt x="15895" y="2334"/>
                    <a:pt x="15890" y="2348"/>
                    <a:pt x="15898" y="2338"/>
                  </a:cubicBezTo>
                  <a:cubicBezTo>
                    <a:pt x="15908" y="2325"/>
                    <a:pt x="15905" y="2338"/>
                    <a:pt x="15912" y="2320"/>
                  </a:cubicBezTo>
                  <a:cubicBezTo>
                    <a:pt x="15876" y="2289"/>
                    <a:pt x="15848" y="2348"/>
                    <a:pt x="15839" y="2360"/>
                  </a:cubicBezTo>
                  <a:close/>
                  <a:moveTo>
                    <a:pt x="18553" y="4961"/>
                  </a:moveTo>
                  <a:cubicBezTo>
                    <a:pt x="18577" y="4955"/>
                    <a:pt x="18567" y="4958"/>
                    <a:pt x="18586" y="4945"/>
                  </a:cubicBezTo>
                  <a:cubicBezTo>
                    <a:pt x="18558" y="4907"/>
                    <a:pt x="18567" y="4952"/>
                    <a:pt x="18561" y="4904"/>
                  </a:cubicBezTo>
                  <a:lnTo>
                    <a:pt x="18521" y="4904"/>
                  </a:lnTo>
                  <a:cubicBezTo>
                    <a:pt x="18542" y="4922"/>
                    <a:pt x="18543" y="4916"/>
                    <a:pt x="18553" y="4961"/>
                  </a:cubicBezTo>
                  <a:close/>
                  <a:moveTo>
                    <a:pt x="22313" y="4993"/>
                  </a:moveTo>
                  <a:cubicBezTo>
                    <a:pt x="22343" y="4986"/>
                    <a:pt x="22349" y="4978"/>
                    <a:pt x="22386" y="4977"/>
                  </a:cubicBezTo>
                  <a:lnTo>
                    <a:pt x="22386" y="4961"/>
                  </a:lnTo>
                  <a:cubicBezTo>
                    <a:pt x="22344" y="4958"/>
                    <a:pt x="22375" y="4955"/>
                    <a:pt x="22337" y="4945"/>
                  </a:cubicBezTo>
                  <a:cubicBezTo>
                    <a:pt x="22334" y="4982"/>
                    <a:pt x="22330" y="4967"/>
                    <a:pt x="22313" y="4993"/>
                  </a:cubicBezTo>
                  <a:close/>
                  <a:moveTo>
                    <a:pt x="17208" y="3260"/>
                  </a:moveTo>
                  <a:cubicBezTo>
                    <a:pt x="17240" y="3260"/>
                    <a:pt x="17252" y="3255"/>
                    <a:pt x="17267" y="3253"/>
                  </a:cubicBezTo>
                  <a:cubicBezTo>
                    <a:pt x="17304" y="3250"/>
                    <a:pt x="17277" y="3262"/>
                    <a:pt x="17322" y="3251"/>
                  </a:cubicBezTo>
                  <a:cubicBezTo>
                    <a:pt x="17314" y="3229"/>
                    <a:pt x="17323" y="3241"/>
                    <a:pt x="17307" y="3239"/>
                  </a:cubicBezTo>
                  <a:lnTo>
                    <a:pt x="17249" y="3243"/>
                  </a:lnTo>
                  <a:cubicBezTo>
                    <a:pt x="17223" y="3243"/>
                    <a:pt x="17228" y="3224"/>
                    <a:pt x="17208" y="3260"/>
                  </a:cubicBezTo>
                  <a:close/>
                  <a:moveTo>
                    <a:pt x="19777" y="4775"/>
                  </a:moveTo>
                  <a:cubicBezTo>
                    <a:pt x="19818" y="4765"/>
                    <a:pt x="19791" y="4759"/>
                    <a:pt x="19817" y="4750"/>
                  </a:cubicBezTo>
                  <a:cubicBezTo>
                    <a:pt x="19827" y="4774"/>
                    <a:pt x="19805" y="4773"/>
                    <a:pt x="19866" y="4758"/>
                  </a:cubicBezTo>
                  <a:cubicBezTo>
                    <a:pt x="19855" y="4744"/>
                    <a:pt x="19853" y="4746"/>
                    <a:pt x="19824" y="4743"/>
                  </a:cubicBezTo>
                  <a:cubicBezTo>
                    <a:pt x="19781" y="4739"/>
                    <a:pt x="19785" y="4742"/>
                    <a:pt x="19777" y="4775"/>
                  </a:cubicBezTo>
                  <a:close/>
                  <a:moveTo>
                    <a:pt x="19477" y="3284"/>
                  </a:moveTo>
                  <a:lnTo>
                    <a:pt x="19590" y="3300"/>
                  </a:lnTo>
                  <a:cubicBezTo>
                    <a:pt x="19560" y="3254"/>
                    <a:pt x="19569" y="3284"/>
                    <a:pt x="19526" y="3284"/>
                  </a:cubicBezTo>
                  <a:cubicBezTo>
                    <a:pt x="19524" y="3284"/>
                    <a:pt x="19483" y="3247"/>
                    <a:pt x="19477" y="3284"/>
                  </a:cubicBezTo>
                  <a:close/>
                  <a:moveTo>
                    <a:pt x="20692" y="3689"/>
                  </a:moveTo>
                  <a:cubicBezTo>
                    <a:pt x="20650" y="3689"/>
                    <a:pt x="20654" y="3681"/>
                    <a:pt x="20636" y="3705"/>
                  </a:cubicBezTo>
                  <a:cubicBezTo>
                    <a:pt x="20676" y="3705"/>
                    <a:pt x="20678" y="3706"/>
                    <a:pt x="20708" y="3713"/>
                  </a:cubicBezTo>
                  <a:lnTo>
                    <a:pt x="20710" y="3676"/>
                  </a:lnTo>
                  <a:cubicBezTo>
                    <a:pt x="20709" y="3667"/>
                    <a:pt x="20707" y="3662"/>
                    <a:pt x="20699" y="3672"/>
                  </a:cubicBezTo>
                  <a:cubicBezTo>
                    <a:pt x="20690" y="3684"/>
                    <a:pt x="20693" y="3657"/>
                    <a:pt x="20692" y="3689"/>
                  </a:cubicBezTo>
                  <a:close/>
                  <a:moveTo>
                    <a:pt x="20239" y="2676"/>
                  </a:moveTo>
                  <a:cubicBezTo>
                    <a:pt x="20258" y="2681"/>
                    <a:pt x="20271" y="2685"/>
                    <a:pt x="20287" y="2692"/>
                  </a:cubicBezTo>
                  <a:cubicBezTo>
                    <a:pt x="20273" y="2630"/>
                    <a:pt x="20272" y="2701"/>
                    <a:pt x="20279" y="2619"/>
                  </a:cubicBezTo>
                  <a:lnTo>
                    <a:pt x="20263" y="2619"/>
                  </a:lnTo>
                  <a:cubicBezTo>
                    <a:pt x="20258" y="2679"/>
                    <a:pt x="20251" y="2645"/>
                    <a:pt x="20239" y="2676"/>
                  </a:cubicBezTo>
                  <a:close/>
                  <a:moveTo>
                    <a:pt x="21584" y="4807"/>
                  </a:moveTo>
                  <a:cubicBezTo>
                    <a:pt x="21609" y="4806"/>
                    <a:pt x="21624" y="4810"/>
                    <a:pt x="21624" y="4783"/>
                  </a:cubicBezTo>
                  <a:cubicBezTo>
                    <a:pt x="21624" y="4752"/>
                    <a:pt x="21627" y="4780"/>
                    <a:pt x="21616" y="4758"/>
                  </a:cubicBezTo>
                  <a:cubicBezTo>
                    <a:pt x="21584" y="4767"/>
                    <a:pt x="21584" y="4769"/>
                    <a:pt x="21584" y="4807"/>
                  </a:cubicBezTo>
                  <a:close/>
                  <a:moveTo>
                    <a:pt x="11270" y="1396"/>
                  </a:moveTo>
                  <a:cubicBezTo>
                    <a:pt x="11297" y="1407"/>
                    <a:pt x="11282" y="1388"/>
                    <a:pt x="11367" y="1388"/>
                  </a:cubicBezTo>
                  <a:lnTo>
                    <a:pt x="11367" y="1372"/>
                  </a:lnTo>
                  <a:cubicBezTo>
                    <a:pt x="11304" y="1385"/>
                    <a:pt x="11293" y="1354"/>
                    <a:pt x="11270" y="1396"/>
                  </a:cubicBezTo>
                  <a:close/>
                  <a:moveTo>
                    <a:pt x="13830" y="2384"/>
                  </a:moveTo>
                  <a:lnTo>
                    <a:pt x="13846" y="2384"/>
                  </a:lnTo>
                  <a:cubicBezTo>
                    <a:pt x="13846" y="2349"/>
                    <a:pt x="13842" y="2345"/>
                    <a:pt x="13854" y="2320"/>
                  </a:cubicBezTo>
                  <a:cubicBezTo>
                    <a:pt x="13819" y="2327"/>
                    <a:pt x="13845" y="2323"/>
                    <a:pt x="13806" y="2320"/>
                  </a:cubicBezTo>
                  <a:cubicBezTo>
                    <a:pt x="13824" y="2347"/>
                    <a:pt x="13822" y="2349"/>
                    <a:pt x="13830" y="2384"/>
                  </a:cubicBezTo>
                  <a:close/>
                  <a:moveTo>
                    <a:pt x="16042" y="1445"/>
                  </a:moveTo>
                  <a:cubicBezTo>
                    <a:pt x="16040" y="1379"/>
                    <a:pt x="16001" y="1400"/>
                    <a:pt x="16000" y="1402"/>
                  </a:cubicBezTo>
                  <a:cubicBezTo>
                    <a:pt x="15999" y="1402"/>
                    <a:pt x="15978" y="1443"/>
                    <a:pt x="16042" y="1445"/>
                  </a:cubicBezTo>
                  <a:close/>
                  <a:moveTo>
                    <a:pt x="20571" y="3681"/>
                  </a:moveTo>
                  <a:cubicBezTo>
                    <a:pt x="20547" y="3675"/>
                    <a:pt x="20546" y="3673"/>
                    <a:pt x="20514" y="3673"/>
                  </a:cubicBezTo>
                  <a:cubicBezTo>
                    <a:pt x="20516" y="3697"/>
                    <a:pt x="20518" y="3709"/>
                    <a:pt x="20537" y="3710"/>
                  </a:cubicBezTo>
                  <a:cubicBezTo>
                    <a:pt x="20565" y="3711"/>
                    <a:pt x="20566" y="3699"/>
                    <a:pt x="20571" y="3681"/>
                  </a:cubicBezTo>
                  <a:close/>
                  <a:moveTo>
                    <a:pt x="21316" y="2700"/>
                  </a:moveTo>
                  <a:cubicBezTo>
                    <a:pt x="21320" y="2701"/>
                    <a:pt x="21341" y="2703"/>
                    <a:pt x="21342" y="2703"/>
                  </a:cubicBezTo>
                  <a:cubicBezTo>
                    <a:pt x="21360" y="2701"/>
                    <a:pt x="21385" y="2684"/>
                    <a:pt x="21397" y="2668"/>
                  </a:cubicBezTo>
                  <a:cubicBezTo>
                    <a:pt x="21303" y="2676"/>
                    <a:pt x="21328" y="2677"/>
                    <a:pt x="21316" y="2700"/>
                  </a:cubicBezTo>
                  <a:close/>
                  <a:moveTo>
                    <a:pt x="21835" y="2628"/>
                  </a:moveTo>
                  <a:lnTo>
                    <a:pt x="21854" y="2648"/>
                  </a:lnTo>
                  <a:cubicBezTo>
                    <a:pt x="21855" y="2649"/>
                    <a:pt x="21858" y="2651"/>
                    <a:pt x="21859" y="2652"/>
                  </a:cubicBezTo>
                  <a:cubicBezTo>
                    <a:pt x="21880" y="2641"/>
                    <a:pt x="21883" y="2636"/>
                    <a:pt x="21916" y="2636"/>
                  </a:cubicBezTo>
                  <a:lnTo>
                    <a:pt x="21916" y="2619"/>
                  </a:lnTo>
                  <a:cubicBezTo>
                    <a:pt x="21891" y="2619"/>
                    <a:pt x="21845" y="2616"/>
                    <a:pt x="21835" y="2628"/>
                  </a:cubicBezTo>
                  <a:close/>
                  <a:moveTo>
                    <a:pt x="20279" y="4588"/>
                  </a:moveTo>
                  <a:lnTo>
                    <a:pt x="20328" y="4588"/>
                  </a:lnTo>
                  <a:cubicBezTo>
                    <a:pt x="20327" y="4550"/>
                    <a:pt x="20323" y="4551"/>
                    <a:pt x="20287" y="4548"/>
                  </a:cubicBezTo>
                  <a:cubicBezTo>
                    <a:pt x="20283" y="4566"/>
                    <a:pt x="20281" y="4566"/>
                    <a:pt x="20279" y="4588"/>
                  </a:cubicBezTo>
                  <a:close/>
                  <a:moveTo>
                    <a:pt x="11594" y="1380"/>
                  </a:moveTo>
                  <a:lnTo>
                    <a:pt x="11594" y="1396"/>
                  </a:lnTo>
                  <a:cubicBezTo>
                    <a:pt x="11685" y="1388"/>
                    <a:pt x="11612" y="1404"/>
                    <a:pt x="11659" y="1404"/>
                  </a:cubicBezTo>
                  <a:cubicBezTo>
                    <a:pt x="11683" y="1404"/>
                    <a:pt x="11681" y="1395"/>
                    <a:pt x="11683" y="1372"/>
                  </a:cubicBezTo>
                  <a:cubicBezTo>
                    <a:pt x="11656" y="1384"/>
                    <a:pt x="11632" y="1380"/>
                    <a:pt x="11594" y="1380"/>
                  </a:cubicBezTo>
                  <a:close/>
                  <a:moveTo>
                    <a:pt x="17549" y="2384"/>
                  </a:moveTo>
                  <a:cubicBezTo>
                    <a:pt x="17524" y="2391"/>
                    <a:pt x="17531" y="2384"/>
                    <a:pt x="17524" y="2409"/>
                  </a:cubicBezTo>
                  <a:cubicBezTo>
                    <a:pt x="17560" y="2392"/>
                    <a:pt x="17569" y="2413"/>
                    <a:pt x="17581" y="2368"/>
                  </a:cubicBezTo>
                  <a:cubicBezTo>
                    <a:pt x="17568" y="2362"/>
                    <a:pt x="17495" y="2349"/>
                    <a:pt x="17543" y="2381"/>
                  </a:cubicBezTo>
                  <a:cubicBezTo>
                    <a:pt x="17544" y="2382"/>
                    <a:pt x="17547" y="2383"/>
                    <a:pt x="17549" y="2384"/>
                  </a:cubicBezTo>
                  <a:close/>
                  <a:moveTo>
                    <a:pt x="219" y="3900"/>
                  </a:moveTo>
                  <a:cubicBezTo>
                    <a:pt x="238" y="3934"/>
                    <a:pt x="252" y="3909"/>
                    <a:pt x="308" y="3908"/>
                  </a:cubicBezTo>
                  <a:lnTo>
                    <a:pt x="308" y="3892"/>
                  </a:lnTo>
                  <a:cubicBezTo>
                    <a:pt x="265" y="3892"/>
                    <a:pt x="296" y="3891"/>
                    <a:pt x="284" y="3883"/>
                  </a:cubicBezTo>
                  <a:lnTo>
                    <a:pt x="253" y="3895"/>
                  </a:lnTo>
                  <a:cubicBezTo>
                    <a:pt x="252" y="3896"/>
                    <a:pt x="230" y="3899"/>
                    <a:pt x="219" y="3900"/>
                  </a:cubicBezTo>
                  <a:close/>
                  <a:moveTo>
                    <a:pt x="17938" y="2709"/>
                  </a:moveTo>
                  <a:cubicBezTo>
                    <a:pt x="17961" y="2691"/>
                    <a:pt x="17948" y="2703"/>
                    <a:pt x="17962" y="2676"/>
                  </a:cubicBezTo>
                  <a:cubicBezTo>
                    <a:pt x="17953" y="2672"/>
                    <a:pt x="17907" y="2648"/>
                    <a:pt x="17903" y="2669"/>
                  </a:cubicBezTo>
                  <a:cubicBezTo>
                    <a:pt x="17898" y="2692"/>
                    <a:pt x="17901" y="2664"/>
                    <a:pt x="17910" y="2677"/>
                  </a:cubicBezTo>
                  <a:cubicBezTo>
                    <a:pt x="17935" y="2713"/>
                    <a:pt x="17897" y="2687"/>
                    <a:pt x="17938" y="2709"/>
                  </a:cubicBezTo>
                  <a:close/>
                  <a:moveTo>
                    <a:pt x="21268" y="4005"/>
                  </a:moveTo>
                  <a:cubicBezTo>
                    <a:pt x="21272" y="4019"/>
                    <a:pt x="21268" y="4021"/>
                    <a:pt x="21332" y="4021"/>
                  </a:cubicBezTo>
                  <a:cubicBezTo>
                    <a:pt x="21342" y="3979"/>
                    <a:pt x="21350" y="3990"/>
                    <a:pt x="21324" y="3973"/>
                  </a:cubicBezTo>
                  <a:cubicBezTo>
                    <a:pt x="21312" y="4008"/>
                    <a:pt x="21336" y="3959"/>
                    <a:pt x="21320" y="3984"/>
                  </a:cubicBezTo>
                  <a:cubicBezTo>
                    <a:pt x="21319" y="3985"/>
                    <a:pt x="21318" y="3988"/>
                    <a:pt x="21317" y="3989"/>
                  </a:cubicBezTo>
                  <a:cubicBezTo>
                    <a:pt x="21316" y="3990"/>
                    <a:pt x="21314" y="3993"/>
                    <a:pt x="21313" y="3994"/>
                  </a:cubicBezTo>
                  <a:cubicBezTo>
                    <a:pt x="21297" y="4010"/>
                    <a:pt x="21292" y="4005"/>
                    <a:pt x="21268" y="4005"/>
                  </a:cubicBezTo>
                  <a:close/>
                  <a:moveTo>
                    <a:pt x="15629" y="2352"/>
                  </a:moveTo>
                  <a:cubicBezTo>
                    <a:pt x="15660" y="2353"/>
                    <a:pt x="15648" y="2350"/>
                    <a:pt x="15669" y="2360"/>
                  </a:cubicBezTo>
                  <a:cubicBezTo>
                    <a:pt x="15674" y="2341"/>
                    <a:pt x="15677" y="2336"/>
                    <a:pt x="15677" y="2312"/>
                  </a:cubicBezTo>
                  <a:cubicBezTo>
                    <a:pt x="15639" y="2312"/>
                    <a:pt x="15632" y="2315"/>
                    <a:pt x="15629" y="2352"/>
                  </a:cubicBezTo>
                  <a:close/>
                  <a:moveTo>
                    <a:pt x="21259" y="3308"/>
                  </a:moveTo>
                  <a:cubicBezTo>
                    <a:pt x="21246" y="3283"/>
                    <a:pt x="21276" y="3284"/>
                    <a:pt x="21170" y="3276"/>
                  </a:cubicBezTo>
                  <a:cubicBezTo>
                    <a:pt x="21173" y="3301"/>
                    <a:pt x="21172" y="3292"/>
                    <a:pt x="21186" y="3297"/>
                  </a:cubicBezTo>
                  <a:lnTo>
                    <a:pt x="21259" y="3308"/>
                  </a:lnTo>
                  <a:close/>
                  <a:moveTo>
                    <a:pt x="17776" y="5634"/>
                  </a:moveTo>
                  <a:cubicBezTo>
                    <a:pt x="17846" y="5632"/>
                    <a:pt x="17773" y="5615"/>
                    <a:pt x="17840" y="5609"/>
                  </a:cubicBezTo>
                  <a:lnTo>
                    <a:pt x="17840" y="5593"/>
                  </a:lnTo>
                  <a:cubicBezTo>
                    <a:pt x="17826" y="5593"/>
                    <a:pt x="17807" y="5591"/>
                    <a:pt x="17794" y="5595"/>
                  </a:cubicBezTo>
                  <a:cubicBezTo>
                    <a:pt x="17771" y="5603"/>
                    <a:pt x="17776" y="5606"/>
                    <a:pt x="17776" y="5634"/>
                  </a:cubicBezTo>
                  <a:close/>
                  <a:moveTo>
                    <a:pt x="18813" y="3065"/>
                  </a:moveTo>
                  <a:cubicBezTo>
                    <a:pt x="18813" y="3066"/>
                    <a:pt x="18811" y="3078"/>
                    <a:pt x="18827" y="3084"/>
                  </a:cubicBezTo>
                  <a:cubicBezTo>
                    <a:pt x="18840" y="3089"/>
                    <a:pt x="18894" y="3097"/>
                    <a:pt x="18918" y="3065"/>
                  </a:cubicBezTo>
                  <a:cubicBezTo>
                    <a:pt x="18801" y="3062"/>
                    <a:pt x="18933" y="3064"/>
                    <a:pt x="18845" y="3070"/>
                  </a:cubicBezTo>
                  <a:cubicBezTo>
                    <a:pt x="18838" y="3070"/>
                    <a:pt x="18830" y="3067"/>
                    <a:pt x="18813" y="3065"/>
                  </a:cubicBezTo>
                  <a:close/>
                  <a:moveTo>
                    <a:pt x="17298" y="2547"/>
                  </a:moveTo>
                  <a:cubicBezTo>
                    <a:pt x="17333" y="2546"/>
                    <a:pt x="17323" y="2541"/>
                    <a:pt x="17354" y="2538"/>
                  </a:cubicBezTo>
                  <a:lnTo>
                    <a:pt x="17354" y="2514"/>
                  </a:lnTo>
                  <a:cubicBezTo>
                    <a:pt x="17315" y="2511"/>
                    <a:pt x="17298" y="2489"/>
                    <a:pt x="17298" y="2547"/>
                  </a:cubicBezTo>
                  <a:close/>
                  <a:moveTo>
                    <a:pt x="20741" y="3721"/>
                  </a:moveTo>
                  <a:cubicBezTo>
                    <a:pt x="20763" y="3707"/>
                    <a:pt x="20771" y="3706"/>
                    <a:pt x="20773" y="3673"/>
                  </a:cubicBezTo>
                  <a:cubicBezTo>
                    <a:pt x="20754" y="3665"/>
                    <a:pt x="20767" y="3680"/>
                    <a:pt x="20759" y="3656"/>
                  </a:cubicBezTo>
                  <a:lnTo>
                    <a:pt x="20757" y="3648"/>
                  </a:lnTo>
                  <a:cubicBezTo>
                    <a:pt x="20737" y="3662"/>
                    <a:pt x="20738" y="3652"/>
                    <a:pt x="20736" y="3678"/>
                  </a:cubicBezTo>
                  <a:cubicBezTo>
                    <a:pt x="20735" y="3693"/>
                    <a:pt x="20735" y="3709"/>
                    <a:pt x="20741" y="3721"/>
                  </a:cubicBezTo>
                  <a:close/>
                  <a:moveTo>
                    <a:pt x="16496" y="2020"/>
                  </a:moveTo>
                  <a:cubicBezTo>
                    <a:pt x="16526" y="2034"/>
                    <a:pt x="16489" y="2017"/>
                    <a:pt x="16530" y="2006"/>
                  </a:cubicBezTo>
                  <a:cubicBezTo>
                    <a:pt x="16568" y="1995"/>
                    <a:pt x="16565" y="2023"/>
                    <a:pt x="16577" y="1979"/>
                  </a:cubicBezTo>
                  <a:cubicBezTo>
                    <a:pt x="16556" y="1980"/>
                    <a:pt x="16538" y="1983"/>
                    <a:pt x="16521" y="1989"/>
                  </a:cubicBezTo>
                  <a:cubicBezTo>
                    <a:pt x="16468" y="2006"/>
                    <a:pt x="16495" y="2020"/>
                    <a:pt x="16496" y="2020"/>
                  </a:cubicBezTo>
                  <a:close/>
                  <a:moveTo>
                    <a:pt x="21389" y="5188"/>
                  </a:moveTo>
                  <a:cubicBezTo>
                    <a:pt x="21409" y="5183"/>
                    <a:pt x="21422" y="5179"/>
                    <a:pt x="21438" y="5172"/>
                  </a:cubicBezTo>
                  <a:cubicBezTo>
                    <a:pt x="21445" y="5190"/>
                    <a:pt x="21432" y="5183"/>
                    <a:pt x="21454" y="5188"/>
                  </a:cubicBezTo>
                  <a:cubicBezTo>
                    <a:pt x="21456" y="5189"/>
                    <a:pt x="21489" y="5188"/>
                    <a:pt x="21494" y="5188"/>
                  </a:cubicBezTo>
                  <a:lnTo>
                    <a:pt x="21494" y="5164"/>
                  </a:lnTo>
                  <a:cubicBezTo>
                    <a:pt x="21361" y="5175"/>
                    <a:pt x="21422" y="5143"/>
                    <a:pt x="21389" y="5188"/>
                  </a:cubicBezTo>
                  <a:close/>
                  <a:moveTo>
                    <a:pt x="9601" y="1437"/>
                  </a:moveTo>
                  <a:lnTo>
                    <a:pt x="9677" y="1417"/>
                  </a:lnTo>
                  <a:cubicBezTo>
                    <a:pt x="9699" y="1412"/>
                    <a:pt x="9697" y="1427"/>
                    <a:pt x="9714" y="1404"/>
                  </a:cubicBezTo>
                  <a:cubicBezTo>
                    <a:pt x="9648" y="1404"/>
                    <a:pt x="9612" y="1393"/>
                    <a:pt x="9601" y="1437"/>
                  </a:cubicBezTo>
                  <a:close/>
                  <a:moveTo>
                    <a:pt x="7924" y="1509"/>
                  </a:moveTo>
                  <a:cubicBezTo>
                    <a:pt x="7950" y="1509"/>
                    <a:pt x="7979" y="1502"/>
                    <a:pt x="7997" y="1493"/>
                  </a:cubicBezTo>
                  <a:cubicBezTo>
                    <a:pt x="7981" y="1470"/>
                    <a:pt x="7986" y="1471"/>
                    <a:pt x="7962" y="1474"/>
                  </a:cubicBezTo>
                  <a:cubicBezTo>
                    <a:pt x="7927" y="1478"/>
                    <a:pt x="7926" y="1476"/>
                    <a:pt x="7924" y="1509"/>
                  </a:cubicBezTo>
                  <a:close/>
                  <a:moveTo>
                    <a:pt x="1402" y="5682"/>
                  </a:moveTo>
                  <a:cubicBezTo>
                    <a:pt x="1399" y="5645"/>
                    <a:pt x="1407" y="5669"/>
                    <a:pt x="1390" y="5653"/>
                  </a:cubicBezTo>
                  <a:cubicBezTo>
                    <a:pt x="1384" y="5648"/>
                    <a:pt x="1339" y="5607"/>
                    <a:pt x="1313" y="5601"/>
                  </a:cubicBezTo>
                  <a:cubicBezTo>
                    <a:pt x="1320" y="5612"/>
                    <a:pt x="1321" y="5613"/>
                    <a:pt x="1330" y="5624"/>
                  </a:cubicBezTo>
                  <a:lnTo>
                    <a:pt x="1350" y="5645"/>
                  </a:lnTo>
                  <a:cubicBezTo>
                    <a:pt x="1371" y="5664"/>
                    <a:pt x="1375" y="5675"/>
                    <a:pt x="1402" y="5682"/>
                  </a:cubicBezTo>
                  <a:close/>
                  <a:moveTo>
                    <a:pt x="19015" y="3316"/>
                  </a:moveTo>
                  <a:cubicBezTo>
                    <a:pt x="19044" y="3316"/>
                    <a:pt x="19023" y="3317"/>
                    <a:pt x="19034" y="3311"/>
                  </a:cubicBezTo>
                  <a:cubicBezTo>
                    <a:pt x="19044" y="3305"/>
                    <a:pt x="19042" y="3305"/>
                    <a:pt x="19048" y="3300"/>
                  </a:cubicBezTo>
                  <a:cubicBezTo>
                    <a:pt x="19015" y="3300"/>
                    <a:pt x="19004" y="3296"/>
                    <a:pt x="18984" y="3294"/>
                  </a:cubicBezTo>
                  <a:lnTo>
                    <a:pt x="18918" y="3292"/>
                  </a:lnTo>
                  <a:cubicBezTo>
                    <a:pt x="18936" y="3316"/>
                    <a:pt x="18923" y="3306"/>
                    <a:pt x="18965" y="3311"/>
                  </a:cubicBezTo>
                  <a:cubicBezTo>
                    <a:pt x="18983" y="3313"/>
                    <a:pt x="18968" y="3312"/>
                    <a:pt x="18988" y="3312"/>
                  </a:cubicBezTo>
                  <a:lnTo>
                    <a:pt x="18999" y="3312"/>
                  </a:lnTo>
                  <a:cubicBezTo>
                    <a:pt x="19030" y="3315"/>
                    <a:pt x="18992" y="3316"/>
                    <a:pt x="19015" y="3316"/>
                  </a:cubicBezTo>
                  <a:close/>
                  <a:moveTo>
                    <a:pt x="11189" y="1599"/>
                  </a:moveTo>
                  <a:cubicBezTo>
                    <a:pt x="11260" y="1582"/>
                    <a:pt x="11181" y="1590"/>
                    <a:pt x="11270" y="1590"/>
                  </a:cubicBezTo>
                  <a:cubicBezTo>
                    <a:pt x="11255" y="1570"/>
                    <a:pt x="11262" y="1586"/>
                    <a:pt x="11213" y="1550"/>
                  </a:cubicBezTo>
                  <a:cubicBezTo>
                    <a:pt x="11195" y="1576"/>
                    <a:pt x="11192" y="1561"/>
                    <a:pt x="11189" y="1599"/>
                  </a:cubicBezTo>
                  <a:close/>
                  <a:moveTo>
                    <a:pt x="18958" y="4929"/>
                  </a:moveTo>
                  <a:cubicBezTo>
                    <a:pt x="19023" y="4929"/>
                    <a:pt x="19020" y="4933"/>
                    <a:pt x="19023" y="4896"/>
                  </a:cubicBezTo>
                  <a:lnTo>
                    <a:pt x="19016" y="4893"/>
                  </a:lnTo>
                  <a:cubicBezTo>
                    <a:pt x="18981" y="4887"/>
                    <a:pt x="18993" y="4889"/>
                    <a:pt x="18991" y="4912"/>
                  </a:cubicBezTo>
                  <a:cubicBezTo>
                    <a:pt x="18961" y="4904"/>
                    <a:pt x="18974" y="4904"/>
                    <a:pt x="18950" y="4888"/>
                  </a:cubicBezTo>
                  <a:cubicBezTo>
                    <a:pt x="18955" y="4907"/>
                    <a:pt x="18957" y="4907"/>
                    <a:pt x="18958" y="4929"/>
                  </a:cubicBezTo>
                  <a:close/>
                  <a:moveTo>
                    <a:pt x="18197" y="5455"/>
                  </a:moveTo>
                  <a:cubicBezTo>
                    <a:pt x="18160" y="5455"/>
                    <a:pt x="18161" y="5441"/>
                    <a:pt x="18132" y="5455"/>
                  </a:cubicBezTo>
                  <a:cubicBezTo>
                    <a:pt x="18152" y="5482"/>
                    <a:pt x="18122" y="5471"/>
                    <a:pt x="18213" y="5463"/>
                  </a:cubicBezTo>
                  <a:cubicBezTo>
                    <a:pt x="18213" y="5506"/>
                    <a:pt x="18213" y="5475"/>
                    <a:pt x="18221" y="5488"/>
                  </a:cubicBezTo>
                  <a:cubicBezTo>
                    <a:pt x="18231" y="5461"/>
                    <a:pt x="18239" y="5479"/>
                    <a:pt x="18229" y="5439"/>
                  </a:cubicBezTo>
                  <a:cubicBezTo>
                    <a:pt x="18201" y="5446"/>
                    <a:pt x="18208" y="5455"/>
                    <a:pt x="18197" y="5455"/>
                  </a:cubicBezTo>
                  <a:close/>
                  <a:moveTo>
                    <a:pt x="22604" y="3535"/>
                  </a:moveTo>
                  <a:cubicBezTo>
                    <a:pt x="22667" y="3530"/>
                    <a:pt x="22604" y="3525"/>
                    <a:pt x="22710" y="3527"/>
                  </a:cubicBezTo>
                  <a:cubicBezTo>
                    <a:pt x="22690" y="3500"/>
                    <a:pt x="22712" y="3515"/>
                    <a:pt x="22670" y="3510"/>
                  </a:cubicBezTo>
                  <a:cubicBezTo>
                    <a:pt x="22645" y="3507"/>
                    <a:pt x="22640" y="3503"/>
                    <a:pt x="22612" y="3503"/>
                  </a:cubicBezTo>
                  <a:cubicBezTo>
                    <a:pt x="22611" y="3521"/>
                    <a:pt x="22611" y="3523"/>
                    <a:pt x="22604" y="3535"/>
                  </a:cubicBezTo>
                  <a:close/>
                  <a:moveTo>
                    <a:pt x="14105" y="2352"/>
                  </a:moveTo>
                  <a:cubicBezTo>
                    <a:pt x="14120" y="2361"/>
                    <a:pt x="14153" y="2367"/>
                    <a:pt x="14163" y="2354"/>
                  </a:cubicBezTo>
                  <a:lnTo>
                    <a:pt x="14154" y="2312"/>
                  </a:lnTo>
                  <a:cubicBezTo>
                    <a:pt x="14123" y="2327"/>
                    <a:pt x="14116" y="2313"/>
                    <a:pt x="14105" y="2352"/>
                  </a:cubicBezTo>
                  <a:close/>
                  <a:moveTo>
                    <a:pt x="20465" y="5293"/>
                  </a:moveTo>
                  <a:lnTo>
                    <a:pt x="20474" y="5301"/>
                  </a:lnTo>
                  <a:cubicBezTo>
                    <a:pt x="20482" y="5305"/>
                    <a:pt x="20573" y="5324"/>
                    <a:pt x="20595" y="5293"/>
                  </a:cubicBezTo>
                  <a:cubicBezTo>
                    <a:pt x="20566" y="5293"/>
                    <a:pt x="20545" y="5287"/>
                    <a:pt x="20531" y="5287"/>
                  </a:cubicBezTo>
                  <a:cubicBezTo>
                    <a:pt x="20519" y="5288"/>
                    <a:pt x="20494" y="5293"/>
                    <a:pt x="20465" y="5293"/>
                  </a:cubicBezTo>
                  <a:close/>
                  <a:moveTo>
                    <a:pt x="6773" y="1574"/>
                  </a:moveTo>
                  <a:lnTo>
                    <a:pt x="6773" y="1599"/>
                  </a:lnTo>
                  <a:cubicBezTo>
                    <a:pt x="6822" y="1586"/>
                    <a:pt x="6784" y="1588"/>
                    <a:pt x="6830" y="1599"/>
                  </a:cubicBezTo>
                  <a:lnTo>
                    <a:pt x="6830" y="1574"/>
                  </a:lnTo>
                  <a:cubicBezTo>
                    <a:pt x="6868" y="1571"/>
                    <a:pt x="6844" y="1583"/>
                    <a:pt x="6862" y="1558"/>
                  </a:cubicBezTo>
                  <a:cubicBezTo>
                    <a:pt x="6848" y="1558"/>
                    <a:pt x="6829" y="1556"/>
                    <a:pt x="6815" y="1560"/>
                  </a:cubicBezTo>
                  <a:cubicBezTo>
                    <a:pt x="6784" y="1568"/>
                    <a:pt x="6816" y="1571"/>
                    <a:pt x="6773" y="1574"/>
                  </a:cubicBezTo>
                  <a:close/>
                  <a:moveTo>
                    <a:pt x="17071" y="4361"/>
                  </a:moveTo>
                  <a:cubicBezTo>
                    <a:pt x="17029" y="4361"/>
                    <a:pt x="17039" y="4354"/>
                    <a:pt x="17022" y="4378"/>
                  </a:cubicBezTo>
                  <a:cubicBezTo>
                    <a:pt x="17057" y="4381"/>
                    <a:pt x="17037" y="4377"/>
                    <a:pt x="17063" y="4394"/>
                  </a:cubicBezTo>
                  <a:cubicBezTo>
                    <a:pt x="17083" y="4379"/>
                    <a:pt x="17119" y="4344"/>
                    <a:pt x="17087" y="4321"/>
                  </a:cubicBezTo>
                  <a:cubicBezTo>
                    <a:pt x="17079" y="4351"/>
                    <a:pt x="17079" y="4331"/>
                    <a:pt x="17071" y="4361"/>
                  </a:cubicBezTo>
                  <a:close/>
                  <a:moveTo>
                    <a:pt x="17306" y="1874"/>
                  </a:moveTo>
                  <a:cubicBezTo>
                    <a:pt x="17311" y="1895"/>
                    <a:pt x="17303" y="1883"/>
                    <a:pt x="17322" y="1890"/>
                  </a:cubicBezTo>
                  <a:cubicBezTo>
                    <a:pt x="17308" y="1933"/>
                    <a:pt x="17303" y="1870"/>
                    <a:pt x="17298" y="1923"/>
                  </a:cubicBezTo>
                  <a:cubicBezTo>
                    <a:pt x="17331" y="1895"/>
                    <a:pt x="17335" y="1954"/>
                    <a:pt x="17342" y="1877"/>
                  </a:cubicBezTo>
                  <a:cubicBezTo>
                    <a:pt x="17345" y="1845"/>
                    <a:pt x="17357" y="1851"/>
                    <a:pt x="17322" y="1842"/>
                  </a:cubicBezTo>
                  <a:cubicBezTo>
                    <a:pt x="17319" y="1878"/>
                    <a:pt x="17331" y="1857"/>
                    <a:pt x="17306" y="1874"/>
                  </a:cubicBezTo>
                  <a:close/>
                  <a:moveTo>
                    <a:pt x="18764" y="3179"/>
                  </a:moveTo>
                  <a:lnTo>
                    <a:pt x="18837" y="3179"/>
                  </a:lnTo>
                  <a:lnTo>
                    <a:pt x="18813" y="3154"/>
                  </a:lnTo>
                  <a:cubicBezTo>
                    <a:pt x="18836" y="3149"/>
                    <a:pt x="18824" y="3155"/>
                    <a:pt x="18837" y="3138"/>
                  </a:cubicBezTo>
                  <a:cubicBezTo>
                    <a:pt x="18768" y="3121"/>
                    <a:pt x="18814" y="3131"/>
                    <a:pt x="18779" y="3161"/>
                  </a:cubicBezTo>
                  <a:cubicBezTo>
                    <a:pt x="18765" y="3174"/>
                    <a:pt x="18772" y="3158"/>
                    <a:pt x="18764" y="3179"/>
                  </a:cubicBezTo>
                  <a:close/>
                  <a:moveTo>
                    <a:pt x="14454" y="2636"/>
                  </a:moveTo>
                  <a:lnTo>
                    <a:pt x="14551" y="2636"/>
                  </a:lnTo>
                  <a:cubicBezTo>
                    <a:pt x="14546" y="2616"/>
                    <a:pt x="14557" y="2620"/>
                    <a:pt x="14534" y="2613"/>
                  </a:cubicBezTo>
                  <a:cubicBezTo>
                    <a:pt x="14532" y="2612"/>
                    <a:pt x="14455" y="2600"/>
                    <a:pt x="14454" y="2636"/>
                  </a:cubicBezTo>
                  <a:close/>
                  <a:moveTo>
                    <a:pt x="5315" y="1785"/>
                  </a:moveTo>
                  <a:cubicBezTo>
                    <a:pt x="5323" y="1797"/>
                    <a:pt x="5318" y="1795"/>
                    <a:pt x="5332" y="1799"/>
                  </a:cubicBezTo>
                  <a:lnTo>
                    <a:pt x="5359" y="1799"/>
                  </a:lnTo>
                  <a:cubicBezTo>
                    <a:pt x="5384" y="1795"/>
                    <a:pt x="5381" y="1789"/>
                    <a:pt x="5388" y="1761"/>
                  </a:cubicBezTo>
                  <a:cubicBezTo>
                    <a:pt x="5350" y="1761"/>
                    <a:pt x="5331" y="1763"/>
                    <a:pt x="5315" y="1785"/>
                  </a:cubicBezTo>
                  <a:close/>
                  <a:moveTo>
                    <a:pt x="19015" y="5593"/>
                  </a:moveTo>
                  <a:cubicBezTo>
                    <a:pt x="19027" y="5599"/>
                    <a:pt x="19121" y="5619"/>
                    <a:pt x="19108" y="5587"/>
                  </a:cubicBezTo>
                  <a:cubicBezTo>
                    <a:pt x="19102" y="5571"/>
                    <a:pt x="19080" y="5577"/>
                    <a:pt x="19043" y="5579"/>
                  </a:cubicBezTo>
                  <a:cubicBezTo>
                    <a:pt x="19029" y="5580"/>
                    <a:pt x="19018" y="5576"/>
                    <a:pt x="19015" y="5593"/>
                  </a:cubicBezTo>
                  <a:close/>
                  <a:moveTo>
                    <a:pt x="7681" y="1493"/>
                  </a:moveTo>
                  <a:lnTo>
                    <a:pt x="7632" y="1493"/>
                  </a:lnTo>
                  <a:cubicBezTo>
                    <a:pt x="7634" y="1515"/>
                    <a:pt x="7636" y="1515"/>
                    <a:pt x="7640" y="1534"/>
                  </a:cubicBezTo>
                  <a:cubicBezTo>
                    <a:pt x="7672" y="1525"/>
                    <a:pt x="7658" y="1519"/>
                    <a:pt x="7681" y="1513"/>
                  </a:cubicBezTo>
                  <a:cubicBezTo>
                    <a:pt x="7692" y="1510"/>
                    <a:pt x="7718" y="1522"/>
                    <a:pt x="7710" y="1496"/>
                  </a:cubicBezTo>
                  <a:cubicBezTo>
                    <a:pt x="7702" y="1472"/>
                    <a:pt x="7704" y="1493"/>
                    <a:pt x="7681" y="1493"/>
                  </a:cubicBezTo>
                  <a:close/>
                  <a:moveTo>
                    <a:pt x="20684" y="3243"/>
                  </a:moveTo>
                  <a:lnTo>
                    <a:pt x="20714" y="3240"/>
                  </a:lnTo>
                  <a:cubicBezTo>
                    <a:pt x="20762" y="3236"/>
                    <a:pt x="20745" y="3260"/>
                    <a:pt x="20749" y="3219"/>
                  </a:cubicBezTo>
                  <a:cubicBezTo>
                    <a:pt x="20693" y="3246"/>
                    <a:pt x="20700" y="3211"/>
                    <a:pt x="20636" y="3211"/>
                  </a:cubicBezTo>
                  <a:cubicBezTo>
                    <a:pt x="20642" y="3236"/>
                    <a:pt x="20651" y="3243"/>
                    <a:pt x="20684" y="3243"/>
                  </a:cubicBezTo>
                  <a:close/>
                  <a:moveTo>
                    <a:pt x="22847" y="2676"/>
                  </a:moveTo>
                  <a:lnTo>
                    <a:pt x="22880" y="2692"/>
                  </a:lnTo>
                  <a:lnTo>
                    <a:pt x="22911" y="2667"/>
                  </a:lnTo>
                  <a:cubicBezTo>
                    <a:pt x="22940" y="2649"/>
                    <a:pt x="22923" y="2674"/>
                    <a:pt x="22945" y="2644"/>
                  </a:cubicBezTo>
                  <a:cubicBezTo>
                    <a:pt x="22893" y="2619"/>
                    <a:pt x="22898" y="2664"/>
                    <a:pt x="22847" y="2676"/>
                  </a:cubicBezTo>
                  <a:close/>
                  <a:moveTo>
                    <a:pt x="18537" y="4548"/>
                  </a:moveTo>
                  <a:lnTo>
                    <a:pt x="18513" y="4548"/>
                  </a:lnTo>
                  <a:lnTo>
                    <a:pt x="18513" y="4580"/>
                  </a:lnTo>
                  <a:lnTo>
                    <a:pt x="18536" y="4563"/>
                  </a:lnTo>
                  <a:cubicBezTo>
                    <a:pt x="18562" y="4583"/>
                    <a:pt x="18554" y="4580"/>
                    <a:pt x="18578" y="4580"/>
                  </a:cubicBezTo>
                  <a:cubicBezTo>
                    <a:pt x="18591" y="4561"/>
                    <a:pt x="18587" y="4572"/>
                    <a:pt x="18594" y="4548"/>
                  </a:cubicBezTo>
                  <a:cubicBezTo>
                    <a:pt x="18545" y="4536"/>
                    <a:pt x="18580" y="4548"/>
                    <a:pt x="18537" y="4548"/>
                  </a:cubicBezTo>
                  <a:close/>
                  <a:moveTo>
                    <a:pt x="22596" y="1161"/>
                  </a:moveTo>
                  <a:cubicBezTo>
                    <a:pt x="22660" y="1161"/>
                    <a:pt x="22704" y="1198"/>
                    <a:pt x="22718" y="1145"/>
                  </a:cubicBezTo>
                  <a:cubicBezTo>
                    <a:pt x="22694" y="1147"/>
                    <a:pt x="22695" y="1150"/>
                    <a:pt x="22684" y="1151"/>
                  </a:cubicBezTo>
                  <a:lnTo>
                    <a:pt x="22623" y="1149"/>
                  </a:lnTo>
                  <a:cubicBezTo>
                    <a:pt x="22609" y="1149"/>
                    <a:pt x="22599" y="1142"/>
                    <a:pt x="22596" y="1161"/>
                  </a:cubicBezTo>
                  <a:close/>
                  <a:moveTo>
                    <a:pt x="15596" y="5674"/>
                  </a:moveTo>
                  <a:cubicBezTo>
                    <a:pt x="15620" y="5668"/>
                    <a:pt x="15609" y="5671"/>
                    <a:pt x="15629" y="5658"/>
                  </a:cubicBezTo>
                  <a:cubicBezTo>
                    <a:pt x="15622" y="5644"/>
                    <a:pt x="15619" y="5632"/>
                    <a:pt x="15612" y="5617"/>
                  </a:cubicBezTo>
                  <a:cubicBezTo>
                    <a:pt x="15530" y="5617"/>
                    <a:pt x="15570" y="5620"/>
                    <a:pt x="15587" y="5651"/>
                  </a:cubicBezTo>
                  <a:cubicBezTo>
                    <a:pt x="15587" y="5652"/>
                    <a:pt x="15595" y="5671"/>
                    <a:pt x="15596" y="5674"/>
                  </a:cubicBezTo>
                  <a:close/>
                  <a:moveTo>
                    <a:pt x="429" y="2182"/>
                  </a:moveTo>
                  <a:cubicBezTo>
                    <a:pt x="458" y="2182"/>
                    <a:pt x="496" y="2188"/>
                    <a:pt x="482" y="2155"/>
                  </a:cubicBezTo>
                  <a:cubicBezTo>
                    <a:pt x="476" y="2141"/>
                    <a:pt x="457" y="2133"/>
                    <a:pt x="446" y="2125"/>
                  </a:cubicBezTo>
                  <a:cubicBezTo>
                    <a:pt x="439" y="2184"/>
                    <a:pt x="431" y="2112"/>
                    <a:pt x="429" y="2182"/>
                  </a:cubicBezTo>
                  <a:close/>
                  <a:moveTo>
                    <a:pt x="17759" y="1996"/>
                  </a:moveTo>
                  <a:lnTo>
                    <a:pt x="17759" y="1955"/>
                  </a:lnTo>
                  <a:lnTo>
                    <a:pt x="17686" y="1947"/>
                  </a:lnTo>
                  <a:cubicBezTo>
                    <a:pt x="17694" y="1958"/>
                    <a:pt x="17687" y="1948"/>
                    <a:pt x="17698" y="1960"/>
                  </a:cubicBezTo>
                  <a:lnTo>
                    <a:pt x="17713" y="1977"/>
                  </a:lnTo>
                  <a:cubicBezTo>
                    <a:pt x="17733" y="1998"/>
                    <a:pt x="17723" y="1995"/>
                    <a:pt x="17759" y="1996"/>
                  </a:cubicBezTo>
                  <a:close/>
                  <a:moveTo>
                    <a:pt x="18877" y="5585"/>
                  </a:moveTo>
                  <a:lnTo>
                    <a:pt x="18756" y="5577"/>
                  </a:lnTo>
                  <a:cubicBezTo>
                    <a:pt x="18768" y="5594"/>
                    <a:pt x="18784" y="5600"/>
                    <a:pt x="18807" y="5605"/>
                  </a:cubicBezTo>
                  <a:cubicBezTo>
                    <a:pt x="18816" y="5606"/>
                    <a:pt x="18830" y="5605"/>
                    <a:pt x="18845" y="5602"/>
                  </a:cubicBezTo>
                  <a:cubicBezTo>
                    <a:pt x="18884" y="5595"/>
                    <a:pt x="18858" y="5612"/>
                    <a:pt x="18877" y="5585"/>
                  </a:cubicBezTo>
                  <a:close/>
                  <a:moveTo>
                    <a:pt x="20830" y="5318"/>
                  </a:moveTo>
                  <a:lnTo>
                    <a:pt x="20854" y="5334"/>
                  </a:lnTo>
                  <a:lnTo>
                    <a:pt x="20911" y="5309"/>
                  </a:lnTo>
                  <a:cubicBezTo>
                    <a:pt x="20895" y="5287"/>
                    <a:pt x="20925" y="5295"/>
                    <a:pt x="20830" y="5293"/>
                  </a:cubicBezTo>
                  <a:cubicBezTo>
                    <a:pt x="20837" y="5309"/>
                    <a:pt x="20838" y="5302"/>
                    <a:pt x="20830" y="5318"/>
                  </a:cubicBezTo>
                  <a:close/>
                  <a:moveTo>
                    <a:pt x="21357" y="4564"/>
                  </a:moveTo>
                  <a:cubicBezTo>
                    <a:pt x="21350" y="4595"/>
                    <a:pt x="21350" y="4573"/>
                    <a:pt x="21357" y="4605"/>
                  </a:cubicBezTo>
                  <a:lnTo>
                    <a:pt x="21363" y="4594"/>
                  </a:lnTo>
                  <a:cubicBezTo>
                    <a:pt x="21365" y="4583"/>
                    <a:pt x="21364" y="4584"/>
                    <a:pt x="21365" y="4572"/>
                  </a:cubicBezTo>
                  <a:cubicBezTo>
                    <a:pt x="21402" y="4569"/>
                    <a:pt x="21379" y="4581"/>
                    <a:pt x="21397" y="4556"/>
                  </a:cubicBezTo>
                  <a:cubicBezTo>
                    <a:pt x="21359" y="4556"/>
                    <a:pt x="21276" y="4556"/>
                    <a:pt x="21243" y="4540"/>
                  </a:cubicBezTo>
                  <a:cubicBezTo>
                    <a:pt x="21248" y="4551"/>
                    <a:pt x="21240" y="4560"/>
                    <a:pt x="21292" y="4564"/>
                  </a:cubicBezTo>
                  <a:cubicBezTo>
                    <a:pt x="21330" y="4567"/>
                    <a:pt x="21331" y="4569"/>
                    <a:pt x="21357" y="4564"/>
                  </a:cubicBezTo>
                  <a:close/>
                  <a:moveTo>
                    <a:pt x="15588" y="2425"/>
                  </a:moveTo>
                  <a:lnTo>
                    <a:pt x="15588" y="2441"/>
                  </a:lnTo>
                  <a:cubicBezTo>
                    <a:pt x="15651" y="2443"/>
                    <a:pt x="15612" y="2457"/>
                    <a:pt x="15660" y="2434"/>
                  </a:cubicBezTo>
                  <a:lnTo>
                    <a:pt x="15686" y="2429"/>
                  </a:lnTo>
                  <a:cubicBezTo>
                    <a:pt x="15699" y="2432"/>
                    <a:pt x="15686" y="2429"/>
                    <a:pt x="15700" y="2434"/>
                  </a:cubicBezTo>
                  <a:cubicBezTo>
                    <a:pt x="15714" y="2439"/>
                    <a:pt x="15689" y="2434"/>
                    <a:pt x="15718" y="2441"/>
                  </a:cubicBezTo>
                  <a:lnTo>
                    <a:pt x="15718" y="2417"/>
                  </a:lnTo>
                  <a:lnTo>
                    <a:pt x="15588" y="2425"/>
                  </a:lnTo>
                  <a:close/>
                  <a:moveTo>
                    <a:pt x="22612" y="2684"/>
                  </a:moveTo>
                  <a:lnTo>
                    <a:pt x="22612" y="2700"/>
                  </a:lnTo>
                  <a:cubicBezTo>
                    <a:pt x="22640" y="2694"/>
                    <a:pt x="22645" y="2688"/>
                    <a:pt x="22680" y="2705"/>
                  </a:cubicBezTo>
                  <a:cubicBezTo>
                    <a:pt x="22699" y="2714"/>
                    <a:pt x="22669" y="2705"/>
                    <a:pt x="22702" y="2717"/>
                  </a:cubicBezTo>
                  <a:lnTo>
                    <a:pt x="22719" y="2693"/>
                  </a:lnTo>
                  <a:cubicBezTo>
                    <a:pt x="22689" y="2685"/>
                    <a:pt x="22696" y="2692"/>
                    <a:pt x="22693" y="2660"/>
                  </a:cubicBezTo>
                  <a:cubicBezTo>
                    <a:pt x="22652" y="2688"/>
                    <a:pt x="22669" y="2681"/>
                    <a:pt x="22639" y="2682"/>
                  </a:cubicBezTo>
                  <a:cubicBezTo>
                    <a:pt x="22639" y="2682"/>
                    <a:pt x="22617" y="2684"/>
                    <a:pt x="22612" y="2684"/>
                  </a:cubicBezTo>
                  <a:close/>
                  <a:moveTo>
                    <a:pt x="17533" y="5115"/>
                  </a:moveTo>
                  <a:cubicBezTo>
                    <a:pt x="17571" y="5116"/>
                    <a:pt x="17560" y="5124"/>
                    <a:pt x="17597" y="5122"/>
                  </a:cubicBezTo>
                  <a:lnTo>
                    <a:pt x="17662" y="5107"/>
                  </a:lnTo>
                  <a:cubicBezTo>
                    <a:pt x="17649" y="5107"/>
                    <a:pt x="17652" y="5108"/>
                    <a:pt x="17640" y="5104"/>
                  </a:cubicBezTo>
                  <a:lnTo>
                    <a:pt x="17606" y="5095"/>
                  </a:lnTo>
                  <a:cubicBezTo>
                    <a:pt x="17572" y="5092"/>
                    <a:pt x="17602" y="5083"/>
                    <a:pt x="17551" y="5100"/>
                  </a:cubicBezTo>
                  <a:cubicBezTo>
                    <a:pt x="17550" y="5100"/>
                    <a:pt x="17547" y="5101"/>
                    <a:pt x="17546" y="5101"/>
                  </a:cubicBezTo>
                  <a:lnTo>
                    <a:pt x="17533" y="5115"/>
                  </a:lnTo>
                  <a:close/>
                  <a:moveTo>
                    <a:pt x="275" y="3097"/>
                  </a:moveTo>
                  <a:cubicBezTo>
                    <a:pt x="309" y="3101"/>
                    <a:pt x="309" y="3108"/>
                    <a:pt x="300" y="3130"/>
                  </a:cubicBezTo>
                  <a:lnTo>
                    <a:pt x="324" y="3122"/>
                  </a:lnTo>
                  <a:cubicBezTo>
                    <a:pt x="322" y="3097"/>
                    <a:pt x="324" y="3106"/>
                    <a:pt x="316" y="3089"/>
                  </a:cubicBezTo>
                  <a:cubicBezTo>
                    <a:pt x="324" y="3059"/>
                    <a:pt x="324" y="3079"/>
                    <a:pt x="332" y="3049"/>
                  </a:cubicBezTo>
                  <a:cubicBezTo>
                    <a:pt x="266" y="3067"/>
                    <a:pt x="277" y="3082"/>
                    <a:pt x="275" y="3097"/>
                  </a:cubicBezTo>
                  <a:close/>
                  <a:moveTo>
                    <a:pt x="15288" y="2344"/>
                  </a:moveTo>
                  <a:cubicBezTo>
                    <a:pt x="15327" y="2366"/>
                    <a:pt x="15359" y="2342"/>
                    <a:pt x="15386" y="2336"/>
                  </a:cubicBezTo>
                  <a:cubicBezTo>
                    <a:pt x="15379" y="2317"/>
                    <a:pt x="15388" y="2327"/>
                    <a:pt x="15376" y="2323"/>
                  </a:cubicBezTo>
                  <a:cubicBezTo>
                    <a:pt x="15375" y="2323"/>
                    <a:pt x="15372" y="2322"/>
                    <a:pt x="15371" y="2322"/>
                  </a:cubicBezTo>
                  <a:lnTo>
                    <a:pt x="15302" y="2323"/>
                  </a:lnTo>
                  <a:cubicBezTo>
                    <a:pt x="15291" y="2328"/>
                    <a:pt x="15289" y="2321"/>
                    <a:pt x="15288" y="2344"/>
                  </a:cubicBezTo>
                  <a:close/>
                  <a:moveTo>
                    <a:pt x="20125" y="5285"/>
                  </a:moveTo>
                  <a:lnTo>
                    <a:pt x="20125" y="5293"/>
                  </a:lnTo>
                  <a:cubicBezTo>
                    <a:pt x="20160" y="5293"/>
                    <a:pt x="20142" y="5289"/>
                    <a:pt x="20158" y="5309"/>
                  </a:cubicBezTo>
                  <a:cubicBezTo>
                    <a:pt x="20128" y="5317"/>
                    <a:pt x="20136" y="5310"/>
                    <a:pt x="20133" y="5342"/>
                  </a:cubicBezTo>
                  <a:cubicBezTo>
                    <a:pt x="20150" y="5336"/>
                    <a:pt x="20139" y="5341"/>
                    <a:pt x="20149" y="5333"/>
                  </a:cubicBezTo>
                  <a:cubicBezTo>
                    <a:pt x="20176" y="5310"/>
                    <a:pt x="20163" y="5307"/>
                    <a:pt x="20206" y="5318"/>
                  </a:cubicBezTo>
                  <a:cubicBezTo>
                    <a:pt x="20195" y="5275"/>
                    <a:pt x="20193" y="5307"/>
                    <a:pt x="20179" y="5287"/>
                  </a:cubicBezTo>
                  <a:cubicBezTo>
                    <a:pt x="20178" y="5286"/>
                    <a:pt x="20177" y="5284"/>
                    <a:pt x="20177" y="5283"/>
                  </a:cubicBezTo>
                  <a:lnTo>
                    <a:pt x="20174" y="5269"/>
                  </a:lnTo>
                  <a:cubicBezTo>
                    <a:pt x="20136" y="5279"/>
                    <a:pt x="20165" y="5285"/>
                    <a:pt x="20125" y="5285"/>
                  </a:cubicBezTo>
                  <a:close/>
                  <a:moveTo>
                    <a:pt x="20887" y="3268"/>
                  </a:moveTo>
                  <a:lnTo>
                    <a:pt x="20968" y="3277"/>
                  </a:lnTo>
                  <a:lnTo>
                    <a:pt x="20968" y="3251"/>
                  </a:lnTo>
                  <a:cubicBezTo>
                    <a:pt x="20942" y="3245"/>
                    <a:pt x="20912" y="3241"/>
                    <a:pt x="20887" y="3235"/>
                  </a:cubicBezTo>
                  <a:lnTo>
                    <a:pt x="20887" y="3268"/>
                  </a:lnTo>
                  <a:close/>
                  <a:moveTo>
                    <a:pt x="16212" y="2125"/>
                  </a:moveTo>
                  <a:cubicBezTo>
                    <a:pt x="16256" y="2137"/>
                    <a:pt x="16228" y="2153"/>
                    <a:pt x="16269" y="2133"/>
                  </a:cubicBezTo>
                  <a:cubicBezTo>
                    <a:pt x="16259" y="2107"/>
                    <a:pt x="16279" y="2127"/>
                    <a:pt x="16244" y="2109"/>
                  </a:cubicBezTo>
                  <a:cubicBezTo>
                    <a:pt x="16257" y="2090"/>
                    <a:pt x="16254" y="2101"/>
                    <a:pt x="16261" y="2077"/>
                  </a:cubicBezTo>
                  <a:cubicBezTo>
                    <a:pt x="16229" y="2083"/>
                    <a:pt x="16213" y="2074"/>
                    <a:pt x="16212" y="2125"/>
                  </a:cubicBezTo>
                  <a:close/>
                  <a:moveTo>
                    <a:pt x="15961" y="1850"/>
                  </a:moveTo>
                  <a:lnTo>
                    <a:pt x="15969" y="1858"/>
                  </a:lnTo>
                  <a:cubicBezTo>
                    <a:pt x="16009" y="1891"/>
                    <a:pt x="16019" y="1869"/>
                    <a:pt x="16026" y="1866"/>
                  </a:cubicBezTo>
                  <a:cubicBezTo>
                    <a:pt x="16017" y="1844"/>
                    <a:pt x="16042" y="1851"/>
                    <a:pt x="15993" y="1850"/>
                  </a:cubicBezTo>
                  <a:lnTo>
                    <a:pt x="16026" y="1817"/>
                  </a:lnTo>
                  <a:cubicBezTo>
                    <a:pt x="15991" y="1825"/>
                    <a:pt x="16016" y="1821"/>
                    <a:pt x="15977" y="1817"/>
                  </a:cubicBezTo>
                  <a:cubicBezTo>
                    <a:pt x="15971" y="1841"/>
                    <a:pt x="15974" y="1831"/>
                    <a:pt x="15961" y="1850"/>
                  </a:cubicBezTo>
                  <a:close/>
                  <a:moveTo>
                    <a:pt x="12201" y="1372"/>
                  </a:moveTo>
                  <a:cubicBezTo>
                    <a:pt x="12202" y="1372"/>
                    <a:pt x="12200" y="1407"/>
                    <a:pt x="12263" y="1389"/>
                  </a:cubicBezTo>
                  <a:cubicBezTo>
                    <a:pt x="12302" y="1377"/>
                    <a:pt x="12263" y="1388"/>
                    <a:pt x="12307" y="1388"/>
                  </a:cubicBezTo>
                  <a:cubicBezTo>
                    <a:pt x="12328" y="1388"/>
                    <a:pt x="12312" y="1394"/>
                    <a:pt x="12347" y="1364"/>
                  </a:cubicBezTo>
                  <a:lnTo>
                    <a:pt x="12281" y="1370"/>
                  </a:lnTo>
                  <a:cubicBezTo>
                    <a:pt x="12243" y="1374"/>
                    <a:pt x="12225" y="1377"/>
                    <a:pt x="12201" y="1372"/>
                  </a:cubicBezTo>
                  <a:close/>
                  <a:moveTo>
                    <a:pt x="16115" y="2441"/>
                  </a:moveTo>
                  <a:cubicBezTo>
                    <a:pt x="16150" y="2441"/>
                    <a:pt x="16155" y="2437"/>
                    <a:pt x="16180" y="2449"/>
                  </a:cubicBezTo>
                  <a:cubicBezTo>
                    <a:pt x="16180" y="2448"/>
                    <a:pt x="16180" y="2445"/>
                    <a:pt x="16181" y="2446"/>
                  </a:cubicBezTo>
                  <a:cubicBezTo>
                    <a:pt x="16183" y="2456"/>
                    <a:pt x="16183" y="2440"/>
                    <a:pt x="16184" y="2440"/>
                  </a:cubicBezTo>
                  <a:cubicBezTo>
                    <a:pt x="16189" y="2436"/>
                    <a:pt x="16179" y="2439"/>
                    <a:pt x="16196" y="2433"/>
                  </a:cubicBezTo>
                  <a:cubicBezTo>
                    <a:pt x="16201" y="2454"/>
                    <a:pt x="16193" y="2442"/>
                    <a:pt x="16212" y="2449"/>
                  </a:cubicBezTo>
                  <a:lnTo>
                    <a:pt x="16236" y="2425"/>
                  </a:lnTo>
                  <a:cubicBezTo>
                    <a:pt x="16164" y="2431"/>
                    <a:pt x="16242" y="2417"/>
                    <a:pt x="16115" y="2417"/>
                  </a:cubicBezTo>
                  <a:cubicBezTo>
                    <a:pt x="16121" y="2433"/>
                    <a:pt x="16123" y="2426"/>
                    <a:pt x="16115" y="2441"/>
                  </a:cubicBezTo>
                  <a:close/>
                  <a:moveTo>
                    <a:pt x="16285" y="5099"/>
                  </a:moveTo>
                  <a:lnTo>
                    <a:pt x="16382" y="5123"/>
                  </a:lnTo>
                  <a:lnTo>
                    <a:pt x="16382" y="5083"/>
                  </a:lnTo>
                  <a:cubicBezTo>
                    <a:pt x="16337" y="5084"/>
                    <a:pt x="16297" y="5083"/>
                    <a:pt x="16285" y="5099"/>
                  </a:cubicBezTo>
                  <a:close/>
                  <a:moveTo>
                    <a:pt x="21397" y="3932"/>
                  </a:moveTo>
                  <a:cubicBezTo>
                    <a:pt x="21436" y="3906"/>
                    <a:pt x="21426" y="3922"/>
                    <a:pt x="21430" y="3892"/>
                  </a:cubicBezTo>
                  <a:lnTo>
                    <a:pt x="21494" y="3882"/>
                  </a:lnTo>
                  <a:cubicBezTo>
                    <a:pt x="21480" y="3864"/>
                    <a:pt x="21494" y="3871"/>
                    <a:pt x="21466" y="3869"/>
                  </a:cubicBezTo>
                  <a:lnTo>
                    <a:pt x="21421" y="3867"/>
                  </a:lnTo>
                  <a:cubicBezTo>
                    <a:pt x="21398" y="3902"/>
                    <a:pt x="21397" y="3876"/>
                    <a:pt x="21397" y="3932"/>
                  </a:cubicBezTo>
                  <a:close/>
                  <a:moveTo>
                    <a:pt x="19137" y="1971"/>
                  </a:moveTo>
                  <a:lnTo>
                    <a:pt x="19137" y="1996"/>
                  </a:lnTo>
                  <a:cubicBezTo>
                    <a:pt x="19205" y="1990"/>
                    <a:pt x="19176" y="2002"/>
                    <a:pt x="19195" y="2000"/>
                  </a:cubicBezTo>
                  <a:cubicBezTo>
                    <a:pt x="19213" y="1998"/>
                    <a:pt x="19212" y="1971"/>
                    <a:pt x="19218" y="1947"/>
                  </a:cubicBezTo>
                  <a:cubicBezTo>
                    <a:pt x="19189" y="1966"/>
                    <a:pt x="19214" y="1953"/>
                    <a:pt x="19137" y="1971"/>
                  </a:cubicBezTo>
                  <a:close/>
                  <a:moveTo>
                    <a:pt x="18205" y="1947"/>
                  </a:moveTo>
                  <a:lnTo>
                    <a:pt x="18218" y="1961"/>
                  </a:lnTo>
                  <a:cubicBezTo>
                    <a:pt x="18240" y="1950"/>
                    <a:pt x="18228" y="1974"/>
                    <a:pt x="18237" y="1947"/>
                  </a:cubicBezTo>
                  <a:lnTo>
                    <a:pt x="18310" y="1947"/>
                  </a:lnTo>
                  <a:lnTo>
                    <a:pt x="18310" y="1923"/>
                  </a:lnTo>
                  <a:cubicBezTo>
                    <a:pt x="18242" y="1924"/>
                    <a:pt x="18327" y="1931"/>
                    <a:pt x="18221" y="1923"/>
                  </a:cubicBezTo>
                  <a:cubicBezTo>
                    <a:pt x="18220" y="1924"/>
                    <a:pt x="18219" y="1925"/>
                    <a:pt x="18219" y="1928"/>
                  </a:cubicBezTo>
                  <a:lnTo>
                    <a:pt x="18205" y="1947"/>
                  </a:lnTo>
                  <a:lnTo>
                    <a:pt x="18197" y="1939"/>
                  </a:lnTo>
                  <a:cubicBezTo>
                    <a:pt x="18196" y="1938"/>
                    <a:pt x="18193" y="1935"/>
                    <a:pt x="18193" y="1935"/>
                  </a:cubicBezTo>
                  <a:cubicBezTo>
                    <a:pt x="18180" y="1922"/>
                    <a:pt x="18110" y="1947"/>
                    <a:pt x="18075" y="1947"/>
                  </a:cubicBezTo>
                  <a:lnTo>
                    <a:pt x="18075" y="1955"/>
                  </a:lnTo>
                  <a:cubicBezTo>
                    <a:pt x="18126" y="1955"/>
                    <a:pt x="18109" y="1967"/>
                    <a:pt x="18136" y="1966"/>
                  </a:cubicBezTo>
                  <a:cubicBezTo>
                    <a:pt x="18180" y="1966"/>
                    <a:pt x="18176" y="1955"/>
                    <a:pt x="18205" y="1947"/>
                  </a:cubicBezTo>
                  <a:close/>
                  <a:moveTo>
                    <a:pt x="19898" y="5277"/>
                  </a:moveTo>
                  <a:cubicBezTo>
                    <a:pt x="19902" y="5289"/>
                    <a:pt x="19896" y="5295"/>
                    <a:pt x="19910" y="5298"/>
                  </a:cubicBezTo>
                  <a:cubicBezTo>
                    <a:pt x="19934" y="5305"/>
                    <a:pt x="19917" y="5299"/>
                    <a:pt x="19923" y="5285"/>
                  </a:cubicBezTo>
                  <a:cubicBezTo>
                    <a:pt x="19961" y="5286"/>
                    <a:pt x="19954" y="5277"/>
                    <a:pt x="19963" y="5309"/>
                  </a:cubicBezTo>
                  <a:cubicBezTo>
                    <a:pt x="19982" y="5299"/>
                    <a:pt x="19984" y="5295"/>
                    <a:pt x="20012" y="5293"/>
                  </a:cubicBezTo>
                  <a:cubicBezTo>
                    <a:pt x="19995" y="5270"/>
                    <a:pt x="20011" y="5287"/>
                    <a:pt x="19988" y="5276"/>
                  </a:cubicBezTo>
                  <a:lnTo>
                    <a:pt x="19960" y="5265"/>
                  </a:lnTo>
                  <a:cubicBezTo>
                    <a:pt x="19938" y="5262"/>
                    <a:pt x="19926" y="5270"/>
                    <a:pt x="19898" y="5277"/>
                  </a:cubicBezTo>
                  <a:close/>
                  <a:moveTo>
                    <a:pt x="16220" y="2538"/>
                  </a:moveTo>
                  <a:cubicBezTo>
                    <a:pt x="16181" y="2538"/>
                    <a:pt x="16209" y="2531"/>
                    <a:pt x="16181" y="2533"/>
                  </a:cubicBezTo>
                  <a:cubicBezTo>
                    <a:pt x="16170" y="2533"/>
                    <a:pt x="16165" y="2538"/>
                    <a:pt x="16139" y="2538"/>
                  </a:cubicBezTo>
                  <a:lnTo>
                    <a:pt x="16139" y="2555"/>
                  </a:lnTo>
                  <a:cubicBezTo>
                    <a:pt x="16209" y="2536"/>
                    <a:pt x="16174" y="2557"/>
                    <a:pt x="16218" y="2553"/>
                  </a:cubicBezTo>
                  <a:cubicBezTo>
                    <a:pt x="16233" y="2552"/>
                    <a:pt x="16245" y="2547"/>
                    <a:pt x="16277" y="2547"/>
                  </a:cubicBezTo>
                  <a:cubicBezTo>
                    <a:pt x="16265" y="2529"/>
                    <a:pt x="16261" y="2519"/>
                    <a:pt x="16244" y="2506"/>
                  </a:cubicBezTo>
                  <a:lnTo>
                    <a:pt x="16239" y="2520"/>
                  </a:lnTo>
                  <a:cubicBezTo>
                    <a:pt x="16235" y="2528"/>
                    <a:pt x="16229" y="2538"/>
                    <a:pt x="16220" y="2538"/>
                  </a:cubicBezTo>
                  <a:close/>
                  <a:moveTo>
                    <a:pt x="16860" y="4370"/>
                  </a:moveTo>
                  <a:cubicBezTo>
                    <a:pt x="16842" y="4365"/>
                    <a:pt x="16841" y="4363"/>
                    <a:pt x="16820" y="4361"/>
                  </a:cubicBezTo>
                  <a:lnTo>
                    <a:pt x="16820" y="4386"/>
                  </a:lnTo>
                  <a:cubicBezTo>
                    <a:pt x="16859" y="4389"/>
                    <a:pt x="16902" y="4431"/>
                    <a:pt x="16876" y="4321"/>
                  </a:cubicBezTo>
                  <a:lnTo>
                    <a:pt x="16860" y="4321"/>
                  </a:lnTo>
                  <a:cubicBezTo>
                    <a:pt x="16863" y="4360"/>
                    <a:pt x="16868" y="4335"/>
                    <a:pt x="16860" y="4370"/>
                  </a:cubicBezTo>
                  <a:close/>
                  <a:moveTo>
                    <a:pt x="17524" y="2538"/>
                  </a:moveTo>
                  <a:cubicBezTo>
                    <a:pt x="17563" y="2549"/>
                    <a:pt x="17558" y="2573"/>
                    <a:pt x="17597" y="2538"/>
                  </a:cubicBezTo>
                  <a:lnTo>
                    <a:pt x="17630" y="2555"/>
                  </a:lnTo>
                  <a:cubicBezTo>
                    <a:pt x="17625" y="2535"/>
                    <a:pt x="17612" y="2520"/>
                    <a:pt x="17591" y="2519"/>
                  </a:cubicBezTo>
                  <a:cubicBezTo>
                    <a:pt x="17524" y="2514"/>
                    <a:pt x="17528" y="2534"/>
                    <a:pt x="17524" y="2538"/>
                  </a:cubicBezTo>
                  <a:close/>
                  <a:moveTo>
                    <a:pt x="16828" y="1736"/>
                  </a:moveTo>
                  <a:cubicBezTo>
                    <a:pt x="16863" y="1733"/>
                    <a:pt x="16842" y="1737"/>
                    <a:pt x="16868" y="1720"/>
                  </a:cubicBezTo>
                  <a:cubicBezTo>
                    <a:pt x="16888" y="1747"/>
                    <a:pt x="16867" y="1737"/>
                    <a:pt x="16904" y="1731"/>
                  </a:cubicBezTo>
                  <a:cubicBezTo>
                    <a:pt x="16947" y="1725"/>
                    <a:pt x="16932" y="1723"/>
                    <a:pt x="16941" y="1744"/>
                  </a:cubicBezTo>
                  <a:cubicBezTo>
                    <a:pt x="16960" y="1732"/>
                    <a:pt x="16950" y="1735"/>
                    <a:pt x="16974" y="1728"/>
                  </a:cubicBezTo>
                  <a:cubicBezTo>
                    <a:pt x="16955" y="1695"/>
                    <a:pt x="16942" y="1719"/>
                    <a:pt x="16918" y="1718"/>
                  </a:cubicBezTo>
                  <a:cubicBezTo>
                    <a:pt x="16889" y="1717"/>
                    <a:pt x="16829" y="1694"/>
                    <a:pt x="16828" y="1736"/>
                  </a:cubicBezTo>
                  <a:close/>
                  <a:moveTo>
                    <a:pt x="0" y="3308"/>
                  </a:moveTo>
                  <a:cubicBezTo>
                    <a:pt x="40" y="3289"/>
                    <a:pt x="69" y="3284"/>
                    <a:pt x="130" y="3284"/>
                  </a:cubicBezTo>
                  <a:lnTo>
                    <a:pt x="130" y="3268"/>
                  </a:lnTo>
                  <a:cubicBezTo>
                    <a:pt x="84" y="3268"/>
                    <a:pt x="99" y="3275"/>
                    <a:pt x="89" y="3251"/>
                  </a:cubicBezTo>
                  <a:cubicBezTo>
                    <a:pt x="63" y="3258"/>
                    <a:pt x="84" y="3252"/>
                    <a:pt x="66" y="3261"/>
                  </a:cubicBezTo>
                  <a:cubicBezTo>
                    <a:pt x="61" y="3263"/>
                    <a:pt x="45" y="3271"/>
                    <a:pt x="39" y="3274"/>
                  </a:cubicBezTo>
                  <a:cubicBezTo>
                    <a:pt x="8" y="3291"/>
                    <a:pt x="7" y="3290"/>
                    <a:pt x="0" y="3308"/>
                  </a:cubicBezTo>
                  <a:close/>
                  <a:moveTo>
                    <a:pt x="17873" y="5447"/>
                  </a:moveTo>
                  <a:lnTo>
                    <a:pt x="17719" y="5447"/>
                  </a:lnTo>
                  <a:cubicBezTo>
                    <a:pt x="17741" y="5477"/>
                    <a:pt x="17779" y="5460"/>
                    <a:pt x="17849" y="5465"/>
                  </a:cubicBezTo>
                  <a:cubicBezTo>
                    <a:pt x="17883" y="5467"/>
                    <a:pt x="17869" y="5486"/>
                    <a:pt x="17873" y="5447"/>
                  </a:cubicBezTo>
                  <a:close/>
                  <a:moveTo>
                    <a:pt x="20619" y="2992"/>
                  </a:moveTo>
                  <a:cubicBezTo>
                    <a:pt x="20638" y="2988"/>
                    <a:pt x="20638" y="2986"/>
                    <a:pt x="20660" y="2984"/>
                  </a:cubicBezTo>
                  <a:cubicBezTo>
                    <a:pt x="20666" y="3008"/>
                    <a:pt x="20659" y="2996"/>
                    <a:pt x="20676" y="3008"/>
                  </a:cubicBezTo>
                  <a:lnTo>
                    <a:pt x="20702" y="2994"/>
                  </a:lnTo>
                  <a:cubicBezTo>
                    <a:pt x="20720" y="2987"/>
                    <a:pt x="20714" y="2993"/>
                    <a:pt x="20733" y="2984"/>
                  </a:cubicBezTo>
                  <a:cubicBezTo>
                    <a:pt x="20727" y="2973"/>
                    <a:pt x="20728" y="2975"/>
                    <a:pt x="20725" y="2960"/>
                  </a:cubicBezTo>
                  <a:cubicBezTo>
                    <a:pt x="20702" y="2965"/>
                    <a:pt x="20698" y="2965"/>
                    <a:pt x="20670" y="2970"/>
                  </a:cubicBezTo>
                  <a:cubicBezTo>
                    <a:pt x="20641" y="2974"/>
                    <a:pt x="20634" y="2972"/>
                    <a:pt x="20619" y="2992"/>
                  </a:cubicBezTo>
                  <a:close/>
                  <a:moveTo>
                    <a:pt x="16301" y="5609"/>
                  </a:moveTo>
                  <a:lnTo>
                    <a:pt x="16301" y="5617"/>
                  </a:lnTo>
                  <a:cubicBezTo>
                    <a:pt x="16325" y="5617"/>
                    <a:pt x="16363" y="5623"/>
                    <a:pt x="16371" y="5622"/>
                  </a:cubicBezTo>
                  <a:cubicBezTo>
                    <a:pt x="16386" y="5619"/>
                    <a:pt x="16387" y="5613"/>
                    <a:pt x="16399" y="5611"/>
                  </a:cubicBezTo>
                  <a:cubicBezTo>
                    <a:pt x="16427" y="5608"/>
                    <a:pt x="16430" y="5638"/>
                    <a:pt x="16455" y="5601"/>
                  </a:cubicBezTo>
                  <a:cubicBezTo>
                    <a:pt x="16410" y="5592"/>
                    <a:pt x="16449" y="5608"/>
                    <a:pt x="16376" y="5597"/>
                  </a:cubicBezTo>
                  <a:cubicBezTo>
                    <a:pt x="16375" y="5597"/>
                    <a:pt x="16361" y="5594"/>
                    <a:pt x="16357" y="5595"/>
                  </a:cubicBezTo>
                  <a:cubicBezTo>
                    <a:pt x="16327" y="5597"/>
                    <a:pt x="16335" y="5609"/>
                    <a:pt x="16301" y="5609"/>
                  </a:cubicBezTo>
                  <a:close/>
                  <a:moveTo>
                    <a:pt x="18764" y="3308"/>
                  </a:moveTo>
                  <a:cubicBezTo>
                    <a:pt x="18797" y="3309"/>
                    <a:pt x="18799" y="3313"/>
                    <a:pt x="18821" y="3324"/>
                  </a:cubicBezTo>
                  <a:cubicBezTo>
                    <a:pt x="18874" y="3289"/>
                    <a:pt x="18856" y="3299"/>
                    <a:pt x="18894" y="3308"/>
                  </a:cubicBezTo>
                  <a:cubicBezTo>
                    <a:pt x="18867" y="3258"/>
                    <a:pt x="18880" y="3292"/>
                    <a:pt x="18845" y="3292"/>
                  </a:cubicBezTo>
                  <a:lnTo>
                    <a:pt x="18795" y="3289"/>
                  </a:lnTo>
                  <a:cubicBezTo>
                    <a:pt x="18775" y="3290"/>
                    <a:pt x="18765" y="3278"/>
                    <a:pt x="18764" y="3308"/>
                  </a:cubicBezTo>
                  <a:close/>
                  <a:moveTo>
                    <a:pt x="21016" y="5318"/>
                  </a:moveTo>
                  <a:cubicBezTo>
                    <a:pt x="21053" y="5318"/>
                    <a:pt x="21045" y="5324"/>
                    <a:pt x="21081" y="5326"/>
                  </a:cubicBezTo>
                  <a:cubicBezTo>
                    <a:pt x="21107" y="5327"/>
                    <a:pt x="21136" y="5326"/>
                    <a:pt x="21162" y="5326"/>
                  </a:cubicBezTo>
                  <a:lnTo>
                    <a:pt x="21162" y="5318"/>
                  </a:lnTo>
                  <a:cubicBezTo>
                    <a:pt x="21108" y="5318"/>
                    <a:pt x="21166" y="5301"/>
                    <a:pt x="21089" y="5301"/>
                  </a:cubicBezTo>
                  <a:cubicBezTo>
                    <a:pt x="21039" y="5301"/>
                    <a:pt x="21068" y="5313"/>
                    <a:pt x="21016" y="5301"/>
                  </a:cubicBezTo>
                  <a:lnTo>
                    <a:pt x="21016" y="5318"/>
                  </a:lnTo>
                  <a:close/>
                  <a:moveTo>
                    <a:pt x="18958" y="3073"/>
                  </a:moveTo>
                  <a:cubicBezTo>
                    <a:pt x="18957" y="3072"/>
                    <a:pt x="18955" y="3067"/>
                    <a:pt x="18955" y="3069"/>
                  </a:cubicBezTo>
                  <a:cubicBezTo>
                    <a:pt x="18954" y="3070"/>
                    <a:pt x="18951" y="3066"/>
                    <a:pt x="18950" y="3065"/>
                  </a:cubicBezTo>
                  <a:cubicBezTo>
                    <a:pt x="18944" y="3061"/>
                    <a:pt x="18946" y="3061"/>
                    <a:pt x="18934" y="3057"/>
                  </a:cubicBezTo>
                  <a:cubicBezTo>
                    <a:pt x="18942" y="3091"/>
                    <a:pt x="18944" y="3087"/>
                    <a:pt x="18974" y="3098"/>
                  </a:cubicBezTo>
                  <a:cubicBezTo>
                    <a:pt x="19015" y="3114"/>
                    <a:pt x="19007" y="3111"/>
                    <a:pt x="19023" y="3081"/>
                  </a:cubicBezTo>
                  <a:cubicBezTo>
                    <a:pt x="19005" y="3077"/>
                    <a:pt x="19005" y="3075"/>
                    <a:pt x="18983" y="3073"/>
                  </a:cubicBezTo>
                  <a:lnTo>
                    <a:pt x="18983" y="3049"/>
                  </a:lnTo>
                  <a:lnTo>
                    <a:pt x="18958" y="3049"/>
                  </a:lnTo>
                  <a:lnTo>
                    <a:pt x="18958" y="3073"/>
                  </a:lnTo>
                  <a:close/>
                  <a:moveTo>
                    <a:pt x="17136" y="2587"/>
                  </a:moveTo>
                  <a:cubicBezTo>
                    <a:pt x="17104" y="2584"/>
                    <a:pt x="17109" y="2579"/>
                    <a:pt x="17071" y="2579"/>
                  </a:cubicBezTo>
                  <a:cubicBezTo>
                    <a:pt x="17063" y="2609"/>
                    <a:pt x="17063" y="2589"/>
                    <a:pt x="17055" y="2619"/>
                  </a:cubicBezTo>
                  <a:cubicBezTo>
                    <a:pt x="17057" y="2619"/>
                    <a:pt x="17059" y="2615"/>
                    <a:pt x="17060" y="2617"/>
                  </a:cubicBezTo>
                  <a:cubicBezTo>
                    <a:pt x="17061" y="2618"/>
                    <a:pt x="17064" y="2614"/>
                    <a:pt x="17065" y="2614"/>
                  </a:cubicBezTo>
                  <a:cubicBezTo>
                    <a:pt x="17107" y="2594"/>
                    <a:pt x="17126" y="2636"/>
                    <a:pt x="17144" y="2587"/>
                  </a:cubicBezTo>
                  <a:cubicBezTo>
                    <a:pt x="17178" y="2600"/>
                    <a:pt x="17131" y="2575"/>
                    <a:pt x="17155" y="2592"/>
                  </a:cubicBezTo>
                  <a:cubicBezTo>
                    <a:pt x="17160" y="2595"/>
                    <a:pt x="17165" y="2601"/>
                    <a:pt x="17168" y="2603"/>
                  </a:cubicBezTo>
                  <a:cubicBezTo>
                    <a:pt x="17166" y="2578"/>
                    <a:pt x="17168" y="2588"/>
                    <a:pt x="17160" y="2571"/>
                  </a:cubicBezTo>
                  <a:cubicBezTo>
                    <a:pt x="17110" y="2575"/>
                    <a:pt x="17147" y="2574"/>
                    <a:pt x="17136" y="2587"/>
                  </a:cubicBezTo>
                  <a:close/>
                  <a:moveTo>
                    <a:pt x="15386" y="2547"/>
                  </a:moveTo>
                  <a:cubicBezTo>
                    <a:pt x="15408" y="2541"/>
                    <a:pt x="15395" y="2547"/>
                    <a:pt x="15415" y="2527"/>
                  </a:cubicBezTo>
                  <a:lnTo>
                    <a:pt x="15434" y="2506"/>
                  </a:lnTo>
                  <a:cubicBezTo>
                    <a:pt x="15408" y="2489"/>
                    <a:pt x="15426" y="2490"/>
                    <a:pt x="15377" y="2490"/>
                  </a:cubicBezTo>
                  <a:cubicBezTo>
                    <a:pt x="15323" y="2490"/>
                    <a:pt x="15373" y="2501"/>
                    <a:pt x="15386" y="2547"/>
                  </a:cubicBezTo>
                  <a:close/>
                  <a:moveTo>
                    <a:pt x="16690" y="2044"/>
                  </a:moveTo>
                  <a:cubicBezTo>
                    <a:pt x="16677" y="1995"/>
                    <a:pt x="16679" y="2034"/>
                    <a:pt x="16690" y="1987"/>
                  </a:cubicBezTo>
                  <a:lnTo>
                    <a:pt x="16625" y="1987"/>
                  </a:lnTo>
                  <a:cubicBezTo>
                    <a:pt x="16626" y="2025"/>
                    <a:pt x="16617" y="2014"/>
                    <a:pt x="16642" y="2028"/>
                  </a:cubicBezTo>
                  <a:cubicBezTo>
                    <a:pt x="16646" y="2030"/>
                    <a:pt x="16683" y="2042"/>
                    <a:pt x="16690" y="2044"/>
                  </a:cubicBezTo>
                  <a:close/>
                  <a:moveTo>
                    <a:pt x="15911" y="1728"/>
                  </a:moveTo>
                  <a:cubicBezTo>
                    <a:pt x="15913" y="1729"/>
                    <a:pt x="15915" y="1728"/>
                    <a:pt x="15916" y="1729"/>
                  </a:cubicBezTo>
                  <a:cubicBezTo>
                    <a:pt x="15922" y="1765"/>
                    <a:pt x="15917" y="1710"/>
                    <a:pt x="15928" y="1744"/>
                  </a:cubicBezTo>
                  <a:cubicBezTo>
                    <a:pt x="15903" y="1754"/>
                    <a:pt x="15917" y="1727"/>
                    <a:pt x="15912" y="1769"/>
                  </a:cubicBezTo>
                  <a:cubicBezTo>
                    <a:pt x="15952" y="1758"/>
                    <a:pt x="15918" y="1754"/>
                    <a:pt x="15969" y="1753"/>
                  </a:cubicBezTo>
                  <a:lnTo>
                    <a:pt x="15977" y="1728"/>
                  </a:lnTo>
                  <a:lnTo>
                    <a:pt x="15953" y="1712"/>
                  </a:lnTo>
                  <a:cubicBezTo>
                    <a:pt x="15951" y="1712"/>
                    <a:pt x="15949" y="1710"/>
                    <a:pt x="15948" y="1709"/>
                  </a:cubicBezTo>
                  <a:cubicBezTo>
                    <a:pt x="15946" y="1709"/>
                    <a:pt x="15944" y="1707"/>
                    <a:pt x="15943" y="1706"/>
                  </a:cubicBezTo>
                  <a:cubicBezTo>
                    <a:pt x="15935" y="1702"/>
                    <a:pt x="15927" y="1699"/>
                    <a:pt x="15920" y="1696"/>
                  </a:cubicBezTo>
                  <a:lnTo>
                    <a:pt x="15911" y="1728"/>
                  </a:lnTo>
                  <a:close/>
                  <a:moveTo>
                    <a:pt x="23050" y="3170"/>
                  </a:moveTo>
                  <a:lnTo>
                    <a:pt x="23050" y="3187"/>
                  </a:lnTo>
                  <a:cubicBezTo>
                    <a:pt x="23079" y="3193"/>
                    <a:pt x="23066" y="3195"/>
                    <a:pt x="23082" y="3170"/>
                  </a:cubicBezTo>
                  <a:cubicBezTo>
                    <a:pt x="23089" y="3195"/>
                    <a:pt x="23082" y="3188"/>
                    <a:pt x="23107" y="3195"/>
                  </a:cubicBezTo>
                  <a:lnTo>
                    <a:pt x="23107" y="3162"/>
                  </a:lnTo>
                  <a:cubicBezTo>
                    <a:pt x="23138" y="3160"/>
                    <a:pt x="23133" y="3154"/>
                    <a:pt x="23171" y="3154"/>
                  </a:cubicBezTo>
                  <a:cubicBezTo>
                    <a:pt x="23150" y="3123"/>
                    <a:pt x="23165" y="3135"/>
                    <a:pt x="23121" y="3142"/>
                  </a:cubicBezTo>
                  <a:cubicBezTo>
                    <a:pt x="23059" y="3153"/>
                    <a:pt x="23101" y="3158"/>
                    <a:pt x="23050" y="3170"/>
                  </a:cubicBezTo>
                  <a:close/>
                  <a:moveTo>
                    <a:pt x="18999" y="5261"/>
                  </a:moveTo>
                  <a:cubicBezTo>
                    <a:pt x="19042" y="5281"/>
                    <a:pt x="19061" y="5258"/>
                    <a:pt x="19048" y="5318"/>
                  </a:cubicBezTo>
                  <a:cubicBezTo>
                    <a:pt x="19117" y="5271"/>
                    <a:pt x="19072" y="5278"/>
                    <a:pt x="19121" y="5277"/>
                  </a:cubicBezTo>
                  <a:lnTo>
                    <a:pt x="19121" y="5261"/>
                  </a:lnTo>
                  <a:cubicBezTo>
                    <a:pt x="19082" y="5262"/>
                    <a:pt x="19086" y="5273"/>
                    <a:pt x="19056" y="5261"/>
                  </a:cubicBezTo>
                  <a:cubicBezTo>
                    <a:pt x="19039" y="5255"/>
                    <a:pt x="19004" y="5231"/>
                    <a:pt x="18999" y="5261"/>
                  </a:cubicBezTo>
                  <a:close/>
                  <a:moveTo>
                    <a:pt x="15685" y="2336"/>
                  </a:moveTo>
                  <a:lnTo>
                    <a:pt x="15726" y="2336"/>
                  </a:lnTo>
                  <a:lnTo>
                    <a:pt x="15726" y="2360"/>
                  </a:lnTo>
                  <a:cubicBezTo>
                    <a:pt x="15809" y="2353"/>
                    <a:pt x="15782" y="2368"/>
                    <a:pt x="15799" y="2344"/>
                  </a:cubicBezTo>
                  <a:cubicBezTo>
                    <a:pt x="15765" y="2335"/>
                    <a:pt x="15782" y="2340"/>
                    <a:pt x="15766" y="2312"/>
                  </a:cubicBezTo>
                  <a:cubicBezTo>
                    <a:pt x="15714" y="2348"/>
                    <a:pt x="15736" y="2314"/>
                    <a:pt x="15708" y="2313"/>
                  </a:cubicBezTo>
                  <a:cubicBezTo>
                    <a:pt x="15685" y="2313"/>
                    <a:pt x="15695" y="2322"/>
                    <a:pt x="15685" y="2336"/>
                  </a:cubicBezTo>
                  <a:close/>
                  <a:moveTo>
                    <a:pt x="20312" y="5488"/>
                  </a:moveTo>
                  <a:cubicBezTo>
                    <a:pt x="20280" y="5488"/>
                    <a:pt x="20311" y="5476"/>
                    <a:pt x="20263" y="5488"/>
                  </a:cubicBezTo>
                  <a:cubicBezTo>
                    <a:pt x="20280" y="5519"/>
                    <a:pt x="20283" y="5498"/>
                    <a:pt x="20309" y="5500"/>
                  </a:cubicBezTo>
                  <a:lnTo>
                    <a:pt x="20378" y="5501"/>
                  </a:lnTo>
                  <a:cubicBezTo>
                    <a:pt x="20386" y="5501"/>
                    <a:pt x="20396" y="5503"/>
                    <a:pt x="20417" y="5504"/>
                  </a:cubicBezTo>
                  <a:cubicBezTo>
                    <a:pt x="20406" y="5459"/>
                    <a:pt x="20396" y="5488"/>
                    <a:pt x="20371" y="5484"/>
                  </a:cubicBezTo>
                  <a:cubicBezTo>
                    <a:pt x="20354" y="5481"/>
                    <a:pt x="20354" y="5471"/>
                    <a:pt x="20336" y="5471"/>
                  </a:cubicBezTo>
                  <a:cubicBezTo>
                    <a:pt x="20321" y="5471"/>
                    <a:pt x="20326" y="5488"/>
                    <a:pt x="20312" y="5488"/>
                  </a:cubicBezTo>
                  <a:close/>
                  <a:moveTo>
                    <a:pt x="23058" y="4045"/>
                  </a:moveTo>
                  <a:lnTo>
                    <a:pt x="23074" y="4102"/>
                  </a:lnTo>
                  <a:cubicBezTo>
                    <a:pt x="23078" y="4058"/>
                    <a:pt x="23090" y="4062"/>
                    <a:pt x="23123" y="4070"/>
                  </a:cubicBezTo>
                  <a:lnTo>
                    <a:pt x="23132" y="4021"/>
                  </a:lnTo>
                  <a:cubicBezTo>
                    <a:pt x="23122" y="4022"/>
                    <a:pt x="23090" y="4026"/>
                    <a:pt x="23089" y="4026"/>
                  </a:cubicBezTo>
                  <a:cubicBezTo>
                    <a:pt x="23078" y="4028"/>
                    <a:pt x="23089" y="4023"/>
                    <a:pt x="23076" y="4031"/>
                  </a:cubicBezTo>
                  <a:cubicBezTo>
                    <a:pt x="23075" y="4032"/>
                    <a:pt x="23064" y="4042"/>
                    <a:pt x="23058" y="4045"/>
                  </a:cubicBezTo>
                  <a:close/>
                  <a:moveTo>
                    <a:pt x="19040" y="3097"/>
                  </a:moveTo>
                  <a:cubicBezTo>
                    <a:pt x="19059" y="3109"/>
                    <a:pt x="19014" y="3106"/>
                    <a:pt x="19046" y="3101"/>
                  </a:cubicBezTo>
                  <a:cubicBezTo>
                    <a:pt x="19047" y="3101"/>
                    <a:pt x="19050" y="3100"/>
                    <a:pt x="19051" y="3100"/>
                  </a:cubicBezTo>
                  <a:lnTo>
                    <a:pt x="19082" y="3098"/>
                  </a:lnTo>
                  <a:cubicBezTo>
                    <a:pt x="19119" y="3091"/>
                    <a:pt x="19094" y="3103"/>
                    <a:pt x="19126" y="3102"/>
                  </a:cubicBezTo>
                  <a:cubicBezTo>
                    <a:pt x="19139" y="3101"/>
                    <a:pt x="19159" y="3099"/>
                    <a:pt x="19176" y="3100"/>
                  </a:cubicBezTo>
                  <a:cubicBezTo>
                    <a:pt x="19198" y="3101"/>
                    <a:pt x="19192" y="3116"/>
                    <a:pt x="19202" y="3081"/>
                  </a:cubicBezTo>
                  <a:cubicBezTo>
                    <a:pt x="19163" y="3065"/>
                    <a:pt x="19141" y="3088"/>
                    <a:pt x="19122" y="3088"/>
                  </a:cubicBezTo>
                  <a:cubicBezTo>
                    <a:pt x="19088" y="3086"/>
                    <a:pt x="19070" y="3056"/>
                    <a:pt x="19040" y="3097"/>
                  </a:cubicBezTo>
                  <a:close/>
                  <a:moveTo>
                    <a:pt x="16487" y="2660"/>
                  </a:moveTo>
                  <a:cubicBezTo>
                    <a:pt x="16487" y="2675"/>
                    <a:pt x="16487" y="2661"/>
                    <a:pt x="16496" y="2676"/>
                  </a:cubicBezTo>
                  <a:cubicBezTo>
                    <a:pt x="16517" y="2662"/>
                    <a:pt x="16512" y="2672"/>
                    <a:pt x="16520" y="2644"/>
                  </a:cubicBezTo>
                  <a:cubicBezTo>
                    <a:pt x="16533" y="2644"/>
                    <a:pt x="16557" y="2645"/>
                    <a:pt x="16569" y="2644"/>
                  </a:cubicBezTo>
                  <a:cubicBezTo>
                    <a:pt x="16600" y="2642"/>
                    <a:pt x="16594" y="2646"/>
                    <a:pt x="16601" y="2619"/>
                  </a:cubicBezTo>
                  <a:cubicBezTo>
                    <a:pt x="16579" y="2619"/>
                    <a:pt x="16571" y="2623"/>
                    <a:pt x="16557" y="2624"/>
                  </a:cubicBezTo>
                  <a:cubicBezTo>
                    <a:pt x="16535" y="2627"/>
                    <a:pt x="16487" y="2601"/>
                    <a:pt x="16487" y="2660"/>
                  </a:cubicBezTo>
                  <a:close/>
                  <a:moveTo>
                    <a:pt x="14551" y="2060"/>
                  </a:moveTo>
                  <a:cubicBezTo>
                    <a:pt x="14604" y="2027"/>
                    <a:pt x="14634" y="2064"/>
                    <a:pt x="14648" y="2012"/>
                  </a:cubicBezTo>
                  <a:cubicBezTo>
                    <a:pt x="14592" y="2025"/>
                    <a:pt x="14608" y="2002"/>
                    <a:pt x="14563" y="2023"/>
                  </a:cubicBezTo>
                  <a:cubicBezTo>
                    <a:pt x="14561" y="2024"/>
                    <a:pt x="14554" y="2028"/>
                    <a:pt x="14552" y="2029"/>
                  </a:cubicBezTo>
                  <a:cubicBezTo>
                    <a:pt x="14530" y="2041"/>
                    <a:pt x="14541" y="2031"/>
                    <a:pt x="14527" y="2052"/>
                  </a:cubicBezTo>
                  <a:cubicBezTo>
                    <a:pt x="14548" y="2058"/>
                    <a:pt x="14533" y="2052"/>
                    <a:pt x="14551" y="2060"/>
                  </a:cubicBezTo>
                  <a:lnTo>
                    <a:pt x="14526" y="2075"/>
                  </a:lnTo>
                  <a:cubicBezTo>
                    <a:pt x="14505" y="2087"/>
                    <a:pt x="14520" y="2069"/>
                    <a:pt x="14502" y="2093"/>
                  </a:cubicBezTo>
                  <a:lnTo>
                    <a:pt x="14543" y="2101"/>
                  </a:lnTo>
                  <a:cubicBezTo>
                    <a:pt x="14511" y="2108"/>
                    <a:pt x="14474" y="2123"/>
                    <a:pt x="14446" y="2109"/>
                  </a:cubicBezTo>
                  <a:cubicBezTo>
                    <a:pt x="14443" y="2139"/>
                    <a:pt x="14434" y="2142"/>
                    <a:pt x="14421" y="2166"/>
                  </a:cubicBezTo>
                  <a:cubicBezTo>
                    <a:pt x="14449" y="2179"/>
                    <a:pt x="14426" y="2168"/>
                    <a:pt x="14455" y="2172"/>
                  </a:cubicBezTo>
                  <a:lnTo>
                    <a:pt x="14475" y="2176"/>
                  </a:lnTo>
                  <a:cubicBezTo>
                    <a:pt x="14597" y="2193"/>
                    <a:pt x="14551" y="2168"/>
                    <a:pt x="14615" y="2174"/>
                  </a:cubicBezTo>
                  <a:lnTo>
                    <a:pt x="14660" y="2171"/>
                  </a:lnTo>
                  <a:cubicBezTo>
                    <a:pt x="14719" y="2172"/>
                    <a:pt x="14757" y="2166"/>
                    <a:pt x="14804" y="2171"/>
                  </a:cubicBezTo>
                  <a:cubicBezTo>
                    <a:pt x="14876" y="2179"/>
                    <a:pt x="14811" y="2188"/>
                    <a:pt x="14908" y="2166"/>
                  </a:cubicBezTo>
                  <a:cubicBezTo>
                    <a:pt x="14898" y="2127"/>
                    <a:pt x="14897" y="2114"/>
                    <a:pt x="14857" y="2120"/>
                  </a:cubicBezTo>
                  <a:cubicBezTo>
                    <a:pt x="14852" y="2121"/>
                    <a:pt x="14849" y="2121"/>
                    <a:pt x="14841" y="2124"/>
                  </a:cubicBezTo>
                  <a:cubicBezTo>
                    <a:pt x="14797" y="2136"/>
                    <a:pt x="14820" y="2141"/>
                    <a:pt x="14770" y="2141"/>
                  </a:cubicBezTo>
                  <a:cubicBezTo>
                    <a:pt x="14750" y="2093"/>
                    <a:pt x="14679" y="2128"/>
                    <a:pt x="14668" y="2130"/>
                  </a:cubicBezTo>
                  <a:cubicBezTo>
                    <a:pt x="14642" y="2134"/>
                    <a:pt x="14661" y="2135"/>
                    <a:pt x="14637" y="2128"/>
                  </a:cubicBezTo>
                  <a:cubicBezTo>
                    <a:pt x="14616" y="2121"/>
                    <a:pt x="14627" y="2115"/>
                    <a:pt x="14582" y="2112"/>
                  </a:cubicBezTo>
                  <a:cubicBezTo>
                    <a:pt x="14575" y="2111"/>
                    <a:pt x="14568" y="2110"/>
                    <a:pt x="14551" y="2109"/>
                  </a:cubicBezTo>
                  <a:cubicBezTo>
                    <a:pt x="14593" y="2046"/>
                    <a:pt x="14580" y="2153"/>
                    <a:pt x="14600" y="2069"/>
                  </a:cubicBezTo>
                  <a:cubicBezTo>
                    <a:pt x="14567" y="2069"/>
                    <a:pt x="14574" y="2071"/>
                    <a:pt x="14551" y="2060"/>
                  </a:cubicBezTo>
                  <a:close/>
                  <a:moveTo>
                    <a:pt x="381" y="4102"/>
                  </a:moveTo>
                  <a:cubicBezTo>
                    <a:pt x="381" y="4129"/>
                    <a:pt x="387" y="4109"/>
                    <a:pt x="404" y="4139"/>
                  </a:cubicBezTo>
                  <a:cubicBezTo>
                    <a:pt x="404" y="4140"/>
                    <a:pt x="405" y="4142"/>
                    <a:pt x="405" y="4143"/>
                  </a:cubicBezTo>
                  <a:cubicBezTo>
                    <a:pt x="424" y="4129"/>
                    <a:pt x="414" y="4141"/>
                    <a:pt x="419" y="4122"/>
                  </a:cubicBezTo>
                  <a:lnTo>
                    <a:pt x="422" y="4092"/>
                  </a:lnTo>
                  <a:cubicBezTo>
                    <a:pt x="420" y="4082"/>
                    <a:pt x="407" y="4099"/>
                    <a:pt x="423" y="4065"/>
                  </a:cubicBezTo>
                  <a:lnTo>
                    <a:pt x="429" y="4054"/>
                  </a:lnTo>
                  <a:cubicBezTo>
                    <a:pt x="407" y="4046"/>
                    <a:pt x="415" y="4036"/>
                    <a:pt x="389" y="4029"/>
                  </a:cubicBezTo>
                  <a:cubicBezTo>
                    <a:pt x="399" y="4147"/>
                    <a:pt x="381" y="4063"/>
                    <a:pt x="381" y="4102"/>
                  </a:cubicBezTo>
                  <a:close/>
                  <a:moveTo>
                    <a:pt x="16933" y="4523"/>
                  </a:moveTo>
                  <a:cubicBezTo>
                    <a:pt x="16945" y="4523"/>
                    <a:pt x="16963" y="4525"/>
                    <a:pt x="16974" y="4524"/>
                  </a:cubicBezTo>
                  <a:lnTo>
                    <a:pt x="17006" y="4515"/>
                  </a:lnTo>
                  <a:cubicBezTo>
                    <a:pt x="17024" y="4528"/>
                    <a:pt x="17016" y="4517"/>
                    <a:pt x="17022" y="4540"/>
                  </a:cubicBezTo>
                  <a:cubicBezTo>
                    <a:pt x="17075" y="4522"/>
                    <a:pt x="16994" y="4541"/>
                    <a:pt x="17046" y="4523"/>
                  </a:cubicBezTo>
                  <a:cubicBezTo>
                    <a:pt x="17057" y="4550"/>
                    <a:pt x="17047" y="4547"/>
                    <a:pt x="17079" y="4532"/>
                  </a:cubicBezTo>
                  <a:cubicBezTo>
                    <a:pt x="17073" y="4515"/>
                    <a:pt x="17068" y="4503"/>
                    <a:pt x="17040" y="4501"/>
                  </a:cubicBezTo>
                  <a:cubicBezTo>
                    <a:pt x="17036" y="4501"/>
                    <a:pt x="17021" y="4504"/>
                    <a:pt x="17015" y="4504"/>
                  </a:cubicBezTo>
                  <a:cubicBezTo>
                    <a:pt x="17000" y="4505"/>
                    <a:pt x="16961" y="4486"/>
                    <a:pt x="16933" y="4523"/>
                  </a:cubicBezTo>
                  <a:close/>
                  <a:moveTo>
                    <a:pt x="18019" y="2206"/>
                  </a:moveTo>
                  <a:cubicBezTo>
                    <a:pt x="18067" y="2193"/>
                    <a:pt x="18018" y="2194"/>
                    <a:pt x="18069" y="2196"/>
                  </a:cubicBezTo>
                  <a:cubicBezTo>
                    <a:pt x="18096" y="2197"/>
                    <a:pt x="18096" y="2190"/>
                    <a:pt x="18132" y="2190"/>
                  </a:cubicBezTo>
                  <a:cubicBezTo>
                    <a:pt x="18125" y="2180"/>
                    <a:pt x="18127" y="2166"/>
                    <a:pt x="18059" y="2166"/>
                  </a:cubicBezTo>
                  <a:cubicBezTo>
                    <a:pt x="18027" y="2166"/>
                    <a:pt x="18059" y="2177"/>
                    <a:pt x="18011" y="2166"/>
                  </a:cubicBezTo>
                  <a:cubicBezTo>
                    <a:pt x="18011" y="2194"/>
                    <a:pt x="18009" y="2187"/>
                    <a:pt x="18019" y="2206"/>
                  </a:cubicBezTo>
                  <a:close/>
                  <a:moveTo>
                    <a:pt x="14705" y="2069"/>
                  </a:moveTo>
                  <a:cubicBezTo>
                    <a:pt x="14706" y="2121"/>
                    <a:pt x="14719" y="2093"/>
                    <a:pt x="14742" y="2090"/>
                  </a:cubicBezTo>
                  <a:lnTo>
                    <a:pt x="14762" y="2101"/>
                  </a:lnTo>
                  <a:cubicBezTo>
                    <a:pt x="14774" y="2055"/>
                    <a:pt x="14783" y="2083"/>
                    <a:pt x="14818" y="2052"/>
                  </a:cubicBezTo>
                  <a:cubicBezTo>
                    <a:pt x="14775" y="2052"/>
                    <a:pt x="14773" y="2045"/>
                    <a:pt x="14737" y="2044"/>
                  </a:cubicBezTo>
                  <a:cubicBezTo>
                    <a:pt x="14724" y="2078"/>
                    <a:pt x="14759" y="2067"/>
                    <a:pt x="14705" y="2069"/>
                  </a:cubicBezTo>
                  <a:close/>
                  <a:moveTo>
                    <a:pt x="16876" y="1898"/>
                  </a:moveTo>
                  <a:cubicBezTo>
                    <a:pt x="16897" y="1888"/>
                    <a:pt x="16926" y="1882"/>
                    <a:pt x="16957" y="1882"/>
                  </a:cubicBezTo>
                  <a:cubicBezTo>
                    <a:pt x="16956" y="1881"/>
                    <a:pt x="16954" y="1877"/>
                    <a:pt x="16953" y="1878"/>
                  </a:cubicBezTo>
                  <a:lnTo>
                    <a:pt x="16917" y="1850"/>
                  </a:lnTo>
                  <a:cubicBezTo>
                    <a:pt x="16876" y="1850"/>
                    <a:pt x="16875" y="1849"/>
                    <a:pt x="16844" y="1842"/>
                  </a:cubicBezTo>
                  <a:cubicBezTo>
                    <a:pt x="16853" y="1874"/>
                    <a:pt x="16853" y="1854"/>
                    <a:pt x="16876" y="1898"/>
                  </a:cubicBezTo>
                  <a:close/>
                  <a:moveTo>
                    <a:pt x="20482" y="3219"/>
                  </a:moveTo>
                  <a:cubicBezTo>
                    <a:pt x="20532" y="3247"/>
                    <a:pt x="20603" y="3211"/>
                    <a:pt x="20603" y="3211"/>
                  </a:cubicBezTo>
                  <a:cubicBezTo>
                    <a:pt x="20593" y="3196"/>
                    <a:pt x="20597" y="3193"/>
                    <a:pt x="20578" y="3188"/>
                  </a:cubicBezTo>
                  <a:lnTo>
                    <a:pt x="20515" y="3199"/>
                  </a:lnTo>
                  <a:cubicBezTo>
                    <a:pt x="20479" y="3206"/>
                    <a:pt x="20498" y="3196"/>
                    <a:pt x="20482" y="3219"/>
                  </a:cubicBezTo>
                  <a:close/>
                  <a:moveTo>
                    <a:pt x="19850" y="3681"/>
                  </a:moveTo>
                  <a:cubicBezTo>
                    <a:pt x="19900" y="3694"/>
                    <a:pt x="19853" y="3696"/>
                    <a:pt x="19887" y="3709"/>
                  </a:cubicBezTo>
                  <a:cubicBezTo>
                    <a:pt x="19894" y="3712"/>
                    <a:pt x="19934" y="3702"/>
                    <a:pt x="19882" y="3697"/>
                  </a:cubicBezTo>
                  <a:cubicBezTo>
                    <a:pt x="19891" y="3680"/>
                    <a:pt x="19893" y="3678"/>
                    <a:pt x="19898" y="3657"/>
                  </a:cubicBezTo>
                  <a:cubicBezTo>
                    <a:pt x="19922" y="3663"/>
                    <a:pt x="19911" y="3660"/>
                    <a:pt x="19931" y="3673"/>
                  </a:cubicBezTo>
                  <a:cubicBezTo>
                    <a:pt x="19963" y="3625"/>
                    <a:pt x="19961" y="3650"/>
                    <a:pt x="19971" y="3624"/>
                  </a:cubicBezTo>
                  <a:cubicBezTo>
                    <a:pt x="19904" y="3624"/>
                    <a:pt x="19929" y="3628"/>
                    <a:pt x="19896" y="3646"/>
                  </a:cubicBezTo>
                  <a:lnTo>
                    <a:pt x="19850" y="3681"/>
                  </a:lnTo>
                  <a:close/>
                  <a:moveTo>
                    <a:pt x="14673" y="2619"/>
                  </a:moveTo>
                  <a:cubicBezTo>
                    <a:pt x="14679" y="2640"/>
                    <a:pt x="14666" y="2620"/>
                    <a:pt x="14713" y="2652"/>
                  </a:cubicBezTo>
                  <a:cubicBezTo>
                    <a:pt x="14733" y="2642"/>
                    <a:pt x="14781" y="2628"/>
                    <a:pt x="14806" y="2634"/>
                  </a:cubicBezTo>
                  <a:cubicBezTo>
                    <a:pt x="14831" y="2639"/>
                    <a:pt x="14811" y="2658"/>
                    <a:pt x="14851" y="2636"/>
                  </a:cubicBezTo>
                  <a:cubicBezTo>
                    <a:pt x="14841" y="2621"/>
                    <a:pt x="14857" y="2619"/>
                    <a:pt x="14770" y="2619"/>
                  </a:cubicBezTo>
                  <a:lnTo>
                    <a:pt x="14673" y="2619"/>
                  </a:lnTo>
                  <a:close/>
                  <a:moveTo>
                    <a:pt x="4853" y="1858"/>
                  </a:moveTo>
                  <a:cubicBezTo>
                    <a:pt x="4909" y="1871"/>
                    <a:pt x="4941" y="1879"/>
                    <a:pt x="4942" y="1817"/>
                  </a:cubicBezTo>
                  <a:lnTo>
                    <a:pt x="4877" y="1817"/>
                  </a:lnTo>
                  <a:lnTo>
                    <a:pt x="4853" y="1858"/>
                  </a:lnTo>
                  <a:close/>
                  <a:moveTo>
                    <a:pt x="19210" y="5593"/>
                  </a:moveTo>
                  <a:cubicBezTo>
                    <a:pt x="19211" y="5593"/>
                    <a:pt x="19213" y="5593"/>
                    <a:pt x="19213" y="5594"/>
                  </a:cubicBezTo>
                  <a:cubicBezTo>
                    <a:pt x="19216" y="5606"/>
                    <a:pt x="19267" y="5597"/>
                    <a:pt x="19283" y="5593"/>
                  </a:cubicBezTo>
                  <a:cubicBezTo>
                    <a:pt x="19291" y="5613"/>
                    <a:pt x="19288" y="5600"/>
                    <a:pt x="19283" y="5625"/>
                  </a:cubicBezTo>
                  <a:cubicBezTo>
                    <a:pt x="19312" y="5619"/>
                    <a:pt x="19309" y="5621"/>
                    <a:pt x="19323" y="5601"/>
                  </a:cubicBezTo>
                  <a:lnTo>
                    <a:pt x="19380" y="5577"/>
                  </a:lnTo>
                  <a:lnTo>
                    <a:pt x="19225" y="5580"/>
                  </a:lnTo>
                  <a:cubicBezTo>
                    <a:pt x="19216" y="5583"/>
                    <a:pt x="19213" y="5576"/>
                    <a:pt x="19210" y="5593"/>
                  </a:cubicBezTo>
                  <a:close/>
                  <a:moveTo>
                    <a:pt x="15272" y="2522"/>
                  </a:moveTo>
                  <a:cubicBezTo>
                    <a:pt x="15261" y="2522"/>
                    <a:pt x="15232" y="2504"/>
                    <a:pt x="15232" y="2530"/>
                  </a:cubicBezTo>
                  <a:cubicBezTo>
                    <a:pt x="15232" y="2580"/>
                    <a:pt x="15294" y="2522"/>
                    <a:pt x="15345" y="2547"/>
                  </a:cubicBezTo>
                  <a:cubicBezTo>
                    <a:pt x="15342" y="2509"/>
                    <a:pt x="15338" y="2524"/>
                    <a:pt x="15321" y="2498"/>
                  </a:cubicBezTo>
                  <a:lnTo>
                    <a:pt x="15272" y="2522"/>
                  </a:lnTo>
                  <a:close/>
                  <a:moveTo>
                    <a:pt x="15467" y="1696"/>
                  </a:moveTo>
                  <a:lnTo>
                    <a:pt x="15467" y="1712"/>
                  </a:lnTo>
                  <a:cubicBezTo>
                    <a:pt x="15488" y="1720"/>
                    <a:pt x="15477" y="1720"/>
                    <a:pt x="15499" y="1736"/>
                  </a:cubicBezTo>
                  <a:lnTo>
                    <a:pt x="15473" y="1767"/>
                  </a:lnTo>
                  <a:lnTo>
                    <a:pt x="15499" y="1777"/>
                  </a:lnTo>
                  <a:cubicBezTo>
                    <a:pt x="15500" y="1777"/>
                    <a:pt x="15502" y="1780"/>
                    <a:pt x="15503" y="1781"/>
                  </a:cubicBezTo>
                  <a:cubicBezTo>
                    <a:pt x="15504" y="1781"/>
                    <a:pt x="15506" y="1784"/>
                    <a:pt x="15507" y="1785"/>
                  </a:cubicBezTo>
                  <a:cubicBezTo>
                    <a:pt x="15512" y="1765"/>
                    <a:pt x="15515" y="1737"/>
                    <a:pt x="15523" y="1720"/>
                  </a:cubicBezTo>
                  <a:lnTo>
                    <a:pt x="15548" y="1688"/>
                  </a:lnTo>
                  <a:cubicBezTo>
                    <a:pt x="15527" y="1688"/>
                    <a:pt x="15516" y="1690"/>
                    <a:pt x="15509" y="1691"/>
                  </a:cubicBezTo>
                  <a:cubicBezTo>
                    <a:pt x="15488" y="1692"/>
                    <a:pt x="15492" y="1693"/>
                    <a:pt x="15467" y="1696"/>
                  </a:cubicBezTo>
                  <a:close/>
                  <a:moveTo>
                    <a:pt x="14413" y="1680"/>
                  </a:moveTo>
                  <a:cubicBezTo>
                    <a:pt x="14429" y="1704"/>
                    <a:pt x="14429" y="1698"/>
                    <a:pt x="14450" y="1716"/>
                  </a:cubicBezTo>
                  <a:cubicBezTo>
                    <a:pt x="14477" y="1739"/>
                    <a:pt x="14452" y="1736"/>
                    <a:pt x="14502" y="1736"/>
                  </a:cubicBezTo>
                  <a:cubicBezTo>
                    <a:pt x="14484" y="1659"/>
                    <a:pt x="14574" y="1680"/>
                    <a:pt x="14413" y="1680"/>
                  </a:cubicBezTo>
                  <a:close/>
                  <a:moveTo>
                    <a:pt x="20020" y="5488"/>
                  </a:moveTo>
                  <a:cubicBezTo>
                    <a:pt x="20026" y="5493"/>
                    <a:pt x="20020" y="5494"/>
                    <a:pt x="20033" y="5498"/>
                  </a:cubicBezTo>
                  <a:cubicBezTo>
                    <a:pt x="20050" y="5503"/>
                    <a:pt x="20069" y="5492"/>
                    <a:pt x="20108" y="5496"/>
                  </a:cubicBezTo>
                  <a:cubicBezTo>
                    <a:pt x="20166" y="5503"/>
                    <a:pt x="20221" y="5517"/>
                    <a:pt x="20255" y="5488"/>
                  </a:cubicBezTo>
                  <a:cubicBezTo>
                    <a:pt x="20178" y="5488"/>
                    <a:pt x="20226" y="5477"/>
                    <a:pt x="20107" y="5486"/>
                  </a:cubicBezTo>
                  <a:cubicBezTo>
                    <a:pt x="20077" y="5488"/>
                    <a:pt x="20065" y="5470"/>
                    <a:pt x="20020" y="5488"/>
                  </a:cubicBezTo>
                  <a:close/>
                  <a:moveTo>
                    <a:pt x="17257" y="1485"/>
                  </a:moveTo>
                  <a:lnTo>
                    <a:pt x="17257" y="1509"/>
                  </a:lnTo>
                  <a:lnTo>
                    <a:pt x="17306" y="1534"/>
                  </a:lnTo>
                  <a:cubicBezTo>
                    <a:pt x="17323" y="1508"/>
                    <a:pt x="17319" y="1528"/>
                    <a:pt x="17322" y="1493"/>
                  </a:cubicBezTo>
                  <a:cubicBezTo>
                    <a:pt x="17375" y="1493"/>
                    <a:pt x="17358" y="1494"/>
                    <a:pt x="17371" y="1477"/>
                  </a:cubicBezTo>
                  <a:cubicBezTo>
                    <a:pt x="17302" y="1461"/>
                    <a:pt x="17376" y="1485"/>
                    <a:pt x="17281" y="1485"/>
                  </a:cubicBezTo>
                  <a:cubicBezTo>
                    <a:pt x="17278" y="1443"/>
                    <a:pt x="17289" y="1470"/>
                    <a:pt x="17265" y="1461"/>
                  </a:cubicBezTo>
                  <a:cubicBezTo>
                    <a:pt x="17260" y="1471"/>
                    <a:pt x="17257" y="1470"/>
                    <a:pt x="17257" y="1485"/>
                  </a:cubicBezTo>
                  <a:close/>
                  <a:moveTo>
                    <a:pt x="14713" y="1720"/>
                  </a:moveTo>
                  <a:cubicBezTo>
                    <a:pt x="14721" y="1731"/>
                    <a:pt x="14721" y="1703"/>
                    <a:pt x="14721" y="1744"/>
                  </a:cubicBezTo>
                  <a:cubicBezTo>
                    <a:pt x="14759" y="1724"/>
                    <a:pt x="14756" y="1724"/>
                    <a:pt x="14794" y="1744"/>
                  </a:cubicBezTo>
                  <a:cubicBezTo>
                    <a:pt x="14800" y="1729"/>
                    <a:pt x="14775" y="1717"/>
                    <a:pt x="14859" y="1736"/>
                  </a:cubicBezTo>
                  <a:cubicBezTo>
                    <a:pt x="14856" y="1707"/>
                    <a:pt x="14867" y="1712"/>
                    <a:pt x="14842" y="1707"/>
                  </a:cubicBezTo>
                  <a:lnTo>
                    <a:pt x="14831" y="1706"/>
                  </a:lnTo>
                  <a:cubicBezTo>
                    <a:pt x="14780" y="1701"/>
                    <a:pt x="14742" y="1700"/>
                    <a:pt x="14713" y="1720"/>
                  </a:cubicBezTo>
                  <a:cubicBezTo>
                    <a:pt x="14653" y="1680"/>
                    <a:pt x="14710" y="1713"/>
                    <a:pt x="14647" y="1689"/>
                  </a:cubicBezTo>
                  <a:cubicBezTo>
                    <a:pt x="14624" y="1680"/>
                    <a:pt x="14658" y="1689"/>
                    <a:pt x="14624" y="1680"/>
                  </a:cubicBezTo>
                  <a:lnTo>
                    <a:pt x="14593" y="1705"/>
                  </a:lnTo>
                  <a:cubicBezTo>
                    <a:pt x="14554" y="1676"/>
                    <a:pt x="14599" y="1685"/>
                    <a:pt x="14551" y="1680"/>
                  </a:cubicBezTo>
                  <a:cubicBezTo>
                    <a:pt x="14557" y="1746"/>
                    <a:pt x="14585" y="1684"/>
                    <a:pt x="14567" y="1728"/>
                  </a:cubicBezTo>
                  <a:cubicBezTo>
                    <a:pt x="14633" y="1723"/>
                    <a:pt x="14601" y="1744"/>
                    <a:pt x="14632" y="1736"/>
                  </a:cubicBezTo>
                  <a:cubicBezTo>
                    <a:pt x="14656" y="1721"/>
                    <a:pt x="14643" y="1720"/>
                    <a:pt x="14673" y="1712"/>
                  </a:cubicBezTo>
                  <a:cubicBezTo>
                    <a:pt x="14681" y="1734"/>
                    <a:pt x="14674" y="1733"/>
                    <a:pt x="14713" y="1736"/>
                  </a:cubicBezTo>
                  <a:lnTo>
                    <a:pt x="14713" y="1720"/>
                  </a:lnTo>
                  <a:close/>
                  <a:moveTo>
                    <a:pt x="16990" y="4985"/>
                  </a:moveTo>
                  <a:lnTo>
                    <a:pt x="16990" y="5002"/>
                  </a:lnTo>
                  <a:cubicBezTo>
                    <a:pt x="17025" y="5002"/>
                    <a:pt x="17030" y="5005"/>
                    <a:pt x="17055" y="4993"/>
                  </a:cubicBezTo>
                  <a:cubicBezTo>
                    <a:pt x="17071" y="5004"/>
                    <a:pt x="17077" y="5008"/>
                    <a:pt x="17095" y="5018"/>
                  </a:cubicBezTo>
                  <a:lnTo>
                    <a:pt x="17113" y="5003"/>
                  </a:lnTo>
                  <a:cubicBezTo>
                    <a:pt x="17154" y="4968"/>
                    <a:pt x="17151" y="4980"/>
                    <a:pt x="17152" y="4945"/>
                  </a:cubicBezTo>
                  <a:lnTo>
                    <a:pt x="17141" y="4958"/>
                  </a:lnTo>
                  <a:cubicBezTo>
                    <a:pt x="17118" y="4978"/>
                    <a:pt x="17104" y="4971"/>
                    <a:pt x="17084" y="4973"/>
                  </a:cubicBezTo>
                  <a:cubicBezTo>
                    <a:pt x="17039" y="4976"/>
                    <a:pt x="17105" y="4985"/>
                    <a:pt x="16990" y="4985"/>
                  </a:cubicBezTo>
                  <a:close/>
                  <a:moveTo>
                    <a:pt x="454" y="3000"/>
                  </a:moveTo>
                  <a:cubicBezTo>
                    <a:pt x="477" y="3000"/>
                    <a:pt x="502" y="3000"/>
                    <a:pt x="497" y="2973"/>
                  </a:cubicBezTo>
                  <a:cubicBezTo>
                    <a:pt x="497" y="2972"/>
                    <a:pt x="496" y="2970"/>
                    <a:pt x="495" y="2969"/>
                  </a:cubicBezTo>
                  <a:lnTo>
                    <a:pt x="494" y="2935"/>
                  </a:lnTo>
                  <a:cubicBezTo>
                    <a:pt x="461" y="2927"/>
                    <a:pt x="415" y="2879"/>
                    <a:pt x="446" y="2976"/>
                  </a:cubicBezTo>
                  <a:cubicBezTo>
                    <a:pt x="451" y="2994"/>
                    <a:pt x="445" y="2983"/>
                    <a:pt x="454" y="3000"/>
                  </a:cubicBezTo>
                  <a:close/>
                  <a:moveTo>
                    <a:pt x="19744" y="5480"/>
                  </a:moveTo>
                  <a:cubicBezTo>
                    <a:pt x="19722" y="5480"/>
                    <a:pt x="19729" y="5483"/>
                    <a:pt x="19720" y="5496"/>
                  </a:cubicBezTo>
                  <a:lnTo>
                    <a:pt x="19836" y="5500"/>
                  </a:lnTo>
                  <a:cubicBezTo>
                    <a:pt x="19858" y="5501"/>
                    <a:pt x="19923" y="5496"/>
                    <a:pt x="19963" y="5496"/>
                  </a:cubicBezTo>
                  <a:cubicBezTo>
                    <a:pt x="19942" y="5467"/>
                    <a:pt x="19942" y="5479"/>
                    <a:pt x="19886" y="5482"/>
                  </a:cubicBezTo>
                  <a:cubicBezTo>
                    <a:pt x="19833" y="5486"/>
                    <a:pt x="19895" y="5468"/>
                    <a:pt x="19804" y="5483"/>
                  </a:cubicBezTo>
                  <a:cubicBezTo>
                    <a:pt x="19774" y="5488"/>
                    <a:pt x="19778" y="5480"/>
                    <a:pt x="19744" y="5480"/>
                  </a:cubicBezTo>
                  <a:close/>
                  <a:moveTo>
                    <a:pt x="7097" y="1534"/>
                  </a:moveTo>
                  <a:cubicBezTo>
                    <a:pt x="7104" y="1558"/>
                    <a:pt x="7101" y="1547"/>
                    <a:pt x="7113" y="1566"/>
                  </a:cubicBezTo>
                  <a:cubicBezTo>
                    <a:pt x="7134" y="1561"/>
                    <a:pt x="7135" y="1560"/>
                    <a:pt x="7161" y="1556"/>
                  </a:cubicBezTo>
                  <a:cubicBezTo>
                    <a:pt x="7173" y="1554"/>
                    <a:pt x="7173" y="1555"/>
                    <a:pt x="7184" y="1553"/>
                  </a:cubicBezTo>
                  <a:lnTo>
                    <a:pt x="7214" y="1548"/>
                  </a:lnTo>
                  <a:cubicBezTo>
                    <a:pt x="7236" y="1545"/>
                    <a:pt x="7216" y="1551"/>
                    <a:pt x="7236" y="1544"/>
                  </a:cubicBezTo>
                  <a:cubicBezTo>
                    <a:pt x="7271" y="1531"/>
                    <a:pt x="7221" y="1551"/>
                    <a:pt x="7247" y="1538"/>
                  </a:cubicBezTo>
                  <a:cubicBezTo>
                    <a:pt x="7250" y="1537"/>
                    <a:pt x="7256" y="1534"/>
                    <a:pt x="7258" y="1533"/>
                  </a:cubicBezTo>
                  <a:cubicBezTo>
                    <a:pt x="7270" y="1526"/>
                    <a:pt x="7263" y="1535"/>
                    <a:pt x="7276" y="1518"/>
                  </a:cubicBezTo>
                  <a:lnTo>
                    <a:pt x="7182" y="1528"/>
                  </a:lnTo>
                  <a:cubicBezTo>
                    <a:pt x="7107" y="1527"/>
                    <a:pt x="7219" y="1536"/>
                    <a:pt x="7097" y="1534"/>
                  </a:cubicBezTo>
                  <a:close/>
                  <a:moveTo>
                    <a:pt x="21413" y="3729"/>
                  </a:moveTo>
                  <a:cubicBezTo>
                    <a:pt x="21426" y="3777"/>
                    <a:pt x="21425" y="3746"/>
                    <a:pt x="21454" y="3746"/>
                  </a:cubicBezTo>
                  <a:cubicBezTo>
                    <a:pt x="21476" y="3746"/>
                    <a:pt x="21536" y="3770"/>
                    <a:pt x="21519" y="3697"/>
                  </a:cubicBezTo>
                  <a:cubicBezTo>
                    <a:pt x="21470" y="3697"/>
                    <a:pt x="21486" y="3695"/>
                    <a:pt x="21465" y="3709"/>
                  </a:cubicBezTo>
                  <a:cubicBezTo>
                    <a:pt x="21444" y="3723"/>
                    <a:pt x="21440" y="3723"/>
                    <a:pt x="21413" y="3729"/>
                  </a:cubicBezTo>
                  <a:close/>
                  <a:moveTo>
                    <a:pt x="15556" y="2498"/>
                  </a:moveTo>
                  <a:cubicBezTo>
                    <a:pt x="15564" y="2532"/>
                    <a:pt x="15570" y="2537"/>
                    <a:pt x="15523" y="2538"/>
                  </a:cubicBezTo>
                  <a:cubicBezTo>
                    <a:pt x="15549" y="2576"/>
                    <a:pt x="15562" y="2543"/>
                    <a:pt x="15608" y="2540"/>
                  </a:cubicBezTo>
                  <a:cubicBezTo>
                    <a:pt x="15639" y="2538"/>
                    <a:pt x="15623" y="2508"/>
                    <a:pt x="15620" y="2482"/>
                  </a:cubicBezTo>
                  <a:cubicBezTo>
                    <a:pt x="15598" y="2487"/>
                    <a:pt x="15578" y="2493"/>
                    <a:pt x="15556" y="2498"/>
                  </a:cubicBezTo>
                  <a:close/>
                  <a:moveTo>
                    <a:pt x="17953" y="4491"/>
                  </a:moveTo>
                  <a:cubicBezTo>
                    <a:pt x="17912" y="4492"/>
                    <a:pt x="17939" y="4499"/>
                    <a:pt x="17903" y="4488"/>
                  </a:cubicBezTo>
                  <a:lnTo>
                    <a:pt x="17880" y="4491"/>
                  </a:lnTo>
                  <a:cubicBezTo>
                    <a:pt x="17823" y="4518"/>
                    <a:pt x="17913" y="4482"/>
                    <a:pt x="17865" y="4499"/>
                  </a:cubicBezTo>
                  <a:cubicBezTo>
                    <a:pt x="17843" y="4467"/>
                    <a:pt x="17852" y="4475"/>
                    <a:pt x="17816" y="4483"/>
                  </a:cubicBezTo>
                  <a:cubicBezTo>
                    <a:pt x="17847" y="4525"/>
                    <a:pt x="17855" y="4480"/>
                    <a:pt x="17873" y="4523"/>
                  </a:cubicBezTo>
                  <a:lnTo>
                    <a:pt x="17897" y="4507"/>
                  </a:lnTo>
                  <a:lnTo>
                    <a:pt x="17962" y="4507"/>
                  </a:lnTo>
                  <a:cubicBezTo>
                    <a:pt x="17976" y="4535"/>
                    <a:pt x="17963" y="4522"/>
                    <a:pt x="17986" y="4540"/>
                  </a:cubicBezTo>
                  <a:cubicBezTo>
                    <a:pt x="17991" y="4492"/>
                    <a:pt x="17983" y="4537"/>
                    <a:pt x="18011" y="4499"/>
                  </a:cubicBezTo>
                  <a:cubicBezTo>
                    <a:pt x="17989" y="4497"/>
                    <a:pt x="17989" y="4495"/>
                    <a:pt x="17970" y="4491"/>
                  </a:cubicBezTo>
                  <a:cubicBezTo>
                    <a:pt x="17977" y="4476"/>
                    <a:pt x="17976" y="4481"/>
                    <a:pt x="17978" y="4459"/>
                  </a:cubicBezTo>
                  <a:lnTo>
                    <a:pt x="17953" y="4491"/>
                  </a:lnTo>
                  <a:close/>
                  <a:moveTo>
                    <a:pt x="17978" y="2279"/>
                  </a:moveTo>
                  <a:cubicBezTo>
                    <a:pt x="17991" y="2297"/>
                    <a:pt x="17979" y="2289"/>
                    <a:pt x="18002" y="2295"/>
                  </a:cubicBezTo>
                  <a:cubicBezTo>
                    <a:pt x="17998" y="2349"/>
                    <a:pt x="17958" y="2346"/>
                    <a:pt x="18027" y="2328"/>
                  </a:cubicBezTo>
                  <a:cubicBezTo>
                    <a:pt x="18041" y="2348"/>
                    <a:pt x="18041" y="2353"/>
                    <a:pt x="18067" y="2360"/>
                  </a:cubicBezTo>
                  <a:cubicBezTo>
                    <a:pt x="18083" y="2316"/>
                    <a:pt x="18084" y="2356"/>
                    <a:pt x="18100" y="2312"/>
                  </a:cubicBezTo>
                  <a:cubicBezTo>
                    <a:pt x="18077" y="2313"/>
                    <a:pt x="18079" y="2316"/>
                    <a:pt x="18067" y="2317"/>
                  </a:cubicBezTo>
                  <a:cubicBezTo>
                    <a:pt x="18065" y="2317"/>
                    <a:pt x="18063" y="2317"/>
                    <a:pt x="18062" y="2317"/>
                  </a:cubicBezTo>
                  <a:cubicBezTo>
                    <a:pt x="18060" y="2317"/>
                    <a:pt x="18055" y="2317"/>
                    <a:pt x="18053" y="2317"/>
                  </a:cubicBezTo>
                  <a:cubicBezTo>
                    <a:pt x="18052" y="2316"/>
                    <a:pt x="18050" y="2315"/>
                    <a:pt x="18050" y="2315"/>
                  </a:cubicBezTo>
                  <a:lnTo>
                    <a:pt x="18034" y="2300"/>
                  </a:lnTo>
                  <a:cubicBezTo>
                    <a:pt x="18015" y="2288"/>
                    <a:pt x="18001" y="2251"/>
                    <a:pt x="17978" y="2279"/>
                  </a:cubicBezTo>
                  <a:close/>
                  <a:moveTo>
                    <a:pt x="16641" y="2619"/>
                  </a:moveTo>
                  <a:lnTo>
                    <a:pt x="16641" y="2636"/>
                  </a:lnTo>
                  <a:cubicBezTo>
                    <a:pt x="16684" y="2639"/>
                    <a:pt x="16656" y="2628"/>
                    <a:pt x="16666" y="2652"/>
                  </a:cubicBezTo>
                  <a:cubicBezTo>
                    <a:pt x="16690" y="2646"/>
                    <a:pt x="16761" y="2643"/>
                    <a:pt x="16780" y="2619"/>
                  </a:cubicBezTo>
                  <a:cubicBezTo>
                    <a:pt x="16793" y="2602"/>
                    <a:pt x="16789" y="2610"/>
                    <a:pt x="16781" y="2601"/>
                  </a:cubicBezTo>
                  <a:cubicBezTo>
                    <a:pt x="16763" y="2584"/>
                    <a:pt x="16771" y="2599"/>
                    <a:pt x="16746" y="2610"/>
                  </a:cubicBezTo>
                  <a:lnTo>
                    <a:pt x="16690" y="2619"/>
                  </a:lnTo>
                  <a:cubicBezTo>
                    <a:pt x="16681" y="2603"/>
                    <a:pt x="16694" y="2603"/>
                    <a:pt x="16666" y="2595"/>
                  </a:cubicBezTo>
                  <a:cubicBezTo>
                    <a:pt x="16672" y="2625"/>
                    <a:pt x="16679" y="2619"/>
                    <a:pt x="16641" y="2619"/>
                  </a:cubicBezTo>
                  <a:close/>
                  <a:moveTo>
                    <a:pt x="17670" y="1906"/>
                  </a:moveTo>
                  <a:cubicBezTo>
                    <a:pt x="17638" y="1906"/>
                    <a:pt x="17637" y="1909"/>
                    <a:pt x="17614" y="1915"/>
                  </a:cubicBezTo>
                  <a:cubicBezTo>
                    <a:pt x="17607" y="1898"/>
                    <a:pt x="17623" y="1898"/>
                    <a:pt x="17565" y="1898"/>
                  </a:cubicBezTo>
                  <a:cubicBezTo>
                    <a:pt x="17563" y="1920"/>
                    <a:pt x="17561" y="1920"/>
                    <a:pt x="17557" y="1939"/>
                  </a:cubicBezTo>
                  <a:cubicBezTo>
                    <a:pt x="17609" y="1939"/>
                    <a:pt x="17630" y="1931"/>
                    <a:pt x="17686" y="1931"/>
                  </a:cubicBezTo>
                  <a:cubicBezTo>
                    <a:pt x="17700" y="1882"/>
                    <a:pt x="17697" y="1920"/>
                    <a:pt x="17686" y="1874"/>
                  </a:cubicBezTo>
                  <a:lnTo>
                    <a:pt x="17670" y="1906"/>
                  </a:lnTo>
                  <a:close/>
                  <a:moveTo>
                    <a:pt x="21203" y="4629"/>
                  </a:moveTo>
                  <a:cubicBezTo>
                    <a:pt x="21217" y="4681"/>
                    <a:pt x="21227" y="4614"/>
                    <a:pt x="21268" y="4669"/>
                  </a:cubicBezTo>
                  <a:cubicBezTo>
                    <a:pt x="21231" y="4684"/>
                    <a:pt x="21256" y="4648"/>
                    <a:pt x="21234" y="4668"/>
                  </a:cubicBezTo>
                  <a:cubicBezTo>
                    <a:pt x="21217" y="4683"/>
                    <a:pt x="21231" y="4669"/>
                    <a:pt x="21227" y="4686"/>
                  </a:cubicBezTo>
                  <a:cubicBezTo>
                    <a:pt x="21236" y="4686"/>
                    <a:pt x="21262" y="4690"/>
                    <a:pt x="21262" y="4690"/>
                  </a:cubicBezTo>
                  <a:cubicBezTo>
                    <a:pt x="21297" y="4691"/>
                    <a:pt x="21251" y="4691"/>
                    <a:pt x="21289" y="4683"/>
                  </a:cubicBezTo>
                  <a:cubicBezTo>
                    <a:pt x="21312" y="4679"/>
                    <a:pt x="21305" y="4693"/>
                    <a:pt x="21349" y="4694"/>
                  </a:cubicBezTo>
                  <a:cubicBezTo>
                    <a:pt x="21321" y="4656"/>
                    <a:pt x="21280" y="4686"/>
                    <a:pt x="21276" y="4629"/>
                  </a:cubicBezTo>
                  <a:cubicBezTo>
                    <a:pt x="21262" y="4628"/>
                    <a:pt x="21217" y="4612"/>
                    <a:pt x="21203" y="4629"/>
                  </a:cubicBezTo>
                  <a:close/>
                  <a:moveTo>
                    <a:pt x="22078" y="4029"/>
                  </a:moveTo>
                  <a:cubicBezTo>
                    <a:pt x="22091" y="4067"/>
                    <a:pt x="22099" y="4044"/>
                    <a:pt x="22110" y="4086"/>
                  </a:cubicBezTo>
                  <a:cubicBezTo>
                    <a:pt x="22120" y="4085"/>
                    <a:pt x="22134" y="4083"/>
                    <a:pt x="22138" y="4082"/>
                  </a:cubicBezTo>
                  <a:cubicBezTo>
                    <a:pt x="22163" y="4080"/>
                    <a:pt x="22144" y="4092"/>
                    <a:pt x="22161" y="4079"/>
                  </a:cubicBezTo>
                  <a:cubicBezTo>
                    <a:pt x="22174" y="4069"/>
                    <a:pt x="22174" y="4039"/>
                    <a:pt x="22183" y="4021"/>
                  </a:cubicBezTo>
                  <a:cubicBezTo>
                    <a:pt x="22134" y="4021"/>
                    <a:pt x="22118" y="4029"/>
                    <a:pt x="22078" y="4029"/>
                  </a:cubicBezTo>
                  <a:close/>
                  <a:moveTo>
                    <a:pt x="15475" y="2125"/>
                  </a:moveTo>
                  <a:cubicBezTo>
                    <a:pt x="15442" y="2128"/>
                    <a:pt x="15442" y="2129"/>
                    <a:pt x="15434" y="2158"/>
                  </a:cubicBezTo>
                  <a:cubicBezTo>
                    <a:pt x="15448" y="2161"/>
                    <a:pt x="15454" y="2161"/>
                    <a:pt x="15464" y="2163"/>
                  </a:cubicBezTo>
                  <a:lnTo>
                    <a:pt x="15482" y="2168"/>
                  </a:lnTo>
                  <a:cubicBezTo>
                    <a:pt x="15510" y="2165"/>
                    <a:pt x="15491" y="2162"/>
                    <a:pt x="15504" y="2155"/>
                  </a:cubicBezTo>
                  <a:cubicBezTo>
                    <a:pt x="15516" y="2148"/>
                    <a:pt x="15526" y="2148"/>
                    <a:pt x="15539" y="2141"/>
                  </a:cubicBezTo>
                  <a:lnTo>
                    <a:pt x="15500" y="2103"/>
                  </a:lnTo>
                  <a:cubicBezTo>
                    <a:pt x="15496" y="2078"/>
                    <a:pt x="15494" y="2112"/>
                    <a:pt x="15491" y="2069"/>
                  </a:cubicBezTo>
                  <a:lnTo>
                    <a:pt x="15467" y="2069"/>
                  </a:lnTo>
                  <a:cubicBezTo>
                    <a:pt x="15472" y="2092"/>
                    <a:pt x="15475" y="2093"/>
                    <a:pt x="15475" y="2125"/>
                  </a:cubicBezTo>
                  <a:close/>
                  <a:moveTo>
                    <a:pt x="6927" y="1558"/>
                  </a:moveTo>
                  <a:cubicBezTo>
                    <a:pt x="6927" y="1602"/>
                    <a:pt x="6976" y="1572"/>
                    <a:pt x="7002" y="1568"/>
                  </a:cubicBezTo>
                  <a:cubicBezTo>
                    <a:pt x="7059" y="1559"/>
                    <a:pt x="7061" y="1584"/>
                    <a:pt x="7089" y="1542"/>
                  </a:cubicBezTo>
                  <a:cubicBezTo>
                    <a:pt x="7054" y="1525"/>
                    <a:pt x="7048" y="1541"/>
                    <a:pt x="7008" y="1542"/>
                  </a:cubicBezTo>
                  <a:cubicBezTo>
                    <a:pt x="6983" y="1543"/>
                    <a:pt x="6927" y="1533"/>
                    <a:pt x="6927" y="1558"/>
                  </a:cubicBezTo>
                  <a:close/>
                  <a:moveTo>
                    <a:pt x="19347" y="5496"/>
                  </a:moveTo>
                  <a:lnTo>
                    <a:pt x="19499" y="5491"/>
                  </a:lnTo>
                  <a:cubicBezTo>
                    <a:pt x="19513" y="5492"/>
                    <a:pt x="19529" y="5496"/>
                    <a:pt x="19550" y="5496"/>
                  </a:cubicBezTo>
                  <a:cubicBezTo>
                    <a:pt x="19548" y="5495"/>
                    <a:pt x="19546" y="5491"/>
                    <a:pt x="19545" y="5492"/>
                  </a:cubicBezTo>
                  <a:cubicBezTo>
                    <a:pt x="19545" y="5493"/>
                    <a:pt x="19542" y="5489"/>
                    <a:pt x="19541" y="5488"/>
                  </a:cubicBezTo>
                  <a:lnTo>
                    <a:pt x="19518" y="5463"/>
                  </a:lnTo>
                  <a:cubicBezTo>
                    <a:pt x="19441" y="5500"/>
                    <a:pt x="19326" y="5440"/>
                    <a:pt x="19326" y="5481"/>
                  </a:cubicBezTo>
                  <a:cubicBezTo>
                    <a:pt x="19327" y="5493"/>
                    <a:pt x="19329" y="5496"/>
                    <a:pt x="19347" y="5496"/>
                  </a:cubicBezTo>
                  <a:close/>
                  <a:moveTo>
                    <a:pt x="21835" y="3916"/>
                  </a:moveTo>
                  <a:cubicBezTo>
                    <a:pt x="21835" y="3928"/>
                    <a:pt x="21852" y="3952"/>
                    <a:pt x="21859" y="3964"/>
                  </a:cubicBezTo>
                  <a:cubicBezTo>
                    <a:pt x="21923" y="3947"/>
                    <a:pt x="21880" y="3960"/>
                    <a:pt x="21932" y="3964"/>
                  </a:cubicBezTo>
                  <a:cubicBezTo>
                    <a:pt x="21929" y="3934"/>
                    <a:pt x="21925" y="3924"/>
                    <a:pt x="21891" y="3924"/>
                  </a:cubicBezTo>
                  <a:lnTo>
                    <a:pt x="21891" y="3916"/>
                  </a:lnTo>
                  <a:cubicBezTo>
                    <a:pt x="21927" y="3916"/>
                    <a:pt x="21931" y="3901"/>
                    <a:pt x="21932" y="3900"/>
                  </a:cubicBezTo>
                  <a:cubicBezTo>
                    <a:pt x="21905" y="3900"/>
                    <a:pt x="21835" y="3890"/>
                    <a:pt x="21835" y="3916"/>
                  </a:cubicBezTo>
                  <a:close/>
                  <a:moveTo>
                    <a:pt x="18894" y="1979"/>
                  </a:moveTo>
                  <a:cubicBezTo>
                    <a:pt x="18843" y="1945"/>
                    <a:pt x="18843" y="1931"/>
                    <a:pt x="18756" y="1931"/>
                  </a:cubicBezTo>
                  <a:lnTo>
                    <a:pt x="18756" y="1947"/>
                  </a:lnTo>
                  <a:cubicBezTo>
                    <a:pt x="18793" y="1938"/>
                    <a:pt x="18777" y="1929"/>
                    <a:pt x="18796" y="1955"/>
                  </a:cubicBezTo>
                  <a:lnTo>
                    <a:pt x="18764" y="1955"/>
                  </a:lnTo>
                  <a:cubicBezTo>
                    <a:pt x="18785" y="1986"/>
                    <a:pt x="18786" y="1983"/>
                    <a:pt x="18814" y="1986"/>
                  </a:cubicBezTo>
                  <a:cubicBezTo>
                    <a:pt x="18858" y="1991"/>
                    <a:pt x="18864" y="1998"/>
                    <a:pt x="18894" y="1979"/>
                  </a:cubicBezTo>
                  <a:lnTo>
                    <a:pt x="18903" y="1995"/>
                  </a:lnTo>
                  <a:cubicBezTo>
                    <a:pt x="18948" y="1983"/>
                    <a:pt x="18918" y="1972"/>
                    <a:pt x="18999" y="1979"/>
                  </a:cubicBezTo>
                  <a:cubicBezTo>
                    <a:pt x="19076" y="1985"/>
                    <a:pt x="19067" y="1976"/>
                    <a:pt x="19096" y="1996"/>
                  </a:cubicBezTo>
                  <a:cubicBezTo>
                    <a:pt x="19123" y="1981"/>
                    <a:pt x="19111" y="1995"/>
                    <a:pt x="19129" y="1971"/>
                  </a:cubicBezTo>
                  <a:cubicBezTo>
                    <a:pt x="19090" y="1968"/>
                    <a:pt x="19122" y="1973"/>
                    <a:pt x="19072" y="1947"/>
                  </a:cubicBezTo>
                  <a:cubicBezTo>
                    <a:pt x="19053" y="1957"/>
                    <a:pt x="19051" y="1961"/>
                    <a:pt x="19023" y="1963"/>
                  </a:cubicBezTo>
                  <a:cubicBezTo>
                    <a:pt x="19018" y="1942"/>
                    <a:pt x="19024" y="1957"/>
                    <a:pt x="19015" y="1939"/>
                  </a:cubicBezTo>
                  <a:cubicBezTo>
                    <a:pt x="18982" y="1955"/>
                    <a:pt x="18906" y="1931"/>
                    <a:pt x="18894" y="1979"/>
                  </a:cubicBezTo>
                  <a:close/>
                  <a:moveTo>
                    <a:pt x="22337" y="3130"/>
                  </a:moveTo>
                  <a:cubicBezTo>
                    <a:pt x="22357" y="3120"/>
                    <a:pt x="22477" y="3128"/>
                    <a:pt x="22523" y="3106"/>
                  </a:cubicBezTo>
                  <a:cubicBezTo>
                    <a:pt x="22503" y="3078"/>
                    <a:pt x="22437" y="3075"/>
                    <a:pt x="22406" y="3094"/>
                  </a:cubicBezTo>
                  <a:cubicBezTo>
                    <a:pt x="22393" y="3102"/>
                    <a:pt x="22403" y="3100"/>
                    <a:pt x="22385" y="3105"/>
                  </a:cubicBezTo>
                  <a:cubicBezTo>
                    <a:pt x="22360" y="3113"/>
                    <a:pt x="22350" y="3099"/>
                    <a:pt x="22337" y="3130"/>
                  </a:cubicBezTo>
                  <a:close/>
                  <a:moveTo>
                    <a:pt x="22499" y="1129"/>
                  </a:moveTo>
                  <a:cubicBezTo>
                    <a:pt x="22457" y="1119"/>
                    <a:pt x="22474" y="1127"/>
                    <a:pt x="22443" y="1126"/>
                  </a:cubicBezTo>
                  <a:cubicBezTo>
                    <a:pt x="22415" y="1124"/>
                    <a:pt x="22413" y="1102"/>
                    <a:pt x="22402" y="1145"/>
                  </a:cubicBezTo>
                  <a:cubicBezTo>
                    <a:pt x="22441" y="1154"/>
                    <a:pt x="22450" y="1144"/>
                    <a:pt x="22487" y="1157"/>
                  </a:cubicBezTo>
                  <a:cubicBezTo>
                    <a:pt x="22518" y="1168"/>
                    <a:pt x="22485" y="1165"/>
                    <a:pt x="22525" y="1165"/>
                  </a:cubicBezTo>
                  <a:cubicBezTo>
                    <a:pt x="22550" y="1164"/>
                    <a:pt x="22547" y="1176"/>
                    <a:pt x="22556" y="1145"/>
                  </a:cubicBezTo>
                  <a:cubicBezTo>
                    <a:pt x="22523" y="1145"/>
                    <a:pt x="22530" y="1148"/>
                    <a:pt x="22507" y="1137"/>
                  </a:cubicBezTo>
                  <a:cubicBezTo>
                    <a:pt x="22522" y="1117"/>
                    <a:pt x="22518" y="1119"/>
                    <a:pt x="22548" y="1112"/>
                  </a:cubicBezTo>
                  <a:cubicBezTo>
                    <a:pt x="22536" y="1096"/>
                    <a:pt x="22551" y="1096"/>
                    <a:pt x="22507" y="1096"/>
                  </a:cubicBezTo>
                  <a:cubicBezTo>
                    <a:pt x="22493" y="1130"/>
                    <a:pt x="22513" y="1095"/>
                    <a:pt x="22499" y="1129"/>
                  </a:cubicBezTo>
                  <a:close/>
                  <a:moveTo>
                    <a:pt x="15394" y="2012"/>
                  </a:moveTo>
                  <a:cubicBezTo>
                    <a:pt x="15350" y="2011"/>
                    <a:pt x="15372" y="2008"/>
                    <a:pt x="15355" y="2002"/>
                  </a:cubicBezTo>
                  <a:cubicBezTo>
                    <a:pt x="15312" y="1988"/>
                    <a:pt x="15365" y="2004"/>
                    <a:pt x="15321" y="2004"/>
                  </a:cubicBezTo>
                  <a:cubicBezTo>
                    <a:pt x="15305" y="2004"/>
                    <a:pt x="15294" y="1993"/>
                    <a:pt x="15272" y="1987"/>
                  </a:cubicBezTo>
                  <a:cubicBezTo>
                    <a:pt x="15266" y="2012"/>
                    <a:pt x="15272" y="2005"/>
                    <a:pt x="15248" y="2012"/>
                  </a:cubicBezTo>
                  <a:cubicBezTo>
                    <a:pt x="15244" y="1969"/>
                    <a:pt x="15256" y="1997"/>
                    <a:pt x="15232" y="1987"/>
                  </a:cubicBezTo>
                  <a:cubicBezTo>
                    <a:pt x="15232" y="2061"/>
                    <a:pt x="15228" y="2037"/>
                    <a:pt x="15302" y="2040"/>
                  </a:cubicBezTo>
                  <a:lnTo>
                    <a:pt x="15394" y="2012"/>
                  </a:lnTo>
                  <a:close/>
                  <a:moveTo>
                    <a:pt x="13700" y="2320"/>
                  </a:moveTo>
                  <a:cubicBezTo>
                    <a:pt x="13711" y="2342"/>
                    <a:pt x="13715" y="2327"/>
                    <a:pt x="13676" y="2384"/>
                  </a:cubicBezTo>
                  <a:cubicBezTo>
                    <a:pt x="13716" y="2388"/>
                    <a:pt x="13734" y="2379"/>
                    <a:pt x="13781" y="2368"/>
                  </a:cubicBezTo>
                  <a:cubicBezTo>
                    <a:pt x="13773" y="2334"/>
                    <a:pt x="13772" y="2346"/>
                    <a:pt x="13789" y="2320"/>
                  </a:cubicBezTo>
                  <a:cubicBezTo>
                    <a:pt x="13771" y="2319"/>
                    <a:pt x="13758" y="2315"/>
                    <a:pt x="13749" y="2315"/>
                  </a:cubicBezTo>
                  <a:cubicBezTo>
                    <a:pt x="13740" y="2315"/>
                    <a:pt x="13721" y="2320"/>
                    <a:pt x="13700" y="2320"/>
                  </a:cubicBezTo>
                  <a:close/>
                  <a:moveTo>
                    <a:pt x="22402" y="4831"/>
                  </a:moveTo>
                  <a:cubicBezTo>
                    <a:pt x="22433" y="4831"/>
                    <a:pt x="22466" y="4824"/>
                    <a:pt x="22487" y="4812"/>
                  </a:cubicBezTo>
                  <a:cubicBezTo>
                    <a:pt x="22491" y="4809"/>
                    <a:pt x="22500" y="4802"/>
                    <a:pt x="22501" y="4801"/>
                  </a:cubicBezTo>
                  <a:lnTo>
                    <a:pt x="22564" y="4775"/>
                  </a:lnTo>
                  <a:cubicBezTo>
                    <a:pt x="22534" y="4733"/>
                    <a:pt x="22554" y="4800"/>
                    <a:pt x="22459" y="4774"/>
                  </a:cubicBezTo>
                  <a:cubicBezTo>
                    <a:pt x="22428" y="4766"/>
                    <a:pt x="22448" y="4766"/>
                    <a:pt x="22418" y="4758"/>
                  </a:cubicBezTo>
                  <a:cubicBezTo>
                    <a:pt x="22430" y="4785"/>
                    <a:pt x="22428" y="4766"/>
                    <a:pt x="22419" y="4791"/>
                  </a:cubicBezTo>
                  <a:cubicBezTo>
                    <a:pt x="22415" y="4800"/>
                    <a:pt x="22406" y="4823"/>
                    <a:pt x="22402" y="4831"/>
                  </a:cubicBezTo>
                  <a:close/>
                  <a:moveTo>
                    <a:pt x="21430" y="4669"/>
                  </a:moveTo>
                  <a:cubicBezTo>
                    <a:pt x="21430" y="4688"/>
                    <a:pt x="21427" y="4679"/>
                    <a:pt x="21421" y="4702"/>
                  </a:cubicBezTo>
                  <a:cubicBezTo>
                    <a:pt x="21471" y="4702"/>
                    <a:pt x="21465" y="4711"/>
                    <a:pt x="21502" y="4702"/>
                  </a:cubicBezTo>
                  <a:lnTo>
                    <a:pt x="21505" y="4695"/>
                  </a:lnTo>
                  <a:cubicBezTo>
                    <a:pt x="21505" y="4695"/>
                    <a:pt x="21506" y="4692"/>
                    <a:pt x="21506" y="4691"/>
                  </a:cubicBezTo>
                  <a:lnTo>
                    <a:pt x="21519" y="4661"/>
                  </a:lnTo>
                  <a:cubicBezTo>
                    <a:pt x="21510" y="4657"/>
                    <a:pt x="21504" y="4656"/>
                    <a:pt x="21496" y="4652"/>
                  </a:cubicBezTo>
                  <a:cubicBezTo>
                    <a:pt x="21484" y="4646"/>
                    <a:pt x="21475" y="4637"/>
                    <a:pt x="21470" y="4637"/>
                  </a:cubicBezTo>
                  <a:cubicBezTo>
                    <a:pt x="21433" y="4637"/>
                    <a:pt x="21434" y="4651"/>
                    <a:pt x="21405" y="4637"/>
                  </a:cubicBezTo>
                  <a:cubicBezTo>
                    <a:pt x="21411" y="4653"/>
                    <a:pt x="21408" y="4644"/>
                    <a:pt x="21414" y="4652"/>
                  </a:cubicBezTo>
                  <a:cubicBezTo>
                    <a:pt x="21418" y="4657"/>
                    <a:pt x="21430" y="4658"/>
                    <a:pt x="21430" y="4669"/>
                  </a:cubicBezTo>
                  <a:close/>
                  <a:moveTo>
                    <a:pt x="7405" y="1526"/>
                  </a:moveTo>
                  <a:cubicBezTo>
                    <a:pt x="7441" y="1533"/>
                    <a:pt x="7459" y="1531"/>
                    <a:pt x="7508" y="1529"/>
                  </a:cubicBezTo>
                  <a:cubicBezTo>
                    <a:pt x="7569" y="1527"/>
                    <a:pt x="7595" y="1548"/>
                    <a:pt x="7608" y="1493"/>
                  </a:cubicBezTo>
                  <a:cubicBezTo>
                    <a:pt x="7558" y="1493"/>
                    <a:pt x="7541" y="1499"/>
                    <a:pt x="7502" y="1501"/>
                  </a:cubicBezTo>
                  <a:cubicBezTo>
                    <a:pt x="7433" y="1505"/>
                    <a:pt x="7421" y="1505"/>
                    <a:pt x="7405" y="1526"/>
                  </a:cubicBezTo>
                  <a:close/>
                  <a:moveTo>
                    <a:pt x="13749" y="5698"/>
                  </a:moveTo>
                  <a:lnTo>
                    <a:pt x="13749" y="5739"/>
                  </a:lnTo>
                  <a:cubicBezTo>
                    <a:pt x="13808" y="5753"/>
                    <a:pt x="13745" y="5737"/>
                    <a:pt x="13822" y="5738"/>
                  </a:cubicBezTo>
                  <a:cubicBezTo>
                    <a:pt x="13868" y="5738"/>
                    <a:pt x="13864" y="5718"/>
                    <a:pt x="13903" y="5715"/>
                  </a:cubicBezTo>
                  <a:lnTo>
                    <a:pt x="13903" y="5698"/>
                  </a:lnTo>
                  <a:cubicBezTo>
                    <a:pt x="13846" y="5685"/>
                    <a:pt x="13834" y="5706"/>
                    <a:pt x="13805" y="5703"/>
                  </a:cubicBezTo>
                  <a:cubicBezTo>
                    <a:pt x="13766" y="5698"/>
                    <a:pt x="13828" y="5690"/>
                    <a:pt x="13749" y="5698"/>
                  </a:cubicBezTo>
                  <a:close/>
                  <a:moveTo>
                    <a:pt x="14745" y="5682"/>
                  </a:moveTo>
                  <a:cubicBezTo>
                    <a:pt x="14780" y="5729"/>
                    <a:pt x="14805" y="5661"/>
                    <a:pt x="14827" y="5715"/>
                  </a:cubicBezTo>
                  <a:cubicBezTo>
                    <a:pt x="14879" y="5678"/>
                    <a:pt x="14845" y="5710"/>
                    <a:pt x="14899" y="5715"/>
                  </a:cubicBezTo>
                  <a:cubicBezTo>
                    <a:pt x="14891" y="5695"/>
                    <a:pt x="14901" y="5708"/>
                    <a:pt x="14875" y="5690"/>
                  </a:cubicBezTo>
                  <a:cubicBezTo>
                    <a:pt x="14888" y="5687"/>
                    <a:pt x="14893" y="5685"/>
                    <a:pt x="14899" y="5686"/>
                  </a:cubicBezTo>
                  <a:cubicBezTo>
                    <a:pt x="14931" y="5694"/>
                    <a:pt x="14910" y="5690"/>
                    <a:pt x="14916" y="5706"/>
                  </a:cubicBezTo>
                  <a:cubicBezTo>
                    <a:pt x="14942" y="5698"/>
                    <a:pt x="14915" y="5692"/>
                    <a:pt x="14956" y="5682"/>
                  </a:cubicBezTo>
                  <a:cubicBezTo>
                    <a:pt x="14936" y="5653"/>
                    <a:pt x="14913" y="5669"/>
                    <a:pt x="14836" y="5671"/>
                  </a:cubicBezTo>
                  <a:cubicBezTo>
                    <a:pt x="14807" y="5672"/>
                    <a:pt x="14765" y="5673"/>
                    <a:pt x="14745" y="5682"/>
                  </a:cubicBezTo>
                  <a:close/>
                  <a:moveTo>
                    <a:pt x="17849" y="2328"/>
                  </a:moveTo>
                  <a:cubicBezTo>
                    <a:pt x="17895" y="2328"/>
                    <a:pt x="17891" y="2328"/>
                    <a:pt x="17921" y="2312"/>
                  </a:cubicBezTo>
                  <a:lnTo>
                    <a:pt x="17912" y="2360"/>
                  </a:lnTo>
                  <a:cubicBezTo>
                    <a:pt x="17939" y="2341"/>
                    <a:pt x="17922" y="2340"/>
                    <a:pt x="17944" y="2326"/>
                  </a:cubicBezTo>
                  <a:cubicBezTo>
                    <a:pt x="17974" y="2306"/>
                    <a:pt x="17961" y="2338"/>
                    <a:pt x="17986" y="2303"/>
                  </a:cubicBezTo>
                  <a:lnTo>
                    <a:pt x="17930" y="2303"/>
                  </a:lnTo>
                  <a:cubicBezTo>
                    <a:pt x="17936" y="2298"/>
                    <a:pt x="17931" y="2297"/>
                    <a:pt x="17943" y="2293"/>
                  </a:cubicBezTo>
                  <a:cubicBezTo>
                    <a:pt x="17962" y="2285"/>
                    <a:pt x="17947" y="2289"/>
                    <a:pt x="17970" y="2287"/>
                  </a:cubicBezTo>
                  <a:cubicBezTo>
                    <a:pt x="17943" y="2251"/>
                    <a:pt x="17864" y="2261"/>
                    <a:pt x="17849" y="2328"/>
                  </a:cubicBezTo>
                  <a:close/>
                  <a:moveTo>
                    <a:pt x="18343" y="1607"/>
                  </a:moveTo>
                  <a:cubicBezTo>
                    <a:pt x="18344" y="1607"/>
                    <a:pt x="18346" y="1606"/>
                    <a:pt x="18346" y="1608"/>
                  </a:cubicBezTo>
                  <a:lnTo>
                    <a:pt x="18365" y="1610"/>
                  </a:lnTo>
                  <a:cubicBezTo>
                    <a:pt x="18380" y="1611"/>
                    <a:pt x="18376" y="1613"/>
                    <a:pt x="18399" y="1615"/>
                  </a:cubicBezTo>
                  <a:lnTo>
                    <a:pt x="18416" y="1583"/>
                  </a:lnTo>
                  <a:cubicBezTo>
                    <a:pt x="18424" y="1585"/>
                    <a:pt x="18459" y="1620"/>
                    <a:pt x="18464" y="1558"/>
                  </a:cubicBezTo>
                  <a:cubicBezTo>
                    <a:pt x="18407" y="1545"/>
                    <a:pt x="18447" y="1569"/>
                    <a:pt x="18408" y="1559"/>
                  </a:cubicBezTo>
                  <a:cubicBezTo>
                    <a:pt x="18399" y="1556"/>
                    <a:pt x="18398" y="1553"/>
                    <a:pt x="18377" y="1548"/>
                  </a:cubicBezTo>
                  <a:cubicBezTo>
                    <a:pt x="18365" y="1545"/>
                    <a:pt x="18356" y="1542"/>
                    <a:pt x="18335" y="1542"/>
                  </a:cubicBezTo>
                  <a:cubicBezTo>
                    <a:pt x="18347" y="1576"/>
                    <a:pt x="18352" y="1549"/>
                    <a:pt x="18343" y="1590"/>
                  </a:cubicBezTo>
                  <a:cubicBezTo>
                    <a:pt x="18339" y="1610"/>
                    <a:pt x="18336" y="1592"/>
                    <a:pt x="18343" y="1607"/>
                  </a:cubicBezTo>
                  <a:close/>
                  <a:moveTo>
                    <a:pt x="17921" y="4791"/>
                  </a:moveTo>
                  <a:lnTo>
                    <a:pt x="17942" y="4861"/>
                  </a:lnTo>
                  <a:cubicBezTo>
                    <a:pt x="17959" y="4901"/>
                    <a:pt x="17986" y="4876"/>
                    <a:pt x="17988" y="4875"/>
                  </a:cubicBezTo>
                  <a:lnTo>
                    <a:pt x="17985" y="4840"/>
                  </a:lnTo>
                  <a:cubicBezTo>
                    <a:pt x="17965" y="4829"/>
                    <a:pt x="17978" y="4832"/>
                    <a:pt x="17946" y="4831"/>
                  </a:cubicBezTo>
                  <a:cubicBezTo>
                    <a:pt x="17965" y="4805"/>
                    <a:pt x="17973" y="4826"/>
                    <a:pt x="18035" y="4831"/>
                  </a:cubicBezTo>
                  <a:cubicBezTo>
                    <a:pt x="18017" y="4806"/>
                    <a:pt x="18040" y="4818"/>
                    <a:pt x="18002" y="4815"/>
                  </a:cubicBezTo>
                  <a:cubicBezTo>
                    <a:pt x="18009" y="4791"/>
                    <a:pt x="18006" y="4802"/>
                    <a:pt x="18019" y="4783"/>
                  </a:cubicBezTo>
                  <a:cubicBezTo>
                    <a:pt x="17979" y="4783"/>
                    <a:pt x="17979" y="4780"/>
                    <a:pt x="17954" y="4767"/>
                  </a:cubicBezTo>
                  <a:lnTo>
                    <a:pt x="17921" y="4791"/>
                  </a:lnTo>
                  <a:close/>
                  <a:moveTo>
                    <a:pt x="14324" y="5706"/>
                  </a:moveTo>
                  <a:cubicBezTo>
                    <a:pt x="14304" y="5695"/>
                    <a:pt x="14309" y="5698"/>
                    <a:pt x="14276" y="5698"/>
                  </a:cubicBezTo>
                  <a:lnTo>
                    <a:pt x="14276" y="5723"/>
                  </a:lnTo>
                  <a:cubicBezTo>
                    <a:pt x="14297" y="5728"/>
                    <a:pt x="14285" y="5720"/>
                    <a:pt x="14292" y="5739"/>
                  </a:cubicBezTo>
                  <a:cubicBezTo>
                    <a:pt x="14337" y="5735"/>
                    <a:pt x="14313" y="5719"/>
                    <a:pt x="14365" y="5715"/>
                  </a:cubicBezTo>
                  <a:lnTo>
                    <a:pt x="14365" y="5731"/>
                  </a:lnTo>
                  <a:cubicBezTo>
                    <a:pt x="14423" y="5692"/>
                    <a:pt x="14388" y="5745"/>
                    <a:pt x="14446" y="5706"/>
                  </a:cubicBezTo>
                  <a:cubicBezTo>
                    <a:pt x="14442" y="5697"/>
                    <a:pt x="14440" y="5684"/>
                    <a:pt x="14421" y="5678"/>
                  </a:cubicBezTo>
                  <a:lnTo>
                    <a:pt x="14381" y="5666"/>
                  </a:lnTo>
                  <a:cubicBezTo>
                    <a:pt x="14347" y="5666"/>
                    <a:pt x="14333" y="5690"/>
                    <a:pt x="14324" y="5706"/>
                  </a:cubicBezTo>
                  <a:close/>
                  <a:moveTo>
                    <a:pt x="15070" y="2320"/>
                  </a:moveTo>
                  <a:lnTo>
                    <a:pt x="15029" y="2320"/>
                  </a:lnTo>
                  <a:cubicBezTo>
                    <a:pt x="15046" y="2343"/>
                    <a:pt x="15028" y="2335"/>
                    <a:pt x="15070" y="2336"/>
                  </a:cubicBezTo>
                  <a:lnTo>
                    <a:pt x="15086" y="2336"/>
                  </a:lnTo>
                  <a:cubicBezTo>
                    <a:pt x="15104" y="2348"/>
                    <a:pt x="15096" y="2337"/>
                    <a:pt x="15102" y="2360"/>
                  </a:cubicBezTo>
                  <a:cubicBezTo>
                    <a:pt x="15179" y="2342"/>
                    <a:pt x="15132" y="2359"/>
                    <a:pt x="15161" y="2363"/>
                  </a:cubicBezTo>
                  <a:cubicBezTo>
                    <a:pt x="15173" y="2365"/>
                    <a:pt x="15177" y="2359"/>
                    <a:pt x="15194" y="2356"/>
                  </a:cubicBezTo>
                  <a:cubicBezTo>
                    <a:pt x="15231" y="2350"/>
                    <a:pt x="15203" y="2358"/>
                    <a:pt x="15223" y="2356"/>
                  </a:cubicBezTo>
                  <a:cubicBezTo>
                    <a:pt x="15267" y="2351"/>
                    <a:pt x="15201" y="2344"/>
                    <a:pt x="15280" y="2344"/>
                  </a:cubicBezTo>
                  <a:lnTo>
                    <a:pt x="15280" y="2320"/>
                  </a:lnTo>
                  <a:lnTo>
                    <a:pt x="15086" y="2328"/>
                  </a:lnTo>
                  <a:cubicBezTo>
                    <a:pt x="15078" y="2308"/>
                    <a:pt x="15080" y="2321"/>
                    <a:pt x="15086" y="2295"/>
                  </a:cubicBezTo>
                  <a:lnTo>
                    <a:pt x="15070" y="2320"/>
                  </a:lnTo>
                  <a:close/>
                  <a:moveTo>
                    <a:pt x="20579" y="3405"/>
                  </a:moveTo>
                  <a:cubicBezTo>
                    <a:pt x="20652" y="3405"/>
                    <a:pt x="20579" y="3381"/>
                    <a:pt x="20676" y="3389"/>
                  </a:cubicBezTo>
                  <a:cubicBezTo>
                    <a:pt x="20667" y="3428"/>
                    <a:pt x="20671" y="3402"/>
                    <a:pt x="20676" y="3413"/>
                  </a:cubicBezTo>
                  <a:cubicBezTo>
                    <a:pt x="20718" y="3404"/>
                    <a:pt x="20690" y="3410"/>
                    <a:pt x="20733" y="3413"/>
                  </a:cubicBezTo>
                  <a:cubicBezTo>
                    <a:pt x="20738" y="3366"/>
                    <a:pt x="20783" y="3387"/>
                    <a:pt x="20672" y="3361"/>
                  </a:cubicBezTo>
                  <a:cubicBezTo>
                    <a:pt x="20612" y="3347"/>
                    <a:pt x="20621" y="3370"/>
                    <a:pt x="20563" y="3357"/>
                  </a:cubicBezTo>
                  <a:cubicBezTo>
                    <a:pt x="20563" y="3389"/>
                    <a:pt x="20566" y="3387"/>
                    <a:pt x="20579" y="3405"/>
                  </a:cubicBezTo>
                  <a:close/>
                  <a:moveTo>
                    <a:pt x="21259" y="3916"/>
                  </a:moveTo>
                  <a:cubicBezTo>
                    <a:pt x="21284" y="3916"/>
                    <a:pt x="21272" y="3905"/>
                    <a:pt x="21318" y="3915"/>
                  </a:cubicBezTo>
                  <a:cubicBezTo>
                    <a:pt x="21392" y="3933"/>
                    <a:pt x="21378" y="3913"/>
                    <a:pt x="21389" y="3867"/>
                  </a:cubicBezTo>
                  <a:cubicBezTo>
                    <a:pt x="21362" y="3865"/>
                    <a:pt x="21369" y="3864"/>
                    <a:pt x="21345" y="3863"/>
                  </a:cubicBezTo>
                  <a:cubicBezTo>
                    <a:pt x="21339" y="3862"/>
                    <a:pt x="21326" y="3861"/>
                    <a:pt x="21323" y="3861"/>
                  </a:cubicBezTo>
                  <a:cubicBezTo>
                    <a:pt x="21303" y="3866"/>
                    <a:pt x="21316" y="3855"/>
                    <a:pt x="21308" y="3875"/>
                  </a:cubicBezTo>
                  <a:cubicBezTo>
                    <a:pt x="21276" y="3875"/>
                    <a:pt x="21278" y="3872"/>
                    <a:pt x="21259" y="3859"/>
                  </a:cubicBezTo>
                  <a:cubicBezTo>
                    <a:pt x="21253" y="3872"/>
                    <a:pt x="21231" y="3916"/>
                    <a:pt x="21259" y="3916"/>
                  </a:cubicBezTo>
                  <a:close/>
                  <a:moveTo>
                    <a:pt x="17273" y="2328"/>
                  </a:moveTo>
                  <a:lnTo>
                    <a:pt x="17273" y="2344"/>
                  </a:lnTo>
                  <a:cubicBezTo>
                    <a:pt x="17315" y="2345"/>
                    <a:pt x="17297" y="2337"/>
                    <a:pt x="17314" y="2360"/>
                  </a:cubicBezTo>
                  <a:cubicBezTo>
                    <a:pt x="17284" y="2367"/>
                    <a:pt x="17277" y="2376"/>
                    <a:pt x="17241" y="2376"/>
                  </a:cubicBezTo>
                  <a:lnTo>
                    <a:pt x="17241" y="2393"/>
                  </a:lnTo>
                  <a:cubicBezTo>
                    <a:pt x="17276" y="2393"/>
                    <a:pt x="17271" y="2401"/>
                    <a:pt x="17330" y="2401"/>
                  </a:cubicBezTo>
                  <a:cubicBezTo>
                    <a:pt x="17361" y="2401"/>
                    <a:pt x="17333" y="2403"/>
                    <a:pt x="17354" y="2393"/>
                  </a:cubicBezTo>
                  <a:cubicBezTo>
                    <a:pt x="17346" y="2371"/>
                    <a:pt x="17371" y="2377"/>
                    <a:pt x="17322" y="2376"/>
                  </a:cubicBezTo>
                  <a:lnTo>
                    <a:pt x="17322" y="2352"/>
                  </a:lnTo>
                  <a:cubicBezTo>
                    <a:pt x="17343" y="2346"/>
                    <a:pt x="17329" y="2353"/>
                    <a:pt x="17346" y="2344"/>
                  </a:cubicBezTo>
                  <a:cubicBezTo>
                    <a:pt x="17341" y="2323"/>
                    <a:pt x="17349" y="2335"/>
                    <a:pt x="17330" y="2328"/>
                  </a:cubicBezTo>
                  <a:cubicBezTo>
                    <a:pt x="17346" y="2306"/>
                    <a:pt x="17358" y="2314"/>
                    <a:pt x="17362" y="2263"/>
                  </a:cubicBezTo>
                  <a:cubicBezTo>
                    <a:pt x="17318" y="2273"/>
                    <a:pt x="17338" y="2270"/>
                    <a:pt x="17317" y="2298"/>
                  </a:cubicBezTo>
                  <a:cubicBezTo>
                    <a:pt x="17301" y="2320"/>
                    <a:pt x="17290" y="2323"/>
                    <a:pt x="17273" y="2328"/>
                  </a:cubicBezTo>
                  <a:close/>
                  <a:moveTo>
                    <a:pt x="17063" y="1850"/>
                  </a:moveTo>
                  <a:cubicBezTo>
                    <a:pt x="17063" y="1902"/>
                    <a:pt x="17081" y="1904"/>
                    <a:pt x="17030" y="1930"/>
                  </a:cubicBezTo>
                  <a:lnTo>
                    <a:pt x="17019" y="1936"/>
                  </a:lnTo>
                  <a:cubicBezTo>
                    <a:pt x="17018" y="1936"/>
                    <a:pt x="17016" y="1938"/>
                    <a:pt x="17014" y="1939"/>
                  </a:cubicBezTo>
                  <a:cubicBezTo>
                    <a:pt x="17048" y="1947"/>
                    <a:pt x="17036" y="1949"/>
                    <a:pt x="17063" y="1931"/>
                  </a:cubicBezTo>
                  <a:cubicBezTo>
                    <a:pt x="17076" y="1950"/>
                    <a:pt x="17072" y="1939"/>
                    <a:pt x="17079" y="1963"/>
                  </a:cubicBezTo>
                  <a:lnTo>
                    <a:pt x="17136" y="1923"/>
                  </a:lnTo>
                  <a:cubicBezTo>
                    <a:pt x="17104" y="1920"/>
                    <a:pt x="17111" y="1911"/>
                    <a:pt x="17087" y="1923"/>
                  </a:cubicBezTo>
                  <a:cubicBezTo>
                    <a:pt x="17093" y="1907"/>
                    <a:pt x="17090" y="1916"/>
                    <a:pt x="17096" y="1907"/>
                  </a:cubicBezTo>
                  <a:lnTo>
                    <a:pt x="17107" y="1894"/>
                  </a:lnTo>
                  <a:cubicBezTo>
                    <a:pt x="17108" y="1893"/>
                    <a:pt x="17109" y="1890"/>
                    <a:pt x="17110" y="1889"/>
                  </a:cubicBezTo>
                  <a:lnTo>
                    <a:pt x="17136" y="1850"/>
                  </a:lnTo>
                  <a:cubicBezTo>
                    <a:pt x="17108" y="1835"/>
                    <a:pt x="17128" y="1866"/>
                    <a:pt x="17090" y="1831"/>
                  </a:cubicBezTo>
                  <a:cubicBezTo>
                    <a:pt x="17077" y="1819"/>
                    <a:pt x="17089" y="1824"/>
                    <a:pt x="17071" y="1817"/>
                  </a:cubicBezTo>
                  <a:cubicBezTo>
                    <a:pt x="17066" y="1839"/>
                    <a:pt x="17063" y="1833"/>
                    <a:pt x="17063" y="1850"/>
                  </a:cubicBezTo>
                  <a:close/>
                  <a:moveTo>
                    <a:pt x="20158" y="4645"/>
                  </a:moveTo>
                  <a:lnTo>
                    <a:pt x="20093" y="4655"/>
                  </a:lnTo>
                  <a:cubicBezTo>
                    <a:pt x="20114" y="4682"/>
                    <a:pt x="20110" y="4672"/>
                    <a:pt x="20135" y="4671"/>
                  </a:cubicBezTo>
                  <a:cubicBezTo>
                    <a:pt x="20182" y="4670"/>
                    <a:pt x="20160" y="4687"/>
                    <a:pt x="20209" y="4664"/>
                  </a:cubicBezTo>
                  <a:lnTo>
                    <a:pt x="20245" y="4642"/>
                  </a:lnTo>
                  <a:cubicBezTo>
                    <a:pt x="20256" y="4633"/>
                    <a:pt x="20238" y="4664"/>
                    <a:pt x="20259" y="4626"/>
                  </a:cubicBezTo>
                  <a:cubicBezTo>
                    <a:pt x="20273" y="4599"/>
                    <a:pt x="20264" y="4624"/>
                    <a:pt x="20271" y="4596"/>
                  </a:cubicBezTo>
                  <a:cubicBezTo>
                    <a:pt x="20234" y="4610"/>
                    <a:pt x="20269" y="4596"/>
                    <a:pt x="20248" y="4614"/>
                  </a:cubicBezTo>
                  <a:cubicBezTo>
                    <a:pt x="20220" y="4638"/>
                    <a:pt x="20197" y="4631"/>
                    <a:pt x="20196" y="4620"/>
                  </a:cubicBezTo>
                  <a:cubicBezTo>
                    <a:pt x="20192" y="4594"/>
                    <a:pt x="20175" y="4630"/>
                    <a:pt x="20209" y="4608"/>
                  </a:cubicBezTo>
                  <a:cubicBezTo>
                    <a:pt x="20210" y="4607"/>
                    <a:pt x="20212" y="4606"/>
                    <a:pt x="20214" y="4605"/>
                  </a:cubicBezTo>
                  <a:cubicBezTo>
                    <a:pt x="20195" y="4600"/>
                    <a:pt x="20182" y="4596"/>
                    <a:pt x="20166" y="4588"/>
                  </a:cubicBezTo>
                  <a:cubicBezTo>
                    <a:pt x="20144" y="4620"/>
                    <a:pt x="20137" y="4607"/>
                    <a:pt x="20158" y="4645"/>
                  </a:cubicBezTo>
                  <a:close/>
                  <a:moveTo>
                    <a:pt x="17500" y="2287"/>
                  </a:moveTo>
                  <a:cubicBezTo>
                    <a:pt x="17517" y="2351"/>
                    <a:pt x="17546" y="2272"/>
                    <a:pt x="17533" y="2336"/>
                  </a:cubicBezTo>
                  <a:lnTo>
                    <a:pt x="17597" y="2336"/>
                  </a:lnTo>
                  <a:cubicBezTo>
                    <a:pt x="17580" y="2312"/>
                    <a:pt x="17591" y="2320"/>
                    <a:pt x="17549" y="2320"/>
                  </a:cubicBezTo>
                  <a:cubicBezTo>
                    <a:pt x="17555" y="2306"/>
                    <a:pt x="17551" y="2312"/>
                    <a:pt x="17555" y="2301"/>
                  </a:cubicBezTo>
                  <a:cubicBezTo>
                    <a:pt x="17575" y="2240"/>
                    <a:pt x="17577" y="2287"/>
                    <a:pt x="17581" y="2239"/>
                  </a:cubicBezTo>
                  <a:cubicBezTo>
                    <a:pt x="17554" y="2250"/>
                    <a:pt x="17522" y="2222"/>
                    <a:pt x="17488" y="2251"/>
                  </a:cubicBezTo>
                  <a:lnTo>
                    <a:pt x="17471" y="2275"/>
                  </a:lnTo>
                  <a:cubicBezTo>
                    <a:pt x="17470" y="2277"/>
                    <a:pt x="17469" y="2279"/>
                    <a:pt x="17468" y="2280"/>
                  </a:cubicBezTo>
                  <a:cubicBezTo>
                    <a:pt x="17450" y="2308"/>
                    <a:pt x="17442" y="2289"/>
                    <a:pt x="17459" y="2306"/>
                  </a:cubicBezTo>
                  <a:cubicBezTo>
                    <a:pt x="17473" y="2320"/>
                    <a:pt x="17483" y="2299"/>
                    <a:pt x="17500" y="2287"/>
                  </a:cubicBezTo>
                  <a:close/>
                  <a:moveTo>
                    <a:pt x="16860" y="4993"/>
                  </a:moveTo>
                  <a:cubicBezTo>
                    <a:pt x="16826" y="4979"/>
                    <a:pt x="16858" y="5010"/>
                    <a:pt x="16787" y="5010"/>
                  </a:cubicBezTo>
                  <a:cubicBezTo>
                    <a:pt x="16805" y="5035"/>
                    <a:pt x="16786" y="5025"/>
                    <a:pt x="16834" y="5024"/>
                  </a:cubicBezTo>
                  <a:lnTo>
                    <a:pt x="16852" y="5024"/>
                  </a:lnTo>
                  <a:cubicBezTo>
                    <a:pt x="16870" y="5023"/>
                    <a:pt x="16867" y="5022"/>
                    <a:pt x="16886" y="5019"/>
                  </a:cubicBezTo>
                  <a:cubicBezTo>
                    <a:pt x="16947" y="5009"/>
                    <a:pt x="16961" y="5021"/>
                    <a:pt x="16982" y="4993"/>
                  </a:cubicBezTo>
                  <a:cubicBezTo>
                    <a:pt x="16959" y="4963"/>
                    <a:pt x="16985" y="4993"/>
                    <a:pt x="16909" y="4960"/>
                  </a:cubicBezTo>
                  <a:cubicBezTo>
                    <a:pt x="16909" y="4960"/>
                    <a:pt x="16885" y="4944"/>
                    <a:pt x="16864" y="4956"/>
                  </a:cubicBezTo>
                  <a:cubicBezTo>
                    <a:pt x="16843" y="4968"/>
                    <a:pt x="16854" y="4967"/>
                    <a:pt x="16860" y="4993"/>
                  </a:cubicBezTo>
                  <a:close/>
                  <a:moveTo>
                    <a:pt x="559" y="2028"/>
                  </a:moveTo>
                  <a:cubicBezTo>
                    <a:pt x="559" y="2094"/>
                    <a:pt x="586" y="2097"/>
                    <a:pt x="543" y="2109"/>
                  </a:cubicBezTo>
                  <a:cubicBezTo>
                    <a:pt x="549" y="2134"/>
                    <a:pt x="554" y="2135"/>
                    <a:pt x="543" y="2158"/>
                  </a:cubicBezTo>
                  <a:cubicBezTo>
                    <a:pt x="590" y="2157"/>
                    <a:pt x="588" y="2145"/>
                    <a:pt x="609" y="2102"/>
                  </a:cubicBezTo>
                  <a:cubicBezTo>
                    <a:pt x="609" y="2102"/>
                    <a:pt x="615" y="2091"/>
                    <a:pt x="617" y="2086"/>
                  </a:cubicBezTo>
                  <a:cubicBezTo>
                    <a:pt x="631" y="2059"/>
                    <a:pt x="632" y="2078"/>
                    <a:pt x="632" y="2044"/>
                  </a:cubicBezTo>
                  <a:cubicBezTo>
                    <a:pt x="632" y="1996"/>
                    <a:pt x="587" y="2021"/>
                    <a:pt x="559" y="2028"/>
                  </a:cubicBezTo>
                  <a:close/>
                  <a:moveTo>
                    <a:pt x="16722" y="2506"/>
                  </a:moveTo>
                  <a:cubicBezTo>
                    <a:pt x="16738" y="2538"/>
                    <a:pt x="16725" y="2536"/>
                    <a:pt x="16722" y="2571"/>
                  </a:cubicBezTo>
                  <a:lnTo>
                    <a:pt x="16797" y="2552"/>
                  </a:lnTo>
                  <a:cubicBezTo>
                    <a:pt x="16819" y="2546"/>
                    <a:pt x="16812" y="2557"/>
                    <a:pt x="16820" y="2530"/>
                  </a:cubicBezTo>
                  <a:cubicBezTo>
                    <a:pt x="16829" y="2535"/>
                    <a:pt x="16847" y="2539"/>
                    <a:pt x="16852" y="2543"/>
                  </a:cubicBezTo>
                  <a:cubicBezTo>
                    <a:pt x="16873" y="2556"/>
                    <a:pt x="16832" y="2551"/>
                    <a:pt x="16876" y="2555"/>
                  </a:cubicBezTo>
                  <a:lnTo>
                    <a:pt x="16880" y="2514"/>
                  </a:lnTo>
                  <a:cubicBezTo>
                    <a:pt x="16897" y="2522"/>
                    <a:pt x="16885" y="2518"/>
                    <a:pt x="16892" y="2522"/>
                  </a:cubicBezTo>
                  <a:cubicBezTo>
                    <a:pt x="16900" y="2526"/>
                    <a:pt x="16888" y="2523"/>
                    <a:pt x="16909" y="2530"/>
                  </a:cubicBezTo>
                  <a:lnTo>
                    <a:pt x="16909" y="2498"/>
                  </a:lnTo>
                  <a:lnTo>
                    <a:pt x="16825" y="2507"/>
                  </a:lnTo>
                  <a:cubicBezTo>
                    <a:pt x="16801" y="2500"/>
                    <a:pt x="16838" y="2505"/>
                    <a:pt x="16810" y="2500"/>
                  </a:cubicBezTo>
                  <a:lnTo>
                    <a:pt x="16722" y="2506"/>
                  </a:lnTo>
                  <a:close/>
                  <a:moveTo>
                    <a:pt x="19202" y="2644"/>
                  </a:moveTo>
                  <a:cubicBezTo>
                    <a:pt x="19230" y="2658"/>
                    <a:pt x="19467" y="2680"/>
                    <a:pt x="19514" y="2682"/>
                  </a:cubicBezTo>
                  <a:lnTo>
                    <a:pt x="19599" y="2684"/>
                  </a:lnTo>
                  <a:cubicBezTo>
                    <a:pt x="19575" y="2652"/>
                    <a:pt x="19612" y="2689"/>
                    <a:pt x="19531" y="2665"/>
                  </a:cubicBezTo>
                  <a:cubicBezTo>
                    <a:pt x="19478" y="2649"/>
                    <a:pt x="19506" y="2658"/>
                    <a:pt x="19469" y="2668"/>
                  </a:cubicBezTo>
                  <a:cubicBezTo>
                    <a:pt x="19486" y="2642"/>
                    <a:pt x="19482" y="2662"/>
                    <a:pt x="19485" y="2628"/>
                  </a:cubicBezTo>
                  <a:lnTo>
                    <a:pt x="19453" y="2660"/>
                  </a:lnTo>
                  <a:cubicBezTo>
                    <a:pt x="19424" y="2646"/>
                    <a:pt x="19391" y="2635"/>
                    <a:pt x="19355" y="2652"/>
                  </a:cubicBezTo>
                  <a:cubicBezTo>
                    <a:pt x="19358" y="2619"/>
                    <a:pt x="19374" y="2628"/>
                    <a:pt x="19347" y="2619"/>
                  </a:cubicBezTo>
                  <a:lnTo>
                    <a:pt x="19347" y="2644"/>
                  </a:lnTo>
                  <a:cubicBezTo>
                    <a:pt x="19287" y="2644"/>
                    <a:pt x="19293" y="2644"/>
                    <a:pt x="19237" y="2628"/>
                  </a:cubicBezTo>
                  <a:cubicBezTo>
                    <a:pt x="19237" y="2628"/>
                    <a:pt x="19221" y="2607"/>
                    <a:pt x="19202" y="2644"/>
                  </a:cubicBezTo>
                  <a:close/>
                  <a:moveTo>
                    <a:pt x="14729" y="2506"/>
                  </a:moveTo>
                  <a:cubicBezTo>
                    <a:pt x="14721" y="2543"/>
                    <a:pt x="14731" y="2539"/>
                    <a:pt x="14718" y="2560"/>
                  </a:cubicBezTo>
                  <a:cubicBezTo>
                    <a:pt x="14707" y="2578"/>
                    <a:pt x="14718" y="2542"/>
                    <a:pt x="14705" y="2579"/>
                  </a:cubicBezTo>
                  <a:cubicBezTo>
                    <a:pt x="14757" y="2583"/>
                    <a:pt x="14783" y="2608"/>
                    <a:pt x="14810" y="2571"/>
                  </a:cubicBezTo>
                  <a:lnTo>
                    <a:pt x="14778" y="2571"/>
                  </a:lnTo>
                  <a:cubicBezTo>
                    <a:pt x="14788" y="2534"/>
                    <a:pt x="14817" y="2535"/>
                    <a:pt x="14875" y="2530"/>
                  </a:cubicBezTo>
                  <a:lnTo>
                    <a:pt x="14875" y="2514"/>
                  </a:lnTo>
                  <a:cubicBezTo>
                    <a:pt x="14753" y="2486"/>
                    <a:pt x="14824" y="2499"/>
                    <a:pt x="14778" y="2466"/>
                  </a:cubicBezTo>
                  <a:cubicBezTo>
                    <a:pt x="14768" y="2504"/>
                    <a:pt x="14761" y="2491"/>
                    <a:pt x="14729" y="2506"/>
                  </a:cubicBezTo>
                  <a:close/>
                  <a:moveTo>
                    <a:pt x="15839" y="2563"/>
                  </a:moveTo>
                  <a:cubicBezTo>
                    <a:pt x="15832" y="2578"/>
                    <a:pt x="15833" y="2573"/>
                    <a:pt x="15831" y="2595"/>
                  </a:cubicBezTo>
                  <a:cubicBezTo>
                    <a:pt x="15775" y="2596"/>
                    <a:pt x="15815" y="2607"/>
                    <a:pt x="15766" y="2611"/>
                  </a:cubicBezTo>
                  <a:cubicBezTo>
                    <a:pt x="15761" y="2659"/>
                    <a:pt x="15770" y="2614"/>
                    <a:pt x="15742" y="2652"/>
                  </a:cubicBezTo>
                  <a:cubicBezTo>
                    <a:pt x="15786" y="2673"/>
                    <a:pt x="15796" y="2652"/>
                    <a:pt x="15880" y="2652"/>
                  </a:cubicBezTo>
                  <a:cubicBezTo>
                    <a:pt x="15899" y="2652"/>
                    <a:pt x="15912" y="2670"/>
                    <a:pt x="15911" y="2637"/>
                  </a:cubicBezTo>
                  <a:cubicBezTo>
                    <a:pt x="15910" y="2613"/>
                    <a:pt x="15913" y="2635"/>
                    <a:pt x="15896" y="2595"/>
                  </a:cubicBezTo>
                  <a:cubicBezTo>
                    <a:pt x="15871" y="2613"/>
                    <a:pt x="15883" y="2590"/>
                    <a:pt x="15880" y="2628"/>
                  </a:cubicBezTo>
                  <a:cubicBezTo>
                    <a:pt x="15853" y="2608"/>
                    <a:pt x="15871" y="2619"/>
                    <a:pt x="15855" y="2587"/>
                  </a:cubicBezTo>
                  <a:cubicBezTo>
                    <a:pt x="15877" y="2577"/>
                    <a:pt x="15864" y="2580"/>
                    <a:pt x="15896" y="2579"/>
                  </a:cubicBezTo>
                  <a:lnTo>
                    <a:pt x="15896" y="2555"/>
                  </a:lnTo>
                  <a:cubicBezTo>
                    <a:pt x="15840" y="2561"/>
                    <a:pt x="15906" y="2568"/>
                    <a:pt x="15839" y="2563"/>
                  </a:cubicBezTo>
                  <a:close/>
                  <a:moveTo>
                    <a:pt x="19874" y="3146"/>
                  </a:moveTo>
                  <a:cubicBezTo>
                    <a:pt x="19910" y="3200"/>
                    <a:pt x="19920" y="3186"/>
                    <a:pt x="20037" y="3191"/>
                  </a:cubicBezTo>
                  <a:lnTo>
                    <a:pt x="20247" y="3203"/>
                  </a:lnTo>
                  <a:cubicBezTo>
                    <a:pt x="20231" y="3159"/>
                    <a:pt x="20232" y="3198"/>
                    <a:pt x="20155" y="3173"/>
                  </a:cubicBezTo>
                  <a:lnTo>
                    <a:pt x="19957" y="3152"/>
                  </a:lnTo>
                  <a:cubicBezTo>
                    <a:pt x="19955" y="3151"/>
                    <a:pt x="19953" y="3150"/>
                    <a:pt x="19951" y="3149"/>
                  </a:cubicBezTo>
                  <a:cubicBezTo>
                    <a:pt x="19947" y="3148"/>
                    <a:pt x="19954" y="3139"/>
                    <a:pt x="19923" y="3146"/>
                  </a:cubicBezTo>
                  <a:cubicBezTo>
                    <a:pt x="19897" y="3152"/>
                    <a:pt x="19932" y="3151"/>
                    <a:pt x="19901" y="3150"/>
                  </a:cubicBezTo>
                  <a:cubicBezTo>
                    <a:pt x="19901" y="3150"/>
                    <a:pt x="19878" y="3146"/>
                    <a:pt x="19874" y="3146"/>
                  </a:cubicBezTo>
                  <a:close/>
                  <a:moveTo>
                    <a:pt x="18359" y="4953"/>
                  </a:moveTo>
                  <a:cubicBezTo>
                    <a:pt x="18402" y="4953"/>
                    <a:pt x="18405" y="4944"/>
                    <a:pt x="18424" y="4969"/>
                  </a:cubicBezTo>
                  <a:cubicBezTo>
                    <a:pt x="18396" y="4970"/>
                    <a:pt x="18395" y="4974"/>
                    <a:pt x="18381" y="4975"/>
                  </a:cubicBezTo>
                  <a:cubicBezTo>
                    <a:pt x="18352" y="4977"/>
                    <a:pt x="18368" y="4972"/>
                    <a:pt x="18334" y="4969"/>
                  </a:cubicBezTo>
                  <a:cubicBezTo>
                    <a:pt x="18294" y="4967"/>
                    <a:pt x="18300" y="4977"/>
                    <a:pt x="18273" y="4958"/>
                  </a:cubicBezTo>
                  <a:cubicBezTo>
                    <a:pt x="18253" y="4945"/>
                    <a:pt x="18286" y="4956"/>
                    <a:pt x="18254" y="4945"/>
                  </a:cubicBezTo>
                  <a:cubicBezTo>
                    <a:pt x="18255" y="4967"/>
                    <a:pt x="18257" y="4967"/>
                    <a:pt x="18262" y="4985"/>
                  </a:cubicBezTo>
                  <a:cubicBezTo>
                    <a:pt x="18298" y="4985"/>
                    <a:pt x="18339" y="4982"/>
                    <a:pt x="18371" y="4991"/>
                  </a:cubicBezTo>
                  <a:cubicBezTo>
                    <a:pt x="18372" y="4991"/>
                    <a:pt x="18388" y="4997"/>
                    <a:pt x="18389" y="4997"/>
                  </a:cubicBezTo>
                  <a:lnTo>
                    <a:pt x="18426" y="4992"/>
                  </a:lnTo>
                  <a:cubicBezTo>
                    <a:pt x="18441" y="4996"/>
                    <a:pt x="18418" y="4993"/>
                    <a:pt x="18448" y="5002"/>
                  </a:cubicBezTo>
                  <a:lnTo>
                    <a:pt x="18448" y="4985"/>
                  </a:lnTo>
                  <a:cubicBezTo>
                    <a:pt x="18475" y="4977"/>
                    <a:pt x="18456" y="4988"/>
                    <a:pt x="18455" y="4974"/>
                  </a:cubicBezTo>
                  <a:lnTo>
                    <a:pt x="18456" y="4937"/>
                  </a:lnTo>
                  <a:cubicBezTo>
                    <a:pt x="18480" y="4943"/>
                    <a:pt x="18469" y="4940"/>
                    <a:pt x="18489" y="4953"/>
                  </a:cubicBezTo>
                  <a:cubicBezTo>
                    <a:pt x="18493" y="4933"/>
                    <a:pt x="18497" y="4920"/>
                    <a:pt x="18505" y="4904"/>
                  </a:cubicBezTo>
                  <a:cubicBezTo>
                    <a:pt x="18473" y="4902"/>
                    <a:pt x="18415" y="4869"/>
                    <a:pt x="18359" y="4953"/>
                  </a:cubicBezTo>
                  <a:close/>
                  <a:moveTo>
                    <a:pt x="4966" y="1817"/>
                  </a:moveTo>
                  <a:cubicBezTo>
                    <a:pt x="4970" y="1855"/>
                    <a:pt x="4977" y="1852"/>
                    <a:pt x="5005" y="1853"/>
                  </a:cubicBezTo>
                  <a:cubicBezTo>
                    <a:pt x="5080" y="1856"/>
                    <a:pt x="5043" y="1840"/>
                    <a:pt x="5120" y="1858"/>
                  </a:cubicBezTo>
                  <a:lnTo>
                    <a:pt x="5137" y="1826"/>
                  </a:lnTo>
                  <a:cubicBezTo>
                    <a:pt x="5167" y="1833"/>
                    <a:pt x="5207" y="1823"/>
                    <a:pt x="5235" y="1810"/>
                  </a:cubicBezTo>
                  <a:cubicBezTo>
                    <a:pt x="5269" y="1794"/>
                    <a:pt x="5250" y="1807"/>
                    <a:pt x="5258" y="1785"/>
                  </a:cubicBezTo>
                  <a:cubicBezTo>
                    <a:pt x="5225" y="1771"/>
                    <a:pt x="5264" y="1788"/>
                    <a:pt x="5199" y="1787"/>
                  </a:cubicBezTo>
                  <a:cubicBezTo>
                    <a:pt x="5156" y="1786"/>
                    <a:pt x="5039" y="1811"/>
                    <a:pt x="4966" y="1817"/>
                  </a:cubicBezTo>
                  <a:close/>
                  <a:moveTo>
                    <a:pt x="21648" y="3567"/>
                  </a:moveTo>
                  <a:lnTo>
                    <a:pt x="21614" y="3607"/>
                  </a:lnTo>
                  <a:lnTo>
                    <a:pt x="21648" y="3648"/>
                  </a:lnTo>
                  <a:cubicBezTo>
                    <a:pt x="21672" y="3631"/>
                    <a:pt x="21664" y="3650"/>
                    <a:pt x="21665" y="3608"/>
                  </a:cubicBezTo>
                  <a:cubicBezTo>
                    <a:pt x="21667" y="3609"/>
                    <a:pt x="21669" y="3609"/>
                    <a:pt x="21670" y="3611"/>
                  </a:cubicBezTo>
                  <a:cubicBezTo>
                    <a:pt x="21671" y="3614"/>
                    <a:pt x="21674" y="3614"/>
                    <a:pt x="21675" y="3614"/>
                  </a:cubicBezTo>
                  <a:cubicBezTo>
                    <a:pt x="21700" y="3624"/>
                    <a:pt x="21688" y="3617"/>
                    <a:pt x="21713" y="3608"/>
                  </a:cubicBezTo>
                  <a:cubicBezTo>
                    <a:pt x="21718" y="3629"/>
                    <a:pt x="21721" y="3632"/>
                    <a:pt x="21729" y="3648"/>
                  </a:cubicBezTo>
                  <a:lnTo>
                    <a:pt x="21754" y="3631"/>
                  </a:lnTo>
                  <a:cubicBezTo>
                    <a:pt x="21755" y="3630"/>
                    <a:pt x="21757" y="3630"/>
                    <a:pt x="21758" y="3629"/>
                  </a:cubicBezTo>
                  <a:cubicBezTo>
                    <a:pt x="21774" y="3625"/>
                    <a:pt x="21790" y="3627"/>
                    <a:pt x="21802" y="3632"/>
                  </a:cubicBezTo>
                  <a:cubicBezTo>
                    <a:pt x="21799" y="3591"/>
                    <a:pt x="21820" y="3543"/>
                    <a:pt x="21713" y="3567"/>
                  </a:cubicBezTo>
                  <a:cubicBezTo>
                    <a:pt x="21707" y="3580"/>
                    <a:pt x="21705" y="3553"/>
                    <a:pt x="21713" y="3592"/>
                  </a:cubicBezTo>
                  <a:cubicBezTo>
                    <a:pt x="21674" y="3581"/>
                    <a:pt x="21700" y="3574"/>
                    <a:pt x="21666" y="3558"/>
                  </a:cubicBezTo>
                  <a:cubicBezTo>
                    <a:pt x="21650" y="3550"/>
                    <a:pt x="21619" y="3551"/>
                    <a:pt x="21592" y="3551"/>
                  </a:cubicBezTo>
                  <a:cubicBezTo>
                    <a:pt x="21611" y="3578"/>
                    <a:pt x="21616" y="3575"/>
                    <a:pt x="21648" y="3567"/>
                  </a:cubicBezTo>
                  <a:close/>
                  <a:moveTo>
                    <a:pt x="20384" y="4613"/>
                  </a:moveTo>
                  <a:cubicBezTo>
                    <a:pt x="20493" y="4613"/>
                    <a:pt x="20456" y="4657"/>
                    <a:pt x="20506" y="4652"/>
                  </a:cubicBezTo>
                  <a:cubicBezTo>
                    <a:pt x="20540" y="4649"/>
                    <a:pt x="20525" y="4658"/>
                    <a:pt x="20563" y="4661"/>
                  </a:cubicBezTo>
                  <a:cubicBezTo>
                    <a:pt x="20553" y="4636"/>
                    <a:pt x="20580" y="4650"/>
                    <a:pt x="20538" y="4645"/>
                  </a:cubicBezTo>
                  <a:cubicBezTo>
                    <a:pt x="20542" y="4598"/>
                    <a:pt x="20561" y="4619"/>
                    <a:pt x="20603" y="4629"/>
                  </a:cubicBezTo>
                  <a:cubicBezTo>
                    <a:pt x="20600" y="4589"/>
                    <a:pt x="20567" y="4567"/>
                    <a:pt x="20534" y="4561"/>
                  </a:cubicBezTo>
                  <a:cubicBezTo>
                    <a:pt x="20504" y="4555"/>
                    <a:pt x="20512" y="4569"/>
                    <a:pt x="20512" y="4571"/>
                  </a:cubicBezTo>
                  <a:cubicBezTo>
                    <a:pt x="20506" y="4582"/>
                    <a:pt x="20525" y="4588"/>
                    <a:pt x="20497" y="4591"/>
                  </a:cubicBezTo>
                  <a:cubicBezTo>
                    <a:pt x="20482" y="4593"/>
                    <a:pt x="20497" y="4588"/>
                    <a:pt x="20469" y="4583"/>
                  </a:cubicBezTo>
                  <a:cubicBezTo>
                    <a:pt x="20464" y="4582"/>
                    <a:pt x="20447" y="4582"/>
                    <a:pt x="20439" y="4586"/>
                  </a:cubicBezTo>
                  <a:lnTo>
                    <a:pt x="20409" y="4605"/>
                  </a:lnTo>
                  <a:cubicBezTo>
                    <a:pt x="20398" y="4582"/>
                    <a:pt x="20401" y="4589"/>
                    <a:pt x="20401" y="4556"/>
                  </a:cubicBezTo>
                  <a:cubicBezTo>
                    <a:pt x="20375" y="4562"/>
                    <a:pt x="20375" y="4567"/>
                    <a:pt x="20352" y="4556"/>
                  </a:cubicBezTo>
                  <a:cubicBezTo>
                    <a:pt x="20363" y="4597"/>
                    <a:pt x="20374" y="4572"/>
                    <a:pt x="20384" y="4613"/>
                  </a:cubicBezTo>
                  <a:close/>
                  <a:moveTo>
                    <a:pt x="17014" y="5617"/>
                  </a:moveTo>
                  <a:cubicBezTo>
                    <a:pt x="17006" y="5632"/>
                    <a:pt x="17005" y="5632"/>
                    <a:pt x="17024" y="5639"/>
                  </a:cubicBezTo>
                  <a:cubicBezTo>
                    <a:pt x="17050" y="5648"/>
                    <a:pt x="17087" y="5637"/>
                    <a:pt x="17109" y="5638"/>
                  </a:cubicBezTo>
                  <a:lnTo>
                    <a:pt x="17156" y="5640"/>
                  </a:lnTo>
                  <a:cubicBezTo>
                    <a:pt x="17207" y="5639"/>
                    <a:pt x="17184" y="5631"/>
                    <a:pt x="17209" y="5623"/>
                  </a:cubicBezTo>
                  <a:cubicBezTo>
                    <a:pt x="17218" y="5620"/>
                    <a:pt x="17230" y="5623"/>
                    <a:pt x="17243" y="5620"/>
                  </a:cubicBezTo>
                  <a:cubicBezTo>
                    <a:pt x="17273" y="5613"/>
                    <a:pt x="17266" y="5620"/>
                    <a:pt x="17273" y="5593"/>
                  </a:cubicBezTo>
                  <a:cubicBezTo>
                    <a:pt x="17222" y="5593"/>
                    <a:pt x="17241" y="5582"/>
                    <a:pt x="17158" y="5587"/>
                  </a:cubicBezTo>
                  <a:cubicBezTo>
                    <a:pt x="17135" y="5589"/>
                    <a:pt x="17167" y="5586"/>
                    <a:pt x="17142" y="5588"/>
                  </a:cubicBezTo>
                  <a:lnTo>
                    <a:pt x="17075" y="5591"/>
                  </a:lnTo>
                  <a:cubicBezTo>
                    <a:pt x="17065" y="5590"/>
                    <a:pt x="17073" y="5590"/>
                    <a:pt x="17058" y="5591"/>
                  </a:cubicBezTo>
                  <a:cubicBezTo>
                    <a:pt x="16934" y="5596"/>
                    <a:pt x="17018" y="5579"/>
                    <a:pt x="16925" y="5601"/>
                  </a:cubicBezTo>
                  <a:cubicBezTo>
                    <a:pt x="16932" y="5606"/>
                    <a:pt x="16927" y="5606"/>
                    <a:pt x="16940" y="5610"/>
                  </a:cubicBezTo>
                  <a:cubicBezTo>
                    <a:pt x="16974" y="5620"/>
                    <a:pt x="16974" y="5598"/>
                    <a:pt x="17014" y="5617"/>
                  </a:cubicBezTo>
                  <a:close/>
                  <a:moveTo>
                    <a:pt x="18618" y="2603"/>
                  </a:moveTo>
                  <a:cubicBezTo>
                    <a:pt x="18637" y="2590"/>
                    <a:pt x="18627" y="2593"/>
                    <a:pt x="18651" y="2587"/>
                  </a:cubicBezTo>
                  <a:lnTo>
                    <a:pt x="18651" y="2611"/>
                  </a:lnTo>
                  <a:cubicBezTo>
                    <a:pt x="18703" y="2610"/>
                    <a:pt x="18672" y="2599"/>
                    <a:pt x="18705" y="2599"/>
                  </a:cubicBezTo>
                  <a:lnTo>
                    <a:pt x="18829" y="2619"/>
                  </a:lnTo>
                  <a:cubicBezTo>
                    <a:pt x="18882" y="2636"/>
                    <a:pt x="18995" y="2607"/>
                    <a:pt x="19059" y="2648"/>
                  </a:cubicBezTo>
                  <a:cubicBezTo>
                    <a:pt x="19072" y="2657"/>
                    <a:pt x="19063" y="2653"/>
                    <a:pt x="19075" y="2656"/>
                  </a:cubicBezTo>
                  <a:cubicBezTo>
                    <a:pt x="19079" y="2657"/>
                    <a:pt x="19092" y="2657"/>
                    <a:pt x="19104" y="2660"/>
                  </a:cubicBezTo>
                  <a:cubicBezTo>
                    <a:pt x="19095" y="2621"/>
                    <a:pt x="19099" y="2647"/>
                    <a:pt x="19104" y="2636"/>
                  </a:cubicBezTo>
                  <a:cubicBezTo>
                    <a:pt x="19139" y="2644"/>
                    <a:pt x="19132" y="2656"/>
                    <a:pt x="19153" y="2628"/>
                  </a:cubicBezTo>
                  <a:cubicBezTo>
                    <a:pt x="19093" y="2626"/>
                    <a:pt x="19116" y="2608"/>
                    <a:pt x="19015" y="2613"/>
                  </a:cubicBezTo>
                  <a:lnTo>
                    <a:pt x="18987" y="2610"/>
                  </a:lnTo>
                  <a:cubicBezTo>
                    <a:pt x="18943" y="2608"/>
                    <a:pt x="18988" y="2619"/>
                    <a:pt x="18953" y="2616"/>
                  </a:cubicBezTo>
                  <a:lnTo>
                    <a:pt x="18871" y="2602"/>
                  </a:lnTo>
                  <a:cubicBezTo>
                    <a:pt x="18852" y="2595"/>
                    <a:pt x="18855" y="2591"/>
                    <a:pt x="18837" y="2579"/>
                  </a:cubicBezTo>
                  <a:cubicBezTo>
                    <a:pt x="18813" y="2592"/>
                    <a:pt x="18791" y="2586"/>
                    <a:pt x="18747" y="2581"/>
                  </a:cubicBezTo>
                  <a:lnTo>
                    <a:pt x="18690" y="2572"/>
                  </a:lnTo>
                  <a:cubicBezTo>
                    <a:pt x="18618" y="2558"/>
                    <a:pt x="18716" y="2587"/>
                    <a:pt x="18626" y="2563"/>
                  </a:cubicBezTo>
                  <a:cubicBezTo>
                    <a:pt x="18617" y="2582"/>
                    <a:pt x="18618" y="2573"/>
                    <a:pt x="18618" y="2603"/>
                  </a:cubicBezTo>
                  <a:close/>
                  <a:moveTo>
                    <a:pt x="19372" y="4183"/>
                  </a:moveTo>
                  <a:cubicBezTo>
                    <a:pt x="19348" y="4183"/>
                    <a:pt x="19381" y="4180"/>
                    <a:pt x="19358" y="4174"/>
                  </a:cubicBezTo>
                  <a:cubicBezTo>
                    <a:pt x="19356" y="4174"/>
                    <a:pt x="19286" y="4187"/>
                    <a:pt x="19268" y="4201"/>
                  </a:cubicBezTo>
                  <a:cubicBezTo>
                    <a:pt x="19243" y="4220"/>
                    <a:pt x="19259" y="4200"/>
                    <a:pt x="19242" y="4232"/>
                  </a:cubicBezTo>
                  <a:lnTo>
                    <a:pt x="19396" y="4248"/>
                  </a:lnTo>
                  <a:cubicBezTo>
                    <a:pt x="19389" y="4242"/>
                    <a:pt x="19394" y="4243"/>
                    <a:pt x="19382" y="4238"/>
                  </a:cubicBezTo>
                  <a:cubicBezTo>
                    <a:pt x="19362" y="4230"/>
                    <a:pt x="19382" y="4234"/>
                    <a:pt x="19355" y="4232"/>
                  </a:cubicBezTo>
                  <a:cubicBezTo>
                    <a:pt x="19364" y="4200"/>
                    <a:pt x="19375" y="4207"/>
                    <a:pt x="19404" y="4191"/>
                  </a:cubicBezTo>
                  <a:cubicBezTo>
                    <a:pt x="19411" y="4211"/>
                    <a:pt x="19408" y="4213"/>
                    <a:pt x="19445" y="4216"/>
                  </a:cubicBezTo>
                  <a:cubicBezTo>
                    <a:pt x="19443" y="4217"/>
                    <a:pt x="19441" y="4217"/>
                    <a:pt x="19440" y="4219"/>
                  </a:cubicBezTo>
                  <a:cubicBezTo>
                    <a:pt x="19439" y="4221"/>
                    <a:pt x="19436" y="4221"/>
                    <a:pt x="19434" y="4222"/>
                  </a:cubicBezTo>
                  <a:cubicBezTo>
                    <a:pt x="19423" y="4224"/>
                    <a:pt x="19424" y="4223"/>
                    <a:pt x="19412" y="4224"/>
                  </a:cubicBezTo>
                  <a:lnTo>
                    <a:pt x="19412" y="4256"/>
                  </a:lnTo>
                  <a:lnTo>
                    <a:pt x="19518" y="4256"/>
                  </a:lnTo>
                  <a:lnTo>
                    <a:pt x="19518" y="4224"/>
                  </a:lnTo>
                  <a:cubicBezTo>
                    <a:pt x="19494" y="4218"/>
                    <a:pt x="19466" y="4207"/>
                    <a:pt x="19444" y="4184"/>
                  </a:cubicBezTo>
                  <a:cubicBezTo>
                    <a:pt x="19443" y="4182"/>
                    <a:pt x="19438" y="4177"/>
                    <a:pt x="19436" y="4175"/>
                  </a:cubicBezTo>
                  <a:cubicBezTo>
                    <a:pt x="19488" y="4163"/>
                    <a:pt x="19472" y="4168"/>
                    <a:pt x="19469" y="4159"/>
                  </a:cubicBezTo>
                  <a:cubicBezTo>
                    <a:pt x="19468" y="4158"/>
                    <a:pt x="19466" y="4157"/>
                    <a:pt x="19465" y="4158"/>
                  </a:cubicBezTo>
                  <a:lnTo>
                    <a:pt x="19451" y="4157"/>
                  </a:lnTo>
                  <a:cubicBezTo>
                    <a:pt x="19436" y="4159"/>
                    <a:pt x="19436" y="4160"/>
                    <a:pt x="19426" y="4164"/>
                  </a:cubicBezTo>
                  <a:cubicBezTo>
                    <a:pt x="19406" y="4170"/>
                    <a:pt x="19385" y="4183"/>
                    <a:pt x="19372" y="4183"/>
                  </a:cubicBezTo>
                  <a:close/>
                  <a:moveTo>
                    <a:pt x="15159" y="1785"/>
                  </a:moveTo>
                  <a:cubicBezTo>
                    <a:pt x="15139" y="1772"/>
                    <a:pt x="15150" y="1775"/>
                    <a:pt x="15126" y="1769"/>
                  </a:cubicBezTo>
                  <a:cubicBezTo>
                    <a:pt x="15128" y="1788"/>
                    <a:pt x="15140" y="1812"/>
                    <a:pt x="15168" y="1815"/>
                  </a:cubicBezTo>
                  <a:cubicBezTo>
                    <a:pt x="15248" y="1823"/>
                    <a:pt x="15209" y="1751"/>
                    <a:pt x="15224" y="1736"/>
                  </a:cubicBezTo>
                  <a:cubicBezTo>
                    <a:pt x="15225" y="1735"/>
                    <a:pt x="15286" y="1741"/>
                    <a:pt x="15312" y="1712"/>
                  </a:cubicBezTo>
                  <a:cubicBezTo>
                    <a:pt x="15321" y="1703"/>
                    <a:pt x="15316" y="1712"/>
                    <a:pt x="15321" y="1696"/>
                  </a:cubicBezTo>
                  <a:lnTo>
                    <a:pt x="15223" y="1693"/>
                  </a:lnTo>
                  <a:cubicBezTo>
                    <a:pt x="15196" y="1692"/>
                    <a:pt x="15185" y="1682"/>
                    <a:pt x="15146" y="1691"/>
                  </a:cubicBezTo>
                  <a:cubicBezTo>
                    <a:pt x="15095" y="1704"/>
                    <a:pt x="15088" y="1714"/>
                    <a:pt x="15061" y="1696"/>
                  </a:cubicBezTo>
                  <a:cubicBezTo>
                    <a:pt x="15067" y="1722"/>
                    <a:pt x="15070" y="1708"/>
                    <a:pt x="15061" y="1728"/>
                  </a:cubicBezTo>
                  <a:cubicBezTo>
                    <a:pt x="15118" y="1729"/>
                    <a:pt x="15109" y="1753"/>
                    <a:pt x="15159" y="1720"/>
                  </a:cubicBezTo>
                  <a:cubicBezTo>
                    <a:pt x="15172" y="1756"/>
                    <a:pt x="15179" y="1723"/>
                    <a:pt x="15183" y="1769"/>
                  </a:cubicBezTo>
                  <a:cubicBezTo>
                    <a:pt x="15159" y="1774"/>
                    <a:pt x="15171" y="1768"/>
                    <a:pt x="15159" y="1785"/>
                  </a:cubicBezTo>
                  <a:close/>
                  <a:moveTo>
                    <a:pt x="15037" y="2506"/>
                  </a:moveTo>
                  <a:cubicBezTo>
                    <a:pt x="15011" y="2506"/>
                    <a:pt x="14981" y="2505"/>
                    <a:pt x="14956" y="2506"/>
                  </a:cubicBezTo>
                  <a:lnTo>
                    <a:pt x="14891" y="2514"/>
                  </a:lnTo>
                  <a:cubicBezTo>
                    <a:pt x="14941" y="2588"/>
                    <a:pt x="14934" y="2520"/>
                    <a:pt x="14940" y="2579"/>
                  </a:cubicBezTo>
                  <a:cubicBezTo>
                    <a:pt x="14941" y="2577"/>
                    <a:pt x="14943" y="2573"/>
                    <a:pt x="14943" y="2574"/>
                  </a:cubicBezTo>
                  <a:lnTo>
                    <a:pt x="14948" y="2547"/>
                  </a:lnTo>
                  <a:lnTo>
                    <a:pt x="14998" y="2552"/>
                  </a:lnTo>
                  <a:cubicBezTo>
                    <a:pt x="15109" y="2556"/>
                    <a:pt x="15012" y="2552"/>
                    <a:pt x="15078" y="2547"/>
                  </a:cubicBezTo>
                  <a:cubicBezTo>
                    <a:pt x="15072" y="2571"/>
                    <a:pt x="15068" y="2566"/>
                    <a:pt x="15078" y="2587"/>
                  </a:cubicBezTo>
                  <a:cubicBezTo>
                    <a:pt x="15103" y="2569"/>
                    <a:pt x="15093" y="2590"/>
                    <a:pt x="15086" y="2555"/>
                  </a:cubicBezTo>
                  <a:lnTo>
                    <a:pt x="15162" y="2536"/>
                  </a:lnTo>
                  <a:cubicBezTo>
                    <a:pt x="15180" y="2536"/>
                    <a:pt x="15167" y="2526"/>
                    <a:pt x="15175" y="2547"/>
                  </a:cubicBezTo>
                  <a:lnTo>
                    <a:pt x="15199" y="2547"/>
                  </a:lnTo>
                  <a:cubicBezTo>
                    <a:pt x="15217" y="2469"/>
                    <a:pt x="15214" y="2564"/>
                    <a:pt x="15232" y="2498"/>
                  </a:cubicBezTo>
                  <a:cubicBezTo>
                    <a:pt x="15204" y="2499"/>
                    <a:pt x="15200" y="2503"/>
                    <a:pt x="15175" y="2506"/>
                  </a:cubicBezTo>
                  <a:lnTo>
                    <a:pt x="15100" y="2507"/>
                  </a:lnTo>
                  <a:cubicBezTo>
                    <a:pt x="15099" y="2507"/>
                    <a:pt x="15096" y="2506"/>
                    <a:pt x="15095" y="2506"/>
                  </a:cubicBezTo>
                  <a:cubicBezTo>
                    <a:pt x="15033" y="2492"/>
                    <a:pt x="15079" y="2501"/>
                    <a:pt x="15037" y="2474"/>
                  </a:cubicBezTo>
                  <a:cubicBezTo>
                    <a:pt x="15042" y="2498"/>
                    <a:pt x="15045" y="2487"/>
                    <a:pt x="15037" y="2506"/>
                  </a:cubicBezTo>
                  <a:close/>
                  <a:moveTo>
                    <a:pt x="17338" y="5625"/>
                  </a:moveTo>
                  <a:cubicBezTo>
                    <a:pt x="17376" y="5625"/>
                    <a:pt x="17364" y="5618"/>
                    <a:pt x="17396" y="5617"/>
                  </a:cubicBezTo>
                  <a:lnTo>
                    <a:pt x="17471" y="5631"/>
                  </a:lnTo>
                  <a:cubicBezTo>
                    <a:pt x="17473" y="5631"/>
                    <a:pt x="17476" y="5632"/>
                    <a:pt x="17477" y="5632"/>
                  </a:cubicBezTo>
                  <a:cubicBezTo>
                    <a:pt x="17479" y="5631"/>
                    <a:pt x="17482" y="5631"/>
                    <a:pt x="17483" y="5631"/>
                  </a:cubicBezTo>
                  <a:cubicBezTo>
                    <a:pt x="17496" y="5629"/>
                    <a:pt x="17494" y="5628"/>
                    <a:pt x="17500" y="5626"/>
                  </a:cubicBezTo>
                  <a:cubicBezTo>
                    <a:pt x="17506" y="5623"/>
                    <a:pt x="17492" y="5623"/>
                    <a:pt x="17523" y="5615"/>
                  </a:cubicBezTo>
                  <a:cubicBezTo>
                    <a:pt x="17566" y="5604"/>
                    <a:pt x="17536" y="5644"/>
                    <a:pt x="17664" y="5631"/>
                  </a:cubicBezTo>
                  <a:lnTo>
                    <a:pt x="17679" y="5630"/>
                  </a:lnTo>
                  <a:cubicBezTo>
                    <a:pt x="17680" y="5629"/>
                    <a:pt x="17682" y="5629"/>
                    <a:pt x="17683" y="5628"/>
                  </a:cubicBezTo>
                  <a:cubicBezTo>
                    <a:pt x="17716" y="5616"/>
                    <a:pt x="17686" y="5609"/>
                    <a:pt x="17768" y="5609"/>
                  </a:cubicBezTo>
                  <a:cubicBezTo>
                    <a:pt x="17754" y="5589"/>
                    <a:pt x="17766" y="5594"/>
                    <a:pt x="17745" y="5589"/>
                  </a:cubicBezTo>
                  <a:lnTo>
                    <a:pt x="17721" y="5592"/>
                  </a:lnTo>
                  <a:cubicBezTo>
                    <a:pt x="17681" y="5601"/>
                    <a:pt x="17712" y="5594"/>
                    <a:pt x="17676" y="5589"/>
                  </a:cubicBezTo>
                  <a:cubicBezTo>
                    <a:pt x="17609" y="5579"/>
                    <a:pt x="17548" y="5602"/>
                    <a:pt x="17520" y="5597"/>
                  </a:cubicBezTo>
                  <a:cubicBezTo>
                    <a:pt x="17484" y="5591"/>
                    <a:pt x="17526" y="5585"/>
                    <a:pt x="17452" y="5585"/>
                  </a:cubicBezTo>
                  <a:cubicBezTo>
                    <a:pt x="17416" y="5585"/>
                    <a:pt x="17414" y="5592"/>
                    <a:pt x="17389" y="5591"/>
                  </a:cubicBezTo>
                  <a:cubicBezTo>
                    <a:pt x="17373" y="5590"/>
                    <a:pt x="17353" y="5585"/>
                    <a:pt x="17322" y="5585"/>
                  </a:cubicBezTo>
                  <a:cubicBezTo>
                    <a:pt x="17330" y="5615"/>
                    <a:pt x="17330" y="5595"/>
                    <a:pt x="17338" y="5625"/>
                  </a:cubicBezTo>
                  <a:close/>
                  <a:moveTo>
                    <a:pt x="19145" y="5261"/>
                  </a:moveTo>
                  <a:cubicBezTo>
                    <a:pt x="19144" y="5310"/>
                    <a:pt x="19135" y="5293"/>
                    <a:pt x="19112" y="5326"/>
                  </a:cubicBezTo>
                  <a:cubicBezTo>
                    <a:pt x="19113" y="5326"/>
                    <a:pt x="19116" y="5325"/>
                    <a:pt x="19116" y="5327"/>
                  </a:cubicBezTo>
                  <a:lnTo>
                    <a:pt x="19122" y="5330"/>
                  </a:lnTo>
                  <a:cubicBezTo>
                    <a:pt x="19126" y="5335"/>
                    <a:pt x="19123" y="5325"/>
                    <a:pt x="19129" y="5342"/>
                  </a:cubicBezTo>
                  <a:cubicBezTo>
                    <a:pt x="19216" y="5321"/>
                    <a:pt x="19210" y="5306"/>
                    <a:pt x="19236" y="5287"/>
                  </a:cubicBezTo>
                  <a:cubicBezTo>
                    <a:pt x="19246" y="5279"/>
                    <a:pt x="19240" y="5284"/>
                    <a:pt x="19248" y="5281"/>
                  </a:cubicBezTo>
                  <a:lnTo>
                    <a:pt x="19347" y="5277"/>
                  </a:lnTo>
                  <a:cubicBezTo>
                    <a:pt x="19345" y="5304"/>
                    <a:pt x="19344" y="5311"/>
                    <a:pt x="19321" y="5305"/>
                  </a:cubicBezTo>
                  <a:cubicBezTo>
                    <a:pt x="19294" y="5297"/>
                    <a:pt x="19322" y="5293"/>
                    <a:pt x="19258" y="5293"/>
                  </a:cubicBezTo>
                  <a:cubicBezTo>
                    <a:pt x="19271" y="5341"/>
                    <a:pt x="19288" y="5321"/>
                    <a:pt x="19338" y="5327"/>
                  </a:cubicBezTo>
                  <a:cubicBezTo>
                    <a:pt x="19409" y="5334"/>
                    <a:pt x="19388" y="5325"/>
                    <a:pt x="19406" y="5328"/>
                  </a:cubicBezTo>
                  <a:cubicBezTo>
                    <a:pt x="19426" y="5331"/>
                    <a:pt x="19413" y="5323"/>
                    <a:pt x="19420" y="5342"/>
                  </a:cubicBezTo>
                  <a:cubicBezTo>
                    <a:pt x="19484" y="5337"/>
                    <a:pt x="19471" y="5317"/>
                    <a:pt x="19476" y="5305"/>
                  </a:cubicBezTo>
                  <a:cubicBezTo>
                    <a:pt x="19477" y="5304"/>
                    <a:pt x="19490" y="5290"/>
                    <a:pt x="19493" y="5285"/>
                  </a:cubicBezTo>
                  <a:cubicBezTo>
                    <a:pt x="19462" y="5288"/>
                    <a:pt x="19469" y="5280"/>
                    <a:pt x="19461" y="5309"/>
                  </a:cubicBezTo>
                  <a:cubicBezTo>
                    <a:pt x="19403" y="5271"/>
                    <a:pt x="19405" y="5315"/>
                    <a:pt x="19404" y="5318"/>
                  </a:cubicBezTo>
                  <a:cubicBezTo>
                    <a:pt x="19386" y="5305"/>
                    <a:pt x="19388" y="5322"/>
                    <a:pt x="19388" y="5269"/>
                  </a:cubicBezTo>
                  <a:lnTo>
                    <a:pt x="19210" y="5269"/>
                  </a:lnTo>
                  <a:cubicBezTo>
                    <a:pt x="19219" y="5230"/>
                    <a:pt x="19215" y="5256"/>
                    <a:pt x="19210" y="5245"/>
                  </a:cubicBezTo>
                  <a:cubicBezTo>
                    <a:pt x="19148" y="5250"/>
                    <a:pt x="19241" y="5261"/>
                    <a:pt x="19145" y="5261"/>
                  </a:cubicBezTo>
                  <a:close/>
                  <a:moveTo>
                    <a:pt x="16965" y="2036"/>
                  </a:moveTo>
                  <a:lnTo>
                    <a:pt x="17095" y="2028"/>
                  </a:lnTo>
                  <a:cubicBezTo>
                    <a:pt x="17079" y="2006"/>
                    <a:pt x="17106" y="2013"/>
                    <a:pt x="17012" y="2009"/>
                  </a:cubicBezTo>
                  <a:lnTo>
                    <a:pt x="16855" y="2000"/>
                  </a:lnTo>
                  <a:cubicBezTo>
                    <a:pt x="16805" y="1998"/>
                    <a:pt x="16811" y="2009"/>
                    <a:pt x="16771" y="1987"/>
                  </a:cubicBezTo>
                  <a:cubicBezTo>
                    <a:pt x="16743" y="2055"/>
                    <a:pt x="16768" y="2001"/>
                    <a:pt x="16744" y="2026"/>
                  </a:cubicBezTo>
                  <a:cubicBezTo>
                    <a:pt x="16729" y="2042"/>
                    <a:pt x="16729" y="2068"/>
                    <a:pt x="16757" y="2073"/>
                  </a:cubicBezTo>
                  <a:cubicBezTo>
                    <a:pt x="16792" y="2079"/>
                    <a:pt x="16757" y="2052"/>
                    <a:pt x="16822" y="2069"/>
                  </a:cubicBezTo>
                  <a:lnTo>
                    <a:pt x="16876" y="2085"/>
                  </a:lnTo>
                  <a:cubicBezTo>
                    <a:pt x="16895" y="2045"/>
                    <a:pt x="16891" y="2025"/>
                    <a:pt x="16909" y="2012"/>
                  </a:cubicBezTo>
                  <a:cubicBezTo>
                    <a:pt x="16909" y="2013"/>
                    <a:pt x="16909" y="2014"/>
                    <a:pt x="16909" y="2016"/>
                  </a:cubicBezTo>
                  <a:cubicBezTo>
                    <a:pt x="16910" y="2033"/>
                    <a:pt x="16916" y="2034"/>
                    <a:pt x="16922" y="2038"/>
                  </a:cubicBezTo>
                  <a:lnTo>
                    <a:pt x="16965" y="2060"/>
                  </a:lnTo>
                  <a:lnTo>
                    <a:pt x="16965" y="2036"/>
                  </a:lnTo>
                  <a:close/>
                  <a:moveTo>
                    <a:pt x="15450" y="5083"/>
                  </a:moveTo>
                  <a:cubicBezTo>
                    <a:pt x="15458" y="5110"/>
                    <a:pt x="15454" y="5088"/>
                    <a:pt x="15459" y="5110"/>
                  </a:cubicBezTo>
                  <a:cubicBezTo>
                    <a:pt x="15466" y="5135"/>
                    <a:pt x="15451" y="5111"/>
                    <a:pt x="15466" y="5134"/>
                  </a:cubicBezTo>
                  <a:cubicBezTo>
                    <a:pt x="15483" y="5159"/>
                    <a:pt x="15482" y="5142"/>
                    <a:pt x="15486" y="5142"/>
                  </a:cubicBezTo>
                  <a:cubicBezTo>
                    <a:pt x="15500" y="5139"/>
                    <a:pt x="15474" y="5136"/>
                    <a:pt x="15515" y="5131"/>
                  </a:cubicBezTo>
                  <a:cubicBezTo>
                    <a:pt x="15522" y="5145"/>
                    <a:pt x="15525" y="5157"/>
                    <a:pt x="15531" y="5172"/>
                  </a:cubicBezTo>
                  <a:cubicBezTo>
                    <a:pt x="15599" y="5157"/>
                    <a:pt x="15587" y="5192"/>
                    <a:pt x="15679" y="5166"/>
                  </a:cubicBezTo>
                  <a:cubicBezTo>
                    <a:pt x="15694" y="5161"/>
                    <a:pt x="15705" y="5161"/>
                    <a:pt x="15710" y="5160"/>
                  </a:cubicBezTo>
                  <a:cubicBezTo>
                    <a:pt x="15734" y="5155"/>
                    <a:pt x="15734" y="5164"/>
                    <a:pt x="15726" y="5123"/>
                  </a:cubicBezTo>
                  <a:cubicBezTo>
                    <a:pt x="15654" y="5123"/>
                    <a:pt x="15664" y="5116"/>
                    <a:pt x="15603" y="5110"/>
                  </a:cubicBezTo>
                  <a:cubicBezTo>
                    <a:pt x="15562" y="5106"/>
                    <a:pt x="15529" y="5052"/>
                    <a:pt x="15450" y="5083"/>
                  </a:cubicBezTo>
                  <a:close/>
                  <a:moveTo>
                    <a:pt x="18707" y="4953"/>
                  </a:moveTo>
                  <a:cubicBezTo>
                    <a:pt x="18731" y="4959"/>
                    <a:pt x="18720" y="4956"/>
                    <a:pt x="18740" y="4969"/>
                  </a:cubicBezTo>
                  <a:cubicBezTo>
                    <a:pt x="18758" y="4957"/>
                    <a:pt x="18750" y="4968"/>
                    <a:pt x="18756" y="4945"/>
                  </a:cubicBezTo>
                  <a:cubicBezTo>
                    <a:pt x="18809" y="4946"/>
                    <a:pt x="18775" y="4952"/>
                    <a:pt x="18814" y="4964"/>
                  </a:cubicBezTo>
                  <a:cubicBezTo>
                    <a:pt x="18830" y="4968"/>
                    <a:pt x="18835" y="4961"/>
                    <a:pt x="18869" y="4969"/>
                  </a:cubicBezTo>
                  <a:lnTo>
                    <a:pt x="18829" y="4953"/>
                  </a:lnTo>
                  <a:cubicBezTo>
                    <a:pt x="18836" y="4938"/>
                    <a:pt x="18835" y="4943"/>
                    <a:pt x="18837" y="4921"/>
                  </a:cubicBezTo>
                  <a:cubicBezTo>
                    <a:pt x="18878" y="4937"/>
                    <a:pt x="18807" y="4903"/>
                    <a:pt x="18850" y="4931"/>
                  </a:cubicBezTo>
                  <a:cubicBezTo>
                    <a:pt x="18868" y="4943"/>
                    <a:pt x="18846" y="4938"/>
                    <a:pt x="18864" y="4937"/>
                  </a:cubicBezTo>
                  <a:lnTo>
                    <a:pt x="18874" y="4935"/>
                  </a:lnTo>
                  <a:cubicBezTo>
                    <a:pt x="18888" y="4931"/>
                    <a:pt x="18910" y="4925"/>
                    <a:pt x="18913" y="4911"/>
                  </a:cubicBezTo>
                  <a:cubicBezTo>
                    <a:pt x="18920" y="4882"/>
                    <a:pt x="18914" y="4912"/>
                    <a:pt x="18853" y="4912"/>
                  </a:cubicBezTo>
                  <a:cubicBezTo>
                    <a:pt x="18847" y="4888"/>
                    <a:pt x="18853" y="4895"/>
                    <a:pt x="18829" y="4888"/>
                  </a:cubicBezTo>
                  <a:cubicBezTo>
                    <a:pt x="18807" y="4903"/>
                    <a:pt x="18805" y="4918"/>
                    <a:pt x="18780" y="4920"/>
                  </a:cubicBezTo>
                  <a:cubicBezTo>
                    <a:pt x="18749" y="4922"/>
                    <a:pt x="18753" y="4905"/>
                    <a:pt x="18715" y="4896"/>
                  </a:cubicBezTo>
                  <a:cubicBezTo>
                    <a:pt x="18730" y="4887"/>
                    <a:pt x="18739" y="4894"/>
                    <a:pt x="18748" y="4872"/>
                  </a:cubicBezTo>
                  <a:lnTo>
                    <a:pt x="18680" y="4862"/>
                  </a:lnTo>
                  <a:cubicBezTo>
                    <a:pt x="18664" y="4861"/>
                    <a:pt x="18690" y="4857"/>
                    <a:pt x="18659" y="4864"/>
                  </a:cubicBezTo>
                  <a:cubicBezTo>
                    <a:pt x="18666" y="4883"/>
                    <a:pt x="18714" y="4910"/>
                    <a:pt x="18626" y="4912"/>
                  </a:cubicBezTo>
                  <a:cubicBezTo>
                    <a:pt x="18615" y="4859"/>
                    <a:pt x="18641" y="4900"/>
                    <a:pt x="18626" y="4864"/>
                  </a:cubicBezTo>
                  <a:lnTo>
                    <a:pt x="18595" y="4889"/>
                  </a:lnTo>
                  <a:cubicBezTo>
                    <a:pt x="18596" y="4918"/>
                    <a:pt x="18604" y="4898"/>
                    <a:pt x="18601" y="4926"/>
                  </a:cubicBezTo>
                  <a:cubicBezTo>
                    <a:pt x="18601" y="4930"/>
                    <a:pt x="18578" y="4940"/>
                    <a:pt x="18606" y="4956"/>
                  </a:cubicBezTo>
                  <a:cubicBezTo>
                    <a:pt x="18644" y="4978"/>
                    <a:pt x="18667" y="4935"/>
                    <a:pt x="18683" y="4993"/>
                  </a:cubicBezTo>
                  <a:cubicBezTo>
                    <a:pt x="18719" y="4990"/>
                    <a:pt x="18699" y="4990"/>
                    <a:pt x="18707" y="4953"/>
                  </a:cubicBezTo>
                  <a:close/>
                  <a:moveTo>
                    <a:pt x="17954" y="5585"/>
                  </a:moveTo>
                  <a:cubicBezTo>
                    <a:pt x="17922" y="5585"/>
                    <a:pt x="17929" y="5596"/>
                    <a:pt x="17905" y="5597"/>
                  </a:cubicBezTo>
                  <a:cubicBezTo>
                    <a:pt x="17896" y="5598"/>
                    <a:pt x="17870" y="5593"/>
                    <a:pt x="17849" y="5593"/>
                  </a:cubicBezTo>
                  <a:cubicBezTo>
                    <a:pt x="17885" y="5643"/>
                    <a:pt x="17888" y="5584"/>
                    <a:pt x="17954" y="5642"/>
                  </a:cubicBezTo>
                  <a:cubicBezTo>
                    <a:pt x="17979" y="5623"/>
                    <a:pt x="17967" y="5647"/>
                    <a:pt x="17970" y="5609"/>
                  </a:cubicBezTo>
                  <a:cubicBezTo>
                    <a:pt x="17989" y="5614"/>
                    <a:pt x="17994" y="5617"/>
                    <a:pt x="18019" y="5617"/>
                  </a:cubicBezTo>
                  <a:cubicBezTo>
                    <a:pt x="18030" y="5617"/>
                    <a:pt x="18038" y="5616"/>
                    <a:pt x="18047" y="5615"/>
                  </a:cubicBezTo>
                  <a:lnTo>
                    <a:pt x="18121" y="5607"/>
                  </a:lnTo>
                  <a:cubicBezTo>
                    <a:pt x="18140" y="5601"/>
                    <a:pt x="18140" y="5594"/>
                    <a:pt x="18173" y="5593"/>
                  </a:cubicBezTo>
                  <a:cubicBezTo>
                    <a:pt x="18133" y="5652"/>
                    <a:pt x="18121" y="5594"/>
                    <a:pt x="18108" y="5634"/>
                  </a:cubicBezTo>
                  <a:cubicBezTo>
                    <a:pt x="18159" y="5634"/>
                    <a:pt x="18166" y="5627"/>
                    <a:pt x="18185" y="5604"/>
                  </a:cubicBezTo>
                  <a:cubicBezTo>
                    <a:pt x="18189" y="5600"/>
                    <a:pt x="18156" y="5597"/>
                    <a:pt x="18205" y="5593"/>
                  </a:cubicBezTo>
                  <a:cubicBezTo>
                    <a:pt x="18214" y="5614"/>
                    <a:pt x="18195" y="5598"/>
                    <a:pt x="18215" y="5605"/>
                  </a:cubicBezTo>
                  <a:cubicBezTo>
                    <a:pt x="18235" y="5611"/>
                    <a:pt x="18237" y="5601"/>
                    <a:pt x="18294" y="5601"/>
                  </a:cubicBezTo>
                  <a:lnTo>
                    <a:pt x="18294" y="5625"/>
                  </a:lnTo>
                  <a:cubicBezTo>
                    <a:pt x="18336" y="5614"/>
                    <a:pt x="18301" y="5618"/>
                    <a:pt x="18335" y="5593"/>
                  </a:cubicBezTo>
                  <a:cubicBezTo>
                    <a:pt x="18353" y="5640"/>
                    <a:pt x="18332" y="5575"/>
                    <a:pt x="18427" y="5598"/>
                  </a:cubicBezTo>
                  <a:cubicBezTo>
                    <a:pt x="18448" y="5604"/>
                    <a:pt x="18448" y="5609"/>
                    <a:pt x="18468" y="5605"/>
                  </a:cubicBezTo>
                  <a:lnTo>
                    <a:pt x="18504" y="5592"/>
                  </a:lnTo>
                  <a:cubicBezTo>
                    <a:pt x="18534" y="5584"/>
                    <a:pt x="18534" y="5587"/>
                    <a:pt x="18560" y="5593"/>
                  </a:cubicBezTo>
                  <a:cubicBezTo>
                    <a:pt x="18577" y="5597"/>
                    <a:pt x="18564" y="5595"/>
                    <a:pt x="18576" y="5596"/>
                  </a:cubicBezTo>
                  <a:cubicBezTo>
                    <a:pt x="18661" y="5608"/>
                    <a:pt x="18638" y="5594"/>
                    <a:pt x="18691" y="5593"/>
                  </a:cubicBezTo>
                  <a:lnTo>
                    <a:pt x="18691" y="5577"/>
                  </a:lnTo>
                  <a:cubicBezTo>
                    <a:pt x="18643" y="5577"/>
                    <a:pt x="18636" y="5584"/>
                    <a:pt x="18601" y="5578"/>
                  </a:cubicBezTo>
                  <a:cubicBezTo>
                    <a:pt x="18585" y="5576"/>
                    <a:pt x="18567" y="5572"/>
                    <a:pt x="18561" y="5572"/>
                  </a:cubicBezTo>
                  <a:lnTo>
                    <a:pt x="18391" y="5577"/>
                  </a:lnTo>
                  <a:cubicBezTo>
                    <a:pt x="18318" y="5577"/>
                    <a:pt x="18276" y="5567"/>
                    <a:pt x="18166" y="5578"/>
                  </a:cubicBezTo>
                  <a:cubicBezTo>
                    <a:pt x="18144" y="5581"/>
                    <a:pt x="18151" y="5582"/>
                    <a:pt x="18127" y="5581"/>
                  </a:cubicBezTo>
                  <a:cubicBezTo>
                    <a:pt x="18092" y="5579"/>
                    <a:pt x="18109" y="5582"/>
                    <a:pt x="18075" y="5584"/>
                  </a:cubicBezTo>
                  <a:cubicBezTo>
                    <a:pt x="18054" y="5586"/>
                    <a:pt x="18032" y="5584"/>
                    <a:pt x="18011" y="5585"/>
                  </a:cubicBezTo>
                  <a:cubicBezTo>
                    <a:pt x="18005" y="5586"/>
                    <a:pt x="17984" y="5589"/>
                    <a:pt x="17984" y="5589"/>
                  </a:cubicBezTo>
                  <a:cubicBezTo>
                    <a:pt x="17946" y="5590"/>
                    <a:pt x="17993" y="5585"/>
                    <a:pt x="17954" y="5585"/>
                  </a:cubicBezTo>
                  <a:close/>
                  <a:moveTo>
                    <a:pt x="14421" y="2320"/>
                  </a:moveTo>
                  <a:cubicBezTo>
                    <a:pt x="14400" y="2320"/>
                    <a:pt x="14380" y="2311"/>
                    <a:pt x="14351" y="2316"/>
                  </a:cubicBezTo>
                  <a:cubicBezTo>
                    <a:pt x="14307" y="2323"/>
                    <a:pt x="14320" y="2327"/>
                    <a:pt x="14257" y="2322"/>
                  </a:cubicBezTo>
                  <a:lnTo>
                    <a:pt x="14196" y="2317"/>
                  </a:lnTo>
                  <a:cubicBezTo>
                    <a:pt x="14181" y="2325"/>
                    <a:pt x="14186" y="2333"/>
                    <a:pt x="14195" y="2342"/>
                  </a:cubicBezTo>
                  <a:cubicBezTo>
                    <a:pt x="14226" y="2373"/>
                    <a:pt x="14185" y="2322"/>
                    <a:pt x="14311" y="2358"/>
                  </a:cubicBezTo>
                  <a:cubicBezTo>
                    <a:pt x="14312" y="2359"/>
                    <a:pt x="14320" y="2361"/>
                    <a:pt x="14321" y="2362"/>
                  </a:cubicBezTo>
                  <a:cubicBezTo>
                    <a:pt x="14330" y="2363"/>
                    <a:pt x="14328" y="2361"/>
                    <a:pt x="14335" y="2360"/>
                  </a:cubicBezTo>
                  <a:cubicBezTo>
                    <a:pt x="14380" y="2355"/>
                    <a:pt x="14351" y="2373"/>
                    <a:pt x="14387" y="2359"/>
                  </a:cubicBezTo>
                  <a:cubicBezTo>
                    <a:pt x="14456" y="2333"/>
                    <a:pt x="14397" y="2354"/>
                    <a:pt x="14458" y="2349"/>
                  </a:cubicBezTo>
                  <a:cubicBezTo>
                    <a:pt x="14596" y="2336"/>
                    <a:pt x="14498" y="2359"/>
                    <a:pt x="14556" y="2354"/>
                  </a:cubicBezTo>
                  <a:cubicBezTo>
                    <a:pt x="14587" y="2352"/>
                    <a:pt x="14563" y="2347"/>
                    <a:pt x="14589" y="2348"/>
                  </a:cubicBezTo>
                  <a:cubicBezTo>
                    <a:pt x="14607" y="2348"/>
                    <a:pt x="14600" y="2353"/>
                    <a:pt x="14629" y="2350"/>
                  </a:cubicBezTo>
                  <a:lnTo>
                    <a:pt x="14794" y="2344"/>
                  </a:lnTo>
                  <a:cubicBezTo>
                    <a:pt x="14826" y="2344"/>
                    <a:pt x="14802" y="2375"/>
                    <a:pt x="14853" y="2347"/>
                  </a:cubicBezTo>
                  <a:cubicBezTo>
                    <a:pt x="14855" y="2347"/>
                    <a:pt x="14857" y="2345"/>
                    <a:pt x="14859" y="2344"/>
                  </a:cubicBezTo>
                  <a:cubicBezTo>
                    <a:pt x="14869" y="2358"/>
                    <a:pt x="14873" y="2375"/>
                    <a:pt x="14890" y="2359"/>
                  </a:cubicBezTo>
                  <a:cubicBezTo>
                    <a:pt x="14908" y="2341"/>
                    <a:pt x="14894" y="2345"/>
                    <a:pt x="14891" y="2312"/>
                  </a:cubicBezTo>
                  <a:cubicBezTo>
                    <a:pt x="14849" y="2332"/>
                    <a:pt x="14777" y="2312"/>
                    <a:pt x="14740" y="2315"/>
                  </a:cubicBezTo>
                  <a:lnTo>
                    <a:pt x="14642" y="2316"/>
                  </a:lnTo>
                  <a:cubicBezTo>
                    <a:pt x="14619" y="2307"/>
                    <a:pt x="14627" y="2314"/>
                    <a:pt x="14624" y="2287"/>
                  </a:cubicBezTo>
                  <a:lnTo>
                    <a:pt x="14576" y="2320"/>
                  </a:lnTo>
                  <a:cubicBezTo>
                    <a:pt x="14556" y="2329"/>
                    <a:pt x="14543" y="2324"/>
                    <a:pt x="14515" y="2315"/>
                  </a:cubicBezTo>
                  <a:cubicBezTo>
                    <a:pt x="14473" y="2302"/>
                    <a:pt x="14482" y="2320"/>
                    <a:pt x="14421" y="2320"/>
                  </a:cubicBezTo>
                  <a:close/>
                  <a:moveTo>
                    <a:pt x="14486" y="2247"/>
                  </a:moveTo>
                  <a:cubicBezTo>
                    <a:pt x="14491" y="2227"/>
                    <a:pt x="14483" y="2236"/>
                    <a:pt x="14502" y="2231"/>
                  </a:cubicBezTo>
                  <a:lnTo>
                    <a:pt x="14513" y="2237"/>
                  </a:lnTo>
                  <a:cubicBezTo>
                    <a:pt x="14537" y="2264"/>
                    <a:pt x="14503" y="2214"/>
                    <a:pt x="14520" y="2245"/>
                  </a:cubicBezTo>
                  <a:cubicBezTo>
                    <a:pt x="14529" y="2260"/>
                    <a:pt x="14526" y="2247"/>
                    <a:pt x="14527" y="2271"/>
                  </a:cubicBezTo>
                  <a:cubicBezTo>
                    <a:pt x="14607" y="2271"/>
                    <a:pt x="14532" y="2260"/>
                    <a:pt x="14638" y="2273"/>
                  </a:cubicBezTo>
                  <a:cubicBezTo>
                    <a:pt x="14674" y="2278"/>
                    <a:pt x="14651" y="2273"/>
                    <a:pt x="14689" y="2272"/>
                  </a:cubicBezTo>
                  <a:cubicBezTo>
                    <a:pt x="14718" y="2271"/>
                    <a:pt x="14719" y="2277"/>
                    <a:pt x="14745" y="2279"/>
                  </a:cubicBezTo>
                  <a:cubicBezTo>
                    <a:pt x="14757" y="2251"/>
                    <a:pt x="14736" y="2250"/>
                    <a:pt x="14786" y="2239"/>
                  </a:cubicBezTo>
                  <a:cubicBezTo>
                    <a:pt x="14800" y="2272"/>
                    <a:pt x="14780" y="2237"/>
                    <a:pt x="14794" y="2271"/>
                  </a:cubicBezTo>
                  <a:cubicBezTo>
                    <a:pt x="14846" y="2259"/>
                    <a:pt x="14879" y="2226"/>
                    <a:pt x="14932" y="2239"/>
                  </a:cubicBezTo>
                  <a:lnTo>
                    <a:pt x="14932" y="2271"/>
                  </a:lnTo>
                  <a:lnTo>
                    <a:pt x="14964" y="2271"/>
                  </a:lnTo>
                  <a:lnTo>
                    <a:pt x="14964" y="2239"/>
                  </a:lnTo>
                  <a:lnTo>
                    <a:pt x="15021" y="2239"/>
                  </a:lnTo>
                  <a:lnTo>
                    <a:pt x="15021" y="2214"/>
                  </a:lnTo>
                  <a:cubicBezTo>
                    <a:pt x="14956" y="2214"/>
                    <a:pt x="14869" y="2217"/>
                    <a:pt x="14821" y="2217"/>
                  </a:cubicBezTo>
                  <a:lnTo>
                    <a:pt x="14424" y="2210"/>
                  </a:lnTo>
                  <a:cubicBezTo>
                    <a:pt x="14411" y="2211"/>
                    <a:pt x="14392" y="2194"/>
                    <a:pt x="14405" y="2241"/>
                  </a:cubicBezTo>
                  <a:lnTo>
                    <a:pt x="14411" y="2259"/>
                  </a:lnTo>
                  <a:cubicBezTo>
                    <a:pt x="14423" y="2272"/>
                    <a:pt x="14432" y="2271"/>
                    <a:pt x="14454" y="2271"/>
                  </a:cubicBezTo>
                  <a:cubicBezTo>
                    <a:pt x="14457" y="2233"/>
                    <a:pt x="14445" y="2257"/>
                    <a:pt x="14470" y="2239"/>
                  </a:cubicBezTo>
                  <a:lnTo>
                    <a:pt x="14470" y="2271"/>
                  </a:lnTo>
                  <a:lnTo>
                    <a:pt x="14502" y="2271"/>
                  </a:lnTo>
                  <a:cubicBezTo>
                    <a:pt x="14508" y="2250"/>
                    <a:pt x="14502" y="2264"/>
                    <a:pt x="14511" y="2247"/>
                  </a:cubicBezTo>
                  <a:lnTo>
                    <a:pt x="14486" y="2247"/>
                  </a:lnTo>
                  <a:close/>
                  <a:moveTo>
                    <a:pt x="16463" y="1834"/>
                  </a:moveTo>
                  <a:lnTo>
                    <a:pt x="16285" y="1817"/>
                  </a:lnTo>
                  <a:cubicBezTo>
                    <a:pt x="16247" y="1817"/>
                    <a:pt x="16254" y="1823"/>
                    <a:pt x="16218" y="1821"/>
                  </a:cubicBezTo>
                  <a:lnTo>
                    <a:pt x="16147" y="1817"/>
                  </a:lnTo>
                  <a:cubicBezTo>
                    <a:pt x="16155" y="1845"/>
                    <a:pt x="16162" y="1840"/>
                    <a:pt x="16162" y="1844"/>
                  </a:cubicBezTo>
                  <a:cubicBezTo>
                    <a:pt x="16170" y="1881"/>
                    <a:pt x="16160" y="1834"/>
                    <a:pt x="16155" y="1874"/>
                  </a:cubicBezTo>
                  <a:cubicBezTo>
                    <a:pt x="16188" y="1866"/>
                    <a:pt x="16188" y="1866"/>
                    <a:pt x="16212" y="1850"/>
                  </a:cubicBezTo>
                  <a:cubicBezTo>
                    <a:pt x="16219" y="1883"/>
                    <a:pt x="16224" y="1863"/>
                    <a:pt x="16208" y="1876"/>
                  </a:cubicBezTo>
                  <a:cubicBezTo>
                    <a:pt x="16186" y="1895"/>
                    <a:pt x="16193" y="1842"/>
                    <a:pt x="16188" y="1898"/>
                  </a:cubicBezTo>
                  <a:cubicBezTo>
                    <a:pt x="16222" y="1898"/>
                    <a:pt x="16225" y="1893"/>
                    <a:pt x="16248" y="1878"/>
                  </a:cubicBezTo>
                  <a:cubicBezTo>
                    <a:pt x="16262" y="1869"/>
                    <a:pt x="16259" y="1870"/>
                    <a:pt x="16272" y="1861"/>
                  </a:cubicBezTo>
                  <a:cubicBezTo>
                    <a:pt x="16293" y="1844"/>
                    <a:pt x="16266" y="1842"/>
                    <a:pt x="16325" y="1842"/>
                  </a:cubicBezTo>
                  <a:lnTo>
                    <a:pt x="16331" y="1880"/>
                  </a:lnTo>
                  <a:cubicBezTo>
                    <a:pt x="16339" y="1867"/>
                    <a:pt x="16331" y="1876"/>
                    <a:pt x="16340" y="1864"/>
                  </a:cubicBezTo>
                  <a:cubicBezTo>
                    <a:pt x="16353" y="1849"/>
                    <a:pt x="16375" y="1835"/>
                    <a:pt x="16388" y="1849"/>
                  </a:cubicBezTo>
                  <a:cubicBezTo>
                    <a:pt x="16400" y="1861"/>
                    <a:pt x="16397" y="1842"/>
                    <a:pt x="16390" y="1874"/>
                  </a:cubicBezTo>
                  <a:cubicBezTo>
                    <a:pt x="16427" y="1866"/>
                    <a:pt x="16435" y="1875"/>
                    <a:pt x="16456" y="1872"/>
                  </a:cubicBezTo>
                  <a:cubicBezTo>
                    <a:pt x="16524" y="1862"/>
                    <a:pt x="16409" y="1855"/>
                    <a:pt x="16544" y="1866"/>
                  </a:cubicBezTo>
                  <a:cubicBezTo>
                    <a:pt x="16535" y="1905"/>
                    <a:pt x="16539" y="1879"/>
                    <a:pt x="16544" y="1890"/>
                  </a:cubicBezTo>
                  <a:cubicBezTo>
                    <a:pt x="16579" y="1872"/>
                    <a:pt x="16559" y="1892"/>
                    <a:pt x="16568" y="1866"/>
                  </a:cubicBezTo>
                  <a:cubicBezTo>
                    <a:pt x="16643" y="1872"/>
                    <a:pt x="16543" y="1889"/>
                    <a:pt x="16651" y="1874"/>
                  </a:cubicBezTo>
                  <a:cubicBezTo>
                    <a:pt x="16652" y="1874"/>
                    <a:pt x="16654" y="1874"/>
                    <a:pt x="16655" y="1874"/>
                  </a:cubicBezTo>
                  <a:cubicBezTo>
                    <a:pt x="16666" y="1872"/>
                    <a:pt x="16664" y="1879"/>
                    <a:pt x="16666" y="1858"/>
                  </a:cubicBezTo>
                  <a:lnTo>
                    <a:pt x="16722" y="1858"/>
                  </a:lnTo>
                  <a:cubicBezTo>
                    <a:pt x="16728" y="1879"/>
                    <a:pt x="16719" y="1867"/>
                    <a:pt x="16739" y="1874"/>
                  </a:cubicBezTo>
                  <a:cubicBezTo>
                    <a:pt x="16757" y="1849"/>
                    <a:pt x="16759" y="1863"/>
                    <a:pt x="16779" y="1834"/>
                  </a:cubicBezTo>
                  <a:cubicBezTo>
                    <a:pt x="16758" y="1829"/>
                    <a:pt x="16755" y="1826"/>
                    <a:pt x="16739" y="1817"/>
                  </a:cubicBezTo>
                  <a:cubicBezTo>
                    <a:pt x="16716" y="1832"/>
                    <a:pt x="16723" y="1839"/>
                    <a:pt x="16692" y="1844"/>
                  </a:cubicBezTo>
                  <a:cubicBezTo>
                    <a:pt x="16655" y="1850"/>
                    <a:pt x="16690" y="1838"/>
                    <a:pt x="16641" y="1834"/>
                  </a:cubicBezTo>
                  <a:lnTo>
                    <a:pt x="16641" y="1801"/>
                  </a:lnTo>
                  <a:lnTo>
                    <a:pt x="16528" y="1801"/>
                  </a:lnTo>
                  <a:lnTo>
                    <a:pt x="16528" y="1825"/>
                  </a:lnTo>
                  <a:cubicBezTo>
                    <a:pt x="16493" y="1807"/>
                    <a:pt x="16513" y="1828"/>
                    <a:pt x="16504" y="1801"/>
                  </a:cubicBezTo>
                  <a:cubicBezTo>
                    <a:pt x="16472" y="1804"/>
                    <a:pt x="16470" y="1805"/>
                    <a:pt x="16463" y="1834"/>
                  </a:cubicBezTo>
                  <a:close/>
                  <a:moveTo>
                    <a:pt x="20952" y="4637"/>
                  </a:moveTo>
                  <a:lnTo>
                    <a:pt x="20984" y="4629"/>
                  </a:lnTo>
                  <a:cubicBezTo>
                    <a:pt x="20985" y="4629"/>
                    <a:pt x="20987" y="4629"/>
                    <a:pt x="20988" y="4629"/>
                  </a:cubicBezTo>
                  <a:cubicBezTo>
                    <a:pt x="21004" y="4626"/>
                    <a:pt x="20978" y="4626"/>
                    <a:pt x="21000" y="4628"/>
                  </a:cubicBezTo>
                  <a:cubicBezTo>
                    <a:pt x="21000" y="4628"/>
                    <a:pt x="21026" y="4634"/>
                    <a:pt x="21026" y="4634"/>
                  </a:cubicBezTo>
                  <a:cubicBezTo>
                    <a:pt x="21063" y="4648"/>
                    <a:pt x="21036" y="4624"/>
                    <a:pt x="21057" y="4653"/>
                  </a:cubicBezTo>
                  <a:cubicBezTo>
                    <a:pt x="21038" y="4657"/>
                    <a:pt x="21038" y="4659"/>
                    <a:pt x="21016" y="4661"/>
                  </a:cubicBezTo>
                  <a:lnTo>
                    <a:pt x="21016" y="4677"/>
                  </a:lnTo>
                  <a:cubicBezTo>
                    <a:pt x="21081" y="4683"/>
                    <a:pt x="21140" y="4677"/>
                    <a:pt x="21178" y="4686"/>
                  </a:cubicBezTo>
                  <a:cubicBezTo>
                    <a:pt x="21161" y="4621"/>
                    <a:pt x="21168" y="4705"/>
                    <a:pt x="21137" y="4639"/>
                  </a:cubicBezTo>
                  <a:lnTo>
                    <a:pt x="21131" y="4627"/>
                  </a:lnTo>
                  <a:cubicBezTo>
                    <a:pt x="21130" y="4626"/>
                    <a:pt x="21129" y="4624"/>
                    <a:pt x="21128" y="4623"/>
                  </a:cubicBezTo>
                  <a:cubicBezTo>
                    <a:pt x="21110" y="4603"/>
                    <a:pt x="21070" y="4606"/>
                    <a:pt x="21044" y="4611"/>
                  </a:cubicBezTo>
                  <a:cubicBezTo>
                    <a:pt x="21043" y="4611"/>
                    <a:pt x="21040" y="4612"/>
                    <a:pt x="21039" y="4612"/>
                  </a:cubicBezTo>
                  <a:cubicBezTo>
                    <a:pt x="20991" y="4622"/>
                    <a:pt x="21015" y="4603"/>
                    <a:pt x="20978" y="4601"/>
                  </a:cubicBezTo>
                  <a:cubicBezTo>
                    <a:pt x="20885" y="4596"/>
                    <a:pt x="20867" y="4586"/>
                    <a:pt x="20862" y="4629"/>
                  </a:cubicBezTo>
                  <a:lnTo>
                    <a:pt x="20853" y="4614"/>
                  </a:lnTo>
                  <a:cubicBezTo>
                    <a:pt x="20852" y="4613"/>
                    <a:pt x="20850" y="4611"/>
                    <a:pt x="20849" y="4610"/>
                  </a:cubicBezTo>
                  <a:cubicBezTo>
                    <a:pt x="20848" y="4608"/>
                    <a:pt x="20847" y="4606"/>
                    <a:pt x="20846" y="4605"/>
                  </a:cubicBezTo>
                  <a:cubicBezTo>
                    <a:pt x="20844" y="4603"/>
                    <a:pt x="20840" y="4598"/>
                    <a:pt x="20838" y="4596"/>
                  </a:cubicBezTo>
                  <a:cubicBezTo>
                    <a:pt x="20797" y="4607"/>
                    <a:pt x="20830" y="4615"/>
                    <a:pt x="20794" y="4608"/>
                  </a:cubicBezTo>
                  <a:lnTo>
                    <a:pt x="20728" y="4586"/>
                  </a:lnTo>
                  <a:cubicBezTo>
                    <a:pt x="20727" y="4585"/>
                    <a:pt x="20725" y="4585"/>
                    <a:pt x="20723" y="4585"/>
                  </a:cubicBezTo>
                  <a:cubicBezTo>
                    <a:pt x="20650" y="4569"/>
                    <a:pt x="20704" y="4574"/>
                    <a:pt x="20644" y="4588"/>
                  </a:cubicBezTo>
                  <a:cubicBezTo>
                    <a:pt x="20657" y="4647"/>
                    <a:pt x="20695" y="4603"/>
                    <a:pt x="20667" y="4631"/>
                  </a:cubicBezTo>
                  <a:cubicBezTo>
                    <a:pt x="20650" y="4649"/>
                    <a:pt x="20649" y="4620"/>
                    <a:pt x="20627" y="4605"/>
                  </a:cubicBezTo>
                  <a:cubicBezTo>
                    <a:pt x="20618" y="4625"/>
                    <a:pt x="20622" y="4620"/>
                    <a:pt x="20627" y="4645"/>
                  </a:cubicBezTo>
                  <a:cubicBezTo>
                    <a:pt x="20587" y="4654"/>
                    <a:pt x="20599" y="4633"/>
                    <a:pt x="20579" y="4661"/>
                  </a:cubicBezTo>
                  <a:cubicBezTo>
                    <a:pt x="20661" y="4661"/>
                    <a:pt x="20628" y="4647"/>
                    <a:pt x="20676" y="4668"/>
                  </a:cubicBezTo>
                  <a:cubicBezTo>
                    <a:pt x="20698" y="4678"/>
                    <a:pt x="20669" y="4674"/>
                    <a:pt x="20708" y="4677"/>
                  </a:cubicBezTo>
                  <a:cubicBezTo>
                    <a:pt x="20705" y="4646"/>
                    <a:pt x="20705" y="4672"/>
                    <a:pt x="20692" y="4637"/>
                  </a:cubicBezTo>
                  <a:cubicBezTo>
                    <a:pt x="20728" y="4656"/>
                    <a:pt x="20712" y="4631"/>
                    <a:pt x="20717" y="4669"/>
                  </a:cubicBezTo>
                  <a:cubicBezTo>
                    <a:pt x="20758" y="4666"/>
                    <a:pt x="20728" y="4663"/>
                    <a:pt x="20765" y="4653"/>
                  </a:cubicBezTo>
                  <a:cubicBezTo>
                    <a:pt x="20794" y="4672"/>
                    <a:pt x="20780" y="4674"/>
                    <a:pt x="20846" y="4677"/>
                  </a:cubicBezTo>
                  <a:cubicBezTo>
                    <a:pt x="20927" y="4681"/>
                    <a:pt x="20932" y="4681"/>
                    <a:pt x="20935" y="4645"/>
                  </a:cubicBezTo>
                  <a:lnTo>
                    <a:pt x="20943" y="4677"/>
                  </a:lnTo>
                  <a:lnTo>
                    <a:pt x="21008" y="4677"/>
                  </a:lnTo>
                  <a:cubicBezTo>
                    <a:pt x="20997" y="4634"/>
                    <a:pt x="20988" y="4668"/>
                    <a:pt x="20952" y="4637"/>
                  </a:cubicBezTo>
                  <a:close/>
                  <a:moveTo>
                    <a:pt x="15248" y="1915"/>
                  </a:moveTo>
                  <a:cubicBezTo>
                    <a:pt x="15204" y="1918"/>
                    <a:pt x="15176" y="1930"/>
                    <a:pt x="15134" y="1931"/>
                  </a:cubicBezTo>
                  <a:cubicBezTo>
                    <a:pt x="15128" y="1920"/>
                    <a:pt x="15130" y="1922"/>
                    <a:pt x="15126" y="1906"/>
                  </a:cubicBezTo>
                  <a:cubicBezTo>
                    <a:pt x="15149" y="1905"/>
                    <a:pt x="15146" y="1903"/>
                    <a:pt x="15160" y="1902"/>
                  </a:cubicBezTo>
                  <a:cubicBezTo>
                    <a:pt x="15161" y="1901"/>
                    <a:pt x="15164" y="1901"/>
                    <a:pt x="15165" y="1901"/>
                  </a:cubicBezTo>
                  <a:cubicBezTo>
                    <a:pt x="15167" y="1901"/>
                    <a:pt x="15169" y="1901"/>
                    <a:pt x="15171" y="1901"/>
                  </a:cubicBezTo>
                  <a:cubicBezTo>
                    <a:pt x="15173" y="1901"/>
                    <a:pt x="15175" y="1900"/>
                    <a:pt x="15176" y="1900"/>
                  </a:cubicBezTo>
                  <a:cubicBezTo>
                    <a:pt x="15178" y="1900"/>
                    <a:pt x="15180" y="1900"/>
                    <a:pt x="15182" y="1900"/>
                  </a:cubicBezTo>
                  <a:lnTo>
                    <a:pt x="15248" y="1915"/>
                  </a:lnTo>
                  <a:close/>
                  <a:moveTo>
                    <a:pt x="18659" y="4159"/>
                  </a:moveTo>
                  <a:cubicBezTo>
                    <a:pt x="18657" y="4158"/>
                    <a:pt x="18655" y="4156"/>
                    <a:pt x="18654" y="4158"/>
                  </a:cubicBezTo>
                  <a:lnTo>
                    <a:pt x="18602" y="4151"/>
                  </a:lnTo>
                  <a:cubicBezTo>
                    <a:pt x="18607" y="4177"/>
                    <a:pt x="18610" y="4163"/>
                    <a:pt x="18602" y="4183"/>
                  </a:cubicBezTo>
                  <a:cubicBezTo>
                    <a:pt x="18536" y="4165"/>
                    <a:pt x="18641" y="4159"/>
                    <a:pt x="18505" y="4159"/>
                  </a:cubicBezTo>
                  <a:cubicBezTo>
                    <a:pt x="18509" y="4214"/>
                    <a:pt x="18542" y="4177"/>
                    <a:pt x="18505" y="4232"/>
                  </a:cubicBezTo>
                  <a:cubicBezTo>
                    <a:pt x="18568" y="4233"/>
                    <a:pt x="18518" y="4232"/>
                    <a:pt x="18537" y="4249"/>
                  </a:cubicBezTo>
                  <a:cubicBezTo>
                    <a:pt x="18560" y="4269"/>
                    <a:pt x="18577" y="4250"/>
                    <a:pt x="18590" y="4248"/>
                  </a:cubicBezTo>
                  <a:lnTo>
                    <a:pt x="18653" y="4234"/>
                  </a:lnTo>
                  <a:cubicBezTo>
                    <a:pt x="18673" y="4229"/>
                    <a:pt x="18692" y="4228"/>
                    <a:pt x="18704" y="4227"/>
                  </a:cubicBezTo>
                  <a:cubicBezTo>
                    <a:pt x="18757" y="4222"/>
                    <a:pt x="18745" y="4247"/>
                    <a:pt x="18782" y="4241"/>
                  </a:cubicBezTo>
                  <a:cubicBezTo>
                    <a:pt x="18840" y="4232"/>
                    <a:pt x="18793" y="4243"/>
                    <a:pt x="18848" y="4242"/>
                  </a:cubicBezTo>
                  <a:cubicBezTo>
                    <a:pt x="18918" y="4239"/>
                    <a:pt x="18905" y="4266"/>
                    <a:pt x="18952" y="4242"/>
                  </a:cubicBezTo>
                  <a:cubicBezTo>
                    <a:pt x="18971" y="4232"/>
                    <a:pt x="18946" y="4240"/>
                    <a:pt x="18975" y="4231"/>
                  </a:cubicBezTo>
                  <a:cubicBezTo>
                    <a:pt x="19012" y="4220"/>
                    <a:pt x="18990" y="4241"/>
                    <a:pt x="19047" y="4231"/>
                  </a:cubicBezTo>
                  <a:lnTo>
                    <a:pt x="19192" y="4233"/>
                  </a:lnTo>
                  <a:cubicBezTo>
                    <a:pt x="19204" y="4224"/>
                    <a:pt x="19201" y="4216"/>
                    <a:pt x="19202" y="4183"/>
                  </a:cubicBezTo>
                  <a:cubicBezTo>
                    <a:pt x="19142" y="4185"/>
                    <a:pt x="19142" y="4227"/>
                    <a:pt x="19070" y="4194"/>
                  </a:cubicBezTo>
                  <a:cubicBezTo>
                    <a:pt x="19053" y="4186"/>
                    <a:pt x="19073" y="4191"/>
                    <a:pt x="19055" y="4188"/>
                  </a:cubicBezTo>
                  <a:cubicBezTo>
                    <a:pt x="19035" y="4185"/>
                    <a:pt x="19052" y="4201"/>
                    <a:pt x="18997" y="4177"/>
                  </a:cubicBezTo>
                  <a:cubicBezTo>
                    <a:pt x="18983" y="4170"/>
                    <a:pt x="18994" y="4170"/>
                    <a:pt x="18976" y="4170"/>
                  </a:cubicBezTo>
                  <a:cubicBezTo>
                    <a:pt x="18975" y="4170"/>
                    <a:pt x="18951" y="4179"/>
                    <a:pt x="18948" y="4180"/>
                  </a:cubicBezTo>
                  <a:cubicBezTo>
                    <a:pt x="18931" y="4191"/>
                    <a:pt x="18922" y="4209"/>
                    <a:pt x="18903" y="4211"/>
                  </a:cubicBezTo>
                  <a:cubicBezTo>
                    <a:pt x="18850" y="4214"/>
                    <a:pt x="18865" y="4163"/>
                    <a:pt x="18796" y="4199"/>
                  </a:cubicBezTo>
                  <a:cubicBezTo>
                    <a:pt x="18783" y="4147"/>
                    <a:pt x="18783" y="4201"/>
                    <a:pt x="18788" y="4135"/>
                  </a:cubicBezTo>
                  <a:cubicBezTo>
                    <a:pt x="18713" y="4175"/>
                    <a:pt x="18738" y="4170"/>
                    <a:pt x="18707" y="4159"/>
                  </a:cubicBezTo>
                  <a:cubicBezTo>
                    <a:pt x="18708" y="4197"/>
                    <a:pt x="18716" y="4186"/>
                    <a:pt x="18707" y="4208"/>
                  </a:cubicBezTo>
                  <a:cubicBezTo>
                    <a:pt x="18661" y="4183"/>
                    <a:pt x="18706" y="4207"/>
                    <a:pt x="18676" y="4173"/>
                  </a:cubicBezTo>
                  <a:cubicBezTo>
                    <a:pt x="18675" y="4172"/>
                    <a:pt x="18674" y="4170"/>
                    <a:pt x="18673" y="4170"/>
                  </a:cubicBezTo>
                  <a:lnTo>
                    <a:pt x="18659" y="4159"/>
                  </a:lnTo>
                  <a:close/>
                  <a:moveTo>
                    <a:pt x="6157" y="1663"/>
                  </a:moveTo>
                  <a:cubicBezTo>
                    <a:pt x="6081" y="1643"/>
                    <a:pt x="6123" y="1644"/>
                    <a:pt x="6026" y="1659"/>
                  </a:cubicBezTo>
                  <a:cubicBezTo>
                    <a:pt x="6005" y="1662"/>
                    <a:pt x="6009" y="1658"/>
                    <a:pt x="5980" y="1664"/>
                  </a:cubicBezTo>
                  <a:cubicBezTo>
                    <a:pt x="5913" y="1678"/>
                    <a:pt x="5875" y="1699"/>
                    <a:pt x="5777" y="1700"/>
                  </a:cubicBezTo>
                  <a:cubicBezTo>
                    <a:pt x="5745" y="1700"/>
                    <a:pt x="5790" y="1695"/>
                    <a:pt x="5754" y="1700"/>
                  </a:cubicBezTo>
                  <a:lnTo>
                    <a:pt x="5697" y="1714"/>
                  </a:lnTo>
                  <a:cubicBezTo>
                    <a:pt x="5695" y="1715"/>
                    <a:pt x="5692" y="1715"/>
                    <a:pt x="5690" y="1716"/>
                  </a:cubicBezTo>
                  <a:lnTo>
                    <a:pt x="5678" y="1719"/>
                  </a:lnTo>
                  <a:cubicBezTo>
                    <a:pt x="5653" y="1725"/>
                    <a:pt x="5653" y="1717"/>
                    <a:pt x="5639" y="1717"/>
                  </a:cubicBezTo>
                  <a:lnTo>
                    <a:pt x="5493" y="1744"/>
                  </a:lnTo>
                  <a:cubicBezTo>
                    <a:pt x="5433" y="1747"/>
                    <a:pt x="5420" y="1744"/>
                    <a:pt x="5420" y="1801"/>
                  </a:cubicBezTo>
                  <a:cubicBezTo>
                    <a:pt x="5479" y="1762"/>
                    <a:pt x="5444" y="1792"/>
                    <a:pt x="5489" y="1788"/>
                  </a:cubicBezTo>
                  <a:cubicBezTo>
                    <a:pt x="5513" y="1787"/>
                    <a:pt x="5522" y="1780"/>
                    <a:pt x="5533" y="1776"/>
                  </a:cubicBezTo>
                  <a:cubicBezTo>
                    <a:pt x="5584" y="1762"/>
                    <a:pt x="5533" y="1777"/>
                    <a:pt x="5574" y="1777"/>
                  </a:cubicBezTo>
                  <a:cubicBezTo>
                    <a:pt x="5596" y="1777"/>
                    <a:pt x="5590" y="1766"/>
                    <a:pt x="5622" y="1764"/>
                  </a:cubicBezTo>
                  <a:cubicBezTo>
                    <a:pt x="5693" y="1761"/>
                    <a:pt x="5643" y="1762"/>
                    <a:pt x="5703" y="1744"/>
                  </a:cubicBezTo>
                  <a:cubicBezTo>
                    <a:pt x="5724" y="1738"/>
                    <a:pt x="5739" y="1744"/>
                    <a:pt x="5777" y="1744"/>
                  </a:cubicBezTo>
                  <a:cubicBezTo>
                    <a:pt x="5780" y="1707"/>
                    <a:pt x="5768" y="1730"/>
                    <a:pt x="5793" y="1712"/>
                  </a:cubicBezTo>
                  <a:cubicBezTo>
                    <a:pt x="5856" y="1727"/>
                    <a:pt x="5828" y="1714"/>
                    <a:pt x="5916" y="1715"/>
                  </a:cubicBezTo>
                  <a:cubicBezTo>
                    <a:pt x="5992" y="1716"/>
                    <a:pt x="5967" y="1718"/>
                    <a:pt x="6042" y="1702"/>
                  </a:cubicBezTo>
                  <a:cubicBezTo>
                    <a:pt x="6044" y="1702"/>
                    <a:pt x="6058" y="1699"/>
                    <a:pt x="6062" y="1697"/>
                  </a:cubicBezTo>
                  <a:cubicBezTo>
                    <a:pt x="6192" y="1660"/>
                    <a:pt x="6159" y="1686"/>
                    <a:pt x="6254" y="1671"/>
                  </a:cubicBezTo>
                  <a:cubicBezTo>
                    <a:pt x="6313" y="1662"/>
                    <a:pt x="6242" y="1661"/>
                    <a:pt x="6359" y="1654"/>
                  </a:cubicBezTo>
                  <a:lnTo>
                    <a:pt x="6386" y="1650"/>
                  </a:lnTo>
                  <a:cubicBezTo>
                    <a:pt x="6438" y="1636"/>
                    <a:pt x="6428" y="1645"/>
                    <a:pt x="6467" y="1624"/>
                  </a:cubicBezTo>
                  <a:cubicBezTo>
                    <a:pt x="6469" y="1623"/>
                    <a:pt x="6470" y="1622"/>
                    <a:pt x="6472" y="1621"/>
                  </a:cubicBezTo>
                  <a:cubicBezTo>
                    <a:pt x="6474" y="1620"/>
                    <a:pt x="6476" y="1619"/>
                    <a:pt x="6477" y="1618"/>
                  </a:cubicBezTo>
                  <a:cubicBezTo>
                    <a:pt x="6517" y="1605"/>
                    <a:pt x="6491" y="1628"/>
                    <a:pt x="6522" y="1615"/>
                  </a:cubicBezTo>
                  <a:cubicBezTo>
                    <a:pt x="6495" y="1578"/>
                    <a:pt x="6482" y="1595"/>
                    <a:pt x="6438" y="1603"/>
                  </a:cubicBezTo>
                  <a:cubicBezTo>
                    <a:pt x="6415" y="1608"/>
                    <a:pt x="6407" y="1605"/>
                    <a:pt x="6384" y="1607"/>
                  </a:cubicBezTo>
                  <a:lnTo>
                    <a:pt x="6296" y="1623"/>
                  </a:lnTo>
                  <a:cubicBezTo>
                    <a:pt x="6204" y="1635"/>
                    <a:pt x="6167" y="1628"/>
                    <a:pt x="6157" y="1663"/>
                  </a:cubicBezTo>
                  <a:close/>
                  <a:moveTo>
                    <a:pt x="19833" y="3016"/>
                  </a:moveTo>
                  <a:cubicBezTo>
                    <a:pt x="19823" y="3026"/>
                    <a:pt x="19827" y="3028"/>
                    <a:pt x="19808" y="3029"/>
                  </a:cubicBezTo>
                  <a:cubicBezTo>
                    <a:pt x="19765" y="3032"/>
                    <a:pt x="19813" y="3021"/>
                    <a:pt x="19781" y="3024"/>
                  </a:cubicBezTo>
                  <a:cubicBezTo>
                    <a:pt x="19781" y="3024"/>
                    <a:pt x="19761" y="3005"/>
                    <a:pt x="19771" y="3038"/>
                  </a:cubicBezTo>
                  <a:cubicBezTo>
                    <a:pt x="19775" y="3047"/>
                    <a:pt x="19766" y="3049"/>
                    <a:pt x="19801" y="3057"/>
                  </a:cubicBezTo>
                  <a:cubicBezTo>
                    <a:pt x="19834" y="3078"/>
                    <a:pt x="19791" y="3062"/>
                    <a:pt x="19826" y="3065"/>
                  </a:cubicBezTo>
                  <a:cubicBezTo>
                    <a:pt x="19845" y="3067"/>
                    <a:pt x="19848" y="3064"/>
                    <a:pt x="19861" y="3060"/>
                  </a:cubicBezTo>
                  <a:cubicBezTo>
                    <a:pt x="19892" y="3052"/>
                    <a:pt x="19850" y="3046"/>
                    <a:pt x="19918" y="3061"/>
                  </a:cubicBezTo>
                  <a:lnTo>
                    <a:pt x="20079" y="3056"/>
                  </a:lnTo>
                  <a:cubicBezTo>
                    <a:pt x="20089" y="3054"/>
                    <a:pt x="20117" y="3033"/>
                    <a:pt x="20130" y="3029"/>
                  </a:cubicBezTo>
                  <a:cubicBezTo>
                    <a:pt x="20238" y="2990"/>
                    <a:pt x="20207" y="3053"/>
                    <a:pt x="20206" y="3057"/>
                  </a:cubicBezTo>
                  <a:lnTo>
                    <a:pt x="20230" y="3057"/>
                  </a:lnTo>
                  <a:cubicBezTo>
                    <a:pt x="20243" y="3021"/>
                    <a:pt x="20251" y="3054"/>
                    <a:pt x="20255" y="3008"/>
                  </a:cubicBezTo>
                  <a:cubicBezTo>
                    <a:pt x="20310" y="3008"/>
                    <a:pt x="20310" y="2990"/>
                    <a:pt x="20320" y="3025"/>
                  </a:cubicBezTo>
                  <a:lnTo>
                    <a:pt x="20336" y="3025"/>
                  </a:lnTo>
                  <a:cubicBezTo>
                    <a:pt x="20340" y="3009"/>
                    <a:pt x="20350" y="2997"/>
                    <a:pt x="20366" y="2991"/>
                  </a:cubicBezTo>
                  <a:cubicBezTo>
                    <a:pt x="20399" y="2979"/>
                    <a:pt x="20375" y="3004"/>
                    <a:pt x="20417" y="2984"/>
                  </a:cubicBezTo>
                  <a:cubicBezTo>
                    <a:pt x="20403" y="2950"/>
                    <a:pt x="20424" y="2983"/>
                    <a:pt x="20390" y="2962"/>
                  </a:cubicBezTo>
                  <a:cubicBezTo>
                    <a:pt x="20318" y="2919"/>
                    <a:pt x="20349" y="2977"/>
                    <a:pt x="20271" y="2935"/>
                  </a:cubicBezTo>
                  <a:cubicBezTo>
                    <a:pt x="20246" y="2954"/>
                    <a:pt x="20258" y="2930"/>
                    <a:pt x="20255" y="2968"/>
                  </a:cubicBezTo>
                  <a:lnTo>
                    <a:pt x="20214" y="2968"/>
                  </a:lnTo>
                  <a:cubicBezTo>
                    <a:pt x="20205" y="2933"/>
                    <a:pt x="20212" y="2950"/>
                    <a:pt x="20182" y="2943"/>
                  </a:cubicBezTo>
                  <a:cubicBezTo>
                    <a:pt x="20112" y="2925"/>
                    <a:pt x="20129" y="2935"/>
                    <a:pt x="20125" y="2935"/>
                  </a:cubicBezTo>
                  <a:lnTo>
                    <a:pt x="20116" y="2937"/>
                  </a:lnTo>
                  <a:cubicBezTo>
                    <a:pt x="20115" y="2937"/>
                    <a:pt x="20112" y="2937"/>
                    <a:pt x="20111" y="2937"/>
                  </a:cubicBezTo>
                  <a:cubicBezTo>
                    <a:pt x="20084" y="2935"/>
                    <a:pt x="20080" y="2914"/>
                    <a:pt x="20068" y="2944"/>
                  </a:cubicBezTo>
                  <a:cubicBezTo>
                    <a:pt x="20013" y="2944"/>
                    <a:pt x="20020" y="2954"/>
                    <a:pt x="20028" y="2919"/>
                  </a:cubicBezTo>
                  <a:cubicBezTo>
                    <a:pt x="19940" y="2921"/>
                    <a:pt x="20087" y="2943"/>
                    <a:pt x="19933" y="2954"/>
                  </a:cubicBezTo>
                  <a:cubicBezTo>
                    <a:pt x="19897" y="2957"/>
                    <a:pt x="19849" y="2946"/>
                    <a:pt x="19798" y="2939"/>
                  </a:cubicBezTo>
                  <a:cubicBezTo>
                    <a:pt x="19728" y="2928"/>
                    <a:pt x="19725" y="2938"/>
                    <a:pt x="19689" y="2945"/>
                  </a:cubicBezTo>
                  <a:cubicBezTo>
                    <a:pt x="19665" y="2949"/>
                    <a:pt x="19686" y="2952"/>
                    <a:pt x="19664" y="2942"/>
                  </a:cubicBezTo>
                  <a:cubicBezTo>
                    <a:pt x="19650" y="2936"/>
                    <a:pt x="19625" y="2915"/>
                    <a:pt x="19612" y="2913"/>
                  </a:cubicBezTo>
                  <a:cubicBezTo>
                    <a:pt x="19576" y="2908"/>
                    <a:pt x="19594" y="2923"/>
                    <a:pt x="19566" y="2944"/>
                  </a:cubicBezTo>
                  <a:cubicBezTo>
                    <a:pt x="19508" y="2905"/>
                    <a:pt x="19527" y="2931"/>
                    <a:pt x="19498" y="2938"/>
                  </a:cubicBezTo>
                  <a:cubicBezTo>
                    <a:pt x="19452" y="2950"/>
                    <a:pt x="19453" y="2922"/>
                    <a:pt x="19461" y="2887"/>
                  </a:cubicBezTo>
                  <a:cubicBezTo>
                    <a:pt x="19406" y="2887"/>
                    <a:pt x="19397" y="2903"/>
                    <a:pt x="19420" y="2952"/>
                  </a:cubicBezTo>
                  <a:cubicBezTo>
                    <a:pt x="19347" y="2950"/>
                    <a:pt x="19433" y="2925"/>
                    <a:pt x="19367" y="2938"/>
                  </a:cubicBezTo>
                  <a:cubicBezTo>
                    <a:pt x="19339" y="2943"/>
                    <a:pt x="19362" y="2947"/>
                    <a:pt x="19332" y="2948"/>
                  </a:cubicBezTo>
                  <a:cubicBezTo>
                    <a:pt x="19323" y="2949"/>
                    <a:pt x="19310" y="2944"/>
                    <a:pt x="19291" y="2944"/>
                  </a:cubicBezTo>
                  <a:cubicBezTo>
                    <a:pt x="19296" y="2956"/>
                    <a:pt x="19297" y="2967"/>
                    <a:pt x="19299" y="2992"/>
                  </a:cubicBezTo>
                  <a:lnTo>
                    <a:pt x="19315" y="2992"/>
                  </a:lnTo>
                  <a:cubicBezTo>
                    <a:pt x="19323" y="2964"/>
                    <a:pt x="19322" y="2963"/>
                    <a:pt x="19355" y="2960"/>
                  </a:cubicBezTo>
                  <a:cubicBezTo>
                    <a:pt x="19373" y="2976"/>
                    <a:pt x="19354" y="2978"/>
                    <a:pt x="19380" y="2991"/>
                  </a:cubicBezTo>
                  <a:lnTo>
                    <a:pt x="19351" y="3010"/>
                  </a:lnTo>
                  <a:cubicBezTo>
                    <a:pt x="19319" y="3015"/>
                    <a:pt x="19329" y="3010"/>
                    <a:pt x="19323" y="3025"/>
                  </a:cubicBezTo>
                  <a:lnTo>
                    <a:pt x="19307" y="3025"/>
                  </a:lnTo>
                  <a:cubicBezTo>
                    <a:pt x="19302" y="2980"/>
                    <a:pt x="19291" y="2994"/>
                    <a:pt x="19274" y="3016"/>
                  </a:cubicBezTo>
                  <a:cubicBezTo>
                    <a:pt x="19305" y="3020"/>
                    <a:pt x="19303" y="3052"/>
                    <a:pt x="19350" y="3041"/>
                  </a:cubicBezTo>
                  <a:cubicBezTo>
                    <a:pt x="19371" y="3036"/>
                    <a:pt x="19338" y="3041"/>
                    <a:pt x="19367" y="3036"/>
                  </a:cubicBezTo>
                  <a:cubicBezTo>
                    <a:pt x="19420" y="3027"/>
                    <a:pt x="19376" y="3049"/>
                    <a:pt x="19420" y="3016"/>
                  </a:cubicBezTo>
                  <a:lnTo>
                    <a:pt x="19441" y="3038"/>
                  </a:lnTo>
                  <a:cubicBezTo>
                    <a:pt x="19476" y="3032"/>
                    <a:pt x="19425" y="3036"/>
                    <a:pt x="19474" y="3021"/>
                  </a:cubicBezTo>
                  <a:cubicBezTo>
                    <a:pt x="19514" y="3009"/>
                    <a:pt x="19520" y="3041"/>
                    <a:pt x="19542" y="3057"/>
                  </a:cubicBezTo>
                  <a:cubicBezTo>
                    <a:pt x="19553" y="3041"/>
                    <a:pt x="19557" y="3035"/>
                    <a:pt x="19566" y="3016"/>
                  </a:cubicBezTo>
                  <a:cubicBezTo>
                    <a:pt x="19591" y="3035"/>
                    <a:pt x="19579" y="3011"/>
                    <a:pt x="19582" y="3049"/>
                  </a:cubicBezTo>
                  <a:lnTo>
                    <a:pt x="19599" y="3049"/>
                  </a:lnTo>
                  <a:cubicBezTo>
                    <a:pt x="19595" y="3010"/>
                    <a:pt x="19588" y="3033"/>
                    <a:pt x="19599" y="3008"/>
                  </a:cubicBezTo>
                  <a:cubicBezTo>
                    <a:pt x="19657" y="2995"/>
                    <a:pt x="19692" y="3025"/>
                    <a:pt x="19733" y="3021"/>
                  </a:cubicBezTo>
                  <a:cubicBezTo>
                    <a:pt x="19778" y="3016"/>
                    <a:pt x="19765" y="3022"/>
                    <a:pt x="19769" y="2992"/>
                  </a:cubicBezTo>
                  <a:cubicBezTo>
                    <a:pt x="19801" y="3001"/>
                    <a:pt x="19769" y="2993"/>
                    <a:pt x="19798" y="3004"/>
                  </a:cubicBezTo>
                  <a:cubicBezTo>
                    <a:pt x="19815" y="3011"/>
                    <a:pt x="19818" y="3009"/>
                    <a:pt x="19833" y="3016"/>
                  </a:cubicBezTo>
                  <a:close/>
                  <a:moveTo>
                    <a:pt x="17265" y="3008"/>
                  </a:moveTo>
                  <a:cubicBezTo>
                    <a:pt x="17233" y="2996"/>
                    <a:pt x="17257" y="2996"/>
                    <a:pt x="17225" y="3008"/>
                  </a:cubicBezTo>
                  <a:cubicBezTo>
                    <a:pt x="17230" y="2980"/>
                    <a:pt x="17218" y="2990"/>
                    <a:pt x="17242" y="2986"/>
                  </a:cubicBezTo>
                  <a:cubicBezTo>
                    <a:pt x="17268" y="2982"/>
                    <a:pt x="17257" y="2990"/>
                    <a:pt x="17265" y="3008"/>
                  </a:cubicBezTo>
                  <a:close/>
                  <a:moveTo>
                    <a:pt x="17208" y="3008"/>
                  </a:moveTo>
                  <a:lnTo>
                    <a:pt x="17184" y="3008"/>
                  </a:lnTo>
                  <a:lnTo>
                    <a:pt x="17184" y="2960"/>
                  </a:lnTo>
                  <a:cubicBezTo>
                    <a:pt x="17206" y="2962"/>
                    <a:pt x="17206" y="2964"/>
                    <a:pt x="17225" y="2968"/>
                  </a:cubicBezTo>
                  <a:cubicBezTo>
                    <a:pt x="17215" y="2986"/>
                    <a:pt x="17216" y="2987"/>
                    <a:pt x="17208" y="3008"/>
                  </a:cubicBezTo>
                  <a:close/>
                  <a:moveTo>
                    <a:pt x="17095" y="2992"/>
                  </a:moveTo>
                  <a:lnTo>
                    <a:pt x="17086" y="2976"/>
                  </a:lnTo>
                  <a:cubicBezTo>
                    <a:pt x="17049" y="2986"/>
                    <a:pt x="17080" y="2989"/>
                    <a:pt x="17038" y="2992"/>
                  </a:cubicBezTo>
                  <a:cubicBezTo>
                    <a:pt x="17034" y="2948"/>
                    <a:pt x="17059" y="2982"/>
                    <a:pt x="16965" y="2960"/>
                  </a:cubicBezTo>
                  <a:cubicBezTo>
                    <a:pt x="16999" y="2938"/>
                    <a:pt x="17066" y="2951"/>
                    <a:pt x="17103" y="2960"/>
                  </a:cubicBezTo>
                  <a:cubicBezTo>
                    <a:pt x="17108" y="2938"/>
                    <a:pt x="17108" y="2941"/>
                    <a:pt x="17119" y="2919"/>
                  </a:cubicBezTo>
                  <a:cubicBezTo>
                    <a:pt x="17120" y="2931"/>
                    <a:pt x="17125" y="2969"/>
                    <a:pt x="17125" y="2969"/>
                  </a:cubicBezTo>
                  <a:cubicBezTo>
                    <a:pt x="17119" y="2997"/>
                    <a:pt x="17124" y="2985"/>
                    <a:pt x="17095" y="2992"/>
                  </a:cubicBezTo>
                  <a:close/>
                  <a:moveTo>
                    <a:pt x="15823" y="4912"/>
                  </a:moveTo>
                  <a:cubicBezTo>
                    <a:pt x="15740" y="4871"/>
                    <a:pt x="15582" y="4911"/>
                    <a:pt x="15484" y="4895"/>
                  </a:cubicBezTo>
                  <a:cubicBezTo>
                    <a:pt x="15464" y="4892"/>
                    <a:pt x="15465" y="4890"/>
                    <a:pt x="15445" y="4892"/>
                  </a:cubicBezTo>
                  <a:cubicBezTo>
                    <a:pt x="15365" y="4903"/>
                    <a:pt x="15434" y="4894"/>
                    <a:pt x="15377" y="4888"/>
                  </a:cubicBezTo>
                  <a:cubicBezTo>
                    <a:pt x="15354" y="4886"/>
                    <a:pt x="15351" y="4889"/>
                    <a:pt x="15333" y="4893"/>
                  </a:cubicBezTo>
                  <a:cubicBezTo>
                    <a:pt x="15277" y="4905"/>
                    <a:pt x="15318" y="4894"/>
                    <a:pt x="15270" y="4894"/>
                  </a:cubicBezTo>
                  <a:cubicBezTo>
                    <a:pt x="15236" y="4895"/>
                    <a:pt x="15203" y="4893"/>
                    <a:pt x="15175" y="4904"/>
                  </a:cubicBezTo>
                  <a:lnTo>
                    <a:pt x="15175" y="4872"/>
                  </a:lnTo>
                  <a:cubicBezTo>
                    <a:pt x="15318" y="4860"/>
                    <a:pt x="15322" y="4885"/>
                    <a:pt x="15401" y="4871"/>
                  </a:cubicBezTo>
                  <a:cubicBezTo>
                    <a:pt x="15447" y="4863"/>
                    <a:pt x="15417" y="4869"/>
                    <a:pt x="15448" y="4874"/>
                  </a:cubicBezTo>
                  <a:cubicBezTo>
                    <a:pt x="15495" y="4881"/>
                    <a:pt x="15441" y="4870"/>
                    <a:pt x="15484" y="4870"/>
                  </a:cubicBezTo>
                  <a:cubicBezTo>
                    <a:pt x="15507" y="4870"/>
                    <a:pt x="15495" y="4878"/>
                    <a:pt x="15523" y="4888"/>
                  </a:cubicBezTo>
                  <a:cubicBezTo>
                    <a:pt x="15541" y="4873"/>
                    <a:pt x="15543" y="4871"/>
                    <a:pt x="15562" y="4869"/>
                  </a:cubicBezTo>
                  <a:cubicBezTo>
                    <a:pt x="15586" y="4867"/>
                    <a:pt x="15597" y="4866"/>
                    <a:pt x="15620" y="4864"/>
                  </a:cubicBezTo>
                  <a:cubicBezTo>
                    <a:pt x="15605" y="4825"/>
                    <a:pt x="15596" y="4866"/>
                    <a:pt x="15593" y="4829"/>
                  </a:cubicBezTo>
                  <a:cubicBezTo>
                    <a:pt x="15591" y="4804"/>
                    <a:pt x="15608" y="4821"/>
                    <a:pt x="15637" y="4823"/>
                  </a:cubicBezTo>
                  <a:cubicBezTo>
                    <a:pt x="15628" y="4861"/>
                    <a:pt x="15620" y="4869"/>
                    <a:pt x="15658" y="4869"/>
                  </a:cubicBezTo>
                  <a:cubicBezTo>
                    <a:pt x="15708" y="4867"/>
                    <a:pt x="15694" y="4854"/>
                    <a:pt x="15718" y="4888"/>
                  </a:cubicBezTo>
                  <a:cubicBezTo>
                    <a:pt x="15729" y="4845"/>
                    <a:pt x="15752" y="4860"/>
                    <a:pt x="15796" y="4866"/>
                  </a:cubicBezTo>
                  <a:cubicBezTo>
                    <a:pt x="15841" y="4871"/>
                    <a:pt x="15835" y="4858"/>
                    <a:pt x="15880" y="4888"/>
                  </a:cubicBezTo>
                  <a:cubicBezTo>
                    <a:pt x="15874" y="4860"/>
                    <a:pt x="15853" y="4888"/>
                    <a:pt x="15948" y="4834"/>
                  </a:cubicBezTo>
                  <a:lnTo>
                    <a:pt x="15979" y="4828"/>
                  </a:lnTo>
                  <a:cubicBezTo>
                    <a:pt x="16011" y="4835"/>
                    <a:pt x="16003" y="4840"/>
                    <a:pt x="16026" y="4856"/>
                  </a:cubicBezTo>
                  <a:cubicBezTo>
                    <a:pt x="16030" y="4846"/>
                    <a:pt x="16028" y="4857"/>
                    <a:pt x="16028" y="4844"/>
                  </a:cubicBezTo>
                  <a:cubicBezTo>
                    <a:pt x="16028" y="4843"/>
                    <a:pt x="16026" y="4826"/>
                    <a:pt x="16026" y="4823"/>
                  </a:cubicBezTo>
                  <a:cubicBezTo>
                    <a:pt x="16058" y="4832"/>
                    <a:pt x="16056" y="4837"/>
                    <a:pt x="16050" y="4868"/>
                  </a:cubicBezTo>
                  <a:lnTo>
                    <a:pt x="16042" y="4904"/>
                  </a:lnTo>
                  <a:cubicBezTo>
                    <a:pt x="15997" y="4904"/>
                    <a:pt x="15959" y="4901"/>
                    <a:pt x="15938" y="4899"/>
                  </a:cubicBezTo>
                  <a:lnTo>
                    <a:pt x="15848" y="4897"/>
                  </a:lnTo>
                  <a:cubicBezTo>
                    <a:pt x="15819" y="4905"/>
                    <a:pt x="15840" y="4887"/>
                    <a:pt x="15823" y="4912"/>
                  </a:cubicBezTo>
                  <a:close/>
                  <a:moveTo>
                    <a:pt x="15053" y="4856"/>
                  </a:moveTo>
                  <a:lnTo>
                    <a:pt x="15052" y="4845"/>
                  </a:lnTo>
                  <a:cubicBezTo>
                    <a:pt x="15049" y="4792"/>
                    <a:pt x="15060" y="4839"/>
                    <a:pt x="15062" y="4791"/>
                  </a:cubicBezTo>
                  <a:cubicBezTo>
                    <a:pt x="15092" y="4781"/>
                    <a:pt x="15079" y="4787"/>
                    <a:pt x="15086" y="4791"/>
                  </a:cubicBezTo>
                  <a:cubicBezTo>
                    <a:pt x="15076" y="4811"/>
                    <a:pt x="15082" y="4820"/>
                    <a:pt x="15068" y="4840"/>
                  </a:cubicBezTo>
                  <a:lnTo>
                    <a:pt x="15059" y="4851"/>
                  </a:lnTo>
                  <a:cubicBezTo>
                    <a:pt x="15058" y="4852"/>
                    <a:pt x="15055" y="4854"/>
                    <a:pt x="15053" y="4856"/>
                  </a:cubicBezTo>
                  <a:close/>
                  <a:moveTo>
                    <a:pt x="15134" y="4783"/>
                  </a:moveTo>
                  <a:cubicBezTo>
                    <a:pt x="15124" y="4794"/>
                    <a:pt x="15124" y="4788"/>
                    <a:pt x="15134" y="4799"/>
                  </a:cubicBezTo>
                  <a:cubicBezTo>
                    <a:pt x="15097" y="4793"/>
                    <a:pt x="15118" y="4811"/>
                    <a:pt x="15110" y="4783"/>
                  </a:cubicBezTo>
                  <a:lnTo>
                    <a:pt x="15134" y="4783"/>
                  </a:lnTo>
                  <a:close/>
                  <a:moveTo>
                    <a:pt x="15118" y="4831"/>
                  </a:moveTo>
                  <a:cubicBezTo>
                    <a:pt x="15140" y="4843"/>
                    <a:pt x="15126" y="4841"/>
                    <a:pt x="15134" y="4831"/>
                  </a:cubicBezTo>
                  <a:cubicBezTo>
                    <a:pt x="15167" y="4831"/>
                    <a:pt x="15139" y="4833"/>
                    <a:pt x="15143" y="4823"/>
                  </a:cubicBezTo>
                  <a:lnTo>
                    <a:pt x="15158" y="4818"/>
                  </a:lnTo>
                  <a:cubicBezTo>
                    <a:pt x="15159" y="4817"/>
                    <a:pt x="15163" y="4816"/>
                    <a:pt x="15165" y="4815"/>
                  </a:cubicBezTo>
                  <a:cubicBezTo>
                    <a:pt x="15166" y="4815"/>
                    <a:pt x="15169" y="4814"/>
                    <a:pt x="15171" y="4814"/>
                  </a:cubicBezTo>
                  <a:lnTo>
                    <a:pt x="15185" y="4809"/>
                  </a:lnTo>
                  <a:cubicBezTo>
                    <a:pt x="15228" y="4799"/>
                    <a:pt x="15251" y="4801"/>
                    <a:pt x="15280" y="4831"/>
                  </a:cubicBezTo>
                  <a:cubicBezTo>
                    <a:pt x="15283" y="4799"/>
                    <a:pt x="15285" y="4797"/>
                    <a:pt x="15305" y="4783"/>
                  </a:cubicBezTo>
                  <a:cubicBezTo>
                    <a:pt x="15322" y="4816"/>
                    <a:pt x="15322" y="4809"/>
                    <a:pt x="15313" y="4848"/>
                  </a:cubicBezTo>
                  <a:cubicBezTo>
                    <a:pt x="15252" y="4846"/>
                    <a:pt x="15234" y="4842"/>
                    <a:pt x="15159" y="4856"/>
                  </a:cubicBezTo>
                  <a:cubicBezTo>
                    <a:pt x="15135" y="4861"/>
                    <a:pt x="15132" y="4866"/>
                    <a:pt x="15118" y="4880"/>
                  </a:cubicBezTo>
                  <a:cubicBezTo>
                    <a:pt x="15113" y="4859"/>
                    <a:pt x="15121" y="4871"/>
                    <a:pt x="15102" y="4864"/>
                  </a:cubicBezTo>
                  <a:cubicBezTo>
                    <a:pt x="15116" y="4844"/>
                    <a:pt x="15109" y="4854"/>
                    <a:pt x="15118" y="4831"/>
                  </a:cubicBezTo>
                  <a:close/>
                  <a:moveTo>
                    <a:pt x="16058" y="4669"/>
                  </a:moveTo>
                  <a:cubicBezTo>
                    <a:pt x="16091" y="4694"/>
                    <a:pt x="16071" y="4682"/>
                    <a:pt x="16090" y="4677"/>
                  </a:cubicBezTo>
                  <a:cubicBezTo>
                    <a:pt x="16091" y="4718"/>
                    <a:pt x="16096" y="4710"/>
                    <a:pt x="16099" y="4742"/>
                  </a:cubicBezTo>
                  <a:lnTo>
                    <a:pt x="16009" y="4734"/>
                  </a:lnTo>
                  <a:lnTo>
                    <a:pt x="16009" y="4775"/>
                  </a:lnTo>
                  <a:cubicBezTo>
                    <a:pt x="15972" y="4749"/>
                    <a:pt x="15976" y="4756"/>
                    <a:pt x="15928" y="4767"/>
                  </a:cubicBezTo>
                  <a:lnTo>
                    <a:pt x="15928" y="4750"/>
                  </a:lnTo>
                  <a:cubicBezTo>
                    <a:pt x="15969" y="4747"/>
                    <a:pt x="16006" y="4745"/>
                    <a:pt x="15985" y="4702"/>
                  </a:cubicBezTo>
                  <a:cubicBezTo>
                    <a:pt x="16033" y="4701"/>
                    <a:pt x="16023" y="4682"/>
                    <a:pt x="16050" y="4694"/>
                  </a:cubicBezTo>
                  <a:cubicBezTo>
                    <a:pt x="16055" y="4688"/>
                    <a:pt x="16056" y="4674"/>
                    <a:pt x="16058" y="4669"/>
                  </a:cubicBezTo>
                  <a:close/>
                  <a:moveTo>
                    <a:pt x="16123" y="4702"/>
                  </a:moveTo>
                  <a:cubicBezTo>
                    <a:pt x="16135" y="4695"/>
                    <a:pt x="16125" y="4713"/>
                    <a:pt x="16128" y="4687"/>
                  </a:cubicBezTo>
                  <a:cubicBezTo>
                    <a:pt x="16132" y="4654"/>
                    <a:pt x="16114" y="4703"/>
                    <a:pt x="16131" y="4653"/>
                  </a:cubicBezTo>
                  <a:cubicBezTo>
                    <a:pt x="16154" y="4710"/>
                    <a:pt x="16162" y="4681"/>
                    <a:pt x="16163" y="4734"/>
                  </a:cubicBezTo>
                  <a:cubicBezTo>
                    <a:pt x="16141" y="4736"/>
                    <a:pt x="16141" y="4738"/>
                    <a:pt x="16123" y="4742"/>
                  </a:cubicBezTo>
                  <a:cubicBezTo>
                    <a:pt x="16117" y="4716"/>
                    <a:pt x="16116" y="4729"/>
                    <a:pt x="16123" y="4702"/>
                  </a:cubicBezTo>
                  <a:close/>
                  <a:moveTo>
                    <a:pt x="16220" y="4645"/>
                  </a:moveTo>
                  <a:cubicBezTo>
                    <a:pt x="16299" y="4685"/>
                    <a:pt x="16250" y="4630"/>
                    <a:pt x="16301" y="4653"/>
                  </a:cubicBezTo>
                  <a:cubicBezTo>
                    <a:pt x="16314" y="4642"/>
                    <a:pt x="16306" y="4656"/>
                    <a:pt x="16301" y="4637"/>
                  </a:cubicBezTo>
                  <a:cubicBezTo>
                    <a:pt x="16341" y="4626"/>
                    <a:pt x="16302" y="4637"/>
                    <a:pt x="16333" y="4604"/>
                  </a:cubicBezTo>
                  <a:cubicBezTo>
                    <a:pt x="16362" y="4573"/>
                    <a:pt x="16430" y="4588"/>
                    <a:pt x="16479" y="4588"/>
                  </a:cubicBezTo>
                  <a:cubicBezTo>
                    <a:pt x="16463" y="4629"/>
                    <a:pt x="16481" y="4573"/>
                    <a:pt x="16439" y="4637"/>
                  </a:cubicBezTo>
                  <a:cubicBezTo>
                    <a:pt x="16388" y="4603"/>
                    <a:pt x="16410" y="4624"/>
                    <a:pt x="16382" y="4613"/>
                  </a:cubicBezTo>
                  <a:cubicBezTo>
                    <a:pt x="16386" y="4629"/>
                    <a:pt x="16384" y="4630"/>
                    <a:pt x="16396" y="4639"/>
                  </a:cubicBezTo>
                  <a:lnTo>
                    <a:pt x="16423" y="4645"/>
                  </a:lnTo>
                  <a:cubicBezTo>
                    <a:pt x="16392" y="4687"/>
                    <a:pt x="16369" y="4621"/>
                    <a:pt x="16325" y="4686"/>
                  </a:cubicBezTo>
                  <a:cubicBezTo>
                    <a:pt x="16357" y="4683"/>
                    <a:pt x="16346" y="4678"/>
                    <a:pt x="16382" y="4677"/>
                  </a:cubicBezTo>
                  <a:cubicBezTo>
                    <a:pt x="16362" y="4754"/>
                    <a:pt x="16374" y="4690"/>
                    <a:pt x="16383" y="4734"/>
                  </a:cubicBezTo>
                  <a:cubicBezTo>
                    <a:pt x="16387" y="4755"/>
                    <a:pt x="16393" y="4731"/>
                    <a:pt x="16382" y="4758"/>
                  </a:cubicBezTo>
                  <a:lnTo>
                    <a:pt x="16301" y="4758"/>
                  </a:lnTo>
                  <a:cubicBezTo>
                    <a:pt x="16304" y="4720"/>
                    <a:pt x="16316" y="4720"/>
                    <a:pt x="16317" y="4677"/>
                  </a:cubicBezTo>
                  <a:cubicBezTo>
                    <a:pt x="16306" y="4678"/>
                    <a:pt x="16297" y="4680"/>
                    <a:pt x="16291" y="4681"/>
                  </a:cubicBezTo>
                  <a:cubicBezTo>
                    <a:pt x="16288" y="4681"/>
                    <a:pt x="16282" y="4682"/>
                    <a:pt x="16280" y="4682"/>
                  </a:cubicBezTo>
                  <a:cubicBezTo>
                    <a:pt x="16278" y="4682"/>
                    <a:pt x="16276" y="4683"/>
                    <a:pt x="16275" y="4683"/>
                  </a:cubicBezTo>
                  <a:cubicBezTo>
                    <a:pt x="16225" y="4690"/>
                    <a:pt x="16249" y="4697"/>
                    <a:pt x="16212" y="4677"/>
                  </a:cubicBezTo>
                  <a:cubicBezTo>
                    <a:pt x="16216" y="4664"/>
                    <a:pt x="16216" y="4659"/>
                    <a:pt x="16220" y="4645"/>
                  </a:cubicBezTo>
                  <a:close/>
                </a:path>
              </a:pathLst>
            </a:custGeom>
            <a:solidFill>
              <a:srgbClr val="3A9C9C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103083" y="1448896"/>
              <a:ext cx="367542" cy="2328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733" dirty="0">
                  <a:solidFill>
                    <a:srgbClr val="FFF3F3"/>
                  </a:solidFill>
                  <a:latin typeface="方正行楷简体" pitchFamily="2" charset="-122"/>
                  <a:ea typeface="方正行楷简体" pitchFamily="2" charset="-122"/>
                </a:rPr>
                <a:t>肆</a:t>
              </a:r>
            </a:p>
          </p:txBody>
        </p:sp>
      </p:grpSp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3A902423-2BBC-4247-A9D0-1BA07023C1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429" y="4787555"/>
            <a:ext cx="10094231" cy="2859498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02D7D4A0-D327-4532-9DDF-EB9779E74DB7}"/>
              </a:ext>
            </a:extLst>
          </p:cNvPr>
          <p:cNvGrpSpPr/>
          <p:nvPr/>
        </p:nvGrpSpPr>
        <p:grpSpPr>
          <a:xfrm>
            <a:off x="9297283" y="3744403"/>
            <a:ext cx="2005377" cy="2223023"/>
            <a:chOff x="4616088" y="666540"/>
            <a:chExt cx="3937492" cy="4364832"/>
          </a:xfrm>
        </p:grpSpPr>
        <p:pic>
          <p:nvPicPr>
            <p:cNvPr id="42" name="Picture 2" descr="C:\Users\Administrator\Desktop\中国风\品味江南瓷瓶翠鸟版.png">
              <a:extLst>
                <a:ext uri="{FF2B5EF4-FFF2-40B4-BE49-F238E27FC236}">
                  <a16:creationId xmlns:a16="http://schemas.microsoft.com/office/drawing/2014/main" xmlns="" id="{065128EC-9BAB-4E97-AA9B-4FCEC71F050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5623" b="54936"/>
            <a:stretch/>
          </p:blipFill>
          <p:spPr bwMode="auto">
            <a:xfrm flipH="1">
              <a:off x="4616088" y="666540"/>
              <a:ext cx="2631638" cy="2157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xmlns="" id="{CC8CAC2E-2F98-4881-922F-FEEB54E6CC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47068"/>
            <a:stretch/>
          </p:blipFill>
          <p:spPr>
            <a:xfrm flipH="1">
              <a:off x="5623544" y="2780779"/>
              <a:ext cx="2930036" cy="2250593"/>
            </a:xfrm>
            <a:prstGeom prst="rect">
              <a:avLst/>
            </a:prstGeom>
          </p:spPr>
        </p:pic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xmlns="" id="{D8FBB9FC-EE67-4C41-A7DC-BF0DC6E113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 flipH="1">
            <a:off x="1421546" y="930374"/>
            <a:ext cx="1125697" cy="1204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79863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L 0.12014 -0.11018 " pathEditMode="relative" rAng="0" ptsTypes="AA">
                                      <p:cBhvr>
                                        <p:cTn id="96" dur="4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07" y="-5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7" grpId="0"/>
      <p:bldP spid="9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C80CCA6A-74ED-49D5-AC11-F76BDDE8A61E}"/>
              </a:ext>
            </a:extLst>
          </p:cNvPr>
          <p:cNvGrpSpPr/>
          <p:nvPr/>
        </p:nvGrpSpPr>
        <p:grpSpPr>
          <a:xfrm>
            <a:off x="2081846" y="1644927"/>
            <a:ext cx="9266570" cy="4672556"/>
            <a:chOff x="1496680" y="1476374"/>
            <a:chExt cx="7266319" cy="4386807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2B532614-D6F7-43F2-A029-2471FEDC73C0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rgbClr val="EDF6F9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0" name="Picture 15">
              <a:extLst>
                <a:ext uri="{FF2B5EF4-FFF2-40B4-BE49-F238E27FC236}">
                  <a16:creationId xmlns:a16="http://schemas.microsoft.com/office/drawing/2014/main" xmlns="" id="{B506E601-7CE6-45E8-AB39-3FF76687B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72B8BF49-DDFB-4CDF-85A1-3A50171A5067}"/>
              </a:ext>
            </a:extLst>
          </p:cNvPr>
          <p:cNvSpPr txBox="1"/>
          <p:nvPr/>
        </p:nvSpPr>
        <p:spPr>
          <a:xfrm>
            <a:off x="4688214" y="2208006"/>
            <a:ext cx="923330" cy="221822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卷首语</a:t>
            </a: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xmlns="" id="{8D82A1D2-F22E-42E2-8370-F720922EBCE9}"/>
              </a:ext>
            </a:extLst>
          </p:cNvPr>
          <p:cNvSpPr txBox="1"/>
          <p:nvPr/>
        </p:nvSpPr>
        <p:spPr>
          <a:xfrm>
            <a:off x="6004444" y="2127229"/>
            <a:ext cx="4616648" cy="262778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秋风起兮白云飞，草木黄落兮雁南归。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兰有秀兮菊有芳，怀佳人兮不能忘。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泛楼船兮济汾河，横中流兮扬素波。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箫鼓鸣兮发棹歌，欢乐极兮哀情多。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少壮几时兮奈老何！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509B711E-CC47-42DF-B175-3DF95DA414D6}"/>
              </a:ext>
            </a:extLst>
          </p:cNvPr>
          <p:cNvCxnSpPr/>
          <p:nvPr/>
        </p:nvCxnSpPr>
        <p:spPr>
          <a:xfrm>
            <a:off x="5625579" y="2552598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3F9E4358-DAF3-4F8C-A015-A9095C0A28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590" y="1185500"/>
            <a:ext cx="4955289" cy="513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7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6C3C02C-8375-47CF-9653-2D48A4279B1C}"/>
              </a:ext>
            </a:extLst>
          </p:cNvPr>
          <p:cNvGrpSpPr/>
          <p:nvPr/>
        </p:nvGrpSpPr>
        <p:grpSpPr>
          <a:xfrm>
            <a:off x="3503712" y="1057081"/>
            <a:ext cx="5940760" cy="3375003"/>
            <a:chOff x="2516101" y="-375903"/>
            <a:chExt cx="4455570" cy="253125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9C50AC6-4767-4DBD-8EEB-226A0A37B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554" b="38764"/>
            <a:stretch/>
          </p:blipFill>
          <p:spPr>
            <a:xfrm>
              <a:off x="2516101" y="-375903"/>
              <a:ext cx="4455570" cy="2531252"/>
            </a:xfrm>
            <a:prstGeom prst="rect">
              <a:avLst/>
            </a:prstGeom>
          </p:spPr>
        </p:pic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F9E21B82-8D2B-43B1-A39D-5F33305C7B62}"/>
                </a:ext>
              </a:extLst>
            </p:cNvPr>
            <p:cNvSpPr txBox="1"/>
            <p:nvPr/>
          </p:nvSpPr>
          <p:spPr>
            <a:xfrm>
              <a:off x="3242177" y="1114036"/>
              <a:ext cx="2921490" cy="83873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zh-CN" altLang="en-US" sz="6667" dirty="0">
                  <a:effectLst>
                    <a:reflection stA="23000" endPos="38000" dir="5400000" sy="-100000" algn="bl" rotWithShape="0"/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韵 南 山</a:t>
              </a:r>
            </a:p>
          </p:txBody>
        </p:sp>
      </p:grpSp>
      <p:sp>
        <p:nvSpPr>
          <p:cNvPr id="21" name="TextBox 31">
            <a:extLst>
              <a:ext uri="{FF2B5EF4-FFF2-40B4-BE49-F238E27FC236}">
                <a16:creationId xmlns:a16="http://schemas.microsoft.com/office/drawing/2014/main" xmlns="" id="{05479615-B5C3-4C32-AAFD-9516E37DAC4F}"/>
              </a:ext>
            </a:extLst>
          </p:cNvPr>
          <p:cNvSpPr txBox="1"/>
          <p:nvPr/>
        </p:nvSpPr>
        <p:spPr>
          <a:xfrm>
            <a:off x="5148983" y="1514490"/>
            <a:ext cx="2411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defRPr/>
            </a:pPr>
            <a:r>
              <a:rPr lang="zh-CN" altLang="en-US" sz="4800" b="1" dirty="0" smtClean="0">
                <a:solidFill>
                  <a:srgbClr val="33869D"/>
                </a:solidFill>
                <a:latin typeface="华文宋体" pitchFamily="2" charset="-122"/>
                <a:ea typeface="华文宋体" pitchFamily="2" charset="-122"/>
              </a:rPr>
              <a:t>第一章</a:t>
            </a:r>
            <a:endParaRPr lang="zh-CN" altLang="en-US" sz="4800" b="1" dirty="0">
              <a:solidFill>
                <a:srgbClr val="33869D"/>
              </a:solidFill>
              <a:latin typeface="华文宋体" pitchFamily="2" charset="-122"/>
              <a:ea typeface="华文宋体" pitchFamily="2" charset="-122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xmlns="" id="{2F7E516B-EB92-4C94-8957-05770A507276}"/>
              </a:ext>
            </a:extLst>
          </p:cNvPr>
          <p:cNvSpPr txBox="1"/>
          <p:nvPr/>
        </p:nvSpPr>
        <p:spPr>
          <a:xfrm>
            <a:off x="4542732" y="2577802"/>
            <a:ext cx="363237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独美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素雅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韵味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古典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2168996-FDE8-48C1-AD6B-1A98CF649A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7" r="17160" b="54820"/>
          <a:stretch/>
        </p:blipFill>
        <p:spPr>
          <a:xfrm>
            <a:off x="851053" y="1510973"/>
            <a:ext cx="2855900" cy="211155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8B7309BA-34C6-48F0-AD23-24178F2804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03" y="1738187"/>
            <a:ext cx="1908629" cy="187681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F675632-E4DD-4B11-8DC6-3589E6B29A3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8754630" y="1514546"/>
            <a:ext cx="1379685" cy="147594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483A28F8-EBB3-491F-B420-43A6BD4AB8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9749875" y="2801002"/>
            <a:ext cx="647695" cy="6928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162"/>
          <a:stretch/>
        </p:blipFill>
        <p:spPr>
          <a:xfrm>
            <a:off x="2773360" y="5720416"/>
            <a:ext cx="6539639" cy="1555532"/>
          </a:xfrm>
          <a:prstGeom prst="rect">
            <a:avLst/>
          </a:prstGeom>
          <a:effectLst>
            <a:outerShdw blurRad="190500" dist="254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413198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039"/>
          <p:cNvSpPr/>
          <p:nvPr/>
        </p:nvSpPr>
        <p:spPr>
          <a:xfrm>
            <a:off x="1629976" y="1545410"/>
            <a:ext cx="5039841" cy="90249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/>
          <a:p>
            <a:pPr algn="l" defTabSz="4572000">
              <a:lnSpc>
                <a:spcPct val="150000"/>
              </a:lnSpc>
              <a:defRPr sz="6600" b="1" spc="500">
                <a:solidFill>
                  <a:srgbClr val="000000"/>
                </a:solidFill>
                <a:latin typeface="Montserrat Semi"/>
                <a:ea typeface="Montserrat Semi"/>
                <a:cs typeface="Montserrat Semi"/>
                <a:sym typeface="Montserrat Semi"/>
              </a:defRPr>
            </a:pPr>
            <a:r>
              <a:rPr sz="4400" dirty="0" err="1" smtClean="0">
                <a:solidFill>
                  <a:srgbClr val="EDF6F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输入您的文字内容</a:t>
            </a:r>
            <a:endParaRPr sz="4400" dirty="0">
              <a:solidFill>
                <a:srgbClr val="EDF6F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Shape 1040"/>
          <p:cNvSpPr/>
          <p:nvPr/>
        </p:nvSpPr>
        <p:spPr>
          <a:xfrm>
            <a:off x="1629976" y="2532508"/>
            <a:ext cx="5942755" cy="718049"/>
          </a:xfrm>
          <a:prstGeom prst="rect">
            <a:avLst/>
          </a:prstGeom>
          <a:ln w="12700">
            <a:miter lim="400000"/>
          </a:ln>
        </p:spPr>
        <p:txBody>
          <a:bodyPr wrap="square" lIns="54372" tIns="54372" rIns="54372" bIns="54372">
            <a:spAutoFit/>
          </a:bodyPr>
          <a:lstStyle>
            <a:lvl1pPr defTabSz="1087120">
              <a:lnSpc>
                <a:spcPts val="4000"/>
              </a:lnSpc>
              <a:spcBef>
                <a:spcPts val="500"/>
              </a:spcBef>
              <a:defRPr sz="2400"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pPr>
              <a:lnSpc>
                <a:spcPct val="150000"/>
              </a:lnSpc>
            </a:pPr>
            <a:r>
              <a:rPr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" name="Shape 1041"/>
          <p:cNvSpPr/>
          <p:nvPr/>
        </p:nvSpPr>
        <p:spPr>
          <a:xfrm>
            <a:off x="2182672" y="4248660"/>
            <a:ext cx="1892824" cy="369332"/>
          </a:xfrm>
          <a:prstGeom prst="rect">
            <a:avLst/>
          </a:prstGeom>
          <a:ln w="12700">
            <a:miter lim="400000"/>
          </a:ln>
        </p:spPr>
        <p:txBody>
          <a:bodyPr wrap="none" lIns="22859" rIns="22859" anchor="ctr">
            <a:spAutoFit/>
          </a:bodyPr>
          <a:lstStyle>
            <a:lvl1pPr>
              <a:defRPr sz="2200" b="1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pPr algn="l"/>
            <a:r>
              <a:rPr sz="1800" b="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sz="18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Shape 1042"/>
          <p:cNvSpPr/>
          <p:nvPr/>
        </p:nvSpPr>
        <p:spPr>
          <a:xfrm>
            <a:off x="1719058" y="4266645"/>
            <a:ext cx="279328" cy="2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55" y="16200"/>
                </a:moveTo>
                <a:lnTo>
                  <a:pt x="15709" y="16200"/>
                </a:lnTo>
                <a:lnTo>
                  <a:pt x="15709" y="14727"/>
                </a:lnTo>
                <a:lnTo>
                  <a:pt x="18655" y="14727"/>
                </a:lnTo>
                <a:cubicBezTo>
                  <a:pt x="18655" y="14727"/>
                  <a:pt x="18655" y="16200"/>
                  <a:pt x="18655" y="16200"/>
                </a:cubicBezTo>
                <a:close/>
                <a:moveTo>
                  <a:pt x="18655" y="18655"/>
                </a:moveTo>
                <a:lnTo>
                  <a:pt x="15709" y="18655"/>
                </a:lnTo>
                <a:lnTo>
                  <a:pt x="15709" y="17182"/>
                </a:lnTo>
                <a:lnTo>
                  <a:pt x="18655" y="17182"/>
                </a:lnTo>
                <a:cubicBezTo>
                  <a:pt x="18655" y="17182"/>
                  <a:pt x="18655" y="18655"/>
                  <a:pt x="18655" y="18655"/>
                </a:cubicBezTo>
                <a:close/>
                <a:moveTo>
                  <a:pt x="17182" y="20618"/>
                </a:moveTo>
                <a:cubicBezTo>
                  <a:pt x="16542" y="20618"/>
                  <a:pt x="16002" y="20207"/>
                  <a:pt x="15799" y="19636"/>
                </a:cubicBezTo>
                <a:lnTo>
                  <a:pt x="18564" y="19636"/>
                </a:lnTo>
                <a:cubicBezTo>
                  <a:pt x="18361" y="20207"/>
                  <a:pt x="17822" y="20618"/>
                  <a:pt x="17182" y="20618"/>
                </a:cubicBezTo>
                <a:moveTo>
                  <a:pt x="17182" y="12764"/>
                </a:moveTo>
                <a:cubicBezTo>
                  <a:pt x="17822" y="12764"/>
                  <a:pt x="18361" y="13175"/>
                  <a:pt x="18564" y="13745"/>
                </a:cubicBezTo>
                <a:lnTo>
                  <a:pt x="15799" y="13745"/>
                </a:lnTo>
                <a:cubicBezTo>
                  <a:pt x="16002" y="13175"/>
                  <a:pt x="16542" y="12764"/>
                  <a:pt x="17182" y="12764"/>
                </a:cubicBezTo>
                <a:moveTo>
                  <a:pt x="5891" y="16200"/>
                </a:moveTo>
                <a:lnTo>
                  <a:pt x="2945" y="16200"/>
                </a:lnTo>
                <a:lnTo>
                  <a:pt x="2945" y="14727"/>
                </a:lnTo>
                <a:lnTo>
                  <a:pt x="5891" y="14727"/>
                </a:lnTo>
                <a:cubicBezTo>
                  <a:pt x="5891" y="14727"/>
                  <a:pt x="5891" y="16200"/>
                  <a:pt x="5891" y="16200"/>
                </a:cubicBezTo>
                <a:close/>
                <a:moveTo>
                  <a:pt x="4418" y="12764"/>
                </a:moveTo>
                <a:cubicBezTo>
                  <a:pt x="5058" y="12764"/>
                  <a:pt x="5598" y="13175"/>
                  <a:pt x="5801" y="13745"/>
                </a:cubicBezTo>
                <a:lnTo>
                  <a:pt x="3036" y="13745"/>
                </a:lnTo>
                <a:cubicBezTo>
                  <a:pt x="3239" y="13175"/>
                  <a:pt x="3778" y="12764"/>
                  <a:pt x="4418" y="12764"/>
                </a:cubicBezTo>
                <a:moveTo>
                  <a:pt x="5891" y="18655"/>
                </a:moveTo>
                <a:lnTo>
                  <a:pt x="2945" y="18655"/>
                </a:lnTo>
                <a:lnTo>
                  <a:pt x="2945" y="17182"/>
                </a:lnTo>
                <a:lnTo>
                  <a:pt x="5891" y="17182"/>
                </a:lnTo>
                <a:cubicBezTo>
                  <a:pt x="5891" y="17182"/>
                  <a:pt x="5891" y="18655"/>
                  <a:pt x="5891" y="18655"/>
                </a:cubicBezTo>
                <a:close/>
                <a:moveTo>
                  <a:pt x="4418" y="20618"/>
                </a:moveTo>
                <a:cubicBezTo>
                  <a:pt x="3778" y="20618"/>
                  <a:pt x="3239" y="20207"/>
                  <a:pt x="3036" y="19636"/>
                </a:cubicBezTo>
                <a:lnTo>
                  <a:pt x="5801" y="19636"/>
                </a:lnTo>
                <a:cubicBezTo>
                  <a:pt x="5598" y="20207"/>
                  <a:pt x="5058" y="20618"/>
                  <a:pt x="4418" y="20618"/>
                </a:cubicBezTo>
                <a:moveTo>
                  <a:pt x="19636" y="13745"/>
                </a:moveTo>
                <a:lnTo>
                  <a:pt x="19636" y="8836"/>
                </a:lnTo>
                <a:cubicBezTo>
                  <a:pt x="19636" y="3956"/>
                  <a:pt x="15680" y="0"/>
                  <a:pt x="10800" y="0"/>
                </a:cubicBezTo>
                <a:cubicBezTo>
                  <a:pt x="5920" y="0"/>
                  <a:pt x="1964" y="3956"/>
                  <a:pt x="1964" y="8836"/>
                </a:cubicBezTo>
                <a:lnTo>
                  <a:pt x="1964" y="13745"/>
                </a:lnTo>
                <a:cubicBezTo>
                  <a:pt x="879" y="13745"/>
                  <a:pt x="0" y="14625"/>
                  <a:pt x="0" y="15709"/>
                </a:cubicBezTo>
                <a:lnTo>
                  <a:pt x="0" y="17673"/>
                </a:lnTo>
                <a:cubicBezTo>
                  <a:pt x="0" y="18757"/>
                  <a:pt x="879" y="19636"/>
                  <a:pt x="1964" y="19636"/>
                </a:cubicBezTo>
                <a:lnTo>
                  <a:pt x="2013" y="19636"/>
                </a:lnTo>
                <a:cubicBezTo>
                  <a:pt x="2241" y="20757"/>
                  <a:pt x="3231" y="21600"/>
                  <a:pt x="4418" y="21600"/>
                </a:cubicBezTo>
                <a:cubicBezTo>
                  <a:pt x="5774" y="21600"/>
                  <a:pt x="6873" y="20501"/>
                  <a:pt x="6873" y="19145"/>
                </a:cubicBezTo>
                <a:lnTo>
                  <a:pt x="6873" y="14236"/>
                </a:lnTo>
                <a:cubicBezTo>
                  <a:pt x="6873" y="12881"/>
                  <a:pt x="5774" y="11782"/>
                  <a:pt x="4418" y="11782"/>
                </a:cubicBezTo>
                <a:cubicBezTo>
                  <a:pt x="3864" y="11782"/>
                  <a:pt x="3356" y="11971"/>
                  <a:pt x="2945" y="12282"/>
                </a:cubicBezTo>
                <a:lnTo>
                  <a:pt x="2945" y="8836"/>
                </a:lnTo>
                <a:cubicBezTo>
                  <a:pt x="2945" y="4499"/>
                  <a:pt x="6462" y="982"/>
                  <a:pt x="10800" y="982"/>
                </a:cubicBezTo>
                <a:cubicBezTo>
                  <a:pt x="15138" y="982"/>
                  <a:pt x="18655" y="4499"/>
                  <a:pt x="18655" y="8836"/>
                </a:cubicBezTo>
                <a:lnTo>
                  <a:pt x="18655" y="12282"/>
                </a:lnTo>
                <a:cubicBezTo>
                  <a:pt x="18244" y="11971"/>
                  <a:pt x="17736" y="11782"/>
                  <a:pt x="17182" y="11782"/>
                </a:cubicBezTo>
                <a:cubicBezTo>
                  <a:pt x="15826" y="11782"/>
                  <a:pt x="14727" y="12881"/>
                  <a:pt x="14727" y="14236"/>
                </a:cubicBezTo>
                <a:lnTo>
                  <a:pt x="14727" y="19145"/>
                </a:lnTo>
                <a:cubicBezTo>
                  <a:pt x="14727" y="20501"/>
                  <a:pt x="15826" y="21600"/>
                  <a:pt x="17182" y="21600"/>
                </a:cubicBezTo>
                <a:cubicBezTo>
                  <a:pt x="18369" y="21600"/>
                  <a:pt x="19360" y="20757"/>
                  <a:pt x="19587" y="19636"/>
                </a:cubicBezTo>
                <a:lnTo>
                  <a:pt x="19636" y="19636"/>
                </a:lnTo>
                <a:cubicBezTo>
                  <a:pt x="20721" y="19636"/>
                  <a:pt x="21600" y="18757"/>
                  <a:pt x="21600" y="17673"/>
                </a:cubicBezTo>
                <a:lnTo>
                  <a:pt x="21600" y="15709"/>
                </a:lnTo>
                <a:cubicBezTo>
                  <a:pt x="21600" y="14625"/>
                  <a:pt x="20721" y="13745"/>
                  <a:pt x="19636" y="13745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22859" rIns="22859" anchor="ctr"/>
          <a:lstStyle/>
          <a:p>
            <a:pPr defTabSz="456565">
              <a:defRPr sz="29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Shape 1043"/>
          <p:cNvSpPr/>
          <p:nvPr/>
        </p:nvSpPr>
        <p:spPr>
          <a:xfrm>
            <a:off x="1719058" y="5501646"/>
            <a:ext cx="279328" cy="2412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5855"/>
                </a:moveTo>
                <a:lnTo>
                  <a:pt x="1633" y="10800"/>
                </a:lnTo>
                <a:lnTo>
                  <a:pt x="4615" y="9156"/>
                </a:lnTo>
                <a:lnTo>
                  <a:pt x="10589" y="12450"/>
                </a:lnTo>
                <a:lnTo>
                  <a:pt x="10591" y="12446"/>
                </a:lnTo>
                <a:cubicBezTo>
                  <a:pt x="10654" y="12482"/>
                  <a:pt x="10724" y="12505"/>
                  <a:pt x="10800" y="12505"/>
                </a:cubicBezTo>
                <a:cubicBezTo>
                  <a:pt x="10876" y="12505"/>
                  <a:pt x="10946" y="12482"/>
                  <a:pt x="11009" y="12446"/>
                </a:cubicBezTo>
                <a:lnTo>
                  <a:pt x="11011" y="12450"/>
                </a:lnTo>
                <a:lnTo>
                  <a:pt x="16985" y="9156"/>
                </a:lnTo>
                <a:lnTo>
                  <a:pt x="19967" y="10800"/>
                </a:lnTo>
                <a:cubicBezTo>
                  <a:pt x="19967" y="10800"/>
                  <a:pt x="10800" y="15855"/>
                  <a:pt x="10800" y="15855"/>
                </a:cubicBezTo>
                <a:close/>
                <a:moveTo>
                  <a:pt x="19967" y="15347"/>
                </a:moveTo>
                <a:lnTo>
                  <a:pt x="10800" y="20402"/>
                </a:lnTo>
                <a:lnTo>
                  <a:pt x="1633" y="15347"/>
                </a:lnTo>
                <a:lnTo>
                  <a:pt x="4615" y="13703"/>
                </a:lnTo>
                <a:lnTo>
                  <a:pt x="10589" y="16997"/>
                </a:lnTo>
                <a:lnTo>
                  <a:pt x="10591" y="16994"/>
                </a:lnTo>
                <a:cubicBezTo>
                  <a:pt x="10654" y="17029"/>
                  <a:pt x="10724" y="17053"/>
                  <a:pt x="10800" y="17053"/>
                </a:cubicBezTo>
                <a:cubicBezTo>
                  <a:pt x="10876" y="17053"/>
                  <a:pt x="10946" y="17029"/>
                  <a:pt x="11009" y="16994"/>
                </a:cubicBezTo>
                <a:lnTo>
                  <a:pt x="11011" y="16997"/>
                </a:lnTo>
                <a:lnTo>
                  <a:pt x="16985" y="13703"/>
                </a:lnTo>
                <a:cubicBezTo>
                  <a:pt x="16985" y="13703"/>
                  <a:pt x="19967" y="15347"/>
                  <a:pt x="19967" y="15347"/>
                </a:cubicBezTo>
                <a:close/>
                <a:moveTo>
                  <a:pt x="1633" y="6253"/>
                </a:moveTo>
                <a:lnTo>
                  <a:pt x="10800" y="1198"/>
                </a:lnTo>
                <a:lnTo>
                  <a:pt x="19967" y="6253"/>
                </a:lnTo>
                <a:lnTo>
                  <a:pt x="10800" y="11307"/>
                </a:lnTo>
                <a:cubicBezTo>
                  <a:pt x="10800" y="11307"/>
                  <a:pt x="1633" y="6253"/>
                  <a:pt x="1633" y="6253"/>
                </a:cubicBezTo>
                <a:close/>
                <a:moveTo>
                  <a:pt x="21600" y="10800"/>
                </a:moveTo>
                <a:cubicBezTo>
                  <a:pt x="21600" y="10574"/>
                  <a:pt x="21484" y="10383"/>
                  <a:pt x="21319" y="10290"/>
                </a:cubicBezTo>
                <a:lnTo>
                  <a:pt x="21320" y="10287"/>
                </a:lnTo>
                <a:lnTo>
                  <a:pt x="18127" y="8526"/>
                </a:lnTo>
                <a:lnTo>
                  <a:pt x="21320" y="6766"/>
                </a:lnTo>
                <a:lnTo>
                  <a:pt x="21319" y="6762"/>
                </a:lnTo>
                <a:cubicBezTo>
                  <a:pt x="21484" y="6671"/>
                  <a:pt x="21600" y="6479"/>
                  <a:pt x="21600" y="6253"/>
                </a:cubicBezTo>
                <a:cubicBezTo>
                  <a:pt x="21600" y="6027"/>
                  <a:pt x="21484" y="5835"/>
                  <a:pt x="21319" y="5743"/>
                </a:cubicBezTo>
                <a:lnTo>
                  <a:pt x="21320" y="5740"/>
                </a:lnTo>
                <a:lnTo>
                  <a:pt x="11011" y="56"/>
                </a:lnTo>
                <a:lnTo>
                  <a:pt x="11009" y="59"/>
                </a:lnTo>
                <a:cubicBezTo>
                  <a:pt x="10946" y="23"/>
                  <a:pt x="10876" y="0"/>
                  <a:pt x="10800" y="0"/>
                </a:cubicBezTo>
                <a:cubicBezTo>
                  <a:pt x="10724" y="0"/>
                  <a:pt x="10654" y="23"/>
                  <a:pt x="10591" y="59"/>
                </a:cubicBezTo>
                <a:lnTo>
                  <a:pt x="10589" y="56"/>
                </a:lnTo>
                <a:lnTo>
                  <a:pt x="280" y="5740"/>
                </a:lnTo>
                <a:lnTo>
                  <a:pt x="281" y="5743"/>
                </a:lnTo>
                <a:cubicBezTo>
                  <a:pt x="116" y="5835"/>
                  <a:pt x="0" y="6027"/>
                  <a:pt x="0" y="6253"/>
                </a:cubicBezTo>
                <a:cubicBezTo>
                  <a:pt x="0" y="6479"/>
                  <a:pt x="116" y="6671"/>
                  <a:pt x="281" y="6762"/>
                </a:cubicBezTo>
                <a:lnTo>
                  <a:pt x="280" y="6766"/>
                </a:lnTo>
                <a:lnTo>
                  <a:pt x="3473" y="8526"/>
                </a:lnTo>
                <a:lnTo>
                  <a:pt x="280" y="10287"/>
                </a:lnTo>
                <a:lnTo>
                  <a:pt x="281" y="10290"/>
                </a:lnTo>
                <a:cubicBezTo>
                  <a:pt x="116" y="10383"/>
                  <a:pt x="0" y="10574"/>
                  <a:pt x="0" y="10800"/>
                </a:cubicBezTo>
                <a:cubicBezTo>
                  <a:pt x="0" y="11026"/>
                  <a:pt x="116" y="11218"/>
                  <a:pt x="281" y="11310"/>
                </a:cubicBezTo>
                <a:lnTo>
                  <a:pt x="280" y="11313"/>
                </a:lnTo>
                <a:lnTo>
                  <a:pt x="3473" y="13074"/>
                </a:lnTo>
                <a:lnTo>
                  <a:pt x="280" y="14834"/>
                </a:lnTo>
                <a:lnTo>
                  <a:pt x="281" y="14838"/>
                </a:lnTo>
                <a:cubicBezTo>
                  <a:pt x="116" y="14930"/>
                  <a:pt x="0" y="15121"/>
                  <a:pt x="0" y="15347"/>
                </a:cubicBezTo>
                <a:cubicBezTo>
                  <a:pt x="0" y="15574"/>
                  <a:pt x="116" y="15765"/>
                  <a:pt x="281" y="15857"/>
                </a:cubicBezTo>
                <a:lnTo>
                  <a:pt x="280" y="15860"/>
                </a:lnTo>
                <a:lnTo>
                  <a:pt x="10589" y="21544"/>
                </a:lnTo>
                <a:lnTo>
                  <a:pt x="10591" y="21541"/>
                </a:lnTo>
                <a:cubicBezTo>
                  <a:pt x="10654" y="21577"/>
                  <a:pt x="10724" y="21600"/>
                  <a:pt x="10800" y="21600"/>
                </a:cubicBezTo>
                <a:cubicBezTo>
                  <a:pt x="10876" y="21600"/>
                  <a:pt x="10946" y="21577"/>
                  <a:pt x="11009" y="21541"/>
                </a:cubicBezTo>
                <a:lnTo>
                  <a:pt x="11011" y="21544"/>
                </a:lnTo>
                <a:lnTo>
                  <a:pt x="21320" y="15860"/>
                </a:lnTo>
                <a:lnTo>
                  <a:pt x="21319" y="15857"/>
                </a:lnTo>
                <a:cubicBezTo>
                  <a:pt x="21484" y="15765"/>
                  <a:pt x="21600" y="15574"/>
                  <a:pt x="21600" y="15347"/>
                </a:cubicBezTo>
                <a:cubicBezTo>
                  <a:pt x="21600" y="15121"/>
                  <a:pt x="21484" y="14930"/>
                  <a:pt x="21319" y="14838"/>
                </a:cubicBezTo>
                <a:lnTo>
                  <a:pt x="21320" y="14834"/>
                </a:lnTo>
                <a:lnTo>
                  <a:pt x="18127" y="13074"/>
                </a:lnTo>
                <a:lnTo>
                  <a:pt x="21320" y="11313"/>
                </a:lnTo>
                <a:lnTo>
                  <a:pt x="21319" y="11310"/>
                </a:lnTo>
                <a:cubicBezTo>
                  <a:pt x="21484" y="11218"/>
                  <a:pt x="21600" y="11026"/>
                  <a:pt x="21600" y="10800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22859" rIns="22859" anchor="ctr"/>
          <a:lstStyle/>
          <a:p>
            <a:pPr defTabSz="456565">
              <a:defRPr sz="29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Shape 1044"/>
          <p:cNvSpPr/>
          <p:nvPr/>
        </p:nvSpPr>
        <p:spPr>
          <a:xfrm>
            <a:off x="1629976" y="4179707"/>
            <a:ext cx="435192" cy="435192"/>
          </a:xfrm>
          <a:prstGeom prst="ellipse">
            <a:avLst/>
          </a:prstGeom>
          <a:ln w="12700">
            <a:solidFill>
              <a:srgbClr val="7F7F7F"/>
            </a:solidFill>
            <a:miter/>
          </a:ln>
        </p:spPr>
        <p:txBody>
          <a:bodyPr lIns="22859" rIns="228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Shape 1045"/>
          <p:cNvSpPr/>
          <p:nvPr/>
        </p:nvSpPr>
        <p:spPr>
          <a:xfrm>
            <a:off x="2182672" y="4851488"/>
            <a:ext cx="1892824" cy="369332"/>
          </a:xfrm>
          <a:prstGeom prst="rect">
            <a:avLst/>
          </a:prstGeom>
          <a:ln w="12700">
            <a:miter lim="400000"/>
          </a:ln>
        </p:spPr>
        <p:txBody>
          <a:bodyPr wrap="none" lIns="22859" rIns="22859" anchor="ctr">
            <a:spAutoFit/>
          </a:bodyPr>
          <a:lstStyle>
            <a:lvl1pPr>
              <a:defRPr sz="2200" b="1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pPr algn="l"/>
            <a:r>
              <a:rPr sz="1800" b="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sz="18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Shape 1046"/>
          <p:cNvSpPr/>
          <p:nvPr/>
        </p:nvSpPr>
        <p:spPr>
          <a:xfrm>
            <a:off x="1629976" y="4782535"/>
            <a:ext cx="435192" cy="435192"/>
          </a:xfrm>
          <a:prstGeom prst="ellipse">
            <a:avLst/>
          </a:prstGeom>
          <a:ln w="12700">
            <a:solidFill>
              <a:srgbClr val="7F7F7F"/>
            </a:solidFill>
            <a:miter/>
          </a:ln>
        </p:spPr>
        <p:txBody>
          <a:bodyPr lIns="22859" rIns="228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Shape 1047"/>
          <p:cNvSpPr/>
          <p:nvPr/>
        </p:nvSpPr>
        <p:spPr>
          <a:xfrm>
            <a:off x="2182672" y="5452865"/>
            <a:ext cx="1892824" cy="369332"/>
          </a:xfrm>
          <a:prstGeom prst="rect">
            <a:avLst/>
          </a:prstGeom>
          <a:ln w="12700">
            <a:miter lim="400000"/>
          </a:ln>
        </p:spPr>
        <p:txBody>
          <a:bodyPr wrap="none" lIns="22859" rIns="22859" anchor="ctr">
            <a:spAutoFit/>
          </a:bodyPr>
          <a:lstStyle>
            <a:lvl1pPr>
              <a:defRPr sz="2200" b="1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pPr algn="l"/>
            <a:r>
              <a:rPr sz="1800" b="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sz="18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Shape 1048"/>
          <p:cNvSpPr/>
          <p:nvPr/>
        </p:nvSpPr>
        <p:spPr>
          <a:xfrm>
            <a:off x="1629976" y="5383912"/>
            <a:ext cx="435192" cy="435192"/>
          </a:xfrm>
          <a:prstGeom prst="ellipse">
            <a:avLst/>
          </a:prstGeom>
          <a:ln w="12700">
            <a:solidFill>
              <a:srgbClr val="7F7F7F"/>
            </a:solidFill>
            <a:miter/>
          </a:ln>
        </p:spPr>
        <p:txBody>
          <a:bodyPr lIns="22859" rIns="228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Shape 1049"/>
          <p:cNvSpPr/>
          <p:nvPr/>
        </p:nvSpPr>
        <p:spPr>
          <a:xfrm>
            <a:off x="2182672" y="3647282"/>
            <a:ext cx="1892824" cy="369332"/>
          </a:xfrm>
          <a:prstGeom prst="rect">
            <a:avLst/>
          </a:prstGeom>
          <a:ln w="12700">
            <a:miter lim="400000"/>
          </a:ln>
        </p:spPr>
        <p:txBody>
          <a:bodyPr wrap="none" lIns="22859" rIns="22859" anchor="ctr">
            <a:spAutoFit/>
          </a:bodyPr>
          <a:lstStyle>
            <a:lvl1pPr>
              <a:defRPr sz="2200" b="1">
                <a:solidFill>
                  <a:srgbClr val="000000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</a:lstStyle>
          <a:p>
            <a:pPr algn="l"/>
            <a:r>
              <a:rPr sz="1800" b="0" dirty="0" err="1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sz="1800" b="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Shape 1050"/>
          <p:cNvSpPr/>
          <p:nvPr/>
        </p:nvSpPr>
        <p:spPr>
          <a:xfrm>
            <a:off x="1719058" y="3705502"/>
            <a:ext cx="279328" cy="203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8" y="20250"/>
                </a:moveTo>
                <a:lnTo>
                  <a:pt x="2740" y="17504"/>
                </a:lnTo>
                <a:cubicBezTo>
                  <a:pt x="2807" y="17526"/>
                  <a:pt x="2874" y="17550"/>
                  <a:pt x="2945" y="17550"/>
                </a:cubicBezTo>
                <a:lnTo>
                  <a:pt x="18655" y="17550"/>
                </a:lnTo>
                <a:cubicBezTo>
                  <a:pt x="18726" y="17550"/>
                  <a:pt x="18793" y="17526"/>
                  <a:pt x="18860" y="17504"/>
                </a:cubicBezTo>
                <a:lnTo>
                  <a:pt x="20192" y="20250"/>
                </a:lnTo>
                <a:cubicBezTo>
                  <a:pt x="20192" y="20250"/>
                  <a:pt x="1408" y="20250"/>
                  <a:pt x="1408" y="20250"/>
                </a:cubicBezTo>
                <a:close/>
                <a:moveTo>
                  <a:pt x="2945" y="1350"/>
                </a:moveTo>
                <a:lnTo>
                  <a:pt x="18655" y="1350"/>
                </a:lnTo>
                <a:lnTo>
                  <a:pt x="18655" y="16200"/>
                </a:lnTo>
                <a:lnTo>
                  <a:pt x="2945" y="16200"/>
                </a:lnTo>
                <a:cubicBezTo>
                  <a:pt x="2945" y="16200"/>
                  <a:pt x="2945" y="1350"/>
                  <a:pt x="2945" y="1350"/>
                </a:cubicBezTo>
                <a:close/>
                <a:moveTo>
                  <a:pt x="21510" y="20558"/>
                </a:moveTo>
                <a:lnTo>
                  <a:pt x="21518" y="20551"/>
                </a:lnTo>
                <a:lnTo>
                  <a:pt x="19591" y="16577"/>
                </a:lnTo>
                <a:cubicBezTo>
                  <a:pt x="19617" y="16457"/>
                  <a:pt x="19636" y="16332"/>
                  <a:pt x="19636" y="16200"/>
                </a:cubicBezTo>
                <a:lnTo>
                  <a:pt x="19636" y="1350"/>
                </a:lnTo>
                <a:cubicBezTo>
                  <a:pt x="19636" y="605"/>
                  <a:pt x="19197" y="0"/>
                  <a:pt x="18655" y="0"/>
                </a:cubicBezTo>
                <a:lnTo>
                  <a:pt x="2945" y="0"/>
                </a:lnTo>
                <a:cubicBezTo>
                  <a:pt x="2403" y="0"/>
                  <a:pt x="1964" y="605"/>
                  <a:pt x="1964" y="1350"/>
                </a:cubicBezTo>
                <a:lnTo>
                  <a:pt x="1964" y="16200"/>
                </a:lnTo>
                <a:cubicBezTo>
                  <a:pt x="1964" y="16332"/>
                  <a:pt x="1983" y="16457"/>
                  <a:pt x="2009" y="16577"/>
                </a:cubicBezTo>
                <a:lnTo>
                  <a:pt x="82" y="20551"/>
                </a:lnTo>
                <a:lnTo>
                  <a:pt x="90" y="20558"/>
                </a:lnTo>
                <a:cubicBezTo>
                  <a:pt x="38" y="20665"/>
                  <a:pt x="0" y="20787"/>
                  <a:pt x="0" y="20925"/>
                </a:cubicBezTo>
                <a:cubicBezTo>
                  <a:pt x="0" y="21298"/>
                  <a:pt x="220" y="21600"/>
                  <a:pt x="491" y="21600"/>
                </a:cubicBezTo>
                <a:lnTo>
                  <a:pt x="21109" y="21600"/>
                </a:lnTo>
                <a:cubicBezTo>
                  <a:pt x="21380" y="21600"/>
                  <a:pt x="21600" y="21298"/>
                  <a:pt x="21600" y="20925"/>
                </a:cubicBezTo>
                <a:cubicBezTo>
                  <a:pt x="21600" y="20787"/>
                  <a:pt x="21562" y="20665"/>
                  <a:pt x="21510" y="20558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22859" rIns="22859" anchor="ctr"/>
          <a:lstStyle/>
          <a:p>
            <a:pPr defTabSz="456565">
              <a:defRPr sz="29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Shape 1051"/>
          <p:cNvSpPr/>
          <p:nvPr/>
        </p:nvSpPr>
        <p:spPr>
          <a:xfrm>
            <a:off x="1629976" y="3578329"/>
            <a:ext cx="435192" cy="435192"/>
          </a:xfrm>
          <a:prstGeom prst="ellipse">
            <a:avLst/>
          </a:prstGeom>
          <a:ln w="12700">
            <a:solidFill>
              <a:srgbClr val="7F7F7F"/>
            </a:solidFill>
            <a:miter/>
          </a:ln>
        </p:spPr>
        <p:txBody>
          <a:bodyPr lIns="22859" rIns="2285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Shape 1052"/>
          <p:cNvSpPr/>
          <p:nvPr/>
        </p:nvSpPr>
        <p:spPr>
          <a:xfrm>
            <a:off x="1696203" y="4920737"/>
            <a:ext cx="251461" cy="182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75" y="12150"/>
                </a:moveTo>
                <a:lnTo>
                  <a:pt x="17294" y="9450"/>
                </a:lnTo>
                <a:lnTo>
                  <a:pt x="19843" y="9450"/>
                </a:lnTo>
                <a:lnTo>
                  <a:pt x="19406" y="12150"/>
                </a:lnTo>
                <a:cubicBezTo>
                  <a:pt x="19406" y="12150"/>
                  <a:pt x="17075" y="12150"/>
                  <a:pt x="17075" y="12150"/>
                </a:cubicBezTo>
                <a:close/>
                <a:moveTo>
                  <a:pt x="18752" y="16200"/>
                </a:moveTo>
                <a:lnTo>
                  <a:pt x="16748" y="16200"/>
                </a:lnTo>
                <a:lnTo>
                  <a:pt x="16967" y="13500"/>
                </a:lnTo>
                <a:lnTo>
                  <a:pt x="19188" y="13500"/>
                </a:lnTo>
                <a:cubicBezTo>
                  <a:pt x="19188" y="13500"/>
                  <a:pt x="18752" y="16200"/>
                  <a:pt x="18752" y="16200"/>
                </a:cubicBezTo>
                <a:close/>
                <a:moveTo>
                  <a:pt x="17673" y="20250"/>
                </a:moveTo>
                <a:cubicBezTo>
                  <a:pt x="17131" y="20250"/>
                  <a:pt x="16691" y="19645"/>
                  <a:pt x="16691" y="18900"/>
                </a:cubicBezTo>
                <a:cubicBezTo>
                  <a:pt x="16691" y="18155"/>
                  <a:pt x="17131" y="17550"/>
                  <a:pt x="17673" y="17550"/>
                </a:cubicBezTo>
                <a:cubicBezTo>
                  <a:pt x="18215" y="17550"/>
                  <a:pt x="18655" y="18155"/>
                  <a:pt x="18655" y="18900"/>
                </a:cubicBezTo>
                <a:cubicBezTo>
                  <a:pt x="18655" y="19645"/>
                  <a:pt x="18215" y="20250"/>
                  <a:pt x="17673" y="20250"/>
                </a:cubicBezTo>
                <a:moveTo>
                  <a:pt x="16415" y="8100"/>
                </a:moveTo>
                <a:lnTo>
                  <a:pt x="13745" y="8100"/>
                </a:lnTo>
                <a:lnTo>
                  <a:pt x="13745" y="5400"/>
                </a:lnTo>
                <a:lnTo>
                  <a:pt x="16633" y="5400"/>
                </a:lnTo>
                <a:cubicBezTo>
                  <a:pt x="16633" y="5400"/>
                  <a:pt x="16415" y="8100"/>
                  <a:pt x="16415" y="8100"/>
                </a:cubicBezTo>
                <a:close/>
                <a:moveTo>
                  <a:pt x="16088" y="12150"/>
                </a:moveTo>
                <a:lnTo>
                  <a:pt x="13745" y="12150"/>
                </a:lnTo>
                <a:lnTo>
                  <a:pt x="13745" y="9450"/>
                </a:lnTo>
                <a:lnTo>
                  <a:pt x="16306" y="9450"/>
                </a:lnTo>
                <a:cubicBezTo>
                  <a:pt x="16306" y="9450"/>
                  <a:pt x="16088" y="12150"/>
                  <a:pt x="16088" y="12150"/>
                </a:cubicBezTo>
                <a:close/>
                <a:moveTo>
                  <a:pt x="15761" y="16200"/>
                </a:moveTo>
                <a:lnTo>
                  <a:pt x="13745" y="16200"/>
                </a:lnTo>
                <a:lnTo>
                  <a:pt x="13745" y="13500"/>
                </a:lnTo>
                <a:lnTo>
                  <a:pt x="15979" y="13500"/>
                </a:lnTo>
                <a:cubicBezTo>
                  <a:pt x="15979" y="13500"/>
                  <a:pt x="15761" y="16200"/>
                  <a:pt x="15761" y="16200"/>
                </a:cubicBezTo>
                <a:close/>
                <a:moveTo>
                  <a:pt x="12764" y="8100"/>
                </a:moveTo>
                <a:lnTo>
                  <a:pt x="10094" y="8100"/>
                </a:lnTo>
                <a:lnTo>
                  <a:pt x="9876" y="5400"/>
                </a:lnTo>
                <a:lnTo>
                  <a:pt x="12764" y="5400"/>
                </a:lnTo>
                <a:cubicBezTo>
                  <a:pt x="12764" y="5400"/>
                  <a:pt x="12764" y="8100"/>
                  <a:pt x="12764" y="8100"/>
                </a:cubicBezTo>
                <a:close/>
                <a:moveTo>
                  <a:pt x="12764" y="12150"/>
                </a:moveTo>
                <a:lnTo>
                  <a:pt x="10421" y="12150"/>
                </a:lnTo>
                <a:lnTo>
                  <a:pt x="10203" y="9450"/>
                </a:lnTo>
                <a:lnTo>
                  <a:pt x="12764" y="9450"/>
                </a:lnTo>
                <a:cubicBezTo>
                  <a:pt x="12764" y="9450"/>
                  <a:pt x="12764" y="12150"/>
                  <a:pt x="12764" y="12150"/>
                </a:cubicBezTo>
                <a:close/>
                <a:moveTo>
                  <a:pt x="12764" y="16200"/>
                </a:moveTo>
                <a:lnTo>
                  <a:pt x="10748" y="16200"/>
                </a:lnTo>
                <a:lnTo>
                  <a:pt x="10531" y="13500"/>
                </a:lnTo>
                <a:lnTo>
                  <a:pt x="12764" y="13500"/>
                </a:lnTo>
                <a:cubicBezTo>
                  <a:pt x="12764" y="13500"/>
                  <a:pt x="12764" y="16200"/>
                  <a:pt x="12764" y="16200"/>
                </a:cubicBezTo>
                <a:close/>
                <a:moveTo>
                  <a:pt x="8836" y="20250"/>
                </a:moveTo>
                <a:cubicBezTo>
                  <a:pt x="8294" y="20250"/>
                  <a:pt x="7855" y="19645"/>
                  <a:pt x="7855" y="18900"/>
                </a:cubicBezTo>
                <a:cubicBezTo>
                  <a:pt x="7855" y="18155"/>
                  <a:pt x="8294" y="17550"/>
                  <a:pt x="8836" y="17550"/>
                </a:cubicBezTo>
                <a:cubicBezTo>
                  <a:pt x="9379" y="17550"/>
                  <a:pt x="9818" y="18155"/>
                  <a:pt x="9818" y="18900"/>
                </a:cubicBezTo>
                <a:cubicBezTo>
                  <a:pt x="9818" y="19645"/>
                  <a:pt x="9379" y="20250"/>
                  <a:pt x="8836" y="20250"/>
                </a:cubicBezTo>
                <a:moveTo>
                  <a:pt x="7213" y="13500"/>
                </a:moveTo>
                <a:lnTo>
                  <a:pt x="9543" y="13500"/>
                </a:lnTo>
                <a:lnTo>
                  <a:pt x="9761" y="16200"/>
                </a:lnTo>
                <a:lnTo>
                  <a:pt x="7740" y="16200"/>
                </a:lnTo>
                <a:cubicBezTo>
                  <a:pt x="7740" y="16200"/>
                  <a:pt x="7213" y="13500"/>
                  <a:pt x="7213" y="13500"/>
                </a:cubicBezTo>
                <a:close/>
                <a:moveTo>
                  <a:pt x="6950" y="12150"/>
                </a:moveTo>
                <a:lnTo>
                  <a:pt x="6423" y="9450"/>
                </a:lnTo>
                <a:lnTo>
                  <a:pt x="9215" y="9450"/>
                </a:lnTo>
                <a:lnTo>
                  <a:pt x="9434" y="12150"/>
                </a:lnTo>
                <a:cubicBezTo>
                  <a:pt x="9434" y="12150"/>
                  <a:pt x="6950" y="12150"/>
                  <a:pt x="6950" y="12150"/>
                </a:cubicBezTo>
                <a:close/>
                <a:moveTo>
                  <a:pt x="5633" y="5400"/>
                </a:moveTo>
                <a:lnTo>
                  <a:pt x="8888" y="5400"/>
                </a:lnTo>
                <a:lnTo>
                  <a:pt x="9106" y="8100"/>
                </a:lnTo>
                <a:lnTo>
                  <a:pt x="6160" y="8100"/>
                </a:lnTo>
                <a:cubicBezTo>
                  <a:pt x="6160" y="8100"/>
                  <a:pt x="5633" y="5400"/>
                  <a:pt x="5633" y="5400"/>
                </a:cubicBezTo>
                <a:close/>
                <a:moveTo>
                  <a:pt x="17621" y="5400"/>
                </a:moveTo>
                <a:lnTo>
                  <a:pt x="20497" y="5400"/>
                </a:lnTo>
                <a:lnTo>
                  <a:pt x="20061" y="8100"/>
                </a:lnTo>
                <a:lnTo>
                  <a:pt x="17403" y="8100"/>
                </a:lnTo>
                <a:cubicBezTo>
                  <a:pt x="17403" y="8100"/>
                  <a:pt x="17621" y="5400"/>
                  <a:pt x="17621" y="5400"/>
                </a:cubicBezTo>
                <a:close/>
                <a:moveTo>
                  <a:pt x="19619" y="17038"/>
                </a:moveTo>
                <a:lnTo>
                  <a:pt x="19622" y="17038"/>
                </a:lnTo>
                <a:lnTo>
                  <a:pt x="21586" y="4889"/>
                </a:lnTo>
                <a:lnTo>
                  <a:pt x="21577" y="4886"/>
                </a:lnTo>
                <a:cubicBezTo>
                  <a:pt x="21586" y="4833"/>
                  <a:pt x="21600" y="4782"/>
                  <a:pt x="21600" y="4725"/>
                </a:cubicBezTo>
                <a:cubicBezTo>
                  <a:pt x="21600" y="4352"/>
                  <a:pt x="21380" y="4050"/>
                  <a:pt x="21109" y="4050"/>
                </a:cubicBezTo>
                <a:lnTo>
                  <a:pt x="5370" y="4050"/>
                </a:lnTo>
                <a:lnTo>
                  <a:pt x="4674" y="481"/>
                </a:lnTo>
                <a:lnTo>
                  <a:pt x="4667" y="484"/>
                </a:lnTo>
                <a:cubicBezTo>
                  <a:pt x="4605" y="207"/>
                  <a:pt x="4425" y="0"/>
                  <a:pt x="4203" y="0"/>
                </a:cubicBezTo>
                <a:lnTo>
                  <a:pt x="491" y="0"/>
                </a:lnTo>
                <a:cubicBezTo>
                  <a:pt x="220" y="0"/>
                  <a:pt x="0" y="302"/>
                  <a:pt x="0" y="675"/>
                </a:cubicBezTo>
                <a:cubicBezTo>
                  <a:pt x="0" y="1048"/>
                  <a:pt x="220" y="1350"/>
                  <a:pt x="491" y="1350"/>
                </a:cubicBezTo>
                <a:lnTo>
                  <a:pt x="3827" y="1350"/>
                </a:lnTo>
                <a:lnTo>
                  <a:pt x="6893" y="17069"/>
                </a:lnTo>
                <a:lnTo>
                  <a:pt x="6894" y="17069"/>
                </a:lnTo>
                <a:cubicBezTo>
                  <a:pt x="6936" y="17259"/>
                  <a:pt x="7037" y="17414"/>
                  <a:pt x="7168" y="17493"/>
                </a:cubicBezTo>
                <a:cubicBezTo>
                  <a:pt x="6984" y="17903"/>
                  <a:pt x="6873" y="18383"/>
                  <a:pt x="6873" y="18900"/>
                </a:cubicBezTo>
                <a:cubicBezTo>
                  <a:pt x="6873" y="20391"/>
                  <a:pt x="7752" y="21600"/>
                  <a:pt x="8836" y="21600"/>
                </a:cubicBezTo>
                <a:cubicBezTo>
                  <a:pt x="9921" y="21600"/>
                  <a:pt x="10800" y="20391"/>
                  <a:pt x="10800" y="18900"/>
                </a:cubicBezTo>
                <a:cubicBezTo>
                  <a:pt x="10800" y="18406"/>
                  <a:pt x="10696" y="17949"/>
                  <a:pt x="10528" y="17550"/>
                </a:cubicBezTo>
                <a:lnTo>
                  <a:pt x="15981" y="17550"/>
                </a:lnTo>
                <a:cubicBezTo>
                  <a:pt x="15813" y="17949"/>
                  <a:pt x="15709" y="18406"/>
                  <a:pt x="15709" y="18900"/>
                </a:cubicBezTo>
                <a:cubicBezTo>
                  <a:pt x="15709" y="20391"/>
                  <a:pt x="16588" y="21600"/>
                  <a:pt x="17673" y="21600"/>
                </a:cubicBezTo>
                <a:cubicBezTo>
                  <a:pt x="18757" y="21600"/>
                  <a:pt x="19636" y="20391"/>
                  <a:pt x="19636" y="18900"/>
                </a:cubicBezTo>
                <a:cubicBezTo>
                  <a:pt x="19636" y="18383"/>
                  <a:pt x="19525" y="17903"/>
                  <a:pt x="19341" y="17493"/>
                </a:cubicBezTo>
                <a:cubicBezTo>
                  <a:pt x="19479" y="17410"/>
                  <a:pt x="19581" y="17242"/>
                  <a:pt x="19619" y="17038"/>
                </a:cubicBezTo>
              </a:path>
            </a:pathLst>
          </a:custGeom>
          <a:solidFill>
            <a:srgbClr val="FFFFFF"/>
          </a:solidFill>
          <a:ln w="12700">
            <a:solidFill>
              <a:srgbClr val="7F7F7F"/>
            </a:solidFill>
            <a:miter lim="400000"/>
          </a:ln>
        </p:spPr>
        <p:txBody>
          <a:bodyPr lIns="22859" rIns="22859" anchor="ctr"/>
          <a:lstStyle/>
          <a:p>
            <a:pPr defTabSz="456565">
              <a:defRPr sz="29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45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469" y="977905"/>
            <a:ext cx="8155687" cy="6071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2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5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5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500"/>
                            </p:stCondLst>
                            <p:childTnLst>
                              <p:par>
                                <p:cTn id="8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500"/>
                            </p:stCondLst>
                            <p:childTnLst>
                              <p:par>
                                <p:cTn id="9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直接连接符 12"/>
          <p:cNvCxnSpPr/>
          <p:nvPr/>
        </p:nvCxnSpPr>
        <p:spPr>
          <a:xfrm>
            <a:off x="7943949" y="1604798"/>
            <a:ext cx="0" cy="34297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983843" y="1604798"/>
            <a:ext cx="0" cy="34297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023736" y="1604798"/>
            <a:ext cx="0" cy="34297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135893" y="1604798"/>
            <a:ext cx="0" cy="342978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447667" y="1604797"/>
            <a:ext cx="1824203" cy="1152128"/>
          </a:xfrm>
          <a:prstGeom prst="rect">
            <a:avLst/>
          </a:prstGeom>
          <a:blipFill>
            <a:blip r:embed="rId3"/>
            <a:srcRect/>
            <a:stretch>
              <a:fillRect l="-68840" t="-161089" r="-51954" b="-9722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矩形 17"/>
          <p:cNvSpPr/>
          <p:nvPr/>
        </p:nvSpPr>
        <p:spPr>
          <a:xfrm>
            <a:off x="8447667" y="3108108"/>
            <a:ext cx="1824203" cy="1152128"/>
          </a:xfrm>
          <a:prstGeom prst="rect">
            <a:avLst/>
          </a:prstGeom>
          <a:blipFill>
            <a:blip r:embed="rId4"/>
            <a:srcRect/>
            <a:stretch>
              <a:fillRect l="-19637" t="-80175" r="-18046" b="-79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9" name="矩形 18"/>
          <p:cNvSpPr/>
          <p:nvPr/>
        </p:nvSpPr>
        <p:spPr>
          <a:xfrm>
            <a:off x="8447667" y="4389107"/>
            <a:ext cx="1824203" cy="1152128"/>
          </a:xfrm>
          <a:prstGeom prst="rect">
            <a:avLst/>
          </a:prstGeom>
          <a:blipFill>
            <a:blip r:embed="rId5"/>
            <a:stretch>
              <a:fillRect l="-19637" t="-80175" r="-18046" b="-791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TextBox 19"/>
          <p:cNvSpPr txBox="1"/>
          <p:nvPr/>
        </p:nvSpPr>
        <p:spPr>
          <a:xfrm>
            <a:off x="3763189" y="1309399"/>
            <a:ext cx="724376" cy="3047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267" b="1" dirty="0">
                <a:solidFill>
                  <a:schemeClr val="bg1"/>
                </a:solidFill>
                <a:latin typeface="华文楷体" pitchFamily="2" charset="-122"/>
                <a:ea typeface="华文楷体" pitchFamily="2" charset="-122"/>
              </a:rPr>
              <a:t>韵春山</a:t>
            </a:r>
          </a:p>
        </p:txBody>
      </p:sp>
      <p:sp>
        <p:nvSpPr>
          <p:cNvPr id="21" name="TextBox 20"/>
          <p:cNvSpPr txBox="1"/>
          <p:nvPr/>
        </p:nvSpPr>
        <p:spPr>
          <a:xfrm rot="5400000">
            <a:off x="4934201" y="1819347"/>
            <a:ext cx="2984607" cy="2555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en-US" altLang="zh-CN" sz="1067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ct val="300000"/>
              </a:lnSpc>
            </a:pPr>
            <a:r>
              <a:rPr lang="en-US" altLang="zh-CN" sz="1067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delivering</a:t>
            </a:r>
            <a:endParaRPr lang="zh-CN" altLang="en-US" sz="1067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rot="5400000">
            <a:off x="1836133" y="3680141"/>
            <a:ext cx="3551708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dirty="0">
                <a:solidFill>
                  <a:schemeClr val="bg1"/>
                </a:solidFill>
                <a:latin typeface="华文宋体" pitchFamily="2" charset="-122"/>
                <a:ea typeface="华文宋体" pitchFamily="2" charset="-122"/>
              </a:rPr>
              <a:t>CHINA Design</a:t>
            </a:r>
            <a:endParaRPr lang="zh-CN" altLang="en-US" sz="3733" dirty="0">
              <a:solidFill>
                <a:schemeClr val="bg1"/>
              </a:solidFill>
              <a:latin typeface="华文宋体" pitchFamily="2" charset="-122"/>
              <a:ea typeface="华文宋体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20907">
            <a:off x="-63655" y="1301828"/>
            <a:ext cx="3565585" cy="335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01153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5B551C2-68CB-4D93-8D75-181DEA48D5EE}"/>
              </a:ext>
            </a:extLst>
          </p:cNvPr>
          <p:cNvGrpSpPr/>
          <p:nvPr/>
        </p:nvGrpSpPr>
        <p:grpSpPr>
          <a:xfrm>
            <a:off x="2566416" y="1424147"/>
            <a:ext cx="8397380" cy="5292757"/>
            <a:chOff x="1496680" y="1476373"/>
            <a:chExt cx="7266319" cy="4386808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7648CC81-D4C7-4F88-B6A1-6154C389EB9A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rgbClr val="EDF6F9">
                <a:alpha val="50000"/>
              </a:srgb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5" name="Picture 15">
              <a:extLst>
                <a:ext uri="{FF2B5EF4-FFF2-40B4-BE49-F238E27FC236}">
                  <a16:creationId xmlns:a16="http://schemas.microsoft.com/office/drawing/2014/main" xmlns="" id="{00BA21A2-C14B-4F03-8CFA-DBF2590777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E0C7C35-04EF-49CC-A888-1A9FDD7DB95D}"/>
              </a:ext>
            </a:extLst>
          </p:cNvPr>
          <p:cNvGrpSpPr/>
          <p:nvPr/>
        </p:nvGrpSpPr>
        <p:grpSpPr>
          <a:xfrm>
            <a:off x="1274894" y="1976214"/>
            <a:ext cx="9454392" cy="4139156"/>
            <a:chOff x="3390900" y="2609850"/>
            <a:chExt cx="8801100" cy="4139156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C0E02E6B-D46E-4D3F-8539-ED8D98C54236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8" name="Picture 15">
              <a:extLst>
                <a:ext uri="{FF2B5EF4-FFF2-40B4-BE49-F238E27FC236}">
                  <a16:creationId xmlns:a16="http://schemas.microsoft.com/office/drawing/2014/main" xmlns="" id="{78B6A896-240C-409C-9291-756D325E5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E5216DDA-A743-42BE-BC7D-84ADDFD7DAD6}"/>
              </a:ext>
            </a:extLst>
          </p:cNvPr>
          <p:cNvSpPr txBox="1"/>
          <p:nvPr/>
        </p:nvSpPr>
        <p:spPr>
          <a:xfrm>
            <a:off x="4833607" y="2565112"/>
            <a:ext cx="677108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新中式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xmlns="" id="{8885874D-E784-48B6-860B-50207C03D7D0}"/>
              </a:ext>
            </a:extLst>
          </p:cNvPr>
          <p:cNvSpPr txBox="1"/>
          <p:nvPr/>
        </p:nvSpPr>
        <p:spPr>
          <a:xfrm>
            <a:off x="5616307" y="2568431"/>
            <a:ext cx="4062651" cy="18797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少壮几时兮奈老何！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210D8678-6089-4E1B-ABFC-C7D3D3545247}"/>
              </a:ext>
            </a:extLst>
          </p:cNvPr>
          <p:cNvCxnSpPr/>
          <p:nvPr/>
        </p:nvCxnSpPr>
        <p:spPr>
          <a:xfrm>
            <a:off x="5644882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3C8A1340-B851-4B25-A680-63D3855ECACE}"/>
              </a:ext>
            </a:extLst>
          </p:cNvPr>
          <p:cNvCxnSpPr/>
          <p:nvPr/>
        </p:nvCxnSpPr>
        <p:spPr>
          <a:xfrm>
            <a:off x="607307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647F793C-133C-48A5-8FF4-B784DC128ECF}"/>
              </a:ext>
            </a:extLst>
          </p:cNvPr>
          <p:cNvCxnSpPr/>
          <p:nvPr/>
        </p:nvCxnSpPr>
        <p:spPr>
          <a:xfrm>
            <a:off x="6501260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E6C142F6-17D1-4A0C-A95B-46D4FDFF117F}"/>
              </a:ext>
            </a:extLst>
          </p:cNvPr>
          <p:cNvCxnSpPr/>
          <p:nvPr/>
        </p:nvCxnSpPr>
        <p:spPr>
          <a:xfrm>
            <a:off x="6929449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9A964574-8B18-4FF4-BA9F-EA33E6068832}"/>
              </a:ext>
            </a:extLst>
          </p:cNvPr>
          <p:cNvCxnSpPr/>
          <p:nvPr/>
        </p:nvCxnSpPr>
        <p:spPr>
          <a:xfrm>
            <a:off x="7357638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05EDBB7F-277A-47B0-8717-C186C629AC7C}"/>
              </a:ext>
            </a:extLst>
          </p:cNvPr>
          <p:cNvCxnSpPr/>
          <p:nvPr/>
        </p:nvCxnSpPr>
        <p:spPr>
          <a:xfrm>
            <a:off x="7785827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03A5E59-8D43-4915-989A-EF8E7D677C98}"/>
              </a:ext>
            </a:extLst>
          </p:cNvPr>
          <p:cNvCxnSpPr/>
          <p:nvPr/>
        </p:nvCxnSpPr>
        <p:spPr>
          <a:xfrm>
            <a:off x="8214016" y="2611973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0D3513A1-36A1-402A-8D3D-9AF9B1BBE6FF}"/>
              </a:ext>
            </a:extLst>
          </p:cNvPr>
          <p:cNvCxnSpPr/>
          <p:nvPr/>
        </p:nvCxnSpPr>
        <p:spPr>
          <a:xfrm>
            <a:off x="8642205" y="2611973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EF535800-73EF-45E3-ACBE-20A131A40187}"/>
              </a:ext>
            </a:extLst>
          </p:cNvPr>
          <p:cNvCxnSpPr/>
          <p:nvPr/>
        </p:nvCxnSpPr>
        <p:spPr>
          <a:xfrm>
            <a:off x="9070391" y="2611973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E7B175C6-0434-4D93-A690-F220D3D8C4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306" y="2230904"/>
            <a:ext cx="3574479" cy="221727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9718855-FEFB-4F70-9154-83580B5E86B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4741642" y="430558"/>
            <a:ext cx="3519236" cy="196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49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75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2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1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6C3C02C-8375-47CF-9653-2D48A4279B1C}"/>
              </a:ext>
            </a:extLst>
          </p:cNvPr>
          <p:cNvGrpSpPr/>
          <p:nvPr/>
        </p:nvGrpSpPr>
        <p:grpSpPr>
          <a:xfrm>
            <a:off x="3503712" y="1057081"/>
            <a:ext cx="5940760" cy="3375003"/>
            <a:chOff x="2516101" y="-375903"/>
            <a:chExt cx="4455570" cy="253125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9C50AC6-4767-4DBD-8EEB-226A0A37B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554" b="38764"/>
            <a:stretch/>
          </p:blipFill>
          <p:spPr>
            <a:xfrm>
              <a:off x="2516101" y="-375903"/>
              <a:ext cx="4455570" cy="2531252"/>
            </a:xfrm>
            <a:prstGeom prst="rect">
              <a:avLst/>
            </a:prstGeom>
          </p:spPr>
        </p:pic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F9E21B82-8D2B-43B1-A39D-5F33305C7B62}"/>
                </a:ext>
              </a:extLst>
            </p:cNvPr>
            <p:cNvSpPr txBox="1"/>
            <p:nvPr/>
          </p:nvSpPr>
          <p:spPr>
            <a:xfrm>
              <a:off x="3242177" y="1114036"/>
              <a:ext cx="2921490" cy="83873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zh-CN" altLang="en-US" sz="6667" dirty="0" smtClean="0">
                  <a:effectLst>
                    <a:reflection stA="23000" endPos="38000" dir="5400000" sy="-100000" algn="bl" rotWithShape="0"/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琵 琶 行</a:t>
              </a:r>
              <a:endParaRPr lang="zh-CN" altLang="en-US" sz="6667" dirty="0">
                <a:effectLst>
                  <a:reflection stA="23000" endPos="38000" dir="5400000" sy="-100000" algn="bl" rotWithShape="0"/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  <p:sp>
        <p:nvSpPr>
          <p:cNvPr id="21" name="TextBox 31">
            <a:extLst>
              <a:ext uri="{FF2B5EF4-FFF2-40B4-BE49-F238E27FC236}">
                <a16:creationId xmlns:a16="http://schemas.microsoft.com/office/drawing/2014/main" xmlns="" id="{05479615-B5C3-4C32-AAFD-9516E37DAC4F}"/>
              </a:ext>
            </a:extLst>
          </p:cNvPr>
          <p:cNvSpPr txBox="1"/>
          <p:nvPr/>
        </p:nvSpPr>
        <p:spPr>
          <a:xfrm>
            <a:off x="5148983" y="1514490"/>
            <a:ext cx="2411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defRPr/>
            </a:pPr>
            <a:r>
              <a:rPr lang="zh-CN" altLang="en-US" sz="4800" b="1" dirty="0" smtClean="0">
                <a:solidFill>
                  <a:srgbClr val="33869D"/>
                </a:solidFill>
                <a:latin typeface="华文宋体" pitchFamily="2" charset="-122"/>
                <a:ea typeface="华文宋体" pitchFamily="2" charset="-122"/>
              </a:rPr>
              <a:t>第二章</a:t>
            </a:r>
            <a:endParaRPr lang="zh-CN" altLang="en-US" sz="4800" b="1" dirty="0">
              <a:solidFill>
                <a:srgbClr val="33869D"/>
              </a:solidFill>
              <a:latin typeface="华文宋体" pitchFamily="2" charset="-122"/>
              <a:ea typeface="华文宋体" pitchFamily="2" charset="-122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xmlns="" id="{2F7E516B-EB92-4C94-8957-05770A507276}"/>
              </a:ext>
            </a:extLst>
          </p:cNvPr>
          <p:cNvSpPr txBox="1"/>
          <p:nvPr/>
        </p:nvSpPr>
        <p:spPr>
          <a:xfrm>
            <a:off x="4542732" y="2577802"/>
            <a:ext cx="363237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独美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素雅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韵味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古典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2168996-FDE8-48C1-AD6B-1A98CF649A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7" r="17160" b="54820"/>
          <a:stretch/>
        </p:blipFill>
        <p:spPr>
          <a:xfrm>
            <a:off x="851053" y="1510973"/>
            <a:ext cx="2855900" cy="211155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8B7309BA-34C6-48F0-AD23-24178F2804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03" y="1738187"/>
            <a:ext cx="1908629" cy="187681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F675632-E4DD-4B11-8DC6-3589E6B29A3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8754630" y="1514546"/>
            <a:ext cx="1379685" cy="147594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483A28F8-EBB3-491F-B420-43A6BD4AB8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9749875" y="2801002"/>
            <a:ext cx="647695" cy="6928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162"/>
          <a:stretch/>
        </p:blipFill>
        <p:spPr>
          <a:xfrm>
            <a:off x="2773360" y="5720416"/>
            <a:ext cx="6539639" cy="1555532"/>
          </a:xfrm>
          <a:prstGeom prst="rect">
            <a:avLst/>
          </a:prstGeom>
          <a:effectLst>
            <a:outerShdw blurRad="190500" dist="254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734009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103445" y="836713"/>
            <a:ext cx="10081120" cy="5190695"/>
          </a:xfrm>
          <a:prstGeom prst="rect">
            <a:avLst/>
          </a:prstGeom>
          <a:solidFill>
            <a:srgbClr val="EDF6F9"/>
          </a:solidFill>
          <a:ln>
            <a:noFill/>
          </a:ln>
          <a:effectLst>
            <a:outerShdw blurRad="190500" dist="1524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TextBox 22"/>
          <p:cNvSpPr txBox="1"/>
          <p:nvPr/>
        </p:nvSpPr>
        <p:spPr>
          <a:xfrm>
            <a:off x="7891415" y="2806485"/>
            <a:ext cx="269719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7" b="1" dirty="0">
                <a:latin typeface="华文楷体" pitchFamily="2" charset="-122"/>
                <a:ea typeface="华文楷体" pitchFamily="2" charset="-122"/>
              </a:rPr>
              <a:t>中国印象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26033" y="3367516"/>
            <a:ext cx="1947367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 of a company associated with a product or service. It delivering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32103" y="1428508"/>
            <a:ext cx="724376" cy="3539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733" b="1" dirty="0">
                <a:latin typeface="华文楷体" pitchFamily="2" charset="-122"/>
                <a:ea typeface="华文楷体" pitchFamily="2" charset="-122"/>
              </a:rPr>
              <a:t>韵春色山</a:t>
            </a:r>
          </a:p>
        </p:txBody>
      </p:sp>
      <p:sp>
        <p:nvSpPr>
          <p:cNvPr id="26" name="TextBox 25"/>
          <p:cNvSpPr txBox="1"/>
          <p:nvPr/>
        </p:nvSpPr>
        <p:spPr>
          <a:xfrm rot="5400000">
            <a:off x="1651707" y="3280063"/>
            <a:ext cx="2984607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a product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odelivering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 rot="5400000">
            <a:off x="4833452" y="-153251"/>
            <a:ext cx="3005149" cy="777686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00257" y="1109514"/>
            <a:ext cx="2098031" cy="206306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00"/>
          <a:stretch/>
        </p:blipFill>
        <p:spPr>
          <a:xfrm>
            <a:off x="3465896" y="-355775"/>
            <a:ext cx="59491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07401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1247"/>
          <p:cNvSpPr/>
          <p:nvPr/>
        </p:nvSpPr>
        <p:spPr>
          <a:xfrm rot="2001368">
            <a:off x="2105610" y="1379154"/>
            <a:ext cx="3799707" cy="5490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18" extrusionOk="0">
                <a:moveTo>
                  <a:pt x="21025" y="13665"/>
                </a:moveTo>
                <a:close/>
                <a:moveTo>
                  <a:pt x="21549" y="13841"/>
                </a:moveTo>
                <a:cubicBezTo>
                  <a:pt x="21523" y="13808"/>
                  <a:pt x="21385" y="13888"/>
                  <a:pt x="21354" y="13872"/>
                </a:cubicBezTo>
                <a:cubicBezTo>
                  <a:pt x="21385" y="13872"/>
                  <a:pt x="21354" y="13712"/>
                  <a:pt x="21216" y="13808"/>
                </a:cubicBezTo>
                <a:cubicBezTo>
                  <a:pt x="21163" y="13857"/>
                  <a:pt x="21109" y="13826"/>
                  <a:pt x="21216" y="13761"/>
                </a:cubicBezTo>
                <a:cubicBezTo>
                  <a:pt x="21274" y="13727"/>
                  <a:pt x="21354" y="13761"/>
                  <a:pt x="21300" y="13712"/>
                </a:cubicBezTo>
                <a:cubicBezTo>
                  <a:pt x="21247" y="13665"/>
                  <a:pt x="21109" y="13808"/>
                  <a:pt x="20998" y="13777"/>
                </a:cubicBezTo>
                <a:cubicBezTo>
                  <a:pt x="20972" y="13777"/>
                  <a:pt x="20998" y="13681"/>
                  <a:pt x="21025" y="13665"/>
                </a:cubicBezTo>
                <a:cubicBezTo>
                  <a:pt x="20972" y="13665"/>
                  <a:pt x="20776" y="13616"/>
                  <a:pt x="20776" y="13616"/>
                </a:cubicBezTo>
                <a:cubicBezTo>
                  <a:pt x="20776" y="13616"/>
                  <a:pt x="20803" y="13600"/>
                  <a:pt x="20803" y="13585"/>
                </a:cubicBezTo>
                <a:cubicBezTo>
                  <a:pt x="20803" y="13585"/>
                  <a:pt x="20723" y="13600"/>
                  <a:pt x="20723" y="13585"/>
                </a:cubicBezTo>
                <a:cubicBezTo>
                  <a:pt x="20696" y="13567"/>
                  <a:pt x="20696" y="13520"/>
                  <a:pt x="20638" y="13505"/>
                </a:cubicBezTo>
                <a:cubicBezTo>
                  <a:pt x="20558" y="13471"/>
                  <a:pt x="20336" y="13487"/>
                  <a:pt x="20283" y="13487"/>
                </a:cubicBezTo>
                <a:cubicBezTo>
                  <a:pt x="20252" y="13487"/>
                  <a:pt x="20172" y="13471"/>
                  <a:pt x="20198" y="13456"/>
                </a:cubicBezTo>
                <a:cubicBezTo>
                  <a:pt x="20225" y="13440"/>
                  <a:pt x="20474" y="13471"/>
                  <a:pt x="20612" y="13456"/>
                </a:cubicBezTo>
                <a:cubicBezTo>
                  <a:pt x="20558" y="13440"/>
                  <a:pt x="20527" y="13375"/>
                  <a:pt x="20527" y="13375"/>
                </a:cubicBezTo>
                <a:cubicBezTo>
                  <a:pt x="20447" y="13360"/>
                  <a:pt x="20336" y="13424"/>
                  <a:pt x="20363" y="13360"/>
                </a:cubicBezTo>
                <a:cubicBezTo>
                  <a:pt x="20114" y="13471"/>
                  <a:pt x="19700" y="13344"/>
                  <a:pt x="19372" y="13406"/>
                </a:cubicBezTo>
                <a:cubicBezTo>
                  <a:pt x="19287" y="13424"/>
                  <a:pt x="20114" y="13424"/>
                  <a:pt x="20114" y="13440"/>
                </a:cubicBezTo>
                <a:cubicBezTo>
                  <a:pt x="20114" y="13440"/>
                  <a:pt x="19976" y="13424"/>
                  <a:pt x="20007" y="13471"/>
                </a:cubicBezTo>
                <a:cubicBezTo>
                  <a:pt x="19976" y="13456"/>
                  <a:pt x="20172" y="13487"/>
                  <a:pt x="20172" y="13487"/>
                </a:cubicBezTo>
                <a:cubicBezTo>
                  <a:pt x="20172" y="13505"/>
                  <a:pt x="19456" y="13487"/>
                  <a:pt x="19536" y="13505"/>
                </a:cubicBezTo>
                <a:cubicBezTo>
                  <a:pt x="19594" y="13520"/>
                  <a:pt x="20145" y="13487"/>
                  <a:pt x="20252" y="13505"/>
                </a:cubicBezTo>
                <a:lnTo>
                  <a:pt x="20363" y="13536"/>
                </a:lnTo>
                <a:cubicBezTo>
                  <a:pt x="20336" y="13551"/>
                  <a:pt x="19260" y="13536"/>
                  <a:pt x="18878" y="13536"/>
                </a:cubicBezTo>
                <a:cubicBezTo>
                  <a:pt x="18407" y="13536"/>
                  <a:pt x="17692" y="13551"/>
                  <a:pt x="17416" y="13536"/>
                </a:cubicBezTo>
                <a:cubicBezTo>
                  <a:pt x="15429" y="13487"/>
                  <a:pt x="12869" y="13375"/>
                  <a:pt x="11518" y="13230"/>
                </a:cubicBezTo>
                <a:cubicBezTo>
                  <a:pt x="11438" y="13230"/>
                  <a:pt x="11274" y="13264"/>
                  <a:pt x="11163" y="13199"/>
                </a:cubicBezTo>
                <a:cubicBezTo>
                  <a:pt x="11189" y="13199"/>
                  <a:pt x="11163" y="13134"/>
                  <a:pt x="11163" y="13119"/>
                </a:cubicBezTo>
                <a:cubicBezTo>
                  <a:pt x="11136" y="13119"/>
                  <a:pt x="11136" y="13119"/>
                  <a:pt x="11136" y="13119"/>
                </a:cubicBezTo>
                <a:lnTo>
                  <a:pt x="11163" y="13119"/>
                </a:lnTo>
                <a:cubicBezTo>
                  <a:pt x="11189" y="13119"/>
                  <a:pt x="11274" y="13085"/>
                  <a:pt x="11163" y="13085"/>
                </a:cubicBezTo>
                <a:cubicBezTo>
                  <a:pt x="11163" y="13103"/>
                  <a:pt x="11136" y="13103"/>
                  <a:pt x="11163" y="13085"/>
                </a:cubicBezTo>
                <a:cubicBezTo>
                  <a:pt x="12789" y="12542"/>
                  <a:pt x="14220" y="12076"/>
                  <a:pt x="15323" y="11338"/>
                </a:cubicBezTo>
                <a:cubicBezTo>
                  <a:pt x="15763" y="11048"/>
                  <a:pt x="16012" y="10807"/>
                  <a:pt x="16203" y="10406"/>
                </a:cubicBezTo>
                <a:cubicBezTo>
                  <a:pt x="16260" y="10294"/>
                  <a:pt x="16314" y="10180"/>
                  <a:pt x="16367" y="10054"/>
                </a:cubicBezTo>
                <a:cubicBezTo>
                  <a:pt x="16452" y="9909"/>
                  <a:pt x="16589" y="9764"/>
                  <a:pt x="16643" y="9603"/>
                </a:cubicBezTo>
                <a:cubicBezTo>
                  <a:pt x="16643" y="9572"/>
                  <a:pt x="16643" y="9538"/>
                  <a:pt x="16643" y="9507"/>
                </a:cubicBezTo>
                <a:cubicBezTo>
                  <a:pt x="16700" y="9334"/>
                  <a:pt x="16838" y="9204"/>
                  <a:pt x="16918" y="9013"/>
                </a:cubicBezTo>
                <a:cubicBezTo>
                  <a:pt x="16945" y="8964"/>
                  <a:pt x="16918" y="8901"/>
                  <a:pt x="16945" y="8837"/>
                </a:cubicBezTo>
                <a:cubicBezTo>
                  <a:pt x="17003" y="8707"/>
                  <a:pt x="17225" y="8580"/>
                  <a:pt x="17194" y="8451"/>
                </a:cubicBezTo>
                <a:cubicBezTo>
                  <a:pt x="17167" y="8402"/>
                  <a:pt x="17114" y="8467"/>
                  <a:pt x="17140" y="8386"/>
                </a:cubicBezTo>
                <a:cubicBezTo>
                  <a:pt x="17140" y="8386"/>
                  <a:pt x="17194" y="8435"/>
                  <a:pt x="17225" y="8417"/>
                </a:cubicBezTo>
                <a:cubicBezTo>
                  <a:pt x="17278" y="8371"/>
                  <a:pt x="17167" y="8130"/>
                  <a:pt x="17194" y="8000"/>
                </a:cubicBezTo>
                <a:cubicBezTo>
                  <a:pt x="17194" y="7969"/>
                  <a:pt x="17278" y="7920"/>
                  <a:pt x="17305" y="7874"/>
                </a:cubicBezTo>
                <a:cubicBezTo>
                  <a:pt x="17305" y="7840"/>
                  <a:pt x="17278" y="7793"/>
                  <a:pt x="17305" y="7775"/>
                </a:cubicBezTo>
                <a:cubicBezTo>
                  <a:pt x="17332" y="7713"/>
                  <a:pt x="17389" y="7679"/>
                  <a:pt x="17416" y="7648"/>
                </a:cubicBezTo>
                <a:cubicBezTo>
                  <a:pt x="17416" y="7664"/>
                  <a:pt x="17332" y="7633"/>
                  <a:pt x="17332" y="7633"/>
                </a:cubicBezTo>
                <a:cubicBezTo>
                  <a:pt x="17305" y="7599"/>
                  <a:pt x="17443" y="7503"/>
                  <a:pt x="17469" y="7519"/>
                </a:cubicBezTo>
                <a:cubicBezTo>
                  <a:pt x="17443" y="7503"/>
                  <a:pt x="17469" y="7615"/>
                  <a:pt x="17443" y="7633"/>
                </a:cubicBezTo>
                <a:cubicBezTo>
                  <a:pt x="17527" y="7584"/>
                  <a:pt x="17527" y="7439"/>
                  <a:pt x="17580" y="7377"/>
                </a:cubicBezTo>
                <a:cubicBezTo>
                  <a:pt x="17665" y="7263"/>
                  <a:pt x="18020" y="6991"/>
                  <a:pt x="17994" y="6830"/>
                </a:cubicBezTo>
                <a:cubicBezTo>
                  <a:pt x="17994" y="6815"/>
                  <a:pt x="17940" y="6815"/>
                  <a:pt x="17940" y="6797"/>
                </a:cubicBezTo>
                <a:cubicBezTo>
                  <a:pt x="17940" y="6766"/>
                  <a:pt x="17994" y="6701"/>
                  <a:pt x="18020" y="6670"/>
                </a:cubicBezTo>
                <a:cubicBezTo>
                  <a:pt x="18020" y="6654"/>
                  <a:pt x="18020" y="6636"/>
                  <a:pt x="18020" y="6636"/>
                </a:cubicBezTo>
                <a:cubicBezTo>
                  <a:pt x="18020" y="6636"/>
                  <a:pt x="18020" y="6636"/>
                  <a:pt x="18078" y="6621"/>
                </a:cubicBezTo>
                <a:cubicBezTo>
                  <a:pt x="18243" y="6525"/>
                  <a:pt x="18407" y="6074"/>
                  <a:pt x="18354" y="5802"/>
                </a:cubicBezTo>
                <a:cubicBezTo>
                  <a:pt x="18327" y="5738"/>
                  <a:pt x="18243" y="5642"/>
                  <a:pt x="18158" y="5546"/>
                </a:cubicBezTo>
                <a:cubicBezTo>
                  <a:pt x="17940" y="5336"/>
                  <a:pt x="17803" y="5225"/>
                  <a:pt x="17469" y="5080"/>
                </a:cubicBezTo>
                <a:cubicBezTo>
                  <a:pt x="16892" y="4808"/>
                  <a:pt x="15980" y="4583"/>
                  <a:pt x="15158" y="4438"/>
                </a:cubicBezTo>
                <a:cubicBezTo>
                  <a:pt x="14852" y="4373"/>
                  <a:pt x="14523" y="4342"/>
                  <a:pt x="14194" y="4309"/>
                </a:cubicBezTo>
                <a:cubicBezTo>
                  <a:pt x="13447" y="4231"/>
                  <a:pt x="12816" y="4133"/>
                  <a:pt x="12096" y="4086"/>
                </a:cubicBezTo>
                <a:cubicBezTo>
                  <a:pt x="11714" y="4052"/>
                  <a:pt x="11216" y="4006"/>
                  <a:pt x="10940" y="3990"/>
                </a:cubicBezTo>
                <a:cubicBezTo>
                  <a:pt x="10692" y="3972"/>
                  <a:pt x="10474" y="3972"/>
                  <a:pt x="10474" y="3925"/>
                </a:cubicBezTo>
                <a:cubicBezTo>
                  <a:pt x="10443" y="3892"/>
                  <a:pt x="10665" y="3845"/>
                  <a:pt x="10749" y="3765"/>
                </a:cubicBezTo>
                <a:cubicBezTo>
                  <a:pt x="10803" y="3716"/>
                  <a:pt x="10692" y="3765"/>
                  <a:pt x="10776" y="3700"/>
                </a:cubicBezTo>
                <a:cubicBezTo>
                  <a:pt x="10967" y="3589"/>
                  <a:pt x="11216" y="3524"/>
                  <a:pt x="11300" y="3426"/>
                </a:cubicBezTo>
                <a:cubicBezTo>
                  <a:pt x="11163" y="3475"/>
                  <a:pt x="10829" y="3651"/>
                  <a:pt x="11052" y="3509"/>
                </a:cubicBezTo>
                <a:cubicBezTo>
                  <a:pt x="11216" y="3410"/>
                  <a:pt x="11603" y="3203"/>
                  <a:pt x="11740" y="3123"/>
                </a:cubicBezTo>
                <a:cubicBezTo>
                  <a:pt x="11878" y="3058"/>
                  <a:pt x="11905" y="3058"/>
                  <a:pt x="11989" y="2978"/>
                </a:cubicBezTo>
                <a:cubicBezTo>
                  <a:pt x="12154" y="2753"/>
                  <a:pt x="11603" y="3219"/>
                  <a:pt x="11518" y="3074"/>
                </a:cubicBezTo>
                <a:cubicBezTo>
                  <a:pt x="11518" y="3027"/>
                  <a:pt x="11794" y="2947"/>
                  <a:pt x="11740" y="2913"/>
                </a:cubicBezTo>
                <a:cubicBezTo>
                  <a:pt x="11687" y="2867"/>
                  <a:pt x="11407" y="3089"/>
                  <a:pt x="11380" y="3027"/>
                </a:cubicBezTo>
                <a:cubicBezTo>
                  <a:pt x="11380" y="2978"/>
                  <a:pt x="11714" y="2848"/>
                  <a:pt x="11767" y="2817"/>
                </a:cubicBezTo>
                <a:cubicBezTo>
                  <a:pt x="11794" y="2802"/>
                  <a:pt x="11932" y="2672"/>
                  <a:pt x="12016" y="2626"/>
                </a:cubicBezTo>
                <a:cubicBezTo>
                  <a:pt x="12016" y="2608"/>
                  <a:pt x="12127" y="2592"/>
                  <a:pt x="12096" y="2577"/>
                </a:cubicBezTo>
                <a:cubicBezTo>
                  <a:pt x="12043" y="2545"/>
                  <a:pt x="11545" y="2848"/>
                  <a:pt x="11492" y="2753"/>
                </a:cubicBezTo>
                <a:cubicBezTo>
                  <a:pt x="11492" y="2722"/>
                  <a:pt x="11714" y="2608"/>
                  <a:pt x="11767" y="2592"/>
                </a:cubicBezTo>
                <a:cubicBezTo>
                  <a:pt x="11932" y="2496"/>
                  <a:pt x="11989" y="2447"/>
                  <a:pt x="12154" y="2367"/>
                </a:cubicBezTo>
                <a:cubicBezTo>
                  <a:pt x="12345" y="2271"/>
                  <a:pt x="12069" y="2336"/>
                  <a:pt x="11932" y="2416"/>
                </a:cubicBezTo>
                <a:cubicBezTo>
                  <a:pt x="11932" y="2416"/>
                  <a:pt x="11932" y="2432"/>
                  <a:pt x="11905" y="2432"/>
                </a:cubicBezTo>
                <a:cubicBezTo>
                  <a:pt x="11905" y="2432"/>
                  <a:pt x="11905" y="2447"/>
                  <a:pt x="11878" y="2447"/>
                </a:cubicBezTo>
                <a:cubicBezTo>
                  <a:pt x="11878" y="2447"/>
                  <a:pt x="11878" y="2465"/>
                  <a:pt x="11852" y="2465"/>
                </a:cubicBezTo>
                <a:cubicBezTo>
                  <a:pt x="11852" y="2512"/>
                  <a:pt x="11740" y="2447"/>
                  <a:pt x="11852" y="2465"/>
                </a:cubicBezTo>
                <a:cubicBezTo>
                  <a:pt x="11852" y="2447"/>
                  <a:pt x="11852" y="2447"/>
                  <a:pt x="11878" y="2447"/>
                </a:cubicBezTo>
                <a:cubicBezTo>
                  <a:pt x="11878" y="2432"/>
                  <a:pt x="11878" y="2432"/>
                  <a:pt x="11905" y="2432"/>
                </a:cubicBezTo>
                <a:cubicBezTo>
                  <a:pt x="11905" y="2416"/>
                  <a:pt x="11905" y="2416"/>
                  <a:pt x="11932" y="2416"/>
                </a:cubicBezTo>
                <a:cubicBezTo>
                  <a:pt x="11989" y="2367"/>
                  <a:pt x="12069" y="2336"/>
                  <a:pt x="12127" y="2287"/>
                </a:cubicBezTo>
                <a:cubicBezTo>
                  <a:pt x="11878" y="2351"/>
                  <a:pt x="11905" y="2336"/>
                  <a:pt x="11714" y="2432"/>
                </a:cubicBezTo>
                <a:cubicBezTo>
                  <a:pt x="11327" y="2626"/>
                  <a:pt x="11767" y="2367"/>
                  <a:pt x="11852" y="2305"/>
                </a:cubicBezTo>
                <a:cubicBezTo>
                  <a:pt x="12016" y="2175"/>
                  <a:pt x="11603" y="2367"/>
                  <a:pt x="11465" y="2432"/>
                </a:cubicBezTo>
                <a:cubicBezTo>
                  <a:pt x="11465" y="2432"/>
                  <a:pt x="11105" y="2641"/>
                  <a:pt x="11052" y="2608"/>
                </a:cubicBezTo>
                <a:cubicBezTo>
                  <a:pt x="11025" y="2592"/>
                  <a:pt x="11576" y="2351"/>
                  <a:pt x="11656" y="2320"/>
                </a:cubicBezTo>
                <a:cubicBezTo>
                  <a:pt x="11852" y="2224"/>
                  <a:pt x="11518" y="2336"/>
                  <a:pt x="11465" y="2351"/>
                </a:cubicBezTo>
                <a:cubicBezTo>
                  <a:pt x="11380" y="2385"/>
                  <a:pt x="11274" y="2447"/>
                  <a:pt x="11216" y="2432"/>
                </a:cubicBezTo>
                <a:cubicBezTo>
                  <a:pt x="11243" y="2432"/>
                  <a:pt x="11354" y="2320"/>
                  <a:pt x="11300" y="2351"/>
                </a:cubicBezTo>
                <a:cubicBezTo>
                  <a:pt x="11354" y="2320"/>
                  <a:pt x="11740" y="2126"/>
                  <a:pt x="11852" y="2064"/>
                </a:cubicBezTo>
                <a:cubicBezTo>
                  <a:pt x="11958" y="1999"/>
                  <a:pt x="11878" y="2015"/>
                  <a:pt x="11714" y="2046"/>
                </a:cubicBezTo>
                <a:cubicBezTo>
                  <a:pt x="11354" y="2126"/>
                  <a:pt x="10692" y="2432"/>
                  <a:pt x="10416" y="2527"/>
                </a:cubicBezTo>
                <a:cubicBezTo>
                  <a:pt x="10003" y="2657"/>
                  <a:pt x="10612" y="2351"/>
                  <a:pt x="10638" y="2336"/>
                </a:cubicBezTo>
                <a:cubicBezTo>
                  <a:pt x="10829" y="2256"/>
                  <a:pt x="10967" y="2224"/>
                  <a:pt x="11078" y="2144"/>
                </a:cubicBezTo>
                <a:cubicBezTo>
                  <a:pt x="10723" y="2240"/>
                  <a:pt x="11216" y="2015"/>
                  <a:pt x="11300" y="1968"/>
                </a:cubicBezTo>
                <a:cubicBezTo>
                  <a:pt x="11492" y="1885"/>
                  <a:pt x="11656" y="1823"/>
                  <a:pt x="11687" y="1774"/>
                </a:cubicBezTo>
                <a:cubicBezTo>
                  <a:pt x="11492" y="1805"/>
                  <a:pt x="11438" y="1903"/>
                  <a:pt x="11274" y="1934"/>
                </a:cubicBezTo>
                <a:cubicBezTo>
                  <a:pt x="11243" y="1934"/>
                  <a:pt x="11189" y="1919"/>
                  <a:pt x="11163" y="1934"/>
                </a:cubicBezTo>
                <a:cubicBezTo>
                  <a:pt x="10914" y="2015"/>
                  <a:pt x="10665" y="2175"/>
                  <a:pt x="10389" y="2287"/>
                </a:cubicBezTo>
                <a:cubicBezTo>
                  <a:pt x="10278" y="2320"/>
                  <a:pt x="10140" y="2385"/>
                  <a:pt x="10034" y="2432"/>
                </a:cubicBezTo>
                <a:cubicBezTo>
                  <a:pt x="9785" y="2496"/>
                  <a:pt x="10060" y="2367"/>
                  <a:pt x="10114" y="2351"/>
                </a:cubicBezTo>
                <a:cubicBezTo>
                  <a:pt x="10443" y="2206"/>
                  <a:pt x="10829" y="2046"/>
                  <a:pt x="11136" y="1919"/>
                </a:cubicBezTo>
                <a:cubicBezTo>
                  <a:pt x="11300" y="1854"/>
                  <a:pt x="11407" y="1839"/>
                  <a:pt x="11545" y="1758"/>
                </a:cubicBezTo>
                <a:cubicBezTo>
                  <a:pt x="11576" y="1743"/>
                  <a:pt x="11576" y="1694"/>
                  <a:pt x="11656" y="1647"/>
                </a:cubicBezTo>
                <a:cubicBezTo>
                  <a:pt x="11656" y="1647"/>
                  <a:pt x="11794" y="1613"/>
                  <a:pt x="11767" y="1598"/>
                </a:cubicBezTo>
                <a:cubicBezTo>
                  <a:pt x="11740" y="1582"/>
                  <a:pt x="11407" y="1694"/>
                  <a:pt x="11380" y="1709"/>
                </a:cubicBezTo>
                <a:cubicBezTo>
                  <a:pt x="11163" y="1789"/>
                  <a:pt x="11136" y="1854"/>
                  <a:pt x="10914" y="1870"/>
                </a:cubicBezTo>
                <a:cubicBezTo>
                  <a:pt x="10856" y="1919"/>
                  <a:pt x="10665" y="2030"/>
                  <a:pt x="10612" y="1999"/>
                </a:cubicBezTo>
                <a:cubicBezTo>
                  <a:pt x="10612" y="1999"/>
                  <a:pt x="10914" y="1854"/>
                  <a:pt x="10914" y="1870"/>
                </a:cubicBezTo>
                <a:cubicBezTo>
                  <a:pt x="10994" y="1823"/>
                  <a:pt x="11243" y="1709"/>
                  <a:pt x="11380" y="1629"/>
                </a:cubicBezTo>
                <a:cubicBezTo>
                  <a:pt x="11518" y="1549"/>
                  <a:pt x="11025" y="1789"/>
                  <a:pt x="10940" y="1789"/>
                </a:cubicBezTo>
                <a:cubicBezTo>
                  <a:pt x="10940" y="1789"/>
                  <a:pt x="10914" y="1758"/>
                  <a:pt x="10856" y="1774"/>
                </a:cubicBezTo>
                <a:cubicBezTo>
                  <a:pt x="10829" y="1789"/>
                  <a:pt x="10723" y="1903"/>
                  <a:pt x="10665" y="1854"/>
                </a:cubicBezTo>
                <a:cubicBezTo>
                  <a:pt x="10638" y="1789"/>
                  <a:pt x="10940" y="1709"/>
                  <a:pt x="11025" y="1663"/>
                </a:cubicBezTo>
                <a:cubicBezTo>
                  <a:pt x="11136" y="1598"/>
                  <a:pt x="10856" y="1694"/>
                  <a:pt x="10803" y="1709"/>
                </a:cubicBezTo>
                <a:cubicBezTo>
                  <a:pt x="10665" y="1758"/>
                  <a:pt x="10638" y="1805"/>
                  <a:pt x="10527" y="1805"/>
                </a:cubicBezTo>
                <a:cubicBezTo>
                  <a:pt x="10443" y="1805"/>
                  <a:pt x="10389" y="1839"/>
                  <a:pt x="10252" y="1903"/>
                </a:cubicBezTo>
                <a:cubicBezTo>
                  <a:pt x="10172" y="1934"/>
                  <a:pt x="9976" y="2015"/>
                  <a:pt x="10003" y="1984"/>
                </a:cubicBezTo>
                <a:cubicBezTo>
                  <a:pt x="9976" y="1999"/>
                  <a:pt x="10198" y="1885"/>
                  <a:pt x="10198" y="1885"/>
                </a:cubicBezTo>
                <a:cubicBezTo>
                  <a:pt x="10140" y="1870"/>
                  <a:pt x="9647" y="2111"/>
                  <a:pt x="9509" y="2079"/>
                </a:cubicBezTo>
                <a:cubicBezTo>
                  <a:pt x="9483" y="2079"/>
                  <a:pt x="9536" y="2030"/>
                  <a:pt x="9536" y="2030"/>
                </a:cubicBezTo>
                <a:cubicBezTo>
                  <a:pt x="9340" y="2064"/>
                  <a:pt x="9149" y="2160"/>
                  <a:pt x="8958" y="2240"/>
                </a:cubicBezTo>
                <a:cubicBezTo>
                  <a:pt x="8460" y="2416"/>
                  <a:pt x="7936" y="2608"/>
                  <a:pt x="7358" y="2786"/>
                </a:cubicBezTo>
                <a:cubicBezTo>
                  <a:pt x="7385" y="2768"/>
                  <a:pt x="7220" y="2833"/>
                  <a:pt x="7194" y="2817"/>
                </a:cubicBezTo>
                <a:cubicBezTo>
                  <a:pt x="7194" y="2786"/>
                  <a:pt x="7358" y="2737"/>
                  <a:pt x="7358" y="2722"/>
                </a:cubicBezTo>
                <a:cubicBezTo>
                  <a:pt x="7358" y="2722"/>
                  <a:pt x="7332" y="2706"/>
                  <a:pt x="7358" y="2706"/>
                </a:cubicBezTo>
                <a:cubicBezTo>
                  <a:pt x="7443" y="2657"/>
                  <a:pt x="7660" y="2592"/>
                  <a:pt x="7856" y="2527"/>
                </a:cubicBezTo>
                <a:cubicBezTo>
                  <a:pt x="8020" y="2465"/>
                  <a:pt x="8212" y="2351"/>
                  <a:pt x="8323" y="2351"/>
                </a:cubicBezTo>
                <a:cubicBezTo>
                  <a:pt x="8323" y="2351"/>
                  <a:pt x="8323" y="2385"/>
                  <a:pt x="8349" y="2385"/>
                </a:cubicBezTo>
                <a:cubicBezTo>
                  <a:pt x="8349" y="2385"/>
                  <a:pt x="8349" y="2320"/>
                  <a:pt x="8380" y="2320"/>
                </a:cubicBezTo>
                <a:cubicBezTo>
                  <a:pt x="8434" y="2287"/>
                  <a:pt x="8545" y="2287"/>
                  <a:pt x="8625" y="2256"/>
                </a:cubicBezTo>
                <a:cubicBezTo>
                  <a:pt x="9096" y="2095"/>
                  <a:pt x="9589" y="1885"/>
                  <a:pt x="10060" y="1694"/>
                </a:cubicBezTo>
                <a:cubicBezTo>
                  <a:pt x="9838" y="1743"/>
                  <a:pt x="9838" y="1743"/>
                  <a:pt x="10034" y="1647"/>
                </a:cubicBezTo>
                <a:cubicBezTo>
                  <a:pt x="9949" y="1678"/>
                  <a:pt x="9812" y="1694"/>
                  <a:pt x="9923" y="1629"/>
                </a:cubicBezTo>
                <a:cubicBezTo>
                  <a:pt x="9812" y="1629"/>
                  <a:pt x="9812" y="1678"/>
                  <a:pt x="9727" y="1678"/>
                </a:cubicBezTo>
                <a:cubicBezTo>
                  <a:pt x="9727" y="1725"/>
                  <a:pt x="9620" y="1663"/>
                  <a:pt x="9727" y="1678"/>
                </a:cubicBezTo>
                <a:cubicBezTo>
                  <a:pt x="10087" y="1502"/>
                  <a:pt x="10856" y="1277"/>
                  <a:pt x="11300" y="1036"/>
                </a:cubicBezTo>
                <a:cubicBezTo>
                  <a:pt x="11518" y="940"/>
                  <a:pt x="11189" y="1052"/>
                  <a:pt x="11105" y="1085"/>
                </a:cubicBezTo>
                <a:cubicBezTo>
                  <a:pt x="10940" y="1163"/>
                  <a:pt x="10887" y="1181"/>
                  <a:pt x="10723" y="1212"/>
                </a:cubicBezTo>
                <a:cubicBezTo>
                  <a:pt x="10692" y="1261"/>
                  <a:pt x="10612" y="1277"/>
                  <a:pt x="10500" y="1308"/>
                </a:cubicBezTo>
                <a:cubicBezTo>
                  <a:pt x="10443" y="1342"/>
                  <a:pt x="10172" y="1422"/>
                  <a:pt x="10305" y="1357"/>
                </a:cubicBezTo>
                <a:cubicBezTo>
                  <a:pt x="10443" y="1292"/>
                  <a:pt x="10638" y="1261"/>
                  <a:pt x="10723" y="1212"/>
                </a:cubicBezTo>
                <a:cubicBezTo>
                  <a:pt x="10803" y="1163"/>
                  <a:pt x="10887" y="1163"/>
                  <a:pt x="10994" y="1101"/>
                </a:cubicBezTo>
                <a:cubicBezTo>
                  <a:pt x="11052" y="1085"/>
                  <a:pt x="11243" y="987"/>
                  <a:pt x="11189" y="971"/>
                </a:cubicBezTo>
                <a:cubicBezTo>
                  <a:pt x="11136" y="971"/>
                  <a:pt x="10803" y="1163"/>
                  <a:pt x="10723" y="1181"/>
                </a:cubicBezTo>
                <a:cubicBezTo>
                  <a:pt x="10527" y="1261"/>
                  <a:pt x="10363" y="1326"/>
                  <a:pt x="10225" y="1357"/>
                </a:cubicBezTo>
                <a:cubicBezTo>
                  <a:pt x="10198" y="1373"/>
                  <a:pt x="10172" y="1388"/>
                  <a:pt x="10140" y="1388"/>
                </a:cubicBezTo>
                <a:cubicBezTo>
                  <a:pt x="10114" y="1406"/>
                  <a:pt x="10087" y="1422"/>
                  <a:pt x="10060" y="1422"/>
                </a:cubicBezTo>
                <a:cubicBezTo>
                  <a:pt x="10034" y="1437"/>
                  <a:pt x="10034" y="1437"/>
                  <a:pt x="10003" y="1437"/>
                </a:cubicBezTo>
                <a:cubicBezTo>
                  <a:pt x="10003" y="1453"/>
                  <a:pt x="9949" y="1453"/>
                  <a:pt x="10003" y="1437"/>
                </a:cubicBezTo>
                <a:cubicBezTo>
                  <a:pt x="10003" y="1422"/>
                  <a:pt x="10003" y="1422"/>
                  <a:pt x="10060" y="1422"/>
                </a:cubicBezTo>
                <a:cubicBezTo>
                  <a:pt x="10060" y="1406"/>
                  <a:pt x="10087" y="1388"/>
                  <a:pt x="10140" y="1388"/>
                </a:cubicBezTo>
                <a:cubicBezTo>
                  <a:pt x="10140" y="1373"/>
                  <a:pt x="10172" y="1357"/>
                  <a:pt x="10225" y="1357"/>
                </a:cubicBezTo>
                <a:cubicBezTo>
                  <a:pt x="10443" y="1243"/>
                  <a:pt x="10803" y="1132"/>
                  <a:pt x="11052" y="987"/>
                </a:cubicBezTo>
                <a:cubicBezTo>
                  <a:pt x="11300" y="860"/>
                  <a:pt x="10723" y="1116"/>
                  <a:pt x="10612" y="1147"/>
                </a:cubicBezTo>
                <a:cubicBezTo>
                  <a:pt x="10140" y="1342"/>
                  <a:pt x="9483" y="1564"/>
                  <a:pt x="9038" y="1694"/>
                </a:cubicBezTo>
                <a:cubicBezTo>
                  <a:pt x="9038" y="1709"/>
                  <a:pt x="9012" y="1709"/>
                  <a:pt x="8985" y="1709"/>
                </a:cubicBezTo>
                <a:cubicBezTo>
                  <a:pt x="8958" y="1743"/>
                  <a:pt x="8900" y="1758"/>
                  <a:pt x="8847" y="1758"/>
                </a:cubicBezTo>
                <a:cubicBezTo>
                  <a:pt x="8847" y="1774"/>
                  <a:pt x="8820" y="1774"/>
                  <a:pt x="8789" y="1774"/>
                </a:cubicBezTo>
                <a:cubicBezTo>
                  <a:pt x="8789" y="1789"/>
                  <a:pt x="8789" y="1789"/>
                  <a:pt x="8763" y="1789"/>
                </a:cubicBezTo>
                <a:cubicBezTo>
                  <a:pt x="8763" y="1805"/>
                  <a:pt x="8736" y="1805"/>
                  <a:pt x="8709" y="1805"/>
                </a:cubicBezTo>
                <a:cubicBezTo>
                  <a:pt x="8709" y="1823"/>
                  <a:pt x="8683" y="1823"/>
                  <a:pt x="8656" y="1823"/>
                </a:cubicBezTo>
                <a:cubicBezTo>
                  <a:pt x="8656" y="1839"/>
                  <a:pt x="8625" y="1839"/>
                  <a:pt x="8656" y="1823"/>
                </a:cubicBezTo>
                <a:cubicBezTo>
                  <a:pt x="8656" y="1805"/>
                  <a:pt x="8683" y="1805"/>
                  <a:pt x="8709" y="1805"/>
                </a:cubicBezTo>
                <a:cubicBezTo>
                  <a:pt x="8709" y="1789"/>
                  <a:pt x="8736" y="1789"/>
                  <a:pt x="8763" y="1789"/>
                </a:cubicBezTo>
                <a:cubicBezTo>
                  <a:pt x="8763" y="1774"/>
                  <a:pt x="8763" y="1774"/>
                  <a:pt x="8789" y="1774"/>
                </a:cubicBezTo>
                <a:cubicBezTo>
                  <a:pt x="8789" y="1758"/>
                  <a:pt x="8820" y="1758"/>
                  <a:pt x="8847" y="1758"/>
                </a:cubicBezTo>
                <a:cubicBezTo>
                  <a:pt x="8874" y="1725"/>
                  <a:pt x="8932" y="1709"/>
                  <a:pt x="8985" y="1709"/>
                </a:cubicBezTo>
                <a:cubicBezTo>
                  <a:pt x="8985" y="1694"/>
                  <a:pt x="9012" y="1694"/>
                  <a:pt x="9038" y="1694"/>
                </a:cubicBezTo>
                <a:cubicBezTo>
                  <a:pt x="9398" y="1564"/>
                  <a:pt x="9785" y="1373"/>
                  <a:pt x="10198" y="1212"/>
                </a:cubicBezTo>
                <a:cubicBezTo>
                  <a:pt x="10336" y="1163"/>
                  <a:pt x="10500" y="1132"/>
                  <a:pt x="10554" y="1052"/>
                </a:cubicBezTo>
                <a:cubicBezTo>
                  <a:pt x="10554" y="1085"/>
                  <a:pt x="10363" y="1085"/>
                  <a:pt x="10500" y="1021"/>
                </a:cubicBezTo>
                <a:cubicBezTo>
                  <a:pt x="10856" y="907"/>
                  <a:pt x="11300" y="746"/>
                  <a:pt x="11576" y="570"/>
                </a:cubicBezTo>
                <a:cubicBezTo>
                  <a:pt x="11740" y="474"/>
                  <a:pt x="11354" y="650"/>
                  <a:pt x="11300" y="666"/>
                </a:cubicBezTo>
                <a:cubicBezTo>
                  <a:pt x="11243" y="684"/>
                  <a:pt x="10967" y="764"/>
                  <a:pt x="10940" y="731"/>
                </a:cubicBezTo>
                <a:cubicBezTo>
                  <a:pt x="10940" y="700"/>
                  <a:pt x="11216" y="666"/>
                  <a:pt x="11243" y="601"/>
                </a:cubicBezTo>
                <a:cubicBezTo>
                  <a:pt x="11105" y="635"/>
                  <a:pt x="11052" y="650"/>
                  <a:pt x="10887" y="715"/>
                </a:cubicBezTo>
                <a:cubicBezTo>
                  <a:pt x="10749" y="764"/>
                  <a:pt x="10416" y="876"/>
                  <a:pt x="10692" y="746"/>
                </a:cubicBezTo>
                <a:cubicBezTo>
                  <a:pt x="10723" y="746"/>
                  <a:pt x="11105" y="586"/>
                  <a:pt x="11078" y="586"/>
                </a:cubicBezTo>
                <a:cubicBezTo>
                  <a:pt x="11052" y="570"/>
                  <a:pt x="10665" y="746"/>
                  <a:pt x="10638" y="746"/>
                </a:cubicBezTo>
                <a:cubicBezTo>
                  <a:pt x="10554" y="795"/>
                  <a:pt x="10443" y="811"/>
                  <a:pt x="10305" y="860"/>
                </a:cubicBezTo>
                <a:cubicBezTo>
                  <a:pt x="9976" y="971"/>
                  <a:pt x="10585" y="731"/>
                  <a:pt x="10692" y="666"/>
                </a:cubicBezTo>
                <a:cubicBezTo>
                  <a:pt x="10665" y="684"/>
                  <a:pt x="10554" y="650"/>
                  <a:pt x="10585" y="650"/>
                </a:cubicBezTo>
                <a:cubicBezTo>
                  <a:pt x="10443" y="650"/>
                  <a:pt x="10554" y="666"/>
                  <a:pt x="10416" y="715"/>
                </a:cubicBezTo>
                <a:cubicBezTo>
                  <a:pt x="10305" y="731"/>
                  <a:pt x="10225" y="746"/>
                  <a:pt x="10140" y="764"/>
                </a:cubicBezTo>
                <a:cubicBezTo>
                  <a:pt x="9754" y="907"/>
                  <a:pt x="10252" y="715"/>
                  <a:pt x="10225" y="666"/>
                </a:cubicBezTo>
                <a:cubicBezTo>
                  <a:pt x="10225" y="684"/>
                  <a:pt x="9892" y="746"/>
                  <a:pt x="10114" y="684"/>
                </a:cubicBezTo>
                <a:cubicBezTo>
                  <a:pt x="10336" y="601"/>
                  <a:pt x="10612" y="474"/>
                  <a:pt x="10856" y="378"/>
                </a:cubicBezTo>
                <a:cubicBezTo>
                  <a:pt x="11163" y="249"/>
                  <a:pt x="10665" y="425"/>
                  <a:pt x="10585" y="459"/>
                </a:cubicBezTo>
                <a:cubicBezTo>
                  <a:pt x="10527" y="474"/>
                  <a:pt x="10252" y="555"/>
                  <a:pt x="10252" y="555"/>
                </a:cubicBezTo>
                <a:cubicBezTo>
                  <a:pt x="10252" y="523"/>
                  <a:pt x="10692" y="394"/>
                  <a:pt x="10723" y="378"/>
                </a:cubicBezTo>
                <a:cubicBezTo>
                  <a:pt x="10749" y="363"/>
                  <a:pt x="10749" y="345"/>
                  <a:pt x="10749" y="329"/>
                </a:cubicBezTo>
                <a:cubicBezTo>
                  <a:pt x="10914" y="218"/>
                  <a:pt x="11243" y="184"/>
                  <a:pt x="11300" y="89"/>
                </a:cubicBezTo>
                <a:cubicBezTo>
                  <a:pt x="11300" y="89"/>
                  <a:pt x="11078" y="138"/>
                  <a:pt x="11243" y="57"/>
                </a:cubicBezTo>
                <a:cubicBezTo>
                  <a:pt x="11518" y="-72"/>
                  <a:pt x="10940" y="57"/>
                  <a:pt x="10887" y="57"/>
                </a:cubicBezTo>
                <a:cubicBezTo>
                  <a:pt x="10914" y="57"/>
                  <a:pt x="10940" y="8"/>
                  <a:pt x="10940" y="8"/>
                </a:cubicBezTo>
                <a:cubicBezTo>
                  <a:pt x="10803" y="24"/>
                  <a:pt x="10416" y="153"/>
                  <a:pt x="10172" y="249"/>
                </a:cubicBezTo>
                <a:cubicBezTo>
                  <a:pt x="10060" y="280"/>
                  <a:pt x="9923" y="329"/>
                  <a:pt x="9785" y="378"/>
                </a:cubicBezTo>
                <a:cubicBezTo>
                  <a:pt x="9727" y="394"/>
                  <a:pt x="9398" y="490"/>
                  <a:pt x="9372" y="490"/>
                </a:cubicBezTo>
                <a:lnTo>
                  <a:pt x="9425" y="443"/>
                </a:lnTo>
                <a:cubicBezTo>
                  <a:pt x="9069" y="474"/>
                  <a:pt x="8545" y="700"/>
                  <a:pt x="8212" y="795"/>
                </a:cubicBezTo>
                <a:cubicBezTo>
                  <a:pt x="7856" y="907"/>
                  <a:pt x="8269" y="764"/>
                  <a:pt x="8380" y="731"/>
                </a:cubicBezTo>
                <a:cubicBezTo>
                  <a:pt x="8518" y="666"/>
                  <a:pt x="8572" y="666"/>
                  <a:pt x="8683" y="601"/>
                </a:cubicBezTo>
                <a:cubicBezTo>
                  <a:pt x="8545" y="619"/>
                  <a:pt x="8460" y="684"/>
                  <a:pt x="8323" y="700"/>
                </a:cubicBezTo>
                <a:cubicBezTo>
                  <a:pt x="8296" y="715"/>
                  <a:pt x="8238" y="731"/>
                  <a:pt x="8185" y="731"/>
                </a:cubicBezTo>
                <a:cubicBezTo>
                  <a:pt x="8185" y="746"/>
                  <a:pt x="8158" y="764"/>
                  <a:pt x="8132" y="746"/>
                </a:cubicBezTo>
                <a:cubicBezTo>
                  <a:pt x="7936" y="860"/>
                  <a:pt x="7883" y="780"/>
                  <a:pt x="8132" y="746"/>
                </a:cubicBezTo>
                <a:cubicBezTo>
                  <a:pt x="8132" y="746"/>
                  <a:pt x="8158" y="731"/>
                  <a:pt x="8185" y="731"/>
                </a:cubicBezTo>
                <a:cubicBezTo>
                  <a:pt x="8212" y="715"/>
                  <a:pt x="8269" y="700"/>
                  <a:pt x="8323" y="700"/>
                </a:cubicBezTo>
                <a:cubicBezTo>
                  <a:pt x="8434" y="635"/>
                  <a:pt x="8572" y="586"/>
                  <a:pt x="8709" y="570"/>
                </a:cubicBezTo>
                <a:cubicBezTo>
                  <a:pt x="8709" y="555"/>
                  <a:pt x="8736" y="539"/>
                  <a:pt x="8763" y="555"/>
                </a:cubicBezTo>
                <a:cubicBezTo>
                  <a:pt x="8789" y="523"/>
                  <a:pt x="8847" y="505"/>
                  <a:pt x="8900" y="505"/>
                </a:cubicBezTo>
                <a:cubicBezTo>
                  <a:pt x="8932" y="459"/>
                  <a:pt x="9012" y="443"/>
                  <a:pt x="9096" y="443"/>
                </a:cubicBezTo>
                <a:cubicBezTo>
                  <a:pt x="9096" y="425"/>
                  <a:pt x="9123" y="410"/>
                  <a:pt x="9149" y="425"/>
                </a:cubicBezTo>
                <a:cubicBezTo>
                  <a:pt x="9207" y="394"/>
                  <a:pt x="9372" y="314"/>
                  <a:pt x="9483" y="280"/>
                </a:cubicBezTo>
                <a:cubicBezTo>
                  <a:pt x="9620" y="218"/>
                  <a:pt x="9176" y="363"/>
                  <a:pt x="9149" y="378"/>
                </a:cubicBezTo>
                <a:cubicBezTo>
                  <a:pt x="8545" y="570"/>
                  <a:pt x="7936" y="764"/>
                  <a:pt x="7332" y="940"/>
                </a:cubicBezTo>
                <a:cubicBezTo>
                  <a:pt x="6367" y="1243"/>
                  <a:pt x="5265" y="1549"/>
                  <a:pt x="4327" y="1870"/>
                </a:cubicBezTo>
                <a:cubicBezTo>
                  <a:pt x="4327" y="1885"/>
                  <a:pt x="4327" y="1885"/>
                  <a:pt x="4300" y="1885"/>
                </a:cubicBezTo>
                <a:cubicBezTo>
                  <a:pt x="4300" y="1934"/>
                  <a:pt x="4189" y="1870"/>
                  <a:pt x="4300" y="1885"/>
                </a:cubicBezTo>
                <a:cubicBezTo>
                  <a:pt x="4300" y="1870"/>
                  <a:pt x="4300" y="1870"/>
                  <a:pt x="4327" y="1870"/>
                </a:cubicBezTo>
                <a:cubicBezTo>
                  <a:pt x="4327" y="1854"/>
                  <a:pt x="4354" y="1854"/>
                  <a:pt x="4354" y="1839"/>
                </a:cubicBezTo>
                <a:cubicBezTo>
                  <a:pt x="3887" y="1950"/>
                  <a:pt x="3309" y="2191"/>
                  <a:pt x="2923" y="2385"/>
                </a:cubicBezTo>
                <a:cubicBezTo>
                  <a:pt x="2838" y="2432"/>
                  <a:pt x="2785" y="2496"/>
                  <a:pt x="2674" y="2527"/>
                </a:cubicBezTo>
                <a:cubicBezTo>
                  <a:pt x="2732" y="2512"/>
                  <a:pt x="2647" y="2496"/>
                  <a:pt x="2620" y="2496"/>
                </a:cubicBezTo>
                <a:cubicBezTo>
                  <a:pt x="2594" y="2496"/>
                  <a:pt x="2567" y="2577"/>
                  <a:pt x="2536" y="2527"/>
                </a:cubicBezTo>
                <a:cubicBezTo>
                  <a:pt x="2536" y="2465"/>
                  <a:pt x="2812" y="2416"/>
                  <a:pt x="2594" y="2432"/>
                </a:cubicBezTo>
                <a:cubicBezTo>
                  <a:pt x="2594" y="2432"/>
                  <a:pt x="2260" y="2608"/>
                  <a:pt x="2180" y="2672"/>
                </a:cubicBezTo>
                <a:cubicBezTo>
                  <a:pt x="2069" y="2722"/>
                  <a:pt x="1958" y="2913"/>
                  <a:pt x="1905" y="2993"/>
                </a:cubicBezTo>
                <a:cubicBezTo>
                  <a:pt x="1794" y="3107"/>
                  <a:pt x="1878" y="2882"/>
                  <a:pt x="1847" y="2898"/>
                </a:cubicBezTo>
                <a:cubicBezTo>
                  <a:pt x="1794" y="2913"/>
                  <a:pt x="1629" y="3395"/>
                  <a:pt x="1656" y="3490"/>
                </a:cubicBezTo>
                <a:cubicBezTo>
                  <a:pt x="1656" y="3540"/>
                  <a:pt x="1709" y="3555"/>
                  <a:pt x="1709" y="3589"/>
                </a:cubicBezTo>
                <a:cubicBezTo>
                  <a:pt x="1709" y="3635"/>
                  <a:pt x="1629" y="3731"/>
                  <a:pt x="1656" y="3796"/>
                </a:cubicBezTo>
                <a:cubicBezTo>
                  <a:pt x="1656" y="3861"/>
                  <a:pt x="1709" y="3845"/>
                  <a:pt x="1709" y="3876"/>
                </a:cubicBezTo>
                <a:cubicBezTo>
                  <a:pt x="1683" y="3925"/>
                  <a:pt x="1572" y="3990"/>
                  <a:pt x="1572" y="4068"/>
                </a:cubicBezTo>
                <a:cubicBezTo>
                  <a:pt x="1545" y="4182"/>
                  <a:pt x="1603" y="4373"/>
                  <a:pt x="1434" y="4389"/>
                </a:cubicBezTo>
                <a:cubicBezTo>
                  <a:pt x="1434" y="4389"/>
                  <a:pt x="1354" y="4342"/>
                  <a:pt x="1354" y="4358"/>
                </a:cubicBezTo>
                <a:cubicBezTo>
                  <a:pt x="1269" y="4454"/>
                  <a:pt x="1380" y="4567"/>
                  <a:pt x="1407" y="4663"/>
                </a:cubicBezTo>
                <a:cubicBezTo>
                  <a:pt x="1407" y="4759"/>
                  <a:pt x="1354" y="4759"/>
                  <a:pt x="1380" y="4793"/>
                </a:cubicBezTo>
                <a:cubicBezTo>
                  <a:pt x="1434" y="4855"/>
                  <a:pt x="1572" y="4694"/>
                  <a:pt x="1492" y="4824"/>
                </a:cubicBezTo>
                <a:cubicBezTo>
                  <a:pt x="1465" y="4873"/>
                  <a:pt x="1327" y="4759"/>
                  <a:pt x="1354" y="4855"/>
                </a:cubicBezTo>
                <a:cubicBezTo>
                  <a:pt x="1434" y="4920"/>
                  <a:pt x="1492" y="4904"/>
                  <a:pt x="1434" y="5000"/>
                </a:cubicBezTo>
                <a:cubicBezTo>
                  <a:pt x="1407" y="5000"/>
                  <a:pt x="1380" y="5031"/>
                  <a:pt x="1380" y="5049"/>
                </a:cubicBezTo>
                <a:cubicBezTo>
                  <a:pt x="1354" y="5096"/>
                  <a:pt x="1407" y="5191"/>
                  <a:pt x="1380" y="5225"/>
                </a:cubicBezTo>
                <a:cubicBezTo>
                  <a:pt x="1354" y="5225"/>
                  <a:pt x="1185" y="5256"/>
                  <a:pt x="1185" y="5272"/>
                </a:cubicBezTo>
                <a:cubicBezTo>
                  <a:pt x="1105" y="5321"/>
                  <a:pt x="1216" y="5611"/>
                  <a:pt x="1052" y="5481"/>
                </a:cubicBezTo>
                <a:cubicBezTo>
                  <a:pt x="940" y="5401"/>
                  <a:pt x="1105" y="5611"/>
                  <a:pt x="1078" y="5626"/>
                </a:cubicBezTo>
                <a:cubicBezTo>
                  <a:pt x="1052" y="5642"/>
                  <a:pt x="856" y="5593"/>
                  <a:pt x="994" y="5722"/>
                </a:cubicBezTo>
                <a:cubicBezTo>
                  <a:pt x="1052" y="5802"/>
                  <a:pt x="914" y="5834"/>
                  <a:pt x="940" y="5947"/>
                </a:cubicBezTo>
                <a:cubicBezTo>
                  <a:pt x="940" y="5978"/>
                  <a:pt x="1078" y="6043"/>
                  <a:pt x="994" y="6059"/>
                </a:cubicBezTo>
                <a:cubicBezTo>
                  <a:pt x="940" y="6074"/>
                  <a:pt x="856" y="5994"/>
                  <a:pt x="856" y="5994"/>
                </a:cubicBezTo>
                <a:cubicBezTo>
                  <a:pt x="803" y="6028"/>
                  <a:pt x="856" y="6074"/>
                  <a:pt x="829" y="6155"/>
                </a:cubicBezTo>
                <a:cubicBezTo>
                  <a:pt x="803" y="6188"/>
                  <a:pt x="745" y="6253"/>
                  <a:pt x="745" y="6253"/>
                </a:cubicBezTo>
                <a:cubicBezTo>
                  <a:pt x="745" y="6284"/>
                  <a:pt x="829" y="6268"/>
                  <a:pt x="829" y="6300"/>
                </a:cubicBezTo>
                <a:lnTo>
                  <a:pt x="745" y="6331"/>
                </a:lnTo>
                <a:cubicBezTo>
                  <a:pt x="718" y="6380"/>
                  <a:pt x="829" y="6413"/>
                  <a:pt x="665" y="6413"/>
                </a:cubicBezTo>
                <a:cubicBezTo>
                  <a:pt x="665" y="6429"/>
                  <a:pt x="745" y="6476"/>
                  <a:pt x="745" y="6494"/>
                </a:cubicBezTo>
                <a:lnTo>
                  <a:pt x="665" y="6509"/>
                </a:lnTo>
                <a:cubicBezTo>
                  <a:pt x="634" y="6525"/>
                  <a:pt x="692" y="6574"/>
                  <a:pt x="665" y="6589"/>
                </a:cubicBezTo>
                <a:cubicBezTo>
                  <a:pt x="634" y="6621"/>
                  <a:pt x="580" y="6574"/>
                  <a:pt x="554" y="6621"/>
                </a:cubicBezTo>
                <a:cubicBezTo>
                  <a:pt x="554" y="6621"/>
                  <a:pt x="607" y="6654"/>
                  <a:pt x="607" y="6670"/>
                </a:cubicBezTo>
                <a:cubicBezTo>
                  <a:pt x="607" y="6701"/>
                  <a:pt x="554" y="6716"/>
                  <a:pt x="554" y="6734"/>
                </a:cubicBezTo>
                <a:cubicBezTo>
                  <a:pt x="554" y="6734"/>
                  <a:pt x="665" y="6781"/>
                  <a:pt x="665" y="6797"/>
                </a:cubicBezTo>
                <a:cubicBezTo>
                  <a:pt x="665" y="6797"/>
                  <a:pt x="580" y="6766"/>
                  <a:pt x="554" y="6781"/>
                </a:cubicBezTo>
                <a:lnTo>
                  <a:pt x="527" y="7006"/>
                </a:lnTo>
                <a:cubicBezTo>
                  <a:pt x="416" y="7056"/>
                  <a:pt x="554" y="7037"/>
                  <a:pt x="469" y="7087"/>
                </a:cubicBezTo>
                <a:cubicBezTo>
                  <a:pt x="389" y="7136"/>
                  <a:pt x="527" y="7118"/>
                  <a:pt x="500" y="7182"/>
                </a:cubicBezTo>
                <a:cubicBezTo>
                  <a:pt x="500" y="7182"/>
                  <a:pt x="416" y="7167"/>
                  <a:pt x="416" y="7198"/>
                </a:cubicBezTo>
                <a:cubicBezTo>
                  <a:pt x="416" y="7182"/>
                  <a:pt x="500" y="7213"/>
                  <a:pt x="500" y="7232"/>
                </a:cubicBezTo>
                <a:cubicBezTo>
                  <a:pt x="527" y="7296"/>
                  <a:pt x="500" y="7519"/>
                  <a:pt x="443" y="7553"/>
                </a:cubicBezTo>
                <a:cubicBezTo>
                  <a:pt x="416" y="7568"/>
                  <a:pt x="332" y="7553"/>
                  <a:pt x="332" y="7584"/>
                </a:cubicBezTo>
                <a:cubicBezTo>
                  <a:pt x="305" y="7615"/>
                  <a:pt x="416" y="7664"/>
                  <a:pt x="416" y="7713"/>
                </a:cubicBezTo>
                <a:cubicBezTo>
                  <a:pt x="416" y="7698"/>
                  <a:pt x="332" y="7760"/>
                  <a:pt x="332" y="7775"/>
                </a:cubicBezTo>
                <a:cubicBezTo>
                  <a:pt x="305" y="7856"/>
                  <a:pt x="527" y="8034"/>
                  <a:pt x="363" y="7969"/>
                </a:cubicBezTo>
                <a:cubicBezTo>
                  <a:pt x="225" y="7920"/>
                  <a:pt x="416" y="8000"/>
                  <a:pt x="416" y="8050"/>
                </a:cubicBezTo>
                <a:cubicBezTo>
                  <a:pt x="416" y="8114"/>
                  <a:pt x="332" y="8081"/>
                  <a:pt x="389" y="8130"/>
                </a:cubicBezTo>
                <a:cubicBezTo>
                  <a:pt x="443" y="8195"/>
                  <a:pt x="994" y="8322"/>
                  <a:pt x="1603" y="8402"/>
                </a:cubicBezTo>
                <a:cubicBezTo>
                  <a:pt x="2949" y="8580"/>
                  <a:pt x="4492" y="8658"/>
                  <a:pt x="6118" y="8723"/>
                </a:cubicBezTo>
                <a:cubicBezTo>
                  <a:pt x="7554" y="8788"/>
                  <a:pt x="8789" y="8883"/>
                  <a:pt x="10114" y="8979"/>
                </a:cubicBezTo>
                <a:cubicBezTo>
                  <a:pt x="10252" y="8997"/>
                  <a:pt x="10803" y="9044"/>
                  <a:pt x="10803" y="9093"/>
                </a:cubicBezTo>
                <a:cubicBezTo>
                  <a:pt x="10803" y="9078"/>
                  <a:pt x="10692" y="9140"/>
                  <a:pt x="10665" y="9140"/>
                </a:cubicBezTo>
                <a:cubicBezTo>
                  <a:pt x="10305" y="9254"/>
                  <a:pt x="9785" y="9318"/>
                  <a:pt x="9563" y="9411"/>
                </a:cubicBezTo>
                <a:cubicBezTo>
                  <a:pt x="9892" y="9349"/>
                  <a:pt x="10278" y="9254"/>
                  <a:pt x="10692" y="9173"/>
                </a:cubicBezTo>
                <a:cubicBezTo>
                  <a:pt x="10692" y="9173"/>
                  <a:pt x="10829" y="9093"/>
                  <a:pt x="10829" y="9158"/>
                </a:cubicBezTo>
                <a:cubicBezTo>
                  <a:pt x="10856" y="9173"/>
                  <a:pt x="10554" y="9238"/>
                  <a:pt x="10474" y="9254"/>
                </a:cubicBezTo>
                <a:cubicBezTo>
                  <a:pt x="9483" y="9492"/>
                  <a:pt x="8434" y="9748"/>
                  <a:pt x="7332" y="9973"/>
                </a:cubicBezTo>
                <a:cubicBezTo>
                  <a:pt x="6945" y="10038"/>
                  <a:pt x="6643" y="10118"/>
                  <a:pt x="6256" y="10165"/>
                </a:cubicBezTo>
                <a:cubicBezTo>
                  <a:pt x="5736" y="10199"/>
                  <a:pt x="5265" y="10406"/>
                  <a:pt x="4936" y="10406"/>
                </a:cubicBezTo>
                <a:cubicBezTo>
                  <a:pt x="4523" y="10501"/>
                  <a:pt x="4083" y="10662"/>
                  <a:pt x="3696" y="10822"/>
                </a:cubicBezTo>
                <a:cubicBezTo>
                  <a:pt x="3585" y="10872"/>
                  <a:pt x="3420" y="10967"/>
                  <a:pt x="3309" y="10952"/>
                </a:cubicBezTo>
                <a:cubicBezTo>
                  <a:pt x="3252" y="10983"/>
                  <a:pt x="2923" y="11128"/>
                  <a:pt x="2812" y="11208"/>
                </a:cubicBezTo>
                <a:cubicBezTo>
                  <a:pt x="2758" y="11257"/>
                  <a:pt x="2838" y="11320"/>
                  <a:pt x="2732" y="11289"/>
                </a:cubicBezTo>
                <a:cubicBezTo>
                  <a:pt x="2732" y="11289"/>
                  <a:pt x="2869" y="11081"/>
                  <a:pt x="2812" y="11081"/>
                </a:cubicBezTo>
                <a:cubicBezTo>
                  <a:pt x="2785" y="11081"/>
                  <a:pt x="2674" y="11257"/>
                  <a:pt x="2647" y="11273"/>
                </a:cubicBezTo>
                <a:cubicBezTo>
                  <a:pt x="2647" y="11320"/>
                  <a:pt x="2647" y="11384"/>
                  <a:pt x="2620" y="11434"/>
                </a:cubicBezTo>
                <a:cubicBezTo>
                  <a:pt x="2620" y="11465"/>
                  <a:pt x="2567" y="11483"/>
                  <a:pt x="2536" y="11514"/>
                </a:cubicBezTo>
                <a:cubicBezTo>
                  <a:pt x="2456" y="11674"/>
                  <a:pt x="2398" y="11946"/>
                  <a:pt x="2287" y="12140"/>
                </a:cubicBezTo>
                <a:cubicBezTo>
                  <a:pt x="2207" y="12236"/>
                  <a:pt x="2096" y="12283"/>
                  <a:pt x="2096" y="12397"/>
                </a:cubicBezTo>
                <a:cubicBezTo>
                  <a:pt x="2069" y="12508"/>
                  <a:pt x="1958" y="12573"/>
                  <a:pt x="1958" y="12687"/>
                </a:cubicBezTo>
                <a:cubicBezTo>
                  <a:pt x="1932" y="12733"/>
                  <a:pt x="1958" y="12782"/>
                  <a:pt x="1958" y="12813"/>
                </a:cubicBezTo>
                <a:cubicBezTo>
                  <a:pt x="1905" y="12925"/>
                  <a:pt x="1736" y="13005"/>
                  <a:pt x="1683" y="13085"/>
                </a:cubicBezTo>
                <a:cubicBezTo>
                  <a:pt x="1656" y="13134"/>
                  <a:pt x="1683" y="13184"/>
                  <a:pt x="1656" y="13215"/>
                </a:cubicBezTo>
                <a:cubicBezTo>
                  <a:pt x="1656" y="13215"/>
                  <a:pt x="1545" y="13230"/>
                  <a:pt x="1518" y="13246"/>
                </a:cubicBezTo>
                <a:cubicBezTo>
                  <a:pt x="1492" y="13264"/>
                  <a:pt x="1354" y="13567"/>
                  <a:pt x="1269" y="13616"/>
                </a:cubicBezTo>
                <a:cubicBezTo>
                  <a:pt x="1243" y="13616"/>
                  <a:pt x="1243" y="13616"/>
                  <a:pt x="1243" y="13616"/>
                </a:cubicBezTo>
                <a:cubicBezTo>
                  <a:pt x="1243" y="13616"/>
                  <a:pt x="1243" y="13616"/>
                  <a:pt x="1269" y="13616"/>
                </a:cubicBezTo>
                <a:cubicBezTo>
                  <a:pt x="1296" y="13600"/>
                  <a:pt x="1269" y="13536"/>
                  <a:pt x="1243" y="13551"/>
                </a:cubicBezTo>
                <a:cubicBezTo>
                  <a:pt x="1216" y="13567"/>
                  <a:pt x="1243" y="13600"/>
                  <a:pt x="1216" y="13632"/>
                </a:cubicBezTo>
                <a:cubicBezTo>
                  <a:pt x="1185" y="13647"/>
                  <a:pt x="1105" y="13647"/>
                  <a:pt x="1105" y="13665"/>
                </a:cubicBezTo>
                <a:cubicBezTo>
                  <a:pt x="994" y="13777"/>
                  <a:pt x="1078" y="13857"/>
                  <a:pt x="1020" y="14002"/>
                </a:cubicBezTo>
                <a:cubicBezTo>
                  <a:pt x="1020" y="14017"/>
                  <a:pt x="940" y="14033"/>
                  <a:pt x="914" y="14082"/>
                </a:cubicBezTo>
                <a:cubicBezTo>
                  <a:pt x="883" y="14113"/>
                  <a:pt x="914" y="14162"/>
                  <a:pt x="883" y="14193"/>
                </a:cubicBezTo>
                <a:cubicBezTo>
                  <a:pt x="856" y="14227"/>
                  <a:pt x="776" y="14243"/>
                  <a:pt x="718" y="14289"/>
                </a:cubicBezTo>
                <a:cubicBezTo>
                  <a:pt x="692" y="14307"/>
                  <a:pt x="692" y="14354"/>
                  <a:pt x="665" y="14369"/>
                </a:cubicBezTo>
                <a:cubicBezTo>
                  <a:pt x="607" y="14403"/>
                  <a:pt x="500" y="14403"/>
                  <a:pt x="469" y="14434"/>
                </a:cubicBezTo>
                <a:cubicBezTo>
                  <a:pt x="443" y="14450"/>
                  <a:pt x="389" y="14564"/>
                  <a:pt x="389" y="14644"/>
                </a:cubicBezTo>
                <a:cubicBezTo>
                  <a:pt x="389" y="14740"/>
                  <a:pt x="469" y="14949"/>
                  <a:pt x="363" y="14965"/>
                </a:cubicBezTo>
                <a:cubicBezTo>
                  <a:pt x="305" y="14980"/>
                  <a:pt x="252" y="14916"/>
                  <a:pt x="252" y="14851"/>
                </a:cubicBezTo>
                <a:cubicBezTo>
                  <a:pt x="252" y="14835"/>
                  <a:pt x="305" y="14804"/>
                  <a:pt x="252" y="14804"/>
                </a:cubicBezTo>
                <a:cubicBezTo>
                  <a:pt x="167" y="14786"/>
                  <a:pt x="83" y="14996"/>
                  <a:pt x="83" y="15045"/>
                </a:cubicBezTo>
                <a:cubicBezTo>
                  <a:pt x="83" y="15045"/>
                  <a:pt x="114" y="15045"/>
                  <a:pt x="114" y="15027"/>
                </a:cubicBezTo>
                <a:cubicBezTo>
                  <a:pt x="83" y="15076"/>
                  <a:pt x="83" y="15061"/>
                  <a:pt x="83" y="15045"/>
                </a:cubicBezTo>
                <a:cubicBezTo>
                  <a:pt x="56" y="15045"/>
                  <a:pt x="3" y="15045"/>
                  <a:pt x="3" y="15076"/>
                </a:cubicBezTo>
                <a:cubicBezTo>
                  <a:pt x="-24" y="15237"/>
                  <a:pt x="167" y="15252"/>
                  <a:pt x="225" y="15397"/>
                </a:cubicBezTo>
                <a:cubicBezTo>
                  <a:pt x="225" y="15428"/>
                  <a:pt x="167" y="15413"/>
                  <a:pt x="167" y="15462"/>
                </a:cubicBezTo>
                <a:cubicBezTo>
                  <a:pt x="167" y="15493"/>
                  <a:pt x="225" y="15493"/>
                  <a:pt x="225" y="15527"/>
                </a:cubicBezTo>
                <a:cubicBezTo>
                  <a:pt x="225" y="15542"/>
                  <a:pt x="140" y="15573"/>
                  <a:pt x="140" y="15607"/>
                </a:cubicBezTo>
                <a:cubicBezTo>
                  <a:pt x="140" y="15654"/>
                  <a:pt x="140" y="15687"/>
                  <a:pt x="140" y="15703"/>
                </a:cubicBezTo>
                <a:lnTo>
                  <a:pt x="29" y="15718"/>
                </a:lnTo>
                <a:cubicBezTo>
                  <a:pt x="29" y="15783"/>
                  <a:pt x="114" y="15783"/>
                  <a:pt x="140" y="15832"/>
                </a:cubicBezTo>
                <a:cubicBezTo>
                  <a:pt x="140" y="15832"/>
                  <a:pt x="83" y="15863"/>
                  <a:pt x="83" y="15879"/>
                </a:cubicBezTo>
                <a:cubicBezTo>
                  <a:pt x="56" y="16135"/>
                  <a:pt x="389" y="16345"/>
                  <a:pt x="634" y="16472"/>
                </a:cubicBezTo>
                <a:cubicBezTo>
                  <a:pt x="1656" y="16987"/>
                  <a:pt x="3612" y="17373"/>
                  <a:pt x="5185" y="17611"/>
                </a:cubicBezTo>
                <a:cubicBezTo>
                  <a:pt x="5456" y="17660"/>
                  <a:pt x="5736" y="17676"/>
                  <a:pt x="5954" y="17709"/>
                </a:cubicBezTo>
                <a:cubicBezTo>
                  <a:pt x="5980" y="17725"/>
                  <a:pt x="6007" y="17756"/>
                  <a:pt x="6065" y="17756"/>
                </a:cubicBezTo>
                <a:cubicBezTo>
                  <a:pt x="6203" y="17789"/>
                  <a:pt x="6314" y="17774"/>
                  <a:pt x="6394" y="17805"/>
                </a:cubicBezTo>
                <a:cubicBezTo>
                  <a:pt x="6367" y="17805"/>
                  <a:pt x="6314" y="17821"/>
                  <a:pt x="6340" y="17821"/>
                </a:cubicBezTo>
                <a:cubicBezTo>
                  <a:pt x="6505" y="17870"/>
                  <a:pt x="6616" y="17836"/>
                  <a:pt x="6669" y="17901"/>
                </a:cubicBezTo>
                <a:cubicBezTo>
                  <a:pt x="6696" y="17916"/>
                  <a:pt x="6532" y="17901"/>
                  <a:pt x="6532" y="17966"/>
                </a:cubicBezTo>
                <a:cubicBezTo>
                  <a:pt x="6532" y="17950"/>
                  <a:pt x="6696" y="18015"/>
                  <a:pt x="6669" y="18030"/>
                </a:cubicBezTo>
                <a:cubicBezTo>
                  <a:pt x="6643" y="18095"/>
                  <a:pt x="6394" y="18095"/>
                  <a:pt x="6340" y="18157"/>
                </a:cubicBezTo>
                <a:cubicBezTo>
                  <a:pt x="6367" y="18126"/>
                  <a:pt x="6394" y="18206"/>
                  <a:pt x="6394" y="18222"/>
                </a:cubicBezTo>
                <a:cubicBezTo>
                  <a:pt x="6394" y="18206"/>
                  <a:pt x="6420" y="18206"/>
                  <a:pt x="6420" y="18206"/>
                </a:cubicBezTo>
                <a:lnTo>
                  <a:pt x="6394" y="18222"/>
                </a:lnTo>
                <a:cubicBezTo>
                  <a:pt x="6394" y="18253"/>
                  <a:pt x="6229" y="18237"/>
                  <a:pt x="6340" y="18287"/>
                </a:cubicBezTo>
                <a:cubicBezTo>
                  <a:pt x="6452" y="18367"/>
                  <a:pt x="6478" y="18222"/>
                  <a:pt x="6589" y="18302"/>
                </a:cubicBezTo>
                <a:cubicBezTo>
                  <a:pt x="6558" y="18287"/>
                  <a:pt x="6505" y="18318"/>
                  <a:pt x="6478" y="18351"/>
                </a:cubicBezTo>
                <a:cubicBezTo>
                  <a:pt x="6505" y="18367"/>
                  <a:pt x="6532" y="18416"/>
                  <a:pt x="6532" y="18416"/>
                </a:cubicBezTo>
                <a:cubicBezTo>
                  <a:pt x="6532" y="18478"/>
                  <a:pt x="6203" y="18543"/>
                  <a:pt x="6478" y="18527"/>
                </a:cubicBezTo>
                <a:cubicBezTo>
                  <a:pt x="6696" y="18512"/>
                  <a:pt x="6394" y="18574"/>
                  <a:pt x="6367" y="18592"/>
                </a:cubicBezTo>
                <a:cubicBezTo>
                  <a:pt x="6203" y="18623"/>
                  <a:pt x="6118" y="18657"/>
                  <a:pt x="6367" y="18623"/>
                </a:cubicBezTo>
                <a:cubicBezTo>
                  <a:pt x="6394" y="18608"/>
                  <a:pt x="6478" y="18608"/>
                  <a:pt x="6478" y="18623"/>
                </a:cubicBezTo>
                <a:cubicBezTo>
                  <a:pt x="6532" y="18672"/>
                  <a:pt x="5789" y="18799"/>
                  <a:pt x="6118" y="18848"/>
                </a:cubicBezTo>
                <a:cubicBezTo>
                  <a:pt x="6314" y="18864"/>
                  <a:pt x="6038" y="18895"/>
                  <a:pt x="6007" y="18929"/>
                </a:cubicBezTo>
                <a:cubicBezTo>
                  <a:pt x="6007" y="18929"/>
                  <a:pt x="6038" y="19024"/>
                  <a:pt x="5927" y="19040"/>
                </a:cubicBezTo>
                <a:cubicBezTo>
                  <a:pt x="5705" y="19058"/>
                  <a:pt x="5980" y="19136"/>
                  <a:pt x="6007" y="19136"/>
                </a:cubicBezTo>
                <a:cubicBezTo>
                  <a:pt x="5980" y="19154"/>
                  <a:pt x="5736" y="19136"/>
                  <a:pt x="5705" y="19169"/>
                </a:cubicBezTo>
                <a:cubicBezTo>
                  <a:pt x="5678" y="19185"/>
                  <a:pt x="5736" y="19281"/>
                  <a:pt x="5652" y="19330"/>
                </a:cubicBezTo>
                <a:cubicBezTo>
                  <a:pt x="5625" y="19345"/>
                  <a:pt x="5567" y="19314"/>
                  <a:pt x="5540" y="19345"/>
                </a:cubicBezTo>
                <a:cubicBezTo>
                  <a:pt x="5540" y="19330"/>
                  <a:pt x="5540" y="19377"/>
                  <a:pt x="5540" y="19395"/>
                </a:cubicBezTo>
                <a:cubicBezTo>
                  <a:pt x="5567" y="19377"/>
                  <a:pt x="5705" y="19330"/>
                  <a:pt x="5789" y="19377"/>
                </a:cubicBezTo>
                <a:cubicBezTo>
                  <a:pt x="5736" y="19345"/>
                  <a:pt x="5652" y="19395"/>
                  <a:pt x="5625" y="19410"/>
                </a:cubicBezTo>
                <a:cubicBezTo>
                  <a:pt x="5625" y="19395"/>
                  <a:pt x="5678" y="19426"/>
                  <a:pt x="5678" y="19441"/>
                </a:cubicBezTo>
                <a:cubicBezTo>
                  <a:pt x="5678" y="19441"/>
                  <a:pt x="5567" y="19441"/>
                  <a:pt x="5594" y="19475"/>
                </a:cubicBezTo>
                <a:cubicBezTo>
                  <a:pt x="5594" y="19475"/>
                  <a:pt x="5594" y="19475"/>
                  <a:pt x="5625" y="19475"/>
                </a:cubicBezTo>
                <a:cubicBezTo>
                  <a:pt x="5625" y="19475"/>
                  <a:pt x="5625" y="19490"/>
                  <a:pt x="5625" y="19475"/>
                </a:cubicBezTo>
                <a:cubicBezTo>
                  <a:pt x="5594" y="19490"/>
                  <a:pt x="5594" y="19490"/>
                  <a:pt x="5567" y="19506"/>
                </a:cubicBezTo>
                <a:cubicBezTo>
                  <a:pt x="5429" y="19555"/>
                  <a:pt x="5678" y="19537"/>
                  <a:pt x="5705" y="19586"/>
                </a:cubicBezTo>
                <a:cubicBezTo>
                  <a:pt x="5927" y="19571"/>
                  <a:pt x="5594" y="19651"/>
                  <a:pt x="5705" y="19586"/>
                </a:cubicBezTo>
                <a:cubicBezTo>
                  <a:pt x="5567" y="19602"/>
                  <a:pt x="5429" y="19586"/>
                  <a:pt x="5349" y="19667"/>
                </a:cubicBezTo>
                <a:cubicBezTo>
                  <a:pt x="5265" y="19731"/>
                  <a:pt x="5403" y="19667"/>
                  <a:pt x="5403" y="19716"/>
                </a:cubicBezTo>
                <a:cubicBezTo>
                  <a:pt x="5403" y="19716"/>
                  <a:pt x="5318" y="19778"/>
                  <a:pt x="5318" y="19762"/>
                </a:cubicBezTo>
                <a:cubicBezTo>
                  <a:pt x="5292" y="19811"/>
                  <a:pt x="5349" y="19811"/>
                  <a:pt x="5349" y="19827"/>
                </a:cubicBezTo>
                <a:cubicBezTo>
                  <a:pt x="5318" y="19843"/>
                  <a:pt x="5265" y="19827"/>
                  <a:pt x="5265" y="19843"/>
                </a:cubicBezTo>
                <a:cubicBezTo>
                  <a:pt x="5238" y="19892"/>
                  <a:pt x="5318" y="19923"/>
                  <a:pt x="5292" y="19941"/>
                </a:cubicBezTo>
                <a:cubicBezTo>
                  <a:pt x="5265" y="19956"/>
                  <a:pt x="5127" y="19892"/>
                  <a:pt x="5154" y="19956"/>
                </a:cubicBezTo>
                <a:cubicBezTo>
                  <a:pt x="5154" y="19988"/>
                  <a:pt x="5403" y="20019"/>
                  <a:pt x="5376" y="20052"/>
                </a:cubicBezTo>
                <a:cubicBezTo>
                  <a:pt x="5376" y="20052"/>
                  <a:pt x="5074" y="20052"/>
                  <a:pt x="5043" y="20068"/>
                </a:cubicBezTo>
                <a:cubicBezTo>
                  <a:pt x="5016" y="20083"/>
                  <a:pt x="5043" y="20278"/>
                  <a:pt x="5074" y="20278"/>
                </a:cubicBezTo>
                <a:cubicBezTo>
                  <a:pt x="5127" y="20309"/>
                  <a:pt x="5238" y="20244"/>
                  <a:pt x="5318" y="20293"/>
                </a:cubicBezTo>
                <a:cubicBezTo>
                  <a:pt x="5318" y="20244"/>
                  <a:pt x="5429" y="20309"/>
                  <a:pt x="5318" y="20293"/>
                </a:cubicBezTo>
                <a:cubicBezTo>
                  <a:pt x="5376" y="20358"/>
                  <a:pt x="5238" y="20309"/>
                  <a:pt x="5185" y="20309"/>
                </a:cubicBezTo>
                <a:cubicBezTo>
                  <a:pt x="5074" y="20309"/>
                  <a:pt x="5016" y="20420"/>
                  <a:pt x="5016" y="20404"/>
                </a:cubicBezTo>
                <a:cubicBezTo>
                  <a:pt x="5043" y="20420"/>
                  <a:pt x="5265" y="20389"/>
                  <a:pt x="5376" y="20420"/>
                </a:cubicBezTo>
                <a:cubicBezTo>
                  <a:pt x="5043" y="20373"/>
                  <a:pt x="5705" y="20373"/>
                  <a:pt x="5376" y="20420"/>
                </a:cubicBezTo>
                <a:cubicBezTo>
                  <a:pt x="5429" y="20469"/>
                  <a:pt x="4963" y="20404"/>
                  <a:pt x="4936" y="20438"/>
                </a:cubicBezTo>
                <a:cubicBezTo>
                  <a:pt x="4878" y="20485"/>
                  <a:pt x="5154" y="20580"/>
                  <a:pt x="5127" y="20599"/>
                </a:cubicBezTo>
                <a:cubicBezTo>
                  <a:pt x="5074" y="20645"/>
                  <a:pt x="4825" y="20549"/>
                  <a:pt x="4798" y="20580"/>
                </a:cubicBezTo>
                <a:cubicBezTo>
                  <a:pt x="4767" y="20599"/>
                  <a:pt x="4740" y="20614"/>
                  <a:pt x="4740" y="20614"/>
                </a:cubicBezTo>
                <a:cubicBezTo>
                  <a:pt x="4767" y="20614"/>
                  <a:pt x="4825" y="20580"/>
                  <a:pt x="4905" y="20614"/>
                </a:cubicBezTo>
                <a:cubicBezTo>
                  <a:pt x="4905" y="20614"/>
                  <a:pt x="4989" y="20694"/>
                  <a:pt x="5016" y="20710"/>
                </a:cubicBezTo>
                <a:cubicBezTo>
                  <a:pt x="5100" y="20741"/>
                  <a:pt x="5238" y="20725"/>
                  <a:pt x="5185" y="20775"/>
                </a:cubicBezTo>
                <a:cubicBezTo>
                  <a:pt x="5100" y="20839"/>
                  <a:pt x="5185" y="20725"/>
                  <a:pt x="5016" y="20790"/>
                </a:cubicBezTo>
                <a:cubicBezTo>
                  <a:pt x="5043" y="20775"/>
                  <a:pt x="5074" y="20821"/>
                  <a:pt x="5074" y="20821"/>
                </a:cubicBezTo>
                <a:cubicBezTo>
                  <a:pt x="4989" y="20839"/>
                  <a:pt x="4989" y="20806"/>
                  <a:pt x="4936" y="20790"/>
                </a:cubicBezTo>
                <a:cubicBezTo>
                  <a:pt x="4963" y="20806"/>
                  <a:pt x="4852" y="20806"/>
                  <a:pt x="4852" y="20790"/>
                </a:cubicBezTo>
                <a:cubicBezTo>
                  <a:pt x="4825" y="20821"/>
                  <a:pt x="4740" y="20886"/>
                  <a:pt x="4740" y="20901"/>
                </a:cubicBezTo>
                <a:cubicBezTo>
                  <a:pt x="4740" y="20920"/>
                  <a:pt x="4798" y="20901"/>
                  <a:pt x="4852" y="20951"/>
                </a:cubicBezTo>
                <a:cubicBezTo>
                  <a:pt x="4878" y="20982"/>
                  <a:pt x="4878" y="21031"/>
                  <a:pt x="4963" y="21046"/>
                </a:cubicBezTo>
                <a:cubicBezTo>
                  <a:pt x="4936" y="21031"/>
                  <a:pt x="5265" y="21062"/>
                  <a:pt x="5185" y="21111"/>
                </a:cubicBezTo>
                <a:cubicBezTo>
                  <a:pt x="5100" y="21142"/>
                  <a:pt x="4687" y="21046"/>
                  <a:pt x="4660" y="21062"/>
                </a:cubicBezTo>
                <a:cubicBezTo>
                  <a:pt x="4634" y="21078"/>
                  <a:pt x="4740" y="21191"/>
                  <a:pt x="4825" y="21222"/>
                </a:cubicBezTo>
                <a:cubicBezTo>
                  <a:pt x="4798" y="21207"/>
                  <a:pt x="4989" y="21176"/>
                  <a:pt x="4936" y="21207"/>
                </a:cubicBezTo>
                <a:cubicBezTo>
                  <a:pt x="4878" y="21256"/>
                  <a:pt x="4767" y="21207"/>
                  <a:pt x="4714" y="21256"/>
                </a:cubicBezTo>
                <a:cubicBezTo>
                  <a:pt x="4714" y="21256"/>
                  <a:pt x="4767" y="21272"/>
                  <a:pt x="4798" y="21272"/>
                </a:cubicBezTo>
                <a:cubicBezTo>
                  <a:pt x="4798" y="21272"/>
                  <a:pt x="4798" y="21272"/>
                  <a:pt x="4798" y="21287"/>
                </a:cubicBezTo>
                <a:cubicBezTo>
                  <a:pt x="4798" y="21287"/>
                  <a:pt x="4798" y="21287"/>
                  <a:pt x="4798" y="21272"/>
                </a:cubicBezTo>
                <a:cubicBezTo>
                  <a:pt x="4767" y="21272"/>
                  <a:pt x="4687" y="21352"/>
                  <a:pt x="4740" y="21383"/>
                </a:cubicBezTo>
                <a:cubicBezTo>
                  <a:pt x="4825" y="21432"/>
                  <a:pt x="4798" y="21367"/>
                  <a:pt x="4878" y="21352"/>
                </a:cubicBezTo>
                <a:cubicBezTo>
                  <a:pt x="4878" y="21352"/>
                  <a:pt x="4878" y="21352"/>
                  <a:pt x="4905" y="21352"/>
                </a:cubicBezTo>
                <a:lnTo>
                  <a:pt x="4878" y="21352"/>
                </a:lnTo>
                <a:cubicBezTo>
                  <a:pt x="4852" y="21352"/>
                  <a:pt x="4936" y="21399"/>
                  <a:pt x="4989" y="21417"/>
                </a:cubicBezTo>
                <a:cubicBezTo>
                  <a:pt x="5043" y="21417"/>
                  <a:pt x="5074" y="21417"/>
                  <a:pt x="5074" y="21417"/>
                </a:cubicBezTo>
                <a:cubicBezTo>
                  <a:pt x="5043" y="21417"/>
                  <a:pt x="5016" y="21417"/>
                  <a:pt x="4989" y="21417"/>
                </a:cubicBezTo>
                <a:cubicBezTo>
                  <a:pt x="4905" y="21417"/>
                  <a:pt x="4798" y="21417"/>
                  <a:pt x="4798" y="21448"/>
                </a:cubicBezTo>
                <a:cubicBezTo>
                  <a:pt x="4767" y="21497"/>
                  <a:pt x="5043" y="21432"/>
                  <a:pt x="5043" y="21481"/>
                </a:cubicBezTo>
                <a:cubicBezTo>
                  <a:pt x="5043" y="21497"/>
                  <a:pt x="4852" y="21497"/>
                  <a:pt x="4905" y="21512"/>
                </a:cubicBezTo>
                <a:cubicBezTo>
                  <a:pt x="4989" y="21528"/>
                  <a:pt x="5376" y="21512"/>
                  <a:pt x="5403" y="21463"/>
                </a:cubicBezTo>
                <a:cubicBezTo>
                  <a:pt x="5376" y="21481"/>
                  <a:pt x="5212" y="21463"/>
                  <a:pt x="5212" y="21432"/>
                </a:cubicBezTo>
                <a:cubicBezTo>
                  <a:pt x="5212" y="21432"/>
                  <a:pt x="5567" y="21321"/>
                  <a:pt x="5625" y="21287"/>
                </a:cubicBezTo>
                <a:cubicBezTo>
                  <a:pt x="5594" y="21303"/>
                  <a:pt x="5540" y="21272"/>
                  <a:pt x="5567" y="21256"/>
                </a:cubicBezTo>
                <a:cubicBezTo>
                  <a:pt x="5594" y="21207"/>
                  <a:pt x="5736" y="21287"/>
                  <a:pt x="5678" y="21222"/>
                </a:cubicBezTo>
                <a:cubicBezTo>
                  <a:pt x="5652" y="21207"/>
                  <a:pt x="5540" y="21241"/>
                  <a:pt x="5540" y="21222"/>
                </a:cubicBezTo>
                <a:cubicBezTo>
                  <a:pt x="5514" y="21222"/>
                  <a:pt x="5540" y="21176"/>
                  <a:pt x="5540" y="21176"/>
                </a:cubicBezTo>
                <a:cubicBezTo>
                  <a:pt x="5487" y="21160"/>
                  <a:pt x="5456" y="21160"/>
                  <a:pt x="5429" y="21160"/>
                </a:cubicBezTo>
                <a:cubicBezTo>
                  <a:pt x="5376" y="21176"/>
                  <a:pt x="5376" y="21160"/>
                  <a:pt x="5429" y="21160"/>
                </a:cubicBezTo>
                <a:cubicBezTo>
                  <a:pt x="5456" y="21160"/>
                  <a:pt x="5487" y="21142"/>
                  <a:pt x="5514" y="21142"/>
                </a:cubicBezTo>
                <a:cubicBezTo>
                  <a:pt x="5540" y="21127"/>
                  <a:pt x="5594" y="21111"/>
                  <a:pt x="5594" y="21096"/>
                </a:cubicBezTo>
                <a:cubicBezTo>
                  <a:pt x="5567" y="21062"/>
                  <a:pt x="5376" y="21160"/>
                  <a:pt x="5349" y="21111"/>
                </a:cubicBezTo>
                <a:cubicBezTo>
                  <a:pt x="5318" y="21096"/>
                  <a:pt x="5594" y="21062"/>
                  <a:pt x="5652" y="21046"/>
                </a:cubicBezTo>
                <a:cubicBezTo>
                  <a:pt x="5678" y="21031"/>
                  <a:pt x="5789" y="20951"/>
                  <a:pt x="5789" y="20951"/>
                </a:cubicBezTo>
                <a:cubicBezTo>
                  <a:pt x="5789" y="20935"/>
                  <a:pt x="5736" y="20886"/>
                  <a:pt x="5816" y="20855"/>
                </a:cubicBezTo>
                <a:cubicBezTo>
                  <a:pt x="5869" y="20821"/>
                  <a:pt x="6065" y="20806"/>
                  <a:pt x="6256" y="20759"/>
                </a:cubicBezTo>
                <a:cubicBezTo>
                  <a:pt x="6616" y="20661"/>
                  <a:pt x="7109" y="20565"/>
                  <a:pt x="7554" y="20485"/>
                </a:cubicBezTo>
                <a:cubicBezTo>
                  <a:pt x="8132" y="20389"/>
                  <a:pt x="8789" y="20244"/>
                  <a:pt x="9314" y="20133"/>
                </a:cubicBezTo>
                <a:cubicBezTo>
                  <a:pt x="11105" y="19762"/>
                  <a:pt x="13420" y="19216"/>
                  <a:pt x="15265" y="18768"/>
                </a:cubicBezTo>
                <a:cubicBezTo>
                  <a:pt x="15763" y="18639"/>
                  <a:pt x="16229" y="18527"/>
                  <a:pt x="16727" y="18398"/>
                </a:cubicBezTo>
                <a:cubicBezTo>
                  <a:pt x="16892" y="18351"/>
                  <a:pt x="17029" y="18287"/>
                  <a:pt x="17167" y="18253"/>
                </a:cubicBezTo>
                <a:cubicBezTo>
                  <a:pt x="17389" y="18222"/>
                  <a:pt x="17554" y="18253"/>
                  <a:pt x="17665" y="18191"/>
                </a:cubicBezTo>
                <a:cubicBezTo>
                  <a:pt x="17665" y="18191"/>
                  <a:pt x="17638" y="18175"/>
                  <a:pt x="17665" y="18175"/>
                </a:cubicBezTo>
                <a:cubicBezTo>
                  <a:pt x="17718" y="18157"/>
                  <a:pt x="17909" y="18191"/>
                  <a:pt x="17967" y="18157"/>
                </a:cubicBezTo>
                <a:cubicBezTo>
                  <a:pt x="17994" y="18142"/>
                  <a:pt x="17909" y="18111"/>
                  <a:pt x="17940" y="18077"/>
                </a:cubicBezTo>
                <a:cubicBezTo>
                  <a:pt x="17940" y="18095"/>
                  <a:pt x="18078" y="18015"/>
                  <a:pt x="18105" y="17997"/>
                </a:cubicBezTo>
                <a:cubicBezTo>
                  <a:pt x="18354" y="17885"/>
                  <a:pt x="18905" y="17789"/>
                  <a:pt x="18958" y="17709"/>
                </a:cubicBezTo>
                <a:cubicBezTo>
                  <a:pt x="18767" y="17725"/>
                  <a:pt x="18740" y="17789"/>
                  <a:pt x="18598" y="17821"/>
                </a:cubicBezTo>
                <a:cubicBezTo>
                  <a:pt x="18545" y="17836"/>
                  <a:pt x="18434" y="17854"/>
                  <a:pt x="18434" y="17836"/>
                </a:cubicBezTo>
                <a:cubicBezTo>
                  <a:pt x="18434" y="17854"/>
                  <a:pt x="18492" y="17709"/>
                  <a:pt x="18492" y="17709"/>
                </a:cubicBezTo>
                <a:cubicBezTo>
                  <a:pt x="18545" y="17645"/>
                  <a:pt x="19043" y="17595"/>
                  <a:pt x="18905" y="17500"/>
                </a:cubicBezTo>
                <a:cubicBezTo>
                  <a:pt x="18932" y="17515"/>
                  <a:pt x="18794" y="17533"/>
                  <a:pt x="18820" y="17500"/>
                </a:cubicBezTo>
                <a:cubicBezTo>
                  <a:pt x="18878" y="17484"/>
                  <a:pt x="19043" y="17468"/>
                  <a:pt x="19096" y="17419"/>
                </a:cubicBezTo>
                <a:cubicBezTo>
                  <a:pt x="19180" y="17388"/>
                  <a:pt x="19149" y="17323"/>
                  <a:pt x="19207" y="17292"/>
                </a:cubicBezTo>
                <a:cubicBezTo>
                  <a:pt x="19234" y="17274"/>
                  <a:pt x="19509" y="17194"/>
                  <a:pt x="19456" y="17163"/>
                </a:cubicBezTo>
                <a:cubicBezTo>
                  <a:pt x="19429" y="17132"/>
                  <a:pt x="19234" y="17243"/>
                  <a:pt x="19180" y="17212"/>
                </a:cubicBezTo>
                <a:cubicBezTo>
                  <a:pt x="19149" y="17163"/>
                  <a:pt x="19318" y="17194"/>
                  <a:pt x="19287" y="17147"/>
                </a:cubicBezTo>
                <a:cubicBezTo>
                  <a:pt x="19260" y="17147"/>
                  <a:pt x="19207" y="17147"/>
                  <a:pt x="19207" y="17132"/>
                </a:cubicBezTo>
                <a:cubicBezTo>
                  <a:pt x="19260" y="17034"/>
                  <a:pt x="19536" y="17034"/>
                  <a:pt x="19594" y="16938"/>
                </a:cubicBezTo>
                <a:cubicBezTo>
                  <a:pt x="19594" y="16971"/>
                  <a:pt x="19483" y="16907"/>
                  <a:pt x="19483" y="16891"/>
                </a:cubicBezTo>
                <a:cubicBezTo>
                  <a:pt x="19483" y="16873"/>
                  <a:pt x="19620" y="16826"/>
                  <a:pt x="19647" y="16777"/>
                </a:cubicBezTo>
                <a:cubicBezTo>
                  <a:pt x="19674" y="16762"/>
                  <a:pt x="19674" y="16731"/>
                  <a:pt x="19647" y="16746"/>
                </a:cubicBezTo>
                <a:cubicBezTo>
                  <a:pt x="19700" y="16681"/>
                  <a:pt x="19647" y="16666"/>
                  <a:pt x="19674" y="16586"/>
                </a:cubicBezTo>
                <a:cubicBezTo>
                  <a:pt x="19594" y="16617"/>
                  <a:pt x="19563" y="16552"/>
                  <a:pt x="19674" y="16570"/>
                </a:cubicBezTo>
                <a:cubicBezTo>
                  <a:pt x="19674" y="16552"/>
                  <a:pt x="19700" y="16552"/>
                  <a:pt x="19732" y="16552"/>
                </a:cubicBezTo>
                <a:cubicBezTo>
                  <a:pt x="19732" y="16536"/>
                  <a:pt x="19758" y="16536"/>
                  <a:pt x="19758" y="16552"/>
                </a:cubicBezTo>
                <a:cubicBezTo>
                  <a:pt x="19785" y="16521"/>
                  <a:pt x="19869" y="16521"/>
                  <a:pt x="19923" y="16490"/>
                </a:cubicBezTo>
                <a:cubicBezTo>
                  <a:pt x="19949" y="16472"/>
                  <a:pt x="19923" y="16441"/>
                  <a:pt x="19923" y="16441"/>
                </a:cubicBezTo>
                <a:lnTo>
                  <a:pt x="19976" y="16441"/>
                </a:lnTo>
                <a:cubicBezTo>
                  <a:pt x="20060" y="16360"/>
                  <a:pt x="19923" y="16410"/>
                  <a:pt x="19923" y="16376"/>
                </a:cubicBezTo>
                <a:cubicBezTo>
                  <a:pt x="19923" y="16296"/>
                  <a:pt x="20087" y="16329"/>
                  <a:pt x="20060" y="16280"/>
                </a:cubicBezTo>
                <a:cubicBezTo>
                  <a:pt x="20060" y="16231"/>
                  <a:pt x="19923" y="16329"/>
                  <a:pt x="19869" y="16265"/>
                </a:cubicBezTo>
                <a:cubicBezTo>
                  <a:pt x="19869" y="16249"/>
                  <a:pt x="20034" y="16200"/>
                  <a:pt x="19976" y="16169"/>
                </a:cubicBezTo>
                <a:cubicBezTo>
                  <a:pt x="19923" y="16120"/>
                  <a:pt x="20060" y="16120"/>
                  <a:pt x="20087" y="16070"/>
                </a:cubicBezTo>
                <a:cubicBezTo>
                  <a:pt x="20087" y="16089"/>
                  <a:pt x="20007" y="16055"/>
                  <a:pt x="20007" y="16039"/>
                </a:cubicBezTo>
                <a:cubicBezTo>
                  <a:pt x="20034" y="15975"/>
                  <a:pt x="20172" y="16024"/>
                  <a:pt x="20252" y="15928"/>
                </a:cubicBezTo>
                <a:cubicBezTo>
                  <a:pt x="20252" y="15928"/>
                  <a:pt x="20225" y="15832"/>
                  <a:pt x="20225" y="15814"/>
                </a:cubicBezTo>
                <a:cubicBezTo>
                  <a:pt x="20283" y="15718"/>
                  <a:pt x="20394" y="15799"/>
                  <a:pt x="20336" y="15703"/>
                </a:cubicBezTo>
                <a:cubicBezTo>
                  <a:pt x="20309" y="15654"/>
                  <a:pt x="20283" y="15749"/>
                  <a:pt x="20198" y="15734"/>
                </a:cubicBezTo>
                <a:cubicBezTo>
                  <a:pt x="20198" y="15734"/>
                  <a:pt x="20198" y="15687"/>
                  <a:pt x="20198" y="15669"/>
                </a:cubicBezTo>
                <a:cubicBezTo>
                  <a:pt x="20172" y="15654"/>
                  <a:pt x="20007" y="15607"/>
                  <a:pt x="20172" y="15558"/>
                </a:cubicBezTo>
                <a:lnTo>
                  <a:pt x="20394" y="15493"/>
                </a:lnTo>
                <a:cubicBezTo>
                  <a:pt x="20447" y="15446"/>
                  <a:pt x="20336" y="15446"/>
                  <a:pt x="20420" y="15397"/>
                </a:cubicBezTo>
                <a:cubicBezTo>
                  <a:pt x="20447" y="15397"/>
                  <a:pt x="20474" y="15413"/>
                  <a:pt x="20500" y="15397"/>
                </a:cubicBezTo>
                <a:cubicBezTo>
                  <a:pt x="20527" y="15382"/>
                  <a:pt x="20612" y="15333"/>
                  <a:pt x="20612" y="15317"/>
                </a:cubicBezTo>
                <a:cubicBezTo>
                  <a:pt x="20612" y="15333"/>
                  <a:pt x="20500" y="15317"/>
                  <a:pt x="20500" y="15317"/>
                </a:cubicBezTo>
                <a:cubicBezTo>
                  <a:pt x="20527" y="15252"/>
                  <a:pt x="20638" y="15286"/>
                  <a:pt x="20612" y="15221"/>
                </a:cubicBezTo>
                <a:cubicBezTo>
                  <a:pt x="20585" y="15156"/>
                  <a:pt x="20420" y="15206"/>
                  <a:pt x="20420" y="15141"/>
                </a:cubicBezTo>
                <a:cubicBezTo>
                  <a:pt x="20420" y="15125"/>
                  <a:pt x="20696" y="15107"/>
                  <a:pt x="20447" y="15107"/>
                </a:cubicBezTo>
                <a:cubicBezTo>
                  <a:pt x="20252" y="15125"/>
                  <a:pt x="20527" y="15045"/>
                  <a:pt x="20474" y="15045"/>
                </a:cubicBezTo>
                <a:cubicBezTo>
                  <a:pt x="20558" y="15027"/>
                  <a:pt x="20500" y="15076"/>
                  <a:pt x="20612" y="15011"/>
                </a:cubicBezTo>
                <a:cubicBezTo>
                  <a:pt x="20665" y="14996"/>
                  <a:pt x="20585" y="14980"/>
                  <a:pt x="20612" y="14965"/>
                </a:cubicBezTo>
                <a:cubicBezTo>
                  <a:pt x="20612" y="14965"/>
                  <a:pt x="20696" y="14965"/>
                  <a:pt x="20696" y="14949"/>
                </a:cubicBezTo>
                <a:cubicBezTo>
                  <a:pt x="20723" y="14916"/>
                  <a:pt x="20665" y="14885"/>
                  <a:pt x="20749" y="14851"/>
                </a:cubicBezTo>
                <a:cubicBezTo>
                  <a:pt x="20860" y="14786"/>
                  <a:pt x="20972" y="14804"/>
                  <a:pt x="20860" y="14740"/>
                </a:cubicBezTo>
                <a:cubicBezTo>
                  <a:pt x="20749" y="14675"/>
                  <a:pt x="20914" y="14724"/>
                  <a:pt x="20945" y="14675"/>
                </a:cubicBezTo>
                <a:cubicBezTo>
                  <a:pt x="20998" y="14579"/>
                  <a:pt x="20945" y="14644"/>
                  <a:pt x="20749" y="14659"/>
                </a:cubicBezTo>
                <a:cubicBezTo>
                  <a:pt x="20749" y="14724"/>
                  <a:pt x="20638" y="14659"/>
                  <a:pt x="20749" y="14659"/>
                </a:cubicBezTo>
                <a:cubicBezTo>
                  <a:pt x="20834" y="14644"/>
                  <a:pt x="20723" y="14610"/>
                  <a:pt x="20803" y="14579"/>
                </a:cubicBezTo>
                <a:cubicBezTo>
                  <a:pt x="20803" y="14564"/>
                  <a:pt x="20914" y="14579"/>
                  <a:pt x="20945" y="14579"/>
                </a:cubicBezTo>
                <a:cubicBezTo>
                  <a:pt x="21025" y="14564"/>
                  <a:pt x="21163" y="14499"/>
                  <a:pt x="21189" y="14465"/>
                </a:cubicBezTo>
                <a:cubicBezTo>
                  <a:pt x="21163" y="14483"/>
                  <a:pt x="21109" y="14450"/>
                  <a:pt x="21109" y="14434"/>
                </a:cubicBezTo>
                <a:cubicBezTo>
                  <a:pt x="21136" y="14369"/>
                  <a:pt x="21216" y="14403"/>
                  <a:pt x="21136" y="14323"/>
                </a:cubicBezTo>
                <a:cubicBezTo>
                  <a:pt x="21025" y="14227"/>
                  <a:pt x="21412" y="14289"/>
                  <a:pt x="21274" y="14162"/>
                </a:cubicBezTo>
                <a:cubicBezTo>
                  <a:pt x="21163" y="14082"/>
                  <a:pt x="21354" y="14144"/>
                  <a:pt x="21354" y="14067"/>
                </a:cubicBezTo>
                <a:cubicBezTo>
                  <a:pt x="21354" y="14067"/>
                  <a:pt x="21274" y="14067"/>
                  <a:pt x="21216" y="14048"/>
                </a:cubicBezTo>
                <a:cubicBezTo>
                  <a:pt x="21247" y="14048"/>
                  <a:pt x="21247" y="13986"/>
                  <a:pt x="21247" y="13986"/>
                </a:cubicBezTo>
                <a:cubicBezTo>
                  <a:pt x="21274" y="13968"/>
                  <a:pt x="21385" y="14017"/>
                  <a:pt x="21465" y="13968"/>
                </a:cubicBezTo>
                <a:cubicBezTo>
                  <a:pt x="21496" y="13937"/>
                  <a:pt x="21385" y="13937"/>
                  <a:pt x="21412" y="13906"/>
                </a:cubicBezTo>
                <a:cubicBezTo>
                  <a:pt x="21412" y="13888"/>
                  <a:pt x="21576" y="13906"/>
                  <a:pt x="21549" y="13841"/>
                </a:cubicBezTo>
                <a:close/>
                <a:moveTo>
                  <a:pt x="17416" y="6012"/>
                </a:moveTo>
                <a:cubicBezTo>
                  <a:pt x="17416" y="6043"/>
                  <a:pt x="17278" y="6012"/>
                  <a:pt x="17278" y="5978"/>
                </a:cubicBezTo>
                <a:cubicBezTo>
                  <a:pt x="17278" y="5947"/>
                  <a:pt x="17416" y="6012"/>
                  <a:pt x="17416" y="6012"/>
                </a:cubicBezTo>
                <a:close/>
                <a:moveTo>
                  <a:pt x="17252" y="5914"/>
                </a:moveTo>
                <a:cubicBezTo>
                  <a:pt x="17252" y="5963"/>
                  <a:pt x="17140" y="5947"/>
                  <a:pt x="17140" y="5898"/>
                </a:cubicBezTo>
                <a:cubicBezTo>
                  <a:pt x="17140" y="5852"/>
                  <a:pt x="17252" y="5932"/>
                  <a:pt x="17252" y="5914"/>
                </a:cubicBezTo>
                <a:close/>
                <a:moveTo>
                  <a:pt x="10914" y="2688"/>
                </a:moveTo>
                <a:cubicBezTo>
                  <a:pt x="10914" y="2672"/>
                  <a:pt x="10940" y="2672"/>
                  <a:pt x="10940" y="2672"/>
                </a:cubicBezTo>
                <a:cubicBezTo>
                  <a:pt x="10994" y="2577"/>
                  <a:pt x="11136" y="2657"/>
                  <a:pt x="10940" y="2672"/>
                </a:cubicBezTo>
                <a:cubicBezTo>
                  <a:pt x="10940" y="2672"/>
                  <a:pt x="10940" y="2688"/>
                  <a:pt x="10914" y="2688"/>
                </a:cubicBezTo>
                <a:close/>
                <a:moveTo>
                  <a:pt x="607" y="6734"/>
                </a:moveTo>
                <a:cubicBezTo>
                  <a:pt x="607" y="6716"/>
                  <a:pt x="665" y="6716"/>
                  <a:pt x="665" y="6734"/>
                </a:cubicBezTo>
                <a:cubicBezTo>
                  <a:pt x="665" y="6750"/>
                  <a:pt x="607" y="6734"/>
                  <a:pt x="607" y="6734"/>
                </a:cubicBezTo>
                <a:close/>
                <a:moveTo>
                  <a:pt x="1465" y="4599"/>
                </a:moveTo>
                <a:cubicBezTo>
                  <a:pt x="1434" y="4583"/>
                  <a:pt x="1518" y="4567"/>
                  <a:pt x="1545" y="4583"/>
                </a:cubicBezTo>
                <a:lnTo>
                  <a:pt x="1465" y="4599"/>
                </a:lnTo>
                <a:close/>
                <a:moveTo>
                  <a:pt x="1820" y="3074"/>
                </a:moveTo>
                <a:cubicBezTo>
                  <a:pt x="1820" y="3043"/>
                  <a:pt x="1847" y="3074"/>
                  <a:pt x="1847" y="3089"/>
                </a:cubicBezTo>
                <a:cubicBezTo>
                  <a:pt x="1820" y="3123"/>
                  <a:pt x="1794" y="3089"/>
                  <a:pt x="1820" y="3074"/>
                </a:cubicBezTo>
                <a:close/>
                <a:moveTo>
                  <a:pt x="1794" y="3765"/>
                </a:moveTo>
                <a:cubicBezTo>
                  <a:pt x="1767" y="3765"/>
                  <a:pt x="1820" y="3747"/>
                  <a:pt x="1847" y="3747"/>
                </a:cubicBezTo>
                <a:cubicBezTo>
                  <a:pt x="1847" y="3765"/>
                  <a:pt x="1794" y="3765"/>
                  <a:pt x="1794" y="3765"/>
                </a:cubicBezTo>
                <a:close/>
                <a:moveTo>
                  <a:pt x="1820" y="3444"/>
                </a:moveTo>
                <a:cubicBezTo>
                  <a:pt x="1767" y="3444"/>
                  <a:pt x="1767" y="3395"/>
                  <a:pt x="1794" y="3364"/>
                </a:cubicBezTo>
                <a:cubicBezTo>
                  <a:pt x="1820" y="3314"/>
                  <a:pt x="1878" y="3444"/>
                  <a:pt x="1820" y="3444"/>
                </a:cubicBezTo>
                <a:close/>
                <a:moveTo>
                  <a:pt x="4936" y="21160"/>
                </a:moveTo>
                <a:cubicBezTo>
                  <a:pt x="4878" y="21191"/>
                  <a:pt x="4825" y="21127"/>
                  <a:pt x="4825" y="21127"/>
                </a:cubicBezTo>
                <a:cubicBezTo>
                  <a:pt x="4825" y="21096"/>
                  <a:pt x="4963" y="21142"/>
                  <a:pt x="4936" y="21160"/>
                </a:cubicBezTo>
                <a:close/>
                <a:moveTo>
                  <a:pt x="5265" y="21000"/>
                </a:moveTo>
                <a:cubicBezTo>
                  <a:pt x="5265" y="21000"/>
                  <a:pt x="5292" y="20966"/>
                  <a:pt x="5318" y="20982"/>
                </a:cubicBezTo>
                <a:cubicBezTo>
                  <a:pt x="5376" y="21015"/>
                  <a:pt x="5016" y="21062"/>
                  <a:pt x="5265" y="21000"/>
                </a:cubicBezTo>
                <a:close/>
                <a:moveTo>
                  <a:pt x="5514" y="20324"/>
                </a:moveTo>
                <a:cubicBezTo>
                  <a:pt x="5514" y="20324"/>
                  <a:pt x="5403" y="20309"/>
                  <a:pt x="5514" y="20324"/>
                </a:cubicBezTo>
                <a:close/>
                <a:moveTo>
                  <a:pt x="5567" y="19698"/>
                </a:moveTo>
                <a:cubicBezTo>
                  <a:pt x="5540" y="19716"/>
                  <a:pt x="5652" y="19667"/>
                  <a:pt x="5705" y="19682"/>
                </a:cubicBezTo>
                <a:cubicBezTo>
                  <a:pt x="5736" y="19716"/>
                  <a:pt x="5487" y="19731"/>
                  <a:pt x="5567" y="19698"/>
                </a:cubicBezTo>
                <a:close/>
                <a:moveTo>
                  <a:pt x="5954" y="19667"/>
                </a:moveTo>
                <a:cubicBezTo>
                  <a:pt x="5927" y="19651"/>
                  <a:pt x="6007" y="19635"/>
                  <a:pt x="6038" y="19651"/>
                </a:cubicBezTo>
                <a:lnTo>
                  <a:pt x="5954" y="19667"/>
                </a:lnTo>
                <a:close/>
                <a:moveTo>
                  <a:pt x="11905" y="10566"/>
                </a:moveTo>
                <a:cubicBezTo>
                  <a:pt x="11905" y="10582"/>
                  <a:pt x="11878" y="10582"/>
                  <a:pt x="11852" y="10582"/>
                </a:cubicBezTo>
                <a:cubicBezTo>
                  <a:pt x="11852" y="10600"/>
                  <a:pt x="11820" y="10600"/>
                  <a:pt x="11794" y="10600"/>
                </a:cubicBezTo>
                <a:cubicBezTo>
                  <a:pt x="11794" y="10615"/>
                  <a:pt x="11767" y="10615"/>
                  <a:pt x="11740" y="10615"/>
                </a:cubicBezTo>
                <a:cubicBezTo>
                  <a:pt x="11740" y="10631"/>
                  <a:pt x="11714" y="10631"/>
                  <a:pt x="11687" y="10631"/>
                </a:cubicBezTo>
                <a:cubicBezTo>
                  <a:pt x="11687" y="10678"/>
                  <a:pt x="11576" y="10615"/>
                  <a:pt x="11687" y="10631"/>
                </a:cubicBezTo>
                <a:cubicBezTo>
                  <a:pt x="11687" y="10631"/>
                  <a:pt x="11714" y="10615"/>
                  <a:pt x="11740" y="10615"/>
                </a:cubicBezTo>
                <a:cubicBezTo>
                  <a:pt x="11740" y="10615"/>
                  <a:pt x="11767" y="10600"/>
                  <a:pt x="11794" y="10600"/>
                </a:cubicBezTo>
                <a:cubicBezTo>
                  <a:pt x="11794" y="10600"/>
                  <a:pt x="11820" y="10582"/>
                  <a:pt x="11852" y="10582"/>
                </a:cubicBezTo>
                <a:cubicBezTo>
                  <a:pt x="11852" y="10582"/>
                  <a:pt x="11878" y="10566"/>
                  <a:pt x="11905" y="10566"/>
                </a:cubicBezTo>
                <a:close/>
                <a:moveTo>
                  <a:pt x="12016" y="10535"/>
                </a:moveTo>
                <a:cubicBezTo>
                  <a:pt x="12016" y="10535"/>
                  <a:pt x="11905" y="10520"/>
                  <a:pt x="12016" y="10535"/>
                </a:cubicBezTo>
                <a:close/>
                <a:moveTo>
                  <a:pt x="12789" y="10230"/>
                </a:moveTo>
                <a:cubicBezTo>
                  <a:pt x="11603" y="10662"/>
                  <a:pt x="10140" y="11017"/>
                  <a:pt x="8736" y="11338"/>
                </a:cubicBezTo>
                <a:cubicBezTo>
                  <a:pt x="8572" y="11369"/>
                  <a:pt x="8185" y="11498"/>
                  <a:pt x="8105" y="11465"/>
                </a:cubicBezTo>
                <a:cubicBezTo>
                  <a:pt x="8132" y="11483"/>
                  <a:pt x="8158" y="11384"/>
                  <a:pt x="8132" y="11402"/>
                </a:cubicBezTo>
                <a:cubicBezTo>
                  <a:pt x="8212" y="11369"/>
                  <a:pt x="8269" y="11384"/>
                  <a:pt x="8296" y="11369"/>
                </a:cubicBezTo>
                <a:cubicBezTo>
                  <a:pt x="8434" y="11338"/>
                  <a:pt x="8572" y="11320"/>
                  <a:pt x="8625" y="11304"/>
                </a:cubicBezTo>
                <a:cubicBezTo>
                  <a:pt x="10114" y="10983"/>
                  <a:pt x="11465" y="10600"/>
                  <a:pt x="12789" y="10230"/>
                </a:cubicBezTo>
                <a:close/>
                <a:moveTo>
                  <a:pt x="10527" y="13922"/>
                </a:moveTo>
                <a:cubicBezTo>
                  <a:pt x="10554" y="13922"/>
                  <a:pt x="10474" y="13968"/>
                  <a:pt x="10416" y="13937"/>
                </a:cubicBezTo>
                <a:cubicBezTo>
                  <a:pt x="10416" y="13937"/>
                  <a:pt x="10527" y="13906"/>
                  <a:pt x="10527" y="13922"/>
                </a:cubicBezTo>
                <a:close/>
                <a:moveTo>
                  <a:pt x="10252" y="13906"/>
                </a:moveTo>
                <a:cubicBezTo>
                  <a:pt x="10252" y="13906"/>
                  <a:pt x="10140" y="13857"/>
                  <a:pt x="10252" y="13906"/>
                </a:cubicBezTo>
                <a:close/>
                <a:moveTo>
                  <a:pt x="9976" y="13888"/>
                </a:moveTo>
                <a:cubicBezTo>
                  <a:pt x="9949" y="13872"/>
                  <a:pt x="10060" y="13857"/>
                  <a:pt x="10087" y="13872"/>
                </a:cubicBezTo>
                <a:cubicBezTo>
                  <a:pt x="10087" y="13872"/>
                  <a:pt x="9976" y="13906"/>
                  <a:pt x="9976" y="13888"/>
                </a:cubicBezTo>
                <a:close/>
                <a:moveTo>
                  <a:pt x="9838" y="13872"/>
                </a:moveTo>
                <a:cubicBezTo>
                  <a:pt x="9812" y="13857"/>
                  <a:pt x="9892" y="13841"/>
                  <a:pt x="9923" y="13857"/>
                </a:cubicBezTo>
                <a:lnTo>
                  <a:pt x="9838" y="13872"/>
                </a:lnTo>
                <a:close/>
                <a:moveTo>
                  <a:pt x="9340" y="14483"/>
                </a:moveTo>
                <a:cubicBezTo>
                  <a:pt x="9069" y="14465"/>
                  <a:pt x="8789" y="14434"/>
                  <a:pt x="8487" y="14403"/>
                </a:cubicBezTo>
                <a:cubicBezTo>
                  <a:pt x="8158" y="14354"/>
                  <a:pt x="7856" y="14323"/>
                  <a:pt x="7692" y="14307"/>
                </a:cubicBezTo>
                <a:cubicBezTo>
                  <a:pt x="7718" y="14307"/>
                  <a:pt x="7220" y="14209"/>
                  <a:pt x="7247" y="14227"/>
                </a:cubicBezTo>
                <a:cubicBezTo>
                  <a:pt x="7220" y="14193"/>
                  <a:pt x="7416" y="14193"/>
                  <a:pt x="7469" y="14209"/>
                </a:cubicBezTo>
                <a:cubicBezTo>
                  <a:pt x="8047" y="14274"/>
                  <a:pt x="8820" y="14434"/>
                  <a:pt x="9340" y="14483"/>
                </a:cubicBezTo>
                <a:close/>
                <a:moveTo>
                  <a:pt x="9509" y="14851"/>
                </a:moveTo>
                <a:lnTo>
                  <a:pt x="9425" y="14869"/>
                </a:lnTo>
                <a:cubicBezTo>
                  <a:pt x="9398" y="14851"/>
                  <a:pt x="9483" y="14835"/>
                  <a:pt x="9509" y="14851"/>
                </a:cubicBezTo>
                <a:close/>
                <a:moveTo>
                  <a:pt x="8020" y="14690"/>
                </a:moveTo>
                <a:cubicBezTo>
                  <a:pt x="8020" y="14675"/>
                  <a:pt x="8105" y="14659"/>
                  <a:pt x="8132" y="14675"/>
                </a:cubicBezTo>
                <a:cubicBezTo>
                  <a:pt x="8158" y="14675"/>
                  <a:pt x="8047" y="14690"/>
                  <a:pt x="8020" y="14690"/>
                </a:cubicBezTo>
                <a:close/>
                <a:moveTo>
                  <a:pt x="7936" y="14675"/>
                </a:moveTo>
                <a:cubicBezTo>
                  <a:pt x="7936" y="14659"/>
                  <a:pt x="7994" y="14644"/>
                  <a:pt x="7994" y="14659"/>
                </a:cubicBezTo>
                <a:cubicBezTo>
                  <a:pt x="8020" y="14659"/>
                  <a:pt x="7936" y="14675"/>
                  <a:pt x="7936" y="14675"/>
                </a:cubicBezTo>
                <a:close/>
                <a:moveTo>
                  <a:pt x="7936" y="14820"/>
                </a:moveTo>
                <a:cubicBezTo>
                  <a:pt x="7936" y="14804"/>
                  <a:pt x="7994" y="14786"/>
                  <a:pt x="7994" y="14804"/>
                </a:cubicBezTo>
                <a:cubicBezTo>
                  <a:pt x="8020" y="14804"/>
                  <a:pt x="7936" y="14820"/>
                  <a:pt x="7936" y="14820"/>
                </a:cubicBezTo>
                <a:close/>
                <a:moveTo>
                  <a:pt x="5900" y="14514"/>
                </a:moveTo>
                <a:cubicBezTo>
                  <a:pt x="5869" y="14483"/>
                  <a:pt x="5980" y="14514"/>
                  <a:pt x="5980" y="14514"/>
                </a:cubicBezTo>
                <a:cubicBezTo>
                  <a:pt x="6203" y="14530"/>
                  <a:pt x="6616" y="14595"/>
                  <a:pt x="6754" y="14644"/>
                </a:cubicBezTo>
                <a:cubicBezTo>
                  <a:pt x="6865" y="14644"/>
                  <a:pt x="6945" y="14644"/>
                  <a:pt x="6972" y="14675"/>
                </a:cubicBezTo>
                <a:cubicBezTo>
                  <a:pt x="7029" y="14675"/>
                  <a:pt x="7083" y="14659"/>
                  <a:pt x="7083" y="14690"/>
                </a:cubicBezTo>
                <a:cubicBezTo>
                  <a:pt x="7358" y="14706"/>
                  <a:pt x="7580" y="14740"/>
                  <a:pt x="7772" y="14786"/>
                </a:cubicBezTo>
                <a:cubicBezTo>
                  <a:pt x="7967" y="14755"/>
                  <a:pt x="7829" y="14835"/>
                  <a:pt x="7772" y="14786"/>
                </a:cubicBezTo>
                <a:cubicBezTo>
                  <a:pt x="7523" y="14755"/>
                  <a:pt x="7305" y="14724"/>
                  <a:pt x="7083" y="14690"/>
                </a:cubicBezTo>
                <a:cubicBezTo>
                  <a:pt x="7056" y="14675"/>
                  <a:pt x="7003" y="14690"/>
                  <a:pt x="6972" y="14675"/>
                </a:cubicBezTo>
                <a:cubicBezTo>
                  <a:pt x="6892" y="14675"/>
                  <a:pt x="6807" y="14659"/>
                  <a:pt x="6754" y="14644"/>
                </a:cubicBezTo>
                <a:cubicBezTo>
                  <a:pt x="6505" y="14628"/>
                  <a:pt x="6340" y="14579"/>
                  <a:pt x="6118" y="14548"/>
                </a:cubicBezTo>
                <a:cubicBezTo>
                  <a:pt x="6145" y="14548"/>
                  <a:pt x="5900" y="14514"/>
                  <a:pt x="5900" y="14514"/>
                </a:cubicBezTo>
                <a:close/>
                <a:moveTo>
                  <a:pt x="7416" y="14595"/>
                </a:moveTo>
                <a:cubicBezTo>
                  <a:pt x="7416" y="14595"/>
                  <a:pt x="7469" y="14644"/>
                  <a:pt x="7416" y="14595"/>
                </a:cubicBezTo>
                <a:close/>
                <a:moveTo>
                  <a:pt x="7634" y="14610"/>
                </a:moveTo>
                <a:cubicBezTo>
                  <a:pt x="7660" y="14610"/>
                  <a:pt x="7580" y="14628"/>
                  <a:pt x="7554" y="14628"/>
                </a:cubicBezTo>
                <a:cubicBezTo>
                  <a:pt x="7554" y="14610"/>
                  <a:pt x="7634" y="14595"/>
                  <a:pt x="7634" y="14610"/>
                </a:cubicBezTo>
                <a:close/>
                <a:moveTo>
                  <a:pt x="7745" y="14628"/>
                </a:moveTo>
                <a:cubicBezTo>
                  <a:pt x="7772" y="14628"/>
                  <a:pt x="7692" y="14644"/>
                  <a:pt x="7660" y="14644"/>
                </a:cubicBezTo>
                <a:cubicBezTo>
                  <a:pt x="7660" y="14628"/>
                  <a:pt x="7745" y="14610"/>
                  <a:pt x="7745" y="14628"/>
                </a:cubicBezTo>
                <a:close/>
                <a:moveTo>
                  <a:pt x="7829" y="14644"/>
                </a:moveTo>
                <a:cubicBezTo>
                  <a:pt x="7856" y="14644"/>
                  <a:pt x="7772" y="14659"/>
                  <a:pt x="7772" y="14659"/>
                </a:cubicBezTo>
                <a:cubicBezTo>
                  <a:pt x="7772" y="14644"/>
                  <a:pt x="7829" y="14628"/>
                  <a:pt x="7829" y="14644"/>
                </a:cubicBezTo>
                <a:close/>
                <a:moveTo>
                  <a:pt x="9038" y="13888"/>
                </a:moveTo>
                <a:lnTo>
                  <a:pt x="8958" y="13906"/>
                </a:lnTo>
                <a:cubicBezTo>
                  <a:pt x="8932" y="13888"/>
                  <a:pt x="9012" y="13872"/>
                  <a:pt x="9038" y="13888"/>
                </a:cubicBezTo>
                <a:close/>
                <a:moveTo>
                  <a:pt x="9069" y="13922"/>
                </a:moveTo>
                <a:cubicBezTo>
                  <a:pt x="9038" y="13872"/>
                  <a:pt x="9563" y="14002"/>
                  <a:pt x="9176" y="13937"/>
                </a:cubicBezTo>
                <a:cubicBezTo>
                  <a:pt x="9176" y="13937"/>
                  <a:pt x="9069" y="13906"/>
                  <a:pt x="9069" y="13922"/>
                </a:cubicBezTo>
                <a:close/>
                <a:moveTo>
                  <a:pt x="12980" y="10199"/>
                </a:moveTo>
                <a:cubicBezTo>
                  <a:pt x="12954" y="10180"/>
                  <a:pt x="13034" y="10165"/>
                  <a:pt x="13034" y="10180"/>
                </a:cubicBezTo>
                <a:lnTo>
                  <a:pt x="12980" y="10199"/>
                </a:lnTo>
                <a:close/>
                <a:moveTo>
                  <a:pt x="13283" y="10100"/>
                </a:moveTo>
                <a:cubicBezTo>
                  <a:pt x="13283" y="10100"/>
                  <a:pt x="13256" y="10085"/>
                  <a:pt x="13283" y="10100"/>
                </a:cubicBezTo>
                <a:close/>
                <a:moveTo>
                  <a:pt x="16394" y="6621"/>
                </a:moveTo>
                <a:cubicBezTo>
                  <a:pt x="16394" y="6589"/>
                  <a:pt x="16812" y="6750"/>
                  <a:pt x="16812" y="6781"/>
                </a:cubicBezTo>
                <a:cubicBezTo>
                  <a:pt x="16812" y="6830"/>
                  <a:pt x="16394" y="6654"/>
                  <a:pt x="16394" y="6621"/>
                </a:cubicBezTo>
                <a:close/>
                <a:moveTo>
                  <a:pt x="16589" y="6861"/>
                </a:moveTo>
                <a:cubicBezTo>
                  <a:pt x="16589" y="6861"/>
                  <a:pt x="16563" y="6830"/>
                  <a:pt x="16589" y="6861"/>
                </a:cubicBezTo>
                <a:close/>
                <a:moveTo>
                  <a:pt x="16505" y="6494"/>
                </a:moveTo>
                <a:cubicBezTo>
                  <a:pt x="16340" y="6460"/>
                  <a:pt x="16260" y="6445"/>
                  <a:pt x="16229" y="6413"/>
                </a:cubicBezTo>
                <a:cubicBezTo>
                  <a:pt x="16229" y="6395"/>
                  <a:pt x="16563" y="6476"/>
                  <a:pt x="16505" y="6494"/>
                </a:cubicBezTo>
                <a:close/>
                <a:moveTo>
                  <a:pt x="16892" y="6395"/>
                </a:moveTo>
                <a:cubicBezTo>
                  <a:pt x="16780" y="6364"/>
                  <a:pt x="16643" y="6349"/>
                  <a:pt x="16589" y="6315"/>
                </a:cubicBezTo>
                <a:cubicBezTo>
                  <a:pt x="16176" y="6123"/>
                  <a:pt x="16865" y="6331"/>
                  <a:pt x="16892" y="6395"/>
                </a:cubicBezTo>
                <a:close/>
                <a:moveTo>
                  <a:pt x="16976" y="5657"/>
                </a:moveTo>
                <a:cubicBezTo>
                  <a:pt x="16976" y="5657"/>
                  <a:pt x="17029" y="5756"/>
                  <a:pt x="16976" y="5657"/>
                </a:cubicBezTo>
                <a:close/>
                <a:moveTo>
                  <a:pt x="10336" y="4006"/>
                </a:moveTo>
                <a:cubicBezTo>
                  <a:pt x="10363" y="3990"/>
                  <a:pt x="10940" y="4052"/>
                  <a:pt x="11105" y="4068"/>
                </a:cubicBezTo>
                <a:cubicBezTo>
                  <a:pt x="11905" y="4133"/>
                  <a:pt x="12816" y="4213"/>
                  <a:pt x="13505" y="4309"/>
                </a:cubicBezTo>
                <a:cubicBezTo>
                  <a:pt x="14358" y="4389"/>
                  <a:pt x="15212" y="4534"/>
                  <a:pt x="15927" y="4710"/>
                </a:cubicBezTo>
                <a:cubicBezTo>
                  <a:pt x="15980" y="4728"/>
                  <a:pt x="16674" y="4873"/>
                  <a:pt x="16674" y="4904"/>
                </a:cubicBezTo>
                <a:cubicBezTo>
                  <a:pt x="16674" y="4935"/>
                  <a:pt x="16536" y="4889"/>
                  <a:pt x="16505" y="4889"/>
                </a:cubicBezTo>
                <a:cubicBezTo>
                  <a:pt x="15598" y="4679"/>
                  <a:pt x="14469" y="4438"/>
                  <a:pt x="13505" y="4309"/>
                </a:cubicBezTo>
                <a:cubicBezTo>
                  <a:pt x="12923" y="4293"/>
                  <a:pt x="12509" y="4213"/>
                  <a:pt x="11794" y="4166"/>
                </a:cubicBezTo>
                <a:cubicBezTo>
                  <a:pt x="11545" y="4151"/>
                  <a:pt x="11216" y="4133"/>
                  <a:pt x="10994" y="4117"/>
                </a:cubicBezTo>
                <a:cubicBezTo>
                  <a:pt x="10967" y="4117"/>
                  <a:pt x="10225" y="4052"/>
                  <a:pt x="10336" y="4006"/>
                </a:cubicBezTo>
                <a:close/>
                <a:moveTo>
                  <a:pt x="9949" y="2015"/>
                </a:moveTo>
                <a:cubicBezTo>
                  <a:pt x="9949" y="2015"/>
                  <a:pt x="9976" y="1999"/>
                  <a:pt x="9949" y="2015"/>
                </a:cubicBezTo>
                <a:close/>
                <a:moveTo>
                  <a:pt x="9372" y="4583"/>
                </a:moveTo>
                <a:cubicBezTo>
                  <a:pt x="11714" y="4710"/>
                  <a:pt x="14083" y="4839"/>
                  <a:pt x="15763" y="5321"/>
                </a:cubicBezTo>
                <a:cubicBezTo>
                  <a:pt x="15874" y="5305"/>
                  <a:pt x="15763" y="5370"/>
                  <a:pt x="15763" y="5321"/>
                </a:cubicBezTo>
                <a:cubicBezTo>
                  <a:pt x="15572" y="5272"/>
                  <a:pt x="15323" y="5225"/>
                  <a:pt x="15047" y="5176"/>
                </a:cubicBezTo>
                <a:cubicBezTo>
                  <a:pt x="14883" y="5129"/>
                  <a:pt x="14469" y="5049"/>
                  <a:pt x="14332" y="5049"/>
                </a:cubicBezTo>
                <a:cubicBezTo>
                  <a:pt x="14194" y="5049"/>
                  <a:pt x="14358" y="5080"/>
                  <a:pt x="14300" y="5080"/>
                </a:cubicBezTo>
                <a:cubicBezTo>
                  <a:pt x="13918" y="5049"/>
                  <a:pt x="13505" y="4951"/>
                  <a:pt x="13060" y="4904"/>
                </a:cubicBezTo>
                <a:cubicBezTo>
                  <a:pt x="11958" y="4775"/>
                  <a:pt x="10887" y="4694"/>
                  <a:pt x="9700" y="4630"/>
                </a:cubicBezTo>
                <a:cubicBezTo>
                  <a:pt x="9563" y="4614"/>
                  <a:pt x="9012" y="4614"/>
                  <a:pt x="8985" y="4583"/>
                </a:cubicBezTo>
                <a:cubicBezTo>
                  <a:pt x="8958" y="4552"/>
                  <a:pt x="9287" y="4583"/>
                  <a:pt x="9372" y="4583"/>
                </a:cubicBezTo>
                <a:close/>
                <a:moveTo>
                  <a:pt x="9149" y="4648"/>
                </a:moveTo>
                <a:cubicBezTo>
                  <a:pt x="11274" y="4728"/>
                  <a:pt x="13118" y="4935"/>
                  <a:pt x="14798" y="5241"/>
                </a:cubicBezTo>
                <a:cubicBezTo>
                  <a:pt x="15572" y="5370"/>
                  <a:pt x="16478" y="5546"/>
                  <a:pt x="16918" y="5818"/>
                </a:cubicBezTo>
                <a:cubicBezTo>
                  <a:pt x="17029" y="5802"/>
                  <a:pt x="16918" y="5867"/>
                  <a:pt x="16918" y="5818"/>
                </a:cubicBezTo>
                <a:cubicBezTo>
                  <a:pt x="16589" y="5756"/>
                  <a:pt x="16394" y="5626"/>
                  <a:pt x="16092" y="5546"/>
                </a:cubicBezTo>
                <a:cubicBezTo>
                  <a:pt x="16092" y="5562"/>
                  <a:pt x="16123" y="5577"/>
                  <a:pt x="16123" y="5577"/>
                </a:cubicBezTo>
                <a:cubicBezTo>
                  <a:pt x="16229" y="5577"/>
                  <a:pt x="16123" y="5626"/>
                  <a:pt x="16123" y="5577"/>
                </a:cubicBezTo>
                <a:cubicBezTo>
                  <a:pt x="15403" y="5386"/>
                  <a:pt x="14798" y="5256"/>
                  <a:pt x="13918" y="5176"/>
                </a:cubicBezTo>
                <a:cubicBezTo>
                  <a:pt x="13198" y="5096"/>
                  <a:pt x="12540" y="4984"/>
                  <a:pt x="11820" y="4935"/>
                </a:cubicBezTo>
                <a:cubicBezTo>
                  <a:pt x="11105" y="4873"/>
                  <a:pt x="10363" y="4808"/>
                  <a:pt x="9589" y="4775"/>
                </a:cubicBezTo>
                <a:cubicBezTo>
                  <a:pt x="9398" y="4759"/>
                  <a:pt x="8736" y="4775"/>
                  <a:pt x="8709" y="4710"/>
                </a:cubicBezTo>
                <a:cubicBezTo>
                  <a:pt x="8656" y="4599"/>
                  <a:pt x="9069" y="4648"/>
                  <a:pt x="9149" y="4648"/>
                </a:cubicBezTo>
                <a:close/>
                <a:moveTo>
                  <a:pt x="15980" y="6494"/>
                </a:moveTo>
                <a:lnTo>
                  <a:pt x="16038" y="6476"/>
                </a:lnTo>
                <a:cubicBezTo>
                  <a:pt x="16065" y="6494"/>
                  <a:pt x="15980" y="6494"/>
                  <a:pt x="15980" y="6494"/>
                </a:cubicBezTo>
                <a:close/>
                <a:moveTo>
                  <a:pt x="15900" y="6074"/>
                </a:moveTo>
                <a:cubicBezTo>
                  <a:pt x="15900" y="6074"/>
                  <a:pt x="15927" y="6092"/>
                  <a:pt x="15900" y="6074"/>
                </a:cubicBezTo>
                <a:close/>
                <a:moveTo>
                  <a:pt x="8656" y="4839"/>
                </a:moveTo>
                <a:lnTo>
                  <a:pt x="8572" y="4855"/>
                </a:lnTo>
                <a:cubicBezTo>
                  <a:pt x="8545" y="4839"/>
                  <a:pt x="8625" y="4824"/>
                  <a:pt x="8656" y="4839"/>
                </a:cubicBezTo>
                <a:close/>
                <a:moveTo>
                  <a:pt x="8518" y="4855"/>
                </a:moveTo>
                <a:cubicBezTo>
                  <a:pt x="8518" y="4855"/>
                  <a:pt x="8545" y="4855"/>
                  <a:pt x="8518" y="4855"/>
                </a:cubicBezTo>
                <a:close/>
                <a:moveTo>
                  <a:pt x="7523" y="5145"/>
                </a:moveTo>
                <a:cubicBezTo>
                  <a:pt x="7634" y="5080"/>
                  <a:pt x="8158" y="5145"/>
                  <a:pt x="8323" y="5160"/>
                </a:cubicBezTo>
                <a:cubicBezTo>
                  <a:pt x="10585" y="5272"/>
                  <a:pt x="12843" y="5432"/>
                  <a:pt x="14634" y="5771"/>
                </a:cubicBezTo>
                <a:cubicBezTo>
                  <a:pt x="14963" y="5818"/>
                  <a:pt x="15238" y="5867"/>
                  <a:pt x="15514" y="5932"/>
                </a:cubicBezTo>
                <a:cubicBezTo>
                  <a:pt x="15598" y="5947"/>
                  <a:pt x="15900" y="6059"/>
                  <a:pt x="15652" y="5994"/>
                </a:cubicBezTo>
                <a:cubicBezTo>
                  <a:pt x="15349" y="5932"/>
                  <a:pt x="14883" y="5852"/>
                  <a:pt x="14634" y="5771"/>
                </a:cubicBezTo>
                <a:cubicBezTo>
                  <a:pt x="14247" y="5722"/>
                  <a:pt x="14025" y="5691"/>
                  <a:pt x="13723" y="5642"/>
                </a:cubicBezTo>
                <a:cubicBezTo>
                  <a:pt x="12789" y="5546"/>
                  <a:pt x="11905" y="5450"/>
                  <a:pt x="10887" y="5386"/>
                </a:cubicBezTo>
                <a:cubicBezTo>
                  <a:pt x="9892" y="5305"/>
                  <a:pt x="8932" y="5256"/>
                  <a:pt x="7909" y="5210"/>
                </a:cubicBezTo>
                <a:cubicBezTo>
                  <a:pt x="7634" y="5191"/>
                  <a:pt x="7416" y="5210"/>
                  <a:pt x="7523" y="5145"/>
                </a:cubicBezTo>
                <a:close/>
                <a:moveTo>
                  <a:pt x="14714" y="6173"/>
                </a:moveTo>
                <a:cubicBezTo>
                  <a:pt x="14274" y="6123"/>
                  <a:pt x="13669" y="5963"/>
                  <a:pt x="13309" y="5947"/>
                </a:cubicBezTo>
                <a:cubicBezTo>
                  <a:pt x="13283" y="5994"/>
                  <a:pt x="13172" y="5932"/>
                  <a:pt x="13309" y="5947"/>
                </a:cubicBezTo>
                <a:cubicBezTo>
                  <a:pt x="13309" y="5932"/>
                  <a:pt x="13229" y="5932"/>
                  <a:pt x="13198" y="5932"/>
                </a:cubicBezTo>
                <a:cubicBezTo>
                  <a:pt x="13229" y="5963"/>
                  <a:pt x="13060" y="5963"/>
                  <a:pt x="13092" y="5932"/>
                </a:cubicBezTo>
                <a:cubicBezTo>
                  <a:pt x="11354" y="5722"/>
                  <a:pt x="9727" y="5626"/>
                  <a:pt x="7856" y="5531"/>
                </a:cubicBezTo>
                <a:cubicBezTo>
                  <a:pt x="7580" y="5531"/>
                  <a:pt x="7029" y="5512"/>
                  <a:pt x="6754" y="5481"/>
                </a:cubicBezTo>
                <a:cubicBezTo>
                  <a:pt x="6367" y="5450"/>
                  <a:pt x="6972" y="5466"/>
                  <a:pt x="7109" y="5481"/>
                </a:cubicBezTo>
                <a:cubicBezTo>
                  <a:pt x="9812" y="5577"/>
                  <a:pt x="12265" y="5707"/>
                  <a:pt x="14438" y="6092"/>
                </a:cubicBezTo>
                <a:cubicBezTo>
                  <a:pt x="14496" y="6108"/>
                  <a:pt x="14883" y="6173"/>
                  <a:pt x="14883" y="6173"/>
                </a:cubicBezTo>
                <a:cubicBezTo>
                  <a:pt x="14909" y="6253"/>
                  <a:pt x="13612" y="6043"/>
                  <a:pt x="14714" y="6173"/>
                </a:cubicBezTo>
                <a:close/>
                <a:moveTo>
                  <a:pt x="14332" y="6253"/>
                </a:moveTo>
                <a:cubicBezTo>
                  <a:pt x="14300" y="6253"/>
                  <a:pt x="14358" y="6235"/>
                  <a:pt x="14385" y="6235"/>
                </a:cubicBezTo>
                <a:cubicBezTo>
                  <a:pt x="14385" y="6253"/>
                  <a:pt x="14332" y="6253"/>
                  <a:pt x="14332" y="6253"/>
                </a:cubicBezTo>
                <a:close/>
                <a:moveTo>
                  <a:pt x="9483" y="5531"/>
                </a:moveTo>
                <a:cubicBezTo>
                  <a:pt x="9509" y="5546"/>
                  <a:pt x="9674" y="5497"/>
                  <a:pt x="9727" y="5512"/>
                </a:cubicBezTo>
                <a:cubicBezTo>
                  <a:pt x="9727" y="5512"/>
                  <a:pt x="9536" y="5577"/>
                  <a:pt x="9483" y="5531"/>
                </a:cubicBezTo>
                <a:close/>
                <a:moveTo>
                  <a:pt x="10252" y="5562"/>
                </a:moveTo>
                <a:cubicBezTo>
                  <a:pt x="10554" y="5546"/>
                  <a:pt x="10443" y="5611"/>
                  <a:pt x="10252" y="5562"/>
                </a:cubicBezTo>
                <a:cubicBezTo>
                  <a:pt x="10114" y="5577"/>
                  <a:pt x="10034" y="5562"/>
                  <a:pt x="9976" y="5546"/>
                </a:cubicBezTo>
                <a:cubicBezTo>
                  <a:pt x="9425" y="5512"/>
                  <a:pt x="10198" y="5546"/>
                  <a:pt x="10252" y="5562"/>
                </a:cubicBezTo>
                <a:close/>
                <a:moveTo>
                  <a:pt x="10585" y="5593"/>
                </a:moveTo>
                <a:cubicBezTo>
                  <a:pt x="10585" y="5593"/>
                  <a:pt x="10500" y="5611"/>
                  <a:pt x="10500" y="5593"/>
                </a:cubicBezTo>
                <a:cubicBezTo>
                  <a:pt x="10443" y="5577"/>
                  <a:pt x="10940" y="5593"/>
                  <a:pt x="10585" y="5593"/>
                </a:cubicBezTo>
                <a:close/>
                <a:moveTo>
                  <a:pt x="10829" y="5593"/>
                </a:moveTo>
                <a:cubicBezTo>
                  <a:pt x="10856" y="5611"/>
                  <a:pt x="10803" y="5626"/>
                  <a:pt x="10776" y="5611"/>
                </a:cubicBezTo>
                <a:lnTo>
                  <a:pt x="10829" y="5593"/>
                </a:lnTo>
                <a:close/>
                <a:moveTo>
                  <a:pt x="12016" y="5707"/>
                </a:moveTo>
                <a:cubicBezTo>
                  <a:pt x="12016" y="5707"/>
                  <a:pt x="12043" y="5722"/>
                  <a:pt x="12016" y="5707"/>
                </a:cubicBezTo>
                <a:close/>
                <a:moveTo>
                  <a:pt x="12372" y="5722"/>
                </a:moveTo>
                <a:cubicBezTo>
                  <a:pt x="12403" y="5738"/>
                  <a:pt x="12318" y="5756"/>
                  <a:pt x="12318" y="5738"/>
                </a:cubicBezTo>
                <a:lnTo>
                  <a:pt x="12372" y="5722"/>
                </a:lnTo>
                <a:close/>
                <a:moveTo>
                  <a:pt x="12567" y="5738"/>
                </a:moveTo>
                <a:cubicBezTo>
                  <a:pt x="12594" y="5756"/>
                  <a:pt x="12483" y="5771"/>
                  <a:pt x="12456" y="5756"/>
                </a:cubicBezTo>
                <a:cubicBezTo>
                  <a:pt x="12456" y="5756"/>
                  <a:pt x="12540" y="5738"/>
                  <a:pt x="12567" y="5738"/>
                </a:cubicBezTo>
                <a:close/>
                <a:moveTo>
                  <a:pt x="12843" y="5771"/>
                </a:moveTo>
                <a:cubicBezTo>
                  <a:pt x="12843" y="5787"/>
                  <a:pt x="12758" y="5802"/>
                  <a:pt x="12732" y="5787"/>
                </a:cubicBezTo>
                <a:cubicBezTo>
                  <a:pt x="12705" y="5787"/>
                  <a:pt x="12816" y="5771"/>
                  <a:pt x="12843" y="5771"/>
                </a:cubicBezTo>
                <a:close/>
                <a:moveTo>
                  <a:pt x="13367" y="5852"/>
                </a:moveTo>
                <a:cubicBezTo>
                  <a:pt x="13394" y="5867"/>
                  <a:pt x="13505" y="5834"/>
                  <a:pt x="13505" y="5867"/>
                </a:cubicBezTo>
                <a:cubicBezTo>
                  <a:pt x="13612" y="5867"/>
                  <a:pt x="13669" y="5898"/>
                  <a:pt x="13749" y="5898"/>
                </a:cubicBezTo>
                <a:cubicBezTo>
                  <a:pt x="14220" y="5978"/>
                  <a:pt x="13505" y="5898"/>
                  <a:pt x="13505" y="5867"/>
                </a:cubicBezTo>
                <a:cubicBezTo>
                  <a:pt x="13447" y="5867"/>
                  <a:pt x="13367" y="5898"/>
                  <a:pt x="13367" y="5852"/>
                </a:cubicBezTo>
                <a:close/>
                <a:moveTo>
                  <a:pt x="14194" y="5963"/>
                </a:moveTo>
                <a:cubicBezTo>
                  <a:pt x="14220" y="5963"/>
                  <a:pt x="14247" y="5963"/>
                  <a:pt x="14274" y="5978"/>
                </a:cubicBezTo>
                <a:cubicBezTo>
                  <a:pt x="14300" y="5978"/>
                  <a:pt x="14358" y="5978"/>
                  <a:pt x="14385" y="5994"/>
                </a:cubicBezTo>
                <a:cubicBezTo>
                  <a:pt x="14496" y="5978"/>
                  <a:pt x="14385" y="6043"/>
                  <a:pt x="14385" y="5994"/>
                </a:cubicBezTo>
                <a:cubicBezTo>
                  <a:pt x="14332" y="5994"/>
                  <a:pt x="14274" y="6012"/>
                  <a:pt x="14274" y="5978"/>
                </a:cubicBezTo>
                <a:cubicBezTo>
                  <a:pt x="14220" y="5978"/>
                  <a:pt x="14194" y="5978"/>
                  <a:pt x="14194" y="5963"/>
                </a:cubicBezTo>
                <a:close/>
                <a:moveTo>
                  <a:pt x="14576" y="6284"/>
                </a:moveTo>
                <a:cubicBezTo>
                  <a:pt x="14687" y="6284"/>
                  <a:pt x="14798" y="6315"/>
                  <a:pt x="14883" y="6349"/>
                </a:cubicBezTo>
                <a:cubicBezTo>
                  <a:pt x="14989" y="6349"/>
                  <a:pt x="15074" y="6380"/>
                  <a:pt x="15185" y="6413"/>
                </a:cubicBezTo>
                <a:cubicBezTo>
                  <a:pt x="15238" y="6429"/>
                  <a:pt x="15678" y="6509"/>
                  <a:pt x="15429" y="6494"/>
                </a:cubicBezTo>
                <a:cubicBezTo>
                  <a:pt x="15296" y="6476"/>
                  <a:pt x="14963" y="6349"/>
                  <a:pt x="14883" y="6349"/>
                </a:cubicBezTo>
                <a:cubicBezTo>
                  <a:pt x="14772" y="6331"/>
                  <a:pt x="14634" y="6331"/>
                  <a:pt x="14576" y="6284"/>
                </a:cubicBezTo>
                <a:close/>
                <a:moveTo>
                  <a:pt x="7385" y="5417"/>
                </a:moveTo>
                <a:cubicBezTo>
                  <a:pt x="7967" y="5432"/>
                  <a:pt x="8789" y="5466"/>
                  <a:pt x="9149" y="5497"/>
                </a:cubicBezTo>
                <a:cubicBezTo>
                  <a:pt x="9207" y="5512"/>
                  <a:pt x="9260" y="5497"/>
                  <a:pt x="9314" y="5497"/>
                </a:cubicBezTo>
                <a:cubicBezTo>
                  <a:pt x="9620" y="5512"/>
                  <a:pt x="9260" y="5546"/>
                  <a:pt x="9149" y="5497"/>
                </a:cubicBezTo>
                <a:cubicBezTo>
                  <a:pt x="8820" y="5512"/>
                  <a:pt x="8487" y="5497"/>
                  <a:pt x="7936" y="5481"/>
                </a:cubicBezTo>
                <a:cubicBezTo>
                  <a:pt x="7660" y="5466"/>
                  <a:pt x="7385" y="5450"/>
                  <a:pt x="7109" y="5432"/>
                </a:cubicBezTo>
                <a:cubicBezTo>
                  <a:pt x="7056" y="5417"/>
                  <a:pt x="6669" y="5401"/>
                  <a:pt x="6918" y="5401"/>
                </a:cubicBezTo>
                <a:cubicBezTo>
                  <a:pt x="7167" y="5386"/>
                  <a:pt x="7140" y="5401"/>
                  <a:pt x="7385" y="5417"/>
                </a:cubicBezTo>
                <a:close/>
                <a:moveTo>
                  <a:pt x="6229" y="3107"/>
                </a:moveTo>
                <a:cubicBezTo>
                  <a:pt x="6505" y="3009"/>
                  <a:pt x="6558" y="2962"/>
                  <a:pt x="6807" y="2882"/>
                </a:cubicBezTo>
                <a:cubicBezTo>
                  <a:pt x="6918" y="2848"/>
                  <a:pt x="7220" y="2737"/>
                  <a:pt x="7003" y="2848"/>
                </a:cubicBezTo>
                <a:cubicBezTo>
                  <a:pt x="7194" y="2848"/>
                  <a:pt x="6892" y="2929"/>
                  <a:pt x="6834" y="2947"/>
                </a:cubicBezTo>
                <a:cubicBezTo>
                  <a:pt x="6669" y="2993"/>
                  <a:pt x="6340" y="3107"/>
                  <a:pt x="6176" y="3154"/>
                </a:cubicBezTo>
                <a:cubicBezTo>
                  <a:pt x="5869" y="3250"/>
                  <a:pt x="6092" y="3154"/>
                  <a:pt x="6229" y="3107"/>
                </a:cubicBezTo>
                <a:close/>
                <a:moveTo>
                  <a:pt x="6203" y="5577"/>
                </a:moveTo>
                <a:cubicBezTo>
                  <a:pt x="6203" y="5577"/>
                  <a:pt x="6203" y="5562"/>
                  <a:pt x="6229" y="5562"/>
                </a:cubicBezTo>
                <a:cubicBezTo>
                  <a:pt x="7660" y="5657"/>
                  <a:pt x="9176" y="5691"/>
                  <a:pt x="10612" y="5802"/>
                </a:cubicBezTo>
                <a:cubicBezTo>
                  <a:pt x="11078" y="5852"/>
                  <a:pt x="11576" y="5852"/>
                  <a:pt x="12016" y="5914"/>
                </a:cubicBezTo>
                <a:cubicBezTo>
                  <a:pt x="12069" y="5932"/>
                  <a:pt x="12154" y="5963"/>
                  <a:pt x="12207" y="5978"/>
                </a:cubicBezTo>
                <a:cubicBezTo>
                  <a:pt x="12403" y="6028"/>
                  <a:pt x="12620" y="6028"/>
                  <a:pt x="12843" y="6059"/>
                </a:cubicBezTo>
                <a:cubicBezTo>
                  <a:pt x="13860" y="6219"/>
                  <a:pt x="14825" y="6349"/>
                  <a:pt x="15736" y="6605"/>
                </a:cubicBezTo>
                <a:cubicBezTo>
                  <a:pt x="15843" y="6636"/>
                  <a:pt x="16643" y="6877"/>
                  <a:pt x="16643" y="6957"/>
                </a:cubicBezTo>
                <a:cubicBezTo>
                  <a:pt x="16643" y="6991"/>
                  <a:pt x="16394" y="6861"/>
                  <a:pt x="16340" y="6846"/>
                </a:cubicBezTo>
                <a:cubicBezTo>
                  <a:pt x="16038" y="6716"/>
                  <a:pt x="15652" y="6621"/>
                  <a:pt x="15296" y="6540"/>
                </a:cubicBezTo>
                <a:cubicBezTo>
                  <a:pt x="14772" y="6429"/>
                  <a:pt x="14220" y="6284"/>
                  <a:pt x="13780" y="6219"/>
                </a:cubicBezTo>
                <a:cubicBezTo>
                  <a:pt x="13643" y="6204"/>
                  <a:pt x="13505" y="6204"/>
                  <a:pt x="13367" y="6188"/>
                </a:cubicBezTo>
                <a:cubicBezTo>
                  <a:pt x="13229" y="6173"/>
                  <a:pt x="13118" y="6139"/>
                  <a:pt x="12980" y="6139"/>
                </a:cubicBezTo>
                <a:cubicBezTo>
                  <a:pt x="12954" y="6139"/>
                  <a:pt x="12816" y="6173"/>
                  <a:pt x="12843" y="6173"/>
                </a:cubicBezTo>
                <a:cubicBezTo>
                  <a:pt x="12678" y="6188"/>
                  <a:pt x="12372" y="6139"/>
                  <a:pt x="12127" y="6108"/>
                </a:cubicBezTo>
                <a:cubicBezTo>
                  <a:pt x="10723" y="5963"/>
                  <a:pt x="8487" y="5852"/>
                  <a:pt x="7109" y="5771"/>
                </a:cubicBezTo>
                <a:cubicBezTo>
                  <a:pt x="6780" y="5756"/>
                  <a:pt x="6452" y="5771"/>
                  <a:pt x="6118" y="5707"/>
                </a:cubicBezTo>
                <a:cubicBezTo>
                  <a:pt x="6314" y="5756"/>
                  <a:pt x="5980" y="5722"/>
                  <a:pt x="5980" y="5673"/>
                </a:cubicBezTo>
                <a:cubicBezTo>
                  <a:pt x="5980" y="5657"/>
                  <a:pt x="6065" y="5611"/>
                  <a:pt x="6203" y="5577"/>
                </a:cubicBezTo>
                <a:close/>
                <a:moveTo>
                  <a:pt x="6065" y="5867"/>
                </a:moveTo>
                <a:cubicBezTo>
                  <a:pt x="6007" y="5867"/>
                  <a:pt x="5594" y="5852"/>
                  <a:pt x="5900" y="5834"/>
                </a:cubicBezTo>
                <a:cubicBezTo>
                  <a:pt x="6203" y="5834"/>
                  <a:pt x="6532" y="5867"/>
                  <a:pt x="6807" y="5867"/>
                </a:cubicBezTo>
                <a:cubicBezTo>
                  <a:pt x="8545" y="5914"/>
                  <a:pt x="10252" y="6028"/>
                  <a:pt x="11852" y="6173"/>
                </a:cubicBezTo>
                <a:cubicBezTo>
                  <a:pt x="12403" y="6219"/>
                  <a:pt x="13309" y="6331"/>
                  <a:pt x="13723" y="6429"/>
                </a:cubicBezTo>
                <a:cubicBezTo>
                  <a:pt x="14438" y="6525"/>
                  <a:pt x="15127" y="6654"/>
                  <a:pt x="15652" y="6861"/>
                </a:cubicBezTo>
                <a:cubicBezTo>
                  <a:pt x="15763" y="6877"/>
                  <a:pt x="16092" y="6942"/>
                  <a:pt x="16092" y="6975"/>
                </a:cubicBezTo>
                <a:cubicBezTo>
                  <a:pt x="16092" y="6991"/>
                  <a:pt x="15625" y="6892"/>
                  <a:pt x="15652" y="6861"/>
                </a:cubicBezTo>
                <a:cubicBezTo>
                  <a:pt x="15020" y="6701"/>
                  <a:pt x="14385" y="6556"/>
                  <a:pt x="13723" y="6429"/>
                </a:cubicBezTo>
                <a:cubicBezTo>
                  <a:pt x="11407" y="6074"/>
                  <a:pt x="8709" y="6028"/>
                  <a:pt x="6065" y="5867"/>
                </a:cubicBezTo>
                <a:close/>
                <a:moveTo>
                  <a:pt x="5869" y="11498"/>
                </a:moveTo>
                <a:cubicBezTo>
                  <a:pt x="5816" y="11514"/>
                  <a:pt x="5763" y="11529"/>
                  <a:pt x="5705" y="11529"/>
                </a:cubicBezTo>
                <a:cubicBezTo>
                  <a:pt x="5678" y="11560"/>
                  <a:pt x="5625" y="11560"/>
                  <a:pt x="5540" y="11560"/>
                </a:cubicBezTo>
                <a:cubicBezTo>
                  <a:pt x="5514" y="11578"/>
                  <a:pt x="5456" y="11594"/>
                  <a:pt x="5403" y="11594"/>
                </a:cubicBezTo>
                <a:cubicBezTo>
                  <a:pt x="5403" y="11641"/>
                  <a:pt x="5292" y="11578"/>
                  <a:pt x="5403" y="11594"/>
                </a:cubicBezTo>
                <a:cubicBezTo>
                  <a:pt x="5429" y="11560"/>
                  <a:pt x="5456" y="11560"/>
                  <a:pt x="5540" y="11560"/>
                </a:cubicBezTo>
                <a:cubicBezTo>
                  <a:pt x="5567" y="11529"/>
                  <a:pt x="5625" y="11529"/>
                  <a:pt x="5705" y="11529"/>
                </a:cubicBezTo>
                <a:cubicBezTo>
                  <a:pt x="5736" y="11498"/>
                  <a:pt x="5789" y="11498"/>
                  <a:pt x="5869" y="11498"/>
                </a:cubicBezTo>
                <a:cubicBezTo>
                  <a:pt x="7083" y="11208"/>
                  <a:pt x="8434" y="10967"/>
                  <a:pt x="9838" y="10631"/>
                </a:cubicBezTo>
                <a:cubicBezTo>
                  <a:pt x="10940" y="10375"/>
                  <a:pt x="12043" y="10069"/>
                  <a:pt x="13092" y="9748"/>
                </a:cubicBezTo>
                <a:cubicBezTo>
                  <a:pt x="13256" y="9699"/>
                  <a:pt x="13420" y="9619"/>
                  <a:pt x="13532" y="9603"/>
                </a:cubicBezTo>
                <a:cubicBezTo>
                  <a:pt x="13669" y="9588"/>
                  <a:pt x="13505" y="9652"/>
                  <a:pt x="13532" y="9652"/>
                </a:cubicBezTo>
                <a:cubicBezTo>
                  <a:pt x="13612" y="9668"/>
                  <a:pt x="13643" y="9603"/>
                  <a:pt x="13643" y="9652"/>
                </a:cubicBezTo>
                <a:cubicBezTo>
                  <a:pt x="13643" y="9699"/>
                  <a:pt x="13145" y="9844"/>
                  <a:pt x="13007" y="9893"/>
                </a:cubicBezTo>
                <a:cubicBezTo>
                  <a:pt x="11407" y="10390"/>
                  <a:pt x="9536" y="10841"/>
                  <a:pt x="7829" y="11177"/>
                </a:cubicBezTo>
                <a:cubicBezTo>
                  <a:pt x="7829" y="11193"/>
                  <a:pt x="7798" y="11193"/>
                  <a:pt x="7745" y="11193"/>
                </a:cubicBezTo>
                <a:cubicBezTo>
                  <a:pt x="7745" y="11208"/>
                  <a:pt x="7718" y="11208"/>
                  <a:pt x="7660" y="11208"/>
                </a:cubicBezTo>
                <a:cubicBezTo>
                  <a:pt x="7660" y="11224"/>
                  <a:pt x="7634" y="11224"/>
                  <a:pt x="7580" y="11224"/>
                </a:cubicBezTo>
                <a:cubicBezTo>
                  <a:pt x="7523" y="11257"/>
                  <a:pt x="7416" y="11273"/>
                  <a:pt x="7278" y="11289"/>
                </a:cubicBezTo>
                <a:cubicBezTo>
                  <a:pt x="7278" y="11304"/>
                  <a:pt x="7247" y="11304"/>
                  <a:pt x="7194" y="11304"/>
                </a:cubicBezTo>
                <a:cubicBezTo>
                  <a:pt x="7109" y="11353"/>
                  <a:pt x="6972" y="11369"/>
                  <a:pt x="6807" y="11384"/>
                </a:cubicBezTo>
                <a:cubicBezTo>
                  <a:pt x="6669" y="11434"/>
                  <a:pt x="6478" y="11465"/>
                  <a:pt x="6283" y="11498"/>
                </a:cubicBezTo>
                <a:cubicBezTo>
                  <a:pt x="6256" y="11529"/>
                  <a:pt x="6176" y="11529"/>
                  <a:pt x="6118" y="11529"/>
                </a:cubicBezTo>
                <a:cubicBezTo>
                  <a:pt x="6092" y="11545"/>
                  <a:pt x="6065" y="11545"/>
                  <a:pt x="6038" y="11545"/>
                </a:cubicBezTo>
                <a:cubicBezTo>
                  <a:pt x="5954" y="11610"/>
                  <a:pt x="5816" y="11545"/>
                  <a:pt x="6038" y="11545"/>
                </a:cubicBezTo>
                <a:cubicBezTo>
                  <a:pt x="6038" y="11529"/>
                  <a:pt x="6065" y="11529"/>
                  <a:pt x="6118" y="11529"/>
                </a:cubicBezTo>
                <a:cubicBezTo>
                  <a:pt x="6145" y="11514"/>
                  <a:pt x="6203" y="11498"/>
                  <a:pt x="6283" y="11498"/>
                </a:cubicBezTo>
                <a:cubicBezTo>
                  <a:pt x="6420" y="11449"/>
                  <a:pt x="6616" y="11418"/>
                  <a:pt x="6807" y="11384"/>
                </a:cubicBezTo>
                <a:cubicBezTo>
                  <a:pt x="6918" y="11338"/>
                  <a:pt x="7056" y="11320"/>
                  <a:pt x="7194" y="11304"/>
                </a:cubicBezTo>
                <a:cubicBezTo>
                  <a:pt x="7194" y="11289"/>
                  <a:pt x="7247" y="11289"/>
                  <a:pt x="7278" y="11289"/>
                </a:cubicBezTo>
                <a:cubicBezTo>
                  <a:pt x="7358" y="11257"/>
                  <a:pt x="7469" y="11239"/>
                  <a:pt x="7580" y="11224"/>
                </a:cubicBezTo>
                <a:cubicBezTo>
                  <a:pt x="7580" y="11208"/>
                  <a:pt x="7634" y="11208"/>
                  <a:pt x="7660" y="11208"/>
                </a:cubicBezTo>
                <a:cubicBezTo>
                  <a:pt x="7660" y="11193"/>
                  <a:pt x="7718" y="11193"/>
                  <a:pt x="7745" y="11193"/>
                </a:cubicBezTo>
                <a:cubicBezTo>
                  <a:pt x="7745" y="11177"/>
                  <a:pt x="7798" y="11177"/>
                  <a:pt x="7829" y="11177"/>
                </a:cubicBezTo>
                <a:cubicBezTo>
                  <a:pt x="8212" y="11063"/>
                  <a:pt x="8656" y="11017"/>
                  <a:pt x="8985" y="10903"/>
                </a:cubicBezTo>
                <a:cubicBezTo>
                  <a:pt x="9012" y="10887"/>
                  <a:pt x="9069" y="10856"/>
                  <a:pt x="9096" y="10841"/>
                </a:cubicBezTo>
                <a:cubicBezTo>
                  <a:pt x="9207" y="10807"/>
                  <a:pt x="9340" y="10822"/>
                  <a:pt x="9425" y="10760"/>
                </a:cubicBezTo>
                <a:cubicBezTo>
                  <a:pt x="8238" y="11017"/>
                  <a:pt x="7056" y="11257"/>
                  <a:pt x="5869" y="11498"/>
                </a:cubicBezTo>
                <a:close/>
                <a:moveTo>
                  <a:pt x="8407" y="10887"/>
                </a:moveTo>
                <a:cubicBezTo>
                  <a:pt x="8407" y="10903"/>
                  <a:pt x="8349" y="10903"/>
                  <a:pt x="8349" y="10903"/>
                </a:cubicBezTo>
                <a:lnTo>
                  <a:pt x="8407" y="10887"/>
                </a:lnTo>
                <a:close/>
                <a:moveTo>
                  <a:pt x="11576" y="10134"/>
                </a:moveTo>
                <a:cubicBezTo>
                  <a:pt x="11576" y="10118"/>
                  <a:pt x="11603" y="10100"/>
                  <a:pt x="11629" y="10118"/>
                </a:cubicBezTo>
                <a:cubicBezTo>
                  <a:pt x="11629" y="10100"/>
                  <a:pt x="11656" y="10085"/>
                  <a:pt x="11687" y="10100"/>
                </a:cubicBezTo>
                <a:cubicBezTo>
                  <a:pt x="11687" y="10085"/>
                  <a:pt x="11714" y="10069"/>
                  <a:pt x="11740" y="10085"/>
                </a:cubicBezTo>
                <a:cubicBezTo>
                  <a:pt x="11740" y="10069"/>
                  <a:pt x="11767" y="10054"/>
                  <a:pt x="11794" y="10069"/>
                </a:cubicBezTo>
                <a:cubicBezTo>
                  <a:pt x="11794" y="10054"/>
                  <a:pt x="11820" y="10038"/>
                  <a:pt x="11852" y="10054"/>
                </a:cubicBezTo>
                <a:cubicBezTo>
                  <a:pt x="11852" y="10038"/>
                  <a:pt x="11878" y="10020"/>
                  <a:pt x="11905" y="10038"/>
                </a:cubicBezTo>
                <a:cubicBezTo>
                  <a:pt x="12372" y="9893"/>
                  <a:pt x="12816" y="9733"/>
                  <a:pt x="13309" y="9619"/>
                </a:cubicBezTo>
                <a:cubicBezTo>
                  <a:pt x="13340" y="9556"/>
                  <a:pt x="13447" y="9619"/>
                  <a:pt x="13309" y="9619"/>
                </a:cubicBezTo>
                <a:cubicBezTo>
                  <a:pt x="12869" y="9764"/>
                  <a:pt x="12403" y="9909"/>
                  <a:pt x="11905" y="10038"/>
                </a:cubicBezTo>
                <a:cubicBezTo>
                  <a:pt x="11905" y="10038"/>
                  <a:pt x="11878" y="10054"/>
                  <a:pt x="11852" y="10054"/>
                </a:cubicBezTo>
                <a:cubicBezTo>
                  <a:pt x="11852" y="10054"/>
                  <a:pt x="11820" y="10069"/>
                  <a:pt x="11794" y="10069"/>
                </a:cubicBezTo>
                <a:cubicBezTo>
                  <a:pt x="11794" y="10069"/>
                  <a:pt x="11767" y="10085"/>
                  <a:pt x="11740" y="10085"/>
                </a:cubicBezTo>
                <a:cubicBezTo>
                  <a:pt x="11740" y="10085"/>
                  <a:pt x="11714" y="10100"/>
                  <a:pt x="11687" y="10100"/>
                </a:cubicBezTo>
                <a:cubicBezTo>
                  <a:pt x="11687" y="10100"/>
                  <a:pt x="11656" y="10118"/>
                  <a:pt x="11629" y="10118"/>
                </a:cubicBezTo>
                <a:cubicBezTo>
                  <a:pt x="11629" y="10118"/>
                  <a:pt x="11603" y="10134"/>
                  <a:pt x="11576" y="10134"/>
                </a:cubicBezTo>
                <a:close/>
                <a:moveTo>
                  <a:pt x="12789" y="9572"/>
                </a:moveTo>
                <a:cubicBezTo>
                  <a:pt x="12789" y="9588"/>
                  <a:pt x="12758" y="9588"/>
                  <a:pt x="12732" y="9588"/>
                </a:cubicBezTo>
                <a:cubicBezTo>
                  <a:pt x="12732" y="9603"/>
                  <a:pt x="12705" y="9603"/>
                  <a:pt x="12678" y="9603"/>
                </a:cubicBezTo>
                <a:cubicBezTo>
                  <a:pt x="12678" y="9619"/>
                  <a:pt x="12647" y="9619"/>
                  <a:pt x="12620" y="9619"/>
                </a:cubicBezTo>
                <a:cubicBezTo>
                  <a:pt x="12620" y="9637"/>
                  <a:pt x="12594" y="9637"/>
                  <a:pt x="12567" y="9637"/>
                </a:cubicBezTo>
                <a:cubicBezTo>
                  <a:pt x="10198" y="10390"/>
                  <a:pt x="7416" y="10903"/>
                  <a:pt x="4714" y="11465"/>
                </a:cubicBezTo>
                <a:cubicBezTo>
                  <a:pt x="4714" y="11514"/>
                  <a:pt x="4603" y="11449"/>
                  <a:pt x="4714" y="11465"/>
                </a:cubicBezTo>
                <a:cubicBezTo>
                  <a:pt x="5954" y="11097"/>
                  <a:pt x="7385" y="10887"/>
                  <a:pt x="8709" y="10582"/>
                </a:cubicBezTo>
                <a:cubicBezTo>
                  <a:pt x="10034" y="10294"/>
                  <a:pt x="11327" y="9958"/>
                  <a:pt x="12567" y="9637"/>
                </a:cubicBezTo>
                <a:cubicBezTo>
                  <a:pt x="12567" y="9619"/>
                  <a:pt x="12594" y="9619"/>
                  <a:pt x="12620" y="9619"/>
                </a:cubicBezTo>
                <a:cubicBezTo>
                  <a:pt x="12620" y="9603"/>
                  <a:pt x="12647" y="9603"/>
                  <a:pt x="12678" y="9603"/>
                </a:cubicBezTo>
                <a:cubicBezTo>
                  <a:pt x="12678" y="9588"/>
                  <a:pt x="12705" y="9588"/>
                  <a:pt x="12732" y="9588"/>
                </a:cubicBezTo>
                <a:cubicBezTo>
                  <a:pt x="12732" y="9572"/>
                  <a:pt x="12758" y="9572"/>
                  <a:pt x="12789" y="9572"/>
                </a:cubicBezTo>
                <a:close/>
                <a:moveTo>
                  <a:pt x="11380" y="9285"/>
                </a:moveTo>
                <a:cubicBezTo>
                  <a:pt x="11380" y="9269"/>
                  <a:pt x="11438" y="9269"/>
                  <a:pt x="11438" y="9269"/>
                </a:cubicBezTo>
                <a:cubicBezTo>
                  <a:pt x="11465" y="9269"/>
                  <a:pt x="11407" y="9285"/>
                  <a:pt x="11380" y="9285"/>
                </a:cubicBezTo>
                <a:close/>
                <a:moveTo>
                  <a:pt x="11243" y="9318"/>
                </a:moveTo>
                <a:cubicBezTo>
                  <a:pt x="11243" y="9334"/>
                  <a:pt x="11216" y="9334"/>
                  <a:pt x="11189" y="9334"/>
                </a:cubicBezTo>
                <a:cubicBezTo>
                  <a:pt x="11189" y="9349"/>
                  <a:pt x="11163" y="9349"/>
                  <a:pt x="11105" y="9349"/>
                </a:cubicBezTo>
                <a:cubicBezTo>
                  <a:pt x="11105" y="9365"/>
                  <a:pt x="11105" y="9365"/>
                  <a:pt x="11052" y="9365"/>
                </a:cubicBezTo>
                <a:cubicBezTo>
                  <a:pt x="11052" y="9380"/>
                  <a:pt x="11052" y="9380"/>
                  <a:pt x="10994" y="9380"/>
                </a:cubicBezTo>
                <a:cubicBezTo>
                  <a:pt x="10994" y="9427"/>
                  <a:pt x="10887" y="9365"/>
                  <a:pt x="10994" y="9380"/>
                </a:cubicBezTo>
                <a:cubicBezTo>
                  <a:pt x="11025" y="9365"/>
                  <a:pt x="11025" y="9365"/>
                  <a:pt x="11052" y="9365"/>
                </a:cubicBezTo>
                <a:cubicBezTo>
                  <a:pt x="11078" y="9349"/>
                  <a:pt x="11078" y="9349"/>
                  <a:pt x="11105" y="9349"/>
                </a:cubicBezTo>
                <a:cubicBezTo>
                  <a:pt x="11136" y="9334"/>
                  <a:pt x="11163" y="9334"/>
                  <a:pt x="11189" y="9334"/>
                </a:cubicBezTo>
                <a:cubicBezTo>
                  <a:pt x="11216" y="9318"/>
                  <a:pt x="11216" y="9318"/>
                  <a:pt x="11243" y="9318"/>
                </a:cubicBezTo>
                <a:close/>
                <a:moveTo>
                  <a:pt x="10665" y="9458"/>
                </a:moveTo>
                <a:cubicBezTo>
                  <a:pt x="10692" y="9443"/>
                  <a:pt x="10692" y="9443"/>
                  <a:pt x="10723" y="9443"/>
                </a:cubicBezTo>
                <a:cubicBezTo>
                  <a:pt x="10749" y="9427"/>
                  <a:pt x="10776" y="9427"/>
                  <a:pt x="10803" y="9427"/>
                </a:cubicBezTo>
                <a:cubicBezTo>
                  <a:pt x="10829" y="9380"/>
                  <a:pt x="10940" y="9443"/>
                  <a:pt x="10803" y="9427"/>
                </a:cubicBezTo>
                <a:cubicBezTo>
                  <a:pt x="10803" y="9443"/>
                  <a:pt x="10776" y="9443"/>
                  <a:pt x="10723" y="9443"/>
                </a:cubicBezTo>
                <a:cubicBezTo>
                  <a:pt x="10723" y="9458"/>
                  <a:pt x="10723" y="9458"/>
                  <a:pt x="10665" y="9458"/>
                </a:cubicBezTo>
                <a:close/>
                <a:moveTo>
                  <a:pt x="10500" y="9507"/>
                </a:moveTo>
                <a:cubicBezTo>
                  <a:pt x="10500" y="9492"/>
                  <a:pt x="10527" y="9492"/>
                  <a:pt x="10554" y="9492"/>
                </a:cubicBezTo>
                <a:cubicBezTo>
                  <a:pt x="10585" y="9443"/>
                  <a:pt x="10692" y="9507"/>
                  <a:pt x="10554" y="9492"/>
                </a:cubicBezTo>
                <a:cubicBezTo>
                  <a:pt x="10554" y="9507"/>
                  <a:pt x="10527" y="9507"/>
                  <a:pt x="10500" y="9507"/>
                </a:cubicBezTo>
                <a:close/>
                <a:moveTo>
                  <a:pt x="9452" y="9748"/>
                </a:moveTo>
                <a:cubicBezTo>
                  <a:pt x="9452" y="9733"/>
                  <a:pt x="9483" y="9733"/>
                  <a:pt x="9536" y="9733"/>
                </a:cubicBezTo>
                <a:cubicBezTo>
                  <a:pt x="9536" y="9717"/>
                  <a:pt x="9563" y="9717"/>
                  <a:pt x="9589" y="9717"/>
                </a:cubicBezTo>
                <a:cubicBezTo>
                  <a:pt x="9589" y="9699"/>
                  <a:pt x="9620" y="9699"/>
                  <a:pt x="9674" y="9699"/>
                </a:cubicBezTo>
                <a:cubicBezTo>
                  <a:pt x="9700" y="9668"/>
                  <a:pt x="9727" y="9668"/>
                  <a:pt x="9812" y="9668"/>
                </a:cubicBezTo>
                <a:cubicBezTo>
                  <a:pt x="9838" y="9637"/>
                  <a:pt x="9865" y="9637"/>
                  <a:pt x="9949" y="9637"/>
                </a:cubicBezTo>
                <a:cubicBezTo>
                  <a:pt x="9949" y="9603"/>
                  <a:pt x="10003" y="9603"/>
                  <a:pt x="10087" y="9603"/>
                </a:cubicBezTo>
                <a:cubicBezTo>
                  <a:pt x="10087" y="9588"/>
                  <a:pt x="10114" y="9588"/>
                  <a:pt x="10172" y="9588"/>
                </a:cubicBezTo>
                <a:cubicBezTo>
                  <a:pt x="10172" y="9572"/>
                  <a:pt x="10172" y="9572"/>
                  <a:pt x="10225" y="9572"/>
                </a:cubicBezTo>
                <a:cubicBezTo>
                  <a:pt x="10225" y="9556"/>
                  <a:pt x="10252" y="9556"/>
                  <a:pt x="10305" y="9556"/>
                </a:cubicBezTo>
                <a:cubicBezTo>
                  <a:pt x="10305" y="9538"/>
                  <a:pt x="10305" y="9538"/>
                  <a:pt x="10363" y="9538"/>
                </a:cubicBezTo>
                <a:cubicBezTo>
                  <a:pt x="10363" y="9492"/>
                  <a:pt x="10474" y="9556"/>
                  <a:pt x="10363" y="9538"/>
                </a:cubicBezTo>
                <a:cubicBezTo>
                  <a:pt x="10336" y="9556"/>
                  <a:pt x="10336" y="9556"/>
                  <a:pt x="10305" y="9556"/>
                </a:cubicBezTo>
                <a:cubicBezTo>
                  <a:pt x="10278" y="9572"/>
                  <a:pt x="10252" y="9572"/>
                  <a:pt x="10225" y="9572"/>
                </a:cubicBezTo>
                <a:cubicBezTo>
                  <a:pt x="10198" y="9588"/>
                  <a:pt x="10198" y="9588"/>
                  <a:pt x="10172" y="9588"/>
                </a:cubicBezTo>
                <a:cubicBezTo>
                  <a:pt x="10140" y="9603"/>
                  <a:pt x="10114" y="9603"/>
                  <a:pt x="10087" y="9603"/>
                </a:cubicBezTo>
                <a:cubicBezTo>
                  <a:pt x="10060" y="9619"/>
                  <a:pt x="10003" y="9637"/>
                  <a:pt x="9949" y="9637"/>
                </a:cubicBezTo>
                <a:cubicBezTo>
                  <a:pt x="9923" y="9652"/>
                  <a:pt x="9865" y="9668"/>
                  <a:pt x="9812" y="9668"/>
                </a:cubicBezTo>
                <a:cubicBezTo>
                  <a:pt x="9785" y="9683"/>
                  <a:pt x="9727" y="9699"/>
                  <a:pt x="9674" y="9699"/>
                </a:cubicBezTo>
                <a:cubicBezTo>
                  <a:pt x="9674" y="9717"/>
                  <a:pt x="9620" y="9717"/>
                  <a:pt x="9589" y="9717"/>
                </a:cubicBezTo>
                <a:cubicBezTo>
                  <a:pt x="9589" y="9717"/>
                  <a:pt x="9563" y="9733"/>
                  <a:pt x="9536" y="9733"/>
                </a:cubicBezTo>
                <a:cubicBezTo>
                  <a:pt x="9536" y="9748"/>
                  <a:pt x="9483" y="9748"/>
                  <a:pt x="9452" y="9748"/>
                </a:cubicBezTo>
                <a:close/>
                <a:moveTo>
                  <a:pt x="9123" y="9668"/>
                </a:moveTo>
                <a:cubicBezTo>
                  <a:pt x="9123" y="9652"/>
                  <a:pt x="9149" y="9652"/>
                  <a:pt x="9207" y="9652"/>
                </a:cubicBezTo>
                <a:cubicBezTo>
                  <a:pt x="9207" y="9637"/>
                  <a:pt x="9234" y="9637"/>
                  <a:pt x="9260" y="9637"/>
                </a:cubicBezTo>
                <a:cubicBezTo>
                  <a:pt x="9287" y="9588"/>
                  <a:pt x="9398" y="9652"/>
                  <a:pt x="9260" y="9637"/>
                </a:cubicBezTo>
                <a:cubicBezTo>
                  <a:pt x="9260" y="9652"/>
                  <a:pt x="9234" y="9652"/>
                  <a:pt x="9207" y="9652"/>
                </a:cubicBezTo>
                <a:cubicBezTo>
                  <a:pt x="9207" y="9668"/>
                  <a:pt x="9149" y="9668"/>
                  <a:pt x="9123" y="9668"/>
                </a:cubicBezTo>
                <a:close/>
                <a:moveTo>
                  <a:pt x="9096" y="9828"/>
                </a:moveTo>
                <a:cubicBezTo>
                  <a:pt x="9123" y="9779"/>
                  <a:pt x="9234" y="9844"/>
                  <a:pt x="9096" y="9828"/>
                </a:cubicBezTo>
                <a:cubicBezTo>
                  <a:pt x="9096" y="9828"/>
                  <a:pt x="9069" y="9844"/>
                  <a:pt x="9038" y="9844"/>
                </a:cubicBezTo>
                <a:cubicBezTo>
                  <a:pt x="9038" y="9859"/>
                  <a:pt x="8985" y="9859"/>
                  <a:pt x="8958" y="9859"/>
                </a:cubicBezTo>
                <a:cubicBezTo>
                  <a:pt x="8958" y="9878"/>
                  <a:pt x="8900" y="9878"/>
                  <a:pt x="8874" y="9878"/>
                </a:cubicBezTo>
                <a:cubicBezTo>
                  <a:pt x="8874" y="9878"/>
                  <a:pt x="8847" y="9893"/>
                  <a:pt x="8820" y="9893"/>
                </a:cubicBezTo>
                <a:cubicBezTo>
                  <a:pt x="8820" y="9909"/>
                  <a:pt x="8763" y="9909"/>
                  <a:pt x="8736" y="9909"/>
                </a:cubicBezTo>
                <a:cubicBezTo>
                  <a:pt x="8736" y="9924"/>
                  <a:pt x="8683" y="9924"/>
                  <a:pt x="8656" y="9924"/>
                </a:cubicBezTo>
                <a:cubicBezTo>
                  <a:pt x="8656" y="9940"/>
                  <a:pt x="8598" y="9940"/>
                  <a:pt x="8572" y="9940"/>
                </a:cubicBezTo>
                <a:cubicBezTo>
                  <a:pt x="8572" y="9989"/>
                  <a:pt x="8460" y="9924"/>
                  <a:pt x="8572" y="9940"/>
                </a:cubicBezTo>
                <a:cubicBezTo>
                  <a:pt x="8572" y="9909"/>
                  <a:pt x="8625" y="9924"/>
                  <a:pt x="8656" y="9924"/>
                </a:cubicBezTo>
                <a:cubicBezTo>
                  <a:pt x="8656" y="9893"/>
                  <a:pt x="8709" y="9909"/>
                  <a:pt x="8736" y="9909"/>
                </a:cubicBezTo>
                <a:cubicBezTo>
                  <a:pt x="8736" y="9878"/>
                  <a:pt x="8789" y="9893"/>
                  <a:pt x="8820" y="9893"/>
                </a:cubicBezTo>
                <a:cubicBezTo>
                  <a:pt x="8820" y="9878"/>
                  <a:pt x="8847" y="9859"/>
                  <a:pt x="8874" y="9878"/>
                </a:cubicBezTo>
                <a:cubicBezTo>
                  <a:pt x="8874" y="9844"/>
                  <a:pt x="8900" y="9859"/>
                  <a:pt x="8958" y="9859"/>
                </a:cubicBezTo>
                <a:cubicBezTo>
                  <a:pt x="8958" y="9828"/>
                  <a:pt x="8985" y="9844"/>
                  <a:pt x="9038" y="9844"/>
                </a:cubicBezTo>
                <a:cubicBezTo>
                  <a:pt x="9038" y="9828"/>
                  <a:pt x="9069" y="9813"/>
                  <a:pt x="9096" y="9828"/>
                </a:cubicBezTo>
                <a:close/>
                <a:moveTo>
                  <a:pt x="8296" y="9844"/>
                </a:moveTo>
                <a:cubicBezTo>
                  <a:pt x="8323" y="9813"/>
                  <a:pt x="8380" y="9813"/>
                  <a:pt x="8434" y="9813"/>
                </a:cubicBezTo>
                <a:cubicBezTo>
                  <a:pt x="8434" y="9797"/>
                  <a:pt x="8487" y="9797"/>
                  <a:pt x="8518" y="9797"/>
                </a:cubicBezTo>
                <a:cubicBezTo>
                  <a:pt x="8572" y="9764"/>
                  <a:pt x="8656" y="9748"/>
                  <a:pt x="8736" y="9748"/>
                </a:cubicBezTo>
                <a:cubicBezTo>
                  <a:pt x="8736" y="9733"/>
                  <a:pt x="8789" y="9733"/>
                  <a:pt x="8820" y="9733"/>
                </a:cubicBezTo>
                <a:cubicBezTo>
                  <a:pt x="8820" y="9717"/>
                  <a:pt x="8847" y="9717"/>
                  <a:pt x="8900" y="9717"/>
                </a:cubicBezTo>
                <a:cubicBezTo>
                  <a:pt x="8985" y="9652"/>
                  <a:pt x="9096" y="9717"/>
                  <a:pt x="8900" y="9717"/>
                </a:cubicBezTo>
                <a:cubicBezTo>
                  <a:pt x="8900" y="9733"/>
                  <a:pt x="8847" y="9733"/>
                  <a:pt x="8820" y="9733"/>
                </a:cubicBezTo>
                <a:cubicBezTo>
                  <a:pt x="8820" y="9748"/>
                  <a:pt x="8763" y="9748"/>
                  <a:pt x="8736" y="9748"/>
                </a:cubicBezTo>
                <a:cubicBezTo>
                  <a:pt x="8683" y="9779"/>
                  <a:pt x="8598" y="9779"/>
                  <a:pt x="8518" y="9797"/>
                </a:cubicBezTo>
                <a:cubicBezTo>
                  <a:pt x="8518" y="9813"/>
                  <a:pt x="8460" y="9813"/>
                  <a:pt x="8434" y="9813"/>
                </a:cubicBezTo>
                <a:cubicBezTo>
                  <a:pt x="8407" y="9828"/>
                  <a:pt x="8380" y="9844"/>
                  <a:pt x="8296" y="9844"/>
                </a:cubicBezTo>
                <a:cubicBezTo>
                  <a:pt x="8238" y="9859"/>
                  <a:pt x="8105" y="9909"/>
                  <a:pt x="8074" y="9893"/>
                </a:cubicBezTo>
                <a:cubicBezTo>
                  <a:pt x="8074" y="9878"/>
                  <a:pt x="8269" y="9813"/>
                  <a:pt x="8296" y="9844"/>
                </a:cubicBezTo>
                <a:close/>
                <a:moveTo>
                  <a:pt x="6420" y="10230"/>
                </a:moveTo>
                <a:cubicBezTo>
                  <a:pt x="6420" y="10199"/>
                  <a:pt x="6452" y="10199"/>
                  <a:pt x="6478" y="10214"/>
                </a:cubicBezTo>
                <a:cubicBezTo>
                  <a:pt x="6505" y="10180"/>
                  <a:pt x="6532" y="10180"/>
                  <a:pt x="6558" y="10199"/>
                </a:cubicBezTo>
                <a:cubicBezTo>
                  <a:pt x="6616" y="10165"/>
                  <a:pt x="6696" y="10149"/>
                  <a:pt x="6780" y="10149"/>
                </a:cubicBezTo>
                <a:cubicBezTo>
                  <a:pt x="6892" y="10118"/>
                  <a:pt x="7003" y="10085"/>
                  <a:pt x="7109" y="10085"/>
                </a:cubicBezTo>
                <a:cubicBezTo>
                  <a:pt x="7247" y="10038"/>
                  <a:pt x="7416" y="10004"/>
                  <a:pt x="7580" y="9989"/>
                </a:cubicBezTo>
                <a:cubicBezTo>
                  <a:pt x="7580" y="9958"/>
                  <a:pt x="7634" y="9973"/>
                  <a:pt x="7660" y="9973"/>
                </a:cubicBezTo>
                <a:cubicBezTo>
                  <a:pt x="7660" y="9940"/>
                  <a:pt x="7718" y="9958"/>
                  <a:pt x="7745" y="9958"/>
                </a:cubicBezTo>
                <a:cubicBezTo>
                  <a:pt x="7856" y="9940"/>
                  <a:pt x="7994" y="9844"/>
                  <a:pt x="8047" y="9893"/>
                </a:cubicBezTo>
                <a:cubicBezTo>
                  <a:pt x="8047" y="9878"/>
                  <a:pt x="7798" y="9989"/>
                  <a:pt x="7745" y="9958"/>
                </a:cubicBezTo>
                <a:cubicBezTo>
                  <a:pt x="7745" y="9973"/>
                  <a:pt x="7718" y="9973"/>
                  <a:pt x="7660" y="9973"/>
                </a:cubicBezTo>
                <a:cubicBezTo>
                  <a:pt x="7660" y="9989"/>
                  <a:pt x="7634" y="9989"/>
                  <a:pt x="7580" y="9989"/>
                </a:cubicBezTo>
                <a:cubicBezTo>
                  <a:pt x="7443" y="10020"/>
                  <a:pt x="7305" y="10069"/>
                  <a:pt x="7109" y="10085"/>
                </a:cubicBezTo>
                <a:cubicBezTo>
                  <a:pt x="7029" y="10118"/>
                  <a:pt x="6918" y="10134"/>
                  <a:pt x="6780" y="10149"/>
                </a:cubicBezTo>
                <a:cubicBezTo>
                  <a:pt x="6754" y="10165"/>
                  <a:pt x="6669" y="10180"/>
                  <a:pt x="6558" y="10199"/>
                </a:cubicBezTo>
                <a:cubicBezTo>
                  <a:pt x="6558" y="10214"/>
                  <a:pt x="6532" y="10214"/>
                  <a:pt x="6478" y="10214"/>
                </a:cubicBezTo>
                <a:cubicBezTo>
                  <a:pt x="6478" y="10230"/>
                  <a:pt x="6452" y="10230"/>
                  <a:pt x="6420" y="10230"/>
                </a:cubicBezTo>
                <a:close/>
                <a:moveTo>
                  <a:pt x="4492" y="11193"/>
                </a:moveTo>
                <a:cubicBezTo>
                  <a:pt x="4492" y="11162"/>
                  <a:pt x="4714" y="11162"/>
                  <a:pt x="4767" y="11112"/>
                </a:cubicBezTo>
                <a:cubicBezTo>
                  <a:pt x="4767" y="11112"/>
                  <a:pt x="4767" y="11048"/>
                  <a:pt x="4714" y="11081"/>
                </a:cubicBezTo>
                <a:cubicBezTo>
                  <a:pt x="5016" y="10936"/>
                  <a:pt x="5456" y="10921"/>
                  <a:pt x="5843" y="10776"/>
                </a:cubicBezTo>
                <a:cubicBezTo>
                  <a:pt x="5429" y="10807"/>
                  <a:pt x="5185" y="10921"/>
                  <a:pt x="4798" y="10967"/>
                </a:cubicBezTo>
                <a:cubicBezTo>
                  <a:pt x="4798" y="11017"/>
                  <a:pt x="4687" y="10952"/>
                  <a:pt x="4798" y="10967"/>
                </a:cubicBezTo>
                <a:cubicBezTo>
                  <a:pt x="5016" y="10887"/>
                  <a:pt x="5318" y="10856"/>
                  <a:pt x="5567" y="10776"/>
                </a:cubicBezTo>
                <a:cubicBezTo>
                  <a:pt x="5705" y="10742"/>
                  <a:pt x="5816" y="10678"/>
                  <a:pt x="5954" y="10631"/>
                </a:cubicBezTo>
                <a:cubicBezTo>
                  <a:pt x="6340" y="10520"/>
                  <a:pt x="6834" y="10455"/>
                  <a:pt x="7278" y="10356"/>
                </a:cubicBezTo>
                <a:cubicBezTo>
                  <a:pt x="7496" y="10325"/>
                  <a:pt x="7718" y="10261"/>
                  <a:pt x="7936" y="10230"/>
                </a:cubicBezTo>
                <a:cubicBezTo>
                  <a:pt x="9069" y="9989"/>
                  <a:pt x="10225" y="9683"/>
                  <a:pt x="11274" y="9458"/>
                </a:cubicBezTo>
                <a:cubicBezTo>
                  <a:pt x="11438" y="9411"/>
                  <a:pt x="12016" y="9204"/>
                  <a:pt x="12096" y="9254"/>
                </a:cubicBezTo>
                <a:cubicBezTo>
                  <a:pt x="12096" y="9254"/>
                  <a:pt x="12069" y="9254"/>
                  <a:pt x="12069" y="9269"/>
                </a:cubicBezTo>
                <a:cubicBezTo>
                  <a:pt x="12292" y="9269"/>
                  <a:pt x="11767" y="9411"/>
                  <a:pt x="11603" y="9458"/>
                </a:cubicBezTo>
                <a:cubicBezTo>
                  <a:pt x="10225" y="9844"/>
                  <a:pt x="8598" y="10180"/>
                  <a:pt x="7247" y="10486"/>
                </a:cubicBezTo>
                <a:cubicBezTo>
                  <a:pt x="8598" y="10230"/>
                  <a:pt x="9892" y="9958"/>
                  <a:pt x="11136" y="9619"/>
                </a:cubicBezTo>
                <a:cubicBezTo>
                  <a:pt x="11354" y="9556"/>
                  <a:pt x="11820" y="9411"/>
                  <a:pt x="12043" y="9365"/>
                </a:cubicBezTo>
                <a:cubicBezTo>
                  <a:pt x="12069" y="9365"/>
                  <a:pt x="12318" y="9269"/>
                  <a:pt x="12372" y="9318"/>
                </a:cubicBezTo>
                <a:cubicBezTo>
                  <a:pt x="12429" y="9365"/>
                  <a:pt x="12207" y="9443"/>
                  <a:pt x="12265" y="9427"/>
                </a:cubicBezTo>
                <a:cubicBezTo>
                  <a:pt x="12234" y="9443"/>
                  <a:pt x="12069" y="9492"/>
                  <a:pt x="12043" y="9492"/>
                </a:cubicBezTo>
                <a:cubicBezTo>
                  <a:pt x="11603" y="9619"/>
                  <a:pt x="11216" y="9699"/>
                  <a:pt x="10692" y="9844"/>
                </a:cubicBezTo>
                <a:cubicBezTo>
                  <a:pt x="8709" y="10356"/>
                  <a:pt x="6505" y="10727"/>
                  <a:pt x="4492" y="11193"/>
                </a:cubicBezTo>
                <a:close/>
                <a:moveTo>
                  <a:pt x="4247" y="11659"/>
                </a:moveTo>
                <a:cubicBezTo>
                  <a:pt x="5567" y="11239"/>
                  <a:pt x="7247" y="10999"/>
                  <a:pt x="8683" y="10662"/>
                </a:cubicBezTo>
                <a:cubicBezTo>
                  <a:pt x="9483" y="10486"/>
                  <a:pt x="10225" y="10310"/>
                  <a:pt x="10914" y="10134"/>
                </a:cubicBezTo>
                <a:cubicBezTo>
                  <a:pt x="11687" y="9924"/>
                  <a:pt x="12403" y="9748"/>
                  <a:pt x="13060" y="9523"/>
                </a:cubicBezTo>
                <a:cubicBezTo>
                  <a:pt x="13092" y="9507"/>
                  <a:pt x="13092" y="9507"/>
                  <a:pt x="13118" y="9507"/>
                </a:cubicBezTo>
                <a:cubicBezTo>
                  <a:pt x="13198" y="9507"/>
                  <a:pt x="13309" y="9507"/>
                  <a:pt x="13229" y="9572"/>
                </a:cubicBezTo>
                <a:cubicBezTo>
                  <a:pt x="13145" y="9619"/>
                  <a:pt x="12816" y="9699"/>
                  <a:pt x="12732" y="9733"/>
                </a:cubicBezTo>
                <a:cubicBezTo>
                  <a:pt x="11492" y="10100"/>
                  <a:pt x="10336" y="10390"/>
                  <a:pt x="8985" y="10696"/>
                </a:cubicBezTo>
                <a:cubicBezTo>
                  <a:pt x="8763" y="10742"/>
                  <a:pt x="8572" y="10822"/>
                  <a:pt x="8380" y="10856"/>
                </a:cubicBezTo>
                <a:cubicBezTo>
                  <a:pt x="8296" y="10872"/>
                  <a:pt x="8185" y="10872"/>
                  <a:pt x="8105" y="10872"/>
                </a:cubicBezTo>
                <a:cubicBezTo>
                  <a:pt x="7883" y="10903"/>
                  <a:pt x="7607" y="10967"/>
                  <a:pt x="7358" y="11017"/>
                </a:cubicBezTo>
                <a:cubicBezTo>
                  <a:pt x="6754" y="11128"/>
                  <a:pt x="6203" y="11273"/>
                  <a:pt x="5567" y="11384"/>
                </a:cubicBezTo>
                <a:cubicBezTo>
                  <a:pt x="5212" y="11449"/>
                  <a:pt x="4798" y="11529"/>
                  <a:pt x="4385" y="11641"/>
                </a:cubicBezTo>
                <a:cubicBezTo>
                  <a:pt x="4189" y="11690"/>
                  <a:pt x="3998" y="11739"/>
                  <a:pt x="4247" y="11659"/>
                </a:cubicBezTo>
                <a:close/>
                <a:moveTo>
                  <a:pt x="5265" y="11625"/>
                </a:moveTo>
                <a:cubicBezTo>
                  <a:pt x="5265" y="11625"/>
                  <a:pt x="5154" y="11610"/>
                  <a:pt x="5265" y="11625"/>
                </a:cubicBezTo>
                <a:close/>
                <a:moveTo>
                  <a:pt x="5127" y="11659"/>
                </a:moveTo>
                <a:cubicBezTo>
                  <a:pt x="5127" y="11674"/>
                  <a:pt x="5074" y="11674"/>
                  <a:pt x="5043" y="11674"/>
                </a:cubicBezTo>
                <a:cubicBezTo>
                  <a:pt x="5043" y="11690"/>
                  <a:pt x="5016" y="11690"/>
                  <a:pt x="4989" y="11690"/>
                </a:cubicBezTo>
                <a:cubicBezTo>
                  <a:pt x="4963" y="11705"/>
                  <a:pt x="4905" y="11723"/>
                  <a:pt x="4852" y="11723"/>
                </a:cubicBezTo>
                <a:cubicBezTo>
                  <a:pt x="4767" y="11755"/>
                  <a:pt x="4660" y="11786"/>
                  <a:pt x="4523" y="11804"/>
                </a:cubicBezTo>
                <a:cubicBezTo>
                  <a:pt x="4523" y="11819"/>
                  <a:pt x="4492" y="11804"/>
                  <a:pt x="4523" y="11804"/>
                </a:cubicBezTo>
                <a:cubicBezTo>
                  <a:pt x="4603" y="11755"/>
                  <a:pt x="4714" y="11739"/>
                  <a:pt x="4852" y="11723"/>
                </a:cubicBezTo>
                <a:cubicBezTo>
                  <a:pt x="4878" y="11690"/>
                  <a:pt x="4905" y="11690"/>
                  <a:pt x="4989" y="11690"/>
                </a:cubicBezTo>
                <a:cubicBezTo>
                  <a:pt x="4989" y="11674"/>
                  <a:pt x="5016" y="11674"/>
                  <a:pt x="5043" y="11674"/>
                </a:cubicBezTo>
                <a:cubicBezTo>
                  <a:pt x="5043" y="11659"/>
                  <a:pt x="5074" y="11659"/>
                  <a:pt x="5127" y="11659"/>
                </a:cubicBezTo>
                <a:close/>
                <a:moveTo>
                  <a:pt x="4603" y="12091"/>
                </a:moveTo>
                <a:cubicBezTo>
                  <a:pt x="4492" y="12107"/>
                  <a:pt x="3972" y="12140"/>
                  <a:pt x="4274" y="12060"/>
                </a:cubicBezTo>
                <a:cubicBezTo>
                  <a:pt x="5043" y="11850"/>
                  <a:pt x="5869" y="11659"/>
                  <a:pt x="6558" y="11529"/>
                </a:cubicBezTo>
                <a:cubicBezTo>
                  <a:pt x="9207" y="11017"/>
                  <a:pt x="11629" y="10421"/>
                  <a:pt x="13834" y="9717"/>
                </a:cubicBezTo>
                <a:cubicBezTo>
                  <a:pt x="13860" y="9637"/>
                  <a:pt x="13918" y="9717"/>
                  <a:pt x="13945" y="9733"/>
                </a:cubicBezTo>
                <a:cubicBezTo>
                  <a:pt x="14056" y="9764"/>
                  <a:pt x="13887" y="9748"/>
                  <a:pt x="13834" y="9717"/>
                </a:cubicBezTo>
                <a:cubicBezTo>
                  <a:pt x="13807" y="9733"/>
                  <a:pt x="13945" y="9764"/>
                  <a:pt x="13945" y="9779"/>
                </a:cubicBezTo>
                <a:cubicBezTo>
                  <a:pt x="13945" y="9797"/>
                  <a:pt x="13723" y="9878"/>
                  <a:pt x="13612" y="9924"/>
                </a:cubicBezTo>
                <a:cubicBezTo>
                  <a:pt x="12758" y="10214"/>
                  <a:pt x="11740" y="10501"/>
                  <a:pt x="10914" y="10696"/>
                </a:cubicBezTo>
                <a:cubicBezTo>
                  <a:pt x="10914" y="10711"/>
                  <a:pt x="10914" y="10711"/>
                  <a:pt x="10856" y="10711"/>
                </a:cubicBezTo>
                <a:cubicBezTo>
                  <a:pt x="10856" y="10727"/>
                  <a:pt x="10856" y="10727"/>
                  <a:pt x="10803" y="10727"/>
                </a:cubicBezTo>
                <a:cubicBezTo>
                  <a:pt x="10803" y="10791"/>
                  <a:pt x="10723" y="10696"/>
                  <a:pt x="10692" y="10742"/>
                </a:cubicBezTo>
                <a:cubicBezTo>
                  <a:pt x="10749" y="10742"/>
                  <a:pt x="10723" y="10776"/>
                  <a:pt x="10692" y="10742"/>
                </a:cubicBezTo>
                <a:cubicBezTo>
                  <a:pt x="10585" y="10742"/>
                  <a:pt x="10749" y="10791"/>
                  <a:pt x="10612" y="10776"/>
                </a:cubicBezTo>
                <a:cubicBezTo>
                  <a:pt x="10612" y="10841"/>
                  <a:pt x="10527" y="10742"/>
                  <a:pt x="10500" y="10791"/>
                </a:cubicBezTo>
                <a:cubicBezTo>
                  <a:pt x="10554" y="10791"/>
                  <a:pt x="10527" y="10822"/>
                  <a:pt x="10500" y="10791"/>
                </a:cubicBezTo>
                <a:cubicBezTo>
                  <a:pt x="10500" y="10791"/>
                  <a:pt x="10474" y="10791"/>
                  <a:pt x="10474" y="10807"/>
                </a:cubicBezTo>
                <a:cubicBezTo>
                  <a:pt x="10500" y="10807"/>
                  <a:pt x="10474" y="10841"/>
                  <a:pt x="10474" y="10807"/>
                </a:cubicBezTo>
                <a:cubicBezTo>
                  <a:pt x="10305" y="10856"/>
                  <a:pt x="10336" y="10841"/>
                  <a:pt x="10252" y="10872"/>
                </a:cubicBezTo>
                <a:cubicBezTo>
                  <a:pt x="10225" y="10887"/>
                  <a:pt x="10225" y="10887"/>
                  <a:pt x="10198" y="10887"/>
                </a:cubicBezTo>
                <a:cubicBezTo>
                  <a:pt x="10198" y="10903"/>
                  <a:pt x="10140" y="10903"/>
                  <a:pt x="10140" y="10887"/>
                </a:cubicBezTo>
                <a:cubicBezTo>
                  <a:pt x="8709" y="11239"/>
                  <a:pt x="7220" y="11529"/>
                  <a:pt x="5705" y="11850"/>
                </a:cubicBezTo>
                <a:cubicBezTo>
                  <a:pt x="5456" y="11900"/>
                  <a:pt x="4905" y="12026"/>
                  <a:pt x="4603" y="12091"/>
                </a:cubicBezTo>
                <a:close/>
                <a:moveTo>
                  <a:pt x="5625" y="14740"/>
                </a:moveTo>
                <a:cubicBezTo>
                  <a:pt x="5625" y="14740"/>
                  <a:pt x="5594" y="14706"/>
                  <a:pt x="5625" y="14740"/>
                </a:cubicBezTo>
                <a:close/>
                <a:moveTo>
                  <a:pt x="8487" y="15156"/>
                </a:moveTo>
                <a:cubicBezTo>
                  <a:pt x="7660" y="15076"/>
                  <a:pt x="6918" y="14965"/>
                  <a:pt x="6145" y="14835"/>
                </a:cubicBezTo>
                <a:cubicBezTo>
                  <a:pt x="6038" y="14820"/>
                  <a:pt x="5789" y="14786"/>
                  <a:pt x="5789" y="14786"/>
                </a:cubicBezTo>
                <a:cubicBezTo>
                  <a:pt x="5763" y="14755"/>
                  <a:pt x="6452" y="14869"/>
                  <a:pt x="6478" y="14885"/>
                </a:cubicBezTo>
                <a:cubicBezTo>
                  <a:pt x="7194" y="14996"/>
                  <a:pt x="7798" y="15076"/>
                  <a:pt x="8572" y="15156"/>
                </a:cubicBezTo>
                <a:lnTo>
                  <a:pt x="8683" y="15156"/>
                </a:lnTo>
                <a:cubicBezTo>
                  <a:pt x="8709" y="15206"/>
                  <a:pt x="7829" y="15092"/>
                  <a:pt x="8487" y="15156"/>
                </a:cubicBezTo>
                <a:close/>
                <a:moveTo>
                  <a:pt x="6420" y="14755"/>
                </a:moveTo>
                <a:cubicBezTo>
                  <a:pt x="6420" y="14755"/>
                  <a:pt x="6394" y="14740"/>
                  <a:pt x="6420" y="14755"/>
                </a:cubicBezTo>
                <a:close/>
                <a:moveTo>
                  <a:pt x="6754" y="14786"/>
                </a:moveTo>
                <a:cubicBezTo>
                  <a:pt x="6780" y="14786"/>
                  <a:pt x="6727" y="14804"/>
                  <a:pt x="6696" y="14804"/>
                </a:cubicBezTo>
                <a:cubicBezTo>
                  <a:pt x="6696" y="14786"/>
                  <a:pt x="6754" y="14771"/>
                  <a:pt x="6754" y="14786"/>
                </a:cubicBezTo>
                <a:close/>
                <a:moveTo>
                  <a:pt x="6807" y="14820"/>
                </a:moveTo>
                <a:cubicBezTo>
                  <a:pt x="6807" y="14820"/>
                  <a:pt x="6834" y="14820"/>
                  <a:pt x="6807" y="14820"/>
                </a:cubicBezTo>
                <a:close/>
                <a:moveTo>
                  <a:pt x="7056" y="14835"/>
                </a:moveTo>
                <a:cubicBezTo>
                  <a:pt x="7083" y="14835"/>
                  <a:pt x="7029" y="14851"/>
                  <a:pt x="7003" y="14851"/>
                </a:cubicBezTo>
                <a:cubicBezTo>
                  <a:pt x="7003" y="14835"/>
                  <a:pt x="7056" y="14820"/>
                  <a:pt x="7056" y="14835"/>
                </a:cubicBezTo>
                <a:close/>
                <a:moveTo>
                  <a:pt x="7140" y="14869"/>
                </a:moveTo>
                <a:cubicBezTo>
                  <a:pt x="7140" y="14869"/>
                  <a:pt x="7167" y="14869"/>
                  <a:pt x="7140" y="14869"/>
                </a:cubicBezTo>
                <a:close/>
                <a:moveTo>
                  <a:pt x="10305" y="15107"/>
                </a:moveTo>
                <a:cubicBezTo>
                  <a:pt x="9892" y="15092"/>
                  <a:pt x="9563" y="15076"/>
                  <a:pt x="9260" y="15045"/>
                </a:cubicBezTo>
                <a:cubicBezTo>
                  <a:pt x="8296" y="14965"/>
                  <a:pt x="7416" y="14820"/>
                  <a:pt x="6532" y="14706"/>
                </a:cubicBezTo>
                <a:cubicBezTo>
                  <a:pt x="6314" y="14659"/>
                  <a:pt x="6038" y="14675"/>
                  <a:pt x="5869" y="14628"/>
                </a:cubicBezTo>
                <a:cubicBezTo>
                  <a:pt x="5816" y="14610"/>
                  <a:pt x="5843" y="14595"/>
                  <a:pt x="5789" y="14579"/>
                </a:cubicBezTo>
                <a:cubicBezTo>
                  <a:pt x="5736" y="14548"/>
                  <a:pt x="5705" y="14579"/>
                  <a:pt x="5678" y="14579"/>
                </a:cubicBezTo>
                <a:cubicBezTo>
                  <a:pt x="5625" y="14564"/>
                  <a:pt x="5652" y="14548"/>
                  <a:pt x="5678" y="14548"/>
                </a:cubicBezTo>
                <a:cubicBezTo>
                  <a:pt x="5816" y="14499"/>
                  <a:pt x="6118" y="14595"/>
                  <a:pt x="6314" y="14628"/>
                </a:cubicBezTo>
                <a:cubicBezTo>
                  <a:pt x="7469" y="14804"/>
                  <a:pt x="8789" y="14965"/>
                  <a:pt x="10140" y="15076"/>
                </a:cubicBezTo>
                <a:cubicBezTo>
                  <a:pt x="10198" y="15092"/>
                  <a:pt x="10638" y="15141"/>
                  <a:pt x="10305" y="15107"/>
                </a:cubicBezTo>
                <a:close/>
                <a:moveTo>
                  <a:pt x="9647" y="14869"/>
                </a:moveTo>
                <a:lnTo>
                  <a:pt x="9536" y="14885"/>
                </a:lnTo>
                <a:cubicBezTo>
                  <a:pt x="9509" y="14869"/>
                  <a:pt x="9620" y="14851"/>
                  <a:pt x="9647" y="14869"/>
                </a:cubicBezTo>
                <a:close/>
                <a:moveTo>
                  <a:pt x="10305" y="14067"/>
                </a:moveTo>
                <a:cubicBezTo>
                  <a:pt x="10087" y="14048"/>
                  <a:pt x="9923" y="14017"/>
                  <a:pt x="9674" y="13986"/>
                </a:cubicBezTo>
                <a:cubicBezTo>
                  <a:pt x="9563" y="13968"/>
                  <a:pt x="9372" y="13968"/>
                  <a:pt x="9372" y="13953"/>
                </a:cubicBezTo>
                <a:cubicBezTo>
                  <a:pt x="9372" y="13937"/>
                  <a:pt x="9949" y="14002"/>
                  <a:pt x="10003" y="14002"/>
                </a:cubicBezTo>
                <a:cubicBezTo>
                  <a:pt x="10172" y="14017"/>
                  <a:pt x="10363" y="14033"/>
                  <a:pt x="10527" y="14067"/>
                </a:cubicBezTo>
                <a:cubicBezTo>
                  <a:pt x="10692" y="14082"/>
                  <a:pt x="10443" y="14082"/>
                  <a:pt x="10305" y="14067"/>
                </a:cubicBezTo>
                <a:close/>
                <a:moveTo>
                  <a:pt x="10585" y="13953"/>
                </a:moveTo>
                <a:cubicBezTo>
                  <a:pt x="10585" y="13937"/>
                  <a:pt x="10692" y="13922"/>
                  <a:pt x="10692" y="13937"/>
                </a:cubicBezTo>
                <a:cubicBezTo>
                  <a:pt x="10723" y="13937"/>
                  <a:pt x="10612" y="13968"/>
                  <a:pt x="10585" y="13953"/>
                </a:cubicBezTo>
                <a:close/>
                <a:moveTo>
                  <a:pt x="10776" y="13968"/>
                </a:moveTo>
                <a:cubicBezTo>
                  <a:pt x="10776" y="13953"/>
                  <a:pt x="10887" y="13937"/>
                  <a:pt x="10887" y="13953"/>
                </a:cubicBezTo>
                <a:cubicBezTo>
                  <a:pt x="10914" y="13953"/>
                  <a:pt x="10803" y="13986"/>
                  <a:pt x="10776" y="13968"/>
                </a:cubicBezTo>
                <a:close/>
                <a:moveTo>
                  <a:pt x="10914" y="13986"/>
                </a:moveTo>
                <a:cubicBezTo>
                  <a:pt x="10914" y="13968"/>
                  <a:pt x="10994" y="13953"/>
                  <a:pt x="10994" y="13968"/>
                </a:cubicBezTo>
                <a:cubicBezTo>
                  <a:pt x="11025" y="13968"/>
                  <a:pt x="10940" y="13986"/>
                  <a:pt x="10914" y="13986"/>
                </a:cubicBezTo>
                <a:close/>
                <a:moveTo>
                  <a:pt x="20060" y="15767"/>
                </a:moveTo>
                <a:lnTo>
                  <a:pt x="20060" y="15749"/>
                </a:lnTo>
                <a:cubicBezTo>
                  <a:pt x="20172" y="15703"/>
                  <a:pt x="20060" y="15848"/>
                  <a:pt x="20060" y="15767"/>
                </a:cubicBezTo>
                <a:close/>
                <a:moveTo>
                  <a:pt x="20612" y="14579"/>
                </a:moveTo>
                <a:cubicBezTo>
                  <a:pt x="20585" y="14548"/>
                  <a:pt x="20749" y="14499"/>
                  <a:pt x="20803" y="14499"/>
                </a:cubicBezTo>
                <a:cubicBezTo>
                  <a:pt x="20887" y="14483"/>
                  <a:pt x="20945" y="14483"/>
                  <a:pt x="20945" y="14530"/>
                </a:cubicBezTo>
                <a:cubicBezTo>
                  <a:pt x="20914" y="14579"/>
                  <a:pt x="20612" y="14564"/>
                  <a:pt x="20612" y="14579"/>
                </a:cubicBezTo>
                <a:close/>
                <a:moveTo>
                  <a:pt x="20945" y="14465"/>
                </a:moveTo>
                <a:cubicBezTo>
                  <a:pt x="20914" y="14450"/>
                  <a:pt x="20998" y="14434"/>
                  <a:pt x="20998" y="14450"/>
                </a:cubicBezTo>
                <a:lnTo>
                  <a:pt x="20945" y="14465"/>
                </a:lnTo>
                <a:close/>
                <a:moveTo>
                  <a:pt x="21300" y="13968"/>
                </a:moveTo>
                <a:cubicBezTo>
                  <a:pt x="21274" y="13953"/>
                  <a:pt x="21354" y="13953"/>
                  <a:pt x="21354" y="13953"/>
                </a:cubicBezTo>
                <a:lnTo>
                  <a:pt x="21300" y="13968"/>
                </a:lnTo>
                <a:close/>
                <a:moveTo>
                  <a:pt x="4852" y="20790"/>
                </a:moveTo>
                <a:close/>
                <a:moveTo>
                  <a:pt x="4825" y="21222"/>
                </a:moveTo>
                <a:cubicBezTo>
                  <a:pt x="4825" y="21222"/>
                  <a:pt x="4825" y="21222"/>
                  <a:pt x="4852" y="21222"/>
                </a:cubicBezTo>
                <a:lnTo>
                  <a:pt x="4825" y="21222"/>
                </a:lnTo>
                <a:close/>
                <a:moveTo>
                  <a:pt x="4740" y="20614"/>
                </a:moveTo>
                <a:cubicBezTo>
                  <a:pt x="4740" y="20614"/>
                  <a:pt x="4740" y="20630"/>
                  <a:pt x="4740" y="20614"/>
                </a:cubicBezTo>
                <a:close/>
                <a:moveTo>
                  <a:pt x="6478" y="18351"/>
                </a:moveTo>
                <a:cubicBezTo>
                  <a:pt x="6478" y="18351"/>
                  <a:pt x="6452" y="18367"/>
                  <a:pt x="6478" y="18351"/>
                </a:cubicBezTo>
                <a:close/>
                <a:moveTo>
                  <a:pt x="2647" y="11273"/>
                </a:moveTo>
                <a:lnTo>
                  <a:pt x="2647" y="11257"/>
                </a:lnTo>
                <a:cubicBezTo>
                  <a:pt x="2647" y="11273"/>
                  <a:pt x="2647" y="11289"/>
                  <a:pt x="2647" y="11273"/>
                </a:cubicBezTo>
                <a:close/>
                <a:moveTo>
                  <a:pt x="10692" y="666"/>
                </a:moveTo>
                <a:cubicBezTo>
                  <a:pt x="10692" y="666"/>
                  <a:pt x="10723" y="666"/>
                  <a:pt x="10692" y="666"/>
                </a:cubicBezTo>
                <a:close/>
                <a:moveTo>
                  <a:pt x="20665" y="13440"/>
                </a:moveTo>
                <a:cubicBezTo>
                  <a:pt x="20665" y="13456"/>
                  <a:pt x="20638" y="13456"/>
                  <a:pt x="20612" y="13456"/>
                </a:cubicBezTo>
                <a:cubicBezTo>
                  <a:pt x="20638" y="13471"/>
                  <a:pt x="20638" y="13456"/>
                  <a:pt x="20665" y="13440"/>
                </a:cubicBezTo>
                <a:close/>
                <a:moveTo>
                  <a:pt x="9398" y="363"/>
                </a:moveTo>
                <a:cubicBezTo>
                  <a:pt x="9398" y="363"/>
                  <a:pt x="9372" y="345"/>
                  <a:pt x="9398" y="363"/>
                </a:cubicBezTo>
                <a:close/>
                <a:moveTo>
                  <a:pt x="9287" y="394"/>
                </a:moveTo>
                <a:cubicBezTo>
                  <a:pt x="9287" y="394"/>
                  <a:pt x="9287" y="363"/>
                  <a:pt x="9287" y="394"/>
                </a:cubicBezTo>
                <a:close/>
                <a:moveTo>
                  <a:pt x="9287" y="394"/>
                </a:moveTo>
                <a:cubicBezTo>
                  <a:pt x="9287" y="394"/>
                  <a:pt x="9287" y="410"/>
                  <a:pt x="9287" y="394"/>
                </a:cubicBezTo>
                <a:close/>
                <a:moveTo>
                  <a:pt x="9149" y="425"/>
                </a:moveTo>
                <a:cubicBezTo>
                  <a:pt x="9149" y="425"/>
                  <a:pt x="9149" y="425"/>
                  <a:pt x="9149" y="443"/>
                </a:cubicBezTo>
                <a:cubicBezTo>
                  <a:pt x="9176" y="425"/>
                  <a:pt x="9149" y="425"/>
                  <a:pt x="9149" y="425"/>
                </a:cubicBezTo>
                <a:close/>
                <a:moveTo>
                  <a:pt x="9096" y="459"/>
                </a:moveTo>
                <a:cubicBezTo>
                  <a:pt x="9123" y="459"/>
                  <a:pt x="9149" y="443"/>
                  <a:pt x="9149" y="443"/>
                </a:cubicBezTo>
                <a:cubicBezTo>
                  <a:pt x="9123" y="443"/>
                  <a:pt x="9123" y="443"/>
                  <a:pt x="9096" y="443"/>
                </a:cubicBezTo>
                <a:cubicBezTo>
                  <a:pt x="9096" y="443"/>
                  <a:pt x="9096" y="443"/>
                  <a:pt x="9096" y="459"/>
                </a:cubicBezTo>
                <a:close/>
                <a:moveTo>
                  <a:pt x="9069" y="474"/>
                </a:moveTo>
                <a:cubicBezTo>
                  <a:pt x="9096" y="474"/>
                  <a:pt x="9096" y="459"/>
                  <a:pt x="9096" y="459"/>
                </a:cubicBezTo>
                <a:cubicBezTo>
                  <a:pt x="9069" y="443"/>
                  <a:pt x="9069" y="459"/>
                  <a:pt x="9069" y="474"/>
                </a:cubicBezTo>
                <a:close/>
                <a:moveTo>
                  <a:pt x="9012" y="490"/>
                </a:moveTo>
                <a:cubicBezTo>
                  <a:pt x="9038" y="490"/>
                  <a:pt x="9069" y="474"/>
                  <a:pt x="9069" y="474"/>
                </a:cubicBezTo>
                <a:cubicBezTo>
                  <a:pt x="9038" y="459"/>
                  <a:pt x="9012" y="474"/>
                  <a:pt x="9012" y="490"/>
                </a:cubicBezTo>
                <a:close/>
                <a:moveTo>
                  <a:pt x="8874" y="539"/>
                </a:moveTo>
                <a:cubicBezTo>
                  <a:pt x="8932" y="523"/>
                  <a:pt x="8985" y="523"/>
                  <a:pt x="9012" y="490"/>
                </a:cubicBezTo>
                <a:cubicBezTo>
                  <a:pt x="8958" y="474"/>
                  <a:pt x="8958" y="505"/>
                  <a:pt x="8900" y="505"/>
                </a:cubicBezTo>
                <a:cubicBezTo>
                  <a:pt x="8900" y="523"/>
                  <a:pt x="8874" y="523"/>
                  <a:pt x="8874" y="539"/>
                </a:cubicBezTo>
                <a:close/>
                <a:moveTo>
                  <a:pt x="8709" y="570"/>
                </a:moveTo>
                <a:cubicBezTo>
                  <a:pt x="8709" y="586"/>
                  <a:pt x="8683" y="586"/>
                  <a:pt x="8683" y="601"/>
                </a:cubicBezTo>
                <a:cubicBezTo>
                  <a:pt x="8763" y="586"/>
                  <a:pt x="8847" y="570"/>
                  <a:pt x="8874" y="539"/>
                </a:cubicBezTo>
                <a:cubicBezTo>
                  <a:pt x="8820" y="523"/>
                  <a:pt x="8820" y="555"/>
                  <a:pt x="8763" y="555"/>
                </a:cubicBezTo>
                <a:cubicBezTo>
                  <a:pt x="8763" y="555"/>
                  <a:pt x="8736" y="570"/>
                  <a:pt x="8709" y="570"/>
                </a:cubicBezTo>
                <a:close/>
                <a:moveTo>
                  <a:pt x="11243" y="601"/>
                </a:moveTo>
                <a:cubicBezTo>
                  <a:pt x="11243" y="601"/>
                  <a:pt x="11243" y="570"/>
                  <a:pt x="11243" y="601"/>
                </a:cubicBezTo>
                <a:close/>
                <a:moveTo>
                  <a:pt x="10278" y="1549"/>
                </a:moveTo>
                <a:cubicBezTo>
                  <a:pt x="10278" y="1549"/>
                  <a:pt x="10252" y="1533"/>
                  <a:pt x="10278" y="1549"/>
                </a:cubicBezTo>
                <a:close/>
                <a:moveTo>
                  <a:pt x="10278" y="1549"/>
                </a:moveTo>
                <a:cubicBezTo>
                  <a:pt x="10225" y="1549"/>
                  <a:pt x="10198" y="1564"/>
                  <a:pt x="10198" y="1582"/>
                </a:cubicBezTo>
                <a:cubicBezTo>
                  <a:pt x="10225" y="1582"/>
                  <a:pt x="10252" y="1564"/>
                  <a:pt x="10278" y="1549"/>
                </a:cubicBezTo>
                <a:close/>
                <a:moveTo>
                  <a:pt x="10198" y="1582"/>
                </a:moveTo>
                <a:cubicBezTo>
                  <a:pt x="10140" y="1582"/>
                  <a:pt x="10114" y="1598"/>
                  <a:pt x="10114" y="1613"/>
                </a:cubicBezTo>
                <a:cubicBezTo>
                  <a:pt x="10140" y="1613"/>
                  <a:pt x="10172" y="1598"/>
                  <a:pt x="10198" y="1582"/>
                </a:cubicBezTo>
                <a:close/>
                <a:moveTo>
                  <a:pt x="10305" y="1598"/>
                </a:moveTo>
                <a:cubicBezTo>
                  <a:pt x="10305" y="1598"/>
                  <a:pt x="10305" y="1549"/>
                  <a:pt x="10305" y="1598"/>
                </a:cubicBezTo>
                <a:close/>
                <a:moveTo>
                  <a:pt x="9923" y="1629"/>
                </a:moveTo>
                <a:cubicBezTo>
                  <a:pt x="9923" y="1629"/>
                  <a:pt x="9949" y="1564"/>
                  <a:pt x="9923" y="1629"/>
                </a:cubicBezTo>
                <a:close/>
                <a:moveTo>
                  <a:pt x="10305" y="1598"/>
                </a:moveTo>
                <a:cubicBezTo>
                  <a:pt x="10278" y="1598"/>
                  <a:pt x="10278" y="1613"/>
                  <a:pt x="10278" y="1613"/>
                </a:cubicBezTo>
                <a:cubicBezTo>
                  <a:pt x="10278" y="1613"/>
                  <a:pt x="10305" y="1613"/>
                  <a:pt x="10305" y="1598"/>
                </a:cubicBezTo>
                <a:close/>
                <a:moveTo>
                  <a:pt x="10114" y="1613"/>
                </a:moveTo>
                <a:cubicBezTo>
                  <a:pt x="10060" y="1613"/>
                  <a:pt x="10034" y="1629"/>
                  <a:pt x="10034" y="1647"/>
                </a:cubicBezTo>
                <a:cubicBezTo>
                  <a:pt x="10060" y="1647"/>
                  <a:pt x="10087" y="1629"/>
                  <a:pt x="10114" y="1613"/>
                </a:cubicBezTo>
                <a:close/>
                <a:moveTo>
                  <a:pt x="10278" y="1613"/>
                </a:moveTo>
                <a:cubicBezTo>
                  <a:pt x="10225" y="1613"/>
                  <a:pt x="10225" y="1613"/>
                  <a:pt x="10225" y="1629"/>
                </a:cubicBezTo>
                <a:cubicBezTo>
                  <a:pt x="10252" y="1629"/>
                  <a:pt x="10252" y="1629"/>
                  <a:pt x="10278" y="1613"/>
                </a:cubicBezTo>
                <a:close/>
                <a:moveTo>
                  <a:pt x="10225" y="1629"/>
                </a:moveTo>
                <a:cubicBezTo>
                  <a:pt x="10172" y="1629"/>
                  <a:pt x="10140" y="1647"/>
                  <a:pt x="10140" y="1663"/>
                </a:cubicBezTo>
                <a:cubicBezTo>
                  <a:pt x="10172" y="1663"/>
                  <a:pt x="10198" y="1647"/>
                  <a:pt x="10225" y="1629"/>
                </a:cubicBezTo>
                <a:close/>
                <a:moveTo>
                  <a:pt x="10140" y="1663"/>
                </a:moveTo>
                <a:cubicBezTo>
                  <a:pt x="10087" y="1663"/>
                  <a:pt x="10060" y="1678"/>
                  <a:pt x="10060" y="1694"/>
                </a:cubicBezTo>
                <a:cubicBezTo>
                  <a:pt x="10087" y="1694"/>
                  <a:pt x="10114" y="1678"/>
                  <a:pt x="10140" y="1663"/>
                </a:cubicBezTo>
                <a:close/>
                <a:moveTo>
                  <a:pt x="4687" y="1725"/>
                </a:moveTo>
                <a:cubicBezTo>
                  <a:pt x="4687" y="1725"/>
                  <a:pt x="4687" y="1678"/>
                  <a:pt x="4687" y="1725"/>
                </a:cubicBezTo>
                <a:close/>
                <a:moveTo>
                  <a:pt x="4687" y="1725"/>
                </a:moveTo>
                <a:cubicBezTo>
                  <a:pt x="4660" y="1725"/>
                  <a:pt x="4634" y="1725"/>
                  <a:pt x="4634" y="1743"/>
                </a:cubicBezTo>
                <a:cubicBezTo>
                  <a:pt x="4660" y="1743"/>
                  <a:pt x="4687" y="1743"/>
                  <a:pt x="4687" y="1725"/>
                </a:cubicBezTo>
                <a:close/>
                <a:moveTo>
                  <a:pt x="11767" y="1743"/>
                </a:moveTo>
                <a:cubicBezTo>
                  <a:pt x="11767" y="1743"/>
                  <a:pt x="11767" y="1725"/>
                  <a:pt x="11767" y="1743"/>
                </a:cubicBezTo>
                <a:close/>
                <a:moveTo>
                  <a:pt x="4634" y="1743"/>
                </a:moveTo>
                <a:cubicBezTo>
                  <a:pt x="4576" y="1743"/>
                  <a:pt x="4549" y="1758"/>
                  <a:pt x="4549" y="1774"/>
                </a:cubicBezTo>
                <a:cubicBezTo>
                  <a:pt x="4603" y="1774"/>
                  <a:pt x="4634" y="1758"/>
                  <a:pt x="4634" y="1743"/>
                </a:cubicBezTo>
                <a:close/>
                <a:moveTo>
                  <a:pt x="11767" y="1743"/>
                </a:moveTo>
                <a:cubicBezTo>
                  <a:pt x="11740" y="1743"/>
                  <a:pt x="11714" y="1758"/>
                  <a:pt x="11687" y="1774"/>
                </a:cubicBezTo>
                <a:cubicBezTo>
                  <a:pt x="11740" y="1774"/>
                  <a:pt x="11767" y="1758"/>
                  <a:pt x="11767" y="1743"/>
                </a:cubicBezTo>
                <a:close/>
                <a:moveTo>
                  <a:pt x="4549" y="1774"/>
                </a:moveTo>
                <a:cubicBezTo>
                  <a:pt x="4523" y="1774"/>
                  <a:pt x="4492" y="1774"/>
                  <a:pt x="4492" y="1789"/>
                </a:cubicBezTo>
                <a:cubicBezTo>
                  <a:pt x="4523" y="1789"/>
                  <a:pt x="4549" y="1789"/>
                  <a:pt x="4549" y="1774"/>
                </a:cubicBezTo>
                <a:close/>
                <a:moveTo>
                  <a:pt x="4492" y="1789"/>
                </a:moveTo>
                <a:cubicBezTo>
                  <a:pt x="4438" y="1789"/>
                  <a:pt x="4385" y="1805"/>
                  <a:pt x="4354" y="1839"/>
                </a:cubicBezTo>
                <a:cubicBezTo>
                  <a:pt x="4412" y="1839"/>
                  <a:pt x="4465" y="1823"/>
                  <a:pt x="4492" y="1789"/>
                </a:cubicBezTo>
                <a:close/>
                <a:moveTo>
                  <a:pt x="11189" y="2095"/>
                </a:moveTo>
                <a:cubicBezTo>
                  <a:pt x="11189" y="2095"/>
                  <a:pt x="11189" y="2079"/>
                  <a:pt x="11189" y="2095"/>
                </a:cubicBezTo>
                <a:close/>
                <a:moveTo>
                  <a:pt x="11189" y="2095"/>
                </a:moveTo>
                <a:cubicBezTo>
                  <a:pt x="11163" y="2095"/>
                  <a:pt x="11163" y="2095"/>
                  <a:pt x="11136" y="2111"/>
                </a:cubicBezTo>
                <a:cubicBezTo>
                  <a:pt x="11189" y="2111"/>
                  <a:pt x="11189" y="2111"/>
                  <a:pt x="11189" y="2095"/>
                </a:cubicBezTo>
                <a:close/>
                <a:moveTo>
                  <a:pt x="11136" y="2111"/>
                </a:moveTo>
                <a:cubicBezTo>
                  <a:pt x="11136" y="2111"/>
                  <a:pt x="11105" y="2111"/>
                  <a:pt x="11105" y="2126"/>
                </a:cubicBezTo>
                <a:cubicBezTo>
                  <a:pt x="11136" y="2126"/>
                  <a:pt x="11136" y="2126"/>
                  <a:pt x="11136" y="2111"/>
                </a:cubicBezTo>
                <a:close/>
                <a:moveTo>
                  <a:pt x="11105" y="2126"/>
                </a:moveTo>
                <a:cubicBezTo>
                  <a:pt x="11105" y="2126"/>
                  <a:pt x="11078" y="2126"/>
                  <a:pt x="11078" y="2144"/>
                </a:cubicBezTo>
                <a:cubicBezTo>
                  <a:pt x="11105" y="2144"/>
                  <a:pt x="11105" y="2144"/>
                  <a:pt x="11105" y="2126"/>
                </a:cubicBezTo>
                <a:close/>
                <a:moveTo>
                  <a:pt x="12127" y="2287"/>
                </a:moveTo>
                <a:cubicBezTo>
                  <a:pt x="12127" y="2287"/>
                  <a:pt x="12127" y="2271"/>
                  <a:pt x="12127" y="2287"/>
                </a:cubicBezTo>
                <a:close/>
                <a:moveTo>
                  <a:pt x="7358" y="2706"/>
                </a:moveTo>
                <a:cubicBezTo>
                  <a:pt x="7358" y="2706"/>
                  <a:pt x="7358" y="2706"/>
                  <a:pt x="7358" y="2722"/>
                </a:cubicBezTo>
                <a:cubicBezTo>
                  <a:pt x="7385" y="2706"/>
                  <a:pt x="7385" y="2706"/>
                  <a:pt x="7358" y="2706"/>
                </a:cubicBezTo>
                <a:close/>
                <a:moveTo>
                  <a:pt x="6945" y="2867"/>
                </a:moveTo>
                <a:cubicBezTo>
                  <a:pt x="7003" y="2867"/>
                  <a:pt x="7003" y="2848"/>
                  <a:pt x="7003" y="2848"/>
                </a:cubicBezTo>
                <a:cubicBezTo>
                  <a:pt x="6972" y="2833"/>
                  <a:pt x="6972" y="2848"/>
                  <a:pt x="6945" y="2867"/>
                </a:cubicBezTo>
                <a:close/>
                <a:moveTo>
                  <a:pt x="6945" y="2867"/>
                </a:moveTo>
                <a:cubicBezTo>
                  <a:pt x="6945" y="2867"/>
                  <a:pt x="6945" y="2913"/>
                  <a:pt x="6945" y="2867"/>
                </a:cubicBezTo>
                <a:close/>
                <a:moveTo>
                  <a:pt x="11492" y="3330"/>
                </a:moveTo>
                <a:cubicBezTo>
                  <a:pt x="11492" y="3330"/>
                  <a:pt x="11492" y="3314"/>
                  <a:pt x="11492" y="3330"/>
                </a:cubicBezTo>
                <a:close/>
                <a:moveTo>
                  <a:pt x="11492" y="3330"/>
                </a:moveTo>
                <a:cubicBezTo>
                  <a:pt x="11465" y="3330"/>
                  <a:pt x="11465" y="3348"/>
                  <a:pt x="11465" y="3348"/>
                </a:cubicBezTo>
                <a:cubicBezTo>
                  <a:pt x="11492" y="3364"/>
                  <a:pt x="11492" y="3348"/>
                  <a:pt x="11492" y="3330"/>
                </a:cubicBezTo>
                <a:close/>
                <a:moveTo>
                  <a:pt x="11465" y="3348"/>
                </a:moveTo>
                <a:cubicBezTo>
                  <a:pt x="11380" y="3348"/>
                  <a:pt x="11380" y="3395"/>
                  <a:pt x="11327" y="3410"/>
                </a:cubicBezTo>
                <a:cubicBezTo>
                  <a:pt x="11407" y="3410"/>
                  <a:pt x="11438" y="3379"/>
                  <a:pt x="11465" y="3348"/>
                </a:cubicBezTo>
                <a:close/>
                <a:moveTo>
                  <a:pt x="11327" y="3410"/>
                </a:moveTo>
                <a:cubicBezTo>
                  <a:pt x="11300" y="3410"/>
                  <a:pt x="11300" y="3426"/>
                  <a:pt x="11300" y="3426"/>
                </a:cubicBezTo>
                <a:cubicBezTo>
                  <a:pt x="11327" y="3444"/>
                  <a:pt x="11327" y="3426"/>
                  <a:pt x="11327" y="3410"/>
                </a:cubicBezTo>
                <a:close/>
                <a:moveTo>
                  <a:pt x="1518" y="3540"/>
                </a:moveTo>
                <a:cubicBezTo>
                  <a:pt x="1465" y="3620"/>
                  <a:pt x="1518" y="3685"/>
                  <a:pt x="1545" y="3700"/>
                </a:cubicBezTo>
                <a:cubicBezTo>
                  <a:pt x="1629" y="3845"/>
                  <a:pt x="1545" y="3475"/>
                  <a:pt x="1518" y="3540"/>
                </a:cubicBezTo>
                <a:close/>
                <a:moveTo>
                  <a:pt x="1354" y="4969"/>
                </a:moveTo>
                <a:cubicBezTo>
                  <a:pt x="1380" y="4951"/>
                  <a:pt x="1243" y="4889"/>
                  <a:pt x="1354" y="4855"/>
                </a:cubicBezTo>
                <a:cubicBezTo>
                  <a:pt x="1158" y="4793"/>
                  <a:pt x="1296" y="4984"/>
                  <a:pt x="1354" y="4969"/>
                </a:cubicBezTo>
                <a:close/>
                <a:moveTo>
                  <a:pt x="15927" y="5497"/>
                </a:moveTo>
                <a:cubicBezTo>
                  <a:pt x="15980" y="5512"/>
                  <a:pt x="16038" y="5562"/>
                  <a:pt x="16092" y="5546"/>
                </a:cubicBezTo>
                <a:cubicBezTo>
                  <a:pt x="15954" y="5481"/>
                  <a:pt x="15652" y="5417"/>
                  <a:pt x="15927" y="5497"/>
                </a:cubicBezTo>
                <a:close/>
                <a:moveTo>
                  <a:pt x="12869" y="5898"/>
                </a:moveTo>
                <a:cubicBezTo>
                  <a:pt x="12869" y="5914"/>
                  <a:pt x="12954" y="5898"/>
                  <a:pt x="12954" y="5883"/>
                </a:cubicBezTo>
                <a:cubicBezTo>
                  <a:pt x="12923" y="5883"/>
                  <a:pt x="12843" y="5898"/>
                  <a:pt x="12869" y="5898"/>
                </a:cubicBezTo>
                <a:close/>
                <a:moveTo>
                  <a:pt x="13092" y="5914"/>
                </a:moveTo>
                <a:cubicBezTo>
                  <a:pt x="13092" y="5914"/>
                  <a:pt x="12954" y="5932"/>
                  <a:pt x="13092" y="5914"/>
                </a:cubicBezTo>
                <a:close/>
                <a:moveTo>
                  <a:pt x="13092" y="5914"/>
                </a:moveTo>
                <a:cubicBezTo>
                  <a:pt x="13092" y="5932"/>
                  <a:pt x="13092" y="5932"/>
                  <a:pt x="13092" y="5932"/>
                </a:cubicBezTo>
                <a:cubicBezTo>
                  <a:pt x="13118" y="5932"/>
                  <a:pt x="13172" y="5932"/>
                  <a:pt x="13198" y="5932"/>
                </a:cubicBezTo>
                <a:cubicBezTo>
                  <a:pt x="13198" y="5914"/>
                  <a:pt x="13118" y="5914"/>
                  <a:pt x="13092" y="5914"/>
                </a:cubicBezTo>
                <a:close/>
                <a:moveTo>
                  <a:pt x="665" y="6413"/>
                </a:moveTo>
                <a:cubicBezTo>
                  <a:pt x="665" y="6413"/>
                  <a:pt x="634" y="6413"/>
                  <a:pt x="665" y="6413"/>
                </a:cubicBezTo>
                <a:close/>
                <a:moveTo>
                  <a:pt x="12069" y="9269"/>
                </a:moveTo>
                <a:cubicBezTo>
                  <a:pt x="12069" y="9269"/>
                  <a:pt x="12069" y="9318"/>
                  <a:pt x="12069" y="9269"/>
                </a:cubicBezTo>
                <a:close/>
                <a:moveTo>
                  <a:pt x="11958" y="9300"/>
                </a:moveTo>
                <a:cubicBezTo>
                  <a:pt x="11958" y="9300"/>
                  <a:pt x="11989" y="9318"/>
                  <a:pt x="11958" y="9300"/>
                </a:cubicBezTo>
                <a:close/>
                <a:moveTo>
                  <a:pt x="11878" y="9318"/>
                </a:moveTo>
                <a:cubicBezTo>
                  <a:pt x="11878" y="9318"/>
                  <a:pt x="11878" y="9269"/>
                  <a:pt x="11878" y="9318"/>
                </a:cubicBezTo>
                <a:close/>
                <a:moveTo>
                  <a:pt x="11878" y="9318"/>
                </a:moveTo>
                <a:cubicBezTo>
                  <a:pt x="11852" y="9318"/>
                  <a:pt x="11820" y="9318"/>
                  <a:pt x="11820" y="9334"/>
                </a:cubicBezTo>
                <a:cubicBezTo>
                  <a:pt x="11852" y="9334"/>
                  <a:pt x="11878" y="9334"/>
                  <a:pt x="11878" y="9318"/>
                </a:cubicBezTo>
                <a:close/>
                <a:moveTo>
                  <a:pt x="11820" y="9334"/>
                </a:moveTo>
                <a:cubicBezTo>
                  <a:pt x="11794" y="9334"/>
                  <a:pt x="11767" y="9334"/>
                  <a:pt x="11767" y="9349"/>
                </a:cubicBezTo>
                <a:cubicBezTo>
                  <a:pt x="11794" y="9349"/>
                  <a:pt x="11820" y="9349"/>
                  <a:pt x="11820" y="9334"/>
                </a:cubicBezTo>
                <a:close/>
                <a:moveTo>
                  <a:pt x="11767" y="9349"/>
                </a:moveTo>
                <a:cubicBezTo>
                  <a:pt x="11740" y="9349"/>
                  <a:pt x="11714" y="9349"/>
                  <a:pt x="11714" y="9365"/>
                </a:cubicBezTo>
                <a:cubicBezTo>
                  <a:pt x="11740" y="9365"/>
                  <a:pt x="11767" y="9365"/>
                  <a:pt x="11767" y="9349"/>
                </a:cubicBezTo>
                <a:close/>
                <a:moveTo>
                  <a:pt x="11714" y="9365"/>
                </a:moveTo>
                <a:cubicBezTo>
                  <a:pt x="11714" y="9365"/>
                  <a:pt x="11714" y="9411"/>
                  <a:pt x="11714" y="9365"/>
                </a:cubicBezTo>
                <a:close/>
                <a:moveTo>
                  <a:pt x="11603" y="9396"/>
                </a:moveTo>
                <a:cubicBezTo>
                  <a:pt x="11603" y="9396"/>
                  <a:pt x="11629" y="9396"/>
                  <a:pt x="11603" y="9396"/>
                </a:cubicBezTo>
                <a:close/>
                <a:moveTo>
                  <a:pt x="11518" y="9411"/>
                </a:moveTo>
                <a:cubicBezTo>
                  <a:pt x="11518" y="9411"/>
                  <a:pt x="11518" y="9365"/>
                  <a:pt x="11518" y="9411"/>
                </a:cubicBezTo>
                <a:close/>
                <a:moveTo>
                  <a:pt x="9425" y="9443"/>
                </a:moveTo>
                <a:cubicBezTo>
                  <a:pt x="9483" y="9443"/>
                  <a:pt x="9536" y="9427"/>
                  <a:pt x="9563" y="9411"/>
                </a:cubicBezTo>
                <a:cubicBezTo>
                  <a:pt x="9483" y="9411"/>
                  <a:pt x="9452" y="9411"/>
                  <a:pt x="9425" y="9443"/>
                </a:cubicBezTo>
                <a:close/>
                <a:moveTo>
                  <a:pt x="11518" y="9411"/>
                </a:moveTo>
                <a:cubicBezTo>
                  <a:pt x="11492" y="9411"/>
                  <a:pt x="11465" y="9411"/>
                  <a:pt x="11465" y="9427"/>
                </a:cubicBezTo>
                <a:cubicBezTo>
                  <a:pt x="11492" y="9427"/>
                  <a:pt x="11518" y="9427"/>
                  <a:pt x="11518" y="9411"/>
                </a:cubicBezTo>
                <a:close/>
                <a:moveTo>
                  <a:pt x="11465" y="9427"/>
                </a:moveTo>
                <a:cubicBezTo>
                  <a:pt x="11465" y="9427"/>
                  <a:pt x="11465" y="9476"/>
                  <a:pt x="11465" y="9427"/>
                </a:cubicBezTo>
                <a:close/>
                <a:moveTo>
                  <a:pt x="9340" y="9458"/>
                </a:moveTo>
                <a:cubicBezTo>
                  <a:pt x="9372" y="9458"/>
                  <a:pt x="9425" y="9458"/>
                  <a:pt x="9425" y="9443"/>
                </a:cubicBezTo>
                <a:cubicBezTo>
                  <a:pt x="9372" y="9443"/>
                  <a:pt x="9340" y="9443"/>
                  <a:pt x="9340" y="9458"/>
                </a:cubicBezTo>
                <a:close/>
                <a:moveTo>
                  <a:pt x="9287" y="9476"/>
                </a:moveTo>
                <a:cubicBezTo>
                  <a:pt x="9314" y="9476"/>
                  <a:pt x="9340" y="9476"/>
                  <a:pt x="9340" y="9458"/>
                </a:cubicBezTo>
                <a:cubicBezTo>
                  <a:pt x="9314" y="9458"/>
                  <a:pt x="9287" y="9458"/>
                  <a:pt x="9287" y="9476"/>
                </a:cubicBezTo>
                <a:close/>
                <a:moveTo>
                  <a:pt x="11274" y="9458"/>
                </a:moveTo>
                <a:cubicBezTo>
                  <a:pt x="11274" y="9458"/>
                  <a:pt x="11274" y="9458"/>
                  <a:pt x="11274" y="9476"/>
                </a:cubicBezTo>
                <a:cubicBezTo>
                  <a:pt x="11354" y="9476"/>
                  <a:pt x="11327" y="9458"/>
                  <a:pt x="11274" y="9458"/>
                </a:cubicBezTo>
                <a:close/>
                <a:moveTo>
                  <a:pt x="9207" y="9492"/>
                </a:moveTo>
                <a:cubicBezTo>
                  <a:pt x="9234" y="9492"/>
                  <a:pt x="9287" y="9492"/>
                  <a:pt x="9287" y="9476"/>
                </a:cubicBezTo>
                <a:cubicBezTo>
                  <a:pt x="9234" y="9476"/>
                  <a:pt x="9207" y="9476"/>
                  <a:pt x="9207" y="9492"/>
                </a:cubicBezTo>
                <a:close/>
                <a:moveTo>
                  <a:pt x="11274" y="9476"/>
                </a:moveTo>
                <a:cubicBezTo>
                  <a:pt x="11274" y="9476"/>
                  <a:pt x="11274" y="9492"/>
                  <a:pt x="11274" y="9476"/>
                </a:cubicBezTo>
                <a:close/>
                <a:moveTo>
                  <a:pt x="9207" y="9492"/>
                </a:moveTo>
                <a:cubicBezTo>
                  <a:pt x="9207" y="9492"/>
                  <a:pt x="9123" y="9556"/>
                  <a:pt x="9207" y="9492"/>
                </a:cubicBezTo>
                <a:close/>
                <a:moveTo>
                  <a:pt x="11163" y="9507"/>
                </a:moveTo>
                <a:cubicBezTo>
                  <a:pt x="11163" y="9507"/>
                  <a:pt x="11189" y="9458"/>
                  <a:pt x="11163" y="9507"/>
                </a:cubicBezTo>
                <a:close/>
                <a:moveTo>
                  <a:pt x="11163" y="9507"/>
                </a:moveTo>
                <a:cubicBezTo>
                  <a:pt x="11163" y="9507"/>
                  <a:pt x="11163" y="9556"/>
                  <a:pt x="11163" y="9507"/>
                </a:cubicBezTo>
                <a:close/>
                <a:moveTo>
                  <a:pt x="8985" y="9538"/>
                </a:moveTo>
                <a:cubicBezTo>
                  <a:pt x="8985" y="9538"/>
                  <a:pt x="8985" y="9492"/>
                  <a:pt x="8985" y="9538"/>
                </a:cubicBezTo>
                <a:close/>
                <a:moveTo>
                  <a:pt x="11025" y="9538"/>
                </a:moveTo>
                <a:cubicBezTo>
                  <a:pt x="11025" y="9538"/>
                  <a:pt x="11052" y="9492"/>
                  <a:pt x="11025" y="9538"/>
                </a:cubicBezTo>
                <a:close/>
                <a:moveTo>
                  <a:pt x="8985" y="9538"/>
                </a:moveTo>
                <a:cubicBezTo>
                  <a:pt x="8932" y="9538"/>
                  <a:pt x="8900" y="9538"/>
                  <a:pt x="8900" y="9556"/>
                </a:cubicBezTo>
                <a:cubicBezTo>
                  <a:pt x="8932" y="9556"/>
                  <a:pt x="8985" y="9556"/>
                  <a:pt x="8985" y="9538"/>
                </a:cubicBezTo>
                <a:close/>
                <a:moveTo>
                  <a:pt x="11025" y="9538"/>
                </a:moveTo>
                <a:cubicBezTo>
                  <a:pt x="11025" y="9538"/>
                  <a:pt x="11025" y="9588"/>
                  <a:pt x="11025" y="9538"/>
                </a:cubicBezTo>
                <a:close/>
                <a:moveTo>
                  <a:pt x="8900" y="9556"/>
                </a:moveTo>
                <a:cubicBezTo>
                  <a:pt x="8874" y="9556"/>
                  <a:pt x="8847" y="9556"/>
                  <a:pt x="8847" y="9572"/>
                </a:cubicBezTo>
                <a:cubicBezTo>
                  <a:pt x="8874" y="9572"/>
                  <a:pt x="8900" y="9572"/>
                  <a:pt x="8900" y="9556"/>
                </a:cubicBezTo>
                <a:close/>
                <a:moveTo>
                  <a:pt x="10914" y="9572"/>
                </a:moveTo>
                <a:cubicBezTo>
                  <a:pt x="10914" y="9572"/>
                  <a:pt x="10940" y="9572"/>
                  <a:pt x="10914" y="9572"/>
                </a:cubicBezTo>
                <a:close/>
                <a:moveTo>
                  <a:pt x="8847" y="9572"/>
                </a:moveTo>
                <a:cubicBezTo>
                  <a:pt x="8820" y="9572"/>
                  <a:pt x="8763" y="9572"/>
                  <a:pt x="8763" y="9588"/>
                </a:cubicBezTo>
                <a:cubicBezTo>
                  <a:pt x="8789" y="9588"/>
                  <a:pt x="8847" y="9588"/>
                  <a:pt x="8847" y="9572"/>
                </a:cubicBezTo>
                <a:close/>
                <a:moveTo>
                  <a:pt x="10887" y="9572"/>
                </a:moveTo>
                <a:cubicBezTo>
                  <a:pt x="10887" y="9556"/>
                  <a:pt x="10829" y="9572"/>
                  <a:pt x="10829" y="9588"/>
                </a:cubicBezTo>
                <a:cubicBezTo>
                  <a:pt x="10856" y="9588"/>
                  <a:pt x="10914" y="9572"/>
                  <a:pt x="10887" y="9572"/>
                </a:cubicBezTo>
                <a:close/>
                <a:moveTo>
                  <a:pt x="8763" y="9588"/>
                </a:moveTo>
                <a:cubicBezTo>
                  <a:pt x="8736" y="9588"/>
                  <a:pt x="8683" y="9588"/>
                  <a:pt x="8683" y="9603"/>
                </a:cubicBezTo>
                <a:cubicBezTo>
                  <a:pt x="8709" y="9603"/>
                  <a:pt x="8763" y="9603"/>
                  <a:pt x="8763" y="9588"/>
                </a:cubicBezTo>
                <a:close/>
                <a:moveTo>
                  <a:pt x="10776" y="9603"/>
                </a:moveTo>
                <a:cubicBezTo>
                  <a:pt x="10776" y="9603"/>
                  <a:pt x="10776" y="9588"/>
                  <a:pt x="10776" y="9603"/>
                </a:cubicBezTo>
                <a:close/>
                <a:moveTo>
                  <a:pt x="8683" y="9603"/>
                </a:moveTo>
                <a:cubicBezTo>
                  <a:pt x="8656" y="9603"/>
                  <a:pt x="8598" y="9603"/>
                  <a:pt x="8598" y="9619"/>
                </a:cubicBezTo>
                <a:cubicBezTo>
                  <a:pt x="8625" y="9619"/>
                  <a:pt x="8683" y="9619"/>
                  <a:pt x="8683" y="9603"/>
                </a:cubicBezTo>
                <a:close/>
                <a:moveTo>
                  <a:pt x="8598" y="9619"/>
                </a:moveTo>
                <a:cubicBezTo>
                  <a:pt x="8545" y="9619"/>
                  <a:pt x="8487" y="9619"/>
                  <a:pt x="8460" y="9652"/>
                </a:cubicBezTo>
                <a:cubicBezTo>
                  <a:pt x="8518" y="9652"/>
                  <a:pt x="8572" y="9637"/>
                  <a:pt x="8598" y="9619"/>
                </a:cubicBezTo>
                <a:close/>
                <a:moveTo>
                  <a:pt x="10638" y="9637"/>
                </a:moveTo>
                <a:cubicBezTo>
                  <a:pt x="10638" y="9637"/>
                  <a:pt x="10665" y="9588"/>
                  <a:pt x="10638" y="9637"/>
                </a:cubicBezTo>
                <a:close/>
                <a:moveTo>
                  <a:pt x="10638" y="9637"/>
                </a:moveTo>
                <a:cubicBezTo>
                  <a:pt x="10638" y="9637"/>
                  <a:pt x="10638" y="9683"/>
                  <a:pt x="10638" y="9637"/>
                </a:cubicBezTo>
                <a:close/>
                <a:moveTo>
                  <a:pt x="8460" y="9652"/>
                </a:moveTo>
                <a:cubicBezTo>
                  <a:pt x="8434" y="9652"/>
                  <a:pt x="8380" y="9652"/>
                  <a:pt x="8380" y="9668"/>
                </a:cubicBezTo>
                <a:cubicBezTo>
                  <a:pt x="8407" y="9668"/>
                  <a:pt x="8460" y="9668"/>
                  <a:pt x="8460" y="9652"/>
                </a:cubicBezTo>
                <a:close/>
                <a:moveTo>
                  <a:pt x="10500" y="9668"/>
                </a:moveTo>
                <a:cubicBezTo>
                  <a:pt x="10500" y="9668"/>
                  <a:pt x="10527" y="9619"/>
                  <a:pt x="10500" y="9668"/>
                </a:cubicBezTo>
                <a:close/>
                <a:moveTo>
                  <a:pt x="13340" y="9717"/>
                </a:moveTo>
                <a:cubicBezTo>
                  <a:pt x="13420" y="9699"/>
                  <a:pt x="13474" y="9668"/>
                  <a:pt x="13532" y="9652"/>
                </a:cubicBezTo>
                <a:cubicBezTo>
                  <a:pt x="13420" y="9652"/>
                  <a:pt x="13367" y="9683"/>
                  <a:pt x="13340" y="9717"/>
                </a:cubicBezTo>
                <a:close/>
                <a:moveTo>
                  <a:pt x="8380" y="9668"/>
                </a:moveTo>
                <a:cubicBezTo>
                  <a:pt x="8349" y="9668"/>
                  <a:pt x="8296" y="9668"/>
                  <a:pt x="8296" y="9683"/>
                </a:cubicBezTo>
                <a:cubicBezTo>
                  <a:pt x="8323" y="9683"/>
                  <a:pt x="8380" y="9683"/>
                  <a:pt x="8380" y="9668"/>
                </a:cubicBezTo>
                <a:close/>
                <a:moveTo>
                  <a:pt x="10500" y="9668"/>
                </a:moveTo>
                <a:cubicBezTo>
                  <a:pt x="10500" y="9668"/>
                  <a:pt x="10500" y="9717"/>
                  <a:pt x="10500" y="9668"/>
                </a:cubicBezTo>
                <a:close/>
                <a:moveTo>
                  <a:pt x="8296" y="9683"/>
                </a:moveTo>
                <a:cubicBezTo>
                  <a:pt x="8269" y="9683"/>
                  <a:pt x="8212" y="9683"/>
                  <a:pt x="8212" y="9699"/>
                </a:cubicBezTo>
                <a:cubicBezTo>
                  <a:pt x="8238" y="9699"/>
                  <a:pt x="8296" y="9699"/>
                  <a:pt x="8296" y="9683"/>
                </a:cubicBezTo>
                <a:close/>
                <a:moveTo>
                  <a:pt x="10416" y="9699"/>
                </a:moveTo>
                <a:close/>
                <a:moveTo>
                  <a:pt x="8212" y="9699"/>
                </a:moveTo>
                <a:cubicBezTo>
                  <a:pt x="8185" y="9699"/>
                  <a:pt x="8132" y="9699"/>
                  <a:pt x="8132" y="9717"/>
                </a:cubicBezTo>
                <a:cubicBezTo>
                  <a:pt x="8158" y="9717"/>
                  <a:pt x="8212" y="9717"/>
                  <a:pt x="8212" y="9699"/>
                </a:cubicBezTo>
                <a:close/>
                <a:moveTo>
                  <a:pt x="10389" y="9699"/>
                </a:moveTo>
                <a:cubicBezTo>
                  <a:pt x="10363" y="9683"/>
                  <a:pt x="10305" y="9699"/>
                  <a:pt x="10336" y="9717"/>
                </a:cubicBezTo>
                <a:lnTo>
                  <a:pt x="10389" y="9699"/>
                </a:lnTo>
                <a:close/>
                <a:moveTo>
                  <a:pt x="8132" y="9717"/>
                </a:moveTo>
                <a:cubicBezTo>
                  <a:pt x="8132" y="9717"/>
                  <a:pt x="8132" y="9764"/>
                  <a:pt x="8132" y="9717"/>
                </a:cubicBezTo>
                <a:close/>
                <a:moveTo>
                  <a:pt x="13283" y="9733"/>
                </a:moveTo>
                <a:cubicBezTo>
                  <a:pt x="13309" y="9733"/>
                  <a:pt x="13340" y="9717"/>
                  <a:pt x="13340" y="9717"/>
                </a:cubicBezTo>
                <a:cubicBezTo>
                  <a:pt x="13309" y="9717"/>
                  <a:pt x="13283" y="9717"/>
                  <a:pt x="13283" y="9733"/>
                </a:cubicBezTo>
                <a:close/>
                <a:moveTo>
                  <a:pt x="7994" y="9748"/>
                </a:moveTo>
                <a:cubicBezTo>
                  <a:pt x="7994" y="9748"/>
                  <a:pt x="7994" y="9699"/>
                  <a:pt x="7994" y="9748"/>
                </a:cubicBezTo>
                <a:close/>
                <a:moveTo>
                  <a:pt x="10252" y="9733"/>
                </a:moveTo>
                <a:cubicBezTo>
                  <a:pt x="10225" y="9717"/>
                  <a:pt x="10172" y="9733"/>
                  <a:pt x="10198" y="9748"/>
                </a:cubicBezTo>
                <a:lnTo>
                  <a:pt x="10252" y="9733"/>
                </a:lnTo>
                <a:close/>
                <a:moveTo>
                  <a:pt x="13229" y="9748"/>
                </a:moveTo>
                <a:cubicBezTo>
                  <a:pt x="13256" y="9748"/>
                  <a:pt x="13283" y="9733"/>
                  <a:pt x="13283" y="9733"/>
                </a:cubicBezTo>
                <a:cubicBezTo>
                  <a:pt x="13256" y="9733"/>
                  <a:pt x="13229" y="9733"/>
                  <a:pt x="13229" y="9748"/>
                </a:cubicBezTo>
                <a:close/>
                <a:moveTo>
                  <a:pt x="7994" y="9748"/>
                </a:moveTo>
                <a:cubicBezTo>
                  <a:pt x="7967" y="9748"/>
                  <a:pt x="7909" y="9748"/>
                  <a:pt x="7909" y="9764"/>
                </a:cubicBezTo>
                <a:cubicBezTo>
                  <a:pt x="7967" y="9764"/>
                  <a:pt x="7994" y="9764"/>
                  <a:pt x="7994" y="9748"/>
                </a:cubicBezTo>
                <a:close/>
                <a:moveTo>
                  <a:pt x="10140" y="9764"/>
                </a:moveTo>
                <a:cubicBezTo>
                  <a:pt x="10140" y="9764"/>
                  <a:pt x="10114" y="9748"/>
                  <a:pt x="10140" y="9764"/>
                </a:cubicBezTo>
                <a:close/>
                <a:moveTo>
                  <a:pt x="13172" y="9764"/>
                </a:moveTo>
                <a:cubicBezTo>
                  <a:pt x="13198" y="9764"/>
                  <a:pt x="13229" y="9748"/>
                  <a:pt x="13229" y="9748"/>
                </a:cubicBezTo>
                <a:cubicBezTo>
                  <a:pt x="13198" y="9748"/>
                  <a:pt x="13172" y="9748"/>
                  <a:pt x="13172" y="9764"/>
                </a:cubicBezTo>
                <a:close/>
                <a:moveTo>
                  <a:pt x="7909" y="9764"/>
                </a:moveTo>
                <a:cubicBezTo>
                  <a:pt x="7883" y="9764"/>
                  <a:pt x="7829" y="9764"/>
                  <a:pt x="7829" y="9779"/>
                </a:cubicBezTo>
                <a:cubicBezTo>
                  <a:pt x="7883" y="9779"/>
                  <a:pt x="7909" y="9779"/>
                  <a:pt x="7909" y="9764"/>
                </a:cubicBezTo>
                <a:close/>
                <a:moveTo>
                  <a:pt x="10114" y="9764"/>
                </a:moveTo>
                <a:cubicBezTo>
                  <a:pt x="10087" y="9748"/>
                  <a:pt x="10034" y="9764"/>
                  <a:pt x="10060" y="9779"/>
                </a:cubicBezTo>
                <a:lnTo>
                  <a:pt x="10114" y="9764"/>
                </a:lnTo>
                <a:close/>
                <a:moveTo>
                  <a:pt x="13034" y="9813"/>
                </a:moveTo>
                <a:cubicBezTo>
                  <a:pt x="13092" y="9797"/>
                  <a:pt x="13145" y="9797"/>
                  <a:pt x="13172" y="9764"/>
                </a:cubicBezTo>
                <a:cubicBezTo>
                  <a:pt x="13118" y="9764"/>
                  <a:pt x="13060" y="9779"/>
                  <a:pt x="13034" y="9813"/>
                </a:cubicBezTo>
                <a:close/>
                <a:moveTo>
                  <a:pt x="7829" y="9779"/>
                </a:moveTo>
                <a:cubicBezTo>
                  <a:pt x="7798" y="9779"/>
                  <a:pt x="7745" y="9779"/>
                  <a:pt x="7745" y="9797"/>
                </a:cubicBezTo>
                <a:cubicBezTo>
                  <a:pt x="7798" y="9797"/>
                  <a:pt x="7829" y="9797"/>
                  <a:pt x="7829" y="9779"/>
                </a:cubicBezTo>
                <a:close/>
                <a:moveTo>
                  <a:pt x="7745" y="9797"/>
                </a:moveTo>
                <a:cubicBezTo>
                  <a:pt x="7718" y="9797"/>
                  <a:pt x="7660" y="9797"/>
                  <a:pt x="7660" y="9813"/>
                </a:cubicBezTo>
                <a:cubicBezTo>
                  <a:pt x="7718" y="9813"/>
                  <a:pt x="7745" y="9813"/>
                  <a:pt x="7745" y="9797"/>
                </a:cubicBezTo>
                <a:close/>
                <a:moveTo>
                  <a:pt x="9976" y="9797"/>
                </a:moveTo>
                <a:cubicBezTo>
                  <a:pt x="9949" y="9779"/>
                  <a:pt x="9892" y="9797"/>
                  <a:pt x="9923" y="9813"/>
                </a:cubicBezTo>
                <a:lnTo>
                  <a:pt x="9976" y="9797"/>
                </a:lnTo>
                <a:close/>
                <a:moveTo>
                  <a:pt x="7660" y="9813"/>
                </a:moveTo>
                <a:cubicBezTo>
                  <a:pt x="7634" y="9813"/>
                  <a:pt x="7580" y="9813"/>
                  <a:pt x="7580" y="9828"/>
                </a:cubicBezTo>
                <a:cubicBezTo>
                  <a:pt x="7634" y="9828"/>
                  <a:pt x="7660" y="9828"/>
                  <a:pt x="7660" y="9813"/>
                </a:cubicBezTo>
                <a:close/>
                <a:moveTo>
                  <a:pt x="12980" y="9828"/>
                </a:moveTo>
                <a:cubicBezTo>
                  <a:pt x="13007" y="9828"/>
                  <a:pt x="13034" y="9813"/>
                  <a:pt x="13034" y="9813"/>
                </a:cubicBezTo>
                <a:cubicBezTo>
                  <a:pt x="13007" y="9813"/>
                  <a:pt x="12980" y="9813"/>
                  <a:pt x="12980" y="9828"/>
                </a:cubicBezTo>
                <a:close/>
                <a:moveTo>
                  <a:pt x="7580" y="9828"/>
                </a:moveTo>
                <a:cubicBezTo>
                  <a:pt x="7580" y="9828"/>
                  <a:pt x="7580" y="9878"/>
                  <a:pt x="7580" y="9828"/>
                </a:cubicBezTo>
                <a:close/>
                <a:moveTo>
                  <a:pt x="9838" y="9828"/>
                </a:moveTo>
                <a:cubicBezTo>
                  <a:pt x="9812" y="9813"/>
                  <a:pt x="9754" y="9828"/>
                  <a:pt x="9785" y="9844"/>
                </a:cubicBezTo>
                <a:lnTo>
                  <a:pt x="9838" y="9828"/>
                </a:lnTo>
                <a:close/>
                <a:moveTo>
                  <a:pt x="12923" y="9844"/>
                </a:moveTo>
                <a:cubicBezTo>
                  <a:pt x="12954" y="9844"/>
                  <a:pt x="12980" y="9828"/>
                  <a:pt x="12980" y="9828"/>
                </a:cubicBezTo>
                <a:cubicBezTo>
                  <a:pt x="12954" y="9813"/>
                  <a:pt x="12923" y="9828"/>
                  <a:pt x="12923" y="9844"/>
                </a:cubicBezTo>
                <a:close/>
                <a:moveTo>
                  <a:pt x="7443" y="9859"/>
                </a:moveTo>
                <a:cubicBezTo>
                  <a:pt x="7443" y="9859"/>
                  <a:pt x="7443" y="9813"/>
                  <a:pt x="7443" y="9859"/>
                </a:cubicBezTo>
                <a:close/>
                <a:moveTo>
                  <a:pt x="12869" y="9859"/>
                </a:moveTo>
                <a:cubicBezTo>
                  <a:pt x="12896" y="9859"/>
                  <a:pt x="12923" y="9844"/>
                  <a:pt x="12923" y="9844"/>
                </a:cubicBezTo>
                <a:cubicBezTo>
                  <a:pt x="12896" y="9828"/>
                  <a:pt x="12869" y="9844"/>
                  <a:pt x="12869" y="9859"/>
                </a:cubicBezTo>
                <a:close/>
                <a:moveTo>
                  <a:pt x="7443" y="9859"/>
                </a:moveTo>
                <a:cubicBezTo>
                  <a:pt x="7416" y="9859"/>
                  <a:pt x="7358" y="9844"/>
                  <a:pt x="7358" y="9878"/>
                </a:cubicBezTo>
                <a:cubicBezTo>
                  <a:pt x="7416" y="9878"/>
                  <a:pt x="7443" y="9878"/>
                  <a:pt x="7443" y="9859"/>
                </a:cubicBezTo>
                <a:close/>
                <a:moveTo>
                  <a:pt x="12816" y="9878"/>
                </a:moveTo>
                <a:cubicBezTo>
                  <a:pt x="12843" y="9878"/>
                  <a:pt x="12869" y="9859"/>
                  <a:pt x="12869" y="9859"/>
                </a:cubicBezTo>
                <a:cubicBezTo>
                  <a:pt x="12843" y="9844"/>
                  <a:pt x="12816" y="9859"/>
                  <a:pt x="12816" y="9878"/>
                </a:cubicBezTo>
                <a:close/>
                <a:moveTo>
                  <a:pt x="7358" y="9878"/>
                </a:moveTo>
                <a:cubicBezTo>
                  <a:pt x="7332" y="9878"/>
                  <a:pt x="7278" y="9859"/>
                  <a:pt x="7278" y="9893"/>
                </a:cubicBezTo>
                <a:cubicBezTo>
                  <a:pt x="7332" y="9893"/>
                  <a:pt x="7358" y="9893"/>
                  <a:pt x="7358" y="9878"/>
                </a:cubicBezTo>
                <a:close/>
                <a:moveTo>
                  <a:pt x="12816" y="9878"/>
                </a:moveTo>
                <a:cubicBezTo>
                  <a:pt x="12705" y="9893"/>
                  <a:pt x="12594" y="9909"/>
                  <a:pt x="12509" y="9973"/>
                </a:cubicBezTo>
                <a:cubicBezTo>
                  <a:pt x="12620" y="9940"/>
                  <a:pt x="12732" y="9924"/>
                  <a:pt x="12816" y="9878"/>
                </a:cubicBezTo>
                <a:close/>
                <a:moveTo>
                  <a:pt x="7278" y="9893"/>
                </a:moveTo>
                <a:cubicBezTo>
                  <a:pt x="7247" y="9893"/>
                  <a:pt x="7194" y="9878"/>
                  <a:pt x="7194" y="9909"/>
                </a:cubicBezTo>
                <a:cubicBezTo>
                  <a:pt x="7247" y="9909"/>
                  <a:pt x="7278" y="9909"/>
                  <a:pt x="7278" y="9893"/>
                </a:cubicBezTo>
                <a:close/>
                <a:moveTo>
                  <a:pt x="7194" y="9909"/>
                </a:moveTo>
                <a:cubicBezTo>
                  <a:pt x="7167" y="9909"/>
                  <a:pt x="7109" y="9893"/>
                  <a:pt x="7109" y="9924"/>
                </a:cubicBezTo>
                <a:cubicBezTo>
                  <a:pt x="7167" y="9924"/>
                  <a:pt x="7194" y="9924"/>
                  <a:pt x="7194" y="9909"/>
                </a:cubicBezTo>
                <a:close/>
                <a:moveTo>
                  <a:pt x="9452" y="9924"/>
                </a:moveTo>
                <a:close/>
                <a:moveTo>
                  <a:pt x="7109" y="9924"/>
                </a:moveTo>
                <a:cubicBezTo>
                  <a:pt x="7109" y="9924"/>
                  <a:pt x="7109" y="9973"/>
                  <a:pt x="7109" y="9924"/>
                </a:cubicBezTo>
                <a:close/>
                <a:moveTo>
                  <a:pt x="7029" y="9940"/>
                </a:moveTo>
                <a:cubicBezTo>
                  <a:pt x="7029" y="9924"/>
                  <a:pt x="6972" y="9940"/>
                  <a:pt x="6972" y="9958"/>
                </a:cubicBezTo>
                <a:cubicBezTo>
                  <a:pt x="7003" y="9958"/>
                  <a:pt x="7056" y="9940"/>
                  <a:pt x="7029" y="9940"/>
                </a:cubicBezTo>
                <a:close/>
                <a:moveTo>
                  <a:pt x="6945" y="9958"/>
                </a:moveTo>
                <a:cubicBezTo>
                  <a:pt x="6945" y="9940"/>
                  <a:pt x="6892" y="9958"/>
                  <a:pt x="6892" y="9973"/>
                </a:cubicBezTo>
                <a:cubicBezTo>
                  <a:pt x="6918" y="9973"/>
                  <a:pt x="6972" y="9958"/>
                  <a:pt x="6945" y="9958"/>
                </a:cubicBezTo>
                <a:close/>
                <a:moveTo>
                  <a:pt x="6865" y="9973"/>
                </a:moveTo>
                <a:cubicBezTo>
                  <a:pt x="6865" y="9958"/>
                  <a:pt x="6807" y="9973"/>
                  <a:pt x="6807" y="9989"/>
                </a:cubicBezTo>
                <a:cubicBezTo>
                  <a:pt x="6834" y="9989"/>
                  <a:pt x="6892" y="9973"/>
                  <a:pt x="6865" y="9973"/>
                </a:cubicBezTo>
                <a:close/>
                <a:moveTo>
                  <a:pt x="12403" y="10004"/>
                </a:moveTo>
                <a:cubicBezTo>
                  <a:pt x="12456" y="9989"/>
                  <a:pt x="12483" y="9989"/>
                  <a:pt x="12509" y="9973"/>
                </a:cubicBezTo>
                <a:cubicBezTo>
                  <a:pt x="12456" y="9958"/>
                  <a:pt x="12403" y="9973"/>
                  <a:pt x="12403" y="10004"/>
                </a:cubicBezTo>
                <a:close/>
                <a:moveTo>
                  <a:pt x="6780" y="9989"/>
                </a:moveTo>
                <a:cubicBezTo>
                  <a:pt x="6780" y="9973"/>
                  <a:pt x="6727" y="9989"/>
                  <a:pt x="6727" y="10004"/>
                </a:cubicBezTo>
                <a:cubicBezTo>
                  <a:pt x="6754" y="10004"/>
                  <a:pt x="6807" y="9989"/>
                  <a:pt x="6780" y="9989"/>
                </a:cubicBezTo>
                <a:close/>
                <a:moveTo>
                  <a:pt x="6696" y="10004"/>
                </a:moveTo>
                <a:cubicBezTo>
                  <a:pt x="6696" y="9989"/>
                  <a:pt x="6643" y="10004"/>
                  <a:pt x="6643" y="10020"/>
                </a:cubicBezTo>
                <a:cubicBezTo>
                  <a:pt x="6669" y="10020"/>
                  <a:pt x="6727" y="10004"/>
                  <a:pt x="6696" y="10004"/>
                </a:cubicBezTo>
                <a:close/>
                <a:moveTo>
                  <a:pt x="12345" y="10020"/>
                </a:moveTo>
                <a:cubicBezTo>
                  <a:pt x="12372" y="10020"/>
                  <a:pt x="12403" y="10004"/>
                  <a:pt x="12403" y="10004"/>
                </a:cubicBezTo>
                <a:cubicBezTo>
                  <a:pt x="12372" y="9989"/>
                  <a:pt x="12345" y="10004"/>
                  <a:pt x="12345" y="10020"/>
                </a:cubicBezTo>
                <a:close/>
                <a:moveTo>
                  <a:pt x="6558" y="10038"/>
                </a:moveTo>
                <a:cubicBezTo>
                  <a:pt x="6558" y="10038"/>
                  <a:pt x="6589" y="9989"/>
                  <a:pt x="6558" y="10038"/>
                </a:cubicBezTo>
                <a:close/>
                <a:moveTo>
                  <a:pt x="12292" y="10038"/>
                </a:moveTo>
                <a:cubicBezTo>
                  <a:pt x="12318" y="10038"/>
                  <a:pt x="12345" y="10020"/>
                  <a:pt x="12345" y="10020"/>
                </a:cubicBezTo>
                <a:cubicBezTo>
                  <a:pt x="12318" y="10004"/>
                  <a:pt x="12292" y="10020"/>
                  <a:pt x="12292" y="10038"/>
                </a:cubicBezTo>
                <a:close/>
                <a:moveTo>
                  <a:pt x="6558" y="10038"/>
                </a:moveTo>
                <a:cubicBezTo>
                  <a:pt x="6532" y="10020"/>
                  <a:pt x="6505" y="10020"/>
                  <a:pt x="6478" y="10054"/>
                </a:cubicBezTo>
                <a:cubicBezTo>
                  <a:pt x="6532" y="10054"/>
                  <a:pt x="6558" y="10054"/>
                  <a:pt x="6558" y="10038"/>
                </a:cubicBezTo>
                <a:close/>
                <a:moveTo>
                  <a:pt x="12127" y="10085"/>
                </a:moveTo>
                <a:cubicBezTo>
                  <a:pt x="12207" y="10069"/>
                  <a:pt x="12265" y="10054"/>
                  <a:pt x="12292" y="10038"/>
                </a:cubicBezTo>
                <a:cubicBezTo>
                  <a:pt x="12207" y="10038"/>
                  <a:pt x="12154" y="10038"/>
                  <a:pt x="12127" y="10085"/>
                </a:cubicBezTo>
                <a:close/>
                <a:moveTo>
                  <a:pt x="6478" y="10054"/>
                </a:moveTo>
                <a:cubicBezTo>
                  <a:pt x="6478" y="10054"/>
                  <a:pt x="6478" y="10100"/>
                  <a:pt x="6478" y="10054"/>
                </a:cubicBezTo>
                <a:close/>
                <a:moveTo>
                  <a:pt x="12043" y="10100"/>
                </a:moveTo>
                <a:cubicBezTo>
                  <a:pt x="12096" y="10100"/>
                  <a:pt x="12127" y="10100"/>
                  <a:pt x="12127" y="10085"/>
                </a:cubicBezTo>
                <a:cubicBezTo>
                  <a:pt x="12096" y="10069"/>
                  <a:pt x="12043" y="10069"/>
                  <a:pt x="12043" y="10100"/>
                </a:cubicBezTo>
                <a:close/>
                <a:moveTo>
                  <a:pt x="11932" y="10134"/>
                </a:moveTo>
                <a:cubicBezTo>
                  <a:pt x="11989" y="10134"/>
                  <a:pt x="12043" y="10118"/>
                  <a:pt x="12043" y="10100"/>
                </a:cubicBezTo>
                <a:cubicBezTo>
                  <a:pt x="11989" y="10100"/>
                  <a:pt x="11958" y="10100"/>
                  <a:pt x="11932" y="10134"/>
                </a:cubicBezTo>
                <a:close/>
                <a:moveTo>
                  <a:pt x="11878" y="10149"/>
                </a:moveTo>
                <a:cubicBezTo>
                  <a:pt x="11905" y="10149"/>
                  <a:pt x="11932" y="10134"/>
                  <a:pt x="11932" y="10134"/>
                </a:cubicBezTo>
                <a:cubicBezTo>
                  <a:pt x="11905" y="10118"/>
                  <a:pt x="11878" y="10134"/>
                  <a:pt x="11878" y="10149"/>
                </a:cubicBezTo>
                <a:close/>
                <a:moveTo>
                  <a:pt x="11820" y="10165"/>
                </a:moveTo>
                <a:cubicBezTo>
                  <a:pt x="11852" y="10165"/>
                  <a:pt x="11878" y="10149"/>
                  <a:pt x="11878" y="10149"/>
                </a:cubicBezTo>
                <a:cubicBezTo>
                  <a:pt x="11852" y="10134"/>
                  <a:pt x="11820" y="10149"/>
                  <a:pt x="11820" y="10165"/>
                </a:cubicBezTo>
                <a:close/>
                <a:moveTo>
                  <a:pt x="11767" y="10180"/>
                </a:moveTo>
                <a:cubicBezTo>
                  <a:pt x="11794" y="10180"/>
                  <a:pt x="11820" y="10165"/>
                  <a:pt x="11820" y="10165"/>
                </a:cubicBezTo>
                <a:cubicBezTo>
                  <a:pt x="11794" y="10149"/>
                  <a:pt x="11767" y="10165"/>
                  <a:pt x="11767" y="10180"/>
                </a:cubicBezTo>
                <a:close/>
                <a:moveTo>
                  <a:pt x="11714" y="10199"/>
                </a:moveTo>
                <a:cubicBezTo>
                  <a:pt x="11740" y="10199"/>
                  <a:pt x="11767" y="10180"/>
                  <a:pt x="11767" y="10180"/>
                </a:cubicBezTo>
                <a:cubicBezTo>
                  <a:pt x="11740" y="10165"/>
                  <a:pt x="11714" y="10180"/>
                  <a:pt x="11714" y="10199"/>
                </a:cubicBezTo>
                <a:close/>
                <a:moveTo>
                  <a:pt x="11656" y="10214"/>
                </a:moveTo>
                <a:cubicBezTo>
                  <a:pt x="11687" y="10214"/>
                  <a:pt x="11714" y="10199"/>
                  <a:pt x="11714" y="10199"/>
                </a:cubicBezTo>
                <a:cubicBezTo>
                  <a:pt x="11687" y="10180"/>
                  <a:pt x="11656" y="10199"/>
                  <a:pt x="11656" y="10214"/>
                </a:cubicBezTo>
                <a:close/>
                <a:moveTo>
                  <a:pt x="11518" y="10230"/>
                </a:moveTo>
                <a:cubicBezTo>
                  <a:pt x="11603" y="10245"/>
                  <a:pt x="11629" y="10230"/>
                  <a:pt x="11656" y="10214"/>
                </a:cubicBezTo>
                <a:cubicBezTo>
                  <a:pt x="11603" y="10199"/>
                  <a:pt x="11545" y="10214"/>
                  <a:pt x="11518" y="10230"/>
                </a:cubicBezTo>
                <a:close/>
                <a:moveTo>
                  <a:pt x="5652" y="10230"/>
                </a:moveTo>
                <a:cubicBezTo>
                  <a:pt x="5625" y="10230"/>
                  <a:pt x="5567" y="10245"/>
                  <a:pt x="5594" y="10245"/>
                </a:cubicBezTo>
                <a:cubicBezTo>
                  <a:pt x="5594" y="10261"/>
                  <a:pt x="5652" y="10245"/>
                  <a:pt x="5652" y="10230"/>
                </a:cubicBezTo>
                <a:close/>
                <a:moveTo>
                  <a:pt x="11465" y="10245"/>
                </a:moveTo>
                <a:cubicBezTo>
                  <a:pt x="11492" y="10261"/>
                  <a:pt x="11518" y="10245"/>
                  <a:pt x="11518" y="10230"/>
                </a:cubicBezTo>
                <a:cubicBezTo>
                  <a:pt x="11492" y="10230"/>
                  <a:pt x="11465" y="10245"/>
                  <a:pt x="11465" y="10245"/>
                </a:cubicBezTo>
                <a:close/>
                <a:moveTo>
                  <a:pt x="5540" y="10261"/>
                </a:moveTo>
                <a:cubicBezTo>
                  <a:pt x="5540" y="10261"/>
                  <a:pt x="5540" y="10279"/>
                  <a:pt x="5540" y="10261"/>
                </a:cubicBezTo>
                <a:close/>
                <a:moveTo>
                  <a:pt x="11407" y="10261"/>
                </a:moveTo>
                <a:cubicBezTo>
                  <a:pt x="11438" y="10279"/>
                  <a:pt x="11465" y="10261"/>
                  <a:pt x="11465" y="10245"/>
                </a:cubicBezTo>
                <a:cubicBezTo>
                  <a:pt x="11438" y="10245"/>
                  <a:pt x="11438" y="10261"/>
                  <a:pt x="11407" y="10261"/>
                </a:cubicBezTo>
                <a:close/>
                <a:moveTo>
                  <a:pt x="5456" y="10279"/>
                </a:moveTo>
                <a:cubicBezTo>
                  <a:pt x="5456" y="10279"/>
                  <a:pt x="5456" y="10230"/>
                  <a:pt x="5456" y="10279"/>
                </a:cubicBezTo>
                <a:close/>
                <a:moveTo>
                  <a:pt x="11354" y="10279"/>
                </a:moveTo>
                <a:cubicBezTo>
                  <a:pt x="11380" y="10294"/>
                  <a:pt x="11407" y="10279"/>
                  <a:pt x="11407" y="10261"/>
                </a:cubicBezTo>
                <a:cubicBezTo>
                  <a:pt x="11380" y="10261"/>
                  <a:pt x="11380" y="10279"/>
                  <a:pt x="11354" y="10279"/>
                </a:cubicBezTo>
                <a:close/>
                <a:moveTo>
                  <a:pt x="5456" y="10279"/>
                </a:moveTo>
                <a:cubicBezTo>
                  <a:pt x="5403" y="10279"/>
                  <a:pt x="5376" y="10279"/>
                  <a:pt x="5376" y="10294"/>
                </a:cubicBezTo>
                <a:cubicBezTo>
                  <a:pt x="5403" y="10310"/>
                  <a:pt x="5456" y="10310"/>
                  <a:pt x="5456" y="10279"/>
                </a:cubicBezTo>
                <a:close/>
                <a:moveTo>
                  <a:pt x="11300" y="10294"/>
                </a:moveTo>
                <a:cubicBezTo>
                  <a:pt x="11327" y="10310"/>
                  <a:pt x="11354" y="10294"/>
                  <a:pt x="11354" y="10279"/>
                </a:cubicBezTo>
                <a:cubicBezTo>
                  <a:pt x="11327" y="10279"/>
                  <a:pt x="11327" y="10294"/>
                  <a:pt x="11300" y="10294"/>
                </a:cubicBezTo>
                <a:close/>
                <a:moveTo>
                  <a:pt x="5185" y="10341"/>
                </a:moveTo>
                <a:cubicBezTo>
                  <a:pt x="5265" y="10341"/>
                  <a:pt x="5318" y="10325"/>
                  <a:pt x="5376" y="10294"/>
                </a:cubicBezTo>
                <a:cubicBezTo>
                  <a:pt x="5265" y="10294"/>
                  <a:pt x="5238" y="10325"/>
                  <a:pt x="5185" y="10341"/>
                </a:cubicBezTo>
                <a:close/>
                <a:moveTo>
                  <a:pt x="11216" y="10310"/>
                </a:moveTo>
                <a:cubicBezTo>
                  <a:pt x="11274" y="10325"/>
                  <a:pt x="11300" y="10325"/>
                  <a:pt x="11300" y="10294"/>
                </a:cubicBezTo>
                <a:cubicBezTo>
                  <a:pt x="11274" y="10294"/>
                  <a:pt x="11216" y="10294"/>
                  <a:pt x="11216" y="10310"/>
                </a:cubicBezTo>
                <a:close/>
                <a:moveTo>
                  <a:pt x="11163" y="10325"/>
                </a:moveTo>
                <a:cubicBezTo>
                  <a:pt x="11189" y="10341"/>
                  <a:pt x="11216" y="10325"/>
                  <a:pt x="11216" y="10310"/>
                </a:cubicBezTo>
                <a:cubicBezTo>
                  <a:pt x="11189" y="10310"/>
                  <a:pt x="11189" y="10325"/>
                  <a:pt x="11163" y="10325"/>
                </a:cubicBezTo>
                <a:close/>
                <a:moveTo>
                  <a:pt x="11105" y="10341"/>
                </a:moveTo>
                <a:cubicBezTo>
                  <a:pt x="11163" y="10356"/>
                  <a:pt x="11163" y="10341"/>
                  <a:pt x="11163" y="10325"/>
                </a:cubicBezTo>
                <a:cubicBezTo>
                  <a:pt x="11136" y="10325"/>
                  <a:pt x="11136" y="10341"/>
                  <a:pt x="11105" y="10341"/>
                </a:cubicBezTo>
                <a:close/>
                <a:moveTo>
                  <a:pt x="5185" y="10341"/>
                </a:moveTo>
                <a:cubicBezTo>
                  <a:pt x="5154" y="10341"/>
                  <a:pt x="5127" y="10356"/>
                  <a:pt x="5127" y="10356"/>
                </a:cubicBezTo>
                <a:cubicBezTo>
                  <a:pt x="5154" y="10375"/>
                  <a:pt x="5185" y="10356"/>
                  <a:pt x="5185" y="10341"/>
                </a:cubicBezTo>
                <a:close/>
                <a:moveTo>
                  <a:pt x="11052" y="10356"/>
                </a:moveTo>
                <a:cubicBezTo>
                  <a:pt x="11105" y="10375"/>
                  <a:pt x="11105" y="10356"/>
                  <a:pt x="11105" y="10341"/>
                </a:cubicBezTo>
                <a:cubicBezTo>
                  <a:pt x="11078" y="10341"/>
                  <a:pt x="11078" y="10356"/>
                  <a:pt x="11052" y="10356"/>
                </a:cubicBezTo>
                <a:close/>
                <a:moveTo>
                  <a:pt x="4936" y="10406"/>
                </a:moveTo>
                <a:cubicBezTo>
                  <a:pt x="5016" y="10406"/>
                  <a:pt x="5074" y="10390"/>
                  <a:pt x="5127" y="10356"/>
                </a:cubicBezTo>
                <a:cubicBezTo>
                  <a:pt x="5016" y="10356"/>
                  <a:pt x="4989" y="10390"/>
                  <a:pt x="4936" y="10406"/>
                </a:cubicBezTo>
                <a:close/>
                <a:moveTo>
                  <a:pt x="10994" y="10375"/>
                </a:moveTo>
                <a:cubicBezTo>
                  <a:pt x="11052" y="10390"/>
                  <a:pt x="11052" y="10375"/>
                  <a:pt x="11052" y="10356"/>
                </a:cubicBezTo>
                <a:cubicBezTo>
                  <a:pt x="11025" y="10356"/>
                  <a:pt x="11025" y="10375"/>
                  <a:pt x="10994" y="10375"/>
                </a:cubicBezTo>
                <a:close/>
                <a:moveTo>
                  <a:pt x="10914" y="10390"/>
                </a:moveTo>
                <a:cubicBezTo>
                  <a:pt x="10967" y="10406"/>
                  <a:pt x="10994" y="10406"/>
                  <a:pt x="10994" y="10375"/>
                </a:cubicBezTo>
                <a:cubicBezTo>
                  <a:pt x="10967" y="10375"/>
                  <a:pt x="10940" y="10375"/>
                  <a:pt x="10914" y="10390"/>
                </a:cubicBezTo>
                <a:close/>
                <a:moveTo>
                  <a:pt x="10856" y="10406"/>
                </a:moveTo>
                <a:cubicBezTo>
                  <a:pt x="10914" y="10421"/>
                  <a:pt x="10914" y="10406"/>
                  <a:pt x="10914" y="10390"/>
                </a:cubicBezTo>
                <a:cubicBezTo>
                  <a:pt x="10887" y="10390"/>
                  <a:pt x="10887" y="10406"/>
                  <a:pt x="10856" y="10406"/>
                </a:cubicBezTo>
                <a:close/>
                <a:moveTo>
                  <a:pt x="10803" y="10421"/>
                </a:moveTo>
                <a:cubicBezTo>
                  <a:pt x="10856" y="10439"/>
                  <a:pt x="10856" y="10421"/>
                  <a:pt x="10856" y="10406"/>
                </a:cubicBezTo>
                <a:cubicBezTo>
                  <a:pt x="10829" y="10406"/>
                  <a:pt x="10829" y="10421"/>
                  <a:pt x="10803" y="10421"/>
                </a:cubicBezTo>
                <a:close/>
                <a:moveTo>
                  <a:pt x="10723" y="10439"/>
                </a:moveTo>
                <a:cubicBezTo>
                  <a:pt x="10776" y="10439"/>
                  <a:pt x="10803" y="10455"/>
                  <a:pt x="10803" y="10421"/>
                </a:cubicBezTo>
                <a:cubicBezTo>
                  <a:pt x="10776" y="10421"/>
                  <a:pt x="10749" y="10421"/>
                  <a:pt x="10723" y="10439"/>
                </a:cubicBezTo>
                <a:close/>
                <a:moveTo>
                  <a:pt x="10665" y="10455"/>
                </a:moveTo>
                <a:cubicBezTo>
                  <a:pt x="10723" y="10470"/>
                  <a:pt x="10723" y="10455"/>
                  <a:pt x="10723" y="10439"/>
                </a:cubicBezTo>
                <a:cubicBezTo>
                  <a:pt x="10692" y="10439"/>
                  <a:pt x="10692" y="10455"/>
                  <a:pt x="10665" y="10455"/>
                </a:cubicBezTo>
                <a:close/>
                <a:moveTo>
                  <a:pt x="10612" y="10470"/>
                </a:moveTo>
                <a:cubicBezTo>
                  <a:pt x="10665" y="10486"/>
                  <a:pt x="10665" y="10470"/>
                  <a:pt x="10665" y="10455"/>
                </a:cubicBezTo>
                <a:cubicBezTo>
                  <a:pt x="10638" y="10455"/>
                  <a:pt x="10638" y="10470"/>
                  <a:pt x="10612" y="10470"/>
                </a:cubicBezTo>
                <a:close/>
                <a:moveTo>
                  <a:pt x="10527" y="10486"/>
                </a:moveTo>
                <a:cubicBezTo>
                  <a:pt x="10585" y="10486"/>
                  <a:pt x="10612" y="10501"/>
                  <a:pt x="10612" y="10470"/>
                </a:cubicBezTo>
                <a:cubicBezTo>
                  <a:pt x="10585" y="10470"/>
                  <a:pt x="10554" y="10470"/>
                  <a:pt x="10527" y="10486"/>
                </a:cubicBezTo>
                <a:close/>
                <a:moveTo>
                  <a:pt x="7247" y="10486"/>
                </a:moveTo>
                <a:cubicBezTo>
                  <a:pt x="7194" y="10486"/>
                  <a:pt x="7140" y="10501"/>
                  <a:pt x="7083" y="10520"/>
                </a:cubicBezTo>
                <a:cubicBezTo>
                  <a:pt x="7167" y="10535"/>
                  <a:pt x="7220" y="10520"/>
                  <a:pt x="7247" y="10486"/>
                </a:cubicBezTo>
                <a:close/>
                <a:moveTo>
                  <a:pt x="10500" y="10501"/>
                </a:moveTo>
                <a:cubicBezTo>
                  <a:pt x="10527" y="10520"/>
                  <a:pt x="10527" y="10501"/>
                  <a:pt x="10527" y="10486"/>
                </a:cubicBezTo>
                <a:cubicBezTo>
                  <a:pt x="10500" y="10486"/>
                  <a:pt x="10500" y="10501"/>
                  <a:pt x="10500" y="10501"/>
                </a:cubicBezTo>
                <a:close/>
                <a:moveTo>
                  <a:pt x="10443" y="10520"/>
                </a:moveTo>
                <a:cubicBezTo>
                  <a:pt x="10474" y="10535"/>
                  <a:pt x="10474" y="10520"/>
                  <a:pt x="10500" y="10501"/>
                </a:cubicBezTo>
                <a:cubicBezTo>
                  <a:pt x="10443" y="10501"/>
                  <a:pt x="10443" y="10520"/>
                  <a:pt x="10443" y="10520"/>
                </a:cubicBezTo>
                <a:close/>
                <a:moveTo>
                  <a:pt x="7083" y="10520"/>
                </a:moveTo>
                <a:cubicBezTo>
                  <a:pt x="6865" y="10551"/>
                  <a:pt x="6643" y="10600"/>
                  <a:pt x="6478" y="10646"/>
                </a:cubicBezTo>
                <a:cubicBezTo>
                  <a:pt x="6696" y="10615"/>
                  <a:pt x="6918" y="10582"/>
                  <a:pt x="7083" y="10520"/>
                </a:cubicBezTo>
                <a:close/>
                <a:moveTo>
                  <a:pt x="10363" y="10535"/>
                </a:moveTo>
                <a:cubicBezTo>
                  <a:pt x="10389" y="10535"/>
                  <a:pt x="10416" y="10551"/>
                  <a:pt x="10443" y="10520"/>
                </a:cubicBezTo>
                <a:cubicBezTo>
                  <a:pt x="10389" y="10520"/>
                  <a:pt x="10363" y="10520"/>
                  <a:pt x="10363" y="10535"/>
                </a:cubicBezTo>
                <a:close/>
                <a:moveTo>
                  <a:pt x="10305" y="10551"/>
                </a:moveTo>
                <a:cubicBezTo>
                  <a:pt x="10336" y="10566"/>
                  <a:pt x="10336" y="10551"/>
                  <a:pt x="10363" y="10535"/>
                </a:cubicBezTo>
                <a:cubicBezTo>
                  <a:pt x="10305" y="10535"/>
                  <a:pt x="10305" y="10551"/>
                  <a:pt x="10305" y="10551"/>
                </a:cubicBezTo>
                <a:close/>
                <a:moveTo>
                  <a:pt x="10252" y="10566"/>
                </a:moveTo>
                <a:cubicBezTo>
                  <a:pt x="10278" y="10582"/>
                  <a:pt x="10278" y="10566"/>
                  <a:pt x="10305" y="10551"/>
                </a:cubicBezTo>
                <a:cubicBezTo>
                  <a:pt x="10252" y="10551"/>
                  <a:pt x="10252" y="10566"/>
                  <a:pt x="10252" y="10566"/>
                </a:cubicBezTo>
                <a:close/>
                <a:moveTo>
                  <a:pt x="10172" y="10582"/>
                </a:moveTo>
                <a:cubicBezTo>
                  <a:pt x="10198" y="10582"/>
                  <a:pt x="10225" y="10582"/>
                  <a:pt x="10252" y="10566"/>
                </a:cubicBezTo>
                <a:cubicBezTo>
                  <a:pt x="10198" y="10566"/>
                  <a:pt x="10172" y="10566"/>
                  <a:pt x="10172" y="10582"/>
                </a:cubicBezTo>
                <a:close/>
                <a:moveTo>
                  <a:pt x="10114" y="10600"/>
                </a:moveTo>
                <a:cubicBezTo>
                  <a:pt x="10140" y="10600"/>
                  <a:pt x="10140" y="10600"/>
                  <a:pt x="10172" y="10582"/>
                </a:cubicBezTo>
                <a:cubicBezTo>
                  <a:pt x="10114" y="10582"/>
                  <a:pt x="10114" y="10600"/>
                  <a:pt x="10114" y="10600"/>
                </a:cubicBezTo>
                <a:close/>
                <a:moveTo>
                  <a:pt x="9976" y="10631"/>
                </a:moveTo>
                <a:cubicBezTo>
                  <a:pt x="10034" y="10631"/>
                  <a:pt x="10087" y="10631"/>
                  <a:pt x="10114" y="10600"/>
                </a:cubicBezTo>
                <a:cubicBezTo>
                  <a:pt x="10034" y="10600"/>
                  <a:pt x="9976" y="10615"/>
                  <a:pt x="9976" y="10631"/>
                </a:cubicBezTo>
                <a:close/>
                <a:moveTo>
                  <a:pt x="9838" y="10662"/>
                </a:moveTo>
                <a:cubicBezTo>
                  <a:pt x="9892" y="10662"/>
                  <a:pt x="9949" y="10662"/>
                  <a:pt x="9976" y="10631"/>
                </a:cubicBezTo>
                <a:cubicBezTo>
                  <a:pt x="9892" y="10631"/>
                  <a:pt x="9865" y="10646"/>
                  <a:pt x="9838" y="10662"/>
                </a:cubicBezTo>
                <a:close/>
                <a:moveTo>
                  <a:pt x="6394" y="10662"/>
                </a:moveTo>
                <a:cubicBezTo>
                  <a:pt x="6420" y="10662"/>
                  <a:pt x="6452" y="10662"/>
                  <a:pt x="6478" y="10646"/>
                </a:cubicBezTo>
                <a:cubicBezTo>
                  <a:pt x="6420" y="10646"/>
                  <a:pt x="6394" y="10646"/>
                  <a:pt x="6394" y="10662"/>
                </a:cubicBezTo>
                <a:close/>
                <a:moveTo>
                  <a:pt x="6314" y="10678"/>
                </a:moveTo>
                <a:cubicBezTo>
                  <a:pt x="6340" y="10678"/>
                  <a:pt x="6367" y="10678"/>
                  <a:pt x="6394" y="10662"/>
                </a:cubicBezTo>
                <a:cubicBezTo>
                  <a:pt x="6340" y="10662"/>
                  <a:pt x="6314" y="10662"/>
                  <a:pt x="6314" y="10678"/>
                </a:cubicBezTo>
                <a:close/>
                <a:moveTo>
                  <a:pt x="9700" y="10696"/>
                </a:moveTo>
                <a:cubicBezTo>
                  <a:pt x="9754" y="10696"/>
                  <a:pt x="9812" y="10696"/>
                  <a:pt x="9838" y="10662"/>
                </a:cubicBezTo>
                <a:cubicBezTo>
                  <a:pt x="9754" y="10662"/>
                  <a:pt x="9727" y="10678"/>
                  <a:pt x="9700" y="10696"/>
                </a:cubicBezTo>
                <a:close/>
                <a:moveTo>
                  <a:pt x="6229" y="10696"/>
                </a:moveTo>
                <a:cubicBezTo>
                  <a:pt x="6256" y="10696"/>
                  <a:pt x="6283" y="10696"/>
                  <a:pt x="6314" y="10678"/>
                </a:cubicBezTo>
                <a:cubicBezTo>
                  <a:pt x="6256" y="10678"/>
                  <a:pt x="6229" y="10678"/>
                  <a:pt x="6229" y="10696"/>
                </a:cubicBezTo>
                <a:close/>
                <a:moveTo>
                  <a:pt x="10914" y="10696"/>
                </a:moveTo>
                <a:cubicBezTo>
                  <a:pt x="10914" y="10696"/>
                  <a:pt x="10887" y="10696"/>
                  <a:pt x="10914" y="10696"/>
                </a:cubicBezTo>
                <a:close/>
                <a:moveTo>
                  <a:pt x="5843" y="10776"/>
                </a:moveTo>
                <a:cubicBezTo>
                  <a:pt x="5980" y="10760"/>
                  <a:pt x="6118" y="10742"/>
                  <a:pt x="6229" y="10696"/>
                </a:cubicBezTo>
                <a:cubicBezTo>
                  <a:pt x="6065" y="10711"/>
                  <a:pt x="5927" y="10742"/>
                  <a:pt x="5843" y="10776"/>
                </a:cubicBezTo>
                <a:close/>
                <a:moveTo>
                  <a:pt x="9647" y="10711"/>
                </a:moveTo>
                <a:cubicBezTo>
                  <a:pt x="9674" y="10711"/>
                  <a:pt x="9674" y="10711"/>
                  <a:pt x="9700" y="10696"/>
                </a:cubicBezTo>
                <a:cubicBezTo>
                  <a:pt x="9674" y="10696"/>
                  <a:pt x="9647" y="10711"/>
                  <a:pt x="9647" y="10711"/>
                </a:cubicBezTo>
                <a:close/>
                <a:moveTo>
                  <a:pt x="10856" y="10711"/>
                </a:moveTo>
                <a:cubicBezTo>
                  <a:pt x="10856" y="10711"/>
                  <a:pt x="10829" y="10711"/>
                  <a:pt x="10856" y="10711"/>
                </a:cubicBezTo>
                <a:close/>
                <a:moveTo>
                  <a:pt x="9563" y="10727"/>
                </a:moveTo>
                <a:cubicBezTo>
                  <a:pt x="9589" y="10727"/>
                  <a:pt x="9647" y="10727"/>
                  <a:pt x="9647" y="10711"/>
                </a:cubicBezTo>
                <a:cubicBezTo>
                  <a:pt x="9589" y="10711"/>
                  <a:pt x="9563" y="10711"/>
                  <a:pt x="9563" y="10727"/>
                </a:cubicBezTo>
                <a:close/>
                <a:moveTo>
                  <a:pt x="10803" y="10727"/>
                </a:moveTo>
                <a:cubicBezTo>
                  <a:pt x="10803" y="10727"/>
                  <a:pt x="10776" y="10727"/>
                  <a:pt x="10803" y="10727"/>
                </a:cubicBezTo>
                <a:close/>
                <a:moveTo>
                  <a:pt x="9509" y="10742"/>
                </a:moveTo>
                <a:cubicBezTo>
                  <a:pt x="9536" y="10742"/>
                  <a:pt x="9563" y="10742"/>
                  <a:pt x="9563" y="10727"/>
                </a:cubicBezTo>
                <a:cubicBezTo>
                  <a:pt x="9536" y="10727"/>
                  <a:pt x="9509" y="10727"/>
                  <a:pt x="9509" y="10742"/>
                </a:cubicBezTo>
                <a:close/>
                <a:moveTo>
                  <a:pt x="9509" y="10742"/>
                </a:moveTo>
                <a:cubicBezTo>
                  <a:pt x="9452" y="10742"/>
                  <a:pt x="9425" y="10742"/>
                  <a:pt x="9425" y="10760"/>
                </a:cubicBezTo>
                <a:cubicBezTo>
                  <a:pt x="9452" y="10760"/>
                  <a:pt x="9509" y="10760"/>
                  <a:pt x="9509" y="10742"/>
                </a:cubicBezTo>
                <a:close/>
                <a:moveTo>
                  <a:pt x="10612" y="10776"/>
                </a:moveTo>
                <a:cubicBezTo>
                  <a:pt x="10612" y="10776"/>
                  <a:pt x="10585" y="10776"/>
                  <a:pt x="10612" y="10776"/>
                </a:cubicBezTo>
                <a:close/>
                <a:moveTo>
                  <a:pt x="10252" y="10872"/>
                </a:moveTo>
                <a:cubicBezTo>
                  <a:pt x="10252" y="10872"/>
                  <a:pt x="10198" y="10872"/>
                  <a:pt x="10252" y="10872"/>
                </a:cubicBezTo>
                <a:close/>
                <a:moveTo>
                  <a:pt x="10140" y="10887"/>
                </a:moveTo>
                <a:cubicBezTo>
                  <a:pt x="10140" y="10887"/>
                  <a:pt x="10172" y="10887"/>
                  <a:pt x="10198" y="10887"/>
                </a:cubicBezTo>
                <a:cubicBezTo>
                  <a:pt x="10172" y="10872"/>
                  <a:pt x="10140" y="10872"/>
                  <a:pt x="10140" y="10887"/>
                </a:cubicBezTo>
                <a:close/>
                <a:moveTo>
                  <a:pt x="3309" y="10952"/>
                </a:moveTo>
                <a:cubicBezTo>
                  <a:pt x="3309" y="10952"/>
                  <a:pt x="3309" y="10936"/>
                  <a:pt x="3309" y="10952"/>
                </a:cubicBezTo>
                <a:close/>
                <a:moveTo>
                  <a:pt x="20336" y="13311"/>
                </a:moveTo>
                <a:lnTo>
                  <a:pt x="20198" y="13326"/>
                </a:lnTo>
                <a:cubicBezTo>
                  <a:pt x="20252" y="13360"/>
                  <a:pt x="20336" y="13311"/>
                  <a:pt x="20336" y="13311"/>
                </a:cubicBezTo>
                <a:close/>
                <a:moveTo>
                  <a:pt x="20363" y="13360"/>
                </a:moveTo>
                <a:cubicBezTo>
                  <a:pt x="20363" y="13360"/>
                  <a:pt x="20363" y="13279"/>
                  <a:pt x="20363" y="13360"/>
                </a:cubicBezTo>
                <a:close/>
                <a:moveTo>
                  <a:pt x="19318" y="13424"/>
                </a:moveTo>
                <a:cubicBezTo>
                  <a:pt x="19260" y="13391"/>
                  <a:pt x="18847" y="13440"/>
                  <a:pt x="18820" y="13440"/>
                </a:cubicBezTo>
                <a:cubicBezTo>
                  <a:pt x="18905" y="13487"/>
                  <a:pt x="19318" y="13424"/>
                  <a:pt x="19318" y="13424"/>
                </a:cubicBezTo>
                <a:close/>
                <a:moveTo>
                  <a:pt x="21052" y="13487"/>
                </a:moveTo>
                <a:lnTo>
                  <a:pt x="21052" y="13505"/>
                </a:lnTo>
                <a:cubicBezTo>
                  <a:pt x="21052" y="13585"/>
                  <a:pt x="21136" y="13440"/>
                  <a:pt x="21052" y="13487"/>
                </a:cubicBezTo>
                <a:close/>
                <a:moveTo>
                  <a:pt x="20998" y="13600"/>
                </a:moveTo>
                <a:cubicBezTo>
                  <a:pt x="20998" y="13600"/>
                  <a:pt x="20914" y="13616"/>
                  <a:pt x="20945" y="13616"/>
                </a:cubicBezTo>
                <a:cubicBezTo>
                  <a:pt x="20945" y="13616"/>
                  <a:pt x="20998" y="13616"/>
                  <a:pt x="20998" y="13600"/>
                </a:cubicBezTo>
                <a:close/>
                <a:moveTo>
                  <a:pt x="19732" y="16570"/>
                </a:moveTo>
                <a:cubicBezTo>
                  <a:pt x="19758" y="16570"/>
                  <a:pt x="19758" y="16552"/>
                  <a:pt x="19758" y="16552"/>
                </a:cubicBezTo>
                <a:cubicBezTo>
                  <a:pt x="19758" y="16552"/>
                  <a:pt x="19758" y="16552"/>
                  <a:pt x="19732" y="16552"/>
                </a:cubicBezTo>
                <a:cubicBezTo>
                  <a:pt x="19732" y="16552"/>
                  <a:pt x="19732" y="16552"/>
                  <a:pt x="19732" y="16570"/>
                </a:cubicBezTo>
                <a:close/>
                <a:moveTo>
                  <a:pt x="19674" y="16586"/>
                </a:moveTo>
                <a:cubicBezTo>
                  <a:pt x="19700" y="16586"/>
                  <a:pt x="19732" y="16586"/>
                  <a:pt x="19732" y="16570"/>
                </a:cubicBezTo>
                <a:cubicBezTo>
                  <a:pt x="19732" y="16570"/>
                  <a:pt x="19700" y="16570"/>
                  <a:pt x="19674" y="16570"/>
                </a:cubicBezTo>
                <a:cubicBezTo>
                  <a:pt x="19674" y="16570"/>
                  <a:pt x="19674" y="16570"/>
                  <a:pt x="19674" y="16586"/>
                </a:cubicBezTo>
                <a:close/>
                <a:moveTo>
                  <a:pt x="19287" y="17147"/>
                </a:moveTo>
                <a:cubicBezTo>
                  <a:pt x="19287" y="17147"/>
                  <a:pt x="19287" y="17114"/>
                  <a:pt x="19287" y="17147"/>
                </a:cubicBezTo>
                <a:close/>
                <a:moveTo>
                  <a:pt x="18958" y="17709"/>
                </a:moveTo>
                <a:cubicBezTo>
                  <a:pt x="18958" y="17709"/>
                  <a:pt x="18958" y="17694"/>
                  <a:pt x="18958" y="17709"/>
                </a:cubicBezTo>
                <a:close/>
                <a:moveTo>
                  <a:pt x="17389" y="18432"/>
                </a:moveTo>
                <a:cubicBezTo>
                  <a:pt x="16340" y="18688"/>
                  <a:pt x="15349" y="18913"/>
                  <a:pt x="14332" y="19169"/>
                </a:cubicBezTo>
                <a:cubicBezTo>
                  <a:pt x="13505" y="19361"/>
                  <a:pt x="12758" y="19555"/>
                  <a:pt x="11878" y="19762"/>
                </a:cubicBezTo>
                <a:cubicBezTo>
                  <a:pt x="11687" y="19811"/>
                  <a:pt x="11407" y="19892"/>
                  <a:pt x="11163" y="19941"/>
                </a:cubicBezTo>
                <a:cubicBezTo>
                  <a:pt x="11163" y="19956"/>
                  <a:pt x="11078" y="19972"/>
                  <a:pt x="11078" y="19972"/>
                </a:cubicBezTo>
                <a:cubicBezTo>
                  <a:pt x="11136" y="20037"/>
                  <a:pt x="11656" y="19892"/>
                  <a:pt x="11740" y="19892"/>
                </a:cubicBezTo>
                <a:cubicBezTo>
                  <a:pt x="11740" y="19843"/>
                  <a:pt x="11852" y="19907"/>
                  <a:pt x="11740" y="19892"/>
                </a:cubicBezTo>
                <a:cubicBezTo>
                  <a:pt x="11603" y="19956"/>
                  <a:pt x="11380" y="19972"/>
                  <a:pt x="11243" y="20037"/>
                </a:cubicBezTo>
                <a:cubicBezTo>
                  <a:pt x="11603" y="20037"/>
                  <a:pt x="12265" y="19858"/>
                  <a:pt x="12647" y="19762"/>
                </a:cubicBezTo>
                <a:cubicBezTo>
                  <a:pt x="13505" y="19555"/>
                  <a:pt x="14300" y="19345"/>
                  <a:pt x="15127" y="19154"/>
                </a:cubicBezTo>
                <a:cubicBezTo>
                  <a:pt x="15598" y="19040"/>
                  <a:pt x="16038" y="18944"/>
                  <a:pt x="16367" y="18833"/>
                </a:cubicBezTo>
                <a:cubicBezTo>
                  <a:pt x="16340" y="18848"/>
                  <a:pt x="16314" y="18815"/>
                  <a:pt x="16340" y="18815"/>
                </a:cubicBezTo>
                <a:cubicBezTo>
                  <a:pt x="16367" y="18799"/>
                  <a:pt x="16505" y="18784"/>
                  <a:pt x="16616" y="18753"/>
                </a:cubicBezTo>
                <a:cubicBezTo>
                  <a:pt x="16674" y="18737"/>
                  <a:pt x="16892" y="18688"/>
                  <a:pt x="16812" y="18672"/>
                </a:cubicBezTo>
                <a:cubicBezTo>
                  <a:pt x="16754" y="18657"/>
                  <a:pt x="16260" y="18799"/>
                  <a:pt x="16643" y="18688"/>
                </a:cubicBezTo>
                <a:cubicBezTo>
                  <a:pt x="16865" y="18623"/>
                  <a:pt x="17087" y="18527"/>
                  <a:pt x="17332" y="18463"/>
                </a:cubicBezTo>
                <a:cubicBezTo>
                  <a:pt x="17443" y="18432"/>
                  <a:pt x="17883" y="18302"/>
                  <a:pt x="17389" y="18432"/>
                </a:cubicBezTo>
                <a:close/>
                <a:moveTo>
                  <a:pt x="16260" y="18784"/>
                </a:moveTo>
                <a:cubicBezTo>
                  <a:pt x="16260" y="18784"/>
                  <a:pt x="16149" y="18768"/>
                  <a:pt x="16260" y="18784"/>
                </a:cubicBezTo>
                <a:close/>
                <a:moveTo>
                  <a:pt x="5954" y="18960"/>
                </a:moveTo>
                <a:cubicBezTo>
                  <a:pt x="5927" y="18944"/>
                  <a:pt x="5816" y="18960"/>
                  <a:pt x="5843" y="18978"/>
                </a:cubicBezTo>
                <a:lnTo>
                  <a:pt x="5954" y="18960"/>
                </a:lnTo>
                <a:close/>
                <a:moveTo>
                  <a:pt x="11189" y="19843"/>
                </a:moveTo>
                <a:cubicBezTo>
                  <a:pt x="11189" y="19843"/>
                  <a:pt x="11243" y="19796"/>
                  <a:pt x="11189" y="19843"/>
                </a:cubicBezTo>
                <a:close/>
                <a:moveTo>
                  <a:pt x="11189" y="19843"/>
                </a:moveTo>
                <a:cubicBezTo>
                  <a:pt x="11189" y="19843"/>
                  <a:pt x="11105" y="19923"/>
                  <a:pt x="11189" y="19843"/>
                </a:cubicBezTo>
                <a:close/>
                <a:moveTo>
                  <a:pt x="11243" y="20037"/>
                </a:moveTo>
                <a:cubicBezTo>
                  <a:pt x="11243" y="20037"/>
                  <a:pt x="11243" y="20083"/>
                  <a:pt x="11243" y="20037"/>
                </a:cubicBezTo>
                <a:close/>
                <a:moveTo>
                  <a:pt x="10060" y="20228"/>
                </a:moveTo>
                <a:cubicBezTo>
                  <a:pt x="10060" y="20228"/>
                  <a:pt x="10060" y="20179"/>
                  <a:pt x="10060" y="20228"/>
                </a:cubicBezTo>
                <a:close/>
                <a:moveTo>
                  <a:pt x="10060" y="20228"/>
                </a:moveTo>
                <a:cubicBezTo>
                  <a:pt x="10060" y="20228"/>
                  <a:pt x="10034" y="20278"/>
                  <a:pt x="10060" y="20228"/>
                </a:cubicBezTo>
                <a:close/>
                <a:moveTo>
                  <a:pt x="9923" y="20259"/>
                </a:moveTo>
                <a:cubicBezTo>
                  <a:pt x="9923" y="20259"/>
                  <a:pt x="9923" y="20213"/>
                  <a:pt x="9923" y="20259"/>
                </a:cubicBezTo>
                <a:close/>
                <a:moveTo>
                  <a:pt x="9865" y="20278"/>
                </a:moveTo>
                <a:cubicBezTo>
                  <a:pt x="9892" y="20278"/>
                  <a:pt x="9892" y="20278"/>
                  <a:pt x="9923" y="20259"/>
                </a:cubicBezTo>
                <a:cubicBezTo>
                  <a:pt x="9865" y="20259"/>
                  <a:pt x="9865" y="20259"/>
                  <a:pt x="9865" y="20278"/>
                </a:cubicBezTo>
                <a:close/>
                <a:moveTo>
                  <a:pt x="9785" y="20293"/>
                </a:moveTo>
                <a:cubicBezTo>
                  <a:pt x="9812" y="20293"/>
                  <a:pt x="9838" y="20293"/>
                  <a:pt x="9865" y="20278"/>
                </a:cubicBezTo>
                <a:cubicBezTo>
                  <a:pt x="9812" y="20278"/>
                  <a:pt x="9785" y="20278"/>
                  <a:pt x="9785" y="20293"/>
                </a:cubicBezTo>
                <a:close/>
                <a:moveTo>
                  <a:pt x="5185" y="20309"/>
                </a:moveTo>
                <a:cubicBezTo>
                  <a:pt x="5185" y="20309"/>
                  <a:pt x="5154" y="20309"/>
                  <a:pt x="5185" y="20309"/>
                </a:cubicBezTo>
                <a:close/>
                <a:moveTo>
                  <a:pt x="9727" y="20309"/>
                </a:moveTo>
                <a:cubicBezTo>
                  <a:pt x="9754" y="20309"/>
                  <a:pt x="9754" y="20309"/>
                  <a:pt x="9785" y="20293"/>
                </a:cubicBezTo>
                <a:cubicBezTo>
                  <a:pt x="9754" y="20293"/>
                  <a:pt x="9727" y="20293"/>
                  <a:pt x="9727" y="20309"/>
                </a:cubicBezTo>
                <a:close/>
                <a:moveTo>
                  <a:pt x="9647" y="20324"/>
                </a:moveTo>
                <a:cubicBezTo>
                  <a:pt x="9674" y="20324"/>
                  <a:pt x="9727" y="20324"/>
                  <a:pt x="9727" y="20309"/>
                </a:cubicBezTo>
                <a:cubicBezTo>
                  <a:pt x="9674" y="20309"/>
                  <a:pt x="9647" y="20309"/>
                  <a:pt x="9647" y="20324"/>
                </a:cubicBezTo>
                <a:close/>
                <a:moveTo>
                  <a:pt x="9589" y="20340"/>
                </a:moveTo>
                <a:cubicBezTo>
                  <a:pt x="9620" y="20340"/>
                  <a:pt x="9647" y="20340"/>
                  <a:pt x="9647" y="20324"/>
                </a:cubicBezTo>
                <a:cubicBezTo>
                  <a:pt x="9620" y="20324"/>
                  <a:pt x="9589" y="20324"/>
                  <a:pt x="9589" y="20340"/>
                </a:cubicBezTo>
                <a:close/>
                <a:moveTo>
                  <a:pt x="4989" y="20340"/>
                </a:moveTo>
                <a:cubicBezTo>
                  <a:pt x="4989" y="20340"/>
                  <a:pt x="4905" y="20358"/>
                  <a:pt x="4936" y="20358"/>
                </a:cubicBezTo>
                <a:cubicBezTo>
                  <a:pt x="4936" y="20358"/>
                  <a:pt x="4989" y="20358"/>
                  <a:pt x="4989" y="20340"/>
                </a:cubicBezTo>
                <a:close/>
                <a:moveTo>
                  <a:pt x="9509" y="20358"/>
                </a:moveTo>
                <a:cubicBezTo>
                  <a:pt x="9536" y="20358"/>
                  <a:pt x="9589" y="20358"/>
                  <a:pt x="9589" y="20340"/>
                </a:cubicBezTo>
                <a:cubicBezTo>
                  <a:pt x="9536" y="20340"/>
                  <a:pt x="9509" y="20340"/>
                  <a:pt x="9509" y="20358"/>
                </a:cubicBezTo>
                <a:close/>
                <a:moveTo>
                  <a:pt x="9372" y="20389"/>
                </a:moveTo>
                <a:cubicBezTo>
                  <a:pt x="9425" y="20389"/>
                  <a:pt x="9483" y="20389"/>
                  <a:pt x="9509" y="20358"/>
                </a:cubicBezTo>
                <a:cubicBezTo>
                  <a:pt x="9425" y="20358"/>
                  <a:pt x="9398" y="20373"/>
                  <a:pt x="9372" y="20389"/>
                </a:cubicBezTo>
                <a:close/>
                <a:moveTo>
                  <a:pt x="9234" y="20420"/>
                </a:moveTo>
                <a:cubicBezTo>
                  <a:pt x="9287" y="20420"/>
                  <a:pt x="9340" y="20420"/>
                  <a:pt x="9372" y="20389"/>
                </a:cubicBezTo>
                <a:cubicBezTo>
                  <a:pt x="9287" y="20389"/>
                  <a:pt x="9260" y="20404"/>
                  <a:pt x="9234" y="20420"/>
                </a:cubicBezTo>
                <a:close/>
                <a:moveTo>
                  <a:pt x="9149" y="20438"/>
                </a:moveTo>
                <a:cubicBezTo>
                  <a:pt x="9176" y="20438"/>
                  <a:pt x="9234" y="20438"/>
                  <a:pt x="9234" y="20420"/>
                </a:cubicBezTo>
                <a:cubicBezTo>
                  <a:pt x="9176" y="20420"/>
                  <a:pt x="9149" y="20420"/>
                  <a:pt x="9149" y="20438"/>
                </a:cubicBezTo>
                <a:close/>
                <a:moveTo>
                  <a:pt x="9012" y="20469"/>
                </a:moveTo>
                <a:cubicBezTo>
                  <a:pt x="9069" y="20469"/>
                  <a:pt x="9123" y="20469"/>
                  <a:pt x="9149" y="20438"/>
                </a:cubicBezTo>
                <a:cubicBezTo>
                  <a:pt x="9069" y="20438"/>
                  <a:pt x="9038" y="20454"/>
                  <a:pt x="9012" y="20469"/>
                </a:cubicBezTo>
                <a:close/>
                <a:moveTo>
                  <a:pt x="9012" y="20469"/>
                </a:moveTo>
                <a:cubicBezTo>
                  <a:pt x="9012" y="20469"/>
                  <a:pt x="9012" y="20518"/>
                  <a:pt x="9012" y="20469"/>
                </a:cubicBezTo>
                <a:close/>
                <a:moveTo>
                  <a:pt x="8874" y="20500"/>
                </a:moveTo>
                <a:cubicBezTo>
                  <a:pt x="8874" y="20500"/>
                  <a:pt x="8874" y="20454"/>
                  <a:pt x="8874" y="20500"/>
                </a:cubicBezTo>
                <a:close/>
                <a:moveTo>
                  <a:pt x="8874" y="20500"/>
                </a:moveTo>
                <a:cubicBezTo>
                  <a:pt x="8874" y="20500"/>
                  <a:pt x="8874" y="20549"/>
                  <a:pt x="8874" y="205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2859" rIns="22859" anchor="ctr"/>
          <a:lstStyle/>
          <a:p>
            <a:endParaRPr sz="1800"/>
          </a:p>
        </p:txBody>
      </p:sp>
      <p:sp>
        <p:nvSpPr>
          <p:cNvPr id="6" name="Shape 1248"/>
          <p:cNvSpPr/>
          <p:nvPr/>
        </p:nvSpPr>
        <p:spPr>
          <a:xfrm>
            <a:off x="7416550" y="1781114"/>
            <a:ext cx="3863238" cy="169277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/>
          <a:p>
            <a:pPr algn="r" defTabSz="4572000">
              <a:lnSpc>
                <a:spcPct val="100000"/>
              </a:lnSpc>
              <a:defRPr sz="11000" b="1" spc="500">
                <a:solidFill>
                  <a:srgbClr val="000000"/>
                </a:solidFill>
                <a:latin typeface="Montserrat Semi"/>
                <a:ea typeface="Montserrat Semi"/>
                <a:cs typeface="Montserrat Semi"/>
                <a:sym typeface="Montserrat Semi"/>
              </a:defRPr>
            </a:pPr>
            <a:r>
              <a:rPr sz="5500" dirty="0" err="1">
                <a:solidFill>
                  <a:srgbClr val="EDF6F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单击此处添</a:t>
            </a:r>
            <a:endParaRPr sz="5500" dirty="0">
              <a:solidFill>
                <a:srgbClr val="EDF6F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 defTabSz="4572000">
              <a:lnSpc>
                <a:spcPct val="100000"/>
              </a:lnSpc>
              <a:defRPr sz="11000" b="1" spc="500">
                <a:solidFill>
                  <a:srgbClr val="000000"/>
                </a:solidFill>
                <a:latin typeface="Montserrat Semi"/>
                <a:ea typeface="Montserrat Semi"/>
                <a:cs typeface="Montserrat Semi"/>
                <a:sym typeface="Montserrat Semi"/>
              </a:defRPr>
            </a:pPr>
            <a:r>
              <a:rPr sz="5500" dirty="0" err="1">
                <a:solidFill>
                  <a:srgbClr val="EDF6F9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加标题</a:t>
            </a:r>
            <a:endParaRPr sz="5500" dirty="0">
              <a:solidFill>
                <a:srgbClr val="EDF6F9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Shape 1249"/>
          <p:cNvSpPr/>
          <p:nvPr/>
        </p:nvSpPr>
        <p:spPr>
          <a:xfrm flipV="1">
            <a:off x="7579067" y="3799316"/>
            <a:ext cx="3700722" cy="2149"/>
          </a:xfrm>
          <a:prstGeom prst="line">
            <a:avLst/>
          </a:prstGeom>
          <a:ln>
            <a:solidFill>
              <a:schemeClr val="accent1"/>
            </a:solidFill>
            <a:miter/>
          </a:ln>
        </p:spPr>
        <p:txBody>
          <a:bodyPr lIns="22859" rIns="22859"/>
          <a:lstStyle/>
          <a:p>
            <a:endParaRPr sz="1800"/>
          </a:p>
        </p:txBody>
      </p:sp>
      <p:sp>
        <p:nvSpPr>
          <p:cNvPr id="8" name="Shape 1250"/>
          <p:cNvSpPr/>
          <p:nvPr/>
        </p:nvSpPr>
        <p:spPr>
          <a:xfrm>
            <a:off x="5777948" y="4128925"/>
            <a:ext cx="5619850" cy="1587133"/>
          </a:xfrm>
          <a:prstGeom prst="rect">
            <a:avLst/>
          </a:prstGeom>
          <a:ln w="12700">
            <a:miter lim="400000"/>
          </a:ln>
        </p:spPr>
        <p:txBody>
          <a:bodyPr wrap="square" lIns="54372" tIns="54372" rIns="54372" bIns="54372">
            <a:spAutoFit/>
          </a:bodyPr>
          <a:lstStyle>
            <a:lvl1pPr algn="r" defTabSz="1087120">
              <a:lnSpc>
                <a:spcPts val="3700"/>
              </a:lnSpc>
              <a:spcBef>
                <a:spcPts val="600"/>
              </a:spcBef>
              <a:defRPr sz="2500">
                <a:latin typeface="Poppins Light"/>
                <a:ea typeface="Poppins Light"/>
                <a:cs typeface="Poppins Light"/>
                <a:sym typeface="Poppins Light"/>
              </a:defRPr>
            </a:lvl1pPr>
          </a:lstStyle>
          <a:p>
            <a:pPr algn="l">
              <a:lnSpc>
                <a:spcPct val="150000"/>
              </a:lnSpc>
            </a:pP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</a:t>
            </a:r>
            <a:r>
              <a:rPr sz="16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lindsey-wixson-by-anthony-maule-for-cr-fashion-book-february-2015-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204" y="1550503"/>
            <a:ext cx="2811576" cy="51916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61" extrusionOk="0">
                <a:moveTo>
                  <a:pt x="11074" y="0"/>
                </a:moveTo>
                <a:cubicBezTo>
                  <a:pt x="11074" y="0"/>
                  <a:pt x="10687" y="0"/>
                  <a:pt x="10579" y="21"/>
                </a:cubicBezTo>
                <a:cubicBezTo>
                  <a:pt x="10456" y="12"/>
                  <a:pt x="10239" y="132"/>
                  <a:pt x="10142" y="179"/>
                </a:cubicBezTo>
                <a:cubicBezTo>
                  <a:pt x="9977" y="229"/>
                  <a:pt x="10195" y="66"/>
                  <a:pt x="10159" y="66"/>
                </a:cubicBezTo>
                <a:cubicBezTo>
                  <a:pt x="10106" y="54"/>
                  <a:pt x="9653" y="410"/>
                  <a:pt x="9611" y="509"/>
                </a:cubicBezTo>
                <a:cubicBezTo>
                  <a:pt x="9578" y="554"/>
                  <a:pt x="9610" y="593"/>
                  <a:pt x="9588" y="623"/>
                </a:cubicBezTo>
                <a:cubicBezTo>
                  <a:pt x="9557" y="665"/>
                  <a:pt x="9429" y="714"/>
                  <a:pt x="9407" y="785"/>
                </a:cubicBezTo>
                <a:cubicBezTo>
                  <a:pt x="9364" y="843"/>
                  <a:pt x="9418" y="854"/>
                  <a:pt x="9397" y="882"/>
                </a:cubicBezTo>
                <a:cubicBezTo>
                  <a:pt x="9343" y="914"/>
                  <a:pt x="9210" y="919"/>
                  <a:pt x="9158" y="989"/>
                </a:cubicBezTo>
                <a:cubicBezTo>
                  <a:pt x="9061" y="1079"/>
                  <a:pt x="8980" y="1280"/>
                  <a:pt x="8833" y="1214"/>
                </a:cubicBezTo>
                <a:cubicBezTo>
                  <a:pt x="8833" y="1214"/>
                  <a:pt x="8800" y="1134"/>
                  <a:pt x="8789" y="1148"/>
                </a:cubicBezTo>
                <a:cubicBezTo>
                  <a:pt x="8657" y="1194"/>
                  <a:pt x="8671" y="1349"/>
                  <a:pt x="8629" y="1448"/>
                </a:cubicBezTo>
                <a:cubicBezTo>
                  <a:pt x="8565" y="1535"/>
                  <a:pt x="8522" y="1509"/>
                  <a:pt x="8522" y="1552"/>
                </a:cubicBezTo>
                <a:cubicBezTo>
                  <a:pt x="8523" y="1634"/>
                  <a:pt x="8742" y="1555"/>
                  <a:pt x="8591" y="1634"/>
                </a:cubicBezTo>
                <a:cubicBezTo>
                  <a:pt x="8537" y="1665"/>
                  <a:pt x="8501" y="1497"/>
                  <a:pt x="8459" y="1596"/>
                </a:cubicBezTo>
                <a:cubicBezTo>
                  <a:pt x="8480" y="1692"/>
                  <a:pt x="8538" y="1706"/>
                  <a:pt x="8427" y="1765"/>
                </a:cubicBezTo>
                <a:cubicBezTo>
                  <a:pt x="8405" y="1752"/>
                  <a:pt x="8363" y="1767"/>
                  <a:pt x="8351" y="1784"/>
                </a:cubicBezTo>
                <a:cubicBezTo>
                  <a:pt x="8298" y="1813"/>
                  <a:pt x="8278" y="1925"/>
                  <a:pt x="8234" y="1942"/>
                </a:cubicBezTo>
                <a:cubicBezTo>
                  <a:pt x="8213" y="1930"/>
                  <a:pt x="8055" y="1877"/>
                  <a:pt x="8045" y="1891"/>
                </a:cubicBezTo>
                <a:cubicBezTo>
                  <a:pt x="7948" y="1898"/>
                  <a:pt x="7844" y="2212"/>
                  <a:pt x="7797" y="2017"/>
                </a:cubicBezTo>
                <a:cubicBezTo>
                  <a:pt x="7761" y="1892"/>
                  <a:pt x="7754" y="2159"/>
                  <a:pt x="7722" y="2160"/>
                </a:cubicBezTo>
                <a:cubicBezTo>
                  <a:pt x="7690" y="2162"/>
                  <a:pt x="7565" y="2024"/>
                  <a:pt x="7590" y="2206"/>
                </a:cubicBezTo>
                <a:cubicBezTo>
                  <a:pt x="7584" y="2306"/>
                  <a:pt x="7452" y="2269"/>
                  <a:pt x="7397" y="2385"/>
                </a:cubicBezTo>
                <a:cubicBezTo>
                  <a:pt x="7377" y="2413"/>
                  <a:pt x="7445" y="2536"/>
                  <a:pt x="7366" y="2510"/>
                </a:cubicBezTo>
                <a:cubicBezTo>
                  <a:pt x="7313" y="2499"/>
                  <a:pt x="7299" y="2387"/>
                  <a:pt x="7299" y="2387"/>
                </a:cubicBezTo>
                <a:cubicBezTo>
                  <a:pt x="7233" y="2392"/>
                  <a:pt x="7245" y="2459"/>
                  <a:pt x="7170" y="2518"/>
                </a:cubicBezTo>
                <a:cubicBezTo>
                  <a:pt x="7126" y="2536"/>
                  <a:pt x="7036" y="2567"/>
                  <a:pt x="7036" y="2567"/>
                </a:cubicBezTo>
                <a:cubicBezTo>
                  <a:pt x="7015" y="2595"/>
                  <a:pt x="7094" y="2621"/>
                  <a:pt x="7073" y="2649"/>
                </a:cubicBezTo>
                <a:lnTo>
                  <a:pt x="6984" y="2637"/>
                </a:lnTo>
                <a:cubicBezTo>
                  <a:pt x="6930" y="2669"/>
                  <a:pt x="6998" y="2752"/>
                  <a:pt x="6865" y="2673"/>
                </a:cubicBezTo>
                <a:cubicBezTo>
                  <a:pt x="6855" y="2687"/>
                  <a:pt x="6888" y="2768"/>
                  <a:pt x="6876" y="2784"/>
                </a:cubicBezTo>
                <a:lnTo>
                  <a:pt x="6801" y="2760"/>
                </a:lnTo>
                <a:cubicBezTo>
                  <a:pt x="6765" y="2760"/>
                  <a:pt x="6780" y="2831"/>
                  <a:pt x="6748" y="2832"/>
                </a:cubicBezTo>
                <a:cubicBezTo>
                  <a:pt x="6702" y="2845"/>
                  <a:pt x="6689" y="2778"/>
                  <a:pt x="6637" y="2808"/>
                </a:cubicBezTo>
                <a:cubicBezTo>
                  <a:pt x="6637" y="2808"/>
                  <a:pt x="6658" y="2864"/>
                  <a:pt x="6647" y="2878"/>
                </a:cubicBezTo>
                <a:cubicBezTo>
                  <a:pt x="6627" y="2906"/>
                  <a:pt x="6573" y="2894"/>
                  <a:pt x="6561" y="2910"/>
                </a:cubicBezTo>
                <a:cubicBezTo>
                  <a:pt x="6561" y="2910"/>
                  <a:pt x="6620" y="3005"/>
                  <a:pt x="6610" y="3019"/>
                </a:cubicBezTo>
                <a:cubicBezTo>
                  <a:pt x="6610" y="3019"/>
                  <a:pt x="6562" y="2951"/>
                  <a:pt x="6530" y="2953"/>
                </a:cubicBezTo>
                <a:lnTo>
                  <a:pt x="6359" y="3143"/>
                </a:lnTo>
                <a:cubicBezTo>
                  <a:pt x="6236" y="3134"/>
                  <a:pt x="6360" y="3183"/>
                  <a:pt x="6259" y="3188"/>
                </a:cubicBezTo>
                <a:cubicBezTo>
                  <a:pt x="6162" y="3194"/>
                  <a:pt x="6285" y="3243"/>
                  <a:pt x="6220" y="3289"/>
                </a:cubicBezTo>
                <a:cubicBezTo>
                  <a:pt x="6220" y="3289"/>
                  <a:pt x="6162" y="3235"/>
                  <a:pt x="6142" y="3263"/>
                </a:cubicBezTo>
                <a:cubicBezTo>
                  <a:pt x="6152" y="3249"/>
                  <a:pt x="6200" y="3317"/>
                  <a:pt x="6188" y="3333"/>
                </a:cubicBezTo>
                <a:cubicBezTo>
                  <a:pt x="6166" y="3404"/>
                  <a:pt x="5996" y="3593"/>
                  <a:pt x="5927" y="3595"/>
                </a:cubicBezTo>
                <a:cubicBezTo>
                  <a:pt x="5895" y="3597"/>
                  <a:pt x="5838" y="3542"/>
                  <a:pt x="5817" y="3570"/>
                </a:cubicBezTo>
                <a:cubicBezTo>
                  <a:pt x="5775" y="3586"/>
                  <a:pt x="5831" y="3683"/>
                  <a:pt x="5798" y="3727"/>
                </a:cubicBezTo>
                <a:cubicBezTo>
                  <a:pt x="5809" y="3713"/>
                  <a:pt x="5699" y="3730"/>
                  <a:pt x="5689" y="3744"/>
                </a:cubicBezTo>
                <a:cubicBezTo>
                  <a:pt x="5614" y="3803"/>
                  <a:pt x="5675" y="4070"/>
                  <a:pt x="5585" y="3933"/>
                </a:cubicBezTo>
                <a:cubicBezTo>
                  <a:pt x="5506" y="3823"/>
                  <a:pt x="5607" y="3987"/>
                  <a:pt x="5575" y="4031"/>
                </a:cubicBezTo>
                <a:cubicBezTo>
                  <a:pt x="5532" y="4089"/>
                  <a:pt x="5486" y="4019"/>
                  <a:pt x="5500" y="4091"/>
                </a:cubicBezTo>
                <a:cubicBezTo>
                  <a:pt x="5500" y="4174"/>
                  <a:pt x="5861" y="4551"/>
                  <a:pt x="6301" y="4913"/>
                </a:cubicBezTo>
                <a:cubicBezTo>
                  <a:pt x="7271" y="5714"/>
                  <a:pt x="8468" y="6516"/>
                  <a:pt x="9741" y="7348"/>
                </a:cubicBezTo>
                <a:cubicBezTo>
                  <a:pt x="10859" y="8088"/>
                  <a:pt x="11795" y="8762"/>
                  <a:pt x="12803" y="9478"/>
                </a:cubicBezTo>
                <a:cubicBezTo>
                  <a:pt x="12902" y="9560"/>
                  <a:pt x="13316" y="9863"/>
                  <a:pt x="13284" y="9908"/>
                </a:cubicBezTo>
                <a:cubicBezTo>
                  <a:pt x="13294" y="9894"/>
                  <a:pt x="13163" y="9897"/>
                  <a:pt x="13142" y="9884"/>
                </a:cubicBezTo>
                <a:cubicBezTo>
                  <a:pt x="12775" y="9816"/>
                  <a:pt x="12311" y="9627"/>
                  <a:pt x="12069" y="9606"/>
                </a:cubicBezTo>
                <a:cubicBezTo>
                  <a:pt x="12376" y="9706"/>
                  <a:pt x="12753" y="9803"/>
                  <a:pt x="13141" y="9927"/>
                </a:cubicBezTo>
                <a:cubicBezTo>
                  <a:pt x="13141" y="9927"/>
                  <a:pt x="13306" y="9921"/>
                  <a:pt x="13263" y="9979"/>
                </a:cubicBezTo>
                <a:cubicBezTo>
                  <a:pt x="13274" y="10006"/>
                  <a:pt x="12987" y="9920"/>
                  <a:pt x="12912" y="9896"/>
                </a:cubicBezTo>
                <a:cubicBezTo>
                  <a:pt x="11951" y="9640"/>
                  <a:pt x="10932" y="9373"/>
                  <a:pt x="9890" y="9052"/>
                </a:cubicBezTo>
                <a:cubicBezTo>
                  <a:pt x="9534" y="8926"/>
                  <a:pt x="9236" y="8855"/>
                  <a:pt x="8892" y="8713"/>
                </a:cubicBezTo>
                <a:cubicBezTo>
                  <a:pt x="8449" y="8497"/>
                  <a:pt x="7930" y="8459"/>
                  <a:pt x="7664" y="8303"/>
                </a:cubicBezTo>
                <a:cubicBezTo>
                  <a:pt x="7266" y="8193"/>
                  <a:pt x="6804" y="8129"/>
                  <a:pt x="6384" y="8090"/>
                </a:cubicBezTo>
                <a:cubicBezTo>
                  <a:pt x="6261" y="8082"/>
                  <a:pt x="6065" y="8090"/>
                  <a:pt x="5985" y="8023"/>
                </a:cubicBezTo>
                <a:cubicBezTo>
                  <a:pt x="5918" y="8023"/>
                  <a:pt x="5555" y="7998"/>
                  <a:pt x="5412" y="8018"/>
                </a:cubicBezTo>
                <a:cubicBezTo>
                  <a:pt x="5336" y="8037"/>
                  <a:pt x="5360" y="8130"/>
                  <a:pt x="5294" y="8052"/>
                </a:cubicBezTo>
                <a:cubicBezTo>
                  <a:pt x="5294" y="8052"/>
                  <a:pt x="5543" y="7930"/>
                  <a:pt x="5496" y="7903"/>
                </a:cubicBezTo>
                <a:cubicBezTo>
                  <a:pt x="5477" y="7892"/>
                  <a:pt x="5317" y="7971"/>
                  <a:pt x="5255" y="7992"/>
                </a:cubicBezTo>
                <a:lnTo>
                  <a:pt x="5236" y="7998"/>
                </a:lnTo>
                <a:cubicBezTo>
                  <a:pt x="5231" y="8005"/>
                  <a:pt x="5231" y="8005"/>
                  <a:pt x="5234" y="8001"/>
                </a:cubicBezTo>
                <a:cubicBezTo>
                  <a:pt x="5203" y="8043"/>
                  <a:pt x="5161" y="8099"/>
                  <a:pt x="5108" y="8130"/>
                </a:cubicBezTo>
                <a:cubicBezTo>
                  <a:pt x="5087" y="8158"/>
                  <a:pt x="5031" y="8149"/>
                  <a:pt x="4986" y="8162"/>
                </a:cubicBezTo>
                <a:cubicBezTo>
                  <a:pt x="4814" y="8269"/>
                  <a:pt x="4587" y="8487"/>
                  <a:pt x="4368" y="8609"/>
                </a:cubicBezTo>
                <a:cubicBezTo>
                  <a:pt x="4239" y="8657"/>
                  <a:pt x="4119" y="8646"/>
                  <a:pt x="4043" y="8749"/>
                </a:cubicBezTo>
                <a:cubicBezTo>
                  <a:pt x="3947" y="8836"/>
                  <a:pt x="3814" y="8842"/>
                  <a:pt x="3738" y="8945"/>
                </a:cubicBezTo>
                <a:cubicBezTo>
                  <a:pt x="3686" y="8974"/>
                  <a:pt x="3674" y="9031"/>
                  <a:pt x="3654" y="9059"/>
                </a:cubicBezTo>
                <a:cubicBezTo>
                  <a:pt x="3537" y="9134"/>
                  <a:pt x="3347" y="9126"/>
                  <a:pt x="3250" y="9174"/>
                </a:cubicBezTo>
                <a:cubicBezTo>
                  <a:pt x="3196" y="9205"/>
                  <a:pt x="3185" y="9262"/>
                  <a:pt x="3142" y="9278"/>
                </a:cubicBezTo>
                <a:cubicBezTo>
                  <a:pt x="3142" y="9278"/>
                  <a:pt x="3042" y="9238"/>
                  <a:pt x="3010" y="9240"/>
                </a:cubicBezTo>
                <a:cubicBezTo>
                  <a:pt x="2977" y="9243"/>
                  <a:pt x="2664" y="9451"/>
                  <a:pt x="2563" y="9455"/>
                </a:cubicBezTo>
                <a:cubicBezTo>
                  <a:pt x="2595" y="9454"/>
                  <a:pt x="2616" y="9383"/>
                  <a:pt x="2584" y="9385"/>
                </a:cubicBezTo>
                <a:cubicBezTo>
                  <a:pt x="2553" y="9386"/>
                  <a:pt x="2552" y="9429"/>
                  <a:pt x="2510" y="9444"/>
                </a:cubicBezTo>
                <a:cubicBezTo>
                  <a:pt x="2474" y="9443"/>
                  <a:pt x="2409" y="9405"/>
                  <a:pt x="2397" y="9422"/>
                </a:cubicBezTo>
                <a:cubicBezTo>
                  <a:pt x="2233" y="9469"/>
                  <a:pt x="2248" y="9582"/>
                  <a:pt x="2105" y="9685"/>
                </a:cubicBezTo>
                <a:cubicBezTo>
                  <a:pt x="2095" y="9699"/>
                  <a:pt x="2019" y="9675"/>
                  <a:pt x="1965" y="9707"/>
                </a:cubicBezTo>
                <a:cubicBezTo>
                  <a:pt x="1919" y="9720"/>
                  <a:pt x="1912" y="9779"/>
                  <a:pt x="1866" y="9792"/>
                </a:cubicBezTo>
                <a:cubicBezTo>
                  <a:pt x="1822" y="9810"/>
                  <a:pt x="1747" y="9786"/>
                  <a:pt x="1669" y="9801"/>
                </a:cubicBezTo>
                <a:cubicBezTo>
                  <a:pt x="1636" y="9804"/>
                  <a:pt x="1604" y="9847"/>
                  <a:pt x="1572" y="9848"/>
                </a:cubicBezTo>
                <a:cubicBezTo>
                  <a:pt x="1503" y="9851"/>
                  <a:pt x="1417" y="9800"/>
                  <a:pt x="1371" y="9813"/>
                </a:cubicBezTo>
                <a:cubicBezTo>
                  <a:pt x="1339" y="9815"/>
                  <a:pt x="1220" y="9891"/>
                  <a:pt x="1167" y="9964"/>
                </a:cubicBezTo>
                <a:cubicBezTo>
                  <a:pt x="1103" y="10050"/>
                  <a:pt x="1029" y="10278"/>
                  <a:pt x="932" y="10241"/>
                </a:cubicBezTo>
                <a:cubicBezTo>
                  <a:pt x="875" y="10228"/>
                  <a:pt x="875" y="10144"/>
                  <a:pt x="918" y="10085"/>
                </a:cubicBezTo>
                <a:cubicBezTo>
                  <a:pt x="928" y="10071"/>
                  <a:pt x="992" y="10069"/>
                  <a:pt x="949" y="10043"/>
                </a:cubicBezTo>
                <a:cubicBezTo>
                  <a:pt x="893" y="9987"/>
                  <a:pt x="685" y="10136"/>
                  <a:pt x="652" y="10180"/>
                </a:cubicBezTo>
                <a:cubicBezTo>
                  <a:pt x="652" y="10180"/>
                  <a:pt x="678" y="10195"/>
                  <a:pt x="690" y="10179"/>
                </a:cubicBezTo>
                <a:cubicBezTo>
                  <a:pt x="632" y="10208"/>
                  <a:pt x="642" y="10194"/>
                  <a:pt x="652" y="10180"/>
                </a:cubicBezTo>
                <a:cubicBezTo>
                  <a:pt x="631" y="10167"/>
                  <a:pt x="587" y="10142"/>
                  <a:pt x="567" y="10170"/>
                </a:cubicBezTo>
                <a:cubicBezTo>
                  <a:pt x="438" y="10302"/>
                  <a:pt x="583" y="10407"/>
                  <a:pt x="533" y="10565"/>
                </a:cubicBezTo>
                <a:cubicBezTo>
                  <a:pt x="512" y="10593"/>
                  <a:pt x="476" y="10552"/>
                  <a:pt x="443" y="10596"/>
                </a:cubicBezTo>
                <a:cubicBezTo>
                  <a:pt x="423" y="10624"/>
                  <a:pt x="469" y="10652"/>
                  <a:pt x="447" y="10682"/>
                </a:cubicBezTo>
                <a:cubicBezTo>
                  <a:pt x="436" y="10696"/>
                  <a:pt x="348" y="10684"/>
                  <a:pt x="325" y="10714"/>
                </a:cubicBezTo>
                <a:cubicBezTo>
                  <a:pt x="294" y="10756"/>
                  <a:pt x="272" y="10787"/>
                  <a:pt x="262" y="10801"/>
                </a:cubicBezTo>
                <a:lnTo>
                  <a:pt x="161" y="10762"/>
                </a:lnTo>
                <a:cubicBezTo>
                  <a:pt x="118" y="10820"/>
                  <a:pt x="187" y="10860"/>
                  <a:pt x="176" y="10917"/>
                </a:cubicBezTo>
                <a:cubicBezTo>
                  <a:pt x="176" y="10917"/>
                  <a:pt x="108" y="10918"/>
                  <a:pt x="98" y="10932"/>
                </a:cubicBezTo>
                <a:cubicBezTo>
                  <a:pt x="26" y="11014"/>
                  <a:pt x="-1" y="11114"/>
                  <a:pt x="0" y="11219"/>
                </a:cubicBezTo>
                <a:cubicBezTo>
                  <a:pt x="1" y="11395"/>
                  <a:pt x="79" y="11584"/>
                  <a:pt x="149" y="11728"/>
                </a:cubicBezTo>
                <a:cubicBezTo>
                  <a:pt x="634" y="12679"/>
                  <a:pt x="1959" y="13956"/>
                  <a:pt x="3073" y="14919"/>
                </a:cubicBezTo>
                <a:cubicBezTo>
                  <a:pt x="3260" y="15092"/>
                  <a:pt x="3477" y="15239"/>
                  <a:pt x="3630" y="15372"/>
                </a:cubicBezTo>
                <a:cubicBezTo>
                  <a:pt x="3642" y="15399"/>
                  <a:pt x="3642" y="15440"/>
                  <a:pt x="3689" y="15468"/>
                </a:cubicBezTo>
                <a:cubicBezTo>
                  <a:pt x="3778" y="15563"/>
                  <a:pt x="3878" y="15602"/>
                  <a:pt x="3922" y="15668"/>
                </a:cubicBezTo>
                <a:cubicBezTo>
                  <a:pt x="3900" y="15655"/>
                  <a:pt x="3848" y="15644"/>
                  <a:pt x="3869" y="15657"/>
                </a:cubicBezTo>
                <a:cubicBezTo>
                  <a:pt x="3969" y="15779"/>
                  <a:pt x="4082" y="15802"/>
                  <a:pt x="4082" y="15885"/>
                </a:cubicBezTo>
                <a:cubicBezTo>
                  <a:pt x="4093" y="15912"/>
                  <a:pt x="3970" y="15820"/>
                  <a:pt x="3927" y="15878"/>
                </a:cubicBezTo>
                <a:cubicBezTo>
                  <a:pt x="3937" y="15864"/>
                  <a:pt x="4027" y="16001"/>
                  <a:pt x="3996" y="16002"/>
                </a:cubicBezTo>
                <a:cubicBezTo>
                  <a:pt x="3931" y="16048"/>
                  <a:pt x="3730" y="15930"/>
                  <a:pt x="3645" y="15960"/>
                </a:cubicBezTo>
                <a:cubicBezTo>
                  <a:pt x="3687" y="15945"/>
                  <a:pt x="3656" y="16030"/>
                  <a:pt x="3645" y="16044"/>
                </a:cubicBezTo>
                <a:cubicBezTo>
                  <a:pt x="3656" y="16030"/>
                  <a:pt x="3677" y="16043"/>
                  <a:pt x="3677" y="16043"/>
                </a:cubicBezTo>
                <a:lnTo>
                  <a:pt x="3645" y="16044"/>
                </a:lnTo>
                <a:cubicBezTo>
                  <a:pt x="3625" y="16072"/>
                  <a:pt x="3502" y="15980"/>
                  <a:pt x="3559" y="16077"/>
                </a:cubicBezTo>
                <a:cubicBezTo>
                  <a:pt x="3596" y="16202"/>
                  <a:pt x="3713" y="16084"/>
                  <a:pt x="3750" y="16209"/>
                </a:cubicBezTo>
                <a:cubicBezTo>
                  <a:pt x="3735" y="16181"/>
                  <a:pt x="3672" y="16183"/>
                  <a:pt x="3628" y="16201"/>
                </a:cubicBezTo>
                <a:cubicBezTo>
                  <a:pt x="3639" y="16228"/>
                  <a:pt x="3628" y="16284"/>
                  <a:pt x="3628" y="16284"/>
                </a:cubicBezTo>
                <a:cubicBezTo>
                  <a:pt x="3586" y="16340"/>
                  <a:pt x="3277" y="16242"/>
                  <a:pt x="3510" y="16359"/>
                </a:cubicBezTo>
                <a:cubicBezTo>
                  <a:pt x="3697" y="16449"/>
                  <a:pt x="3411" y="16361"/>
                  <a:pt x="3378" y="16365"/>
                </a:cubicBezTo>
                <a:cubicBezTo>
                  <a:pt x="3224" y="16315"/>
                  <a:pt x="3133" y="16305"/>
                  <a:pt x="3356" y="16393"/>
                </a:cubicBezTo>
                <a:cubicBezTo>
                  <a:pt x="3388" y="16392"/>
                  <a:pt x="3457" y="16432"/>
                  <a:pt x="3447" y="16446"/>
                </a:cubicBezTo>
                <a:cubicBezTo>
                  <a:pt x="3457" y="16516"/>
                  <a:pt x="2772" y="16277"/>
                  <a:pt x="3005" y="16478"/>
                </a:cubicBezTo>
                <a:cubicBezTo>
                  <a:pt x="3153" y="16585"/>
                  <a:pt x="2910" y="16482"/>
                  <a:pt x="2862" y="16497"/>
                </a:cubicBezTo>
                <a:cubicBezTo>
                  <a:pt x="2862" y="16497"/>
                  <a:pt x="2824" y="16599"/>
                  <a:pt x="2724" y="16560"/>
                </a:cubicBezTo>
                <a:cubicBezTo>
                  <a:pt x="2532" y="16470"/>
                  <a:pt x="2703" y="16672"/>
                  <a:pt x="2724" y="16685"/>
                </a:cubicBezTo>
                <a:cubicBezTo>
                  <a:pt x="2691" y="16688"/>
                  <a:pt x="2505" y="16556"/>
                  <a:pt x="2457" y="16571"/>
                </a:cubicBezTo>
                <a:cubicBezTo>
                  <a:pt x="2425" y="16572"/>
                  <a:pt x="2409" y="16686"/>
                  <a:pt x="2308" y="16690"/>
                </a:cubicBezTo>
                <a:cubicBezTo>
                  <a:pt x="2276" y="16692"/>
                  <a:pt x="2250" y="16636"/>
                  <a:pt x="2207" y="16652"/>
                </a:cubicBezTo>
                <a:cubicBezTo>
                  <a:pt x="2218" y="16638"/>
                  <a:pt x="2187" y="16680"/>
                  <a:pt x="2175" y="16696"/>
                </a:cubicBezTo>
                <a:cubicBezTo>
                  <a:pt x="2209" y="16692"/>
                  <a:pt x="2351" y="16716"/>
                  <a:pt x="2388" y="16798"/>
                </a:cubicBezTo>
                <a:cubicBezTo>
                  <a:pt x="2367" y="16748"/>
                  <a:pt x="2279" y="16749"/>
                  <a:pt x="2242" y="16751"/>
                </a:cubicBezTo>
                <a:cubicBezTo>
                  <a:pt x="2252" y="16760"/>
                  <a:pt x="2263" y="16793"/>
                  <a:pt x="2255" y="16804"/>
                </a:cubicBezTo>
                <a:cubicBezTo>
                  <a:pt x="2255" y="16804"/>
                  <a:pt x="2165" y="16751"/>
                  <a:pt x="2164" y="16794"/>
                </a:cubicBezTo>
                <a:cubicBezTo>
                  <a:pt x="2164" y="16794"/>
                  <a:pt x="2165" y="16794"/>
                  <a:pt x="2190" y="16809"/>
                </a:cubicBezTo>
                <a:cubicBezTo>
                  <a:pt x="2154" y="16808"/>
                  <a:pt x="2154" y="16808"/>
                  <a:pt x="2122" y="16809"/>
                </a:cubicBezTo>
                <a:cubicBezTo>
                  <a:pt x="1978" y="16788"/>
                  <a:pt x="2192" y="16890"/>
                  <a:pt x="2181" y="16947"/>
                </a:cubicBezTo>
                <a:cubicBezTo>
                  <a:pt x="2371" y="17038"/>
                  <a:pt x="2048" y="16952"/>
                  <a:pt x="2181" y="16947"/>
                </a:cubicBezTo>
                <a:cubicBezTo>
                  <a:pt x="2059" y="16895"/>
                  <a:pt x="1958" y="16816"/>
                  <a:pt x="1839" y="16850"/>
                </a:cubicBezTo>
                <a:cubicBezTo>
                  <a:pt x="1728" y="16868"/>
                  <a:pt x="1883" y="16876"/>
                  <a:pt x="1850" y="16920"/>
                </a:cubicBezTo>
                <a:cubicBezTo>
                  <a:pt x="1850" y="16920"/>
                  <a:pt x="1740" y="16936"/>
                  <a:pt x="1750" y="16922"/>
                </a:cubicBezTo>
                <a:cubicBezTo>
                  <a:pt x="1696" y="16954"/>
                  <a:pt x="1743" y="16981"/>
                  <a:pt x="1733" y="16995"/>
                </a:cubicBezTo>
                <a:cubicBezTo>
                  <a:pt x="1697" y="16994"/>
                  <a:pt x="1664" y="16955"/>
                  <a:pt x="1654" y="16969"/>
                </a:cubicBezTo>
                <a:cubicBezTo>
                  <a:pt x="1599" y="17000"/>
                  <a:pt x="1644" y="17067"/>
                  <a:pt x="1610" y="17070"/>
                </a:cubicBezTo>
                <a:cubicBezTo>
                  <a:pt x="1578" y="17072"/>
                  <a:pt x="1510" y="16947"/>
                  <a:pt x="1488" y="17019"/>
                </a:cubicBezTo>
                <a:cubicBezTo>
                  <a:pt x="1468" y="17047"/>
                  <a:pt x="1648" y="17193"/>
                  <a:pt x="1604" y="17211"/>
                </a:cubicBezTo>
                <a:cubicBezTo>
                  <a:pt x="1604" y="17211"/>
                  <a:pt x="1359" y="17067"/>
                  <a:pt x="1324" y="17066"/>
                </a:cubicBezTo>
                <a:cubicBezTo>
                  <a:pt x="1292" y="17068"/>
                  <a:pt x="1185" y="17255"/>
                  <a:pt x="1210" y="17270"/>
                </a:cubicBezTo>
                <a:cubicBezTo>
                  <a:pt x="1233" y="17323"/>
                  <a:pt x="1365" y="17318"/>
                  <a:pt x="1397" y="17400"/>
                </a:cubicBezTo>
                <a:cubicBezTo>
                  <a:pt x="1430" y="17356"/>
                  <a:pt x="1477" y="17467"/>
                  <a:pt x="1397" y="17400"/>
                </a:cubicBezTo>
                <a:cubicBezTo>
                  <a:pt x="1401" y="17486"/>
                  <a:pt x="1323" y="17377"/>
                  <a:pt x="1279" y="17351"/>
                </a:cubicBezTo>
                <a:cubicBezTo>
                  <a:pt x="1190" y="17298"/>
                  <a:pt x="1069" y="17371"/>
                  <a:pt x="1079" y="17357"/>
                </a:cubicBezTo>
                <a:cubicBezTo>
                  <a:pt x="1090" y="17384"/>
                  <a:pt x="1291" y="17461"/>
                  <a:pt x="1360" y="17542"/>
                </a:cubicBezTo>
                <a:cubicBezTo>
                  <a:pt x="1121" y="17342"/>
                  <a:pt x="1657" y="17657"/>
                  <a:pt x="1360" y="17542"/>
                </a:cubicBezTo>
                <a:cubicBezTo>
                  <a:pt x="1370" y="17612"/>
                  <a:pt x="1036" y="17332"/>
                  <a:pt x="992" y="17349"/>
                </a:cubicBezTo>
                <a:cubicBezTo>
                  <a:pt x="914" y="17364"/>
                  <a:pt x="1073" y="17581"/>
                  <a:pt x="1039" y="17585"/>
                </a:cubicBezTo>
                <a:cubicBezTo>
                  <a:pt x="965" y="17602"/>
                  <a:pt x="828" y="17397"/>
                  <a:pt x="786" y="17412"/>
                </a:cubicBezTo>
                <a:cubicBezTo>
                  <a:pt x="749" y="17414"/>
                  <a:pt x="717" y="17416"/>
                  <a:pt x="717" y="17416"/>
                </a:cubicBezTo>
                <a:cubicBezTo>
                  <a:pt x="738" y="17428"/>
                  <a:pt x="807" y="17425"/>
                  <a:pt x="849" y="17494"/>
                </a:cubicBezTo>
                <a:cubicBezTo>
                  <a:pt x="849" y="17494"/>
                  <a:pt x="864" y="17606"/>
                  <a:pt x="875" y="17632"/>
                </a:cubicBezTo>
                <a:cubicBezTo>
                  <a:pt x="923" y="17701"/>
                  <a:pt x="1045" y="17752"/>
                  <a:pt x="969" y="17771"/>
                </a:cubicBezTo>
                <a:cubicBezTo>
                  <a:pt x="858" y="17789"/>
                  <a:pt x="1002" y="17727"/>
                  <a:pt x="822" y="17705"/>
                </a:cubicBezTo>
                <a:cubicBezTo>
                  <a:pt x="854" y="17704"/>
                  <a:pt x="849" y="17760"/>
                  <a:pt x="849" y="17760"/>
                </a:cubicBezTo>
                <a:cubicBezTo>
                  <a:pt x="768" y="17737"/>
                  <a:pt x="790" y="17706"/>
                  <a:pt x="758" y="17667"/>
                </a:cubicBezTo>
                <a:cubicBezTo>
                  <a:pt x="769" y="17694"/>
                  <a:pt x="679" y="17641"/>
                  <a:pt x="689" y="17627"/>
                </a:cubicBezTo>
                <a:cubicBezTo>
                  <a:pt x="647" y="17642"/>
                  <a:pt x="535" y="17661"/>
                  <a:pt x="525" y="17675"/>
                </a:cubicBezTo>
                <a:cubicBezTo>
                  <a:pt x="513" y="17691"/>
                  <a:pt x="572" y="17702"/>
                  <a:pt x="582" y="17772"/>
                </a:cubicBezTo>
                <a:cubicBezTo>
                  <a:pt x="583" y="17812"/>
                  <a:pt x="551" y="17857"/>
                  <a:pt x="608" y="17911"/>
                </a:cubicBezTo>
                <a:cubicBezTo>
                  <a:pt x="597" y="17884"/>
                  <a:pt x="843" y="18068"/>
                  <a:pt x="745" y="18075"/>
                </a:cubicBezTo>
                <a:cubicBezTo>
                  <a:pt x="657" y="18063"/>
                  <a:pt x="385" y="17780"/>
                  <a:pt x="354" y="17781"/>
                </a:cubicBezTo>
                <a:cubicBezTo>
                  <a:pt x="322" y="17782"/>
                  <a:pt x="332" y="17936"/>
                  <a:pt x="380" y="18004"/>
                </a:cubicBezTo>
                <a:cubicBezTo>
                  <a:pt x="368" y="17978"/>
                  <a:pt x="544" y="18040"/>
                  <a:pt x="480" y="18043"/>
                </a:cubicBezTo>
                <a:cubicBezTo>
                  <a:pt x="400" y="18060"/>
                  <a:pt x="343" y="17963"/>
                  <a:pt x="267" y="17982"/>
                </a:cubicBezTo>
                <a:cubicBezTo>
                  <a:pt x="267" y="17982"/>
                  <a:pt x="301" y="18021"/>
                  <a:pt x="326" y="18036"/>
                </a:cubicBezTo>
                <a:cubicBezTo>
                  <a:pt x="301" y="18021"/>
                  <a:pt x="183" y="18055"/>
                  <a:pt x="205" y="18109"/>
                </a:cubicBezTo>
                <a:cubicBezTo>
                  <a:pt x="241" y="18193"/>
                  <a:pt x="262" y="18122"/>
                  <a:pt x="337" y="18146"/>
                </a:cubicBezTo>
                <a:cubicBezTo>
                  <a:pt x="316" y="18133"/>
                  <a:pt x="353" y="18216"/>
                  <a:pt x="384" y="18258"/>
                </a:cubicBezTo>
                <a:cubicBezTo>
                  <a:pt x="316" y="18217"/>
                  <a:pt x="229" y="18167"/>
                  <a:pt x="209" y="18195"/>
                </a:cubicBezTo>
                <a:cubicBezTo>
                  <a:pt x="151" y="18224"/>
                  <a:pt x="417" y="18296"/>
                  <a:pt x="384" y="18341"/>
                </a:cubicBezTo>
                <a:cubicBezTo>
                  <a:pt x="374" y="18355"/>
                  <a:pt x="219" y="18264"/>
                  <a:pt x="252" y="18304"/>
                </a:cubicBezTo>
                <a:cubicBezTo>
                  <a:pt x="310" y="18358"/>
                  <a:pt x="633" y="18527"/>
                  <a:pt x="688" y="18496"/>
                </a:cubicBezTo>
                <a:cubicBezTo>
                  <a:pt x="654" y="18499"/>
                  <a:pt x="533" y="18405"/>
                  <a:pt x="553" y="18377"/>
                </a:cubicBezTo>
                <a:cubicBezTo>
                  <a:pt x="553" y="18377"/>
                  <a:pt x="915" y="18446"/>
                  <a:pt x="984" y="18443"/>
                </a:cubicBezTo>
                <a:cubicBezTo>
                  <a:pt x="949" y="18442"/>
                  <a:pt x="926" y="18389"/>
                  <a:pt x="958" y="18387"/>
                </a:cubicBezTo>
                <a:cubicBezTo>
                  <a:pt x="1012" y="18356"/>
                  <a:pt x="1074" y="18495"/>
                  <a:pt x="1070" y="18409"/>
                </a:cubicBezTo>
                <a:cubicBezTo>
                  <a:pt x="1059" y="18383"/>
                  <a:pt x="947" y="18360"/>
                  <a:pt x="959" y="18344"/>
                </a:cubicBezTo>
                <a:cubicBezTo>
                  <a:pt x="937" y="18331"/>
                  <a:pt x="990" y="18302"/>
                  <a:pt x="990" y="18302"/>
                </a:cubicBezTo>
                <a:cubicBezTo>
                  <a:pt x="957" y="18263"/>
                  <a:pt x="932" y="18248"/>
                  <a:pt x="910" y="18235"/>
                </a:cubicBezTo>
                <a:cubicBezTo>
                  <a:pt x="932" y="18248"/>
                  <a:pt x="969" y="18246"/>
                  <a:pt x="991" y="18259"/>
                </a:cubicBezTo>
                <a:cubicBezTo>
                  <a:pt x="1022" y="18257"/>
                  <a:pt x="1076" y="18269"/>
                  <a:pt x="1087" y="18255"/>
                </a:cubicBezTo>
                <a:cubicBezTo>
                  <a:pt x="1087" y="18212"/>
                  <a:pt x="867" y="18210"/>
                  <a:pt x="878" y="18153"/>
                </a:cubicBezTo>
                <a:cubicBezTo>
                  <a:pt x="863" y="18124"/>
                  <a:pt x="1109" y="18225"/>
                  <a:pt x="1166" y="18238"/>
                </a:cubicBezTo>
                <a:cubicBezTo>
                  <a:pt x="1198" y="18237"/>
                  <a:pt x="1341" y="18217"/>
                  <a:pt x="1341" y="18217"/>
                </a:cubicBezTo>
                <a:cubicBezTo>
                  <a:pt x="1351" y="18203"/>
                  <a:pt x="1341" y="18133"/>
                  <a:pt x="1426" y="18143"/>
                </a:cubicBezTo>
                <a:cubicBezTo>
                  <a:pt x="1492" y="18138"/>
                  <a:pt x="1660" y="18218"/>
                  <a:pt x="1846" y="18266"/>
                </a:cubicBezTo>
                <a:cubicBezTo>
                  <a:pt x="2202" y="18349"/>
                  <a:pt x="2666" y="18497"/>
                  <a:pt x="3079" y="18636"/>
                </a:cubicBezTo>
                <a:cubicBezTo>
                  <a:pt x="3610" y="18824"/>
                  <a:pt x="4238" y="19005"/>
                  <a:pt x="4736" y="19154"/>
                </a:cubicBezTo>
                <a:cubicBezTo>
                  <a:pt x="6432" y="19672"/>
                  <a:pt x="8669" y="20280"/>
                  <a:pt x="10459" y="20753"/>
                </a:cubicBezTo>
                <a:cubicBezTo>
                  <a:pt x="10948" y="20872"/>
                  <a:pt x="11399" y="20994"/>
                  <a:pt x="11888" y="21114"/>
                </a:cubicBezTo>
                <a:cubicBezTo>
                  <a:pt x="12052" y="21150"/>
                  <a:pt x="12206" y="21157"/>
                  <a:pt x="12340" y="21192"/>
                </a:cubicBezTo>
                <a:cubicBezTo>
                  <a:pt x="12541" y="21269"/>
                  <a:pt x="12653" y="21376"/>
                  <a:pt x="12784" y="21373"/>
                </a:cubicBezTo>
                <a:cubicBezTo>
                  <a:pt x="12784" y="21373"/>
                  <a:pt x="12773" y="21346"/>
                  <a:pt x="12795" y="21359"/>
                </a:cubicBezTo>
                <a:cubicBezTo>
                  <a:pt x="12850" y="21368"/>
                  <a:pt x="12982" y="21489"/>
                  <a:pt x="13051" y="21486"/>
                </a:cubicBezTo>
                <a:cubicBezTo>
                  <a:pt x="13083" y="21485"/>
                  <a:pt x="13036" y="21417"/>
                  <a:pt x="13083" y="21401"/>
                </a:cubicBezTo>
                <a:cubicBezTo>
                  <a:pt x="13071" y="21417"/>
                  <a:pt x="13236" y="21410"/>
                  <a:pt x="13270" y="21407"/>
                </a:cubicBezTo>
                <a:cubicBezTo>
                  <a:pt x="13545" y="21425"/>
                  <a:pt x="14054" y="21600"/>
                  <a:pt x="14151" y="21553"/>
                </a:cubicBezTo>
                <a:cubicBezTo>
                  <a:pt x="13986" y="21476"/>
                  <a:pt x="13922" y="21522"/>
                  <a:pt x="13786" y="21482"/>
                </a:cubicBezTo>
                <a:cubicBezTo>
                  <a:pt x="13732" y="21471"/>
                  <a:pt x="13630" y="21434"/>
                  <a:pt x="13642" y="21418"/>
                </a:cubicBezTo>
                <a:cubicBezTo>
                  <a:pt x="13630" y="21434"/>
                  <a:pt x="13774" y="21331"/>
                  <a:pt x="13774" y="21331"/>
                </a:cubicBezTo>
                <a:cubicBezTo>
                  <a:pt x="13860" y="21298"/>
                  <a:pt x="14295" y="21491"/>
                  <a:pt x="14248" y="21339"/>
                </a:cubicBezTo>
                <a:cubicBezTo>
                  <a:pt x="14259" y="21365"/>
                  <a:pt x="14135" y="21316"/>
                  <a:pt x="14179" y="21298"/>
                </a:cubicBezTo>
                <a:cubicBezTo>
                  <a:pt x="14236" y="21312"/>
                  <a:pt x="14379" y="21376"/>
                  <a:pt x="14455" y="21357"/>
                </a:cubicBezTo>
                <a:cubicBezTo>
                  <a:pt x="14544" y="21369"/>
                  <a:pt x="14562" y="21296"/>
                  <a:pt x="14630" y="21296"/>
                </a:cubicBezTo>
                <a:cubicBezTo>
                  <a:pt x="14663" y="21292"/>
                  <a:pt x="14940" y="21350"/>
                  <a:pt x="14917" y="21297"/>
                </a:cubicBezTo>
                <a:cubicBezTo>
                  <a:pt x="14916" y="21256"/>
                  <a:pt x="14684" y="21264"/>
                  <a:pt x="14662" y="21211"/>
                </a:cubicBezTo>
                <a:cubicBezTo>
                  <a:pt x="14669" y="21152"/>
                  <a:pt x="14785" y="21259"/>
                  <a:pt x="14791" y="21203"/>
                </a:cubicBezTo>
                <a:cubicBezTo>
                  <a:pt x="14769" y="21190"/>
                  <a:pt x="14726" y="21165"/>
                  <a:pt x="14736" y="21151"/>
                </a:cubicBezTo>
                <a:cubicBezTo>
                  <a:pt x="14831" y="21095"/>
                  <a:pt x="15014" y="21189"/>
                  <a:pt x="15133" y="21174"/>
                </a:cubicBezTo>
                <a:lnTo>
                  <a:pt x="15166" y="21164"/>
                </a:lnTo>
                <a:lnTo>
                  <a:pt x="15159" y="21160"/>
                </a:lnTo>
                <a:cubicBezTo>
                  <a:pt x="15137" y="21141"/>
                  <a:pt x="15112" y="21075"/>
                  <a:pt x="15120" y="21065"/>
                </a:cubicBezTo>
                <a:cubicBezTo>
                  <a:pt x="15132" y="21048"/>
                  <a:pt x="15274" y="21072"/>
                  <a:pt x="15328" y="21040"/>
                </a:cubicBezTo>
                <a:cubicBezTo>
                  <a:pt x="15360" y="21039"/>
                  <a:pt x="15381" y="21011"/>
                  <a:pt x="15349" y="21012"/>
                </a:cubicBezTo>
                <a:cubicBezTo>
                  <a:pt x="15436" y="20979"/>
                  <a:pt x="15402" y="20940"/>
                  <a:pt x="15477" y="20880"/>
                </a:cubicBezTo>
                <a:cubicBezTo>
                  <a:pt x="15392" y="20870"/>
                  <a:pt x="15410" y="20797"/>
                  <a:pt x="15488" y="20866"/>
                </a:cubicBezTo>
                <a:cubicBezTo>
                  <a:pt x="15500" y="20850"/>
                  <a:pt x="15521" y="20863"/>
                  <a:pt x="15546" y="20877"/>
                </a:cubicBezTo>
                <a:cubicBezTo>
                  <a:pt x="15557" y="20863"/>
                  <a:pt x="15579" y="20876"/>
                  <a:pt x="15568" y="20890"/>
                </a:cubicBezTo>
                <a:cubicBezTo>
                  <a:pt x="15611" y="20875"/>
                  <a:pt x="15679" y="20915"/>
                  <a:pt x="15743" y="20912"/>
                </a:cubicBezTo>
                <a:cubicBezTo>
                  <a:pt x="15776" y="20908"/>
                  <a:pt x="15775" y="20867"/>
                  <a:pt x="15775" y="20867"/>
                </a:cubicBezTo>
                <a:lnTo>
                  <a:pt x="15818" y="20893"/>
                </a:lnTo>
                <a:cubicBezTo>
                  <a:pt x="15940" y="20861"/>
                  <a:pt x="15796" y="20840"/>
                  <a:pt x="15818" y="20809"/>
                </a:cubicBezTo>
                <a:cubicBezTo>
                  <a:pt x="15872" y="20737"/>
                  <a:pt x="15982" y="20846"/>
                  <a:pt x="15993" y="20789"/>
                </a:cubicBezTo>
                <a:cubicBezTo>
                  <a:pt x="16026" y="20744"/>
                  <a:pt x="15850" y="20767"/>
                  <a:pt x="15849" y="20683"/>
                </a:cubicBezTo>
                <a:cubicBezTo>
                  <a:pt x="15860" y="20669"/>
                  <a:pt x="16025" y="20703"/>
                  <a:pt x="15999" y="20648"/>
                </a:cubicBezTo>
                <a:cubicBezTo>
                  <a:pt x="15989" y="20578"/>
                  <a:pt x="16100" y="20644"/>
                  <a:pt x="16155" y="20612"/>
                </a:cubicBezTo>
                <a:cubicBezTo>
                  <a:pt x="16142" y="20628"/>
                  <a:pt x="16100" y="20560"/>
                  <a:pt x="16111" y="20546"/>
                </a:cubicBezTo>
                <a:cubicBezTo>
                  <a:pt x="16175" y="20500"/>
                  <a:pt x="16254" y="20610"/>
                  <a:pt x="16383" y="20562"/>
                </a:cubicBezTo>
                <a:cubicBezTo>
                  <a:pt x="16383" y="20562"/>
                  <a:pt x="16424" y="20463"/>
                  <a:pt x="16436" y="20446"/>
                </a:cubicBezTo>
                <a:cubicBezTo>
                  <a:pt x="16547" y="20387"/>
                  <a:pt x="16583" y="20512"/>
                  <a:pt x="16600" y="20398"/>
                </a:cubicBezTo>
                <a:cubicBezTo>
                  <a:pt x="16611" y="20341"/>
                  <a:pt x="16526" y="20415"/>
                  <a:pt x="16468" y="20361"/>
                </a:cubicBezTo>
                <a:cubicBezTo>
                  <a:pt x="16468" y="20361"/>
                  <a:pt x="16499" y="20319"/>
                  <a:pt x="16511" y="20303"/>
                </a:cubicBezTo>
                <a:cubicBezTo>
                  <a:pt x="16500" y="20276"/>
                  <a:pt x="16398" y="20156"/>
                  <a:pt x="16564" y="20190"/>
                </a:cubicBezTo>
                <a:lnTo>
                  <a:pt x="16787" y="20237"/>
                </a:lnTo>
                <a:cubicBezTo>
                  <a:pt x="16861" y="20220"/>
                  <a:pt x="16771" y="20168"/>
                  <a:pt x="16872" y="20163"/>
                </a:cubicBezTo>
                <a:cubicBezTo>
                  <a:pt x="16894" y="20176"/>
                  <a:pt x="16905" y="20202"/>
                  <a:pt x="16937" y="20201"/>
                </a:cubicBezTo>
                <a:cubicBezTo>
                  <a:pt x="16969" y="20200"/>
                  <a:pt x="17069" y="20196"/>
                  <a:pt x="17080" y="20182"/>
                </a:cubicBezTo>
                <a:cubicBezTo>
                  <a:pt x="17069" y="20196"/>
                  <a:pt x="16990" y="20129"/>
                  <a:pt x="16990" y="20129"/>
                </a:cubicBezTo>
                <a:cubicBezTo>
                  <a:pt x="17055" y="20084"/>
                  <a:pt x="17122" y="20166"/>
                  <a:pt x="17144" y="20095"/>
                </a:cubicBezTo>
                <a:cubicBezTo>
                  <a:pt x="17165" y="20024"/>
                  <a:pt x="16999" y="19990"/>
                  <a:pt x="17042" y="19932"/>
                </a:cubicBezTo>
                <a:cubicBezTo>
                  <a:pt x="17053" y="19918"/>
                  <a:pt x="17288" y="20033"/>
                  <a:pt x="17087" y="19914"/>
                </a:cubicBezTo>
                <a:cubicBezTo>
                  <a:pt x="16916" y="19838"/>
                  <a:pt x="17193" y="19897"/>
                  <a:pt x="17150" y="19872"/>
                </a:cubicBezTo>
                <a:cubicBezTo>
                  <a:pt x="17230" y="19895"/>
                  <a:pt x="17150" y="19912"/>
                  <a:pt x="17283" y="19906"/>
                </a:cubicBezTo>
                <a:cubicBezTo>
                  <a:pt x="17337" y="19918"/>
                  <a:pt x="17282" y="19866"/>
                  <a:pt x="17314" y="19865"/>
                </a:cubicBezTo>
                <a:cubicBezTo>
                  <a:pt x="17314" y="19865"/>
                  <a:pt x="17382" y="19904"/>
                  <a:pt x="17393" y="19890"/>
                </a:cubicBezTo>
                <a:cubicBezTo>
                  <a:pt x="17436" y="19873"/>
                  <a:pt x="17411" y="19817"/>
                  <a:pt x="17501" y="19827"/>
                </a:cubicBezTo>
                <a:cubicBezTo>
                  <a:pt x="17634" y="19821"/>
                  <a:pt x="17712" y="19891"/>
                  <a:pt x="17665" y="19780"/>
                </a:cubicBezTo>
                <a:cubicBezTo>
                  <a:pt x="17618" y="19668"/>
                  <a:pt x="17719" y="19791"/>
                  <a:pt x="17777" y="19761"/>
                </a:cubicBezTo>
                <a:cubicBezTo>
                  <a:pt x="17884" y="19700"/>
                  <a:pt x="17798" y="19733"/>
                  <a:pt x="17629" y="19654"/>
                </a:cubicBezTo>
                <a:cubicBezTo>
                  <a:pt x="17586" y="19712"/>
                  <a:pt x="17539" y="19601"/>
                  <a:pt x="17629" y="19654"/>
                </a:cubicBezTo>
                <a:cubicBezTo>
                  <a:pt x="17708" y="19680"/>
                  <a:pt x="17640" y="19597"/>
                  <a:pt x="17725" y="19607"/>
                </a:cubicBezTo>
                <a:cubicBezTo>
                  <a:pt x="17735" y="19593"/>
                  <a:pt x="17815" y="19660"/>
                  <a:pt x="17840" y="19675"/>
                </a:cubicBezTo>
                <a:cubicBezTo>
                  <a:pt x="17915" y="19699"/>
                  <a:pt x="18070" y="19706"/>
                  <a:pt x="18114" y="19688"/>
                </a:cubicBezTo>
                <a:cubicBezTo>
                  <a:pt x="18081" y="19692"/>
                  <a:pt x="18059" y="19637"/>
                  <a:pt x="18070" y="19623"/>
                </a:cubicBezTo>
                <a:cubicBezTo>
                  <a:pt x="18134" y="19577"/>
                  <a:pt x="18177" y="19645"/>
                  <a:pt x="18166" y="19534"/>
                </a:cubicBezTo>
                <a:cubicBezTo>
                  <a:pt x="18140" y="19395"/>
                  <a:pt x="18411" y="19635"/>
                  <a:pt x="18384" y="19456"/>
                </a:cubicBezTo>
                <a:cubicBezTo>
                  <a:pt x="18348" y="19330"/>
                  <a:pt x="18460" y="19477"/>
                  <a:pt x="18512" y="19407"/>
                </a:cubicBezTo>
                <a:cubicBezTo>
                  <a:pt x="18512" y="19407"/>
                  <a:pt x="18448" y="19369"/>
                  <a:pt x="18413" y="19325"/>
                </a:cubicBezTo>
                <a:cubicBezTo>
                  <a:pt x="18438" y="19340"/>
                  <a:pt x="18479" y="19284"/>
                  <a:pt x="18479" y="19284"/>
                </a:cubicBezTo>
                <a:cubicBezTo>
                  <a:pt x="18513" y="19281"/>
                  <a:pt x="18570" y="19377"/>
                  <a:pt x="18667" y="19371"/>
                </a:cubicBezTo>
                <a:cubicBezTo>
                  <a:pt x="18713" y="19358"/>
                  <a:pt x="18624" y="19305"/>
                  <a:pt x="18666" y="19290"/>
                </a:cubicBezTo>
                <a:cubicBezTo>
                  <a:pt x="18678" y="19274"/>
                  <a:pt x="18799" y="19368"/>
                  <a:pt x="18820" y="19297"/>
                </a:cubicBezTo>
                <a:cubicBezTo>
                  <a:pt x="18821" y="19254"/>
                  <a:pt x="18656" y="19261"/>
                  <a:pt x="18641" y="19232"/>
                </a:cubicBezTo>
                <a:cubicBezTo>
                  <a:pt x="18666" y="19247"/>
                  <a:pt x="18748" y="19087"/>
                  <a:pt x="18573" y="19108"/>
                </a:cubicBezTo>
                <a:cubicBezTo>
                  <a:pt x="18497" y="19127"/>
                  <a:pt x="18474" y="19074"/>
                  <a:pt x="18604" y="19066"/>
                </a:cubicBezTo>
                <a:cubicBezTo>
                  <a:pt x="18673" y="19063"/>
                  <a:pt x="18715" y="19131"/>
                  <a:pt x="18705" y="19062"/>
                </a:cubicBezTo>
                <a:cubicBezTo>
                  <a:pt x="18693" y="18994"/>
                  <a:pt x="18486" y="19057"/>
                  <a:pt x="18417" y="18977"/>
                </a:cubicBezTo>
                <a:cubicBezTo>
                  <a:pt x="18396" y="18964"/>
                  <a:pt x="18481" y="18890"/>
                  <a:pt x="18513" y="18889"/>
                </a:cubicBezTo>
                <a:cubicBezTo>
                  <a:pt x="18470" y="18864"/>
                  <a:pt x="18344" y="18726"/>
                  <a:pt x="18344" y="18726"/>
                </a:cubicBezTo>
                <a:cubicBezTo>
                  <a:pt x="18344" y="18726"/>
                  <a:pt x="18377" y="18725"/>
                  <a:pt x="18387" y="18711"/>
                </a:cubicBezTo>
                <a:cubicBezTo>
                  <a:pt x="18387" y="18711"/>
                  <a:pt x="18312" y="18687"/>
                  <a:pt x="18322" y="18673"/>
                </a:cubicBezTo>
                <a:cubicBezTo>
                  <a:pt x="18312" y="18644"/>
                  <a:pt x="18343" y="18602"/>
                  <a:pt x="18307" y="18561"/>
                </a:cubicBezTo>
                <a:cubicBezTo>
                  <a:pt x="18265" y="18492"/>
                  <a:pt x="18075" y="18400"/>
                  <a:pt x="18032" y="18375"/>
                </a:cubicBezTo>
                <a:cubicBezTo>
                  <a:pt x="18006" y="18360"/>
                  <a:pt x="17952" y="18308"/>
                  <a:pt x="17984" y="18307"/>
                </a:cubicBezTo>
                <a:cubicBezTo>
                  <a:pt x="18016" y="18305"/>
                  <a:pt x="18197" y="18452"/>
                  <a:pt x="18318" y="18503"/>
                </a:cubicBezTo>
                <a:cubicBezTo>
                  <a:pt x="18286" y="18464"/>
                  <a:pt x="18303" y="18391"/>
                  <a:pt x="18303" y="18391"/>
                </a:cubicBezTo>
                <a:cubicBezTo>
                  <a:pt x="18248" y="18339"/>
                  <a:pt x="18116" y="18344"/>
                  <a:pt x="18181" y="18299"/>
                </a:cubicBezTo>
                <a:cubicBezTo>
                  <a:pt x="17905" y="18281"/>
                  <a:pt x="17655" y="17970"/>
                  <a:pt x="17347" y="17870"/>
                </a:cubicBezTo>
                <a:cubicBezTo>
                  <a:pt x="17267" y="17846"/>
                  <a:pt x="17936" y="18238"/>
                  <a:pt x="17926" y="18253"/>
                </a:cubicBezTo>
                <a:cubicBezTo>
                  <a:pt x="17926" y="18253"/>
                  <a:pt x="17848" y="18192"/>
                  <a:pt x="17825" y="18215"/>
                </a:cubicBezTo>
                <a:lnTo>
                  <a:pt x="17820" y="18226"/>
                </a:lnTo>
                <a:lnTo>
                  <a:pt x="17832" y="18232"/>
                </a:lnTo>
                <a:cubicBezTo>
                  <a:pt x="17864" y="18254"/>
                  <a:pt x="17941" y="18322"/>
                  <a:pt x="17941" y="18322"/>
                </a:cubicBezTo>
                <a:cubicBezTo>
                  <a:pt x="17929" y="18339"/>
                  <a:pt x="17362" y="17982"/>
                  <a:pt x="17415" y="18036"/>
                </a:cubicBezTo>
                <a:cubicBezTo>
                  <a:pt x="17452" y="18078"/>
                  <a:pt x="17920" y="18310"/>
                  <a:pt x="17994" y="18377"/>
                </a:cubicBezTo>
                <a:lnTo>
                  <a:pt x="18063" y="18457"/>
                </a:lnTo>
                <a:cubicBezTo>
                  <a:pt x="18032" y="18459"/>
                  <a:pt x="17171" y="17934"/>
                  <a:pt x="16862" y="17752"/>
                </a:cubicBezTo>
                <a:cubicBezTo>
                  <a:pt x="16481" y="17528"/>
                  <a:pt x="15892" y="17202"/>
                  <a:pt x="15679" y="17057"/>
                </a:cubicBezTo>
                <a:cubicBezTo>
                  <a:pt x="14105" y="16068"/>
                  <a:pt x="12108" y="14751"/>
                  <a:pt x="11111" y="13978"/>
                </a:cubicBezTo>
                <a:cubicBezTo>
                  <a:pt x="11047" y="13940"/>
                  <a:pt x="10891" y="13893"/>
                  <a:pt x="10844" y="13782"/>
                </a:cubicBezTo>
                <a:cubicBezTo>
                  <a:pt x="10866" y="13794"/>
                  <a:pt x="10887" y="13723"/>
                  <a:pt x="10897" y="13709"/>
                </a:cubicBezTo>
                <a:cubicBezTo>
                  <a:pt x="10919" y="13722"/>
                  <a:pt x="11010" y="13732"/>
                  <a:pt x="10920" y="13679"/>
                </a:cubicBezTo>
                <a:cubicBezTo>
                  <a:pt x="12598" y="13962"/>
                  <a:pt x="14065" y="14222"/>
                  <a:pt x="15448" y="14080"/>
                </a:cubicBezTo>
                <a:cubicBezTo>
                  <a:pt x="15996" y="14028"/>
                  <a:pt x="16358" y="13929"/>
                  <a:pt x="16780" y="13658"/>
                </a:cubicBezTo>
                <a:cubicBezTo>
                  <a:pt x="16900" y="13585"/>
                  <a:pt x="17019" y="13508"/>
                  <a:pt x="17147" y="13419"/>
                </a:cubicBezTo>
                <a:cubicBezTo>
                  <a:pt x="17311" y="13328"/>
                  <a:pt x="17519" y="13263"/>
                  <a:pt x="17669" y="13143"/>
                </a:cubicBezTo>
                <a:cubicBezTo>
                  <a:pt x="17690" y="13115"/>
                  <a:pt x="17713" y="13085"/>
                  <a:pt x="17734" y="13057"/>
                </a:cubicBezTo>
                <a:cubicBezTo>
                  <a:pt x="17896" y="12928"/>
                  <a:pt x="18093" y="12877"/>
                  <a:pt x="18285" y="12742"/>
                </a:cubicBezTo>
                <a:cubicBezTo>
                  <a:pt x="18339" y="12710"/>
                  <a:pt x="18359" y="12642"/>
                  <a:pt x="18424" y="12596"/>
                </a:cubicBezTo>
                <a:cubicBezTo>
                  <a:pt x="18556" y="12507"/>
                  <a:pt x="18821" y="12498"/>
                  <a:pt x="18882" y="12366"/>
                </a:cubicBezTo>
                <a:cubicBezTo>
                  <a:pt x="18893" y="12309"/>
                  <a:pt x="18807" y="12343"/>
                  <a:pt x="18882" y="12283"/>
                </a:cubicBezTo>
                <a:cubicBezTo>
                  <a:pt x="18882" y="12283"/>
                  <a:pt x="18892" y="12353"/>
                  <a:pt x="18929" y="12351"/>
                </a:cubicBezTo>
                <a:cubicBezTo>
                  <a:pt x="19003" y="12334"/>
                  <a:pt x="19074" y="12064"/>
                  <a:pt x="19181" y="11960"/>
                </a:cubicBezTo>
                <a:cubicBezTo>
                  <a:pt x="19202" y="11932"/>
                  <a:pt x="19303" y="11928"/>
                  <a:pt x="19356" y="11899"/>
                </a:cubicBezTo>
                <a:cubicBezTo>
                  <a:pt x="19378" y="11868"/>
                  <a:pt x="19387" y="11813"/>
                  <a:pt x="19421" y="11810"/>
                </a:cubicBezTo>
                <a:cubicBezTo>
                  <a:pt x="19484" y="11766"/>
                  <a:pt x="19553" y="11764"/>
                  <a:pt x="19595" y="11749"/>
                </a:cubicBezTo>
                <a:cubicBezTo>
                  <a:pt x="19585" y="11763"/>
                  <a:pt x="19537" y="11694"/>
                  <a:pt x="19537" y="11694"/>
                </a:cubicBezTo>
                <a:cubicBezTo>
                  <a:pt x="19538" y="11654"/>
                  <a:pt x="19690" y="11635"/>
                  <a:pt x="19717" y="11655"/>
                </a:cubicBezTo>
                <a:cubicBezTo>
                  <a:pt x="19698" y="11664"/>
                  <a:pt x="19655" y="11744"/>
                  <a:pt x="19627" y="11747"/>
                </a:cubicBezTo>
                <a:cubicBezTo>
                  <a:pt x="19728" y="11743"/>
                  <a:pt x="19825" y="11612"/>
                  <a:pt x="19909" y="11582"/>
                </a:cubicBezTo>
                <a:cubicBezTo>
                  <a:pt x="20054" y="11519"/>
                  <a:pt x="20522" y="11443"/>
                  <a:pt x="20607" y="11285"/>
                </a:cubicBezTo>
                <a:cubicBezTo>
                  <a:pt x="20618" y="11271"/>
                  <a:pt x="20574" y="11246"/>
                  <a:pt x="20586" y="11229"/>
                </a:cubicBezTo>
                <a:cubicBezTo>
                  <a:pt x="20607" y="11201"/>
                  <a:pt x="20693" y="11168"/>
                  <a:pt x="20735" y="11153"/>
                </a:cubicBezTo>
                <a:cubicBezTo>
                  <a:pt x="20745" y="11139"/>
                  <a:pt x="20758" y="11123"/>
                  <a:pt x="20758" y="11123"/>
                </a:cubicBezTo>
                <a:cubicBezTo>
                  <a:pt x="20758" y="11123"/>
                  <a:pt x="20758" y="11123"/>
                  <a:pt x="20815" y="11136"/>
                </a:cubicBezTo>
                <a:cubicBezTo>
                  <a:pt x="21012" y="11128"/>
                  <a:pt x="21444" y="10800"/>
                  <a:pt x="21582" y="10530"/>
                </a:cubicBezTo>
                <a:cubicBezTo>
                  <a:pt x="21593" y="10494"/>
                  <a:pt x="21597" y="10445"/>
                  <a:pt x="21598" y="10389"/>
                </a:cubicBezTo>
                <a:cubicBezTo>
                  <a:pt x="21599" y="10332"/>
                  <a:pt x="21596" y="10269"/>
                  <a:pt x="21594" y="10206"/>
                </a:cubicBezTo>
                <a:cubicBezTo>
                  <a:pt x="21557" y="9913"/>
                  <a:pt x="21520" y="9747"/>
                  <a:pt x="21347" y="9458"/>
                </a:cubicBezTo>
                <a:cubicBezTo>
                  <a:pt x="21060" y="8938"/>
                  <a:pt x="20473" y="8302"/>
                  <a:pt x="19904" y="7781"/>
                </a:cubicBezTo>
                <a:cubicBezTo>
                  <a:pt x="19699" y="7577"/>
                  <a:pt x="19453" y="7392"/>
                  <a:pt x="19210" y="7205"/>
                </a:cubicBezTo>
                <a:cubicBezTo>
                  <a:pt x="18657" y="6780"/>
                  <a:pt x="18212" y="6392"/>
                  <a:pt x="17661" y="6008"/>
                </a:cubicBezTo>
                <a:cubicBezTo>
                  <a:pt x="17374" y="5796"/>
                  <a:pt x="17002" y="5517"/>
                  <a:pt x="16789" y="5372"/>
                </a:cubicBezTo>
                <a:cubicBezTo>
                  <a:pt x="16600" y="5237"/>
                  <a:pt x="16424" y="5134"/>
                  <a:pt x="16455" y="5092"/>
                </a:cubicBezTo>
                <a:cubicBezTo>
                  <a:pt x="16453" y="5047"/>
                  <a:pt x="16663" y="5111"/>
                  <a:pt x="16785" y="5078"/>
                </a:cubicBezTo>
                <a:cubicBezTo>
                  <a:pt x="16861" y="5059"/>
                  <a:pt x="16738" y="5051"/>
                  <a:pt x="16849" y="5032"/>
                </a:cubicBezTo>
                <a:cubicBezTo>
                  <a:pt x="17078" y="5023"/>
                  <a:pt x="17322" y="5083"/>
                  <a:pt x="17456" y="5034"/>
                </a:cubicBezTo>
                <a:cubicBezTo>
                  <a:pt x="17312" y="5013"/>
                  <a:pt x="16925" y="5014"/>
                  <a:pt x="17200" y="4991"/>
                </a:cubicBezTo>
                <a:cubicBezTo>
                  <a:pt x="17398" y="4980"/>
                  <a:pt x="17849" y="4977"/>
                  <a:pt x="18014" y="4971"/>
                </a:cubicBezTo>
                <a:cubicBezTo>
                  <a:pt x="18168" y="4978"/>
                  <a:pt x="18190" y="4990"/>
                  <a:pt x="18311" y="4958"/>
                </a:cubicBezTo>
                <a:cubicBezTo>
                  <a:pt x="18594" y="4833"/>
                  <a:pt x="17839" y="4991"/>
                  <a:pt x="17867" y="4821"/>
                </a:cubicBezTo>
                <a:cubicBezTo>
                  <a:pt x="17898" y="4779"/>
                  <a:pt x="18174" y="4837"/>
                  <a:pt x="18153" y="4781"/>
                </a:cubicBezTo>
                <a:cubicBezTo>
                  <a:pt x="18141" y="4714"/>
                  <a:pt x="17767" y="4782"/>
                  <a:pt x="17787" y="4713"/>
                </a:cubicBezTo>
                <a:cubicBezTo>
                  <a:pt x="17819" y="4668"/>
                  <a:pt x="18175" y="4710"/>
                  <a:pt x="18239" y="4708"/>
                </a:cubicBezTo>
                <a:cubicBezTo>
                  <a:pt x="18270" y="4706"/>
                  <a:pt x="18468" y="4655"/>
                  <a:pt x="18568" y="4653"/>
                </a:cubicBezTo>
                <a:cubicBezTo>
                  <a:pt x="18580" y="4637"/>
                  <a:pt x="18680" y="4675"/>
                  <a:pt x="18665" y="4647"/>
                </a:cubicBezTo>
                <a:cubicBezTo>
                  <a:pt x="18643" y="4593"/>
                  <a:pt x="18038" y="4630"/>
                  <a:pt x="18058" y="4518"/>
                </a:cubicBezTo>
                <a:cubicBezTo>
                  <a:pt x="18079" y="4490"/>
                  <a:pt x="18335" y="4493"/>
                  <a:pt x="18388" y="4504"/>
                </a:cubicBezTo>
                <a:cubicBezTo>
                  <a:pt x="18585" y="4496"/>
                  <a:pt x="18664" y="4480"/>
                  <a:pt x="18851" y="4485"/>
                </a:cubicBezTo>
                <a:cubicBezTo>
                  <a:pt x="19069" y="4490"/>
                  <a:pt x="18803" y="4417"/>
                  <a:pt x="18638" y="4424"/>
                </a:cubicBezTo>
                <a:cubicBezTo>
                  <a:pt x="18638" y="4424"/>
                  <a:pt x="18628" y="4438"/>
                  <a:pt x="18606" y="4425"/>
                </a:cubicBezTo>
                <a:cubicBezTo>
                  <a:pt x="18606" y="4425"/>
                  <a:pt x="18596" y="4439"/>
                  <a:pt x="18575" y="4427"/>
                </a:cubicBezTo>
                <a:cubicBezTo>
                  <a:pt x="18575" y="4427"/>
                  <a:pt x="18562" y="4443"/>
                  <a:pt x="18541" y="4430"/>
                </a:cubicBezTo>
                <a:cubicBezTo>
                  <a:pt x="18510" y="4472"/>
                  <a:pt x="18463" y="4361"/>
                  <a:pt x="18541" y="4430"/>
                </a:cubicBezTo>
                <a:cubicBezTo>
                  <a:pt x="18553" y="4414"/>
                  <a:pt x="18553" y="4414"/>
                  <a:pt x="18575" y="4427"/>
                </a:cubicBezTo>
                <a:cubicBezTo>
                  <a:pt x="18585" y="4413"/>
                  <a:pt x="18585" y="4413"/>
                  <a:pt x="18606" y="4425"/>
                </a:cubicBezTo>
                <a:cubicBezTo>
                  <a:pt x="18617" y="4411"/>
                  <a:pt x="18617" y="4411"/>
                  <a:pt x="18638" y="4424"/>
                </a:cubicBezTo>
                <a:cubicBezTo>
                  <a:pt x="18718" y="4407"/>
                  <a:pt x="18803" y="4417"/>
                  <a:pt x="18883" y="4400"/>
                </a:cubicBezTo>
                <a:cubicBezTo>
                  <a:pt x="18638" y="4340"/>
                  <a:pt x="18670" y="4339"/>
                  <a:pt x="18452" y="4335"/>
                </a:cubicBezTo>
                <a:cubicBezTo>
                  <a:pt x="18010" y="4326"/>
                  <a:pt x="18539" y="4301"/>
                  <a:pt x="18648" y="4286"/>
                </a:cubicBezTo>
                <a:cubicBezTo>
                  <a:pt x="18867" y="4247"/>
                  <a:pt x="18405" y="4223"/>
                  <a:pt x="18251" y="4216"/>
                </a:cubicBezTo>
                <a:cubicBezTo>
                  <a:pt x="18251" y="4216"/>
                  <a:pt x="17820" y="4234"/>
                  <a:pt x="17799" y="4178"/>
                </a:cubicBezTo>
                <a:cubicBezTo>
                  <a:pt x="17788" y="4152"/>
                  <a:pt x="18394" y="4197"/>
                  <a:pt x="18479" y="4207"/>
                </a:cubicBezTo>
                <a:cubicBezTo>
                  <a:pt x="18701" y="4213"/>
                  <a:pt x="18358" y="4155"/>
                  <a:pt x="18304" y="4144"/>
                </a:cubicBezTo>
                <a:cubicBezTo>
                  <a:pt x="18214" y="4134"/>
                  <a:pt x="18086" y="4139"/>
                  <a:pt x="18049" y="4098"/>
                </a:cubicBezTo>
                <a:cubicBezTo>
                  <a:pt x="18071" y="4110"/>
                  <a:pt x="18235" y="4063"/>
                  <a:pt x="18171" y="4066"/>
                </a:cubicBezTo>
                <a:cubicBezTo>
                  <a:pt x="18235" y="4063"/>
                  <a:pt x="18677" y="4071"/>
                  <a:pt x="18808" y="4068"/>
                </a:cubicBezTo>
                <a:cubicBezTo>
                  <a:pt x="18937" y="4060"/>
                  <a:pt x="18863" y="4037"/>
                  <a:pt x="18709" y="3987"/>
                </a:cubicBezTo>
                <a:cubicBezTo>
                  <a:pt x="18364" y="3888"/>
                  <a:pt x="17625" y="3849"/>
                  <a:pt x="17338" y="3804"/>
                </a:cubicBezTo>
                <a:cubicBezTo>
                  <a:pt x="16918" y="3724"/>
                  <a:pt x="17613" y="3738"/>
                  <a:pt x="17645" y="3737"/>
                </a:cubicBezTo>
                <a:cubicBezTo>
                  <a:pt x="17853" y="3755"/>
                  <a:pt x="17986" y="3793"/>
                  <a:pt x="18129" y="3773"/>
                </a:cubicBezTo>
                <a:cubicBezTo>
                  <a:pt x="17778" y="3691"/>
                  <a:pt x="18326" y="3722"/>
                  <a:pt x="18426" y="3720"/>
                </a:cubicBezTo>
                <a:cubicBezTo>
                  <a:pt x="18635" y="3736"/>
                  <a:pt x="18810" y="3759"/>
                  <a:pt x="18868" y="3729"/>
                </a:cubicBezTo>
                <a:cubicBezTo>
                  <a:pt x="18689" y="3664"/>
                  <a:pt x="18580" y="3727"/>
                  <a:pt x="18426" y="3677"/>
                </a:cubicBezTo>
                <a:cubicBezTo>
                  <a:pt x="18401" y="3662"/>
                  <a:pt x="18369" y="3623"/>
                  <a:pt x="18337" y="3624"/>
                </a:cubicBezTo>
                <a:cubicBezTo>
                  <a:pt x="18082" y="3578"/>
                  <a:pt x="17774" y="3605"/>
                  <a:pt x="17477" y="3574"/>
                </a:cubicBezTo>
                <a:cubicBezTo>
                  <a:pt x="17365" y="3552"/>
                  <a:pt x="17210" y="3545"/>
                  <a:pt x="17093" y="3536"/>
                </a:cubicBezTo>
                <a:cubicBezTo>
                  <a:pt x="16849" y="3476"/>
                  <a:pt x="17158" y="3490"/>
                  <a:pt x="17211" y="3502"/>
                </a:cubicBezTo>
                <a:cubicBezTo>
                  <a:pt x="17574" y="3527"/>
                  <a:pt x="17993" y="3566"/>
                  <a:pt x="18325" y="3597"/>
                </a:cubicBezTo>
                <a:cubicBezTo>
                  <a:pt x="18502" y="3617"/>
                  <a:pt x="18598" y="3654"/>
                  <a:pt x="18763" y="3647"/>
                </a:cubicBezTo>
                <a:cubicBezTo>
                  <a:pt x="18799" y="3648"/>
                  <a:pt x="18831" y="3604"/>
                  <a:pt x="18927" y="3600"/>
                </a:cubicBezTo>
                <a:cubicBezTo>
                  <a:pt x="18927" y="3600"/>
                  <a:pt x="19061" y="3635"/>
                  <a:pt x="19050" y="3608"/>
                </a:cubicBezTo>
                <a:cubicBezTo>
                  <a:pt x="19039" y="3581"/>
                  <a:pt x="18695" y="3524"/>
                  <a:pt x="18663" y="3525"/>
                </a:cubicBezTo>
                <a:cubicBezTo>
                  <a:pt x="18433" y="3494"/>
                  <a:pt x="18369" y="3539"/>
                  <a:pt x="18179" y="3447"/>
                </a:cubicBezTo>
                <a:cubicBezTo>
                  <a:pt x="18099" y="3464"/>
                  <a:pt x="17870" y="3474"/>
                  <a:pt x="17848" y="3421"/>
                </a:cubicBezTo>
                <a:cubicBezTo>
                  <a:pt x="17848" y="3421"/>
                  <a:pt x="18189" y="3433"/>
                  <a:pt x="18179" y="3447"/>
                </a:cubicBezTo>
                <a:cubicBezTo>
                  <a:pt x="18274" y="3443"/>
                  <a:pt x="18551" y="3459"/>
                  <a:pt x="18716" y="3452"/>
                </a:cubicBezTo>
                <a:cubicBezTo>
                  <a:pt x="18881" y="3445"/>
                  <a:pt x="18322" y="3428"/>
                  <a:pt x="18253" y="3388"/>
                </a:cubicBezTo>
                <a:cubicBezTo>
                  <a:pt x="18253" y="3388"/>
                  <a:pt x="18253" y="3347"/>
                  <a:pt x="18195" y="3334"/>
                </a:cubicBezTo>
                <a:cubicBezTo>
                  <a:pt x="18164" y="3335"/>
                  <a:pt x="18001" y="3387"/>
                  <a:pt x="17987" y="3315"/>
                </a:cubicBezTo>
                <a:cubicBezTo>
                  <a:pt x="18009" y="3244"/>
                  <a:pt x="18307" y="3316"/>
                  <a:pt x="18406" y="3314"/>
                </a:cubicBezTo>
                <a:cubicBezTo>
                  <a:pt x="18539" y="3308"/>
                  <a:pt x="18249" y="3261"/>
                  <a:pt x="18195" y="3250"/>
                </a:cubicBezTo>
                <a:cubicBezTo>
                  <a:pt x="18051" y="3229"/>
                  <a:pt x="17999" y="3258"/>
                  <a:pt x="17909" y="3205"/>
                </a:cubicBezTo>
                <a:cubicBezTo>
                  <a:pt x="17840" y="3165"/>
                  <a:pt x="17775" y="3170"/>
                  <a:pt x="17621" y="3163"/>
                </a:cubicBezTo>
                <a:cubicBezTo>
                  <a:pt x="17535" y="3153"/>
                  <a:pt x="17323" y="3132"/>
                  <a:pt x="17366" y="3117"/>
                </a:cubicBezTo>
                <a:cubicBezTo>
                  <a:pt x="17334" y="3118"/>
                  <a:pt x="17590" y="3121"/>
                  <a:pt x="17590" y="3121"/>
                </a:cubicBezTo>
                <a:cubicBezTo>
                  <a:pt x="17553" y="3080"/>
                  <a:pt x="16994" y="3062"/>
                  <a:pt x="16903" y="2969"/>
                </a:cubicBezTo>
                <a:cubicBezTo>
                  <a:pt x="16882" y="2956"/>
                  <a:pt x="16957" y="2937"/>
                  <a:pt x="16957" y="2937"/>
                </a:cubicBezTo>
                <a:cubicBezTo>
                  <a:pt x="16776" y="2875"/>
                  <a:pt x="16558" y="2870"/>
                  <a:pt x="16350" y="2852"/>
                </a:cubicBezTo>
                <a:cubicBezTo>
                  <a:pt x="15830" y="2774"/>
                  <a:pt x="15279" y="2697"/>
                  <a:pt x="14693" y="2584"/>
                </a:cubicBezTo>
                <a:cubicBezTo>
                  <a:pt x="14726" y="2580"/>
                  <a:pt x="14550" y="2561"/>
                  <a:pt x="14539" y="2534"/>
                </a:cubicBezTo>
                <a:cubicBezTo>
                  <a:pt x="14559" y="2506"/>
                  <a:pt x="14725" y="2540"/>
                  <a:pt x="14736" y="2526"/>
                </a:cubicBezTo>
                <a:cubicBezTo>
                  <a:pt x="14736" y="2526"/>
                  <a:pt x="14724" y="2499"/>
                  <a:pt x="14746" y="2512"/>
                </a:cubicBezTo>
                <a:cubicBezTo>
                  <a:pt x="14847" y="2508"/>
                  <a:pt x="15066" y="2552"/>
                  <a:pt x="15267" y="2587"/>
                </a:cubicBezTo>
                <a:cubicBezTo>
                  <a:pt x="15442" y="2609"/>
                  <a:pt x="15672" y="2597"/>
                  <a:pt x="15762" y="2650"/>
                </a:cubicBezTo>
                <a:cubicBezTo>
                  <a:pt x="15762" y="2650"/>
                  <a:pt x="15740" y="2681"/>
                  <a:pt x="15761" y="2694"/>
                </a:cubicBezTo>
                <a:cubicBezTo>
                  <a:pt x="15761" y="2694"/>
                  <a:pt x="15804" y="2635"/>
                  <a:pt x="15830" y="2650"/>
                </a:cubicBezTo>
                <a:cubicBezTo>
                  <a:pt x="15895" y="2645"/>
                  <a:pt x="15985" y="2697"/>
                  <a:pt x="16070" y="2707"/>
                </a:cubicBezTo>
                <a:cubicBezTo>
                  <a:pt x="16558" y="2787"/>
                  <a:pt x="17097" y="2832"/>
                  <a:pt x="17605" y="2883"/>
                </a:cubicBezTo>
                <a:cubicBezTo>
                  <a:pt x="17393" y="2822"/>
                  <a:pt x="17393" y="2822"/>
                  <a:pt x="17615" y="2828"/>
                </a:cubicBezTo>
                <a:cubicBezTo>
                  <a:pt x="17526" y="2816"/>
                  <a:pt x="17404" y="2765"/>
                  <a:pt x="17537" y="2760"/>
                </a:cubicBezTo>
                <a:cubicBezTo>
                  <a:pt x="17447" y="2707"/>
                  <a:pt x="17414" y="2751"/>
                  <a:pt x="17346" y="2711"/>
                </a:cubicBezTo>
                <a:cubicBezTo>
                  <a:pt x="17315" y="2753"/>
                  <a:pt x="17270" y="2646"/>
                  <a:pt x="17346" y="2711"/>
                </a:cubicBezTo>
                <a:cubicBezTo>
                  <a:pt x="17754" y="2723"/>
                  <a:pt x="18526" y="2885"/>
                  <a:pt x="19046" y="2879"/>
                </a:cubicBezTo>
                <a:cubicBezTo>
                  <a:pt x="19286" y="2897"/>
                  <a:pt x="18946" y="2841"/>
                  <a:pt x="18855" y="2831"/>
                </a:cubicBezTo>
                <a:cubicBezTo>
                  <a:pt x="18670" y="2823"/>
                  <a:pt x="18615" y="2814"/>
                  <a:pt x="18461" y="2764"/>
                </a:cubicBezTo>
                <a:cubicBezTo>
                  <a:pt x="18403" y="2793"/>
                  <a:pt x="18329" y="2769"/>
                  <a:pt x="18218" y="2745"/>
                </a:cubicBezTo>
                <a:cubicBezTo>
                  <a:pt x="18149" y="2748"/>
                  <a:pt x="17876" y="2691"/>
                  <a:pt x="18027" y="2696"/>
                </a:cubicBezTo>
                <a:cubicBezTo>
                  <a:pt x="18181" y="2703"/>
                  <a:pt x="18360" y="2768"/>
                  <a:pt x="18461" y="2764"/>
                </a:cubicBezTo>
                <a:cubicBezTo>
                  <a:pt x="18558" y="2757"/>
                  <a:pt x="18627" y="2798"/>
                  <a:pt x="18755" y="2793"/>
                </a:cubicBezTo>
                <a:cubicBezTo>
                  <a:pt x="18812" y="2806"/>
                  <a:pt x="19032" y="2808"/>
                  <a:pt x="18999" y="2769"/>
                </a:cubicBezTo>
                <a:cubicBezTo>
                  <a:pt x="18956" y="2743"/>
                  <a:pt x="18559" y="2757"/>
                  <a:pt x="18482" y="2736"/>
                </a:cubicBezTo>
                <a:cubicBezTo>
                  <a:pt x="18271" y="2715"/>
                  <a:pt x="18095" y="2695"/>
                  <a:pt x="17962" y="2658"/>
                </a:cubicBezTo>
                <a:cubicBezTo>
                  <a:pt x="17931" y="2659"/>
                  <a:pt x="17899" y="2660"/>
                  <a:pt x="17873" y="2646"/>
                </a:cubicBezTo>
                <a:cubicBezTo>
                  <a:pt x="17840" y="2649"/>
                  <a:pt x="17807" y="2651"/>
                  <a:pt x="17786" y="2638"/>
                </a:cubicBezTo>
                <a:cubicBezTo>
                  <a:pt x="17754" y="2639"/>
                  <a:pt x="17754" y="2640"/>
                  <a:pt x="17729" y="2625"/>
                </a:cubicBezTo>
                <a:cubicBezTo>
                  <a:pt x="17718" y="2639"/>
                  <a:pt x="17675" y="2614"/>
                  <a:pt x="17729" y="2625"/>
                </a:cubicBezTo>
                <a:cubicBezTo>
                  <a:pt x="17739" y="2611"/>
                  <a:pt x="17739" y="2611"/>
                  <a:pt x="17786" y="2638"/>
                </a:cubicBezTo>
                <a:cubicBezTo>
                  <a:pt x="17796" y="2624"/>
                  <a:pt x="17830" y="2620"/>
                  <a:pt x="17873" y="2646"/>
                </a:cubicBezTo>
                <a:cubicBezTo>
                  <a:pt x="17884" y="2632"/>
                  <a:pt x="17919" y="2632"/>
                  <a:pt x="17962" y="2658"/>
                </a:cubicBezTo>
                <a:cubicBezTo>
                  <a:pt x="18214" y="2658"/>
                  <a:pt x="18579" y="2729"/>
                  <a:pt x="18877" y="2717"/>
                </a:cubicBezTo>
                <a:cubicBezTo>
                  <a:pt x="19163" y="2721"/>
                  <a:pt x="18525" y="2677"/>
                  <a:pt x="18414" y="2653"/>
                </a:cubicBezTo>
                <a:cubicBezTo>
                  <a:pt x="17904" y="2604"/>
                  <a:pt x="17224" y="2492"/>
                  <a:pt x="16778" y="2397"/>
                </a:cubicBezTo>
                <a:cubicBezTo>
                  <a:pt x="16768" y="2411"/>
                  <a:pt x="16746" y="2399"/>
                  <a:pt x="16724" y="2386"/>
                </a:cubicBezTo>
                <a:cubicBezTo>
                  <a:pt x="16680" y="2404"/>
                  <a:pt x="16624" y="2391"/>
                  <a:pt x="16580" y="2365"/>
                </a:cubicBezTo>
                <a:cubicBezTo>
                  <a:pt x="16570" y="2379"/>
                  <a:pt x="16548" y="2366"/>
                  <a:pt x="16523" y="2351"/>
                </a:cubicBezTo>
                <a:cubicBezTo>
                  <a:pt x="16513" y="2365"/>
                  <a:pt x="16513" y="2365"/>
                  <a:pt x="16491" y="2353"/>
                </a:cubicBezTo>
                <a:cubicBezTo>
                  <a:pt x="16481" y="2367"/>
                  <a:pt x="16460" y="2354"/>
                  <a:pt x="16438" y="2341"/>
                </a:cubicBezTo>
                <a:cubicBezTo>
                  <a:pt x="16426" y="2358"/>
                  <a:pt x="16404" y="2345"/>
                  <a:pt x="16383" y="2332"/>
                </a:cubicBezTo>
                <a:cubicBezTo>
                  <a:pt x="16395" y="2316"/>
                  <a:pt x="16417" y="2329"/>
                  <a:pt x="16438" y="2341"/>
                </a:cubicBezTo>
                <a:cubicBezTo>
                  <a:pt x="16449" y="2327"/>
                  <a:pt x="16470" y="2340"/>
                  <a:pt x="16491" y="2353"/>
                </a:cubicBezTo>
                <a:cubicBezTo>
                  <a:pt x="16502" y="2339"/>
                  <a:pt x="16502" y="2339"/>
                  <a:pt x="16523" y="2351"/>
                </a:cubicBezTo>
                <a:cubicBezTo>
                  <a:pt x="16533" y="2337"/>
                  <a:pt x="16559" y="2353"/>
                  <a:pt x="16580" y="2365"/>
                </a:cubicBezTo>
                <a:cubicBezTo>
                  <a:pt x="16624" y="2348"/>
                  <a:pt x="16681" y="2361"/>
                  <a:pt x="16724" y="2386"/>
                </a:cubicBezTo>
                <a:cubicBezTo>
                  <a:pt x="16735" y="2372"/>
                  <a:pt x="16757" y="2385"/>
                  <a:pt x="16778" y="2397"/>
                </a:cubicBezTo>
                <a:cubicBezTo>
                  <a:pt x="17155" y="2452"/>
                  <a:pt x="17596" y="2463"/>
                  <a:pt x="18037" y="2515"/>
                </a:cubicBezTo>
                <a:cubicBezTo>
                  <a:pt x="18172" y="2534"/>
                  <a:pt x="18313" y="2576"/>
                  <a:pt x="18409" y="2544"/>
                </a:cubicBezTo>
                <a:cubicBezTo>
                  <a:pt x="18364" y="2539"/>
                  <a:pt x="18281" y="2480"/>
                  <a:pt x="18409" y="2486"/>
                </a:cubicBezTo>
                <a:cubicBezTo>
                  <a:pt x="18772" y="2552"/>
                  <a:pt x="19239" y="2618"/>
                  <a:pt x="19579" y="2590"/>
                </a:cubicBezTo>
                <a:cubicBezTo>
                  <a:pt x="19776" y="2582"/>
                  <a:pt x="19346" y="2557"/>
                  <a:pt x="19292" y="2546"/>
                </a:cubicBezTo>
                <a:cubicBezTo>
                  <a:pt x="19233" y="2535"/>
                  <a:pt x="18957" y="2476"/>
                  <a:pt x="18957" y="2433"/>
                </a:cubicBezTo>
                <a:cubicBezTo>
                  <a:pt x="18978" y="2405"/>
                  <a:pt x="19224" y="2505"/>
                  <a:pt x="19289" y="2460"/>
                </a:cubicBezTo>
                <a:cubicBezTo>
                  <a:pt x="19155" y="2425"/>
                  <a:pt x="19101" y="2413"/>
                  <a:pt x="18925" y="2394"/>
                </a:cubicBezTo>
                <a:cubicBezTo>
                  <a:pt x="18781" y="2372"/>
                  <a:pt x="18437" y="2314"/>
                  <a:pt x="18746" y="2329"/>
                </a:cubicBezTo>
                <a:cubicBezTo>
                  <a:pt x="18771" y="2343"/>
                  <a:pt x="19187" y="2380"/>
                  <a:pt x="19166" y="2368"/>
                </a:cubicBezTo>
                <a:cubicBezTo>
                  <a:pt x="19155" y="2341"/>
                  <a:pt x="18725" y="2316"/>
                  <a:pt x="18703" y="2303"/>
                </a:cubicBezTo>
                <a:cubicBezTo>
                  <a:pt x="18602" y="2308"/>
                  <a:pt x="18501" y="2269"/>
                  <a:pt x="18357" y="2248"/>
                </a:cubicBezTo>
                <a:cubicBezTo>
                  <a:pt x="18017" y="2192"/>
                  <a:pt x="18670" y="2264"/>
                  <a:pt x="18799" y="2256"/>
                </a:cubicBezTo>
                <a:cubicBezTo>
                  <a:pt x="18766" y="2260"/>
                  <a:pt x="18699" y="2177"/>
                  <a:pt x="18724" y="2192"/>
                </a:cubicBezTo>
                <a:cubicBezTo>
                  <a:pt x="18609" y="2124"/>
                  <a:pt x="18688" y="2191"/>
                  <a:pt x="18544" y="2170"/>
                </a:cubicBezTo>
                <a:cubicBezTo>
                  <a:pt x="18443" y="2131"/>
                  <a:pt x="18368" y="2107"/>
                  <a:pt x="18288" y="2084"/>
                </a:cubicBezTo>
                <a:cubicBezTo>
                  <a:pt x="17880" y="2028"/>
                  <a:pt x="18411" y="2091"/>
                  <a:pt x="18422" y="2034"/>
                </a:cubicBezTo>
                <a:cubicBezTo>
                  <a:pt x="18410" y="2051"/>
                  <a:pt x="18099" y="1949"/>
                  <a:pt x="18320" y="1998"/>
                </a:cubicBezTo>
                <a:cubicBezTo>
                  <a:pt x="18555" y="2029"/>
                  <a:pt x="18862" y="2046"/>
                  <a:pt x="19123" y="2075"/>
                </a:cubicBezTo>
                <a:cubicBezTo>
                  <a:pt x="19458" y="2104"/>
                  <a:pt x="18938" y="2027"/>
                  <a:pt x="18851" y="2019"/>
                </a:cubicBezTo>
                <a:cubicBezTo>
                  <a:pt x="18794" y="2006"/>
                  <a:pt x="18518" y="1947"/>
                  <a:pt x="18518" y="1947"/>
                </a:cubicBezTo>
                <a:cubicBezTo>
                  <a:pt x="18538" y="1919"/>
                  <a:pt x="18981" y="2012"/>
                  <a:pt x="19016" y="2012"/>
                </a:cubicBezTo>
                <a:cubicBezTo>
                  <a:pt x="19048" y="2011"/>
                  <a:pt x="19059" y="1994"/>
                  <a:pt x="19070" y="1980"/>
                </a:cubicBezTo>
                <a:cubicBezTo>
                  <a:pt x="19277" y="1958"/>
                  <a:pt x="19566" y="2084"/>
                  <a:pt x="19676" y="2025"/>
                </a:cubicBezTo>
                <a:cubicBezTo>
                  <a:pt x="19676" y="2025"/>
                  <a:pt x="19464" y="1964"/>
                  <a:pt x="19650" y="1969"/>
                </a:cubicBezTo>
                <a:cubicBezTo>
                  <a:pt x="19959" y="1984"/>
                  <a:pt x="19405" y="1826"/>
                  <a:pt x="19362" y="1801"/>
                </a:cubicBezTo>
                <a:cubicBezTo>
                  <a:pt x="19384" y="1813"/>
                  <a:pt x="19438" y="1782"/>
                  <a:pt x="19438" y="1782"/>
                </a:cubicBezTo>
                <a:cubicBezTo>
                  <a:pt x="19317" y="1730"/>
                  <a:pt x="18917" y="1663"/>
                  <a:pt x="18656" y="1634"/>
                </a:cubicBezTo>
                <a:cubicBezTo>
                  <a:pt x="18545" y="1609"/>
                  <a:pt x="18401" y="1587"/>
                  <a:pt x="18257" y="1566"/>
                </a:cubicBezTo>
                <a:cubicBezTo>
                  <a:pt x="18200" y="1553"/>
                  <a:pt x="17870" y="1483"/>
                  <a:pt x="17849" y="1470"/>
                </a:cubicBezTo>
                <a:lnTo>
                  <a:pt x="17923" y="1454"/>
                </a:lnTo>
                <a:cubicBezTo>
                  <a:pt x="17615" y="1313"/>
                  <a:pt x="17040" y="1266"/>
                  <a:pt x="16707" y="1194"/>
                </a:cubicBezTo>
                <a:cubicBezTo>
                  <a:pt x="16345" y="1126"/>
                  <a:pt x="16775" y="1194"/>
                  <a:pt x="16887" y="1216"/>
                </a:cubicBezTo>
                <a:cubicBezTo>
                  <a:pt x="17041" y="1223"/>
                  <a:pt x="17084" y="1249"/>
                  <a:pt x="17217" y="1243"/>
                </a:cubicBezTo>
                <a:cubicBezTo>
                  <a:pt x="17094" y="1194"/>
                  <a:pt x="16983" y="1212"/>
                  <a:pt x="16861" y="1161"/>
                </a:cubicBezTo>
                <a:cubicBezTo>
                  <a:pt x="16829" y="1162"/>
                  <a:pt x="16772" y="1149"/>
                  <a:pt x="16729" y="1124"/>
                </a:cubicBezTo>
                <a:cubicBezTo>
                  <a:pt x="16718" y="1138"/>
                  <a:pt x="16685" y="1141"/>
                  <a:pt x="16675" y="1112"/>
                </a:cubicBezTo>
                <a:cubicBezTo>
                  <a:pt x="16441" y="1122"/>
                  <a:pt x="16451" y="1024"/>
                  <a:pt x="16675" y="1112"/>
                </a:cubicBezTo>
                <a:cubicBezTo>
                  <a:pt x="16675" y="1112"/>
                  <a:pt x="16707" y="1111"/>
                  <a:pt x="16729" y="1124"/>
                </a:cubicBezTo>
                <a:cubicBezTo>
                  <a:pt x="16761" y="1122"/>
                  <a:pt x="16818" y="1136"/>
                  <a:pt x="16861" y="1161"/>
                </a:cubicBezTo>
                <a:cubicBezTo>
                  <a:pt x="16994" y="1155"/>
                  <a:pt x="17138" y="1176"/>
                  <a:pt x="17260" y="1228"/>
                </a:cubicBezTo>
                <a:cubicBezTo>
                  <a:pt x="17270" y="1214"/>
                  <a:pt x="17301" y="1212"/>
                  <a:pt x="17313" y="1239"/>
                </a:cubicBezTo>
                <a:cubicBezTo>
                  <a:pt x="17355" y="1224"/>
                  <a:pt x="17414" y="1235"/>
                  <a:pt x="17457" y="1260"/>
                </a:cubicBezTo>
                <a:cubicBezTo>
                  <a:pt x="17514" y="1233"/>
                  <a:pt x="17588" y="1257"/>
                  <a:pt x="17657" y="1298"/>
                </a:cubicBezTo>
                <a:cubicBezTo>
                  <a:pt x="17669" y="1281"/>
                  <a:pt x="17700" y="1280"/>
                  <a:pt x="17712" y="1306"/>
                </a:cubicBezTo>
                <a:cubicBezTo>
                  <a:pt x="17779" y="1306"/>
                  <a:pt x="17966" y="1312"/>
                  <a:pt x="18078" y="1334"/>
                </a:cubicBezTo>
                <a:cubicBezTo>
                  <a:pt x="18231" y="1344"/>
                  <a:pt x="17775" y="1263"/>
                  <a:pt x="17743" y="1264"/>
                </a:cubicBezTo>
                <a:cubicBezTo>
                  <a:pt x="17126" y="1150"/>
                  <a:pt x="16505" y="1035"/>
                  <a:pt x="15899" y="907"/>
                </a:cubicBezTo>
                <a:cubicBezTo>
                  <a:pt x="14917" y="722"/>
                  <a:pt x="13822" y="473"/>
                  <a:pt x="12849" y="317"/>
                </a:cubicBezTo>
                <a:cubicBezTo>
                  <a:pt x="12839" y="331"/>
                  <a:pt x="12839" y="331"/>
                  <a:pt x="12818" y="318"/>
                </a:cubicBezTo>
                <a:cubicBezTo>
                  <a:pt x="12785" y="363"/>
                  <a:pt x="12738" y="251"/>
                  <a:pt x="12818" y="318"/>
                </a:cubicBezTo>
                <a:cubicBezTo>
                  <a:pt x="12828" y="304"/>
                  <a:pt x="12828" y="304"/>
                  <a:pt x="12849" y="317"/>
                </a:cubicBezTo>
                <a:cubicBezTo>
                  <a:pt x="12860" y="303"/>
                  <a:pt x="12881" y="316"/>
                  <a:pt x="12892" y="302"/>
                </a:cubicBezTo>
                <a:cubicBezTo>
                  <a:pt x="12440" y="180"/>
                  <a:pt x="11813" y="123"/>
                  <a:pt x="11371" y="114"/>
                </a:cubicBezTo>
                <a:cubicBezTo>
                  <a:pt x="11271" y="116"/>
                  <a:pt x="11185" y="149"/>
                  <a:pt x="11075" y="124"/>
                </a:cubicBezTo>
                <a:cubicBezTo>
                  <a:pt x="11132" y="138"/>
                  <a:pt x="11074" y="84"/>
                  <a:pt x="11052" y="71"/>
                </a:cubicBezTo>
                <a:cubicBezTo>
                  <a:pt x="11030" y="59"/>
                  <a:pt x="10956" y="118"/>
                  <a:pt x="10963" y="59"/>
                </a:cubicBezTo>
                <a:cubicBezTo>
                  <a:pt x="11004" y="3"/>
                  <a:pt x="11260" y="89"/>
                  <a:pt x="11074" y="0"/>
                </a:cubicBezTo>
                <a:close/>
                <a:moveTo>
                  <a:pt x="12892" y="302"/>
                </a:moveTo>
                <a:cubicBezTo>
                  <a:pt x="12939" y="329"/>
                  <a:pt x="12992" y="340"/>
                  <a:pt x="13036" y="323"/>
                </a:cubicBezTo>
                <a:cubicBezTo>
                  <a:pt x="13014" y="310"/>
                  <a:pt x="12991" y="301"/>
                  <a:pt x="12966" y="297"/>
                </a:cubicBezTo>
                <a:cubicBezTo>
                  <a:pt x="12941" y="293"/>
                  <a:pt x="12916" y="294"/>
                  <a:pt x="12892" y="302"/>
                </a:cubicBezTo>
                <a:close/>
                <a:moveTo>
                  <a:pt x="13036" y="323"/>
                </a:moveTo>
                <a:cubicBezTo>
                  <a:pt x="13061" y="337"/>
                  <a:pt x="13083" y="351"/>
                  <a:pt x="13093" y="337"/>
                </a:cubicBezTo>
                <a:cubicBezTo>
                  <a:pt x="13082" y="330"/>
                  <a:pt x="13071" y="323"/>
                  <a:pt x="13061" y="320"/>
                </a:cubicBezTo>
                <a:cubicBezTo>
                  <a:pt x="13050" y="316"/>
                  <a:pt x="13041" y="316"/>
                  <a:pt x="13036" y="323"/>
                </a:cubicBezTo>
                <a:close/>
                <a:moveTo>
                  <a:pt x="13093" y="337"/>
                </a:moveTo>
                <a:cubicBezTo>
                  <a:pt x="13136" y="362"/>
                  <a:pt x="13172" y="363"/>
                  <a:pt x="13182" y="349"/>
                </a:cubicBezTo>
                <a:cubicBezTo>
                  <a:pt x="13159" y="335"/>
                  <a:pt x="13139" y="328"/>
                  <a:pt x="13124" y="327"/>
                </a:cubicBezTo>
                <a:cubicBezTo>
                  <a:pt x="13109" y="326"/>
                  <a:pt x="13098" y="330"/>
                  <a:pt x="13093" y="337"/>
                </a:cubicBezTo>
                <a:close/>
                <a:moveTo>
                  <a:pt x="13182" y="349"/>
                </a:moveTo>
                <a:cubicBezTo>
                  <a:pt x="13204" y="361"/>
                  <a:pt x="13225" y="374"/>
                  <a:pt x="13237" y="357"/>
                </a:cubicBezTo>
                <a:cubicBezTo>
                  <a:pt x="13226" y="351"/>
                  <a:pt x="13216" y="345"/>
                  <a:pt x="13206" y="342"/>
                </a:cubicBezTo>
                <a:cubicBezTo>
                  <a:pt x="13196" y="340"/>
                  <a:pt x="13188" y="340"/>
                  <a:pt x="13182" y="349"/>
                </a:cubicBezTo>
                <a:close/>
                <a:moveTo>
                  <a:pt x="17712" y="1306"/>
                </a:moveTo>
                <a:cubicBezTo>
                  <a:pt x="17712" y="1306"/>
                  <a:pt x="17712" y="1306"/>
                  <a:pt x="17700" y="1323"/>
                </a:cubicBezTo>
                <a:cubicBezTo>
                  <a:pt x="17733" y="1319"/>
                  <a:pt x="17712" y="1306"/>
                  <a:pt x="17712" y="1306"/>
                </a:cubicBezTo>
                <a:close/>
                <a:moveTo>
                  <a:pt x="17700" y="1323"/>
                </a:moveTo>
                <a:cubicBezTo>
                  <a:pt x="17678" y="1310"/>
                  <a:pt x="17678" y="1310"/>
                  <a:pt x="17657" y="1298"/>
                </a:cubicBezTo>
                <a:cubicBezTo>
                  <a:pt x="17657" y="1298"/>
                  <a:pt x="17656" y="1297"/>
                  <a:pt x="17646" y="1311"/>
                </a:cubicBezTo>
                <a:cubicBezTo>
                  <a:pt x="17668" y="1324"/>
                  <a:pt x="17700" y="1323"/>
                  <a:pt x="17700" y="1323"/>
                </a:cubicBezTo>
                <a:close/>
                <a:moveTo>
                  <a:pt x="17646" y="1311"/>
                </a:moveTo>
                <a:cubicBezTo>
                  <a:pt x="17640" y="1298"/>
                  <a:pt x="17635" y="1295"/>
                  <a:pt x="17630" y="1297"/>
                </a:cubicBezTo>
                <a:cubicBezTo>
                  <a:pt x="17625" y="1299"/>
                  <a:pt x="17619" y="1306"/>
                  <a:pt x="17614" y="1313"/>
                </a:cubicBezTo>
                <a:cubicBezTo>
                  <a:pt x="17636" y="1325"/>
                  <a:pt x="17646" y="1311"/>
                  <a:pt x="17646" y="1311"/>
                </a:cubicBezTo>
                <a:close/>
                <a:moveTo>
                  <a:pt x="17614" y="1313"/>
                </a:moveTo>
                <a:cubicBezTo>
                  <a:pt x="17607" y="1298"/>
                  <a:pt x="17596" y="1292"/>
                  <a:pt x="17585" y="1290"/>
                </a:cubicBezTo>
                <a:cubicBezTo>
                  <a:pt x="17573" y="1289"/>
                  <a:pt x="17562" y="1293"/>
                  <a:pt x="17557" y="1300"/>
                </a:cubicBezTo>
                <a:cubicBezTo>
                  <a:pt x="17579" y="1312"/>
                  <a:pt x="17614" y="1313"/>
                  <a:pt x="17614" y="1313"/>
                </a:cubicBezTo>
                <a:close/>
                <a:moveTo>
                  <a:pt x="17557" y="1300"/>
                </a:moveTo>
                <a:cubicBezTo>
                  <a:pt x="17524" y="1260"/>
                  <a:pt x="17504" y="1288"/>
                  <a:pt x="17457" y="1260"/>
                </a:cubicBezTo>
                <a:cubicBezTo>
                  <a:pt x="17445" y="1277"/>
                  <a:pt x="17423" y="1264"/>
                  <a:pt x="17413" y="1278"/>
                </a:cubicBezTo>
                <a:cubicBezTo>
                  <a:pt x="17470" y="1292"/>
                  <a:pt x="17513" y="1317"/>
                  <a:pt x="17557" y="1300"/>
                </a:cubicBezTo>
                <a:close/>
                <a:moveTo>
                  <a:pt x="17413" y="1278"/>
                </a:moveTo>
                <a:cubicBezTo>
                  <a:pt x="17380" y="1239"/>
                  <a:pt x="17359" y="1266"/>
                  <a:pt x="17313" y="1239"/>
                </a:cubicBezTo>
                <a:cubicBezTo>
                  <a:pt x="17313" y="1239"/>
                  <a:pt x="17281" y="1240"/>
                  <a:pt x="17260" y="1228"/>
                </a:cubicBezTo>
                <a:cubicBezTo>
                  <a:pt x="17249" y="1242"/>
                  <a:pt x="17228" y="1229"/>
                  <a:pt x="17217" y="1243"/>
                </a:cubicBezTo>
                <a:cubicBezTo>
                  <a:pt x="17292" y="1267"/>
                  <a:pt x="17371" y="1293"/>
                  <a:pt x="17413" y="1278"/>
                </a:cubicBezTo>
                <a:close/>
                <a:moveTo>
                  <a:pt x="18409" y="2544"/>
                </a:moveTo>
                <a:cubicBezTo>
                  <a:pt x="18419" y="2545"/>
                  <a:pt x="18427" y="2544"/>
                  <a:pt x="18431" y="2539"/>
                </a:cubicBezTo>
                <a:cubicBezTo>
                  <a:pt x="18425" y="2542"/>
                  <a:pt x="18416" y="2541"/>
                  <a:pt x="18409" y="2544"/>
                </a:cubicBezTo>
                <a:close/>
                <a:moveTo>
                  <a:pt x="17615" y="2828"/>
                </a:moveTo>
                <a:cubicBezTo>
                  <a:pt x="17637" y="2841"/>
                  <a:pt x="17670" y="2837"/>
                  <a:pt x="17702" y="2836"/>
                </a:cubicBezTo>
                <a:cubicBezTo>
                  <a:pt x="17680" y="2823"/>
                  <a:pt x="17662" y="2818"/>
                  <a:pt x="17647" y="2817"/>
                </a:cubicBezTo>
                <a:cubicBezTo>
                  <a:pt x="17632" y="2816"/>
                  <a:pt x="17621" y="2820"/>
                  <a:pt x="17615" y="2828"/>
                </a:cubicBezTo>
                <a:close/>
                <a:moveTo>
                  <a:pt x="17702" y="2836"/>
                </a:moveTo>
                <a:cubicBezTo>
                  <a:pt x="17723" y="2849"/>
                  <a:pt x="17759" y="2850"/>
                  <a:pt x="17791" y="2849"/>
                </a:cubicBezTo>
                <a:cubicBezTo>
                  <a:pt x="17767" y="2835"/>
                  <a:pt x="17748" y="2828"/>
                  <a:pt x="17733" y="2827"/>
                </a:cubicBezTo>
                <a:cubicBezTo>
                  <a:pt x="17718" y="2825"/>
                  <a:pt x="17707" y="2829"/>
                  <a:pt x="17702" y="2836"/>
                </a:cubicBezTo>
                <a:close/>
                <a:moveTo>
                  <a:pt x="17791" y="2849"/>
                </a:moveTo>
                <a:cubicBezTo>
                  <a:pt x="17812" y="2861"/>
                  <a:pt x="17846" y="2858"/>
                  <a:pt x="17878" y="2856"/>
                </a:cubicBezTo>
                <a:cubicBezTo>
                  <a:pt x="17856" y="2843"/>
                  <a:pt x="17837" y="2837"/>
                  <a:pt x="17823" y="2837"/>
                </a:cubicBezTo>
                <a:cubicBezTo>
                  <a:pt x="17808" y="2836"/>
                  <a:pt x="17797" y="2840"/>
                  <a:pt x="17791" y="2849"/>
                </a:cubicBezTo>
                <a:close/>
                <a:moveTo>
                  <a:pt x="17605" y="2883"/>
                </a:moveTo>
                <a:cubicBezTo>
                  <a:pt x="17627" y="2896"/>
                  <a:pt x="17659" y="2895"/>
                  <a:pt x="17691" y="2893"/>
                </a:cubicBezTo>
                <a:cubicBezTo>
                  <a:pt x="17669" y="2881"/>
                  <a:pt x="17650" y="2875"/>
                  <a:pt x="17635" y="2874"/>
                </a:cubicBezTo>
                <a:cubicBezTo>
                  <a:pt x="17621" y="2873"/>
                  <a:pt x="17610" y="2876"/>
                  <a:pt x="17605" y="2883"/>
                </a:cubicBezTo>
                <a:close/>
                <a:moveTo>
                  <a:pt x="17691" y="2893"/>
                </a:moveTo>
                <a:cubicBezTo>
                  <a:pt x="17716" y="2908"/>
                  <a:pt x="17748" y="2906"/>
                  <a:pt x="17782" y="2903"/>
                </a:cubicBezTo>
                <a:cubicBezTo>
                  <a:pt x="17760" y="2890"/>
                  <a:pt x="17740" y="2884"/>
                  <a:pt x="17724" y="2883"/>
                </a:cubicBezTo>
                <a:cubicBezTo>
                  <a:pt x="17708" y="2882"/>
                  <a:pt x="17696" y="2886"/>
                  <a:pt x="17691" y="2893"/>
                </a:cubicBezTo>
                <a:close/>
                <a:moveTo>
                  <a:pt x="17782" y="2903"/>
                </a:moveTo>
                <a:cubicBezTo>
                  <a:pt x="17803" y="2915"/>
                  <a:pt x="17803" y="2915"/>
                  <a:pt x="17835" y="2914"/>
                </a:cubicBezTo>
                <a:cubicBezTo>
                  <a:pt x="17813" y="2901"/>
                  <a:pt x="17802" y="2895"/>
                  <a:pt x="17796" y="2894"/>
                </a:cubicBezTo>
                <a:cubicBezTo>
                  <a:pt x="17789" y="2893"/>
                  <a:pt x="17787" y="2896"/>
                  <a:pt x="17782" y="2903"/>
                </a:cubicBezTo>
                <a:close/>
                <a:moveTo>
                  <a:pt x="17835" y="2914"/>
                </a:moveTo>
                <a:cubicBezTo>
                  <a:pt x="17835" y="2914"/>
                  <a:pt x="17856" y="2927"/>
                  <a:pt x="17866" y="2913"/>
                </a:cubicBezTo>
                <a:cubicBezTo>
                  <a:pt x="17856" y="2907"/>
                  <a:pt x="17848" y="2907"/>
                  <a:pt x="17842" y="2909"/>
                </a:cubicBezTo>
                <a:cubicBezTo>
                  <a:pt x="17837" y="2911"/>
                  <a:pt x="17835" y="2914"/>
                  <a:pt x="17835" y="2914"/>
                </a:cubicBezTo>
                <a:close/>
                <a:moveTo>
                  <a:pt x="14746" y="2512"/>
                </a:moveTo>
                <a:cubicBezTo>
                  <a:pt x="14746" y="2512"/>
                  <a:pt x="14746" y="2512"/>
                  <a:pt x="14736" y="2526"/>
                </a:cubicBezTo>
                <a:cubicBezTo>
                  <a:pt x="14768" y="2525"/>
                  <a:pt x="14767" y="2525"/>
                  <a:pt x="14746" y="2512"/>
                </a:cubicBezTo>
                <a:close/>
                <a:moveTo>
                  <a:pt x="18868" y="3729"/>
                </a:moveTo>
                <a:cubicBezTo>
                  <a:pt x="18911" y="3754"/>
                  <a:pt x="18943" y="3752"/>
                  <a:pt x="18953" y="3738"/>
                </a:cubicBezTo>
                <a:cubicBezTo>
                  <a:pt x="18942" y="3732"/>
                  <a:pt x="18929" y="3729"/>
                  <a:pt x="18914" y="3728"/>
                </a:cubicBezTo>
                <a:cubicBezTo>
                  <a:pt x="18900" y="3727"/>
                  <a:pt x="18884" y="3728"/>
                  <a:pt x="18868" y="3729"/>
                </a:cubicBezTo>
                <a:close/>
                <a:moveTo>
                  <a:pt x="18129" y="3773"/>
                </a:moveTo>
                <a:cubicBezTo>
                  <a:pt x="18151" y="3786"/>
                  <a:pt x="18150" y="3786"/>
                  <a:pt x="18162" y="3769"/>
                </a:cubicBezTo>
                <a:cubicBezTo>
                  <a:pt x="18162" y="3769"/>
                  <a:pt x="18157" y="3766"/>
                  <a:pt x="18150" y="3765"/>
                </a:cubicBezTo>
                <a:cubicBezTo>
                  <a:pt x="18143" y="3764"/>
                  <a:pt x="18135" y="3765"/>
                  <a:pt x="18129" y="3773"/>
                </a:cubicBezTo>
                <a:close/>
                <a:moveTo>
                  <a:pt x="18162" y="3769"/>
                </a:moveTo>
                <a:cubicBezTo>
                  <a:pt x="18187" y="3784"/>
                  <a:pt x="18188" y="3784"/>
                  <a:pt x="18198" y="3770"/>
                </a:cubicBezTo>
                <a:cubicBezTo>
                  <a:pt x="18198" y="3770"/>
                  <a:pt x="18192" y="3767"/>
                  <a:pt x="18184" y="3765"/>
                </a:cubicBezTo>
                <a:cubicBezTo>
                  <a:pt x="18177" y="3763"/>
                  <a:pt x="18167" y="3762"/>
                  <a:pt x="18162" y="3769"/>
                </a:cubicBezTo>
                <a:close/>
                <a:moveTo>
                  <a:pt x="18198" y="3770"/>
                </a:moveTo>
                <a:cubicBezTo>
                  <a:pt x="18241" y="3795"/>
                  <a:pt x="18241" y="3795"/>
                  <a:pt x="18251" y="3781"/>
                </a:cubicBezTo>
                <a:cubicBezTo>
                  <a:pt x="18230" y="3769"/>
                  <a:pt x="18230" y="3769"/>
                  <a:pt x="18198" y="3770"/>
                </a:cubicBezTo>
                <a:close/>
                <a:moveTo>
                  <a:pt x="17456" y="5034"/>
                </a:moveTo>
                <a:cubicBezTo>
                  <a:pt x="17466" y="5063"/>
                  <a:pt x="17478" y="5047"/>
                  <a:pt x="17489" y="5033"/>
                </a:cubicBezTo>
                <a:cubicBezTo>
                  <a:pt x="17478" y="5027"/>
                  <a:pt x="17470" y="5027"/>
                  <a:pt x="17465" y="5029"/>
                </a:cubicBezTo>
                <a:cubicBezTo>
                  <a:pt x="17459" y="5031"/>
                  <a:pt x="17456" y="5034"/>
                  <a:pt x="17456" y="5034"/>
                </a:cubicBezTo>
                <a:close/>
                <a:moveTo>
                  <a:pt x="17489" y="5033"/>
                </a:moveTo>
                <a:cubicBezTo>
                  <a:pt x="17553" y="5071"/>
                  <a:pt x="17599" y="5058"/>
                  <a:pt x="17641" y="5042"/>
                </a:cubicBezTo>
                <a:cubicBezTo>
                  <a:pt x="17624" y="5032"/>
                  <a:pt x="17609" y="5027"/>
                  <a:pt x="17596" y="5025"/>
                </a:cubicBezTo>
                <a:cubicBezTo>
                  <a:pt x="17556" y="5020"/>
                  <a:pt x="17529" y="5041"/>
                  <a:pt x="17489" y="5033"/>
                </a:cubicBezTo>
                <a:close/>
                <a:moveTo>
                  <a:pt x="17641" y="5042"/>
                </a:moveTo>
                <a:cubicBezTo>
                  <a:pt x="17652" y="5069"/>
                  <a:pt x="17663" y="5055"/>
                  <a:pt x="17675" y="5039"/>
                </a:cubicBezTo>
                <a:cubicBezTo>
                  <a:pt x="17664" y="5032"/>
                  <a:pt x="17655" y="5034"/>
                  <a:pt x="17650" y="5036"/>
                </a:cubicBezTo>
                <a:cubicBezTo>
                  <a:pt x="17644" y="5039"/>
                  <a:pt x="17641" y="5042"/>
                  <a:pt x="17641" y="5042"/>
                </a:cubicBezTo>
                <a:close/>
                <a:moveTo>
                  <a:pt x="17820" y="18226"/>
                </a:moveTo>
                <a:lnTo>
                  <a:pt x="17820" y="18226"/>
                </a:lnTo>
                <a:cubicBezTo>
                  <a:pt x="17817" y="18225"/>
                  <a:pt x="17817" y="18226"/>
                  <a:pt x="17819" y="18230"/>
                </a:cubicBezTo>
                <a:lnTo>
                  <a:pt x="17820" y="18226"/>
                </a:lnTo>
                <a:close/>
                <a:moveTo>
                  <a:pt x="18318" y="18503"/>
                </a:moveTo>
                <a:cubicBezTo>
                  <a:pt x="18324" y="18517"/>
                  <a:pt x="18329" y="18520"/>
                  <a:pt x="18337" y="18520"/>
                </a:cubicBezTo>
                <a:lnTo>
                  <a:pt x="18347" y="18518"/>
                </a:lnTo>
                <a:lnTo>
                  <a:pt x="18318" y="18503"/>
                </a:lnTo>
                <a:close/>
                <a:moveTo>
                  <a:pt x="18347" y="18518"/>
                </a:moveTo>
                <a:lnTo>
                  <a:pt x="18349" y="18519"/>
                </a:lnTo>
                <a:cubicBezTo>
                  <a:pt x="18358" y="18522"/>
                  <a:pt x="18366" y="18522"/>
                  <a:pt x="18371" y="18515"/>
                </a:cubicBezTo>
                <a:lnTo>
                  <a:pt x="18347" y="18518"/>
                </a:lnTo>
                <a:close/>
                <a:moveTo>
                  <a:pt x="15568" y="20890"/>
                </a:moveTo>
                <a:cubicBezTo>
                  <a:pt x="15568" y="20890"/>
                  <a:pt x="15568" y="20890"/>
                  <a:pt x="15546" y="20877"/>
                </a:cubicBezTo>
                <a:cubicBezTo>
                  <a:pt x="15546" y="20877"/>
                  <a:pt x="15546" y="20877"/>
                  <a:pt x="15534" y="20894"/>
                </a:cubicBezTo>
                <a:cubicBezTo>
                  <a:pt x="15556" y="20906"/>
                  <a:pt x="15568" y="20890"/>
                  <a:pt x="15568" y="20890"/>
                </a:cubicBezTo>
                <a:close/>
                <a:moveTo>
                  <a:pt x="15534" y="20894"/>
                </a:moveTo>
                <a:cubicBezTo>
                  <a:pt x="15534" y="20894"/>
                  <a:pt x="15509" y="20879"/>
                  <a:pt x="15488" y="20866"/>
                </a:cubicBezTo>
                <a:cubicBezTo>
                  <a:pt x="15488" y="20866"/>
                  <a:pt x="15488" y="20866"/>
                  <a:pt x="15477" y="20880"/>
                </a:cubicBezTo>
                <a:cubicBezTo>
                  <a:pt x="15499" y="20893"/>
                  <a:pt x="15524" y="20908"/>
                  <a:pt x="15534" y="20894"/>
                </a:cubicBezTo>
                <a:close/>
                <a:moveTo>
                  <a:pt x="15166" y="21164"/>
                </a:moveTo>
                <a:lnTo>
                  <a:pt x="15169" y="21165"/>
                </a:lnTo>
                <a:cubicBezTo>
                  <a:pt x="15173" y="21165"/>
                  <a:pt x="15176" y="21164"/>
                  <a:pt x="15179" y="21160"/>
                </a:cubicBezTo>
                <a:lnTo>
                  <a:pt x="15166" y="21164"/>
                </a:lnTo>
                <a:close/>
                <a:moveTo>
                  <a:pt x="7664" y="8303"/>
                </a:moveTo>
                <a:cubicBezTo>
                  <a:pt x="7729" y="8341"/>
                  <a:pt x="7787" y="8355"/>
                  <a:pt x="7852" y="8350"/>
                </a:cubicBezTo>
                <a:cubicBezTo>
                  <a:pt x="7762" y="8297"/>
                  <a:pt x="7718" y="8315"/>
                  <a:pt x="7664" y="8303"/>
                </a:cubicBezTo>
                <a:close/>
                <a:moveTo>
                  <a:pt x="7852" y="8350"/>
                </a:moveTo>
                <a:cubicBezTo>
                  <a:pt x="7862" y="8379"/>
                  <a:pt x="7899" y="8377"/>
                  <a:pt x="7909" y="8363"/>
                </a:cubicBezTo>
                <a:cubicBezTo>
                  <a:pt x="7884" y="8348"/>
                  <a:pt x="7852" y="8350"/>
                  <a:pt x="7852" y="8350"/>
                </a:cubicBezTo>
                <a:close/>
                <a:moveTo>
                  <a:pt x="7909" y="8363"/>
                </a:moveTo>
                <a:cubicBezTo>
                  <a:pt x="7974" y="8401"/>
                  <a:pt x="8027" y="8413"/>
                  <a:pt x="8094" y="8412"/>
                </a:cubicBezTo>
                <a:cubicBezTo>
                  <a:pt x="8005" y="8359"/>
                  <a:pt x="7963" y="8374"/>
                  <a:pt x="7909" y="8363"/>
                </a:cubicBezTo>
                <a:close/>
                <a:moveTo>
                  <a:pt x="8094" y="8412"/>
                </a:moveTo>
                <a:cubicBezTo>
                  <a:pt x="8106" y="8439"/>
                  <a:pt x="8149" y="8464"/>
                  <a:pt x="8170" y="8436"/>
                </a:cubicBezTo>
                <a:cubicBezTo>
                  <a:pt x="8148" y="8423"/>
                  <a:pt x="8132" y="8414"/>
                  <a:pt x="8120" y="8409"/>
                </a:cubicBezTo>
                <a:cubicBezTo>
                  <a:pt x="8108" y="8404"/>
                  <a:pt x="8100" y="8405"/>
                  <a:pt x="8094" y="8412"/>
                </a:cubicBezTo>
                <a:close/>
                <a:moveTo>
                  <a:pt x="12069" y="9606"/>
                </a:moveTo>
                <a:cubicBezTo>
                  <a:pt x="12037" y="9587"/>
                  <a:pt x="12015" y="9573"/>
                  <a:pt x="11995" y="9567"/>
                </a:cubicBezTo>
                <a:cubicBezTo>
                  <a:pt x="11975" y="9560"/>
                  <a:pt x="11958" y="9560"/>
                  <a:pt x="11937" y="9568"/>
                </a:cubicBezTo>
                <a:cubicBezTo>
                  <a:pt x="11984" y="9595"/>
                  <a:pt x="12037" y="9607"/>
                  <a:pt x="12069" y="9606"/>
                </a:cubicBezTo>
                <a:close/>
                <a:moveTo>
                  <a:pt x="11937" y="9568"/>
                </a:moveTo>
                <a:cubicBezTo>
                  <a:pt x="11915" y="9555"/>
                  <a:pt x="11898" y="9545"/>
                  <a:pt x="11885" y="9540"/>
                </a:cubicBezTo>
                <a:cubicBezTo>
                  <a:pt x="11872" y="9535"/>
                  <a:pt x="11864" y="9535"/>
                  <a:pt x="11859" y="9542"/>
                </a:cubicBezTo>
                <a:cubicBezTo>
                  <a:pt x="11884" y="9557"/>
                  <a:pt x="11927" y="9582"/>
                  <a:pt x="11937" y="9568"/>
                </a:cubicBezTo>
                <a:close/>
                <a:moveTo>
                  <a:pt x="11859" y="9542"/>
                </a:moveTo>
                <a:cubicBezTo>
                  <a:pt x="11848" y="9536"/>
                  <a:pt x="11836" y="9530"/>
                  <a:pt x="11827" y="9527"/>
                </a:cubicBezTo>
                <a:cubicBezTo>
                  <a:pt x="11817" y="9524"/>
                  <a:pt x="11809" y="9525"/>
                  <a:pt x="11803" y="9533"/>
                </a:cubicBezTo>
                <a:cubicBezTo>
                  <a:pt x="11824" y="9546"/>
                  <a:pt x="11847" y="9559"/>
                  <a:pt x="11859" y="9542"/>
                </a:cubicBezTo>
                <a:close/>
                <a:moveTo>
                  <a:pt x="11803" y="9533"/>
                </a:moveTo>
                <a:cubicBezTo>
                  <a:pt x="11781" y="9521"/>
                  <a:pt x="11765" y="9511"/>
                  <a:pt x="11753" y="9506"/>
                </a:cubicBezTo>
                <a:cubicBezTo>
                  <a:pt x="11741" y="9502"/>
                  <a:pt x="11733" y="9502"/>
                  <a:pt x="11728" y="9509"/>
                </a:cubicBezTo>
                <a:cubicBezTo>
                  <a:pt x="11749" y="9522"/>
                  <a:pt x="11792" y="9547"/>
                  <a:pt x="11803" y="9533"/>
                </a:cubicBezTo>
                <a:close/>
                <a:moveTo>
                  <a:pt x="8459" y="1596"/>
                </a:moveTo>
                <a:cubicBezTo>
                  <a:pt x="8430" y="1558"/>
                  <a:pt x="8407" y="1546"/>
                  <a:pt x="8390" y="1547"/>
                </a:cubicBezTo>
                <a:cubicBezTo>
                  <a:pt x="8338" y="1552"/>
                  <a:pt x="8340" y="1688"/>
                  <a:pt x="8383" y="1698"/>
                </a:cubicBezTo>
                <a:cubicBezTo>
                  <a:pt x="8416" y="1695"/>
                  <a:pt x="8347" y="1573"/>
                  <a:pt x="8459" y="1596"/>
                </a:cubicBezTo>
                <a:close/>
                <a:moveTo>
                  <a:pt x="10033" y="202"/>
                </a:moveTo>
                <a:cubicBezTo>
                  <a:pt x="10041" y="202"/>
                  <a:pt x="10040" y="228"/>
                  <a:pt x="10032" y="238"/>
                </a:cubicBezTo>
                <a:cubicBezTo>
                  <a:pt x="9988" y="256"/>
                  <a:pt x="9989" y="212"/>
                  <a:pt x="10021" y="211"/>
                </a:cubicBezTo>
                <a:cubicBezTo>
                  <a:pt x="10026" y="204"/>
                  <a:pt x="10030" y="202"/>
                  <a:pt x="10033" y="202"/>
                </a:cubicBezTo>
                <a:close/>
                <a:moveTo>
                  <a:pt x="9823" y="456"/>
                </a:moveTo>
                <a:cubicBezTo>
                  <a:pt x="9851" y="462"/>
                  <a:pt x="9815" y="569"/>
                  <a:pt x="9775" y="545"/>
                </a:cubicBezTo>
                <a:cubicBezTo>
                  <a:pt x="9731" y="520"/>
                  <a:pt x="9764" y="475"/>
                  <a:pt x="9806" y="460"/>
                </a:cubicBezTo>
                <a:cubicBezTo>
                  <a:pt x="9813" y="456"/>
                  <a:pt x="9819" y="455"/>
                  <a:pt x="9823" y="456"/>
                </a:cubicBezTo>
                <a:close/>
                <a:moveTo>
                  <a:pt x="9467" y="488"/>
                </a:moveTo>
                <a:cubicBezTo>
                  <a:pt x="9370" y="535"/>
                  <a:pt x="9370" y="619"/>
                  <a:pt x="9381" y="645"/>
                </a:cubicBezTo>
                <a:cubicBezTo>
                  <a:pt x="9353" y="816"/>
                  <a:pt x="9531" y="442"/>
                  <a:pt x="9467" y="488"/>
                </a:cubicBezTo>
                <a:close/>
                <a:moveTo>
                  <a:pt x="9536" y="816"/>
                </a:moveTo>
                <a:cubicBezTo>
                  <a:pt x="9543" y="814"/>
                  <a:pt x="9579" y="822"/>
                  <a:pt x="9595" y="831"/>
                </a:cubicBezTo>
                <a:cubicBezTo>
                  <a:pt x="9583" y="848"/>
                  <a:pt x="9539" y="822"/>
                  <a:pt x="9539" y="822"/>
                </a:cubicBezTo>
                <a:cubicBezTo>
                  <a:pt x="9534" y="819"/>
                  <a:pt x="9533" y="817"/>
                  <a:pt x="9536" y="816"/>
                </a:cubicBezTo>
                <a:close/>
                <a:moveTo>
                  <a:pt x="17853" y="1332"/>
                </a:moveTo>
                <a:cubicBezTo>
                  <a:pt x="17856" y="1328"/>
                  <a:pt x="17844" y="1344"/>
                  <a:pt x="17844" y="1344"/>
                </a:cubicBezTo>
                <a:cubicBezTo>
                  <a:pt x="17849" y="1337"/>
                  <a:pt x="17852" y="1334"/>
                  <a:pt x="17853" y="1332"/>
                </a:cubicBezTo>
                <a:close/>
                <a:moveTo>
                  <a:pt x="17950" y="1356"/>
                </a:moveTo>
                <a:cubicBezTo>
                  <a:pt x="17951" y="1358"/>
                  <a:pt x="17952" y="1362"/>
                  <a:pt x="17955" y="1369"/>
                </a:cubicBezTo>
                <a:cubicBezTo>
                  <a:pt x="17955" y="1369"/>
                  <a:pt x="17949" y="1352"/>
                  <a:pt x="17950" y="1356"/>
                </a:cubicBezTo>
                <a:close/>
                <a:moveTo>
                  <a:pt x="8723" y="1405"/>
                </a:moveTo>
                <a:cubicBezTo>
                  <a:pt x="8739" y="1402"/>
                  <a:pt x="8786" y="1421"/>
                  <a:pt x="8794" y="1441"/>
                </a:cubicBezTo>
                <a:lnTo>
                  <a:pt x="8719" y="1417"/>
                </a:lnTo>
                <a:cubicBezTo>
                  <a:pt x="8715" y="1410"/>
                  <a:pt x="8717" y="1407"/>
                  <a:pt x="8723" y="1405"/>
                </a:cubicBezTo>
                <a:close/>
                <a:moveTo>
                  <a:pt x="13358" y="2314"/>
                </a:moveTo>
                <a:cubicBezTo>
                  <a:pt x="13398" y="2314"/>
                  <a:pt x="13494" y="2325"/>
                  <a:pt x="13566" y="2337"/>
                </a:cubicBezTo>
                <a:cubicBezTo>
                  <a:pt x="13854" y="2379"/>
                  <a:pt x="13928" y="2363"/>
                  <a:pt x="14183" y="2409"/>
                </a:cubicBezTo>
                <a:cubicBezTo>
                  <a:pt x="14295" y="2431"/>
                  <a:pt x="14614" y="2474"/>
                  <a:pt x="14364" y="2471"/>
                </a:cubicBezTo>
                <a:cubicBezTo>
                  <a:pt x="14518" y="2562"/>
                  <a:pt x="14220" y="2491"/>
                  <a:pt x="14162" y="2480"/>
                </a:cubicBezTo>
                <a:cubicBezTo>
                  <a:pt x="13998" y="2444"/>
                  <a:pt x="13655" y="2390"/>
                  <a:pt x="13491" y="2354"/>
                </a:cubicBezTo>
                <a:cubicBezTo>
                  <a:pt x="13335" y="2324"/>
                  <a:pt x="13318" y="2314"/>
                  <a:pt x="13358" y="2314"/>
                </a:cubicBezTo>
                <a:close/>
                <a:moveTo>
                  <a:pt x="14364" y="2471"/>
                </a:moveTo>
                <a:cubicBezTo>
                  <a:pt x="14356" y="2457"/>
                  <a:pt x="14350" y="2453"/>
                  <a:pt x="14341" y="2453"/>
                </a:cubicBezTo>
                <a:cubicBezTo>
                  <a:pt x="14332" y="2454"/>
                  <a:pt x="14321" y="2459"/>
                  <a:pt x="14304" y="2460"/>
                </a:cubicBezTo>
                <a:cubicBezTo>
                  <a:pt x="14351" y="2488"/>
                  <a:pt x="14364" y="2471"/>
                  <a:pt x="14364" y="2471"/>
                </a:cubicBezTo>
                <a:close/>
                <a:moveTo>
                  <a:pt x="6618" y="2931"/>
                </a:moveTo>
                <a:cubicBezTo>
                  <a:pt x="6636" y="2932"/>
                  <a:pt x="6660" y="2951"/>
                  <a:pt x="6651" y="2963"/>
                </a:cubicBezTo>
                <a:cubicBezTo>
                  <a:pt x="6641" y="2977"/>
                  <a:pt x="6604" y="2936"/>
                  <a:pt x="6604" y="2936"/>
                </a:cubicBezTo>
                <a:cubicBezTo>
                  <a:pt x="6607" y="2931"/>
                  <a:pt x="6613" y="2930"/>
                  <a:pt x="6618" y="2931"/>
                </a:cubicBezTo>
                <a:close/>
                <a:moveTo>
                  <a:pt x="17704" y="4170"/>
                </a:moveTo>
                <a:cubicBezTo>
                  <a:pt x="17716" y="4167"/>
                  <a:pt x="17726" y="4168"/>
                  <a:pt x="17735" y="4170"/>
                </a:cubicBezTo>
                <a:cubicBezTo>
                  <a:pt x="17790" y="4179"/>
                  <a:pt x="17793" y="4243"/>
                  <a:pt x="17667" y="4184"/>
                </a:cubicBezTo>
                <a:cubicBezTo>
                  <a:pt x="17667" y="4184"/>
                  <a:pt x="17656" y="4198"/>
                  <a:pt x="17634" y="4185"/>
                </a:cubicBezTo>
                <a:cubicBezTo>
                  <a:pt x="17644" y="4171"/>
                  <a:pt x="17667" y="4184"/>
                  <a:pt x="17667" y="4184"/>
                </a:cubicBezTo>
                <a:cubicBezTo>
                  <a:pt x="17680" y="4176"/>
                  <a:pt x="17692" y="4172"/>
                  <a:pt x="17704" y="4170"/>
                </a:cubicBezTo>
                <a:close/>
                <a:moveTo>
                  <a:pt x="11733" y="4524"/>
                </a:moveTo>
                <a:cubicBezTo>
                  <a:pt x="11776" y="4526"/>
                  <a:pt x="11834" y="4534"/>
                  <a:pt x="11901" y="4551"/>
                </a:cubicBezTo>
                <a:cubicBezTo>
                  <a:pt x="11901" y="4551"/>
                  <a:pt x="11911" y="4538"/>
                  <a:pt x="11933" y="4550"/>
                </a:cubicBezTo>
                <a:cubicBezTo>
                  <a:pt x="13027" y="5317"/>
                  <a:pt x="14231" y="6067"/>
                  <a:pt x="15318" y="6850"/>
                </a:cubicBezTo>
                <a:cubicBezTo>
                  <a:pt x="15663" y="7116"/>
                  <a:pt x="16066" y="7353"/>
                  <a:pt x="16380" y="7618"/>
                </a:cubicBezTo>
                <a:cubicBezTo>
                  <a:pt x="16412" y="7660"/>
                  <a:pt x="16459" y="7728"/>
                  <a:pt x="16492" y="7767"/>
                </a:cubicBezTo>
                <a:cubicBezTo>
                  <a:pt x="16618" y="7904"/>
                  <a:pt x="16793" y="8008"/>
                  <a:pt x="16953" y="8141"/>
                </a:cubicBezTo>
                <a:cubicBezTo>
                  <a:pt x="17669" y="8770"/>
                  <a:pt x="18363" y="9345"/>
                  <a:pt x="18930" y="10009"/>
                </a:cubicBezTo>
                <a:cubicBezTo>
                  <a:pt x="18996" y="10088"/>
                  <a:pt x="19483" y="10685"/>
                  <a:pt x="19429" y="10757"/>
                </a:cubicBezTo>
                <a:cubicBezTo>
                  <a:pt x="19407" y="10788"/>
                  <a:pt x="19292" y="10553"/>
                  <a:pt x="19259" y="10513"/>
                </a:cubicBezTo>
                <a:cubicBezTo>
                  <a:pt x="19101" y="10253"/>
                  <a:pt x="18851" y="9983"/>
                  <a:pt x="18617" y="9742"/>
                </a:cubicBezTo>
                <a:cubicBezTo>
                  <a:pt x="18267" y="9392"/>
                  <a:pt x="17917" y="8999"/>
                  <a:pt x="17604" y="8732"/>
                </a:cubicBezTo>
                <a:cubicBezTo>
                  <a:pt x="17503" y="8652"/>
                  <a:pt x="17392" y="8587"/>
                  <a:pt x="17291" y="8507"/>
                </a:cubicBezTo>
                <a:cubicBezTo>
                  <a:pt x="17190" y="8428"/>
                  <a:pt x="17123" y="8345"/>
                  <a:pt x="17011" y="8279"/>
                </a:cubicBezTo>
                <a:cubicBezTo>
                  <a:pt x="16990" y="8267"/>
                  <a:pt x="16855" y="8231"/>
                  <a:pt x="16877" y="8244"/>
                </a:cubicBezTo>
                <a:cubicBezTo>
                  <a:pt x="16734" y="8180"/>
                  <a:pt x="16518" y="7990"/>
                  <a:pt x="16341" y="7846"/>
                </a:cubicBezTo>
                <a:cubicBezTo>
                  <a:pt x="15301" y="7047"/>
                  <a:pt x="13567" y="5885"/>
                  <a:pt x="12505" y="5158"/>
                </a:cubicBezTo>
                <a:cubicBezTo>
                  <a:pt x="12250" y="4987"/>
                  <a:pt x="11974" y="4845"/>
                  <a:pt x="11747" y="4628"/>
                </a:cubicBezTo>
                <a:cubicBezTo>
                  <a:pt x="11872" y="4766"/>
                  <a:pt x="11625" y="4577"/>
                  <a:pt x="11657" y="4533"/>
                </a:cubicBezTo>
                <a:cubicBezTo>
                  <a:pt x="11662" y="4526"/>
                  <a:pt x="11690" y="4522"/>
                  <a:pt x="11733" y="4524"/>
                </a:cubicBezTo>
                <a:close/>
                <a:moveTo>
                  <a:pt x="11387" y="4597"/>
                </a:moveTo>
                <a:cubicBezTo>
                  <a:pt x="11392" y="4596"/>
                  <a:pt x="11421" y="4607"/>
                  <a:pt x="11486" y="4639"/>
                </a:cubicBezTo>
                <a:cubicBezTo>
                  <a:pt x="11731" y="4783"/>
                  <a:pt x="11975" y="4969"/>
                  <a:pt x="12198" y="5100"/>
                </a:cubicBezTo>
                <a:cubicBezTo>
                  <a:pt x="13572" y="5968"/>
                  <a:pt x="14877" y="6882"/>
                  <a:pt x="16075" y="7773"/>
                </a:cubicBezTo>
                <a:cubicBezTo>
                  <a:pt x="16490" y="8077"/>
                  <a:pt x="17150" y="8609"/>
                  <a:pt x="17419" y="8894"/>
                </a:cubicBezTo>
                <a:cubicBezTo>
                  <a:pt x="17934" y="9320"/>
                  <a:pt x="18405" y="9764"/>
                  <a:pt x="18691" y="10200"/>
                </a:cubicBezTo>
                <a:cubicBezTo>
                  <a:pt x="18771" y="10267"/>
                  <a:pt x="18994" y="10482"/>
                  <a:pt x="18972" y="10512"/>
                </a:cubicBezTo>
                <a:cubicBezTo>
                  <a:pt x="18961" y="10526"/>
                  <a:pt x="18649" y="10215"/>
                  <a:pt x="18691" y="10200"/>
                </a:cubicBezTo>
                <a:cubicBezTo>
                  <a:pt x="18287" y="9755"/>
                  <a:pt x="17870" y="9323"/>
                  <a:pt x="17419" y="8894"/>
                </a:cubicBezTo>
                <a:cubicBezTo>
                  <a:pt x="15781" y="7473"/>
                  <a:pt x="13629" y="6149"/>
                  <a:pt x="11597" y="4747"/>
                </a:cubicBezTo>
                <a:cubicBezTo>
                  <a:pt x="11562" y="4727"/>
                  <a:pt x="11370" y="4603"/>
                  <a:pt x="11387" y="4597"/>
                </a:cubicBezTo>
                <a:close/>
                <a:moveTo>
                  <a:pt x="12318" y="4653"/>
                </a:moveTo>
                <a:cubicBezTo>
                  <a:pt x="12334" y="4652"/>
                  <a:pt x="12622" y="4837"/>
                  <a:pt x="12698" y="4896"/>
                </a:cubicBezTo>
                <a:cubicBezTo>
                  <a:pt x="14821" y="6267"/>
                  <a:pt x="16719" y="7550"/>
                  <a:pt x="18221" y="8930"/>
                </a:cubicBezTo>
                <a:cubicBezTo>
                  <a:pt x="18257" y="8972"/>
                  <a:pt x="18527" y="9214"/>
                  <a:pt x="18527" y="9214"/>
                </a:cubicBezTo>
                <a:cubicBezTo>
                  <a:pt x="18496" y="9299"/>
                  <a:pt x="17585" y="8493"/>
                  <a:pt x="18391" y="9133"/>
                </a:cubicBezTo>
                <a:cubicBezTo>
                  <a:pt x="18068" y="8880"/>
                  <a:pt x="17685" y="8448"/>
                  <a:pt x="17405" y="8263"/>
                </a:cubicBezTo>
                <a:cubicBezTo>
                  <a:pt x="17352" y="8292"/>
                  <a:pt x="17303" y="8183"/>
                  <a:pt x="17405" y="8263"/>
                </a:cubicBezTo>
                <a:cubicBezTo>
                  <a:pt x="17415" y="8249"/>
                  <a:pt x="17350" y="8211"/>
                  <a:pt x="17325" y="8196"/>
                </a:cubicBezTo>
                <a:cubicBezTo>
                  <a:pt x="17329" y="8239"/>
                  <a:pt x="17193" y="8159"/>
                  <a:pt x="17239" y="8146"/>
                </a:cubicBezTo>
                <a:cubicBezTo>
                  <a:pt x="15972" y="7131"/>
                  <a:pt x="14720" y="6271"/>
                  <a:pt x="13270" y="5295"/>
                </a:cubicBezTo>
                <a:cubicBezTo>
                  <a:pt x="13047" y="5164"/>
                  <a:pt x="12613" y="4886"/>
                  <a:pt x="12411" y="4727"/>
                </a:cubicBezTo>
                <a:cubicBezTo>
                  <a:pt x="12338" y="4674"/>
                  <a:pt x="12313" y="4653"/>
                  <a:pt x="12318" y="4653"/>
                </a:cubicBezTo>
                <a:close/>
                <a:moveTo>
                  <a:pt x="17239" y="8146"/>
                </a:moveTo>
                <a:cubicBezTo>
                  <a:pt x="17260" y="8158"/>
                  <a:pt x="17303" y="8183"/>
                  <a:pt x="17325" y="8196"/>
                </a:cubicBezTo>
                <a:cubicBezTo>
                  <a:pt x="17337" y="8180"/>
                  <a:pt x="17272" y="8142"/>
                  <a:pt x="17251" y="8129"/>
                </a:cubicBezTo>
                <a:cubicBezTo>
                  <a:pt x="17238" y="8146"/>
                  <a:pt x="17239" y="8146"/>
                  <a:pt x="17239" y="8146"/>
                </a:cubicBezTo>
                <a:close/>
                <a:moveTo>
                  <a:pt x="12529" y="4696"/>
                </a:moveTo>
                <a:cubicBezTo>
                  <a:pt x="12528" y="4693"/>
                  <a:pt x="12547" y="4703"/>
                  <a:pt x="12597" y="4733"/>
                </a:cubicBezTo>
                <a:cubicBezTo>
                  <a:pt x="12809" y="4837"/>
                  <a:pt x="12777" y="4838"/>
                  <a:pt x="12965" y="4969"/>
                </a:cubicBezTo>
                <a:cubicBezTo>
                  <a:pt x="13425" y="5259"/>
                  <a:pt x="14068" y="5680"/>
                  <a:pt x="14338" y="5879"/>
                </a:cubicBezTo>
                <a:cubicBezTo>
                  <a:pt x="14375" y="5921"/>
                  <a:pt x="14428" y="5932"/>
                  <a:pt x="14472" y="5957"/>
                </a:cubicBezTo>
                <a:cubicBezTo>
                  <a:pt x="14709" y="6117"/>
                  <a:pt x="14395" y="5977"/>
                  <a:pt x="14338" y="5879"/>
                </a:cubicBezTo>
                <a:cubicBezTo>
                  <a:pt x="14062" y="5737"/>
                  <a:pt x="13803" y="5565"/>
                  <a:pt x="13367" y="5289"/>
                </a:cubicBezTo>
                <a:cubicBezTo>
                  <a:pt x="13154" y="5144"/>
                  <a:pt x="12942" y="4999"/>
                  <a:pt x="12731" y="4851"/>
                </a:cubicBezTo>
                <a:cubicBezTo>
                  <a:pt x="12706" y="4822"/>
                  <a:pt x="12530" y="4703"/>
                  <a:pt x="12529" y="4696"/>
                </a:cubicBezTo>
                <a:close/>
                <a:moveTo>
                  <a:pt x="13257" y="4789"/>
                </a:moveTo>
                <a:cubicBezTo>
                  <a:pt x="13390" y="4784"/>
                  <a:pt x="13770" y="5091"/>
                  <a:pt x="13893" y="5183"/>
                </a:cubicBezTo>
                <a:cubicBezTo>
                  <a:pt x="15649" y="6358"/>
                  <a:pt x="17370" y="7577"/>
                  <a:pt x="18593" y="8734"/>
                </a:cubicBezTo>
                <a:cubicBezTo>
                  <a:pt x="18828" y="8932"/>
                  <a:pt x="19018" y="9107"/>
                  <a:pt x="19198" y="9296"/>
                </a:cubicBezTo>
                <a:cubicBezTo>
                  <a:pt x="19256" y="9351"/>
                  <a:pt x="19427" y="9595"/>
                  <a:pt x="19268" y="9418"/>
                </a:cubicBezTo>
                <a:cubicBezTo>
                  <a:pt x="19065" y="9218"/>
                  <a:pt x="18741" y="8924"/>
                  <a:pt x="18593" y="8734"/>
                </a:cubicBezTo>
                <a:cubicBezTo>
                  <a:pt x="18313" y="8506"/>
                  <a:pt x="18154" y="8372"/>
                  <a:pt x="17942" y="8184"/>
                </a:cubicBezTo>
                <a:cubicBezTo>
                  <a:pt x="17251" y="7654"/>
                  <a:pt x="16599" y="7147"/>
                  <a:pt x="15818" y="6605"/>
                </a:cubicBezTo>
                <a:cubicBezTo>
                  <a:pt x="15066" y="6060"/>
                  <a:pt x="14323" y="5559"/>
                  <a:pt x="13527" y="5031"/>
                </a:cubicBezTo>
                <a:cubicBezTo>
                  <a:pt x="13316" y="4884"/>
                  <a:pt x="13128" y="4797"/>
                  <a:pt x="13257" y="4789"/>
                </a:cubicBezTo>
                <a:close/>
                <a:moveTo>
                  <a:pt x="14572" y="4926"/>
                </a:moveTo>
                <a:cubicBezTo>
                  <a:pt x="14673" y="4943"/>
                  <a:pt x="14855" y="5085"/>
                  <a:pt x="14903" y="5114"/>
                </a:cubicBezTo>
                <a:cubicBezTo>
                  <a:pt x="16568" y="6196"/>
                  <a:pt x="17923" y="7260"/>
                  <a:pt x="19079" y="8333"/>
                </a:cubicBezTo>
                <a:cubicBezTo>
                  <a:pt x="19618" y="8818"/>
                  <a:pt x="20235" y="9407"/>
                  <a:pt x="20410" y="9861"/>
                </a:cubicBezTo>
                <a:cubicBezTo>
                  <a:pt x="20510" y="9900"/>
                  <a:pt x="20377" y="9905"/>
                  <a:pt x="20410" y="9861"/>
                </a:cubicBezTo>
                <a:cubicBezTo>
                  <a:pt x="20185" y="9649"/>
                  <a:pt x="20113" y="9439"/>
                  <a:pt x="19922" y="9223"/>
                </a:cubicBezTo>
                <a:cubicBezTo>
                  <a:pt x="19912" y="9237"/>
                  <a:pt x="19926" y="9266"/>
                  <a:pt x="19926" y="9266"/>
                </a:cubicBezTo>
                <a:cubicBezTo>
                  <a:pt x="20013" y="9317"/>
                  <a:pt x="19894" y="9311"/>
                  <a:pt x="19926" y="9266"/>
                </a:cubicBezTo>
                <a:cubicBezTo>
                  <a:pt x="19471" y="8751"/>
                  <a:pt x="19069" y="8347"/>
                  <a:pt x="18410" y="7856"/>
                </a:cubicBezTo>
                <a:cubicBezTo>
                  <a:pt x="17881" y="7442"/>
                  <a:pt x="17423" y="7029"/>
                  <a:pt x="16873" y="6643"/>
                </a:cubicBezTo>
                <a:cubicBezTo>
                  <a:pt x="16336" y="6246"/>
                  <a:pt x="15778" y="5835"/>
                  <a:pt x="15175" y="5438"/>
                </a:cubicBezTo>
                <a:cubicBezTo>
                  <a:pt x="15031" y="5333"/>
                  <a:pt x="14485" y="5032"/>
                  <a:pt x="14506" y="4961"/>
                </a:cubicBezTo>
                <a:cubicBezTo>
                  <a:pt x="14514" y="4930"/>
                  <a:pt x="14538" y="4921"/>
                  <a:pt x="14572" y="4926"/>
                </a:cubicBezTo>
                <a:close/>
                <a:moveTo>
                  <a:pt x="19922" y="9223"/>
                </a:moveTo>
                <a:cubicBezTo>
                  <a:pt x="19871" y="9130"/>
                  <a:pt x="19745" y="8993"/>
                  <a:pt x="19756" y="9017"/>
                </a:cubicBezTo>
                <a:cubicBezTo>
                  <a:pt x="19760" y="9024"/>
                  <a:pt x="19780" y="9050"/>
                  <a:pt x="19822" y="9101"/>
                </a:cubicBezTo>
                <a:cubicBezTo>
                  <a:pt x="19855" y="9140"/>
                  <a:pt x="19869" y="9212"/>
                  <a:pt x="19922" y="9223"/>
                </a:cubicBezTo>
                <a:close/>
                <a:moveTo>
                  <a:pt x="14823" y="4972"/>
                </a:moveTo>
                <a:cubicBezTo>
                  <a:pt x="14871" y="4980"/>
                  <a:pt x="15066" y="5126"/>
                  <a:pt x="15126" y="5161"/>
                </a:cubicBezTo>
                <a:cubicBezTo>
                  <a:pt x="16937" y="6388"/>
                  <a:pt x="18767" y="7631"/>
                  <a:pt x="19806" y="8864"/>
                </a:cubicBezTo>
                <a:cubicBezTo>
                  <a:pt x="19906" y="8903"/>
                  <a:pt x="19773" y="8908"/>
                  <a:pt x="19806" y="8864"/>
                </a:cubicBezTo>
                <a:cubicBezTo>
                  <a:pt x="19684" y="8729"/>
                  <a:pt x="19514" y="8569"/>
                  <a:pt x="19323" y="8393"/>
                </a:cubicBezTo>
                <a:cubicBezTo>
                  <a:pt x="19221" y="8273"/>
                  <a:pt x="18940" y="8004"/>
                  <a:pt x="18829" y="7939"/>
                </a:cubicBezTo>
                <a:cubicBezTo>
                  <a:pt x="18717" y="7873"/>
                  <a:pt x="18830" y="7980"/>
                  <a:pt x="18783" y="7952"/>
                </a:cubicBezTo>
                <a:cubicBezTo>
                  <a:pt x="18494" y="7742"/>
                  <a:pt x="18225" y="7457"/>
                  <a:pt x="17897" y="7204"/>
                </a:cubicBezTo>
                <a:cubicBezTo>
                  <a:pt x="17091" y="6564"/>
                  <a:pt x="16278" y="5982"/>
                  <a:pt x="15361" y="5359"/>
                </a:cubicBezTo>
                <a:cubicBezTo>
                  <a:pt x="15260" y="5280"/>
                  <a:pt x="14814" y="5018"/>
                  <a:pt x="14813" y="4977"/>
                </a:cubicBezTo>
                <a:cubicBezTo>
                  <a:pt x="14813" y="4972"/>
                  <a:pt x="14817" y="4971"/>
                  <a:pt x="14823" y="4972"/>
                </a:cubicBezTo>
                <a:close/>
                <a:moveTo>
                  <a:pt x="14303" y="5015"/>
                </a:moveTo>
                <a:cubicBezTo>
                  <a:pt x="14321" y="5012"/>
                  <a:pt x="14366" y="5031"/>
                  <a:pt x="14377" y="5052"/>
                </a:cubicBezTo>
                <a:lnTo>
                  <a:pt x="14298" y="5026"/>
                </a:lnTo>
                <a:cubicBezTo>
                  <a:pt x="14295" y="5019"/>
                  <a:pt x="14298" y="5016"/>
                  <a:pt x="14303" y="5015"/>
                </a:cubicBezTo>
                <a:close/>
                <a:moveTo>
                  <a:pt x="16290" y="5099"/>
                </a:moveTo>
                <a:cubicBezTo>
                  <a:pt x="16322" y="5098"/>
                  <a:pt x="16749" y="5428"/>
                  <a:pt x="16871" y="5520"/>
                </a:cubicBezTo>
                <a:cubicBezTo>
                  <a:pt x="17475" y="5959"/>
                  <a:pt x="18159" y="6464"/>
                  <a:pt x="18652" y="6878"/>
                </a:cubicBezTo>
                <a:cubicBezTo>
                  <a:pt x="19289" y="7356"/>
                  <a:pt x="19883" y="7893"/>
                  <a:pt x="20345" y="8391"/>
                </a:cubicBezTo>
                <a:cubicBezTo>
                  <a:pt x="20376" y="8433"/>
                  <a:pt x="20841" y="8893"/>
                  <a:pt x="20820" y="8921"/>
                </a:cubicBezTo>
                <a:cubicBezTo>
                  <a:pt x="20800" y="8949"/>
                  <a:pt x="20719" y="8842"/>
                  <a:pt x="20694" y="8827"/>
                </a:cubicBezTo>
                <a:cubicBezTo>
                  <a:pt x="20100" y="8207"/>
                  <a:pt x="19347" y="7453"/>
                  <a:pt x="18652" y="6878"/>
                </a:cubicBezTo>
                <a:cubicBezTo>
                  <a:pt x="18192" y="6588"/>
                  <a:pt x="17911" y="6319"/>
                  <a:pt x="17363" y="5937"/>
                </a:cubicBezTo>
                <a:cubicBezTo>
                  <a:pt x="17172" y="5804"/>
                  <a:pt x="16918" y="5632"/>
                  <a:pt x="16748" y="5512"/>
                </a:cubicBezTo>
                <a:cubicBezTo>
                  <a:pt x="16727" y="5499"/>
                  <a:pt x="16169" y="5088"/>
                  <a:pt x="16290" y="5099"/>
                </a:cubicBezTo>
                <a:close/>
                <a:moveTo>
                  <a:pt x="14586" y="6068"/>
                </a:moveTo>
                <a:cubicBezTo>
                  <a:pt x="14597" y="6095"/>
                  <a:pt x="14763" y="6129"/>
                  <a:pt x="14796" y="6168"/>
                </a:cubicBezTo>
                <a:cubicBezTo>
                  <a:pt x="14796" y="6168"/>
                  <a:pt x="14598" y="6136"/>
                  <a:pt x="14586" y="6068"/>
                </a:cubicBezTo>
                <a:close/>
                <a:moveTo>
                  <a:pt x="14825" y="6211"/>
                </a:moveTo>
                <a:cubicBezTo>
                  <a:pt x="14817" y="6201"/>
                  <a:pt x="15162" y="6432"/>
                  <a:pt x="15187" y="6462"/>
                </a:cubicBezTo>
                <a:cubicBezTo>
                  <a:pt x="15442" y="6591"/>
                  <a:pt x="15309" y="6597"/>
                  <a:pt x="15187" y="6462"/>
                </a:cubicBezTo>
                <a:cubicBezTo>
                  <a:pt x="15065" y="6410"/>
                  <a:pt x="15011" y="6358"/>
                  <a:pt x="14974" y="6317"/>
                </a:cubicBezTo>
                <a:cubicBezTo>
                  <a:pt x="14869" y="6244"/>
                  <a:pt x="14827" y="6214"/>
                  <a:pt x="14825" y="6211"/>
                </a:cubicBezTo>
                <a:close/>
                <a:moveTo>
                  <a:pt x="15372" y="6605"/>
                </a:moveTo>
                <a:cubicBezTo>
                  <a:pt x="15419" y="6623"/>
                  <a:pt x="15688" y="6796"/>
                  <a:pt x="15436" y="6648"/>
                </a:cubicBezTo>
                <a:cubicBezTo>
                  <a:pt x="15436" y="6648"/>
                  <a:pt x="15356" y="6624"/>
                  <a:pt x="15368" y="6608"/>
                </a:cubicBezTo>
                <a:cubicBezTo>
                  <a:pt x="15363" y="6603"/>
                  <a:pt x="15365" y="6602"/>
                  <a:pt x="15372" y="6605"/>
                </a:cubicBezTo>
                <a:close/>
                <a:moveTo>
                  <a:pt x="15579" y="6755"/>
                </a:moveTo>
                <a:lnTo>
                  <a:pt x="15634" y="6764"/>
                </a:lnTo>
                <a:cubicBezTo>
                  <a:pt x="15644" y="6793"/>
                  <a:pt x="15590" y="6782"/>
                  <a:pt x="15579" y="6755"/>
                </a:cubicBezTo>
                <a:close/>
                <a:moveTo>
                  <a:pt x="16742" y="7603"/>
                </a:moveTo>
                <a:lnTo>
                  <a:pt x="16796" y="7614"/>
                </a:lnTo>
                <a:cubicBezTo>
                  <a:pt x="16811" y="7643"/>
                  <a:pt x="16730" y="7619"/>
                  <a:pt x="16742" y="7603"/>
                </a:cubicBezTo>
                <a:close/>
                <a:moveTo>
                  <a:pt x="16842" y="7684"/>
                </a:moveTo>
                <a:cubicBezTo>
                  <a:pt x="16842" y="7684"/>
                  <a:pt x="16922" y="7708"/>
                  <a:pt x="16943" y="7721"/>
                </a:cubicBezTo>
                <a:cubicBezTo>
                  <a:pt x="16953" y="7750"/>
                  <a:pt x="16853" y="7711"/>
                  <a:pt x="16842" y="7684"/>
                </a:cubicBezTo>
                <a:close/>
                <a:moveTo>
                  <a:pt x="17047" y="7842"/>
                </a:moveTo>
                <a:cubicBezTo>
                  <a:pt x="17067" y="7849"/>
                  <a:pt x="17128" y="7873"/>
                  <a:pt x="17144" y="7882"/>
                </a:cubicBezTo>
                <a:cubicBezTo>
                  <a:pt x="17134" y="7896"/>
                  <a:pt x="17055" y="7870"/>
                  <a:pt x="17044" y="7844"/>
                </a:cubicBezTo>
                <a:cubicBezTo>
                  <a:pt x="17038" y="7841"/>
                  <a:pt x="17040" y="7840"/>
                  <a:pt x="17047" y="7842"/>
                </a:cubicBezTo>
                <a:close/>
                <a:moveTo>
                  <a:pt x="17081" y="8006"/>
                </a:moveTo>
                <a:cubicBezTo>
                  <a:pt x="17077" y="8006"/>
                  <a:pt x="17076" y="8006"/>
                  <a:pt x="17081" y="8009"/>
                </a:cubicBezTo>
                <a:cubicBezTo>
                  <a:pt x="17071" y="8024"/>
                  <a:pt x="17149" y="8049"/>
                  <a:pt x="17159" y="8035"/>
                </a:cubicBezTo>
                <a:cubicBezTo>
                  <a:pt x="17141" y="8024"/>
                  <a:pt x="17094" y="8008"/>
                  <a:pt x="17081" y="8006"/>
                </a:cubicBezTo>
                <a:close/>
                <a:moveTo>
                  <a:pt x="17515" y="8204"/>
                </a:moveTo>
                <a:cubicBezTo>
                  <a:pt x="17526" y="8231"/>
                  <a:pt x="17638" y="8253"/>
                  <a:pt x="17616" y="8284"/>
                </a:cubicBezTo>
                <a:cubicBezTo>
                  <a:pt x="17702" y="8334"/>
                  <a:pt x="17728" y="8390"/>
                  <a:pt x="17793" y="8428"/>
                </a:cubicBezTo>
                <a:cubicBezTo>
                  <a:pt x="18121" y="8724"/>
                  <a:pt x="17595" y="8312"/>
                  <a:pt x="17616" y="8284"/>
                </a:cubicBezTo>
                <a:cubicBezTo>
                  <a:pt x="17569" y="8256"/>
                  <a:pt x="17484" y="8246"/>
                  <a:pt x="17515" y="8204"/>
                </a:cubicBezTo>
                <a:close/>
                <a:moveTo>
                  <a:pt x="8250" y="8460"/>
                </a:moveTo>
                <a:cubicBezTo>
                  <a:pt x="8238" y="8476"/>
                  <a:pt x="8250" y="8460"/>
                  <a:pt x="8250" y="8460"/>
                </a:cubicBezTo>
                <a:close/>
                <a:moveTo>
                  <a:pt x="8301" y="8466"/>
                </a:moveTo>
                <a:cubicBezTo>
                  <a:pt x="8298" y="8467"/>
                  <a:pt x="8298" y="8468"/>
                  <a:pt x="8303" y="8471"/>
                </a:cubicBezTo>
                <a:cubicBezTo>
                  <a:pt x="8293" y="8485"/>
                  <a:pt x="8350" y="8499"/>
                  <a:pt x="8361" y="8485"/>
                </a:cubicBezTo>
                <a:cubicBezTo>
                  <a:pt x="8344" y="8475"/>
                  <a:pt x="8309" y="8465"/>
                  <a:pt x="8301" y="8466"/>
                </a:cubicBezTo>
                <a:close/>
                <a:moveTo>
                  <a:pt x="18109" y="8697"/>
                </a:moveTo>
                <a:cubicBezTo>
                  <a:pt x="18131" y="8710"/>
                  <a:pt x="18152" y="8723"/>
                  <a:pt x="18164" y="8749"/>
                </a:cubicBezTo>
                <a:cubicBezTo>
                  <a:pt x="18185" y="8762"/>
                  <a:pt x="18232" y="8790"/>
                  <a:pt x="18243" y="8816"/>
                </a:cubicBezTo>
                <a:cubicBezTo>
                  <a:pt x="18344" y="8855"/>
                  <a:pt x="18211" y="8861"/>
                  <a:pt x="18243" y="8816"/>
                </a:cubicBezTo>
                <a:cubicBezTo>
                  <a:pt x="18200" y="8791"/>
                  <a:pt x="18141" y="8780"/>
                  <a:pt x="18164" y="8749"/>
                </a:cubicBezTo>
                <a:cubicBezTo>
                  <a:pt x="18121" y="8724"/>
                  <a:pt x="18099" y="8711"/>
                  <a:pt x="18109" y="8697"/>
                </a:cubicBezTo>
                <a:close/>
                <a:moveTo>
                  <a:pt x="9197" y="8713"/>
                </a:moveTo>
                <a:cubicBezTo>
                  <a:pt x="9185" y="8709"/>
                  <a:pt x="9169" y="8710"/>
                  <a:pt x="9147" y="8719"/>
                </a:cubicBezTo>
                <a:cubicBezTo>
                  <a:pt x="9190" y="8744"/>
                  <a:pt x="9211" y="8757"/>
                  <a:pt x="9222" y="8743"/>
                </a:cubicBezTo>
                <a:cubicBezTo>
                  <a:pt x="9217" y="8729"/>
                  <a:pt x="9209" y="8718"/>
                  <a:pt x="9197" y="8713"/>
                </a:cubicBezTo>
                <a:close/>
                <a:moveTo>
                  <a:pt x="7141" y="8722"/>
                </a:moveTo>
                <a:cubicBezTo>
                  <a:pt x="7147" y="8722"/>
                  <a:pt x="7160" y="8728"/>
                  <a:pt x="7180" y="8744"/>
                </a:cubicBezTo>
                <a:cubicBezTo>
                  <a:pt x="7409" y="8775"/>
                  <a:pt x="7674" y="8891"/>
                  <a:pt x="7929" y="8937"/>
                </a:cubicBezTo>
                <a:cubicBezTo>
                  <a:pt x="8063" y="8972"/>
                  <a:pt x="8196" y="8967"/>
                  <a:pt x="8338" y="8990"/>
                </a:cubicBezTo>
                <a:cubicBezTo>
                  <a:pt x="8725" y="9074"/>
                  <a:pt x="9167" y="9250"/>
                  <a:pt x="9592" y="9372"/>
                </a:cubicBezTo>
                <a:cubicBezTo>
                  <a:pt x="9789" y="9448"/>
                  <a:pt x="10012" y="9495"/>
                  <a:pt x="10209" y="9571"/>
                </a:cubicBezTo>
                <a:cubicBezTo>
                  <a:pt x="11286" y="9892"/>
                  <a:pt x="12424" y="10166"/>
                  <a:pt x="13422" y="10461"/>
                </a:cubicBezTo>
                <a:cubicBezTo>
                  <a:pt x="13586" y="10497"/>
                  <a:pt x="14192" y="10585"/>
                  <a:pt x="14224" y="10667"/>
                </a:cubicBezTo>
                <a:cubicBezTo>
                  <a:pt x="14224" y="10667"/>
                  <a:pt x="14202" y="10654"/>
                  <a:pt x="14192" y="10668"/>
                </a:cubicBezTo>
                <a:cubicBezTo>
                  <a:pt x="14372" y="10774"/>
                  <a:pt x="13852" y="10653"/>
                  <a:pt x="13688" y="10617"/>
                </a:cubicBezTo>
                <a:cubicBezTo>
                  <a:pt x="12317" y="10310"/>
                  <a:pt x="10777" y="9841"/>
                  <a:pt x="9481" y="9474"/>
                </a:cubicBezTo>
                <a:cubicBezTo>
                  <a:pt x="10744" y="9885"/>
                  <a:pt x="11972" y="10255"/>
                  <a:pt x="13204" y="10540"/>
                </a:cubicBezTo>
                <a:cubicBezTo>
                  <a:pt x="13421" y="10588"/>
                  <a:pt x="13896" y="10679"/>
                  <a:pt x="14106" y="10742"/>
                </a:cubicBezTo>
                <a:cubicBezTo>
                  <a:pt x="14128" y="10755"/>
                  <a:pt x="14393" y="10787"/>
                  <a:pt x="14404" y="10857"/>
                </a:cubicBezTo>
                <a:cubicBezTo>
                  <a:pt x="14420" y="10926"/>
                  <a:pt x="14188" y="10891"/>
                  <a:pt x="14245" y="10904"/>
                </a:cubicBezTo>
                <a:cubicBezTo>
                  <a:pt x="14209" y="10903"/>
                  <a:pt x="14043" y="10870"/>
                  <a:pt x="14022" y="10857"/>
                </a:cubicBezTo>
                <a:cubicBezTo>
                  <a:pt x="13581" y="10762"/>
                  <a:pt x="13215" y="10651"/>
                  <a:pt x="12695" y="10532"/>
                </a:cubicBezTo>
                <a:cubicBezTo>
                  <a:pt x="10750" y="10052"/>
                  <a:pt x="8720" y="9338"/>
                  <a:pt x="6782" y="8802"/>
                </a:cubicBezTo>
                <a:cubicBezTo>
                  <a:pt x="6802" y="8774"/>
                  <a:pt x="6982" y="8879"/>
                  <a:pt x="7058" y="8860"/>
                </a:cubicBezTo>
                <a:cubicBezTo>
                  <a:pt x="7058" y="8860"/>
                  <a:pt x="7101" y="8802"/>
                  <a:pt x="7035" y="8807"/>
                </a:cubicBezTo>
                <a:cubicBezTo>
                  <a:pt x="7376" y="8820"/>
                  <a:pt x="7742" y="9015"/>
                  <a:pt x="8152" y="9068"/>
                </a:cubicBezTo>
                <a:cubicBezTo>
                  <a:pt x="7797" y="8900"/>
                  <a:pt x="7524" y="8886"/>
                  <a:pt x="7180" y="8744"/>
                </a:cubicBezTo>
                <a:cubicBezTo>
                  <a:pt x="7155" y="8778"/>
                  <a:pt x="7122" y="8723"/>
                  <a:pt x="7141" y="8722"/>
                </a:cubicBezTo>
                <a:close/>
                <a:moveTo>
                  <a:pt x="8152" y="9068"/>
                </a:moveTo>
                <a:cubicBezTo>
                  <a:pt x="8273" y="9120"/>
                  <a:pt x="8397" y="9168"/>
                  <a:pt x="8518" y="9179"/>
                </a:cubicBezTo>
                <a:cubicBezTo>
                  <a:pt x="8375" y="9115"/>
                  <a:pt x="8242" y="9078"/>
                  <a:pt x="8152" y="9068"/>
                </a:cubicBezTo>
                <a:close/>
                <a:moveTo>
                  <a:pt x="8518" y="9179"/>
                </a:moveTo>
                <a:cubicBezTo>
                  <a:pt x="8540" y="9192"/>
                  <a:pt x="8561" y="9205"/>
                  <a:pt x="8599" y="9203"/>
                </a:cubicBezTo>
                <a:cubicBezTo>
                  <a:pt x="8575" y="9189"/>
                  <a:pt x="8558" y="9179"/>
                  <a:pt x="8545" y="9175"/>
                </a:cubicBezTo>
                <a:cubicBezTo>
                  <a:pt x="8532" y="9170"/>
                  <a:pt x="8524" y="9171"/>
                  <a:pt x="8518" y="9179"/>
                </a:cubicBezTo>
                <a:close/>
                <a:moveTo>
                  <a:pt x="8599" y="9203"/>
                </a:moveTo>
                <a:cubicBezTo>
                  <a:pt x="8620" y="9216"/>
                  <a:pt x="8642" y="9228"/>
                  <a:pt x="8674" y="9227"/>
                </a:cubicBezTo>
                <a:cubicBezTo>
                  <a:pt x="8652" y="9214"/>
                  <a:pt x="8636" y="9205"/>
                  <a:pt x="8624" y="9201"/>
                </a:cubicBezTo>
                <a:cubicBezTo>
                  <a:pt x="8612" y="9196"/>
                  <a:pt x="8604" y="9196"/>
                  <a:pt x="8599" y="9203"/>
                </a:cubicBezTo>
                <a:close/>
                <a:moveTo>
                  <a:pt x="8674" y="9227"/>
                </a:moveTo>
                <a:cubicBezTo>
                  <a:pt x="8695" y="9240"/>
                  <a:pt x="8720" y="9255"/>
                  <a:pt x="8752" y="9254"/>
                </a:cubicBezTo>
                <a:cubicBezTo>
                  <a:pt x="8729" y="9240"/>
                  <a:pt x="8711" y="9229"/>
                  <a:pt x="8699" y="9225"/>
                </a:cubicBezTo>
                <a:cubicBezTo>
                  <a:pt x="8686" y="9220"/>
                  <a:pt x="8679" y="9220"/>
                  <a:pt x="8674" y="9227"/>
                </a:cubicBezTo>
                <a:close/>
                <a:moveTo>
                  <a:pt x="8752" y="9254"/>
                </a:moveTo>
                <a:cubicBezTo>
                  <a:pt x="8949" y="9329"/>
                  <a:pt x="9151" y="9404"/>
                  <a:pt x="9325" y="9426"/>
                </a:cubicBezTo>
                <a:cubicBezTo>
                  <a:pt x="9129" y="9351"/>
                  <a:pt x="8916" y="9290"/>
                  <a:pt x="8752" y="9254"/>
                </a:cubicBezTo>
                <a:close/>
                <a:moveTo>
                  <a:pt x="9325" y="9426"/>
                </a:moveTo>
                <a:cubicBezTo>
                  <a:pt x="9383" y="9480"/>
                  <a:pt x="9437" y="9492"/>
                  <a:pt x="9481" y="9474"/>
                </a:cubicBezTo>
                <a:cubicBezTo>
                  <a:pt x="9438" y="9449"/>
                  <a:pt x="9384" y="9437"/>
                  <a:pt x="9325" y="9426"/>
                </a:cubicBezTo>
                <a:close/>
                <a:moveTo>
                  <a:pt x="13422" y="10461"/>
                </a:moveTo>
                <a:cubicBezTo>
                  <a:pt x="13422" y="10461"/>
                  <a:pt x="13422" y="10461"/>
                  <a:pt x="13410" y="10477"/>
                </a:cubicBezTo>
                <a:cubicBezTo>
                  <a:pt x="13475" y="10515"/>
                  <a:pt x="13465" y="10486"/>
                  <a:pt x="13422" y="10461"/>
                </a:cubicBezTo>
                <a:close/>
                <a:moveTo>
                  <a:pt x="9316" y="8761"/>
                </a:moveTo>
                <a:cubicBezTo>
                  <a:pt x="9310" y="8761"/>
                  <a:pt x="9305" y="8763"/>
                  <a:pt x="9302" y="8766"/>
                </a:cubicBezTo>
                <a:cubicBezTo>
                  <a:pt x="9324" y="8779"/>
                  <a:pt x="9381" y="8793"/>
                  <a:pt x="9356" y="8778"/>
                </a:cubicBezTo>
                <a:cubicBezTo>
                  <a:pt x="9363" y="8767"/>
                  <a:pt x="9335" y="8759"/>
                  <a:pt x="9316" y="8761"/>
                </a:cubicBezTo>
                <a:close/>
                <a:moveTo>
                  <a:pt x="9395" y="8787"/>
                </a:moveTo>
                <a:cubicBezTo>
                  <a:pt x="9388" y="8787"/>
                  <a:pt x="9383" y="8789"/>
                  <a:pt x="9380" y="8793"/>
                </a:cubicBezTo>
                <a:cubicBezTo>
                  <a:pt x="9402" y="8806"/>
                  <a:pt x="9456" y="8817"/>
                  <a:pt x="9434" y="8804"/>
                </a:cubicBezTo>
                <a:cubicBezTo>
                  <a:pt x="9442" y="8794"/>
                  <a:pt x="9413" y="8784"/>
                  <a:pt x="9395" y="8787"/>
                </a:cubicBezTo>
                <a:close/>
                <a:moveTo>
                  <a:pt x="9470" y="8811"/>
                </a:moveTo>
                <a:cubicBezTo>
                  <a:pt x="9463" y="8812"/>
                  <a:pt x="9459" y="8813"/>
                  <a:pt x="9456" y="8817"/>
                </a:cubicBezTo>
                <a:cubicBezTo>
                  <a:pt x="9478" y="8829"/>
                  <a:pt x="9534" y="8843"/>
                  <a:pt x="9513" y="8830"/>
                </a:cubicBezTo>
                <a:cubicBezTo>
                  <a:pt x="9520" y="8820"/>
                  <a:pt x="9490" y="8810"/>
                  <a:pt x="9470" y="8811"/>
                </a:cubicBezTo>
                <a:close/>
                <a:moveTo>
                  <a:pt x="8999" y="8836"/>
                </a:moveTo>
                <a:cubicBezTo>
                  <a:pt x="9005" y="8834"/>
                  <a:pt x="9009" y="8835"/>
                  <a:pt x="9015" y="8836"/>
                </a:cubicBezTo>
                <a:cubicBezTo>
                  <a:pt x="9025" y="8840"/>
                  <a:pt x="9034" y="8850"/>
                  <a:pt x="9040" y="8863"/>
                </a:cubicBezTo>
                <a:cubicBezTo>
                  <a:pt x="9084" y="8846"/>
                  <a:pt x="9105" y="8858"/>
                  <a:pt x="9115" y="8887"/>
                </a:cubicBezTo>
                <a:cubicBezTo>
                  <a:pt x="9184" y="8885"/>
                  <a:pt x="9259" y="8909"/>
                  <a:pt x="9327" y="8949"/>
                </a:cubicBezTo>
                <a:cubicBezTo>
                  <a:pt x="9438" y="8974"/>
                  <a:pt x="9551" y="8996"/>
                  <a:pt x="9637" y="9047"/>
                </a:cubicBezTo>
                <a:cubicBezTo>
                  <a:pt x="9779" y="9070"/>
                  <a:pt x="9938" y="9120"/>
                  <a:pt x="10081" y="9184"/>
                </a:cubicBezTo>
                <a:cubicBezTo>
                  <a:pt x="10102" y="9156"/>
                  <a:pt x="10135" y="9196"/>
                  <a:pt x="10157" y="9208"/>
                </a:cubicBezTo>
                <a:cubicBezTo>
                  <a:pt x="10179" y="9178"/>
                  <a:pt x="10213" y="9222"/>
                  <a:pt x="10235" y="9235"/>
                </a:cubicBezTo>
                <a:cubicBezTo>
                  <a:pt x="10337" y="9271"/>
                  <a:pt x="10512" y="9250"/>
                  <a:pt x="10522" y="9320"/>
                </a:cubicBezTo>
                <a:cubicBezTo>
                  <a:pt x="10533" y="9306"/>
                  <a:pt x="10257" y="9288"/>
                  <a:pt x="10235" y="9235"/>
                </a:cubicBezTo>
                <a:cubicBezTo>
                  <a:pt x="10225" y="9249"/>
                  <a:pt x="10203" y="9236"/>
                  <a:pt x="10157" y="9208"/>
                </a:cubicBezTo>
                <a:cubicBezTo>
                  <a:pt x="10146" y="9222"/>
                  <a:pt x="10124" y="9210"/>
                  <a:pt x="10081" y="9184"/>
                </a:cubicBezTo>
                <a:cubicBezTo>
                  <a:pt x="9949" y="9147"/>
                  <a:pt x="9805" y="9126"/>
                  <a:pt x="9637" y="9047"/>
                </a:cubicBezTo>
                <a:cubicBezTo>
                  <a:pt x="9550" y="9039"/>
                  <a:pt x="9449" y="9001"/>
                  <a:pt x="9327" y="8949"/>
                </a:cubicBezTo>
                <a:cubicBezTo>
                  <a:pt x="9296" y="8950"/>
                  <a:pt x="9217" y="8924"/>
                  <a:pt x="9115" y="8887"/>
                </a:cubicBezTo>
                <a:cubicBezTo>
                  <a:pt x="9105" y="8901"/>
                  <a:pt x="9083" y="8889"/>
                  <a:pt x="9040" y="8863"/>
                </a:cubicBezTo>
                <a:cubicBezTo>
                  <a:pt x="9030" y="8877"/>
                  <a:pt x="9008" y="8865"/>
                  <a:pt x="8983" y="8850"/>
                </a:cubicBezTo>
                <a:cubicBezTo>
                  <a:pt x="8988" y="8843"/>
                  <a:pt x="8994" y="8838"/>
                  <a:pt x="8999" y="8836"/>
                </a:cubicBezTo>
                <a:close/>
                <a:moveTo>
                  <a:pt x="9549" y="8836"/>
                </a:moveTo>
                <a:cubicBezTo>
                  <a:pt x="9542" y="8837"/>
                  <a:pt x="9537" y="8839"/>
                  <a:pt x="9534" y="8843"/>
                </a:cubicBezTo>
                <a:cubicBezTo>
                  <a:pt x="9556" y="8855"/>
                  <a:pt x="9610" y="8867"/>
                  <a:pt x="9588" y="8854"/>
                </a:cubicBezTo>
                <a:cubicBezTo>
                  <a:pt x="9597" y="8842"/>
                  <a:pt x="9568" y="8834"/>
                  <a:pt x="9549" y="8836"/>
                </a:cubicBezTo>
                <a:close/>
                <a:moveTo>
                  <a:pt x="9625" y="8860"/>
                </a:moveTo>
                <a:cubicBezTo>
                  <a:pt x="9618" y="8860"/>
                  <a:pt x="9612" y="8863"/>
                  <a:pt x="9609" y="8867"/>
                </a:cubicBezTo>
                <a:cubicBezTo>
                  <a:pt x="9634" y="8882"/>
                  <a:pt x="9689" y="8891"/>
                  <a:pt x="9668" y="8878"/>
                </a:cubicBezTo>
                <a:cubicBezTo>
                  <a:pt x="9676" y="8867"/>
                  <a:pt x="9645" y="8857"/>
                  <a:pt x="9625" y="8860"/>
                </a:cubicBezTo>
                <a:close/>
                <a:moveTo>
                  <a:pt x="9761" y="8892"/>
                </a:moveTo>
                <a:cubicBezTo>
                  <a:pt x="9754" y="8892"/>
                  <a:pt x="9749" y="8895"/>
                  <a:pt x="9743" y="8902"/>
                </a:cubicBezTo>
                <a:cubicBezTo>
                  <a:pt x="9790" y="8929"/>
                  <a:pt x="9811" y="8942"/>
                  <a:pt x="9822" y="8928"/>
                </a:cubicBezTo>
                <a:cubicBezTo>
                  <a:pt x="9806" y="8919"/>
                  <a:pt x="9781" y="8893"/>
                  <a:pt x="9761" y="8892"/>
                </a:cubicBezTo>
                <a:close/>
                <a:moveTo>
                  <a:pt x="9822" y="8928"/>
                </a:moveTo>
                <a:cubicBezTo>
                  <a:pt x="9865" y="8954"/>
                  <a:pt x="9890" y="8968"/>
                  <a:pt x="9900" y="8954"/>
                </a:cubicBezTo>
                <a:cubicBezTo>
                  <a:pt x="9881" y="8943"/>
                  <a:pt x="9859" y="8918"/>
                  <a:pt x="9839" y="8918"/>
                </a:cubicBezTo>
                <a:cubicBezTo>
                  <a:pt x="9833" y="8918"/>
                  <a:pt x="9827" y="8921"/>
                  <a:pt x="9822" y="8928"/>
                </a:cubicBezTo>
                <a:close/>
                <a:moveTo>
                  <a:pt x="9900" y="8954"/>
                </a:moveTo>
                <a:cubicBezTo>
                  <a:pt x="9943" y="8980"/>
                  <a:pt x="9965" y="8992"/>
                  <a:pt x="9976" y="8978"/>
                </a:cubicBezTo>
                <a:cubicBezTo>
                  <a:pt x="9960" y="8969"/>
                  <a:pt x="9938" y="8943"/>
                  <a:pt x="9919" y="8943"/>
                </a:cubicBezTo>
                <a:cubicBezTo>
                  <a:pt x="9912" y="8944"/>
                  <a:pt x="9906" y="8947"/>
                  <a:pt x="9900" y="8954"/>
                </a:cubicBezTo>
                <a:close/>
                <a:moveTo>
                  <a:pt x="9976" y="8978"/>
                </a:moveTo>
                <a:cubicBezTo>
                  <a:pt x="10023" y="9006"/>
                  <a:pt x="10044" y="9018"/>
                  <a:pt x="10056" y="9002"/>
                </a:cubicBezTo>
                <a:cubicBezTo>
                  <a:pt x="10040" y="8993"/>
                  <a:pt x="10016" y="8967"/>
                  <a:pt x="9995" y="8967"/>
                </a:cubicBezTo>
                <a:cubicBezTo>
                  <a:pt x="9988" y="8968"/>
                  <a:pt x="9981" y="8971"/>
                  <a:pt x="9976" y="8978"/>
                </a:cubicBezTo>
                <a:close/>
                <a:moveTo>
                  <a:pt x="18023" y="9018"/>
                </a:moveTo>
                <a:cubicBezTo>
                  <a:pt x="18030" y="9015"/>
                  <a:pt x="18067" y="9023"/>
                  <a:pt x="18083" y="9033"/>
                </a:cubicBezTo>
                <a:cubicBezTo>
                  <a:pt x="18071" y="9049"/>
                  <a:pt x="18028" y="9024"/>
                  <a:pt x="18028" y="9024"/>
                </a:cubicBezTo>
                <a:cubicBezTo>
                  <a:pt x="18022" y="9020"/>
                  <a:pt x="18021" y="9019"/>
                  <a:pt x="18023" y="9018"/>
                </a:cubicBezTo>
                <a:close/>
                <a:moveTo>
                  <a:pt x="10201" y="9036"/>
                </a:moveTo>
                <a:cubicBezTo>
                  <a:pt x="10195" y="9035"/>
                  <a:pt x="10191" y="9036"/>
                  <a:pt x="10188" y="9039"/>
                </a:cubicBezTo>
                <a:cubicBezTo>
                  <a:pt x="10232" y="9065"/>
                  <a:pt x="10253" y="9078"/>
                  <a:pt x="10263" y="9064"/>
                </a:cubicBezTo>
                <a:cubicBezTo>
                  <a:pt x="10247" y="9054"/>
                  <a:pt x="10219" y="9037"/>
                  <a:pt x="10201" y="9036"/>
                </a:cubicBezTo>
                <a:close/>
                <a:moveTo>
                  <a:pt x="10263" y="9064"/>
                </a:moveTo>
                <a:cubicBezTo>
                  <a:pt x="10310" y="9091"/>
                  <a:pt x="10331" y="9104"/>
                  <a:pt x="10342" y="9090"/>
                </a:cubicBezTo>
                <a:cubicBezTo>
                  <a:pt x="10325" y="9080"/>
                  <a:pt x="10295" y="9062"/>
                  <a:pt x="10277" y="9060"/>
                </a:cubicBezTo>
                <a:cubicBezTo>
                  <a:pt x="10270" y="9059"/>
                  <a:pt x="10266" y="9060"/>
                  <a:pt x="10263" y="9064"/>
                </a:cubicBezTo>
                <a:close/>
                <a:moveTo>
                  <a:pt x="10342" y="9090"/>
                </a:moveTo>
                <a:cubicBezTo>
                  <a:pt x="10385" y="9115"/>
                  <a:pt x="10410" y="9130"/>
                  <a:pt x="10422" y="9114"/>
                </a:cubicBezTo>
                <a:cubicBezTo>
                  <a:pt x="10403" y="9103"/>
                  <a:pt x="10374" y="9086"/>
                  <a:pt x="10356" y="9085"/>
                </a:cubicBezTo>
                <a:cubicBezTo>
                  <a:pt x="10350" y="9084"/>
                  <a:pt x="10345" y="9086"/>
                  <a:pt x="10342" y="9090"/>
                </a:cubicBezTo>
                <a:close/>
                <a:moveTo>
                  <a:pt x="10422" y="9114"/>
                </a:moveTo>
                <a:cubicBezTo>
                  <a:pt x="10465" y="9139"/>
                  <a:pt x="10487" y="9152"/>
                  <a:pt x="10497" y="9138"/>
                </a:cubicBezTo>
                <a:cubicBezTo>
                  <a:pt x="10481" y="9128"/>
                  <a:pt x="10453" y="9112"/>
                  <a:pt x="10436" y="9110"/>
                </a:cubicBezTo>
                <a:cubicBezTo>
                  <a:pt x="10430" y="9109"/>
                  <a:pt x="10425" y="9110"/>
                  <a:pt x="10422" y="9114"/>
                </a:cubicBezTo>
                <a:close/>
                <a:moveTo>
                  <a:pt x="10497" y="9138"/>
                </a:moveTo>
                <a:cubicBezTo>
                  <a:pt x="10544" y="9165"/>
                  <a:pt x="10566" y="9177"/>
                  <a:pt x="10576" y="9163"/>
                </a:cubicBezTo>
                <a:cubicBezTo>
                  <a:pt x="10560" y="9154"/>
                  <a:pt x="10530" y="9136"/>
                  <a:pt x="10511" y="9134"/>
                </a:cubicBezTo>
                <a:cubicBezTo>
                  <a:pt x="10505" y="9133"/>
                  <a:pt x="10500" y="9134"/>
                  <a:pt x="10497" y="9138"/>
                </a:cubicBezTo>
                <a:close/>
                <a:moveTo>
                  <a:pt x="6159" y="9087"/>
                </a:moveTo>
                <a:cubicBezTo>
                  <a:pt x="6174" y="9089"/>
                  <a:pt x="6210" y="9095"/>
                  <a:pt x="6274" y="9106"/>
                </a:cubicBezTo>
                <a:cubicBezTo>
                  <a:pt x="7621" y="9355"/>
                  <a:pt x="9140" y="9936"/>
                  <a:pt x="10525" y="10315"/>
                </a:cubicBezTo>
                <a:cubicBezTo>
                  <a:pt x="11290" y="10536"/>
                  <a:pt x="12008" y="10730"/>
                  <a:pt x="12682" y="10899"/>
                </a:cubicBezTo>
                <a:cubicBezTo>
                  <a:pt x="13447" y="11078"/>
                  <a:pt x="14143" y="11259"/>
                  <a:pt x="14825" y="11369"/>
                </a:cubicBezTo>
                <a:cubicBezTo>
                  <a:pt x="14860" y="11369"/>
                  <a:pt x="14860" y="11369"/>
                  <a:pt x="14882" y="11382"/>
                </a:cubicBezTo>
                <a:cubicBezTo>
                  <a:pt x="14947" y="11420"/>
                  <a:pt x="15036" y="11473"/>
                  <a:pt x="14929" y="11493"/>
                </a:cubicBezTo>
                <a:cubicBezTo>
                  <a:pt x="14829" y="11495"/>
                  <a:pt x="14510" y="11411"/>
                  <a:pt x="14419" y="11401"/>
                </a:cubicBezTo>
                <a:cubicBezTo>
                  <a:pt x="13172" y="11144"/>
                  <a:pt x="12044" y="10855"/>
                  <a:pt x="10748" y="10489"/>
                </a:cubicBezTo>
                <a:cubicBezTo>
                  <a:pt x="10537" y="10425"/>
                  <a:pt x="10329" y="10407"/>
                  <a:pt x="10152" y="10346"/>
                </a:cubicBezTo>
                <a:cubicBezTo>
                  <a:pt x="10073" y="10320"/>
                  <a:pt x="9983" y="10268"/>
                  <a:pt x="9919" y="10230"/>
                </a:cubicBezTo>
                <a:cubicBezTo>
                  <a:pt x="9718" y="10152"/>
                  <a:pt x="9452" y="10079"/>
                  <a:pt x="9218" y="10005"/>
                </a:cubicBezTo>
                <a:cubicBezTo>
                  <a:pt x="8655" y="9819"/>
                  <a:pt x="8113" y="9687"/>
                  <a:pt x="7524" y="9485"/>
                </a:cubicBezTo>
                <a:cubicBezTo>
                  <a:pt x="7194" y="9375"/>
                  <a:pt x="6806" y="9251"/>
                  <a:pt x="6397" y="9155"/>
                </a:cubicBezTo>
                <a:cubicBezTo>
                  <a:pt x="6254" y="9119"/>
                  <a:pt x="6113" y="9083"/>
                  <a:pt x="6159" y="9087"/>
                </a:cubicBezTo>
                <a:close/>
                <a:moveTo>
                  <a:pt x="6743" y="9131"/>
                </a:moveTo>
                <a:cubicBezTo>
                  <a:pt x="6749" y="9130"/>
                  <a:pt x="6761" y="9136"/>
                  <a:pt x="6781" y="9153"/>
                </a:cubicBezTo>
                <a:cubicBezTo>
                  <a:pt x="8029" y="9411"/>
                  <a:pt x="9325" y="9902"/>
                  <a:pt x="10600" y="10256"/>
                </a:cubicBezTo>
                <a:cubicBezTo>
                  <a:pt x="11863" y="10626"/>
                  <a:pt x="13133" y="10937"/>
                  <a:pt x="14350" y="11237"/>
                </a:cubicBezTo>
                <a:cubicBezTo>
                  <a:pt x="14362" y="11221"/>
                  <a:pt x="14384" y="11233"/>
                  <a:pt x="14405" y="11246"/>
                </a:cubicBezTo>
                <a:cubicBezTo>
                  <a:pt x="14416" y="11232"/>
                  <a:pt x="14437" y="11245"/>
                  <a:pt x="14462" y="11260"/>
                </a:cubicBezTo>
                <a:cubicBezTo>
                  <a:pt x="14473" y="11246"/>
                  <a:pt x="14494" y="11258"/>
                  <a:pt x="14515" y="11270"/>
                </a:cubicBezTo>
                <a:cubicBezTo>
                  <a:pt x="14526" y="11256"/>
                  <a:pt x="14547" y="11269"/>
                  <a:pt x="14573" y="11284"/>
                </a:cubicBezTo>
                <a:cubicBezTo>
                  <a:pt x="14562" y="11298"/>
                  <a:pt x="14537" y="11283"/>
                  <a:pt x="14515" y="11270"/>
                </a:cubicBezTo>
                <a:cubicBezTo>
                  <a:pt x="14505" y="11284"/>
                  <a:pt x="14484" y="11272"/>
                  <a:pt x="14462" y="11260"/>
                </a:cubicBezTo>
                <a:cubicBezTo>
                  <a:pt x="14452" y="11274"/>
                  <a:pt x="14427" y="11258"/>
                  <a:pt x="14405" y="11246"/>
                </a:cubicBezTo>
                <a:cubicBezTo>
                  <a:pt x="14393" y="11262"/>
                  <a:pt x="14372" y="11250"/>
                  <a:pt x="14350" y="11237"/>
                </a:cubicBezTo>
                <a:cubicBezTo>
                  <a:pt x="11932" y="10790"/>
                  <a:pt x="9341" y="9930"/>
                  <a:pt x="6781" y="9153"/>
                </a:cubicBezTo>
                <a:cubicBezTo>
                  <a:pt x="6756" y="9186"/>
                  <a:pt x="6724" y="9132"/>
                  <a:pt x="6743" y="9131"/>
                </a:cubicBezTo>
                <a:close/>
                <a:moveTo>
                  <a:pt x="18205" y="9168"/>
                </a:moveTo>
                <a:cubicBezTo>
                  <a:pt x="18295" y="9221"/>
                  <a:pt x="18364" y="9302"/>
                  <a:pt x="18410" y="9373"/>
                </a:cubicBezTo>
                <a:cubicBezTo>
                  <a:pt x="18496" y="9423"/>
                  <a:pt x="18544" y="9491"/>
                  <a:pt x="18611" y="9574"/>
                </a:cubicBezTo>
                <a:cubicBezTo>
                  <a:pt x="18644" y="9614"/>
                  <a:pt x="18947" y="9895"/>
                  <a:pt x="18756" y="9763"/>
                </a:cubicBezTo>
                <a:cubicBezTo>
                  <a:pt x="18660" y="9683"/>
                  <a:pt x="18475" y="9411"/>
                  <a:pt x="18410" y="9373"/>
                </a:cubicBezTo>
                <a:cubicBezTo>
                  <a:pt x="18332" y="9304"/>
                  <a:pt x="18221" y="9238"/>
                  <a:pt x="18205" y="9168"/>
                </a:cubicBezTo>
                <a:close/>
                <a:moveTo>
                  <a:pt x="10722" y="9196"/>
                </a:moveTo>
                <a:cubicBezTo>
                  <a:pt x="10716" y="9195"/>
                  <a:pt x="10711" y="9197"/>
                  <a:pt x="10708" y="9201"/>
                </a:cubicBezTo>
                <a:cubicBezTo>
                  <a:pt x="10730" y="9214"/>
                  <a:pt x="10773" y="9239"/>
                  <a:pt x="10785" y="9223"/>
                </a:cubicBezTo>
                <a:cubicBezTo>
                  <a:pt x="10769" y="9213"/>
                  <a:pt x="10740" y="9196"/>
                  <a:pt x="10722" y="9196"/>
                </a:cubicBezTo>
                <a:close/>
                <a:moveTo>
                  <a:pt x="10785" y="9223"/>
                </a:moveTo>
                <a:cubicBezTo>
                  <a:pt x="10807" y="9235"/>
                  <a:pt x="10853" y="9263"/>
                  <a:pt x="10864" y="9249"/>
                </a:cubicBezTo>
                <a:cubicBezTo>
                  <a:pt x="10847" y="9240"/>
                  <a:pt x="10817" y="9221"/>
                  <a:pt x="10799" y="9219"/>
                </a:cubicBezTo>
                <a:cubicBezTo>
                  <a:pt x="10792" y="9218"/>
                  <a:pt x="10788" y="9219"/>
                  <a:pt x="10785" y="9223"/>
                </a:cubicBezTo>
                <a:close/>
                <a:moveTo>
                  <a:pt x="10864" y="9249"/>
                </a:moveTo>
                <a:cubicBezTo>
                  <a:pt x="10885" y="9262"/>
                  <a:pt x="10932" y="9289"/>
                  <a:pt x="10942" y="9275"/>
                </a:cubicBezTo>
                <a:cubicBezTo>
                  <a:pt x="10923" y="9264"/>
                  <a:pt x="10895" y="9247"/>
                  <a:pt x="10877" y="9245"/>
                </a:cubicBezTo>
                <a:cubicBezTo>
                  <a:pt x="10871" y="9244"/>
                  <a:pt x="10866" y="9246"/>
                  <a:pt x="10864" y="9249"/>
                </a:cubicBezTo>
                <a:close/>
                <a:moveTo>
                  <a:pt x="10942" y="9275"/>
                </a:moveTo>
                <a:cubicBezTo>
                  <a:pt x="10963" y="9288"/>
                  <a:pt x="11007" y="9313"/>
                  <a:pt x="11017" y="9299"/>
                </a:cubicBezTo>
                <a:cubicBezTo>
                  <a:pt x="11001" y="9289"/>
                  <a:pt x="10973" y="9273"/>
                  <a:pt x="10955" y="9271"/>
                </a:cubicBezTo>
                <a:cubicBezTo>
                  <a:pt x="10949" y="9271"/>
                  <a:pt x="10944" y="9271"/>
                  <a:pt x="10942" y="9275"/>
                </a:cubicBezTo>
                <a:close/>
                <a:moveTo>
                  <a:pt x="11017" y="9299"/>
                </a:moveTo>
                <a:cubicBezTo>
                  <a:pt x="11064" y="9326"/>
                  <a:pt x="11117" y="9338"/>
                  <a:pt x="11151" y="9334"/>
                </a:cubicBezTo>
                <a:cubicBezTo>
                  <a:pt x="11119" y="9315"/>
                  <a:pt x="11084" y="9295"/>
                  <a:pt x="11051" y="9293"/>
                </a:cubicBezTo>
                <a:cubicBezTo>
                  <a:pt x="11039" y="9293"/>
                  <a:pt x="11028" y="9295"/>
                  <a:pt x="11017" y="9299"/>
                </a:cubicBezTo>
                <a:close/>
                <a:moveTo>
                  <a:pt x="11151" y="9334"/>
                </a:moveTo>
                <a:cubicBezTo>
                  <a:pt x="11173" y="9347"/>
                  <a:pt x="11219" y="9374"/>
                  <a:pt x="11229" y="9360"/>
                </a:cubicBezTo>
                <a:cubicBezTo>
                  <a:pt x="11213" y="9351"/>
                  <a:pt x="11183" y="9333"/>
                  <a:pt x="11164" y="9330"/>
                </a:cubicBezTo>
                <a:cubicBezTo>
                  <a:pt x="11158" y="9330"/>
                  <a:pt x="11154" y="9331"/>
                  <a:pt x="11151" y="9334"/>
                </a:cubicBezTo>
                <a:close/>
                <a:moveTo>
                  <a:pt x="11229" y="9360"/>
                </a:moveTo>
                <a:cubicBezTo>
                  <a:pt x="11251" y="9373"/>
                  <a:pt x="11295" y="9399"/>
                  <a:pt x="11305" y="9385"/>
                </a:cubicBezTo>
                <a:cubicBezTo>
                  <a:pt x="11289" y="9375"/>
                  <a:pt x="11260" y="9358"/>
                  <a:pt x="11243" y="9356"/>
                </a:cubicBezTo>
                <a:cubicBezTo>
                  <a:pt x="11237" y="9356"/>
                  <a:pt x="11232" y="9357"/>
                  <a:pt x="11229" y="9360"/>
                </a:cubicBezTo>
                <a:close/>
                <a:moveTo>
                  <a:pt x="11305" y="9385"/>
                </a:moveTo>
                <a:cubicBezTo>
                  <a:pt x="11326" y="9397"/>
                  <a:pt x="11373" y="9424"/>
                  <a:pt x="11383" y="9410"/>
                </a:cubicBezTo>
                <a:cubicBezTo>
                  <a:pt x="11367" y="9401"/>
                  <a:pt x="11337" y="9383"/>
                  <a:pt x="11318" y="9381"/>
                </a:cubicBezTo>
                <a:cubicBezTo>
                  <a:pt x="11312" y="9380"/>
                  <a:pt x="11307" y="9381"/>
                  <a:pt x="11305" y="9385"/>
                </a:cubicBezTo>
                <a:close/>
                <a:moveTo>
                  <a:pt x="11383" y="9410"/>
                </a:moveTo>
                <a:cubicBezTo>
                  <a:pt x="11405" y="9423"/>
                  <a:pt x="11427" y="9436"/>
                  <a:pt x="11437" y="9422"/>
                </a:cubicBezTo>
                <a:cubicBezTo>
                  <a:pt x="11426" y="9415"/>
                  <a:pt x="11415" y="9409"/>
                  <a:pt x="11406" y="9406"/>
                </a:cubicBezTo>
                <a:cubicBezTo>
                  <a:pt x="11396" y="9403"/>
                  <a:pt x="11388" y="9403"/>
                  <a:pt x="11383" y="9410"/>
                </a:cubicBezTo>
                <a:close/>
                <a:moveTo>
                  <a:pt x="11437" y="9422"/>
                </a:moveTo>
                <a:cubicBezTo>
                  <a:pt x="11462" y="9437"/>
                  <a:pt x="11505" y="9462"/>
                  <a:pt x="11517" y="9446"/>
                </a:cubicBezTo>
                <a:cubicBezTo>
                  <a:pt x="11496" y="9433"/>
                  <a:pt x="11478" y="9423"/>
                  <a:pt x="11465" y="9418"/>
                </a:cubicBezTo>
                <a:cubicBezTo>
                  <a:pt x="11452" y="9413"/>
                  <a:pt x="11443" y="9414"/>
                  <a:pt x="11437" y="9422"/>
                </a:cubicBezTo>
                <a:close/>
                <a:moveTo>
                  <a:pt x="10556" y="9329"/>
                </a:moveTo>
                <a:cubicBezTo>
                  <a:pt x="10602" y="9327"/>
                  <a:pt x="10756" y="9358"/>
                  <a:pt x="10757" y="9393"/>
                </a:cubicBezTo>
                <a:cubicBezTo>
                  <a:pt x="10799" y="9378"/>
                  <a:pt x="10846" y="9406"/>
                  <a:pt x="10889" y="9431"/>
                </a:cubicBezTo>
                <a:cubicBezTo>
                  <a:pt x="10899" y="9417"/>
                  <a:pt x="10942" y="9442"/>
                  <a:pt x="10967" y="9457"/>
                </a:cubicBezTo>
                <a:cubicBezTo>
                  <a:pt x="11033" y="9452"/>
                  <a:pt x="11112" y="9478"/>
                  <a:pt x="11176" y="9516"/>
                </a:cubicBezTo>
                <a:cubicBezTo>
                  <a:pt x="11187" y="9502"/>
                  <a:pt x="11230" y="9528"/>
                  <a:pt x="11255" y="9543"/>
                </a:cubicBezTo>
                <a:cubicBezTo>
                  <a:pt x="11265" y="9529"/>
                  <a:pt x="11287" y="9541"/>
                  <a:pt x="11330" y="9567"/>
                </a:cubicBezTo>
                <a:cubicBezTo>
                  <a:pt x="11442" y="9549"/>
                  <a:pt x="11489" y="9660"/>
                  <a:pt x="11330" y="9567"/>
                </a:cubicBezTo>
                <a:cubicBezTo>
                  <a:pt x="11320" y="9581"/>
                  <a:pt x="11276" y="9556"/>
                  <a:pt x="11255" y="9543"/>
                </a:cubicBezTo>
                <a:cubicBezTo>
                  <a:pt x="11244" y="9557"/>
                  <a:pt x="11198" y="9529"/>
                  <a:pt x="11176" y="9516"/>
                </a:cubicBezTo>
                <a:cubicBezTo>
                  <a:pt x="11113" y="9519"/>
                  <a:pt x="11044" y="9479"/>
                  <a:pt x="10967" y="9457"/>
                </a:cubicBezTo>
                <a:cubicBezTo>
                  <a:pt x="10957" y="9471"/>
                  <a:pt x="10911" y="9444"/>
                  <a:pt x="10889" y="9431"/>
                </a:cubicBezTo>
                <a:cubicBezTo>
                  <a:pt x="10857" y="9433"/>
                  <a:pt x="10825" y="9434"/>
                  <a:pt x="10757" y="9393"/>
                </a:cubicBezTo>
                <a:cubicBezTo>
                  <a:pt x="10700" y="9380"/>
                  <a:pt x="10559" y="9361"/>
                  <a:pt x="10544" y="9332"/>
                </a:cubicBezTo>
                <a:cubicBezTo>
                  <a:pt x="10546" y="9331"/>
                  <a:pt x="10550" y="9329"/>
                  <a:pt x="10556" y="9329"/>
                </a:cubicBezTo>
                <a:close/>
                <a:moveTo>
                  <a:pt x="6388" y="9363"/>
                </a:moveTo>
                <a:cubicBezTo>
                  <a:pt x="6390" y="9363"/>
                  <a:pt x="6394" y="9364"/>
                  <a:pt x="6400" y="9368"/>
                </a:cubicBezTo>
                <a:cubicBezTo>
                  <a:pt x="6498" y="9361"/>
                  <a:pt x="6598" y="9400"/>
                  <a:pt x="6720" y="9451"/>
                </a:cubicBezTo>
                <a:cubicBezTo>
                  <a:pt x="6764" y="9434"/>
                  <a:pt x="6785" y="9447"/>
                  <a:pt x="6854" y="9487"/>
                </a:cubicBezTo>
                <a:cubicBezTo>
                  <a:pt x="6864" y="9473"/>
                  <a:pt x="6886" y="9485"/>
                  <a:pt x="6907" y="9498"/>
                </a:cubicBezTo>
                <a:cubicBezTo>
                  <a:pt x="6918" y="9484"/>
                  <a:pt x="6943" y="9499"/>
                  <a:pt x="6986" y="9524"/>
                </a:cubicBezTo>
                <a:cubicBezTo>
                  <a:pt x="6975" y="9538"/>
                  <a:pt x="6932" y="9513"/>
                  <a:pt x="6907" y="9498"/>
                </a:cubicBezTo>
                <a:cubicBezTo>
                  <a:pt x="6897" y="9512"/>
                  <a:pt x="6875" y="9499"/>
                  <a:pt x="6854" y="9487"/>
                </a:cubicBezTo>
                <a:cubicBezTo>
                  <a:pt x="6822" y="9488"/>
                  <a:pt x="6763" y="9477"/>
                  <a:pt x="6720" y="9451"/>
                </a:cubicBezTo>
                <a:cubicBezTo>
                  <a:pt x="6631" y="9439"/>
                  <a:pt x="6524" y="9417"/>
                  <a:pt x="6400" y="9368"/>
                </a:cubicBezTo>
                <a:cubicBezTo>
                  <a:pt x="6392" y="9378"/>
                  <a:pt x="6382" y="9364"/>
                  <a:pt x="6388" y="9363"/>
                </a:cubicBezTo>
                <a:close/>
                <a:moveTo>
                  <a:pt x="5950" y="9466"/>
                </a:moveTo>
                <a:cubicBezTo>
                  <a:pt x="5966" y="9467"/>
                  <a:pt x="5991" y="9472"/>
                  <a:pt x="6029" y="9480"/>
                </a:cubicBezTo>
                <a:cubicBezTo>
                  <a:pt x="6790" y="9657"/>
                  <a:pt x="7587" y="9877"/>
                  <a:pt x="8230" y="10087"/>
                </a:cubicBezTo>
                <a:cubicBezTo>
                  <a:pt x="10714" y="10884"/>
                  <a:pt x="13069" y="11499"/>
                  <a:pt x="15321" y="11911"/>
                </a:cubicBezTo>
                <a:cubicBezTo>
                  <a:pt x="15396" y="11852"/>
                  <a:pt x="15390" y="11951"/>
                  <a:pt x="15401" y="11978"/>
                </a:cubicBezTo>
                <a:cubicBezTo>
                  <a:pt x="15470" y="12059"/>
                  <a:pt x="15344" y="11965"/>
                  <a:pt x="15321" y="11911"/>
                </a:cubicBezTo>
                <a:cubicBezTo>
                  <a:pt x="15289" y="11913"/>
                  <a:pt x="15380" y="12006"/>
                  <a:pt x="15370" y="12020"/>
                </a:cubicBezTo>
                <a:cubicBezTo>
                  <a:pt x="15358" y="12037"/>
                  <a:pt x="15125" y="12003"/>
                  <a:pt x="15004" y="11993"/>
                </a:cubicBezTo>
                <a:cubicBezTo>
                  <a:pt x="14121" y="11848"/>
                  <a:pt x="13106" y="11624"/>
                  <a:pt x="12308" y="11406"/>
                </a:cubicBezTo>
                <a:cubicBezTo>
                  <a:pt x="12297" y="11420"/>
                  <a:pt x="12298" y="11420"/>
                  <a:pt x="12251" y="11393"/>
                </a:cubicBezTo>
                <a:cubicBezTo>
                  <a:pt x="12241" y="11407"/>
                  <a:pt x="12241" y="11407"/>
                  <a:pt x="12198" y="11381"/>
                </a:cubicBezTo>
                <a:cubicBezTo>
                  <a:pt x="12154" y="11440"/>
                  <a:pt x="12153" y="11315"/>
                  <a:pt x="12097" y="11342"/>
                </a:cubicBezTo>
                <a:cubicBezTo>
                  <a:pt x="12144" y="11370"/>
                  <a:pt x="12100" y="11387"/>
                  <a:pt x="12097" y="11342"/>
                </a:cubicBezTo>
                <a:cubicBezTo>
                  <a:pt x="12011" y="11291"/>
                  <a:pt x="12112" y="11414"/>
                  <a:pt x="12010" y="11335"/>
                </a:cubicBezTo>
                <a:cubicBezTo>
                  <a:pt x="11967" y="11393"/>
                  <a:pt x="11964" y="11264"/>
                  <a:pt x="11910" y="11295"/>
                </a:cubicBezTo>
                <a:cubicBezTo>
                  <a:pt x="11953" y="11321"/>
                  <a:pt x="11911" y="11336"/>
                  <a:pt x="11910" y="11295"/>
                </a:cubicBezTo>
                <a:cubicBezTo>
                  <a:pt x="11910" y="11295"/>
                  <a:pt x="11888" y="11283"/>
                  <a:pt x="11878" y="11297"/>
                </a:cubicBezTo>
                <a:cubicBezTo>
                  <a:pt x="11899" y="11310"/>
                  <a:pt x="11855" y="11328"/>
                  <a:pt x="11878" y="11297"/>
                </a:cubicBezTo>
                <a:cubicBezTo>
                  <a:pt x="11708" y="11261"/>
                  <a:pt x="11744" y="11262"/>
                  <a:pt x="11655" y="11250"/>
                </a:cubicBezTo>
                <a:cubicBezTo>
                  <a:pt x="11623" y="11251"/>
                  <a:pt x="11623" y="11251"/>
                  <a:pt x="11602" y="11239"/>
                </a:cubicBezTo>
                <a:cubicBezTo>
                  <a:pt x="11591" y="11253"/>
                  <a:pt x="11545" y="11225"/>
                  <a:pt x="11555" y="11211"/>
                </a:cubicBezTo>
                <a:cubicBezTo>
                  <a:pt x="10163" y="10848"/>
                  <a:pt x="8766" y="10402"/>
                  <a:pt x="7326" y="9971"/>
                </a:cubicBezTo>
                <a:cubicBezTo>
                  <a:pt x="7092" y="9897"/>
                  <a:pt x="6561" y="9750"/>
                  <a:pt x="6274" y="9664"/>
                </a:cubicBezTo>
                <a:cubicBezTo>
                  <a:pt x="6186" y="9631"/>
                  <a:pt x="5836" y="9460"/>
                  <a:pt x="5950" y="9466"/>
                </a:cubicBezTo>
                <a:close/>
                <a:moveTo>
                  <a:pt x="11555" y="11211"/>
                </a:moveTo>
                <a:cubicBezTo>
                  <a:pt x="11555" y="11211"/>
                  <a:pt x="11580" y="11226"/>
                  <a:pt x="11602" y="11239"/>
                </a:cubicBezTo>
                <a:cubicBezTo>
                  <a:pt x="11596" y="11225"/>
                  <a:pt x="11587" y="11215"/>
                  <a:pt x="11578" y="11210"/>
                </a:cubicBezTo>
                <a:cubicBezTo>
                  <a:pt x="11569" y="11204"/>
                  <a:pt x="11560" y="11204"/>
                  <a:pt x="11555" y="11211"/>
                </a:cubicBezTo>
                <a:close/>
                <a:moveTo>
                  <a:pt x="7214" y="9574"/>
                </a:moveTo>
                <a:cubicBezTo>
                  <a:pt x="7220" y="9574"/>
                  <a:pt x="7232" y="9580"/>
                  <a:pt x="7252" y="9596"/>
                </a:cubicBezTo>
                <a:cubicBezTo>
                  <a:pt x="7296" y="9579"/>
                  <a:pt x="7317" y="9592"/>
                  <a:pt x="7385" y="9632"/>
                </a:cubicBezTo>
                <a:cubicBezTo>
                  <a:pt x="7428" y="9616"/>
                  <a:pt x="7475" y="9644"/>
                  <a:pt x="7539" y="9682"/>
                </a:cubicBezTo>
                <a:cubicBezTo>
                  <a:pt x="7585" y="9669"/>
                  <a:pt x="7629" y="9694"/>
                  <a:pt x="7693" y="9732"/>
                </a:cubicBezTo>
                <a:cubicBezTo>
                  <a:pt x="8868" y="10047"/>
                  <a:pt x="10121" y="10472"/>
                  <a:pt x="11481" y="10836"/>
                </a:cubicBezTo>
                <a:cubicBezTo>
                  <a:pt x="12543" y="11129"/>
                  <a:pt x="13638" y="11378"/>
                  <a:pt x="14700" y="11587"/>
                </a:cubicBezTo>
                <a:cubicBezTo>
                  <a:pt x="14866" y="11620"/>
                  <a:pt x="15052" y="11626"/>
                  <a:pt x="15152" y="11665"/>
                </a:cubicBezTo>
                <a:cubicBezTo>
                  <a:pt x="15274" y="11716"/>
                  <a:pt x="15098" y="11696"/>
                  <a:pt x="15120" y="11709"/>
                </a:cubicBezTo>
                <a:cubicBezTo>
                  <a:pt x="15174" y="11761"/>
                  <a:pt x="15242" y="11717"/>
                  <a:pt x="15210" y="11762"/>
                </a:cubicBezTo>
                <a:cubicBezTo>
                  <a:pt x="15179" y="11804"/>
                  <a:pt x="14679" y="11698"/>
                  <a:pt x="14535" y="11677"/>
                </a:cubicBezTo>
                <a:cubicBezTo>
                  <a:pt x="12910" y="11365"/>
                  <a:pt x="11097" y="10882"/>
                  <a:pt x="9492" y="10374"/>
                </a:cubicBezTo>
                <a:cubicBezTo>
                  <a:pt x="9482" y="10388"/>
                  <a:pt x="9457" y="10374"/>
                  <a:pt x="9414" y="10348"/>
                </a:cubicBezTo>
                <a:cubicBezTo>
                  <a:pt x="9403" y="10362"/>
                  <a:pt x="9382" y="10349"/>
                  <a:pt x="9335" y="10322"/>
                </a:cubicBezTo>
                <a:cubicBezTo>
                  <a:pt x="9325" y="10336"/>
                  <a:pt x="9303" y="10323"/>
                  <a:pt x="9260" y="10298"/>
                </a:cubicBezTo>
                <a:cubicBezTo>
                  <a:pt x="9191" y="10301"/>
                  <a:pt x="9094" y="10264"/>
                  <a:pt x="8972" y="10213"/>
                </a:cubicBezTo>
                <a:cubicBezTo>
                  <a:pt x="8962" y="10227"/>
                  <a:pt x="8937" y="10212"/>
                  <a:pt x="8894" y="10186"/>
                </a:cubicBezTo>
                <a:cubicBezTo>
                  <a:pt x="8793" y="10191"/>
                  <a:pt x="8671" y="10140"/>
                  <a:pt x="8527" y="10075"/>
                </a:cubicBezTo>
                <a:cubicBezTo>
                  <a:pt x="8383" y="10054"/>
                  <a:pt x="8208" y="9991"/>
                  <a:pt x="8027" y="9929"/>
                </a:cubicBezTo>
                <a:cubicBezTo>
                  <a:pt x="7985" y="9944"/>
                  <a:pt x="7921" y="9906"/>
                  <a:pt x="7874" y="9878"/>
                </a:cubicBezTo>
                <a:cubicBezTo>
                  <a:pt x="7842" y="9879"/>
                  <a:pt x="7820" y="9867"/>
                  <a:pt x="7799" y="9854"/>
                </a:cubicBezTo>
                <a:cubicBezTo>
                  <a:pt x="7687" y="9872"/>
                  <a:pt x="7619" y="9749"/>
                  <a:pt x="7799" y="9854"/>
                </a:cubicBezTo>
                <a:cubicBezTo>
                  <a:pt x="7809" y="9840"/>
                  <a:pt x="7831" y="9853"/>
                  <a:pt x="7874" y="9878"/>
                </a:cubicBezTo>
                <a:cubicBezTo>
                  <a:pt x="7906" y="9877"/>
                  <a:pt x="7963" y="9891"/>
                  <a:pt x="8027" y="9929"/>
                </a:cubicBezTo>
                <a:cubicBezTo>
                  <a:pt x="8172" y="9950"/>
                  <a:pt x="8350" y="10015"/>
                  <a:pt x="8527" y="10075"/>
                </a:cubicBezTo>
                <a:cubicBezTo>
                  <a:pt x="8648" y="10086"/>
                  <a:pt x="8772" y="10135"/>
                  <a:pt x="8894" y="10186"/>
                </a:cubicBezTo>
                <a:cubicBezTo>
                  <a:pt x="8904" y="10172"/>
                  <a:pt x="8947" y="10198"/>
                  <a:pt x="8972" y="10213"/>
                </a:cubicBezTo>
                <a:cubicBezTo>
                  <a:pt x="9058" y="10223"/>
                  <a:pt x="9159" y="10259"/>
                  <a:pt x="9260" y="10298"/>
                </a:cubicBezTo>
                <a:cubicBezTo>
                  <a:pt x="9270" y="10284"/>
                  <a:pt x="9314" y="10309"/>
                  <a:pt x="9335" y="10322"/>
                </a:cubicBezTo>
                <a:cubicBezTo>
                  <a:pt x="9346" y="10308"/>
                  <a:pt x="9392" y="10336"/>
                  <a:pt x="9414" y="10348"/>
                </a:cubicBezTo>
                <a:cubicBezTo>
                  <a:pt x="9424" y="10334"/>
                  <a:pt x="9467" y="10359"/>
                  <a:pt x="9492" y="10374"/>
                </a:cubicBezTo>
                <a:cubicBezTo>
                  <a:pt x="9877" y="10453"/>
                  <a:pt x="10268" y="10622"/>
                  <a:pt x="10610" y="10676"/>
                </a:cubicBezTo>
                <a:cubicBezTo>
                  <a:pt x="10642" y="10675"/>
                  <a:pt x="10709" y="10674"/>
                  <a:pt x="10741" y="10673"/>
                </a:cubicBezTo>
                <a:cubicBezTo>
                  <a:pt x="10853" y="10695"/>
                  <a:pt x="10951" y="10773"/>
                  <a:pt x="11061" y="10757"/>
                </a:cubicBezTo>
                <a:cubicBezTo>
                  <a:pt x="9930" y="10424"/>
                  <a:pt x="8813" y="10079"/>
                  <a:pt x="7693" y="9732"/>
                </a:cubicBezTo>
                <a:cubicBezTo>
                  <a:pt x="7640" y="9721"/>
                  <a:pt x="7586" y="9710"/>
                  <a:pt x="7539" y="9682"/>
                </a:cubicBezTo>
                <a:cubicBezTo>
                  <a:pt x="7497" y="9697"/>
                  <a:pt x="7454" y="9672"/>
                  <a:pt x="7385" y="9632"/>
                </a:cubicBezTo>
                <a:cubicBezTo>
                  <a:pt x="7352" y="9635"/>
                  <a:pt x="7295" y="9622"/>
                  <a:pt x="7252" y="9596"/>
                </a:cubicBezTo>
                <a:cubicBezTo>
                  <a:pt x="7229" y="9628"/>
                  <a:pt x="7195" y="9575"/>
                  <a:pt x="7214" y="9574"/>
                </a:cubicBezTo>
                <a:close/>
                <a:moveTo>
                  <a:pt x="11061" y="10757"/>
                </a:moveTo>
                <a:cubicBezTo>
                  <a:pt x="11082" y="10769"/>
                  <a:pt x="11129" y="10797"/>
                  <a:pt x="11141" y="10781"/>
                </a:cubicBezTo>
                <a:cubicBezTo>
                  <a:pt x="11118" y="10767"/>
                  <a:pt x="11100" y="10757"/>
                  <a:pt x="11087" y="10752"/>
                </a:cubicBezTo>
                <a:cubicBezTo>
                  <a:pt x="11075" y="10748"/>
                  <a:pt x="11067" y="10748"/>
                  <a:pt x="11061" y="10757"/>
                </a:cubicBezTo>
                <a:close/>
                <a:moveTo>
                  <a:pt x="11141" y="10781"/>
                </a:moveTo>
                <a:cubicBezTo>
                  <a:pt x="11163" y="10793"/>
                  <a:pt x="11184" y="10806"/>
                  <a:pt x="11194" y="10792"/>
                </a:cubicBezTo>
                <a:cubicBezTo>
                  <a:pt x="11183" y="10786"/>
                  <a:pt x="11172" y="10779"/>
                  <a:pt x="11163" y="10776"/>
                </a:cubicBezTo>
                <a:cubicBezTo>
                  <a:pt x="11154" y="10773"/>
                  <a:pt x="11146" y="10774"/>
                  <a:pt x="11141" y="10781"/>
                </a:cubicBezTo>
                <a:close/>
                <a:moveTo>
                  <a:pt x="11194" y="10792"/>
                </a:moveTo>
                <a:cubicBezTo>
                  <a:pt x="11216" y="10805"/>
                  <a:pt x="11263" y="10832"/>
                  <a:pt x="11273" y="10818"/>
                </a:cubicBezTo>
                <a:cubicBezTo>
                  <a:pt x="11250" y="10804"/>
                  <a:pt x="11233" y="10794"/>
                  <a:pt x="11220" y="10789"/>
                </a:cubicBezTo>
                <a:cubicBezTo>
                  <a:pt x="11208" y="10785"/>
                  <a:pt x="11199" y="10785"/>
                  <a:pt x="11194" y="10792"/>
                </a:cubicBezTo>
                <a:close/>
                <a:moveTo>
                  <a:pt x="11273" y="10818"/>
                </a:moveTo>
                <a:cubicBezTo>
                  <a:pt x="11295" y="10830"/>
                  <a:pt x="11294" y="10830"/>
                  <a:pt x="11326" y="10829"/>
                </a:cubicBezTo>
                <a:cubicBezTo>
                  <a:pt x="11305" y="10816"/>
                  <a:pt x="11273" y="10818"/>
                  <a:pt x="11273" y="10818"/>
                </a:cubicBezTo>
                <a:close/>
                <a:moveTo>
                  <a:pt x="11326" y="10829"/>
                </a:moveTo>
                <a:cubicBezTo>
                  <a:pt x="11369" y="10854"/>
                  <a:pt x="11416" y="10882"/>
                  <a:pt x="11460" y="10864"/>
                </a:cubicBezTo>
                <a:cubicBezTo>
                  <a:pt x="11392" y="10824"/>
                  <a:pt x="11360" y="10825"/>
                  <a:pt x="11326" y="10829"/>
                </a:cubicBezTo>
                <a:close/>
                <a:moveTo>
                  <a:pt x="11460" y="10864"/>
                </a:moveTo>
                <a:cubicBezTo>
                  <a:pt x="11503" y="10890"/>
                  <a:pt x="11550" y="10917"/>
                  <a:pt x="11592" y="10902"/>
                </a:cubicBezTo>
                <a:cubicBezTo>
                  <a:pt x="11524" y="10861"/>
                  <a:pt x="11492" y="10863"/>
                  <a:pt x="11460" y="10864"/>
                </a:cubicBezTo>
                <a:close/>
                <a:moveTo>
                  <a:pt x="11592" y="10902"/>
                </a:moveTo>
                <a:cubicBezTo>
                  <a:pt x="11639" y="10929"/>
                  <a:pt x="11682" y="10955"/>
                  <a:pt x="11724" y="10939"/>
                </a:cubicBezTo>
                <a:cubicBezTo>
                  <a:pt x="11676" y="10911"/>
                  <a:pt x="11632" y="10896"/>
                  <a:pt x="11609" y="10897"/>
                </a:cubicBezTo>
                <a:cubicBezTo>
                  <a:pt x="11601" y="10897"/>
                  <a:pt x="11595" y="10898"/>
                  <a:pt x="11592" y="10902"/>
                </a:cubicBezTo>
                <a:close/>
                <a:moveTo>
                  <a:pt x="11724" y="10939"/>
                </a:moveTo>
                <a:cubicBezTo>
                  <a:pt x="11746" y="10952"/>
                  <a:pt x="11746" y="10952"/>
                  <a:pt x="11783" y="10950"/>
                </a:cubicBezTo>
                <a:cubicBezTo>
                  <a:pt x="11760" y="10936"/>
                  <a:pt x="11745" y="10934"/>
                  <a:pt x="11736" y="10934"/>
                </a:cubicBezTo>
                <a:cubicBezTo>
                  <a:pt x="11728" y="10935"/>
                  <a:pt x="11724" y="10939"/>
                  <a:pt x="11724" y="10939"/>
                </a:cubicBezTo>
                <a:close/>
                <a:moveTo>
                  <a:pt x="11783" y="10950"/>
                </a:moveTo>
                <a:cubicBezTo>
                  <a:pt x="11805" y="10963"/>
                  <a:pt x="11827" y="10975"/>
                  <a:pt x="11859" y="10974"/>
                </a:cubicBezTo>
                <a:cubicBezTo>
                  <a:pt x="11837" y="10961"/>
                  <a:pt x="11821" y="10952"/>
                  <a:pt x="11808" y="10948"/>
                </a:cubicBezTo>
                <a:cubicBezTo>
                  <a:pt x="11796" y="10943"/>
                  <a:pt x="11788" y="10943"/>
                  <a:pt x="11783" y="10950"/>
                </a:cubicBezTo>
                <a:close/>
                <a:moveTo>
                  <a:pt x="11859" y="10974"/>
                </a:moveTo>
                <a:cubicBezTo>
                  <a:pt x="11870" y="11001"/>
                  <a:pt x="11880" y="10987"/>
                  <a:pt x="11912" y="10985"/>
                </a:cubicBezTo>
                <a:cubicBezTo>
                  <a:pt x="11890" y="10973"/>
                  <a:pt x="11877" y="10970"/>
                  <a:pt x="11869" y="10970"/>
                </a:cubicBezTo>
                <a:cubicBezTo>
                  <a:pt x="11861" y="10971"/>
                  <a:pt x="11859" y="10974"/>
                  <a:pt x="11859" y="10974"/>
                </a:cubicBezTo>
                <a:close/>
                <a:moveTo>
                  <a:pt x="11912" y="10985"/>
                </a:moveTo>
                <a:cubicBezTo>
                  <a:pt x="11926" y="11014"/>
                  <a:pt x="11937" y="11001"/>
                  <a:pt x="11969" y="10999"/>
                </a:cubicBezTo>
                <a:cubicBezTo>
                  <a:pt x="11945" y="10986"/>
                  <a:pt x="11931" y="10982"/>
                  <a:pt x="11923" y="10982"/>
                </a:cubicBezTo>
                <a:cubicBezTo>
                  <a:pt x="11914" y="10982"/>
                  <a:pt x="11912" y="10985"/>
                  <a:pt x="11912" y="10985"/>
                </a:cubicBezTo>
                <a:close/>
                <a:moveTo>
                  <a:pt x="11969" y="10999"/>
                </a:moveTo>
                <a:cubicBezTo>
                  <a:pt x="11990" y="11012"/>
                  <a:pt x="12002" y="11039"/>
                  <a:pt x="12044" y="11023"/>
                </a:cubicBezTo>
                <a:cubicBezTo>
                  <a:pt x="12023" y="11011"/>
                  <a:pt x="12006" y="11001"/>
                  <a:pt x="11994" y="10996"/>
                </a:cubicBezTo>
                <a:cubicBezTo>
                  <a:pt x="11982" y="10992"/>
                  <a:pt x="11974" y="10992"/>
                  <a:pt x="11969" y="10999"/>
                </a:cubicBezTo>
                <a:close/>
                <a:moveTo>
                  <a:pt x="12044" y="11023"/>
                </a:moveTo>
                <a:cubicBezTo>
                  <a:pt x="12059" y="11052"/>
                  <a:pt x="12069" y="11038"/>
                  <a:pt x="12103" y="11035"/>
                </a:cubicBezTo>
                <a:cubicBezTo>
                  <a:pt x="12080" y="11021"/>
                  <a:pt x="12064" y="11018"/>
                  <a:pt x="12056" y="11018"/>
                </a:cubicBezTo>
                <a:cubicBezTo>
                  <a:pt x="12047" y="11019"/>
                  <a:pt x="12044" y="11023"/>
                  <a:pt x="12044" y="11023"/>
                </a:cubicBezTo>
                <a:close/>
                <a:moveTo>
                  <a:pt x="12103" y="11035"/>
                </a:moveTo>
                <a:cubicBezTo>
                  <a:pt x="12112" y="11064"/>
                  <a:pt x="12124" y="11047"/>
                  <a:pt x="12135" y="11033"/>
                </a:cubicBezTo>
                <a:cubicBezTo>
                  <a:pt x="12124" y="11026"/>
                  <a:pt x="12116" y="11027"/>
                  <a:pt x="12111" y="11029"/>
                </a:cubicBezTo>
                <a:cubicBezTo>
                  <a:pt x="12105" y="11031"/>
                  <a:pt x="12103" y="11035"/>
                  <a:pt x="12103" y="11035"/>
                </a:cubicBezTo>
                <a:close/>
                <a:moveTo>
                  <a:pt x="12135" y="11033"/>
                </a:moveTo>
                <a:cubicBezTo>
                  <a:pt x="12181" y="11060"/>
                  <a:pt x="12192" y="11087"/>
                  <a:pt x="12213" y="11059"/>
                </a:cubicBezTo>
                <a:cubicBezTo>
                  <a:pt x="12192" y="11046"/>
                  <a:pt x="12167" y="11031"/>
                  <a:pt x="12135" y="11033"/>
                </a:cubicBezTo>
                <a:close/>
                <a:moveTo>
                  <a:pt x="12213" y="11059"/>
                </a:moveTo>
                <a:cubicBezTo>
                  <a:pt x="12246" y="11098"/>
                  <a:pt x="12256" y="11084"/>
                  <a:pt x="12267" y="11070"/>
                </a:cubicBezTo>
                <a:cubicBezTo>
                  <a:pt x="12245" y="11058"/>
                  <a:pt x="12235" y="11072"/>
                  <a:pt x="12213" y="11059"/>
                </a:cubicBezTo>
                <a:close/>
                <a:moveTo>
                  <a:pt x="12267" y="11070"/>
                </a:moveTo>
                <a:cubicBezTo>
                  <a:pt x="12303" y="11112"/>
                  <a:pt x="12314" y="11098"/>
                  <a:pt x="12324" y="11084"/>
                </a:cubicBezTo>
                <a:cubicBezTo>
                  <a:pt x="12299" y="11069"/>
                  <a:pt x="12288" y="11083"/>
                  <a:pt x="12267" y="11070"/>
                </a:cubicBezTo>
                <a:close/>
                <a:moveTo>
                  <a:pt x="12324" y="11084"/>
                </a:moveTo>
                <a:cubicBezTo>
                  <a:pt x="12367" y="11109"/>
                  <a:pt x="12379" y="11136"/>
                  <a:pt x="12401" y="11106"/>
                </a:cubicBezTo>
                <a:cubicBezTo>
                  <a:pt x="12379" y="11093"/>
                  <a:pt x="12358" y="11080"/>
                  <a:pt x="12324" y="11084"/>
                </a:cubicBezTo>
                <a:close/>
                <a:moveTo>
                  <a:pt x="12401" y="11106"/>
                </a:moveTo>
                <a:cubicBezTo>
                  <a:pt x="12432" y="11147"/>
                  <a:pt x="12444" y="11131"/>
                  <a:pt x="12454" y="11117"/>
                </a:cubicBezTo>
                <a:cubicBezTo>
                  <a:pt x="12432" y="11104"/>
                  <a:pt x="12423" y="11118"/>
                  <a:pt x="12401" y="11106"/>
                </a:cubicBezTo>
                <a:close/>
                <a:moveTo>
                  <a:pt x="12454" y="11117"/>
                </a:moveTo>
                <a:cubicBezTo>
                  <a:pt x="12490" y="11159"/>
                  <a:pt x="12501" y="11144"/>
                  <a:pt x="12511" y="11130"/>
                </a:cubicBezTo>
                <a:cubicBezTo>
                  <a:pt x="12490" y="11118"/>
                  <a:pt x="12479" y="11132"/>
                  <a:pt x="12454" y="11117"/>
                </a:cubicBezTo>
                <a:close/>
                <a:moveTo>
                  <a:pt x="12511" y="11130"/>
                </a:moveTo>
                <a:cubicBezTo>
                  <a:pt x="12544" y="11170"/>
                  <a:pt x="12565" y="11182"/>
                  <a:pt x="12586" y="11154"/>
                </a:cubicBezTo>
                <a:cubicBezTo>
                  <a:pt x="12564" y="11142"/>
                  <a:pt x="12543" y="11129"/>
                  <a:pt x="12511" y="11130"/>
                </a:cubicBezTo>
                <a:close/>
                <a:moveTo>
                  <a:pt x="12586" y="11154"/>
                </a:moveTo>
                <a:cubicBezTo>
                  <a:pt x="12622" y="11196"/>
                  <a:pt x="12633" y="11182"/>
                  <a:pt x="12645" y="11166"/>
                </a:cubicBezTo>
                <a:cubicBezTo>
                  <a:pt x="12624" y="11153"/>
                  <a:pt x="12611" y="11169"/>
                  <a:pt x="12586" y="11154"/>
                </a:cubicBezTo>
                <a:close/>
                <a:moveTo>
                  <a:pt x="12645" y="11166"/>
                </a:moveTo>
                <a:cubicBezTo>
                  <a:pt x="12676" y="11207"/>
                  <a:pt x="12688" y="11191"/>
                  <a:pt x="12698" y="11177"/>
                </a:cubicBezTo>
                <a:cubicBezTo>
                  <a:pt x="12677" y="11164"/>
                  <a:pt x="12667" y="11178"/>
                  <a:pt x="12645" y="11166"/>
                </a:cubicBezTo>
                <a:close/>
                <a:moveTo>
                  <a:pt x="12698" y="11177"/>
                </a:moveTo>
                <a:cubicBezTo>
                  <a:pt x="12735" y="11218"/>
                  <a:pt x="12745" y="11204"/>
                  <a:pt x="12755" y="11190"/>
                </a:cubicBezTo>
                <a:cubicBezTo>
                  <a:pt x="12734" y="11178"/>
                  <a:pt x="12723" y="11192"/>
                  <a:pt x="12698" y="11177"/>
                </a:cubicBezTo>
                <a:close/>
                <a:moveTo>
                  <a:pt x="12755" y="11190"/>
                </a:moveTo>
                <a:cubicBezTo>
                  <a:pt x="12767" y="11217"/>
                  <a:pt x="12799" y="11216"/>
                  <a:pt x="12809" y="11202"/>
                </a:cubicBezTo>
                <a:cubicBezTo>
                  <a:pt x="12788" y="11189"/>
                  <a:pt x="12777" y="11203"/>
                  <a:pt x="12755" y="11190"/>
                </a:cubicBezTo>
                <a:close/>
                <a:moveTo>
                  <a:pt x="12809" y="11202"/>
                </a:moveTo>
                <a:cubicBezTo>
                  <a:pt x="12846" y="11243"/>
                  <a:pt x="12867" y="11256"/>
                  <a:pt x="12888" y="11228"/>
                </a:cubicBezTo>
                <a:cubicBezTo>
                  <a:pt x="12871" y="11219"/>
                  <a:pt x="12841" y="11200"/>
                  <a:pt x="12823" y="11198"/>
                </a:cubicBezTo>
                <a:cubicBezTo>
                  <a:pt x="12816" y="11197"/>
                  <a:pt x="12812" y="11198"/>
                  <a:pt x="12809" y="11202"/>
                </a:cubicBezTo>
                <a:close/>
                <a:moveTo>
                  <a:pt x="12888" y="11228"/>
                </a:moveTo>
                <a:cubicBezTo>
                  <a:pt x="12899" y="11255"/>
                  <a:pt x="12931" y="11253"/>
                  <a:pt x="12941" y="11239"/>
                </a:cubicBezTo>
                <a:cubicBezTo>
                  <a:pt x="12920" y="11227"/>
                  <a:pt x="12909" y="11241"/>
                  <a:pt x="12888" y="11228"/>
                </a:cubicBezTo>
                <a:close/>
                <a:moveTo>
                  <a:pt x="12941" y="11239"/>
                </a:moveTo>
                <a:cubicBezTo>
                  <a:pt x="12952" y="11266"/>
                  <a:pt x="12984" y="11265"/>
                  <a:pt x="12996" y="11248"/>
                </a:cubicBezTo>
                <a:cubicBezTo>
                  <a:pt x="12975" y="11236"/>
                  <a:pt x="12963" y="11252"/>
                  <a:pt x="12941" y="11239"/>
                </a:cubicBezTo>
                <a:close/>
                <a:moveTo>
                  <a:pt x="12996" y="11248"/>
                </a:moveTo>
                <a:cubicBezTo>
                  <a:pt x="13009" y="11279"/>
                  <a:pt x="13043" y="11275"/>
                  <a:pt x="13053" y="11261"/>
                </a:cubicBezTo>
                <a:cubicBezTo>
                  <a:pt x="13032" y="11249"/>
                  <a:pt x="13021" y="11263"/>
                  <a:pt x="12996" y="11248"/>
                </a:cubicBezTo>
                <a:close/>
                <a:moveTo>
                  <a:pt x="13053" y="11261"/>
                </a:moveTo>
                <a:cubicBezTo>
                  <a:pt x="13065" y="11288"/>
                  <a:pt x="13097" y="11287"/>
                  <a:pt x="13107" y="11273"/>
                </a:cubicBezTo>
                <a:cubicBezTo>
                  <a:pt x="13086" y="11260"/>
                  <a:pt x="13053" y="11261"/>
                  <a:pt x="13053" y="11261"/>
                </a:cubicBezTo>
                <a:close/>
                <a:moveTo>
                  <a:pt x="13107" y="11273"/>
                </a:moveTo>
                <a:cubicBezTo>
                  <a:pt x="13165" y="11327"/>
                  <a:pt x="13197" y="11326"/>
                  <a:pt x="13229" y="11324"/>
                </a:cubicBezTo>
                <a:cubicBezTo>
                  <a:pt x="13196" y="11285"/>
                  <a:pt x="13139" y="11271"/>
                  <a:pt x="13107" y="11273"/>
                </a:cubicBezTo>
                <a:close/>
                <a:moveTo>
                  <a:pt x="13229" y="11324"/>
                </a:moveTo>
                <a:cubicBezTo>
                  <a:pt x="13254" y="11339"/>
                  <a:pt x="13286" y="11338"/>
                  <a:pt x="13286" y="11338"/>
                </a:cubicBezTo>
                <a:cubicBezTo>
                  <a:pt x="13281" y="11323"/>
                  <a:pt x="13269" y="11317"/>
                  <a:pt x="13258" y="11315"/>
                </a:cubicBezTo>
                <a:cubicBezTo>
                  <a:pt x="13246" y="11314"/>
                  <a:pt x="13234" y="11317"/>
                  <a:pt x="13229" y="11324"/>
                </a:cubicBezTo>
                <a:close/>
                <a:moveTo>
                  <a:pt x="13286" y="11338"/>
                </a:moveTo>
                <a:cubicBezTo>
                  <a:pt x="13307" y="11350"/>
                  <a:pt x="13341" y="11347"/>
                  <a:pt x="13341" y="11347"/>
                </a:cubicBezTo>
                <a:cubicBezTo>
                  <a:pt x="13335" y="11333"/>
                  <a:pt x="13325" y="11327"/>
                  <a:pt x="13314" y="11326"/>
                </a:cubicBezTo>
                <a:cubicBezTo>
                  <a:pt x="13303" y="11325"/>
                  <a:pt x="13292" y="11330"/>
                  <a:pt x="13286" y="11338"/>
                </a:cubicBezTo>
                <a:close/>
                <a:moveTo>
                  <a:pt x="13341" y="11347"/>
                </a:moveTo>
                <a:cubicBezTo>
                  <a:pt x="13362" y="11359"/>
                  <a:pt x="13395" y="11358"/>
                  <a:pt x="13395" y="11358"/>
                </a:cubicBezTo>
                <a:cubicBezTo>
                  <a:pt x="13389" y="11345"/>
                  <a:pt x="13378" y="11338"/>
                  <a:pt x="13368" y="11337"/>
                </a:cubicBezTo>
                <a:cubicBezTo>
                  <a:pt x="13357" y="11336"/>
                  <a:pt x="13346" y="11340"/>
                  <a:pt x="13341" y="11347"/>
                </a:cubicBezTo>
                <a:close/>
                <a:moveTo>
                  <a:pt x="13395" y="11358"/>
                </a:moveTo>
                <a:cubicBezTo>
                  <a:pt x="13420" y="11373"/>
                  <a:pt x="13452" y="11372"/>
                  <a:pt x="13452" y="11372"/>
                </a:cubicBezTo>
                <a:cubicBezTo>
                  <a:pt x="13446" y="11358"/>
                  <a:pt x="13434" y="11351"/>
                  <a:pt x="13423" y="11350"/>
                </a:cubicBezTo>
                <a:cubicBezTo>
                  <a:pt x="13411" y="11348"/>
                  <a:pt x="13400" y="11351"/>
                  <a:pt x="13395" y="11358"/>
                </a:cubicBezTo>
                <a:close/>
                <a:moveTo>
                  <a:pt x="13452" y="11372"/>
                </a:moveTo>
                <a:cubicBezTo>
                  <a:pt x="13473" y="11384"/>
                  <a:pt x="13505" y="11383"/>
                  <a:pt x="13505" y="11383"/>
                </a:cubicBezTo>
                <a:cubicBezTo>
                  <a:pt x="13499" y="11370"/>
                  <a:pt x="13489" y="11364"/>
                  <a:pt x="13478" y="11362"/>
                </a:cubicBezTo>
                <a:cubicBezTo>
                  <a:pt x="13467" y="11361"/>
                  <a:pt x="13457" y="11365"/>
                  <a:pt x="13452" y="11372"/>
                </a:cubicBezTo>
                <a:close/>
                <a:moveTo>
                  <a:pt x="13505" y="11383"/>
                </a:moveTo>
                <a:cubicBezTo>
                  <a:pt x="13552" y="11411"/>
                  <a:pt x="13605" y="11421"/>
                  <a:pt x="13617" y="11405"/>
                </a:cubicBezTo>
                <a:cubicBezTo>
                  <a:pt x="13585" y="11386"/>
                  <a:pt x="13563" y="11373"/>
                  <a:pt x="13535" y="11376"/>
                </a:cubicBezTo>
                <a:cubicBezTo>
                  <a:pt x="13526" y="11376"/>
                  <a:pt x="13516" y="11379"/>
                  <a:pt x="13505" y="11383"/>
                </a:cubicBezTo>
                <a:close/>
                <a:moveTo>
                  <a:pt x="13617" y="11405"/>
                </a:moveTo>
                <a:cubicBezTo>
                  <a:pt x="13660" y="11430"/>
                  <a:pt x="13686" y="11446"/>
                  <a:pt x="13696" y="11432"/>
                </a:cubicBezTo>
                <a:cubicBezTo>
                  <a:pt x="13685" y="11410"/>
                  <a:pt x="13658" y="11390"/>
                  <a:pt x="13636" y="11394"/>
                </a:cubicBezTo>
                <a:cubicBezTo>
                  <a:pt x="13629" y="11395"/>
                  <a:pt x="13622" y="11398"/>
                  <a:pt x="13617" y="11405"/>
                </a:cubicBezTo>
                <a:close/>
                <a:moveTo>
                  <a:pt x="13696" y="11432"/>
                </a:moveTo>
                <a:cubicBezTo>
                  <a:pt x="13771" y="11456"/>
                  <a:pt x="13828" y="11469"/>
                  <a:pt x="13860" y="11468"/>
                </a:cubicBezTo>
                <a:cubicBezTo>
                  <a:pt x="13809" y="11437"/>
                  <a:pt x="13772" y="11416"/>
                  <a:pt x="13734" y="11419"/>
                </a:cubicBezTo>
                <a:cubicBezTo>
                  <a:pt x="13722" y="11420"/>
                  <a:pt x="13709" y="11424"/>
                  <a:pt x="13696" y="11432"/>
                </a:cubicBezTo>
                <a:close/>
                <a:moveTo>
                  <a:pt x="13860" y="11468"/>
                </a:moveTo>
                <a:cubicBezTo>
                  <a:pt x="13882" y="11480"/>
                  <a:pt x="13915" y="11477"/>
                  <a:pt x="13915" y="11477"/>
                </a:cubicBezTo>
                <a:cubicBezTo>
                  <a:pt x="13909" y="11464"/>
                  <a:pt x="13899" y="11457"/>
                  <a:pt x="13888" y="11456"/>
                </a:cubicBezTo>
                <a:cubicBezTo>
                  <a:pt x="13877" y="11455"/>
                  <a:pt x="13866" y="11459"/>
                  <a:pt x="13860" y="11468"/>
                </a:cubicBezTo>
                <a:close/>
                <a:moveTo>
                  <a:pt x="13915" y="11477"/>
                </a:moveTo>
                <a:cubicBezTo>
                  <a:pt x="13937" y="11490"/>
                  <a:pt x="13972" y="11490"/>
                  <a:pt x="13972" y="11490"/>
                </a:cubicBezTo>
                <a:cubicBezTo>
                  <a:pt x="13965" y="11476"/>
                  <a:pt x="13953" y="11469"/>
                  <a:pt x="13942" y="11468"/>
                </a:cubicBezTo>
                <a:cubicBezTo>
                  <a:pt x="13931" y="11466"/>
                  <a:pt x="13920" y="11470"/>
                  <a:pt x="13915" y="11477"/>
                </a:cubicBezTo>
                <a:close/>
                <a:moveTo>
                  <a:pt x="13972" y="11490"/>
                </a:moveTo>
                <a:cubicBezTo>
                  <a:pt x="14026" y="11502"/>
                  <a:pt x="14048" y="11514"/>
                  <a:pt x="14080" y="11513"/>
                </a:cubicBezTo>
                <a:cubicBezTo>
                  <a:pt x="14063" y="11493"/>
                  <a:pt x="14041" y="11481"/>
                  <a:pt x="14021" y="11476"/>
                </a:cubicBezTo>
                <a:cubicBezTo>
                  <a:pt x="14001" y="11472"/>
                  <a:pt x="13983" y="11476"/>
                  <a:pt x="13972" y="11490"/>
                </a:cubicBezTo>
                <a:close/>
                <a:moveTo>
                  <a:pt x="14080" y="11513"/>
                </a:moveTo>
                <a:cubicBezTo>
                  <a:pt x="14192" y="11535"/>
                  <a:pt x="14292" y="11574"/>
                  <a:pt x="14391" y="11572"/>
                </a:cubicBezTo>
                <a:cubicBezTo>
                  <a:pt x="14316" y="11543"/>
                  <a:pt x="14241" y="11514"/>
                  <a:pt x="14161" y="11509"/>
                </a:cubicBezTo>
                <a:cubicBezTo>
                  <a:pt x="14134" y="11507"/>
                  <a:pt x="14107" y="11508"/>
                  <a:pt x="14080" y="11513"/>
                </a:cubicBezTo>
                <a:close/>
                <a:moveTo>
                  <a:pt x="14391" y="11572"/>
                </a:moveTo>
                <a:cubicBezTo>
                  <a:pt x="14413" y="11585"/>
                  <a:pt x="14446" y="11581"/>
                  <a:pt x="14446" y="11581"/>
                </a:cubicBezTo>
                <a:cubicBezTo>
                  <a:pt x="14441" y="11568"/>
                  <a:pt x="14430" y="11562"/>
                  <a:pt x="14419" y="11561"/>
                </a:cubicBezTo>
                <a:cubicBezTo>
                  <a:pt x="14408" y="11560"/>
                  <a:pt x="14397" y="11564"/>
                  <a:pt x="14391" y="11572"/>
                </a:cubicBezTo>
                <a:close/>
                <a:moveTo>
                  <a:pt x="14446" y="11581"/>
                </a:moveTo>
                <a:cubicBezTo>
                  <a:pt x="14468" y="11594"/>
                  <a:pt x="14500" y="11592"/>
                  <a:pt x="14500" y="11592"/>
                </a:cubicBezTo>
                <a:cubicBezTo>
                  <a:pt x="14494" y="11579"/>
                  <a:pt x="14484" y="11573"/>
                  <a:pt x="14473" y="11572"/>
                </a:cubicBezTo>
                <a:cubicBezTo>
                  <a:pt x="14462" y="11570"/>
                  <a:pt x="14451" y="11574"/>
                  <a:pt x="14446" y="11581"/>
                </a:cubicBezTo>
                <a:close/>
                <a:moveTo>
                  <a:pt x="14500" y="11592"/>
                </a:moveTo>
                <a:cubicBezTo>
                  <a:pt x="14525" y="11607"/>
                  <a:pt x="14557" y="11606"/>
                  <a:pt x="14557" y="11606"/>
                </a:cubicBezTo>
                <a:cubicBezTo>
                  <a:pt x="14551" y="11593"/>
                  <a:pt x="14540" y="11586"/>
                  <a:pt x="14528" y="11584"/>
                </a:cubicBezTo>
                <a:cubicBezTo>
                  <a:pt x="14517" y="11582"/>
                  <a:pt x="14505" y="11585"/>
                  <a:pt x="14500" y="11592"/>
                </a:cubicBezTo>
                <a:close/>
                <a:moveTo>
                  <a:pt x="14557" y="11606"/>
                </a:moveTo>
                <a:cubicBezTo>
                  <a:pt x="14579" y="11619"/>
                  <a:pt x="14611" y="11618"/>
                  <a:pt x="14611" y="11618"/>
                </a:cubicBezTo>
                <a:cubicBezTo>
                  <a:pt x="14600" y="11611"/>
                  <a:pt x="14589" y="11605"/>
                  <a:pt x="14580" y="11602"/>
                </a:cubicBezTo>
                <a:cubicBezTo>
                  <a:pt x="14570" y="11599"/>
                  <a:pt x="14562" y="11599"/>
                  <a:pt x="14557" y="11606"/>
                </a:cubicBezTo>
                <a:close/>
                <a:moveTo>
                  <a:pt x="14611" y="11618"/>
                </a:moveTo>
                <a:cubicBezTo>
                  <a:pt x="14668" y="11631"/>
                  <a:pt x="14711" y="11656"/>
                  <a:pt x="14755" y="11638"/>
                </a:cubicBezTo>
                <a:cubicBezTo>
                  <a:pt x="14733" y="11626"/>
                  <a:pt x="14708" y="11616"/>
                  <a:pt x="14683" y="11612"/>
                </a:cubicBezTo>
                <a:cubicBezTo>
                  <a:pt x="14658" y="11608"/>
                  <a:pt x="14633" y="11609"/>
                  <a:pt x="14611" y="11618"/>
                </a:cubicBezTo>
                <a:close/>
                <a:moveTo>
                  <a:pt x="14755" y="11638"/>
                </a:moveTo>
                <a:cubicBezTo>
                  <a:pt x="14776" y="11651"/>
                  <a:pt x="14812" y="11652"/>
                  <a:pt x="14812" y="11652"/>
                </a:cubicBezTo>
                <a:cubicBezTo>
                  <a:pt x="14799" y="11645"/>
                  <a:pt x="14787" y="11638"/>
                  <a:pt x="14777" y="11635"/>
                </a:cubicBezTo>
                <a:cubicBezTo>
                  <a:pt x="14768" y="11631"/>
                  <a:pt x="14760" y="11631"/>
                  <a:pt x="14755" y="11638"/>
                </a:cubicBezTo>
                <a:close/>
                <a:moveTo>
                  <a:pt x="14812" y="11652"/>
                </a:moveTo>
                <a:cubicBezTo>
                  <a:pt x="14834" y="11665"/>
                  <a:pt x="14865" y="11664"/>
                  <a:pt x="14865" y="11664"/>
                </a:cubicBezTo>
                <a:cubicBezTo>
                  <a:pt x="14854" y="11657"/>
                  <a:pt x="14843" y="11651"/>
                  <a:pt x="14834" y="11648"/>
                </a:cubicBezTo>
                <a:cubicBezTo>
                  <a:pt x="14824" y="11645"/>
                  <a:pt x="14817" y="11645"/>
                  <a:pt x="14812" y="11652"/>
                </a:cubicBezTo>
                <a:close/>
                <a:moveTo>
                  <a:pt x="14865" y="11664"/>
                </a:moveTo>
                <a:cubicBezTo>
                  <a:pt x="14887" y="11676"/>
                  <a:pt x="14922" y="11677"/>
                  <a:pt x="14922" y="11677"/>
                </a:cubicBezTo>
                <a:cubicBezTo>
                  <a:pt x="14910" y="11669"/>
                  <a:pt x="14898" y="11662"/>
                  <a:pt x="14888" y="11659"/>
                </a:cubicBezTo>
                <a:cubicBezTo>
                  <a:pt x="14878" y="11656"/>
                  <a:pt x="14870" y="11657"/>
                  <a:pt x="14865" y="11664"/>
                </a:cubicBezTo>
                <a:close/>
                <a:moveTo>
                  <a:pt x="14922" y="11677"/>
                </a:moveTo>
                <a:cubicBezTo>
                  <a:pt x="14999" y="11698"/>
                  <a:pt x="15063" y="11695"/>
                  <a:pt x="15120" y="11709"/>
                </a:cubicBezTo>
                <a:cubicBezTo>
                  <a:pt x="15075" y="11683"/>
                  <a:pt x="15037" y="11670"/>
                  <a:pt x="15004" y="11667"/>
                </a:cubicBezTo>
                <a:cubicBezTo>
                  <a:pt x="14971" y="11663"/>
                  <a:pt x="14944" y="11668"/>
                  <a:pt x="14922" y="11677"/>
                </a:cubicBezTo>
                <a:close/>
                <a:moveTo>
                  <a:pt x="10878" y="9589"/>
                </a:moveTo>
                <a:cubicBezTo>
                  <a:pt x="10884" y="9589"/>
                  <a:pt x="10896" y="9594"/>
                  <a:pt x="10916" y="9611"/>
                </a:cubicBezTo>
                <a:cubicBezTo>
                  <a:pt x="10936" y="9583"/>
                  <a:pt x="10970" y="9623"/>
                  <a:pt x="10995" y="9637"/>
                </a:cubicBezTo>
                <a:cubicBezTo>
                  <a:pt x="11016" y="9609"/>
                  <a:pt x="11048" y="9649"/>
                  <a:pt x="11070" y="9661"/>
                </a:cubicBezTo>
                <a:cubicBezTo>
                  <a:pt x="11090" y="9633"/>
                  <a:pt x="11123" y="9672"/>
                  <a:pt x="11148" y="9687"/>
                </a:cubicBezTo>
                <a:cubicBezTo>
                  <a:pt x="11158" y="9673"/>
                  <a:pt x="11192" y="9669"/>
                  <a:pt x="11202" y="9698"/>
                </a:cubicBezTo>
                <a:cubicBezTo>
                  <a:pt x="11224" y="9668"/>
                  <a:pt x="11236" y="9695"/>
                  <a:pt x="11282" y="9722"/>
                </a:cubicBezTo>
                <a:cubicBezTo>
                  <a:pt x="11303" y="9694"/>
                  <a:pt x="11314" y="9721"/>
                  <a:pt x="11357" y="9746"/>
                </a:cubicBezTo>
                <a:cubicBezTo>
                  <a:pt x="11367" y="9732"/>
                  <a:pt x="11403" y="9733"/>
                  <a:pt x="11414" y="9760"/>
                </a:cubicBezTo>
                <a:cubicBezTo>
                  <a:pt x="11469" y="9728"/>
                  <a:pt x="11515" y="9839"/>
                  <a:pt x="11414" y="9760"/>
                </a:cubicBezTo>
                <a:cubicBezTo>
                  <a:pt x="11414" y="9760"/>
                  <a:pt x="11382" y="9761"/>
                  <a:pt x="11357" y="9746"/>
                </a:cubicBezTo>
                <a:cubicBezTo>
                  <a:pt x="11347" y="9760"/>
                  <a:pt x="11304" y="9735"/>
                  <a:pt x="11282" y="9722"/>
                </a:cubicBezTo>
                <a:cubicBezTo>
                  <a:pt x="11270" y="9739"/>
                  <a:pt x="11223" y="9711"/>
                  <a:pt x="11202" y="9698"/>
                </a:cubicBezTo>
                <a:cubicBezTo>
                  <a:pt x="11202" y="9698"/>
                  <a:pt x="11170" y="9700"/>
                  <a:pt x="11148" y="9687"/>
                </a:cubicBezTo>
                <a:cubicBezTo>
                  <a:pt x="11138" y="9701"/>
                  <a:pt x="11091" y="9674"/>
                  <a:pt x="11070" y="9661"/>
                </a:cubicBezTo>
                <a:cubicBezTo>
                  <a:pt x="11059" y="9675"/>
                  <a:pt x="11016" y="9650"/>
                  <a:pt x="10995" y="9637"/>
                </a:cubicBezTo>
                <a:cubicBezTo>
                  <a:pt x="10985" y="9651"/>
                  <a:pt x="10937" y="9624"/>
                  <a:pt x="10916" y="9611"/>
                </a:cubicBezTo>
                <a:cubicBezTo>
                  <a:pt x="10891" y="9644"/>
                  <a:pt x="10859" y="9590"/>
                  <a:pt x="10878" y="9589"/>
                </a:cubicBezTo>
                <a:close/>
                <a:moveTo>
                  <a:pt x="11568" y="9625"/>
                </a:moveTo>
                <a:cubicBezTo>
                  <a:pt x="11581" y="9630"/>
                  <a:pt x="11598" y="9640"/>
                  <a:pt x="11621" y="9654"/>
                </a:cubicBezTo>
                <a:cubicBezTo>
                  <a:pt x="11632" y="9640"/>
                  <a:pt x="11653" y="9652"/>
                  <a:pt x="11675" y="9665"/>
                </a:cubicBezTo>
                <a:cubicBezTo>
                  <a:pt x="11729" y="9633"/>
                  <a:pt x="11776" y="9745"/>
                  <a:pt x="11675" y="9665"/>
                </a:cubicBezTo>
                <a:cubicBezTo>
                  <a:pt x="11665" y="9679"/>
                  <a:pt x="11643" y="9666"/>
                  <a:pt x="11621" y="9654"/>
                </a:cubicBezTo>
                <a:cubicBezTo>
                  <a:pt x="11611" y="9668"/>
                  <a:pt x="11564" y="9641"/>
                  <a:pt x="11543" y="9628"/>
                </a:cubicBezTo>
                <a:cubicBezTo>
                  <a:pt x="11548" y="9621"/>
                  <a:pt x="11556" y="9621"/>
                  <a:pt x="11568" y="9625"/>
                </a:cubicBezTo>
                <a:close/>
                <a:moveTo>
                  <a:pt x="11782" y="9855"/>
                </a:moveTo>
                <a:cubicBezTo>
                  <a:pt x="11795" y="9860"/>
                  <a:pt x="11812" y="9870"/>
                  <a:pt x="11834" y="9883"/>
                </a:cubicBezTo>
                <a:cubicBezTo>
                  <a:pt x="11844" y="9869"/>
                  <a:pt x="11866" y="9881"/>
                  <a:pt x="11888" y="9894"/>
                </a:cubicBezTo>
                <a:cubicBezTo>
                  <a:pt x="11900" y="9878"/>
                  <a:pt x="11925" y="9892"/>
                  <a:pt x="11968" y="9918"/>
                </a:cubicBezTo>
                <a:cubicBezTo>
                  <a:pt x="12010" y="9902"/>
                  <a:pt x="12032" y="9915"/>
                  <a:pt x="12100" y="9955"/>
                </a:cubicBezTo>
                <a:cubicBezTo>
                  <a:pt x="12142" y="9940"/>
                  <a:pt x="12164" y="9953"/>
                  <a:pt x="12232" y="9993"/>
                </a:cubicBezTo>
                <a:cubicBezTo>
                  <a:pt x="12255" y="9962"/>
                  <a:pt x="12297" y="9988"/>
                  <a:pt x="12366" y="10028"/>
                </a:cubicBezTo>
                <a:cubicBezTo>
                  <a:pt x="12376" y="10014"/>
                  <a:pt x="12398" y="10026"/>
                  <a:pt x="12445" y="10054"/>
                </a:cubicBezTo>
                <a:cubicBezTo>
                  <a:pt x="12455" y="10040"/>
                  <a:pt x="12455" y="10040"/>
                  <a:pt x="12498" y="10065"/>
                </a:cubicBezTo>
                <a:cubicBezTo>
                  <a:pt x="12508" y="10051"/>
                  <a:pt x="12530" y="10064"/>
                  <a:pt x="12573" y="10089"/>
                </a:cubicBezTo>
                <a:cubicBezTo>
                  <a:pt x="12585" y="10073"/>
                  <a:pt x="12585" y="10073"/>
                  <a:pt x="12632" y="10101"/>
                </a:cubicBezTo>
                <a:cubicBezTo>
                  <a:pt x="12663" y="10059"/>
                  <a:pt x="12710" y="10170"/>
                  <a:pt x="12632" y="10101"/>
                </a:cubicBezTo>
                <a:cubicBezTo>
                  <a:pt x="12598" y="10104"/>
                  <a:pt x="12598" y="10104"/>
                  <a:pt x="12573" y="10089"/>
                </a:cubicBezTo>
                <a:cubicBezTo>
                  <a:pt x="12541" y="10091"/>
                  <a:pt x="12519" y="10078"/>
                  <a:pt x="12498" y="10065"/>
                </a:cubicBezTo>
                <a:cubicBezTo>
                  <a:pt x="12466" y="10067"/>
                  <a:pt x="12466" y="10067"/>
                  <a:pt x="12445" y="10054"/>
                </a:cubicBezTo>
                <a:cubicBezTo>
                  <a:pt x="12409" y="10053"/>
                  <a:pt x="12387" y="10041"/>
                  <a:pt x="12366" y="10028"/>
                </a:cubicBezTo>
                <a:cubicBezTo>
                  <a:pt x="12334" y="10029"/>
                  <a:pt x="12275" y="10018"/>
                  <a:pt x="12232" y="9993"/>
                </a:cubicBezTo>
                <a:cubicBezTo>
                  <a:pt x="12200" y="9994"/>
                  <a:pt x="12143" y="9980"/>
                  <a:pt x="12100" y="9955"/>
                </a:cubicBezTo>
                <a:cubicBezTo>
                  <a:pt x="12068" y="9956"/>
                  <a:pt x="12011" y="9943"/>
                  <a:pt x="11968" y="9918"/>
                </a:cubicBezTo>
                <a:cubicBezTo>
                  <a:pt x="11956" y="9934"/>
                  <a:pt x="11913" y="9909"/>
                  <a:pt x="11888" y="9894"/>
                </a:cubicBezTo>
                <a:cubicBezTo>
                  <a:pt x="11888" y="9894"/>
                  <a:pt x="11855" y="9895"/>
                  <a:pt x="11834" y="9883"/>
                </a:cubicBezTo>
                <a:cubicBezTo>
                  <a:pt x="11824" y="9897"/>
                  <a:pt x="11781" y="9871"/>
                  <a:pt x="11755" y="9857"/>
                </a:cubicBezTo>
                <a:cubicBezTo>
                  <a:pt x="11761" y="9850"/>
                  <a:pt x="11769" y="9850"/>
                  <a:pt x="11782" y="9855"/>
                </a:cubicBezTo>
                <a:close/>
                <a:moveTo>
                  <a:pt x="19759" y="10021"/>
                </a:moveTo>
                <a:cubicBezTo>
                  <a:pt x="19789" y="10013"/>
                  <a:pt x="20021" y="10316"/>
                  <a:pt x="20005" y="10369"/>
                </a:cubicBezTo>
                <a:cubicBezTo>
                  <a:pt x="19936" y="10288"/>
                  <a:pt x="19834" y="10209"/>
                  <a:pt x="19813" y="10154"/>
                </a:cubicBezTo>
                <a:cubicBezTo>
                  <a:pt x="19762" y="10061"/>
                  <a:pt x="19749" y="10024"/>
                  <a:pt x="19759" y="10021"/>
                </a:cubicBezTo>
                <a:close/>
                <a:moveTo>
                  <a:pt x="19202" y="10025"/>
                </a:moveTo>
                <a:lnTo>
                  <a:pt x="19260" y="10036"/>
                </a:lnTo>
                <a:cubicBezTo>
                  <a:pt x="19270" y="10065"/>
                  <a:pt x="19202" y="10025"/>
                  <a:pt x="19202" y="10025"/>
                </a:cubicBezTo>
                <a:close/>
                <a:moveTo>
                  <a:pt x="20549" y="10031"/>
                </a:moveTo>
                <a:cubicBezTo>
                  <a:pt x="20577" y="10026"/>
                  <a:pt x="20606" y="10121"/>
                  <a:pt x="20616" y="10106"/>
                </a:cubicBezTo>
                <a:cubicBezTo>
                  <a:pt x="20584" y="10151"/>
                  <a:pt x="20504" y="10084"/>
                  <a:pt x="20537" y="10039"/>
                </a:cubicBezTo>
                <a:cubicBezTo>
                  <a:pt x="20540" y="10034"/>
                  <a:pt x="20545" y="10031"/>
                  <a:pt x="20549" y="10031"/>
                </a:cubicBezTo>
                <a:close/>
                <a:moveTo>
                  <a:pt x="19457" y="10071"/>
                </a:moveTo>
                <a:cubicBezTo>
                  <a:pt x="19469" y="10055"/>
                  <a:pt x="19685" y="10285"/>
                  <a:pt x="19626" y="10274"/>
                </a:cubicBezTo>
                <a:cubicBezTo>
                  <a:pt x="19516" y="10165"/>
                  <a:pt x="19461" y="10114"/>
                  <a:pt x="19457" y="10071"/>
                </a:cubicBezTo>
                <a:close/>
                <a:moveTo>
                  <a:pt x="11978" y="10086"/>
                </a:moveTo>
                <a:cubicBezTo>
                  <a:pt x="11964" y="10083"/>
                  <a:pt x="11954" y="10087"/>
                  <a:pt x="11961" y="10101"/>
                </a:cubicBezTo>
                <a:lnTo>
                  <a:pt x="12015" y="10113"/>
                </a:lnTo>
                <a:cubicBezTo>
                  <a:pt x="12009" y="10099"/>
                  <a:pt x="11992" y="10089"/>
                  <a:pt x="11978" y="10086"/>
                </a:cubicBezTo>
                <a:close/>
                <a:moveTo>
                  <a:pt x="12111" y="10123"/>
                </a:moveTo>
                <a:cubicBezTo>
                  <a:pt x="12097" y="10120"/>
                  <a:pt x="12086" y="10125"/>
                  <a:pt x="12094" y="10139"/>
                </a:cubicBezTo>
                <a:lnTo>
                  <a:pt x="12147" y="10150"/>
                </a:lnTo>
                <a:cubicBezTo>
                  <a:pt x="12142" y="10136"/>
                  <a:pt x="12125" y="10125"/>
                  <a:pt x="12111" y="10123"/>
                </a:cubicBezTo>
                <a:close/>
                <a:moveTo>
                  <a:pt x="12787" y="10133"/>
                </a:moveTo>
                <a:cubicBezTo>
                  <a:pt x="12796" y="10136"/>
                  <a:pt x="12807" y="10143"/>
                  <a:pt x="12818" y="10149"/>
                </a:cubicBezTo>
                <a:cubicBezTo>
                  <a:pt x="12876" y="10120"/>
                  <a:pt x="12919" y="10229"/>
                  <a:pt x="12818" y="10149"/>
                </a:cubicBezTo>
                <a:cubicBezTo>
                  <a:pt x="12807" y="10163"/>
                  <a:pt x="12786" y="10150"/>
                  <a:pt x="12764" y="10138"/>
                </a:cubicBezTo>
                <a:cubicBezTo>
                  <a:pt x="12769" y="10131"/>
                  <a:pt x="12777" y="10130"/>
                  <a:pt x="12787" y="10133"/>
                </a:cubicBezTo>
                <a:close/>
                <a:moveTo>
                  <a:pt x="12246" y="10160"/>
                </a:moveTo>
                <a:cubicBezTo>
                  <a:pt x="12232" y="10157"/>
                  <a:pt x="12222" y="10160"/>
                  <a:pt x="12227" y="10174"/>
                </a:cubicBezTo>
                <a:lnTo>
                  <a:pt x="12281" y="10185"/>
                </a:lnTo>
                <a:cubicBezTo>
                  <a:pt x="12275" y="10172"/>
                  <a:pt x="12259" y="10163"/>
                  <a:pt x="12246" y="10160"/>
                </a:cubicBezTo>
                <a:close/>
                <a:moveTo>
                  <a:pt x="12930" y="10172"/>
                </a:moveTo>
                <a:cubicBezTo>
                  <a:pt x="12962" y="10170"/>
                  <a:pt x="12962" y="10170"/>
                  <a:pt x="12987" y="10185"/>
                </a:cubicBezTo>
                <a:cubicBezTo>
                  <a:pt x="13019" y="10184"/>
                  <a:pt x="13040" y="10196"/>
                  <a:pt x="13062" y="10209"/>
                </a:cubicBezTo>
                <a:cubicBezTo>
                  <a:pt x="13115" y="10180"/>
                  <a:pt x="13163" y="10288"/>
                  <a:pt x="13062" y="10209"/>
                </a:cubicBezTo>
                <a:cubicBezTo>
                  <a:pt x="13052" y="10223"/>
                  <a:pt x="13030" y="10210"/>
                  <a:pt x="12987" y="10185"/>
                </a:cubicBezTo>
                <a:cubicBezTo>
                  <a:pt x="12977" y="10199"/>
                  <a:pt x="12977" y="10199"/>
                  <a:pt x="12930" y="10172"/>
                </a:cubicBezTo>
                <a:close/>
                <a:moveTo>
                  <a:pt x="20604" y="10173"/>
                </a:moveTo>
                <a:cubicBezTo>
                  <a:pt x="20631" y="10178"/>
                  <a:pt x="20683" y="10273"/>
                  <a:pt x="20683" y="10273"/>
                </a:cubicBezTo>
                <a:cubicBezTo>
                  <a:pt x="20663" y="10301"/>
                  <a:pt x="20572" y="10208"/>
                  <a:pt x="20595" y="10177"/>
                </a:cubicBezTo>
                <a:cubicBezTo>
                  <a:pt x="20597" y="10174"/>
                  <a:pt x="20601" y="10172"/>
                  <a:pt x="20604" y="10173"/>
                </a:cubicBezTo>
                <a:close/>
                <a:moveTo>
                  <a:pt x="12298" y="10187"/>
                </a:moveTo>
                <a:cubicBezTo>
                  <a:pt x="12296" y="10183"/>
                  <a:pt x="12302" y="10198"/>
                  <a:pt x="12302" y="10198"/>
                </a:cubicBezTo>
                <a:cubicBezTo>
                  <a:pt x="12299" y="10191"/>
                  <a:pt x="12298" y="10188"/>
                  <a:pt x="12298" y="10187"/>
                </a:cubicBezTo>
                <a:close/>
                <a:moveTo>
                  <a:pt x="12378" y="10197"/>
                </a:moveTo>
                <a:cubicBezTo>
                  <a:pt x="12364" y="10194"/>
                  <a:pt x="12354" y="10198"/>
                  <a:pt x="12359" y="10211"/>
                </a:cubicBezTo>
                <a:lnTo>
                  <a:pt x="12413" y="10223"/>
                </a:lnTo>
                <a:cubicBezTo>
                  <a:pt x="12407" y="10209"/>
                  <a:pt x="12391" y="10200"/>
                  <a:pt x="12378" y="10197"/>
                </a:cubicBezTo>
                <a:close/>
                <a:moveTo>
                  <a:pt x="12510" y="10232"/>
                </a:moveTo>
                <a:cubicBezTo>
                  <a:pt x="12496" y="10229"/>
                  <a:pt x="12485" y="10233"/>
                  <a:pt x="12491" y="10249"/>
                </a:cubicBezTo>
                <a:lnTo>
                  <a:pt x="12546" y="10258"/>
                </a:lnTo>
                <a:cubicBezTo>
                  <a:pt x="12541" y="10244"/>
                  <a:pt x="12524" y="10234"/>
                  <a:pt x="12510" y="10232"/>
                </a:cubicBezTo>
                <a:close/>
                <a:moveTo>
                  <a:pt x="13211" y="10237"/>
                </a:moveTo>
                <a:cubicBezTo>
                  <a:pt x="13217" y="10236"/>
                  <a:pt x="13229" y="10242"/>
                  <a:pt x="13248" y="10258"/>
                </a:cubicBezTo>
                <a:cubicBezTo>
                  <a:pt x="13283" y="10259"/>
                  <a:pt x="13283" y="10259"/>
                  <a:pt x="13305" y="10271"/>
                </a:cubicBezTo>
                <a:cubicBezTo>
                  <a:pt x="13337" y="10270"/>
                  <a:pt x="13336" y="10270"/>
                  <a:pt x="13358" y="10283"/>
                </a:cubicBezTo>
                <a:cubicBezTo>
                  <a:pt x="13393" y="10283"/>
                  <a:pt x="13415" y="10296"/>
                  <a:pt x="13437" y="10309"/>
                </a:cubicBezTo>
                <a:cubicBezTo>
                  <a:pt x="13469" y="10307"/>
                  <a:pt x="13468" y="10307"/>
                  <a:pt x="13490" y="10320"/>
                </a:cubicBezTo>
                <a:cubicBezTo>
                  <a:pt x="13480" y="10334"/>
                  <a:pt x="13459" y="10321"/>
                  <a:pt x="13437" y="10309"/>
                </a:cubicBezTo>
                <a:cubicBezTo>
                  <a:pt x="13427" y="10323"/>
                  <a:pt x="13405" y="10310"/>
                  <a:pt x="13358" y="10283"/>
                </a:cubicBezTo>
                <a:cubicBezTo>
                  <a:pt x="13348" y="10297"/>
                  <a:pt x="13348" y="10297"/>
                  <a:pt x="13305" y="10271"/>
                </a:cubicBezTo>
                <a:cubicBezTo>
                  <a:pt x="13295" y="10285"/>
                  <a:pt x="13294" y="10286"/>
                  <a:pt x="13248" y="10258"/>
                </a:cubicBezTo>
                <a:cubicBezTo>
                  <a:pt x="13224" y="10290"/>
                  <a:pt x="13193" y="10237"/>
                  <a:pt x="13211" y="10237"/>
                </a:cubicBezTo>
                <a:close/>
                <a:moveTo>
                  <a:pt x="12680" y="10269"/>
                </a:moveTo>
                <a:cubicBezTo>
                  <a:pt x="12688" y="10265"/>
                  <a:pt x="12657" y="10283"/>
                  <a:pt x="12657" y="10283"/>
                </a:cubicBezTo>
                <a:cubicBezTo>
                  <a:pt x="12671" y="10275"/>
                  <a:pt x="12677" y="10271"/>
                  <a:pt x="12680" y="10269"/>
                </a:cubicBezTo>
                <a:close/>
                <a:moveTo>
                  <a:pt x="12652" y="10289"/>
                </a:moveTo>
                <a:lnTo>
                  <a:pt x="12643" y="10302"/>
                </a:lnTo>
                <a:cubicBezTo>
                  <a:pt x="12640" y="10306"/>
                  <a:pt x="12647" y="10296"/>
                  <a:pt x="12652" y="10289"/>
                </a:cubicBezTo>
                <a:close/>
                <a:moveTo>
                  <a:pt x="19452" y="10336"/>
                </a:moveTo>
                <a:cubicBezTo>
                  <a:pt x="19473" y="10308"/>
                  <a:pt x="19704" y="10651"/>
                  <a:pt x="19683" y="10679"/>
                </a:cubicBezTo>
                <a:cubicBezTo>
                  <a:pt x="19651" y="10723"/>
                  <a:pt x="19429" y="10366"/>
                  <a:pt x="19452" y="10336"/>
                </a:cubicBezTo>
                <a:close/>
                <a:moveTo>
                  <a:pt x="13638" y="10351"/>
                </a:moveTo>
                <a:cubicBezTo>
                  <a:pt x="13655" y="10353"/>
                  <a:pt x="13681" y="10369"/>
                  <a:pt x="13681" y="10369"/>
                </a:cubicBezTo>
                <a:cubicBezTo>
                  <a:pt x="13703" y="10382"/>
                  <a:pt x="13646" y="10368"/>
                  <a:pt x="13624" y="10355"/>
                </a:cubicBezTo>
                <a:cubicBezTo>
                  <a:pt x="13627" y="10352"/>
                  <a:pt x="13632" y="10351"/>
                  <a:pt x="13638" y="10351"/>
                </a:cubicBezTo>
                <a:close/>
                <a:moveTo>
                  <a:pt x="12991" y="10361"/>
                </a:moveTo>
                <a:cubicBezTo>
                  <a:pt x="12985" y="10361"/>
                  <a:pt x="12979" y="10363"/>
                  <a:pt x="12977" y="10367"/>
                </a:cubicBezTo>
                <a:cubicBezTo>
                  <a:pt x="12998" y="10379"/>
                  <a:pt x="13055" y="10392"/>
                  <a:pt x="13034" y="10380"/>
                </a:cubicBezTo>
                <a:cubicBezTo>
                  <a:pt x="13041" y="10369"/>
                  <a:pt x="13011" y="10359"/>
                  <a:pt x="12991" y="10361"/>
                </a:cubicBezTo>
                <a:close/>
                <a:moveTo>
                  <a:pt x="10096" y="10374"/>
                </a:moveTo>
                <a:lnTo>
                  <a:pt x="10152" y="10387"/>
                </a:lnTo>
                <a:cubicBezTo>
                  <a:pt x="10142" y="10401"/>
                  <a:pt x="10096" y="10374"/>
                  <a:pt x="10096" y="10374"/>
                </a:cubicBezTo>
                <a:close/>
                <a:moveTo>
                  <a:pt x="13056" y="10392"/>
                </a:moveTo>
                <a:cubicBezTo>
                  <a:pt x="13056" y="10392"/>
                  <a:pt x="13077" y="10405"/>
                  <a:pt x="13056" y="10392"/>
                </a:cubicBezTo>
                <a:close/>
                <a:moveTo>
                  <a:pt x="13190" y="10402"/>
                </a:moveTo>
                <a:lnTo>
                  <a:pt x="13175" y="10411"/>
                </a:lnTo>
                <a:cubicBezTo>
                  <a:pt x="13183" y="10407"/>
                  <a:pt x="13195" y="10400"/>
                  <a:pt x="13190" y="10402"/>
                </a:cubicBezTo>
                <a:close/>
                <a:moveTo>
                  <a:pt x="13163" y="10421"/>
                </a:moveTo>
                <a:lnTo>
                  <a:pt x="13154" y="10434"/>
                </a:lnTo>
                <a:cubicBezTo>
                  <a:pt x="13151" y="10438"/>
                  <a:pt x="13158" y="10428"/>
                  <a:pt x="13163" y="10421"/>
                </a:cubicBezTo>
                <a:close/>
                <a:moveTo>
                  <a:pt x="13620" y="10520"/>
                </a:moveTo>
                <a:cubicBezTo>
                  <a:pt x="13610" y="10517"/>
                  <a:pt x="13603" y="10517"/>
                  <a:pt x="13598" y="10524"/>
                </a:cubicBezTo>
                <a:cubicBezTo>
                  <a:pt x="13620" y="10537"/>
                  <a:pt x="13641" y="10549"/>
                  <a:pt x="13651" y="10535"/>
                </a:cubicBezTo>
                <a:cubicBezTo>
                  <a:pt x="13640" y="10529"/>
                  <a:pt x="13629" y="10523"/>
                  <a:pt x="13620" y="10520"/>
                </a:cubicBezTo>
                <a:close/>
                <a:moveTo>
                  <a:pt x="13730" y="10561"/>
                </a:moveTo>
                <a:cubicBezTo>
                  <a:pt x="13730" y="10561"/>
                  <a:pt x="13752" y="10574"/>
                  <a:pt x="13730" y="10561"/>
                </a:cubicBezTo>
                <a:close/>
                <a:moveTo>
                  <a:pt x="13863" y="10582"/>
                </a:moveTo>
                <a:cubicBezTo>
                  <a:pt x="13853" y="10579"/>
                  <a:pt x="13845" y="10579"/>
                  <a:pt x="13840" y="10586"/>
                </a:cubicBezTo>
                <a:cubicBezTo>
                  <a:pt x="13862" y="10599"/>
                  <a:pt x="13884" y="10611"/>
                  <a:pt x="13894" y="10597"/>
                </a:cubicBezTo>
                <a:cubicBezTo>
                  <a:pt x="13883" y="10591"/>
                  <a:pt x="13872" y="10585"/>
                  <a:pt x="13863" y="10582"/>
                </a:cubicBezTo>
                <a:close/>
                <a:moveTo>
                  <a:pt x="13894" y="10597"/>
                </a:moveTo>
                <a:cubicBezTo>
                  <a:pt x="13915" y="10610"/>
                  <a:pt x="13937" y="10623"/>
                  <a:pt x="13948" y="10609"/>
                </a:cubicBezTo>
                <a:cubicBezTo>
                  <a:pt x="13937" y="10602"/>
                  <a:pt x="13926" y="10596"/>
                  <a:pt x="13916" y="10593"/>
                </a:cubicBezTo>
                <a:cubicBezTo>
                  <a:pt x="13907" y="10590"/>
                  <a:pt x="13899" y="10590"/>
                  <a:pt x="13894" y="10597"/>
                </a:cubicBezTo>
                <a:close/>
                <a:moveTo>
                  <a:pt x="13948" y="10609"/>
                </a:moveTo>
                <a:cubicBezTo>
                  <a:pt x="13973" y="10623"/>
                  <a:pt x="13994" y="10636"/>
                  <a:pt x="14004" y="10622"/>
                </a:cubicBezTo>
                <a:cubicBezTo>
                  <a:pt x="13993" y="10616"/>
                  <a:pt x="13982" y="10609"/>
                  <a:pt x="13972" y="10605"/>
                </a:cubicBezTo>
                <a:cubicBezTo>
                  <a:pt x="13961" y="10602"/>
                  <a:pt x="13953" y="10602"/>
                  <a:pt x="13948" y="10609"/>
                </a:cubicBezTo>
                <a:close/>
                <a:moveTo>
                  <a:pt x="13836" y="10592"/>
                </a:moveTo>
                <a:lnTo>
                  <a:pt x="13828" y="10604"/>
                </a:lnTo>
                <a:cubicBezTo>
                  <a:pt x="13825" y="10608"/>
                  <a:pt x="13831" y="10599"/>
                  <a:pt x="13836" y="10592"/>
                </a:cubicBezTo>
                <a:close/>
                <a:moveTo>
                  <a:pt x="14081" y="10644"/>
                </a:moveTo>
                <a:cubicBezTo>
                  <a:pt x="14081" y="10644"/>
                  <a:pt x="14094" y="10675"/>
                  <a:pt x="14081" y="10644"/>
                </a:cubicBezTo>
                <a:close/>
                <a:moveTo>
                  <a:pt x="9594" y="10723"/>
                </a:moveTo>
                <a:cubicBezTo>
                  <a:pt x="9675" y="10732"/>
                  <a:pt x="9712" y="10770"/>
                  <a:pt x="9743" y="10769"/>
                </a:cubicBezTo>
                <a:cubicBezTo>
                  <a:pt x="9875" y="10806"/>
                  <a:pt x="9998" y="10856"/>
                  <a:pt x="10051" y="10867"/>
                </a:cubicBezTo>
                <a:cubicBezTo>
                  <a:pt x="11469" y="11285"/>
                  <a:pt x="12818" y="11582"/>
                  <a:pt x="14135" y="11877"/>
                </a:cubicBezTo>
                <a:cubicBezTo>
                  <a:pt x="12888" y="11703"/>
                  <a:pt x="11469" y="11327"/>
                  <a:pt x="10119" y="10949"/>
                </a:cubicBezTo>
                <a:cubicBezTo>
                  <a:pt x="9965" y="10899"/>
                  <a:pt x="9566" y="10833"/>
                  <a:pt x="9524" y="10764"/>
                </a:cubicBezTo>
                <a:cubicBezTo>
                  <a:pt x="9532" y="10790"/>
                  <a:pt x="9600" y="10734"/>
                  <a:pt x="9594" y="10723"/>
                </a:cubicBezTo>
                <a:close/>
                <a:moveTo>
                  <a:pt x="13244" y="11203"/>
                </a:moveTo>
                <a:cubicBezTo>
                  <a:pt x="13255" y="11204"/>
                  <a:pt x="13266" y="11211"/>
                  <a:pt x="13271" y="11226"/>
                </a:cubicBezTo>
                <a:cubicBezTo>
                  <a:pt x="13283" y="11209"/>
                  <a:pt x="13315" y="11207"/>
                  <a:pt x="13330" y="11236"/>
                </a:cubicBezTo>
                <a:cubicBezTo>
                  <a:pt x="13340" y="11222"/>
                  <a:pt x="13372" y="11221"/>
                  <a:pt x="13383" y="11248"/>
                </a:cubicBezTo>
                <a:cubicBezTo>
                  <a:pt x="13394" y="11234"/>
                  <a:pt x="13426" y="11232"/>
                  <a:pt x="13437" y="11259"/>
                </a:cubicBezTo>
                <a:cubicBezTo>
                  <a:pt x="13447" y="11245"/>
                  <a:pt x="13479" y="11244"/>
                  <a:pt x="13493" y="11273"/>
                </a:cubicBezTo>
                <a:cubicBezTo>
                  <a:pt x="13504" y="11259"/>
                  <a:pt x="13538" y="11255"/>
                  <a:pt x="13547" y="11284"/>
                </a:cubicBezTo>
                <a:cubicBezTo>
                  <a:pt x="14021" y="11375"/>
                  <a:pt x="14488" y="11442"/>
                  <a:pt x="14962" y="11573"/>
                </a:cubicBezTo>
                <a:cubicBezTo>
                  <a:pt x="15029" y="11532"/>
                  <a:pt x="15074" y="11639"/>
                  <a:pt x="14962" y="11573"/>
                </a:cubicBezTo>
                <a:cubicBezTo>
                  <a:pt x="14510" y="11495"/>
                  <a:pt x="14036" y="11404"/>
                  <a:pt x="13547" y="11284"/>
                </a:cubicBezTo>
                <a:cubicBezTo>
                  <a:pt x="13547" y="11284"/>
                  <a:pt x="13515" y="11285"/>
                  <a:pt x="13493" y="11273"/>
                </a:cubicBezTo>
                <a:cubicBezTo>
                  <a:pt x="13493" y="11273"/>
                  <a:pt x="13459" y="11272"/>
                  <a:pt x="13437" y="11259"/>
                </a:cubicBezTo>
                <a:cubicBezTo>
                  <a:pt x="13437" y="11259"/>
                  <a:pt x="13405" y="11260"/>
                  <a:pt x="13383" y="11248"/>
                </a:cubicBezTo>
                <a:cubicBezTo>
                  <a:pt x="13383" y="11248"/>
                  <a:pt x="13351" y="11249"/>
                  <a:pt x="13330" y="11236"/>
                </a:cubicBezTo>
                <a:cubicBezTo>
                  <a:pt x="13330" y="11236"/>
                  <a:pt x="13293" y="11238"/>
                  <a:pt x="13271" y="11226"/>
                </a:cubicBezTo>
                <a:cubicBezTo>
                  <a:pt x="13271" y="11226"/>
                  <a:pt x="13239" y="11227"/>
                  <a:pt x="13217" y="11214"/>
                </a:cubicBezTo>
                <a:cubicBezTo>
                  <a:pt x="13223" y="11207"/>
                  <a:pt x="13233" y="11203"/>
                  <a:pt x="13244" y="11203"/>
                </a:cubicBezTo>
                <a:close/>
                <a:moveTo>
                  <a:pt x="12939" y="11693"/>
                </a:moveTo>
                <a:cubicBezTo>
                  <a:pt x="12945" y="11692"/>
                  <a:pt x="12957" y="11699"/>
                  <a:pt x="12977" y="11715"/>
                </a:cubicBezTo>
                <a:cubicBezTo>
                  <a:pt x="12977" y="11715"/>
                  <a:pt x="13009" y="11714"/>
                  <a:pt x="13030" y="11727"/>
                </a:cubicBezTo>
                <a:cubicBezTo>
                  <a:pt x="13030" y="11727"/>
                  <a:pt x="13062" y="11725"/>
                  <a:pt x="13084" y="11738"/>
                </a:cubicBezTo>
                <a:cubicBezTo>
                  <a:pt x="13084" y="11738"/>
                  <a:pt x="13117" y="11734"/>
                  <a:pt x="13142" y="11749"/>
                </a:cubicBezTo>
                <a:cubicBezTo>
                  <a:pt x="13142" y="11749"/>
                  <a:pt x="13175" y="11747"/>
                  <a:pt x="13196" y="11760"/>
                </a:cubicBezTo>
                <a:cubicBezTo>
                  <a:pt x="13186" y="11774"/>
                  <a:pt x="13164" y="11761"/>
                  <a:pt x="13142" y="11749"/>
                </a:cubicBezTo>
                <a:cubicBezTo>
                  <a:pt x="13130" y="11765"/>
                  <a:pt x="13105" y="11751"/>
                  <a:pt x="13084" y="11738"/>
                </a:cubicBezTo>
                <a:cubicBezTo>
                  <a:pt x="13074" y="11752"/>
                  <a:pt x="13052" y="11739"/>
                  <a:pt x="13030" y="11727"/>
                </a:cubicBezTo>
                <a:cubicBezTo>
                  <a:pt x="13020" y="11741"/>
                  <a:pt x="12998" y="11728"/>
                  <a:pt x="12977" y="11715"/>
                </a:cubicBezTo>
                <a:cubicBezTo>
                  <a:pt x="12953" y="11747"/>
                  <a:pt x="12921" y="11693"/>
                  <a:pt x="12939" y="11693"/>
                </a:cubicBezTo>
                <a:close/>
                <a:moveTo>
                  <a:pt x="14317" y="11927"/>
                </a:moveTo>
                <a:cubicBezTo>
                  <a:pt x="14334" y="11922"/>
                  <a:pt x="14373" y="11939"/>
                  <a:pt x="14366" y="11949"/>
                </a:cubicBezTo>
                <a:lnTo>
                  <a:pt x="14311" y="11940"/>
                </a:lnTo>
                <a:cubicBezTo>
                  <a:pt x="14308" y="11932"/>
                  <a:pt x="14311" y="11929"/>
                  <a:pt x="14317" y="11927"/>
                </a:cubicBezTo>
                <a:close/>
                <a:moveTo>
                  <a:pt x="5479" y="12386"/>
                </a:moveTo>
                <a:cubicBezTo>
                  <a:pt x="5486" y="12382"/>
                  <a:pt x="5499" y="12385"/>
                  <a:pt x="5510" y="12391"/>
                </a:cubicBezTo>
                <a:cubicBezTo>
                  <a:pt x="5654" y="12413"/>
                  <a:pt x="5835" y="12642"/>
                  <a:pt x="5971" y="12766"/>
                </a:cubicBezTo>
                <a:cubicBezTo>
                  <a:pt x="6789" y="13474"/>
                  <a:pt x="7750" y="14245"/>
                  <a:pt x="8769" y="14988"/>
                </a:cubicBezTo>
                <a:cubicBezTo>
                  <a:pt x="8805" y="15029"/>
                  <a:pt x="9128" y="15283"/>
                  <a:pt x="8881" y="15094"/>
                </a:cubicBezTo>
                <a:cubicBezTo>
                  <a:pt x="8557" y="14884"/>
                  <a:pt x="8301" y="14713"/>
                  <a:pt x="8077" y="14542"/>
                </a:cubicBezTo>
                <a:cubicBezTo>
                  <a:pt x="7351" y="14011"/>
                  <a:pt x="6735" y="13462"/>
                  <a:pt x="6095" y="12939"/>
                </a:cubicBezTo>
                <a:cubicBezTo>
                  <a:pt x="5950" y="12794"/>
                  <a:pt x="5717" y="12677"/>
                  <a:pt x="5611" y="12555"/>
                </a:cubicBezTo>
                <a:cubicBezTo>
                  <a:pt x="5580" y="12513"/>
                  <a:pt x="5612" y="12511"/>
                  <a:pt x="5579" y="12472"/>
                </a:cubicBezTo>
                <a:cubicBezTo>
                  <a:pt x="5556" y="12419"/>
                  <a:pt x="5511" y="12432"/>
                  <a:pt x="5489" y="12419"/>
                </a:cubicBezTo>
                <a:cubicBezTo>
                  <a:pt x="5473" y="12399"/>
                  <a:pt x="5473" y="12389"/>
                  <a:pt x="5479" y="12386"/>
                </a:cubicBezTo>
                <a:close/>
                <a:moveTo>
                  <a:pt x="5720" y="12454"/>
                </a:moveTo>
                <a:cubicBezTo>
                  <a:pt x="5738" y="12459"/>
                  <a:pt x="5777" y="12505"/>
                  <a:pt x="5777" y="12505"/>
                </a:cubicBezTo>
                <a:cubicBezTo>
                  <a:pt x="5946" y="12624"/>
                  <a:pt x="6237" y="12879"/>
                  <a:pt x="6316" y="12989"/>
                </a:cubicBezTo>
                <a:cubicBezTo>
                  <a:pt x="6406" y="13042"/>
                  <a:pt x="6471" y="13080"/>
                  <a:pt x="6472" y="13121"/>
                </a:cubicBezTo>
                <a:cubicBezTo>
                  <a:pt x="6518" y="13148"/>
                  <a:pt x="6572" y="13159"/>
                  <a:pt x="6551" y="13187"/>
                </a:cubicBezTo>
                <a:cubicBezTo>
                  <a:pt x="6764" y="13332"/>
                  <a:pt x="6921" y="13468"/>
                  <a:pt x="7045" y="13601"/>
                </a:cubicBezTo>
                <a:cubicBezTo>
                  <a:pt x="7224" y="13666"/>
                  <a:pt x="7059" y="13673"/>
                  <a:pt x="7045" y="13601"/>
                </a:cubicBezTo>
                <a:cubicBezTo>
                  <a:pt x="6864" y="13455"/>
                  <a:pt x="6709" y="13323"/>
                  <a:pt x="6551" y="13187"/>
                </a:cubicBezTo>
                <a:cubicBezTo>
                  <a:pt x="6540" y="13161"/>
                  <a:pt x="6486" y="13149"/>
                  <a:pt x="6472" y="13121"/>
                </a:cubicBezTo>
                <a:cubicBezTo>
                  <a:pt x="6407" y="13083"/>
                  <a:pt x="6349" y="13028"/>
                  <a:pt x="6316" y="12989"/>
                </a:cubicBezTo>
                <a:cubicBezTo>
                  <a:pt x="6125" y="12857"/>
                  <a:pt x="6025" y="12734"/>
                  <a:pt x="5866" y="12601"/>
                </a:cubicBezTo>
                <a:cubicBezTo>
                  <a:pt x="5887" y="12613"/>
                  <a:pt x="5712" y="12466"/>
                  <a:pt x="5712" y="12466"/>
                </a:cubicBezTo>
                <a:cubicBezTo>
                  <a:pt x="5711" y="12456"/>
                  <a:pt x="5714" y="12453"/>
                  <a:pt x="5720" y="12454"/>
                </a:cubicBezTo>
                <a:close/>
                <a:moveTo>
                  <a:pt x="5441" y="12659"/>
                </a:moveTo>
                <a:cubicBezTo>
                  <a:pt x="5440" y="12618"/>
                  <a:pt x="5922" y="13049"/>
                  <a:pt x="5933" y="13075"/>
                </a:cubicBezTo>
                <a:cubicBezTo>
                  <a:pt x="6438" y="13516"/>
                  <a:pt x="6874" y="13875"/>
                  <a:pt x="7446" y="14315"/>
                </a:cubicBezTo>
                <a:lnTo>
                  <a:pt x="7536" y="14368"/>
                </a:lnTo>
                <a:cubicBezTo>
                  <a:pt x="7525" y="14425"/>
                  <a:pt x="6888" y="13904"/>
                  <a:pt x="7378" y="14275"/>
                </a:cubicBezTo>
                <a:cubicBezTo>
                  <a:pt x="6762" y="13809"/>
                  <a:pt x="6236" y="13357"/>
                  <a:pt x="5696" y="12872"/>
                </a:cubicBezTo>
                <a:cubicBezTo>
                  <a:pt x="5620" y="12808"/>
                  <a:pt x="5441" y="12659"/>
                  <a:pt x="5441" y="12659"/>
                </a:cubicBezTo>
                <a:close/>
                <a:moveTo>
                  <a:pt x="7000" y="12837"/>
                </a:moveTo>
                <a:cubicBezTo>
                  <a:pt x="7031" y="12827"/>
                  <a:pt x="7156" y="12902"/>
                  <a:pt x="7185" y="12937"/>
                </a:cubicBezTo>
                <a:cubicBezTo>
                  <a:pt x="7609" y="13270"/>
                  <a:pt x="8128" y="13782"/>
                  <a:pt x="8516" y="14073"/>
                </a:cubicBezTo>
                <a:cubicBezTo>
                  <a:pt x="8309" y="13928"/>
                  <a:pt x="8103" y="13767"/>
                  <a:pt x="7879" y="13596"/>
                </a:cubicBezTo>
                <a:cubicBezTo>
                  <a:pt x="7646" y="13395"/>
                  <a:pt x="7421" y="13223"/>
                  <a:pt x="7299" y="13131"/>
                </a:cubicBezTo>
                <a:cubicBezTo>
                  <a:pt x="7320" y="13144"/>
                  <a:pt x="6983" y="12819"/>
                  <a:pt x="6993" y="12848"/>
                </a:cubicBezTo>
                <a:cubicBezTo>
                  <a:pt x="6993" y="12842"/>
                  <a:pt x="6995" y="12839"/>
                  <a:pt x="7000" y="12837"/>
                </a:cubicBezTo>
                <a:close/>
                <a:moveTo>
                  <a:pt x="6178" y="13099"/>
                </a:moveTo>
                <a:cubicBezTo>
                  <a:pt x="6199" y="13097"/>
                  <a:pt x="6229" y="13107"/>
                  <a:pt x="6222" y="13117"/>
                </a:cubicBezTo>
                <a:cubicBezTo>
                  <a:pt x="6243" y="13130"/>
                  <a:pt x="6188" y="13121"/>
                  <a:pt x="6163" y="13106"/>
                </a:cubicBezTo>
                <a:cubicBezTo>
                  <a:pt x="6166" y="13102"/>
                  <a:pt x="6172" y="13100"/>
                  <a:pt x="6178" y="13099"/>
                </a:cubicBezTo>
                <a:close/>
                <a:moveTo>
                  <a:pt x="6394" y="13288"/>
                </a:moveTo>
                <a:cubicBezTo>
                  <a:pt x="6413" y="13286"/>
                  <a:pt x="6441" y="13295"/>
                  <a:pt x="6433" y="13305"/>
                </a:cubicBezTo>
                <a:cubicBezTo>
                  <a:pt x="6455" y="13318"/>
                  <a:pt x="6401" y="13307"/>
                  <a:pt x="6380" y="13294"/>
                </a:cubicBezTo>
                <a:cubicBezTo>
                  <a:pt x="6382" y="13290"/>
                  <a:pt x="6388" y="13288"/>
                  <a:pt x="6394" y="13288"/>
                </a:cubicBezTo>
                <a:close/>
                <a:moveTo>
                  <a:pt x="6993" y="13349"/>
                </a:moveTo>
                <a:cubicBezTo>
                  <a:pt x="7018" y="13350"/>
                  <a:pt x="7058" y="13366"/>
                  <a:pt x="7051" y="13376"/>
                </a:cubicBezTo>
                <a:cubicBezTo>
                  <a:pt x="7072" y="13389"/>
                  <a:pt x="6995" y="13368"/>
                  <a:pt x="6974" y="13355"/>
                </a:cubicBezTo>
                <a:cubicBezTo>
                  <a:pt x="6977" y="13351"/>
                  <a:pt x="6984" y="13349"/>
                  <a:pt x="6993" y="13349"/>
                </a:cubicBezTo>
                <a:close/>
                <a:moveTo>
                  <a:pt x="8597" y="13359"/>
                </a:moveTo>
                <a:cubicBezTo>
                  <a:pt x="8615" y="13355"/>
                  <a:pt x="8659" y="13373"/>
                  <a:pt x="8667" y="13393"/>
                </a:cubicBezTo>
                <a:lnTo>
                  <a:pt x="8591" y="13371"/>
                </a:lnTo>
                <a:cubicBezTo>
                  <a:pt x="8589" y="13364"/>
                  <a:pt x="8591" y="13360"/>
                  <a:pt x="8597" y="13359"/>
                </a:cubicBezTo>
                <a:close/>
                <a:moveTo>
                  <a:pt x="7068" y="13416"/>
                </a:moveTo>
                <a:cubicBezTo>
                  <a:pt x="7095" y="13417"/>
                  <a:pt x="7137" y="13434"/>
                  <a:pt x="7128" y="13446"/>
                </a:cubicBezTo>
                <a:cubicBezTo>
                  <a:pt x="7150" y="13458"/>
                  <a:pt x="7075" y="13435"/>
                  <a:pt x="7050" y="13420"/>
                </a:cubicBezTo>
                <a:cubicBezTo>
                  <a:pt x="7053" y="13416"/>
                  <a:pt x="7059" y="13415"/>
                  <a:pt x="7068" y="13416"/>
                </a:cubicBezTo>
                <a:close/>
                <a:moveTo>
                  <a:pt x="8675" y="13432"/>
                </a:moveTo>
                <a:cubicBezTo>
                  <a:pt x="8678" y="13431"/>
                  <a:pt x="8682" y="13432"/>
                  <a:pt x="8687" y="13434"/>
                </a:cubicBezTo>
                <a:cubicBezTo>
                  <a:pt x="8753" y="13461"/>
                  <a:pt x="8982" y="13714"/>
                  <a:pt x="8746" y="13503"/>
                </a:cubicBezTo>
                <a:cubicBezTo>
                  <a:pt x="8746" y="13503"/>
                  <a:pt x="8680" y="13424"/>
                  <a:pt x="8670" y="13438"/>
                </a:cubicBezTo>
                <a:cubicBezTo>
                  <a:pt x="8670" y="13435"/>
                  <a:pt x="8672" y="13433"/>
                  <a:pt x="8675" y="13432"/>
                </a:cubicBezTo>
                <a:close/>
                <a:moveTo>
                  <a:pt x="7144" y="13480"/>
                </a:moveTo>
                <a:cubicBezTo>
                  <a:pt x="7164" y="13479"/>
                  <a:pt x="7194" y="13489"/>
                  <a:pt x="7186" y="13500"/>
                </a:cubicBezTo>
                <a:cubicBezTo>
                  <a:pt x="7208" y="13513"/>
                  <a:pt x="7130" y="13487"/>
                  <a:pt x="7130" y="13487"/>
                </a:cubicBezTo>
                <a:cubicBezTo>
                  <a:pt x="7132" y="13483"/>
                  <a:pt x="7137" y="13481"/>
                  <a:pt x="7144" y="13480"/>
                </a:cubicBezTo>
                <a:close/>
                <a:moveTo>
                  <a:pt x="7267" y="13573"/>
                </a:moveTo>
                <a:cubicBezTo>
                  <a:pt x="7287" y="13572"/>
                  <a:pt x="7317" y="13582"/>
                  <a:pt x="7309" y="13592"/>
                </a:cubicBezTo>
                <a:cubicBezTo>
                  <a:pt x="7331" y="13605"/>
                  <a:pt x="7252" y="13579"/>
                  <a:pt x="7252" y="13579"/>
                </a:cubicBezTo>
                <a:cubicBezTo>
                  <a:pt x="7254" y="13575"/>
                  <a:pt x="7260" y="13574"/>
                  <a:pt x="7267" y="13573"/>
                </a:cubicBezTo>
                <a:close/>
                <a:moveTo>
                  <a:pt x="8894" y="13610"/>
                </a:moveTo>
                <a:cubicBezTo>
                  <a:pt x="8904" y="13596"/>
                  <a:pt x="9329" y="13928"/>
                  <a:pt x="9372" y="13954"/>
                </a:cubicBezTo>
                <a:cubicBezTo>
                  <a:pt x="9498" y="14048"/>
                  <a:pt x="9643" y="14153"/>
                  <a:pt x="9753" y="14261"/>
                </a:cubicBezTo>
                <a:cubicBezTo>
                  <a:pt x="9876" y="14353"/>
                  <a:pt x="9674" y="14236"/>
                  <a:pt x="9573" y="14156"/>
                </a:cubicBezTo>
                <a:cubicBezTo>
                  <a:pt x="9409" y="14036"/>
                  <a:pt x="9297" y="13930"/>
                  <a:pt x="9116" y="13784"/>
                </a:cubicBezTo>
                <a:cubicBezTo>
                  <a:pt x="9038" y="13714"/>
                  <a:pt x="8884" y="13624"/>
                  <a:pt x="8894" y="13610"/>
                </a:cubicBezTo>
                <a:close/>
                <a:moveTo>
                  <a:pt x="7328" y="13629"/>
                </a:moveTo>
                <a:cubicBezTo>
                  <a:pt x="7355" y="13632"/>
                  <a:pt x="7402" y="13651"/>
                  <a:pt x="7410" y="13671"/>
                </a:cubicBezTo>
                <a:cubicBezTo>
                  <a:pt x="7432" y="13684"/>
                  <a:pt x="7331" y="13646"/>
                  <a:pt x="7310" y="13633"/>
                </a:cubicBezTo>
                <a:cubicBezTo>
                  <a:pt x="7312" y="13629"/>
                  <a:pt x="7319" y="13628"/>
                  <a:pt x="7328" y="13629"/>
                </a:cubicBezTo>
                <a:close/>
                <a:moveTo>
                  <a:pt x="7171" y="13704"/>
                </a:moveTo>
                <a:cubicBezTo>
                  <a:pt x="7191" y="13702"/>
                  <a:pt x="7222" y="13711"/>
                  <a:pt x="7213" y="13723"/>
                </a:cubicBezTo>
                <a:cubicBezTo>
                  <a:pt x="7235" y="13736"/>
                  <a:pt x="7156" y="13709"/>
                  <a:pt x="7156" y="13709"/>
                </a:cubicBezTo>
                <a:cubicBezTo>
                  <a:pt x="7158" y="13706"/>
                  <a:pt x="7164" y="13704"/>
                  <a:pt x="7171" y="13704"/>
                </a:cubicBezTo>
                <a:close/>
                <a:moveTo>
                  <a:pt x="9330" y="13748"/>
                </a:moveTo>
                <a:cubicBezTo>
                  <a:pt x="9347" y="13745"/>
                  <a:pt x="9393" y="13764"/>
                  <a:pt x="9404" y="13785"/>
                </a:cubicBezTo>
                <a:lnTo>
                  <a:pt x="9325" y="13759"/>
                </a:lnTo>
                <a:cubicBezTo>
                  <a:pt x="9322" y="13752"/>
                  <a:pt x="9325" y="13749"/>
                  <a:pt x="9330" y="13748"/>
                </a:cubicBezTo>
                <a:close/>
                <a:moveTo>
                  <a:pt x="9436" y="13830"/>
                </a:moveTo>
                <a:cubicBezTo>
                  <a:pt x="9460" y="13831"/>
                  <a:pt x="9517" y="13857"/>
                  <a:pt x="9526" y="13877"/>
                </a:cubicBezTo>
                <a:cubicBezTo>
                  <a:pt x="9526" y="13878"/>
                  <a:pt x="9414" y="13855"/>
                  <a:pt x="9426" y="13838"/>
                </a:cubicBezTo>
                <a:cubicBezTo>
                  <a:pt x="9424" y="13832"/>
                  <a:pt x="9428" y="13829"/>
                  <a:pt x="9436" y="13830"/>
                </a:cubicBezTo>
                <a:close/>
                <a:moveTo>
                  <a:pt x="9749" y="14092"/>
                </a:moveTo>
                <a:cubicBezTo>
                  <a:pt x="9749" y="14092"/>
                  <a:pt x="9860" y="14117"/>
                  <a:pt x="9849" y="14131"/>
                </a:cubicBezTo>
                <a:cubicBezTo>
                  <a:pt x="9871" y="14144"/>
                  <a:pt x="9775" y="14147"/>
                  <a:pt x="9749" y="14092"/>
                </a:cubicBezTo>
                <a:close/>
                <a:moveTo>
                  <a:pt x="9897" y="14184"/>
                </a:moveTo>
                <a:cubicBezTo>
                  <a:pt x="9928" y="14189"/>
                  <a:pt x="9980" y="14212"/>
                  <a:pt x="9972" y="14223"/>
                </a:cubicBezTo>
                <a:cubicBezTo>
                  <a:pt x="9997" y="14238"/>
                  <a:pt x="9887" y="14213"/>
                  <a:pt x="9876" y="14186"/>
                </a:cubicBezTo>
                <a:cubicBezTo>
                  <a:pt x="9878" y="14183"/>
                  <a:pt x="9886" y="14183"/>
                  <a:pt x="9897" y="14184"/>
                </a:cubicBezTo>
                <a:close/>
                <a:moveTo>
                  <a:pt x="10041" y="14289"/>
                </a:moveTo>
                <a:cubicBezTo>
                  <a:pt x="10074" y="14295"/>
                  <a:pt x="10128" y="14319"/>
                  <a:pt x="10120" y="14330"/>
                </a:cubicBezTo>
                <a:cubicBezTo>
                  <a:pt x="10141" y="14343"/>
                  <a:pt x="10029" y="14320"/>
                  <a:pt x="10020" y="14291"/>
                </a:cubicBezTo>
                <a:cubicBezTo>
                  <a:pt x="10022" y="14287"/>
                  <a:pt x="10031" y="14287"/>
                  <a:pt x="10041" y="14289"/>
                </a:cubicBezTo>
                <a:close/>
                <a:moveTo>
                  <a:pt x="10138" y="14367"/>
                </a:moveTo>
                <a:cubicBezTo>
                  <a:pt x="10163" y="14368"/>
                  <a:pt x="10204" y="14384"/>
                  <a:pt x="10196" y="14395"/>
                </a:cubicBezTo>
                <a:cubicBezTo>
                  <a:pt x="10221" y="14410"/>
                  <a:pt x="10141" y="14386"/>
                  <a:pt x="10119" y="14373"/>
                </a:cubicBezTo>
                <a:cubicBezTo>
                  <a:pt x="10122" y="14369"/>
                  <a:pt x="10129" y="14367"/>
                  <a:pt x="10138" y="14367"/>
                </a:cubicBezTo>
                <a:close/>
                <a:moveTo>
                  <a:pt x="8335" y="14449"/>
                </a:moveTo>
                <a:cubicBezTo>
                  <a:pt x="8353" y="14445"/>
                  <a:pt x="8400" y="14465"/>
                  <a:pt x="8408" y="14485"/>
                </a:cubicBezTo>
                <a:lnTo>
                  <a:pt x="8327" y="14462"/>
                </a:lnTo>
                <a:cubicBezTo>
                  <a:pt x="8325" y="14454"/>
                  <a:pt x="8328" y="14450"/>
                  <a:pt x="8335" y="14449"/>
                </a:cubicBezTo>
                <a:close/>
                <a:moveTo>
                  <a:pt x="8416" y="14519"/>
                </a:moveTo>
                <a:cubicBezTo>
                  <a:pt x="8441" y="14519"/>
                  <a:pt x="8500" y="14545"/>
                  <a:pt x="8508" y="14567"/>
                </a:cubicBezTo>
                <a:lnTo>
                  <a:pt x="8407" y="14529"/>
                </a:lnTo>
                <a:cubicBezTo>
                  <a:pt x="8404" y="14522"/>
                  <a:pt x="8408" y="14519"/>
                  <a:pt x="8416" y="14519"/>
                </a:cubicBezTo>
                <a:close/>
                <a:moveTo>
                  <a:pt x="2707" y="16453"/>
                </a:moveTo>
                <a:cubicBezTo>
                  <a:pt x="2698" y="16453"/>
                  <a:pt x="2694" y="16457"/>
                  <a:pt x="2697" y="16464"/>
                </a:cubicBezTo>
                <a:lnTo>
                  <a:pt x="2798" y="16500"/>
                </a:lnTo>
                <a:cubicBezTo>
                  <a:pt x="2790" y="16480"/>
                  <a:pt x="2731" y="16453"/>
                  <a:pt x="2707" y="16453"/>
                </a:cubicBezTo>
                <a:close/>
                <a:moveTo>
                  <a:pt x="1995" y="16982"/>
                </a:moveTo>
                <a:cubicBezTo>
                  <a:pt x="1961" y="16986"/>
                  <a:pt x="2083" y="16994"/>
                  <a:pt x="2116" y="17033"/>
                </a:cubicBezTo>
                <a:cubicBezTo>
                  <a:pt x="2119" y="17078"/>
                  <a:pt x="1908" y="16974"/>
                  <a:pt x="1995" y="16982"/>
                </a:cubicBezTo>
                <a:close/>
                <a:moveTo>
                  <a:pt x="2334" y="17126"/>
                </a:moveTo>
                <a:cubicBezTo>
                  <a:pt x="2351" y="17123"/>
                  <a:pt x="2396" y="17142"/>
                  <a:pt x="2407" y="17163"/>
                </a:cubicBezTo>
                <a:lnTo>
                  <a:pt x="2328" y="17138"/>
                </a:lnTo>
                <a:cubicBezTo>
                  <a:pt x="2325" y="17131"/>
                  <a:pt x="2328" y="17127"/>
                  <a:pt x="2334" y="17126"/>
                </a:cubicBezTo>
                <a:close/>
                <a:moveTo>
                  <a:pt x="1043" y="17273"/>
                </a:moveTo>
                <a:cubicBezTo>
                  <a:pt x="1039" y="17272"/>
                  <a:pt x="1039" y="17273"/>
                  <a:pt x="1045" y="17277"/>
                </a:cubicBezTo>
                <a:cubicBezTo>
                  <a:pt x="1045" y="17277"/>
                  <a:pt x="1088" y="17303"/>
                  <a:pt x="1100" y="17286"/>
                </a:cubicBezTo>
                <a:cubicBezTo>
                  <a:pt x="1100" y="17286"/>
                  <a:pt x="1055" y="17273"/>
                  <a:pt x="1043" y="17273"/>
                </a:cubicBezTo>
                <a:close/>
                <a:moveTo>
                  <a:pt x="16879" y="17638"/>
                </a:moveTo>
                <a:cubicBezTo>
                  <a:pt x="16916" y="17720"/>
                  <a:pt x="17292" y="17861"/>
                  <a:pt x="17292" y="17861"/>
                </a:cubicBezTo>
                <a:cubicBezTo>
                  <a:pt x="17268" y="17803"/>
                  <a:pt x="16901" y="17651"/>
                  <a:pt x="16879" y="17638"/>
                </a:cubicBezTo>
                <a:close/>
                <a:moveTo>
                  <a:pt x="454" y="17913"/>
                </a:moveTo>
                <a:cubicBezTo>
                  <a:pt x="483" y="17915"/>
                  <a:pt x="540" y="17998"/>
                  <a:pt x="511" y="18001"/>
                </a:cubicBezTo>
                <a:cubicBezTo>
                  <a:pt x="444" y="18002"/>
                  <a:pt x="444" y="17918"/>
                  <a:pt x="444" y="17918"/>
                </a:cubicBezTo>
                <a:cubicBezTo>
                  <a:pt x="447" y="17914"/>
                  <a:pt x="450" y="17913"/>
                  <a:pt x="454" y="17913"/>
                </a:cubicBezTo>
                <a:close/>
                <a:moveTo>
                  <a:pt x="794" y="17995"/>
                </a:moveTo>
                <a:cubicBezTo>
                  <a:pt x="798" y="17993"/>
                  <a:pt x="823" y="17997"/>
                  <a:pt x="884" y="18012"/>
                </a:cubicBezTo>
                <a:cubicBezTo>
                  <a:pt x="884" y="18012"/>
                  <a:pt x="928" y="17995"/>
                  <a:pt x="939" y="18021"/>
                </a:cubicBezTo>
                <a:cubicBezTo>
                  <a:pt x="957" y="18065"/>
                  <a:pt x="781" y="18003"/>
                  <a:pt x="794" y="17995"/>
                </a:cubicBezTo>
                <a:close/>
                <a:moveTo>
                  <a:pt x="18070" y="18190"/>
                </a:moveTo>
                <a:cubicBezTo>
                  <a:pt x="18091" y="18246"/>
                  <a:pt x="18191" y="18242"/>
                  <a:pt x="18191" y="18242"/>
                </a:cubicBezTo>
                <a:lnTo>
                  <a:pt x="18070" y="18190"/>
                </a:lnTo>
                <a:close/>
                <a:moveTo>
                  <a:pt x="18653" y="18740"/>
                </a:moveTo>
                <a:lnTo>
                  <a:pt x="18641" y="18757"/>
                </a:lnTo>
                <a:cubicBezTo>
                  <a:pt x="18588" y="18829"/>
                  <a:pt x="18752" y="18738"/>
                  <a:pt x="18653" y="18740"/>
                </a:cubicBezTo>
                <a:close/>
                <a:moveTo>
                  <a:pt x="18479" y="18802"/>
                </a:moveTo>
                <a:cubicBezTo>
                  <a:pt x="18475" y="18802"/>
                  <a:pt x="18474" y="18803"/>
                  <a:pt x="18481" y="18806"/>
                </a:cubicBezTo>
                <a:cubicBezTo>
                  <a:pt x="18481" y="18806"/>
                  <a:pt x="18524" y="18832"/>
                  <a:pt x="18534" y="18818"/>
                </a:cubicBezTo>
                <a:cubicBezTo>
                  <a:pt x="18534" y="18818"/>
                  <a:pt x="18490" y="18803"/>
                  <a:pt x="18479" y="18802"/>
                </a:cubicBezTo>
                <a:close/>
                <a:moveTo>
                  <a:pt x="4149" y="19259"/>
                </a:moveTo>
                <a:cubicBezTo>
                  <a:pt x="4152" y="19255"/>
                  <a:pt x="4145" y="19264"/>
                  <a:pt x="4140" y="19271"/>
                </a:cubicBezTo>
                <a:lnTo>
                  <a:pt x="4149" y="19259"/>
                </a:lnTo>
                <a:close/>
                <a:moveTo>
                  <a:pt x="4132" y="19283"/>
                </a:moveTo>
                <a:lnTo>
                  <a:pt x="4123" y="19296"/>
                </a:lnTo>
                <a:cubicBezTo>
                  <a:pt x="4120" y="19300"/>
                  <a:pt x="4127" y="19290"/>
                  <a:pt x="4132" y="19283"/>
                </a:cubicBezTo>
                <a:close/>
                <a:moveTo>
                  <a:pt x="18538" y="19284"/>
                </a:moveTo>
                <a:cubicBezTo>
                  <a:pt x="18551" y="19283"/>
                  <a:pt x="18588" y="19304"/>
                  <a:pt x="18588" y="19304"/>
                </a:cubicBezTo>
                <a:lnTo>
                  <a:pt x="18534" y="19293"/>
                </a:lnTo>
                <a:cubicBezTo>
                  <a:pt x="18532" y="19286"/>
                  <a:pt x="18534" y="19284"/>
                  <a:pt x="18538" y="19284"/>
                </a:cubicBezTo>
                <a:close/>
                <a:moveTo>
                  <a:pt x="4268" y="19314"/>
                </a:moveTo>
                <a:cubicBezTo>
                  <a:pt x="4315" y="19342"/>
                  <a:pt x="4358" y="19367"/>
                  <a:pt x="4400" y="19352"/>
                </a:cubicBezTo>
                <a:cubicBezTo>
                  <a:pt x="4335" y="19314"/>
                  <a:pt x="4300" y="19313"/>
                  <a:pt x="4268" y="19314"/>
                </a:cubicBezTo>
                <a:close/>
                <a:moveTo>
                  <a:pt x="4400" y="19352"/>
                </a:moveTo>
                <a:cubicBezTo>
                  <a:pt x="4422" y="19364"/>
                  <a:pt x="4469" y="19392"/>
                  <a:pt x="4481" y="19376"/>
                </a:cubicBezTo>
                <a:cubicBezTo>
                  <a:pt x="4457" y="19362"/>
                  <a:pt x="4440" y="19352"/>
                  <a:pt x="4428" y="19347"/>
                </a:cubicBezTo>
                <a:cubicBezTo>
                  <a:pt x="4415" y="19343"/>
                  <a:pt x="4406" y="19343"/>
                  <a:pt x="4400" y="19352"/>
                </a:cubicBezTo>
                <a:close/>
                <a:moveTo>
                  <a:pt x="4481" y="19376"/>
                </a:moveTo>
                <a:cubicBezTo>
                  <a:pt x="4524" y="19401"/>
                  <a:pt x="4567" y="19427"/>
                  <a:pt x="4613" y="19413"/>
                </a:cubicBezTo>
                <a:cubicBezTo>
                  <a:pt x="4544" y="19373"/>
                  <a:pt x="4513" y="19374"/>
                  <a:pt x="4481" y="19376"/>
                </a:cubicBezTo>
                <a:close/>
                <a:moveTo>
                  <a:pt x="4613" y="19413"/>
                </a:moveTo>
                <a:cubicBezTo>
                  <a:pt x="4656" y="19439"/>
                  <a:pt x="4703" y="19466"/>
                  <a:pt x="4745" y="19451"/>
                </a:cubicBezTo>
                <a:cubicBezTo>
                  <a:pt x="4677" y="19410"/>
                  <a:pt x="4645" y="19412"/>
                  <a:pt x="4613" y="19413"/>
                </a:cubicBezTo>
                <a:close/>
                <a:moveTo>
                  <a:pt x="4745" y="19451"/>
                </a:moveTo>
                <a:cubicBezTo>
                  <a:pt x="4766" y="19463"/>
                  <a:pt x="4810" y="19489"/>
                  <a:pt x="4822" y="19473"/>
                </a:cubicBezTo>
                <a:cubicBezTo>
                  <a:pt x="4800" y="19460"/>
                  <a:pt x="4784" y="19450"/>
                  <a:pt x="4772" y="19446"/>
                </a:cubicBezTo>
                <a:cubicBezTo>
                  <a:pt x="4759" y="19442"/>
                  <a:pt x="4751" y="19442"/>
                  <a:pt x="4745" y="19451"/>
                </a:cubicBezTo>
                <a:close/>
                <a:moveTo>
                  <a:pt x="4822" y="19473"/>
                </a:moveTo>
                <a:cubicBezTo>
                  <a:pt x="4847" y="19487"/>
                  <a:pt x="4869" y="19500"/>
                  <a:pt x="4879" y="19486"/>
                </a:cubicBezTo>
                <a:cubicBezTo>
                  <a:pt x="4868" y="19480"/>
                  <a:pt x="4856" y="19472"/>
                  <a:pt x="4846" y="19469"/>
                </a:cubicBezTo>
                <a:cubicBezTo>
                  <a:pt x="4836" y="19465"/>
                  <a:pt x="4827" y="19466"/>
                  <a:pt x="4822" y="19473"/>
                </a:cubicBezTo>
                <a:close/>
                <a:moveTo>
                  <a:pt x="4879" y="19486"/>
                </a:moveTo>
                <a:cubicBezTo>
                  <a:pt x="4901" y="19499"/>
                  <a:pt x="4944" y="19524"/>
                  <a:pt x="4954" y="19510"/>
                </a:cubicBezTo>
                <a:cubicBezTo>
                  <a:pt x="4932" y="19497"/>
                  <a:pt x="4917" y="19488"/>
                  <a:pt x="4904" y="19483"/>
                </a:cubicBezTo>
                <a:cubicBezTo>
                  <a:pt x="4892" y="19479"/>
                  <a:pt x="4884" y="19479"/>
                  <a:pt x="4879" y="19486"/>
                </a:cubicBezTo>
                <a:close/>
                <a:moveTo>
                  <a:pt x="4954" y="19510"/>
                </a:moveTo>
                <a:cubicBezTo>
                  <a:pt x="4975" y="19522"/>
                  <a:pt x="4976" y="19522"/>
                  <a:pt x="5011" y="19523"/>
                </a:cubicBezTo>
                <a:cubicBezTo>
                  <a:pt x="4998" y="19516"/>
                  <a:pt x="4987" y="19509"/>
                  <a:pt x="4977" y="19506"/>
                </a:cubicBezTo>
                <a:cubicBezTo>
                  <a:pt x="4967" y="19503"/>
                  <a:pt x="4959" y="19503"/>
                  <a:pt x="4954" y="19510"/>
                </a:cubicBezTo>
                <a:close/>
                <a:moveTo>
                  <a:pt x="5011" y="19523"/>
                </a:moveTo>
                <a:cubicBezTo>
                  <a:pt x="5033" y="19536"/>
                  <a:pt x="5054" y="19548"/>
                  <a:pt x="5086" y="19547"/>
                </a:cubicBezTo>
                <a:cubicBezTo>
                  <a:pt x="5064" y="19534"/>
                  <a:pt x="5049" y="19525"/>
                  <a:pt x="5036" y="19521"/>
                </a:cubicBezTo>
                <a:cubicBezTo>
                  <a:pt x="5024" y="19516"/>
                  <a:pt x="5016" y="19516"/>
                  <a:pt x="5011" y="19523"/>
                </a:cubicBezTo>
                <a:close/>
                <a:moveTo>
                  <a:pt x="5086" y="19547"/>
                </a:moveTo>
                <a:cubicBezTo>
                  <a:pt x="5107" y="19560"/>
                  <a:pt x="5107" y="19560"/>
                  <a:pt x="5145" y="19558"/>
                </a:cubicBezTo>
                <a:cubicBezTo>
                  <a:pt x="5121" y="19545"/>
                  <a:pt x="5110" y="19538"/>
                  <a:pt x="5102" y="19536"/>
                </a:cubicBezTo>
                <a:cubicBezTo>
                  <a:pt x="5095" y="19535"/>
                  <a:pt x="5092" y="19539"/>
                  <a:pt x="5086" y="19547"/>
                </a:cubicBezTo>
                <a:close/>
                <a:moveTo>
                  <a:pt x="4264" y="19321"/>
                </a:moveTo>
                <a:cubicBezTo>
                  <a:pt x="4259" y="19328"/>
                  <a:pt x="4252" y="19337"/>
                  <a:pt x="4255" y="19333"/>
                </a:cubicBezTo>
                <a:lnTo>
                  <a:pt x="4264" y="19321"/>
                </a:lnTo>
                <a:close/>
                <a:moveTo>
                  <a:pt x="17597" y="19498"/>
                </a:moveTo>
                <a:cubicBezTo>
                  <a:pt x="17645" y="19492"/>
                  <a:pt x="17746" y="19516"/>
                  <a:pt x="17779" y="19535"/>
                </a:cubicBezTo>
                <a:cubicBezTo>
                  <a:pt x="17857" y="19561"/>
                  <a:pt x="17904" y="19589"/>
                  <a:pt x="17873" y="19631"/>
                </a:cubicBezTo>
                <a:cubicBezTo>
                  <a:pt x="17816" y="19660"/>
                  <a:pt x="17581" y="19503"/>
                  <a:pt x="17570" y="19517"/>
                </a:cubicBezTo>
                <a:cubicBezTo>
                  <a:pt x="17570" y="19507"/>
                  <a:pt x="17581" y="19501"/>
                  <a:pt x="17597" y="19498"/>
                </a:cubicBezTo>
                <a:close/>
                <a:moveTo>
                  <a:pt x="5158" y="19541"/>
                </a:moveTo>
                <a:cubicBezTo>
                  <a:pt x="5161" y="19537"/>
                  <a:pt x="5154" y="19546"/>
                  <a:pt x="5149" y="19553"/>
                </a:cubicBezTo>
                <a:lnTo>
                  <a:pt x="5158" y="19541"/>
                </a:lnTo>
                <a:close/>
                <a:moveTo>
                  <a:pt x="17920" y="19560"/>
                </a:moveTo>
                <a:cubicBezTo>
                  <a:pt x="17935" y="19555"/>
                  <a:pt x="17977" y="19573"/>
                  <a:pt x="17969" y="19584"/>
                </a:cubicBezTo>
                <a:lnTo>
                  <a:pt x="17916" y="19572"/>
                </a:lnTo>
                <a:cubicBezTo>
                  <a:pt x="17912" y="19565"/>
                  <a:pt x="17915" y="19561"/>
                  <a:pt x="17920" y="19560"/>
                </a:cubicBezTo>
                <a:close/>
                <a:moveTo>
                  <a:pt x="6271" y="19848"/>
                </a:moveTo>
                <a:cubicBezTo>
                  <a:pt x="6275" y="19934"/>
                  <a:pt x="6792" y="20051"/>
                  <a:pt x="6860" y="20091"/>
                </a:cubicBezTo>
                <a:cubicBezTo>
                  <a:pt x="6893" y="20047"/>
                  <a:pt x="6940" y="20158"/>
                  <a:pt x="6860" y="20091"/>
                </a:cubicBezTo>
                <a:cubicBezTo>
                  <a:pt x="6705" y="20084"/>
                  <a:pt x="6515" y="19992"/>
                  <a:pt x="6361" y="19985"/>
                </a:cubicBezTo>
                <a:cubicBezTo>
                  <a:pt x="6652" y="20156"/>
                  <a:pt x="7307" y="20309"/>
                  <a:pt x="7680" y="20405"/>
                </a:cubicBezTo>
                <a:cubicBezTo>
                  <a:pt x="8512" y="20626"/>
                  <a:pt x="9295" y="20815"/>
                  <a:pt x="10091" y="21035"/>
                </a:cubicBezTo>
                <a:cubicBezTo>
                  <a:pt x="10548" y="21156"/>
                  <a:pt x="10968" y="21279"/>
                  <a:pt x="11308" y="21335"/>
                </a:cubicBezTo>
                <a:cubicBezTo>
                  <a:pt x="11276" y="21336"/>
                  <a:pt x="11276" y="21293"/>
                  <a:pt x="11298" y="21306"/>
                </a:cubicBezTo>
                <a:cubicBezTo>
                  <a:pt x="11330" y="21305"/>
                  <a:pt x="11451" y="21356"/>
                  <a:pt x="11562" y="21381"/>
                </a:cubicBezTo>
                <a:cubicBezTo>
                  <a:pt x="11619" y="21394"/>
                  <a:pt x="11828" y="21453"/>
                  <a:pt x="11774" y="21401"/>
                </a:cubicBezTo>
                <a:cubicBezTo>
                  <a:pt x="11737" y="21360"/>
                  <a:pt x="11244" y="21254"/>
                  <a:pt x="11627" y="21335"/>
                </a:cubicBezTo>
                <a:cubicBezTo>
                  <a:pt x="11850" y="21382"/>
                  <a:pt x="12093" y="21401"/>
                  <a:pt x="12334" y="21459"/>
                </a:cubicBezTo>
                <a:cubicBezTo>
                  <a:pt x="12444" y="21484"/>
                  <a:pt x="12887" y="21577"/>
                  <a:pt x="12402" y="21459"/>
                </a:cubicBezTo>
                <a:cubicBezTo>
                  <a:pt x="11383" y="21192"/>
                  <a:pt x="10431" y="20923"/>
                  <a:pt x="9437" y="20671"/>
                </a:cubicBezTo>
                <a:cubicBezTo>
                  <a:pt x="8641" y="20451"/>
                  <a:pt x="7907" y="20271"/>
                  <a:pt x="7058" y="20040"/>
                </a:cubicBezTo>
                <a:cubicBezTo>
                  <a:pt x="6870" y="19993"/>
                  <a:pt x="6590" y="19933"/>
                  <a:pt x="6360" y="19861"/>
                </a:cubicBezTo>
                <a:cubicBezTo>
                  <a:pt x="6350" y="19875"/>
                  <a:pt x="6271" y="19848"/>
                  <a:pt x="6271" y="19848"/>
                </a:cubicBezTo>
                <a:close/>
                <a:moveTo>
                  <a:pt x="6356" y="19991"/>
                </a:moveTo>
                <a:lnTo>
                  <a:pt x="6348" y="20003"/>
                </a:lnTo>
                <a:cubicBezTo>
                  <a:pt x="6345" y="20007"/>
                  <a:pt x="6352" y="19997"/>
                  <a:pt x="6356" y="19991"/>
                </a:cubicBezTo>
                <a:close/>
                <a:moveTo>
                  <a:pt x="16347" y="20310"/>
                </a:moveTo>
                <a:cubicBezTo>
                  <a:pt x="16467" y="20320"/>
                  <a:pt x="16281" y="20398"/>
                  <a:pt x="16335" y="20326"/>
                </a:cubicBezTo>
                <a:lnTo>
                  <a:pt x="16347" y="2031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325209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926"/>
          <p:cNvSpPr>
            <a:spLocks noGrp="1"/>
          </p:cNvSpPr>
          <p:nvPr/>
        </p:nvSpPr>
        <p:spPr>
          <a:xfrm>
            <a:off x="2151006" y="4293096"/>
            <a:ext cx="1830396" cy="99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marL="0" marR="0" indent="0" algn="l" defTabSz="79246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1pPr>
            <a:lvl2pPr marL="0" marR="0" indent="219450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2pPr>
            <a:lvl3pPr marL="0" marR="0" indent="438901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3pPr>
            <a:lvl4pPr marL="0" marR="0" indent="65835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4pPr>
            <a:lvl5pPr marL="0" marR="0" indent="87780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5pPr>
            <a:lvl6pPr marL="0" marR="0" indent="109725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1316703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536154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755604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200" b="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 Unicode MS" pitchFamily="34" charset="-122"/>
              </a:rPr>
              <a:t>新中式</a:t>
            </a:r>
            <a:endParaRPr lang="en-US" sz="3200" b="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 Unicode MS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800" b="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 pan associated with buying and selling a product or service. </a:t>
            </a:r>
            <a:endParaRPr lang="zh-CN" altLang="en-US" sz="800" b="0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endParaRPr sz="1600" b="0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4271798" y="1767714"/>
            <a:ext cx="3958367" cy="3508489"/>
          </a:xfrm>
          <a:prstGeom prst="triangl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Shape 1926"/>
          <p:cNvSpPr>
            <a:spLocks noGrp="1"/>
          </p:cNvSpPr>
          <p:nvPr/>
        </p:nvSpPr>
        <p:spPr>
          <a:xfrm>
            <a:off x="5279258" y="4278160"/>
            <a:ext cx="1926407" cy="99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marL="0" marR="0" indent="0" algn="l" defTabSz="79246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1pPr>
            <a:lvl2pPr marL="0" marR="0" indent="219450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2pPr>
            <a:lvl3pPr marL="0" marR="0" indent="438901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3pPr>
            <a:lvl4pPr marL="0" marR="0" indent="65835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4pPr>
            <a:lvl5pPr marL="0" marR="0" indent="87780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5pPr>
            <a:lvl6pPr marL="0" marR="0" indent="109725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1316703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536154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755604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200" b="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 Unicode MS" pitchFamily="34" charset="-122"/>
              </a:rPr>
              <a:t>新中式</a:t>
            </a:r>
            <a:endParaRPr lang="en-US" altLang="zh-CN" sz="3200" b="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 Unicode MS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800" b="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</a:t>
            </a:r>
            <a:r>
              <a:rPr lang="en-US" altLang="zh-CN" sz="800" b="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activities of a com pan associated with buying and selling a product or service. </a:t>
            </a:r>
            <a:endParaRPr lang="zh-CN" altLang="en-US" sz="800" b="0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endParaRPr sz="1867" b="0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7" name="Shape 1926"/>
          <p:cNvSpPr>
            <a:spLocks noGrp="1"/>
          </p:cNvSpPr>
          <p:nvPr/>
        </p:nvSpPr>
        <p:spPr>
          <a:xfrm>
            <a:off x="8592277" y="4348880"/>
            <a:ext cx="1866552" cy="9980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lc="http://schemas.openxmlformats.org/drawingml/2006/lockedCanvas"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marL="0" marR="0" indent="0" algn="l" defTabSz="792462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1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1pPr>
            <a:lvl2pPr marL="0" marR="0" indent="219450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2pPr>
            <a:lvl3pPr marL="0" marR="0" indent="438901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3pPr>
            <a:lvl4pPr marL="0" marR="0" indent="65835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4pPr>
            <a:lvl5pPr marL="0" marR="0" indent="87780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Arial"/>
                <a:ea typeface="Arial"/>
                <a:cs typeface="Arial"/>
                <a:sym typeface="Helvetica"/>
              </a:defRPr>
            </a:lvl5pPr>
            <a:lvl6pPr marL="0" marR="0" indent="1097252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6pPr>
            <a:lvl7pPr marL="0" marR="0" indent="1316703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7pPr>
            <a:lvl8pPr marL="0" marR="0" indent="1536154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8pPr>
            <a:lvl9pPr marL="0" marR="0" indent="1755604" algn="l" defTabSz="792462" rtl="0" latinLnBrk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u="none" strike="noStrike" cap="none" spc="0" baseline="0">
                <a:ln>
                  <a:noFill/>
                </a:ln>
                <a:solidFill>
                  <a:srgbClr val="53585F"/>
                </a:solidFill>
                <a:uFillTx/>
                <a:latin typeface="+mn-lt"/>
                <a:ea typeface="+mn-ea"/>
                <a:cs typeface="+mn-cs"/>
                <a:sym typeface="Helvetica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3200" b="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Arial Unicode MS" pitchFamily="34" charset="-122"/>
              </a:rPr>
              <a:t>新中式</a:t>
            </a:r>
            <a:endParaRPr lang="en-US" altLang="zh-CN" sz="3200" b="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Arial Unicode MS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800" b="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</a:t>
            </a:r>
            <a:r>
              <a:rPr lang="en-US" altLang="zh-CN" sz="800" b="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activities of a com pan associated with buying and selling a product or service. </a:t>
            </a:r>
            <a:endParaRPr lang="zh-CN" altLang="en-US" sz="800" b="0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  <a:p>
            <a:pPr algn="ctr"/>
            <a:endParaRPr sz="1867" b="0" dirty="0">
              <a:solidFill>
                <a:schemeClr val="bg1"/>
              </a:solidFill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916668" y="1466134"/>
            <a:ext cx="3095864" cy="2886681"/>
            <a:chOff x="3610233" y="1367050"/>
            <a:chExt cx="2321898" cy="2165011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610233" y="1367050"/>
              <a:ext cx="2321898" cy="216501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569" t="52160" r="18695" b="17268"/>
            <a:stretch/>
          </p:blipFill>
          <p:spPr>
            <a:xfrm>
              <a:off x="3867299" y="1772300"/>
              <a:ext cx="1430064" cy="790362"/>
            </a:xfrm>
            <a:prstGeom prst="rect">
              <a:avLst/>
            </a:prstGeom>
          </p:spPr>
        </p:pic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C31B896B-5383-4BBA-90DA-1F9B189CEF59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2151006" y="2533375"/>
            <a:ext cx="1598100" cy="127972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E707EE73-A986-4C51-99E8-9128B7A02EE9}"/>
              </a:ext>
            </a:extLst>
          </p:cNvPr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8473862" y="2269609"/>
            <a:ext cx="1598100" cy="127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86783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6C3C02C-8375-47CF-9653-2D48A4279B1C}"/>
              </a:ext>
            </a:extLst>
          </p:cNvPr>
          <p:cNvGrpSpPr/>
          <p:nvPr/>
        </p:nvGrpSpPr>
        <p:grpSpPr>
          <a:xfrm>
            <a:off x="3503712" y="1057081"/>
            <a:ext cx="5940760" cy="3375003"/>
            <a:chOff x="2516101" y="-375903"/>
            <a:chExt cx="4455570" cy="253125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9C50AC6-4767-4DBD-8EEB-226A0A37B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554" b="38764"/>
            <a:stretch/>
          </p:blipFill>
          <p:spPr>
            <a:xfrm>
              <a:off x="2516101" y="-375903"/>
              <a:ext cx="4455570" cy="2531252"/>
            </a:xfrm>
            <a:prstGeom prst="rect">
              <a:avLst/>
            </a:prstGeom>
          </p:spPr>
        </p:pic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F9E21B82-8D2B-43B1-A39D-5F33305C7B62}"/>
                </a:ext>
              </a:extLst>
            </p:cNvPr>
            <p:cNvSpPr txBox="1"/>
            <p:nvPr/>
          </p:nvSpPr>
          <p:spPr>
            <a:xfrm>
              <a:off x="3242177" y="1114036"/>
              <a:ext cx="2921490" cy="83873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zh-CN" altLang="en-US" sz="6667" dirty="0" smtClean="0">
                  <a:effectLst>
                    <a:reflection stA="23000" endPos="38000" dir="5400000" sy="-100000" algn="bl" rotWithShape="0"/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南 山 南</a:t>
              </a:r>
              <a:endParaRPr lang="zh-CN" altLang="en-US" sz="6667" dirty="0">
                <a:effectLst>
                  <a:reflection stA="23000" endPos="38000" dir="5400000" sy="-100000" algn="bl" rotWithShape="0"/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  <p:sp>
        <p:nvSpPr>
          <p:cNvPr id="21" name="TextBox 31">
            <a:extLst>
              <a:ext uri="{FF2B5EF4-FFF2-40B4-BE49-F238E27FC236}">
                <a16:creationId xmlns:a16="http://schemas.microsoft.com/office/drawing/2014/main" xmlns="" id="{05479615-B5C3-4C32-AAFD-9516E37DAC4F}"/>
              </a:ext>
            </a:extLst>
          </p:cNvPr>
          <p:cNvSpPr txBox="1"/>
          <p:nvPr/>
        </p:nvSpPr>
        <p:spPr>
          <a:xfrm>
            <a:off x="5148983" y="1514490"/>
            <a:ext cx="2411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defRPr/>
            </a:pPr>
            <a:r>
              <a:rPr lang="zh-CN" altLang="en-US" sz="4800" b="1" dirty="0" smtClean="0">
                <a:solidFill>
                  <a:srgbClr val="33869D"/>
                </a:solidFill>
                <a:latin typeface="华文宋体" pitchFamily="2" charset="-122"/>
                <a:ea typeface="华文宋体" pitchFamily="2" charset="-122"/>
              </a:rPr>
              <a:t>第四章</a:t>
            </a:r>
            <a:endParaRPr lang="zh-CN" altLang="en-US" sz="4800" b="1" dirty="0">
              <a:solidFill>
                <a:srgbClr val="33869D"/>
              </a:solidFill>
              <a:latin typeface="华文宋体" pitchFamily="2" charset="-122"/>
              <a:ea typeface="华文宋体" pitchFamily="2" charset="-122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xmlns="" id="{2F7E516B-EB92-4C94-8957-05770A507276}"/>
              </a:ext>
            </a:extLst>
          </p:cNvPr>
          <p:cNvSpPr txBox="1"/>
          <p:nvPr/>
        </p:nvSpPr>
        <p:spPr>
          <a:xfrm>
            <a:off x="4542732" y="2577802"/>
            <a:ext cx="363237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独美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素雅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韵味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古典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2168996-FDE8-48C1-AD6B-1A98CF649A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7" r="17160" b="54820"/>
          <a:stretch/>
        </p:blipFill>
        <p:spPr>
          <a:xfrm>
            <a:off x="851053" y="1510973"/>
            <a:ext cx="2855900" cy="211155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8B7309BA-34C6-48F0-AD23-24178F2804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03" y="1738187"/>
            <a:ext cx="1908629" cy="187681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F675632-E4DD-4B11-8DC6-3589E6B29A3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8754630" y="1514546"/>
            <a:ext cx="1379685" cy="147594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483A28F8-EBB3-491F-B420-43A6BD4AB8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9749875" y="2801002"/>
            <a:ext cx="647695" cy="6928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162"/>
          <a:stretch/>
        </p:blipFill>
        <p:spPr>
          <a:xfrm>
            <a:off x="2773360" y="5720416"/>
            <a:ext cx="6539639" cy="1555532"/>
          </a:xfrm>
          <a:prstGeom prst="rect">
            <a:avLst/>
          </a:prstGeom>
          <a:effectLst>
            <a:outerShdw blurRad="190500" dist="254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0334979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Administrator\Desktop\c6d8b0313d147d6b4704350fa652cc38291f99d491303-gDHBxJ_fw65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4" t="38174" r="29298" b="13979"/>
          <a:stretch/>
        </p:blipFill>
        <p:spPr bwMode="auto">
          <a:xfrm>
            <a:off x="6768075" y="1483860"/>
            <a:ext cx="1963835" cy="155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istrator\Desktop\QQ图片201606161401629.png"/>
          <p:cNvPicPr>
            <a:picLocks noChangeAspect="1" noChangeArrowheads="1"/>
          </p:cNvPicPr>
          <p:nvPr/>
        </p:nvPicPr>
        <p:blipFill rotWithShape="1"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978" t="5266" r="26452" b="29403"/>
          <a:stretch/>
        </p:blipFill>
        <p:spPr bwMode="auto">
          <a:xfrm>
            <a:off x="8775833" y="1179893"/>
            <a:ext cx="1839633" cy="2249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 rot="5400000">
            <a:off x="8607744" y="3942353"/>
            <a:ext cx="2337317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a </a:t>
            </a:r>
            <a:r>
              <a:rPr lang="en-US" altLang="zh-CN" sz="800" dirty="0" err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produdelivering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48437" y="1746851"/>
            <a:ext cx="724376" cy="267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733" b="1" dirty="0">
                <a:latin typeface="华文楷体" pitchFamily="2" charset="-122"/>
                <a:ea typeface="华文楷体" pitchFamily="2" charset="-122"/>
              </a:rPr>
              <a:t>韵南山</a:t>
            </a:r>
          </a:p>
        </p:txBody>
      </p:sp>
      <p:sp>
        <p:nvSpPr>
          <p:cNvPr id="19" name="TextBox 18"/>
          <p:cNvSpPr txBox="1"/>
          <p:nvPr/>
        </p:nvSpPr>
        <p:spPr>
          <a:xfrm rot="5400000">
            <a:off x="4286971" y="2966514"/>
            <a:ext cx="2984607" cy="1310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 of a company associated with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a product or service. It </a:t>
            </a:r>
          </a:p>
          <a:p>
            <a:pPr>
              <a:lnSpc>
                <a:spcPts val="1867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delivering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5400000">
            <a:off x="3858834" y="3874992"/>
            <a:ext cx="2554119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267" dirty="0">
                <a:latin typeface="华文宋体" pitchFamily="2" charset="-122"/>
                <a:ea typeface="华文宋体" pitchFamily="2" charset="-122"/>
              </a:rPr>
              <a:t>C</a:t>
            </a:r>
            <a:r>
              <a:rPr lang="en-US" altLang="zh-CN" sz="2667" dirty="0">
                <a:latin typeface="华文宋体" pitchFamily="2" charset="-122"/>
                <a:ea typeface="华文宋体" pitchFamily="2" charset="-122"/>
              </a:rPr>
              <a:t>HIN</a:t>
            </a:r>
            <a:r>
              <a:rPr lang="en-US" altLang="zh-CN" sz="4267" dirty="0">
                <a:latin typeface="华文宋体" pitchFamily="2" charset="-122"/>
                <a:ea typeface="华文宋体" pitchFamily="2" charset="-122"/>
              </a:rPr>
              <a:t>A</a:t>
            </a:r>
            <a:r>
              <a:rPr lang="en-US" altLang="zh-CN" sz="2667" dirty="0">
                <a:latin typeface="华文宋体" pitchFamily="2" charset="-122"/>
                <a:ea typeface="华文宋体" pitchFamily="2" charset="-122"/>
              </a:rPr>
              <a:t> D</a:t>
            </a:r>
            <a:endParaRPr lang="zh-CN" altLang="en-US" sz="2667" dirty="0">
              <a:latin typeface="华文宋体" pitchFamily="2" charset="-122"/>
              <a:ea typeface="华文宋体" pitchFamily="2" charset="-122"/>
            </a:endParaRPr>
          </a:p>
        </p:txBody>
      </p:sp>
      <p:pic>
        <p:nvPicPr>
          <p:cNvPr id="24" name="Picture 2" descr="C:\Users\Administrator\Desktop\c6d8b0313d147d6b4704350fa652cc38291f99d491303-gDHBxJ_fw658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4" t="38174" r="29298" b="13979"/>
          <a:stretch/>
        </p:blipFill>
        <p:spPr bwMode="auto">
          <a:xfrm>
            <a:off x="6768075" y="3036679"/>
            <a:ext cx="1963835" cy="155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D9AD949-FD29-4FC6-B8C3-233A2D2E2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807" y="2304448"/>
            <a:ext cx="3902308" cy="357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28769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>
            <a:extLst>
              <a:ext uri="{FF2B5EF4-FFF2-40B4-BE49-F238E27FC236}">
                <a16:creationId xmlns:a16="http://schemas.microsoft.com/office/drawing/2014/main" xmlns="" id="{B9DE4A27-8BB2-461F-9006-32127F251F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8534808" y="4896852"/>
            <a:ext cx="3519236" cy="1961148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4031374-CB3F-46C2-A5F3-2CCA224D482C}"/>
              </a:ext>
            </a:extLst>
          </p:cNvPr>
          <p:cNvGrpSpPr/>
          <p:nvPr/>
        </p:nvGrpSpPr>
        <p:grpSpPr>
          <a:xfrm>
            <a:off x="4114869" y="0"/>
            <a:ext cx="3249895" cy="6858000"/>
            <a:chOff x="7210222" y="3140035"/>
            <a:chExt cx="1770664" cy="327248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C73A2531-521E-4B0B-B116-67F7D1971B6D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4F12A1B2-1D72-4AB0-A892-CC1D69BE750C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DF6F9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63FECE4E-3BAE-4FD7-8616-6BDFA1BE88CB}"/>
              </a:ext>
            </a:extLst>
          </p:cNvPr>
          <p:cNvGrpSpPr/>
          <p:nvPr/>
        </p:nvGrpSpPr>
        <p:grpSpPr>
          <a:xfrm>
            <a:off x="423207" y="1730346"/>
            <a:ext cx="3057247" cy="1046440"/>
            <a:chOff x="423207" y="1730346"/>
            <a:chExt cx="3057247" cy="1046440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30908104-A6AF-4E27-9AAE-95C0935ACE73}"/>
                </a:ext>
              </a:extLst>
            </p:cNvPr>
            <p:cNvSpPr txBox="1"/>
            <p:nvPr/>
          </p:nvSpPr>
          <p:spPr>
            <a:xfrm>
              <a:off x="591629" y="1730346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</a:p>
          </p:txBody>
        </p:sp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xmlns="" id="{DB219B6B-71BC-4862-8228-786D0C75FF92}"/>
                </a:ext>
              </a:extLst>
            </p:cNvPr>
            <p:cNvCxnSpPr/>
            <p:nvPr/>
          </p:nvCxnSpPr>
          <p:spPr>
            <a:xfrm flipH="1">
              <a:off x="437612" y="2218397"/>
              <a:ext cx="27285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xmlns="" id="{A6A10A70-7CBD-46D8-99BD-719B5CEA1843}"/>
                </a:ext>
              </a:extLst>
            </p:cNvPr>
            <p:cNvSpPr/>
            <p:nvPr/>
          </p:nvSpPr>
          <p:spPr>
            <a:xfrm>
              <a:off x="423207" y="2253566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新年都未有芳华，二月初惊见草芽。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白雪却嫌春色晚，故穿庭树作飞花。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B15862EC-9E46-43C8-8982-B59ADA9BA54C}"/>
              </a:ext>
            </a:extLst>
          </p:cNvPr>
          <p:cNvGrpSpPr/>
          <p:nvPr/>
        </p:nvGrpSpPr>
        <p:grpSpPr>
          <a:xfrm>
            <a:off x="1185207" y="4074962"/>
            <a:ext cx="3057247" cy="1046440"/>
            <a:chOff x="1185207" y="4074962"/>
            <a:chExt cx="3057247" cy="1046440"/>
          </a:xfrm>
        </p:grpSpPr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DEC16581-EBB0-4CF4-BEF3-46ED89F69815}"/>
                </a:ext>
              </a:extLst>
            </p:cNvPr>
            <p:cNvSpPr txBox="1"/>
            <p:nvPr/>
          </p:nvSpPr>
          <p:spPr>
            <a:xfrm>
              <a:off x="1353629" y="4074962"/>
              <a:ext cx="2432994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4694666B-9ADD-45DB-94B8-1C8AB78E4568}"/>
                </a:ext>
              </a:extLst>
            </p:cNvPr>
            <p:cNvCxnSpPr/>
            <p:nvPr/>
          </p:nvCxnSpPr>
          <p:spPr>
            <a:xfrm flipH="1">
              <a:off x="1199612" y="4563013"/>
              <a:ext cx="27285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C9F10953-E167-4384-9385-4CAE5D8859E4}"/>
                </a:ext>
              </a:extLst>
            </p:cNvPr>
            <p:cNvSpPr/>
            <p:nvPr/>
          </p:nvSpPr>
          <p:spPr>
            <a:xfrm>
              <a:off x="1185207" y="4598182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新年都未有芳华，二月初惊见草芽。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白雪却嫌春色晚，故穿庭树作飞花。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D7D5245E-2A11-4965-AB97-93B2238A4803}"/>
              </a:ext>
            </a:extLst>
          </p:cNvPr>
          <p:cNvGrpSpPr/>
          <p:nvPr/>
        </p:nvGrpSpPr>
        <p:grpSpPr>
          <a:xfrm>
            <a:off x="8723146" y="2832316"/>
            <a:ext cx="3057247" cy="1046440"/>
            <a:chOff x="8723146" y="2832316"/>
            <a:chExt cx="3057247" cy="1046440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09BAFD9A-8B4A-4844-BB78-3928700CF84E}"/>
                </a:ext>
              </a:extLst>
            </p:cNvPr>
            <p:cNvSpPr txBox="1"/>
            <p:nvPr/>
          </p:nvSpPr>
          <p:spPr>
            <a:xfrm>
              <a:off x="8891568" y="2832316"/>
              <a:ext cx="2432925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</a:p>
          </p:txBody>
        </p: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C6BA3A8E-B474-49BE-AD86-3532255CAABA}"/>
                </a:ext>
              </a:extLst>
            </p:cNvPr>
            <p:cNvCxnSpPr/>
            <p:nvPr/>
          </p:nvCxnSpPr>
          <p:spPr>
            <a:xfrm flipH="1">
              <a:off x="8737551" y="3320367"/>
              <a:ext cx="272854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70386239-59E6-449E-BA42-1E75789340B0}"/>
                </a:ext>
              </a:extLst>
            </p:cNvPr>
            <p:cNvSpPr/>
            <p:nvPr/>
          </p:nvSpPr>
          <p:spPr>
            <a:xfrm>
              <a:off x="8723146" y="3355536"/>
              <a:ext cx="3057247" cy="523220"/>
            </a:xfrm>
            <a:prstGeom prst="rect">
              <a:avLst/>
            </a:prstGeom>
          </p:spPr>
          <p:txBody>
            <a:bodyPr vert="horz"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新年都未有芳华，二月初惊见草芽。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白雪却嫌春色晚，故穿庭树作飞花。</a:t>
              </a:r>
            </a:p>
          </p:txBody>
        </p:sp>
      </p:grpSp>
      <p:sp>
        <p:nvSpPr>
          <p:cNvPr id="29" name="TextBox 12"/>
          <p:cNvSpPr txBox="1"/>
          <p:nvPr/>
        </p:nvSpPr>
        <p:spPr>
          <a:xfrm>
            <a:off x="5987351" y="1465178"/>
            <a:ext cx="5432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华文楷体" pitchFamily="2" charset="-122"/>
                <a:ea typeface="华文楷体" pitchFamily="2" charset="-122"/>
              </a:rPr>
              <a:t>韵春山</a:t>
            </a:r>
          </a:p>
        </p:txBody>
      </p:sp>
      <p:sp>
        <p:nvSpPr>
          <p:cNvPr id="30" name="TextBox 13"/>
          <p:cNvSpPr txBox="1"/>
          <p:nvPr/>
        </p:nvSpPr>
        <p:spPr>
          <a:xfrm rot="5400000">
            <a:off x="5024092" y="1820193"/>
            <a:ext cx="14315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华文宋体" pitchFamily="2" charset="-122"/>
                <a:ea typeface="华文宋体" pitchFamily="2" charset="-122"/>
              </a:rPr>
              <a:t>CHINA Design</a:t>
            </a:r>
            <a:endParaRPr lang="zh-CN" altLang="en-US" sz="2400" dirty="0">
              <a:latin typeface="华文宋体" pitchFamily="2" charset="-122"/>
              <a:ea typeface="华文宋体" pitchFamily="2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8" b="24642"/>
          <a:stretch/>
        </p:blipFill>
        <p:spPr>
          <a:xfrm>
            <a:off x="4650182" y="3087951"/>
            <a:ext cx="1984877" cy="2427095"/>
          </a:xfrm>
          <a:prstGeom prst="rect">
            <a:avLst/>
          </a:prstGeom>
        </p:spPr>
      </p:pic>
      <p:sp>
        <p:nvSpPr>
          <p:cNvPr id="32" name="TextBox 2"/>
          <p:cNvSpPr txBox="1"/>
          <p:nvPr/>
        </p:nvSpPr>
        <p:spPr>
          <a:xfrm>
            <a:off x="4841215" y="2419286"/>
            <a:ext cx="11521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MS PMincho" pitchFamily="18" charset="-128"/>
                <a:ea typeface="MS PMincho" pitchFamily="18" charset="-128"/>
              </a:rPr>
              <a:t>2019</a:t>
            </a:r>
            <a:endParaRPr lang="zh-CN" altLang="en-US" sz="3200" dirty="0">
              <a:latin typeface="MS PMincho" pitchFamily="18" charset="-128"/>
              <a:ea typeface="MS PMincho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1698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408732CF-B73E-430F-B348-77F82D8A11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529971" y="5004424"/>
            <a:ext cx="3519236" cy="1961148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DF01361-2589-4246-93F9-435A959BF54A}"/>
              </a:ext>
            </a:extLst>
          </p:cNvPr>
          <p:cNvGrpSpPr/>
          <p:nvPr/>
        </p:nvGrpSpPr>
        <p:grpSpPr>
          <a:xfrm>
            <a:off x="1991980" y="1457325"/>
            <a:ext cx="7923546" cy="4672557"/>
            <a:chOff x="1496680" y="1476373"/>
            <a:chExt cx="7266319" cy="4386808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1D890A7-C914-4A6F-9FDD-146B7AF4DA9E}"/>
                </a:ext>
              </a:extLst>
            </p:cNvPr>
            <p:cNvSpPr/>
            <p:nvPr/>
          </p:nvSpPr>
          <p:spPr>
            <a:xfrm>
              <a:off x="1676399" y="1476373"/>
              <a:ext cx="7086600" cy="324802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6" name="Picture 15">
              <a:extLst>
                <a:ext uri="{FF2B5EF4-FFF2-40B4-BE49-F238E27FC236}">
                  <a16:creationId xmlns:a16="http://schemas.microsoft.com/office/drawing/2014/main" xmlns="" id="{D308CDC9-86D8-41C8-BFE9-BFE6F471BB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236B33A-712B-45A6-8E45-943346E522B3}"/>
              </a:ext>
            </a:extLst>
          </p:cNvPr>
          <p:cNvGrpSpPr/>
          <p:nvPr/>
        </p:nvGrpSpPr>
        <p:grpSpPr>
          <a:xfrm>
            <a:off x="3400425" y="1990726"/>
            <a:ext cx="8801100" cy="4139156"/>
            <a:chOff x="3390900" y="2609850"/>
            <a:chExt cx="8801100" cy="413915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D6AE4C30-395A-44F5-8D7E-B320DC77ED75}"/>
                </a:ext>
              </a:extLst>
            </p:cNvPr>
            <p:cNvSpPr/>
            <p:nvPr/>
          </p:nvSpPr>
          <p:spPr>
            <a:xfrm>
              <a:off x="3390900" y="2609850"/>
              <a:ext cx="8801100" cy="292619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9" name="Picture 15">
              <a:extLst>
                <a:ext uri="{FF2B5EF4-FFF2-40B4-BE49-F238E27FC236}">
                  <a16:creationId xmlns:a16="http://schemas.microsoft.com/office/drawing/2014/main" xmlns="" id="{9C084BF6-466F-4669-B481-869955AB81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184970" y="1741976"/>
              <a:ext cx="1212960" cy="8801100"/>
            </a:xfrm>
            <a:prstGeom prst="rect">
              <a:avLst/>
            </a:prstGeom>
          </p:spPr>
        </p:pic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7B7A997E-65D4-4E6E-82E4-D6751280E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000" y="95250"/>
            <a:ext cx="5018049" cy="68580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170221A9-9E44-479C-A32A-88323AB3BA38}"/>
              </a:ext>
            </a:extLst>
          </p:cNvPr>
          <p:cNvSpPr txBox="1"/>
          <p:nvPr/>
        </p:nvSpPr>
        <p:spPr>
          <a:xfrm>
            <a:off x="6900049" y="2286763"/>
            <a:ext cx="4062651" cy="23341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长安大雪天，鸟雀难相觅。其中豪贵家，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捣椒泥四壁。</a:t>
            </a:r>
            <a:b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到处爇红炉，周回下罗幂。暖手调金丝，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蘸甲斟琼液。</a:t>
            </a:r>
            <a:b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醉唱玉尘飞，困融香汗滴。岂知饥寒人，</a:t>
            </a: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手脚生皴劈。</a:t>
            </a:r>
          </a:p>
        </p:txBody>
      </p:sp>
    </p:spTree>
    <p:extLst>
      <p:ext uri="{BB962C8B-B14F-4D97-AF65-F5344CB8AC3E}">
        <p14:creationId xmlns:p14="http://schemas.microsoft.com/office/powerpoint/2010/main" val="289893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1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7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1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4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1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9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1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60"/>
                            </p:stCondLst>
                            <p:childTnLst>
                              <p:par>
                                <p:cTn id="3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1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6C3C02C-8375-47CF-9653-2D48A4279B1C}"/>
              </a:ext>
            </a:extLst>
          </p:cNvPr>
          <p:cNvGrpSpPr/>
          <p:nvPr/>
        </p:nvGrpSpPr>
        <p:grpSpPr>
          <a:xfrm>
            <a:off x="3503712" y="1057081"/>
            <a:ext cx="5940760" cy="3375003"/>
            <a:chOff x="2516101" y="-375903"/>
            <a:chExt cx="4455570" cy="253125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79C50AC6-4767-4DBD-8EEB-226A0A37B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5554" b="38764"/>
            <a:stretch/>
          </p:blipFill>
          <p:spPr>
            <a:xfrm>
              <a:off x="2516101" y="-375903"/>
              <a:ext cx="4455570" cy="2531252"/>
            </a:xfrm>
            <a:prstGeom prst="rect">
              <a:avLst/>
            </a:prstGeom>
          </p:spPr>
        </p:pic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xmlns="" id="{F9E21B82-8D2B-43B1-A39D-5F33305C7B62}"/>
                </a:ext>
              </a:extLst>
            </p:cNvPr>
            <p:cNvSpPr txBox="1"/>
            <p:nvPr/>
          </p:nvSpPr>
          <p:spPr>
            <a:xfrm>
              <a:off x="3242177" y="1114036"/>
              <a:ext cx="2921490" cy="83873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prst="relaxedInset"/>
            </a:sp3d>
          </p:spPr>
          <p:txBody>
            <a:bodyPr wrap="square" rtlCol="0">
              <a:spAutoFit/>
            </a:bodyPr>
            <a:lstStyle/>
            <a:p>
              <a:r>
                <a:rPr lang="zh-CN" altLang="en-US" sz="6667" dirty="0" smtClean="0">
                  <a:effectLst>
                    <a:reflection stA="23000" endPos="38000" dir="5400000" sy="-100000" algn="bl" rotWithShape="0"/>
                  </a:effectLst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古 韵 风</a:t>
              </a:r>
              <a:endParaRPr lang="zh-CN" altLang="en-US" sz="6667" dirty="0">
                <a:effectLst>
                  <a:reflection stA="23000" endPos="38000" dir="5400000" sy="-100000" algn="bl" rotWithShape="0"/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  <p:sp>
        <p:nvSpPr>
          <p:cNvPr id="21" name="TextBox 31">
            <a:extLst>
              <a:ext uri="{FF2B5EF4-FFF2-40B4-BE49-F238E27FC236}">
                <a16:creationId xmlns:a16="http://schemas.microsoft.com/office/drawing/2014/main" xmlns="" id="{05479615-B5C3-4C32-AAFD-9516E37DAC4F}"/>
              </a:ext>
            </a:extLst>
          </p:cNvPr>
          <p:cNvSpPr txBox="1"/>
          <p:nvPr/>
        </p:nvSpPr>
        <p:spPr>
          <a:xfrm>
            <a:off x="5148983" y="1514490"/>
            <a:ext cx="2411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585">
              <a:defRPr/>
            </a:pPr>
            <a:r>
              <a:rPr lang="zh-CN" altLang="en-US" sz="4800" b="1" dirty="0" smtClean="0">
                <a:solidFill>
                  <a:srgbClr val="33869D"/>
                </a:solidFill>
                <a:latin typeface="华文宋体" pitchFamily="2" charset="-122"/>
                <a:ea typeface="华文宋体" pitchFamily="2" charset="-122"/>
              </a:rPr>
              <a:t>第三章</a:t>
            </a:r>
            <a:endParaRPr lang="zh-CN" altLang="en-US" sz="4800" b="1" dirty="0">
              <a:solidFill>
                <a:srgbClr val="33869D"/>
              </a:solidFill>
              <a:latin typeface="华文宋体" pitchFamily="2" charset="-122"/>
              <a:ea typeface="华文宋体" pitchFamily="2" charset="-122"/>
            </a:endParaRPr>
          </a:p>
        </p:txBody>
      </p:sp>
      <p:sp>
        <p:nvSpPr>
          <p:cNvPr id="24" name="TextBox 67">
            <a:extLst>
              <a:ext uri="{FF2B5EF4-FFF2-40B4-BE49-F238E27FC236}">
                <a16:creationId xmlns:a16="http://schemas.microsoft.com/office/drawing/2014/main" xmlns="" id="{2F7E516B-EB92-4C94-8957-05770A507276}"/>
              </a:ext>
            </a:extLst>
          </p:cNvPr>
          <p:cNvSpPr txBox="1"/>
          <p:nvPr/>
        </p:nvSpPr>
        <p:spPr>
          <a:xfrm>
            <a:off x="4542732" y="2577802"/>
            <a:ext cx="363237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独美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素雅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韵味  </a:t>
            </a:r>
            <a:r>
              <a:rPr lang="en-US" altLang="zh-CN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/  </a:t>
            </a:r>
            <a:r>
              <a:rPr lang="zh-CN" altLang="en-US" sz="1867" dirty="0">
                <a:solidFill>
                  <a:schemeClr val="tx1">
                    <a:lumMod val="75000"/>
                    <a:lumOff val="25000"/>
                  </a:schemeClr>
                </a:solidFill>
                <a:latin typeface="华文中宋" pitchFamily="2" charset="-122"/>
                <a:ea typeface="华文中宋" pitchFamily="2" charset="-122"/>
              </a:rPr>
              <a:t>古典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92168996-FDE8-48C1-AD6B-1A98CF649A2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97" r="17160" b="54820"/>
          <a:stretch/>
        </p:blipFill>
        <p:spPr>
          <a:xfrm>
            <a:off x="851053" y="1510973"/>
            <a:ext cx="2855900" cy="211155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8B7309BA-34C6-48F0-AD23-24178F2804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803" y="1738187"/>
            <a:ext cx="1908629" cy="187681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5F675632-E4DD-4B11-8DC6-3589E6B29A3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8754630" y="1514546"/>
            <a:ext cx="1379685" cy="1475943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483A28F8-EBB3-491F-B420-43A6BD4AB80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6" r="66050" b="41552"/>
          <a:stretch/>
        </p:blipFill>
        <p:spPr>
          <a:xfrm>
            <a:off x="9749875" y="2801002"/>
            <a:ext cx="647695" cy="69288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5162"/>
          <a:stretch/>
        </p:blipFill>
        <p:spPr>
          <a:xfrm>
            <a:off x="2773360" y="5720416"/>
            <a:ext cx="6539639" cy="1555532"/>
          </a:xfrm>
          <a:prstGeom prst="rect">
            <a:avLst/>
          </a:prstGeom>
          <a:effectLst>
            <a:outerShdw blurRad="190500" dist="254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493096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C25FB3B6-BA5D-486E-B224-224BF294688D}"/>
              </a:ext>
            </a:extLst>
          </p:cNvPr>
          <p:cNvGrpSpPr/>
          <p:nvPr/>
        </p:nvGrpSpPr>
        <p:grpSpPr>
          <a:xfrm>
            <a:off x="574499" y="879230"/>
            <a:ext cx="3249895" cy="5357447"/>
            <a:chOff x="7210222" y="3140035"/>
            <a:chExt cx="1770664" cy="3272488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A617817-D6DE-4A2F-A7F2-6F033D374D76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5291D7E-4C43-49E2-B2B0-E1F6D53C2219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DF6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B2590C87-CD00-4331-906E-B723075B31E5}"/>
              </a:ext>
            </a:extLst>
          </p:cNvPr>
          <p:cNvGrpSpPr/>
          <p:nvPr/>
        </p:nvGrpSpPr>
        <p:grpSpPr>
          <a:xfrm>
            <a:off x="4407945" y="879230"/>
            <a:ext cx="3249895" cy="5357447"/>
            <a:chOff x="7210222" y="3140035"/>
            <a:chExt cx="1770664" cy="3272488"/>
          </a:xfrm>
          <a:solidFill>
            <a:srgbClr val="EDF6F9"/>
          </a:solidFill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86EC6BF4-946D-427F-8CE9-90A74ED786C5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B827CDE7-C414-42F5-8B41-EC7BDF035D01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974C5959-8756-4030-B8B1-0D13B693EB07}"/>
              </a:ext>
            </a:extLst>
          </p:cNvPr>
          <p:cNvGrpSpPr/>
          <p:nvPr/>
        </p:nvGrpSpPr>
        <p:grpSpPr>
          <a:xfrm>
            <a:off x="8241392" y="879230"/>
            <a:ext cx="3249895" cy="5357447"/>
            <a:chOff x="7210222" y="3140035"/>
            <a:chExt cx="1770664" cy="327248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BC670CA4-393F-41F6-A55F-11A2F725B543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B8DCCA89-3CEC-4453-B9F2-5A16C76516D6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DF6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F8906367-1561-4904-8C44-0FFECB7466BA}"/>
              </a:ext>
            </a:extLst>
          </p:cNvPr>
          <p:cNvSpPr txBox="1"/>
          <p:nvPr/>
        </p:nvSpPr>
        <p:spPr>
          <a:xfrm>
            <a:off x="794039" y="3771786"/>
            <a:ext cx="293408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标题文字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0C5F098F-480C-4539-8115-6CAAD0D3D25B}"/>
              </a:ext>
            </a:extLst>
          </p:cNvPr>
          <p:cNvCxnSpPr/>
          <p:nvPr/>
        </p:nvCxnSpPr>
        <p:spPr>
          <a:xfrm flipH="1">
            <a:off x="785964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151A4A84-3DAE-4D09-A5C5-F881DAA2A8D8}"/>
              </a:ext>
            </a:extLst>
          </p:cNvPr>
          <p:cNvSpPr/>
          <p:nvPr/>
        </p:nvSpPr>
        <p:spPr>
          <a:xfrm>
            <a:off x="1418390" y="4583465"/>
            <a:ext cx="1826141" cy="1077218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新年都未有芳华，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二月初惊见草芽。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白雪却嫌春色晚，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故穿庭树作飞花。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A6A19F7-8727-4C4A-B53F-79B6DCA30C2F}"/>
              </a:ext>
            </a:extLst>
          </p:cNvPr>
          <p:cNvSpPr/>
          <p:nvPr/>
        </p:nvSpPr>
        <p:spPr>
          <a:xfrm>
            <a:off x="5216012" y="4583465"/>
            <a:ext cx="1826141" cy="1077218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两个黄鹂鸣翠柳，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一行白鹭上青天。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窗含西岭千秋雪，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门泊东吴万里船。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A2DC72D4-2990-41AB-A714-BBC8D4BC6CC8}"/>
              </a:ext>
            </a:extLst>
          </p:cNvPr>
          <p:cNvSpPr/>
          <p:nvPr/>
        </p:nvSpPr>
        <p:spPr>
          <a:xfrm>
            <a:off x="9097172" y="4583465"/>
            <a:ext cx="1826141" cy="1077218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北风吹雪四更初，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嘉瑞天教及岁除。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半盏屠苏犹未举，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灯前小草写桃符。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16258B2B-986D-4FF4-ABE2-60727013BCBA}"/>
              </a:ext>
            </a:extLst>
          </p:cNvPr>
          <p:cNvSpPr txBox="1"/>
          <p:nvPr/>
        </p:nvSpPr>
        <p:spPr>
          <a:xfrm>
            <a:off x="4545424" y="3771786"/>
            <a:ext cx="293408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dirty="0">
                <a:solidFill>
                  <a:srgbClr val="02243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标题文字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F2A687F9-84E3-4FA2-A3DB-6B740818AFC0}"/>
              </a:ext>
            </a:extLst>
          </p:cNvPr>
          <p:cNvCxnSpPr/>
          <p:nvPr/>
        </p:nvCxnSpPr>
        <p:spPr>
          <a:xfrm flipH="1">
            <a:off x="4537349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DE2B9EF-B017-438B-8022-E73F600768CE}"/>
              </a:ext>
            </a:extLst>
          </p:cNvPr>
          <p:cNvSpPr txBox="1"/>
          <p:nvPr/>
        </p:nvSpPr>
        <p:spPr>
          <a:xfrm>
            <a:off x="8390593" y="3771786"/>
            <a:ext cx="293408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 algn="ctr">
              <a:defRPr/>
            </a:pPr>
            <a:r>
              <a:rPr lang="zh-CN" altLang="en-US" sz="3200" dirty="0">
                <a:solidFill>
                  <a:srgbClr val="02243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标题文字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CB8D8DEE-BA3E-4466-B8CA-312229841697}"/>
              </a:ext>
            </a:extLst>
          </p:cNvPr>
          <p:cNvCxnSpPr/>
          <p:nvPr/>
        </p:nvCxnSpPr>
        <p:spPr>
          <a:xfrm flipH="1">
            <a:off x="8382518" y="4346510"/>
            <a:ext cx="282696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F92B95AE-4F9D-41CF-8489-A29C175E5D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499" y="1187284"/>
            <a:ext cx="2826965" cy="223205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4600898A-AE0E-4D8C-86B7-203188A74F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143" y="931096"/>
            <a:ext cx="1915376" cy="2471359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FF37BFD2-7062-4D49-A100-79488AAC8F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0593" y="642276"/>
            <a:ext cx="3295067" cy="285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7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4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1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1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68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80"/>
                            </p:stCondLst>
                            <p:childTnLst>
                              <p:par>
                                <p:cTn id="4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8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1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5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1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20"/>
                            </p:stCondLst>
                            <p:childTnLst>
                              <p:par>
                                <p:cTn id="5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1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19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1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6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360"/>
                            </p:stCondLst>
                            <p:childTnLst>
                              <p:par>
                                <p:cTn id="7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60"/>
                            </p:stCondLst>
                            <p:childTnLst>
                              <p:par>
                                <p:cTn id="7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1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30"/>
                            </p:stCondLst>
                            <p:childTnLst>
                              <p:par>
                                <p:cTn id="8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1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700"/>
                            </p:stCondLst>
                            <p:childTnLst>
                              <p:par>
                                <p:cTn id="8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9" dur="1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70"/>
                            </p:stCondLst>
                            <p:childTnLst>
                              <p:par>
                                <p:cTn id="9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93" dur="1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 uiExpand="1" build="p"/>
      <p:bldP spid="24" grpId="0" build="p"/>
      <p:bldP spid="25" grpId="0" uiExpand="1" build="p"/>
      <p:bldP spid="26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CFE3FA5-2B98-43F6-B579-B099310635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10529971" y="5004424"/>
            <a:ext cx="3519236" cy="1961148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D379684-61E2-49DE-AC6C-03EA56467F64}"/>
              </a:ext>
            </a:extLst>
          </p:cNvPr>
          <p:cNvSpPr/>
          <p:nvPr/>
        </p:nvSpPr>
        <p:spPr>
          <a:xfrm>
            <a:off x="2777601" y="0"/>
            <a:ext cx="6648450" cy="6858000"/>
          </a:xfrm>
          <a:prstGeom prst="rect">
            <a:avLst/>
          </a:prstGeom>
          <a:solidFill>
            <a:srgbClr val="EDF6F9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47132EE4-5D3E-49F8-ACFA-804EF4A9D032}"/>
              </a:ext>
            </a:extLst>
          </p:cNvPr>
          <p:cNvGrpSpPr/>
          <p:nvPr/>
        </p:nvGrpSpPr>
        <p:grpSpPr>
          <a:xfrm>
            <a:off x="992748" y="1556363"/>
            <a:ext cx="8435872" cy="5139282"/>
            <a:chOff x="2115614" y="1571625"/>
            <a:chExt cx="7972425" cy="5139282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296617DB-B721-4FCA-82C1-7F25B66EBE0C}"/>
                </a:ext>
              </a:extLst>
            </p:cNvPr>
            <p:cNvSpPr/>
            <p:nvPr/>
          </p:nvSpPr>
          <p:spPr>
            <a:xfrm>
              <a:off x="2115614" y="1571625"/>
              <a:ext cx="7972425" cy="4000500"/>
            </a:xfrm>
            <a:prstGeom prst="rect">
              <a:avLst/>
            </a:prstGeom>
            <a:solidFill>
              <a:srgbClr val="EDF6F9">
                <a:alpha val="40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2" name="Picture 15">
              <a:extLst>
                <a:ext uri="{FF2B5EF4-FFF2-40B4-BE49-F238E27FC236}">
                  <a16:creationId xmlns:a16="http://schemas.microsoft.com/office/drawing/2014/main" xmlns="" id="{1DDB18F0-845E-41F2-A1E6-DD138298F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5553962" y="2176830"/>
              <a:ext cx="1138782" cy="7929371"/>
            </a:xfrm>
            <a:prstGeom prst="rect">
              <a:avLst/>
            </a:prstGeom>
          </p:spPr>
        </p:pic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E8A43C5F-9158-4330-8A40-E26ACD8B9F37}"/>
              </a:ext>
            </a:extLst>
          </p:cNvPr>
          <p:cNvGrpSpPr/>
          <p:nvPr/>
        </p:nvGrpSpPr>
        <p:grpSpPr>
          <a:xfrm>
            <a:off x="1278197" y="1879473"/>
            <a:ext cx="11085253" cy="4386807"/>
            <a:chOff x="1496680" y="1476374"/>
            <a:chExt cx="7266319" cy="4386807"/>
          </a:xfrm>
        </p:grpSpPr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49CEC7D8-3ECF-4173-81B1-EE65C45524B7}"/>
                </a:ext>
              </a:extLst>
            </p:cNvPr>
            <p:cNvSpPr/>
            <p:nvPr/>
          </p:nvSpPr>
          <p:spPr>
            <a:xfrm>
              <a:off x="1571625" y="1476374"/>
              <a:ext cx="7086600" cy="32480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glow>
                <a:schemeClr val="accent1">
                  <a:alpha val="60000"/>
                </a:schemeClr>
              </a:glow>
              <a:outerShdw dir="672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pic>
          <p:nvPicPr>
            <p:cNvPr id="25" name="Picture 15">
              <a:extLst>
                <a:ext uri="{FF2B5EF4-FFF2-40B4-BE49-F238E27FC236}">
                  <a16:creationId xmlns:a16="http://schemas.microsoft.com/office/drawing/2014/main" xmlns="" id="{0739BE60-5D23-4A87-B27F-F0609C5384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4560449" y="1660630"/>
              <a:ext cx="1138782" cy="7266319"/>
            </a:xfrm>
            <a:prstGeom prst="rect">
              <a:avLst/>
            </a:prstGeom>
          </p:spPr>
        </p:pic>
      </p:grp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C7939ACF-A3ED-4169-8532-D1DF078791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531" y="2063424"/>
            <a:ext cx="5175961" cy="267929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017E6E3D-EA38-4AE7-A23D-4AF3FA9CC887}"/>
              </a:ext>
            </a:extLst>
          </p:cNvPr>
          <p:cNvSpPr txBox="1"/>
          <p:nvPr/>
        </p:nvSpPr>
        <p:spPr>
          <a:xfrm>
            <a:off x="6071351" y="2459747"/>
            <a:ext cx="861774" cy="219092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新中式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TextBox 15">
            <a:extLst>
              <a:ext uri="{FF2B5EF4-FFF2-40B4-BE49-F238E27FC236}">
                <a16:creationId xmlns:a16="http://schemas.microsoft.com/office/drawing/2014/main" xmlns="" id="{F9683EAA-BF3E-4246-8AC5-EF4C417FD9F9}"/>
              </a:ext>
            </a:extLst>
          </p:cNvPr>
          <p:cNvSpPr txBox="1"/>
          <p:nvPr/>
        </p:nvSpPr>
        <p:spPr>
          <a:xfrm>
            <a:off x="7068436" y="2503043"/>
            <a:ext cx="4062651" cy="20035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秋风起兮白云飞，草木黄落兮雁南归。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兰有秀兮菊有芳，怀佳人兮不能忘。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泛楼船兮济汾河，横中流兮扬素波。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箫鼓鸣兮发棹歌，欢乐极兮哀情多。</a:t>
            </a:r>
            <a:b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少壮几时兮奈老何！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DF386276-FCF7-4812-A944-8E3D7763EEBC}"/>
              </a:ext>
            </a:extLst>
          </p:cNvPr>
          <p:cNvCxnSpPr/>
          <p:nvPr/>
        </p:nvCxnSpPr>
        <p:spPr>
          <a:xfrm>
            <a:off x="7068437" y="2596968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29A0F420-A86E-4AE0-9E38-D44BDCDE945F}"/>
              </a:ext>
            </a:extLst>
          </p:cNvPr>
          <p:cNvCxnSpPr/>
          <p:nvPr/>
        </p:nvCxnSpPr>
        <p:spPr>
          <a:xfrm>
            <a:off x="7496626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8295BD38-5AB8-4C61-908C-F710319C5162}"/>
              </a:ext>
            </a:extLst>
          </p:cNvPr>
          <p:cNvCxnSpPr/>
          <p:nvPr/>
        </p:nvCxnSpPr>
        <p:spPr>
          <a:xfrm>
            <a:off x="7924815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xmlns="" id="{01C349BF-A023-4A03-AFA0-8ED4E25CB2D5}"/>
              </a:ext>
            </a:extLst>
          </p:cNvPr>
          <p:cNvCxnSpPr/>
          <p:nvPr/>
        </p:nvCxnSpPr>
        <p:spPr>
          <a:xfrm>
            <a:off x="8353004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416195EE-2E75-4191-B12A-48B55C855C96}"/>
              </a:ext>
            </a:extLst>
          </p:cNvPr>
          <p:cNvCxnSpPr/>
          <p:nvPr/>
        </p:nvCxnSpPr>
        <p:spPr>
          <a:xfrm>
            <a:off x="8781193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3042CC20-337A-47DA-A325-25CA0ADDDEB5}"/>
              </a:ext>
            </a:extLst>
          </p:cNvPr>
          <p:cNvCxnSpPr/>
          <p:nvPr/>
        </p:nvCxnSpPr>
        <p:spPr>
          <a:xfrm>
            <a:off x="9209382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C7533D05-F351-44EF-9A11-79D0EF8286F3}"/>
              </a:ext>
            </a:extLst>
          </p:cNvPr>
          <p:cNvCxnSpPr/>
          <p:nvPr/>
        </p:nvCxnSpPr>
        <p:spPr>
          <a:xfrm>
            <a:off x="9637571" y="2596968"/>
            <a:ext cx="0" cy="128975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xmlns="" id="{F6A45B14-7AB3-46B2-9D29-7AA7C029917C}"/>
              </a:ext>
            </a:extLst>
          </p:cNvPr>
          <p:cNvCxnSpPr/>
          <p:nvPr/>
        </p:nvCxnSpPr>
        <p:spPr>
          <a:xfrm>
            <a:off x="10065760" y="2596968"/>
            <a:ext cx="0" cy="1529036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B942010D-BF25-4585-A47A-8994D3233DFE}"/>
              </a:ext>
            </a:extLst>
          </p:cNvPr>
          <p:cNvCxnSpPr/>
          <p:nvPr/>
        </p:nvCxnSpPr>
        <p:spPr>
          <a:xfrm>
            <a:off x="10493946" y="2596968"/>
            <a:ext cx="0" cy="132150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407D9CB1-317B-4D99-AEB1-C59335B1AEA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8" t="47302" r="87631" b="20522"/>
          <a:stretch/>
        </p:blipFill>
        <p:spPr>
          <a:xfrm>
            <a:off x="772884" y="4180976"/>
            <a:ext cx="1478111" cy="267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0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4CFA10FD-738B-4777-8285-56ADAA0AD70D}"/>
              </a:ext>
            </a:extLst>
          </p:cNvPr>
          <p:cNvGrpSpPr/>
          <p:nvPr/>
        </p:nvGrpSpPr>
        <p:grpSpPr>
          <a:xfrm>
            <a:off x="6202121" y="338665"/>
            <a:ext cx="5372790" cy="6389513"/>
            <a:chOff x="7210222" y="3140035"/>
            <a:chExt cx="1770664" cy="327248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6A66FA87-6A3F-40A0-85AB-6FA453A02E9A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0B992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1809E126-D457-4F28-BE24-932B8EA4D91C}"/>
                </a:ext>
              </a:extLst>
            </p:cNvPr>
            <p:cNvSpPr/>
            <p:nvPr/>
          </p:nvSpPr>
          <p:spPr>
            <a:xfrm>
              <a:off x="7210222" y="3140035"/>
              <a:ext cx="1770664" cy="3272488"/>
            </a:xfrm>
            <a:prstGeom prst="rect">
              <a:avLst/>
            </a:prstGeom>
            <a:solidFill>
              <a:srgbClr val="EDF6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0B432F44-E820-4E1D-ABA5-8DD8AA8B55C1}"/>
              </a:ext>
            </a:extLst>
          </p:cNvPr>
          <p:cNvSpPr txBox="1"/>
          <p:nvPr/>
        </p:nvSpPr>
        <p:spPr>
          <a:xfrm>
            <a:off x="7297003" y="1930988"/>
            <a:ext cx="2893100" cy="424274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长安大雪天，鸟雀难相觅。其中豪贵家，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捣椒泥四壁。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到处爇红炉，周回下罗幂。暖手调金丝，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蘸甲斟琼液。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醉唱玉尘飞，困融香汗滴。岂知饥寒人，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2243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2243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手脚生皴劈。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9949F41C-C812-4987-8AD4-8D4E1D24638E}"/>
              </a:ext>
            </a:extLst>
          </p:cNvPr>
          <p:cNvGrpSpPr/>
          <p:nvPr/>
        </p:nvGrpSpPr>
        <p:grpSpPr>
          <a:xfrm>
            <a:off x="6990622" y="1181936"/>
            <a:ext cx="3625342" cy="461665"/>
            <a:chOff x="6990622" y="1181936"/>
            <a:chExt cx="3625342" cy="461665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98D772B4-156C-4E89-AEED-5AC4EF5F58F4}"/>
                </a:ext>
              </a:extLst>
            </p:cNvPr>
            <p:cNvSpPr txBox="1"/>
            <p:nvPr/>
          </p:nvSpPr>
          <p:spPr>
            <a:xfrm>
              <a:off x="7394701" y="1181936"/>
              <a:ext cx="2909052" cy="461665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400" b="0" i="0" u="none" strike="noStrike" cap="none" spc="0" normalizeH="0" baseline="0">
                  <a:ln>
                    <a:noFill/>
                  </a:ln>
                  <a:solidFill>
                    <a:srgbClr val="5E3720"/>
                  </a:solidFill>
                  <a:effectLst/>
                  <a:uLnTx/>
                  <a:uFillTx/>
                  <a:latin typeface="禹卫书法行书简体&#10;" panose="02000603000000000000" pitchFamily="2" charset="-122"/>
                  <a:ea typeface="禹卫书法行书简体&#10;" panose="02000603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rgbClr val="02243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标题文字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CE3DE310-CF91-4CC7-84C1-26AAA57AB68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90622" y="1457985"/>
              <a:ext cx="1130694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31708CD4-56C5-48E8-95EB-54341561C4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577137" y="1457985"/>
              <a:ext cx="1038827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B13BD076-1D5E-48D4-A78A-1C48C7E4CC2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591"/>
          <a:stretch/>
        </p:blipFill>
        <p:spPr>
          <a:xfrm>
            <a:off x="3016025" y="794176"/>
            <a:ext cx="2416274" cy="2452524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D63518F6-E83E-4FE8-8AD0-BF0BD7FC4D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81" t="21918" r="33295" b="16604"/>
          <a:stretch/>
        </p:blipFill>
        <p:spPr>
          <a:xfrm>
            <a:off x="1305735" y="2020438"/>
            <a:ext cx="2426992" cy="2465504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85F57BFC-D598-4B86-AF54-1301A0C4926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91" b="23387"/>
          <a:stretch/>
        </p:blipFill>
        <p:spPr>
          <a:xfrm>
            <a:off x="1030090" y="3846394"/>
            <a:ext cx="2461607" cy="2468116"/>
          </a:xfrm>
          <a:prstGeom prst="ellipse">
            <a:avLst/>
          </a:prstGeom>
          <a:effectLst>
            <a:outerShdw blurRad="190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xmlns="" id="{B9DE4A27-8BB2-461F-9006-32127F251F4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1" t="-829" r="54704" b="68655"/>
          <a:stretch/>
        </p:blipFill>
        <p:spPr>
          <a:xfrm>
            <a:off x="4201473" y="5043079"/>
            <a:ext cx="3519236" cy="1961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57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1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00"/>
                            </p:stCondLst>
                            <p:childTnLst>
                              <p:par>
                                <p:cTn id="3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1000"/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700"/>
                            </p:stCondLst>
                            <p:childTnLst>
                              <p:par>
                                <p:cTn id="4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4" dur="1000"/>
                                        <p:tgtEl>
                                          <p:spTgt spid="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4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3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9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1000"/>
                                        <p:tgtEl>
                                          <p:spTgt spid="3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66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1000"/>
                                        <p:tgtEl>
                                          <p:spTgt spid="3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1_Office 主题​​">
  <a:themeElements>
    <a:clrScheme name="ss-5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1F0EC"/>
      </a:accent1>
      <a:accent2>
        <a:srgbClr val="EFF8FD"/>
      </a:accent2>
      <a:accent3>
        <a:srgbClr val="F8D0D4"/>
      </a:accent3>
      <a:accent4>
        <a:srgbClr val="F2E6D6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56E9A"/>
        </a:solidFill>
        <a:ln>
          <a:noFill/>
        </a:ln>
        <a:effectLst>
          <a:outerShdw blurRad="152400" dist="76200" dir="5400000" algn="t" rotWithShape="0">
            <a:prstClr val="black">
              <a:alpha val="40000"/>
            </a:prstClr>
          </a:outerShdw>
        </a:effectLst>
      </a:spPr>
      <a:bodyPr rtlCol="0" anchor="ctr"/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>
            <a:ln>
              <a:noFill/>
            </a:ln>
            <a:solidFill>
              <a:prstClr val="white"/>
            </a:solidFill>
            <a:effectLst/>
            <a:uLnTx/>
            <a:uFillTx/>
            <a:latin typeface="等线" panose="020F0502020204030204"/>
            <a:ea typeface="等线" panose="02010600030101010101" pitchFamily="2" charset="-122"/>
            <a:cs typeface="+mn-cs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891</TotalTime>
  <Words>624</Words>
  <Application>Microsoft Office PowerPoint</Application>
  <PresentationFormat>宽屏</PresentationFormat>
  <Paragraphs>128</Paragraphs>
  <Slides>19</Slides>
  <Notes>17</Notes>
  <HiddenSlides>0</HiddenSlides>
  <MMClips>2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41" baseType="lpstr">
      <vt:lpstr>Arial Unicode MS</vt:lpstr>
      <vt:lpstr>Gill Sans</vt:lpstr>
      <vt:lpstr>Lato</vt:lpstr>
      <vt:lpstr>Montserrat Semi</vt:lpstr>
      <vt:lpstr>MS PMincho</vt:lpstr>
      <vt:lpstr>Poppins Light</vt:lpstr>
      <vt:lpstr>Poppins SemiBold</vt:lpstr>
      <vt:lpstr>等线</vt:lpstr>
      <vt:lpstr>等线 Light</vt:lpstr>
      <vt:lpstr>方正大标宋简体</vt:lpstr>
      <vt:lpstr>方正行楷简体</vt:lpstr>
      <vt:lpstr>方正清刻本悦宋简体</vt:lpstr>
      <vt:lpstr>华文楷体</vt:lpstr>
      <vt:lpstr>华文宋体</vt:lpstr>
      <vt:lpstr>华文中宋</vt:lpstr>
      <vt:lpstr>楷体</vt:lpstr>
      <vt:lpstr>宋体</vt:lpstr>
      <vt:lpstr>微软雅黑</vt:lpstr>
      <vt:lpstr>Arial</vt:lpstr>
      <vt:lpstr>Calibri</vt:lpstr>
      <vt:lpstr>Helvetica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kromi</dc:creator>
  <cp:lastModifiedBy>faith123</cp:lastModifiedBy>
  <cp:revision>44</cp:revision>
  <dcterms:created xsi:type="dcterms:W3CDTF">2018-07-23T06:28:01Z</dcterms:created>
  <dcterms:modified xsi:type="dcterms:W3CDTF">2018-10-09T02:41:41Z</dcterms:modified>
</cp:coreProperties>
</file>