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1" r:id="rId2"/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1818"/>
    <a:srgbClr val="EB4161"/>
    <a:srgbClr val="D2D3D5"/>
    <a:srgbClr val="ADAFB3"/>
    <a:srgbClr val="4BECC9"/>
    <a:srgbClr val="43C7A9"/>
    <a:srgbClr val="4F96BD"/>
    <a:srgbClr val="4084AA"/>
    <a:srgbClr val="35B193"/>
    <a:srgbClr val="ED51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39" autoAdjust="0"/>
    <p:restoredTop sz="94660"/>
  </p:normalViewPr>
  <p:slideViewPr>
    <p:cSldViewPr snapToGrid="0">
      <p:cViewPr varScale="1">
        <p:scale>
          <a:sx n="92" d="100"/>
          <a:sy n="92" d="100"/>
        </p:scale>
        <p:origin x="7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EB416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05F-4881-A6E4-FB433F5411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4BECC9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05F-4881-A6E4-FB433F5411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05F-4881-A6E4-FB433F5411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7"/>
        <c:axId val="795763408"/>
        <c:axId val="795774832"/>
      </c:barChart>
      <c:catAx>
        <c:axId val="7957634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95774832"/>
        <c:crosses val="autoZero"/>
        <c:auto val="1"/>
        <c:lblAlgn val="ctr"/>
        <c:lblOffset val="100"/>
        <c:noMultiLvlLbl val="0"/>
      </c:catAx>
      <c:valAx>
        <c:axId val="79577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795763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dPt>
            <c:idx val="0"/>
            <c:bubble3D val="0"/>
            <c:spPr>
              <a:solidFill>
                <a:srgbClr val="EB416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88A-4DEA-A9AE-6150EFB968B0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88A-4DEA-A9AE-6150EFB968B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88A-4DEA-A9AE-6150EFB968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dPt>
            <c:idx val="0"/>
            <c:bubble3D val="0"/>
            <c:spPr>
              <a:solidFill>
                <a:srgbClr val="4BECC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227-4094-8123-06B4EB80E515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227-4094-8123-06B4EB80E51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227-4094-8123-06B4EB80E51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227-4094-8123-06B4EB80E515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227-4094-8123-06B4EB80E5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dPt>
            <c:idx val="0"/>
            <c:bubble3D val="0"/>
            <c:spPr>
              <a:solidFill>
                <a:srgbClr val="43C7A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EAE-46BB-A524-AB1D65452202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EAE-46BB-A524-AB1D654522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EAE-46BB-A524-AB1D6545220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EAE-46BB-A524-AB1D65452202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EAE-46BB-A524-AB1D654522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7640A8-D2A2-4EFB-918A-7758CE2AFDB9}" type="datetimeFigureOut">
              <a:rPr lang="zh-CN" altLang="en-US" smtClean="0"/>
              <a:t>2019/10/21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16873-8523-4A6D-B5C1-CFCD7D294D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1914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16873-8523-4A6D-B5C1-CFCD7D294DF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46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16873-8523-4A6D-B5C1-CFCD7D294DF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2251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16873-8523-4A6D-B5C1-CFCD7D294DF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686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16873-8523-4A6D-B5C1-CFCD7D294DF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78333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16873-8523-4A6D-B5C1-CFCD7D294DF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7548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16873-8523-4A6D-B5C1-CFCD7D294DF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24542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16873-8523-4A6D-B5C1-CFCD7D294DF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0380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16873-8523-4A6D-B5C1-CFCD7D294DF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2242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16873-8523-4A6D-B5C1-CFCD7D294DF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7797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16873-8523-4A6D-B5C1-CFCD7D294DF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65977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16873-8523-4A6D-B5C1-CFCD7D294DF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25769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16873-8523-4A6D-B5C1-CFCD7D294DF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62116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16873-8523-4A6D-B5C1-CFCD7D294DF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478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16873-8523-4A6D-B5C1-CFCD7D294DF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55826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16873-8523-4A6D-B5C1-CFCD7D294DF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42796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16873-8523-4A6D-B5C1-CFCD7D294DF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4838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994F-C081-4A7A-8942-1077279D69C7}" type="datetimeFigureOut">
              <a:rPr lang="zh-CN" altLang="en-US" smtClean="0"/>
              <a:t>2019/10/21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269B-C3FA-415D-A634-E0946E3A20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4490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994F-C081-4A7A-8942-1077279D69C7}" type="datetimeFigureOut">
              <a:rPr lang="zh-CN" altLang="en-US" smtClean="0"/>
              <a:t>2019/10/21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269B-C3FA-415D-A634-E0946E3A20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2893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994F-C081-4A7A-8942-1077279D69C7}" type="datetimeFigureOut">
              <a:rPr lang="zh-CN" altLang="en-US" smtClean="0"/>
              <a:t>2019/10/21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269B-C3FA-415D-A634-E0946E3A20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9591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994F-C081-4A7A-8942-1077279D69C7}" type="datetimeFigureOut">
              <a:rPr lang="zh-CN" altLang="en-US" smtClean="0"/>
              <a:t>2019/10/21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269B-C3FA-415D-A634-E0946E3A20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262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994F-C081-4A7A-8942-1077279D69C7}" type="datetimeFigureOut">
              <a:rPr lang="zh-CN" altLang="en-US" smtClean="0"/>
              <a:t>2019/10/21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269B-C3FA-415D-A634-E0946E3A20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7024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994F-C081-4A7A-8942-1077279D69C7}" type="datetimeFigureOut">
              <a:rPr lang="zh-CN" altLang="en-US" smtClean="0"/>
              <a:t>2019/10/21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269B-C3FA-415D-A634-E0946E3A20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4395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994F-C081-4A7A-8942-1077279D69C7}" type="datetimeFigureOut">
              <a:rPr lang="zh-CN" altLang="en-US" smtClean="0"/>
              <a:t>2019/10/21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269B-C3FA-415D-A634-E0946E3A20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3331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994F-C081-4A7A-8942-1077279D69C7}" type="datetimeFigureOut">
              <a:rPr lang="zh-CN" altLang="en-US" smtClean="0"/>
              <a:t>2019/10/21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269B-C3FA-415D-A634-E0946E3A20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2961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994F-C081-4A7A-8942-1077279D69C7}" type="datetimeFigureOut">
              <a:rPr lang="zh-CN" altLang="en-US" smtClean="0"/>
              <a:t>2019/10/21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269B-C3FA-415D-A634-E0946E3A20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040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994F-C081-4A7A-8942-1077279D69C7}" type="datetimeFigureOut">
              <a:rPr lang="zh-CN" altLang="en-US" smtClean="0"/>
              <a:t>2019/10/21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269B-C3FA-415D-A634-E0946E3A20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7323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994F-C081-4A7A-8942-1077279D69C7}" type="datetimeFigureOut">
              <a:rPr lang="zh-CN" altLang="en-US" smtClean="0"/>
              <a:t>2019/10/21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269B-C3FA-415D-A634-E0946E3A20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8147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0994F-C081-4A7A-8942-1077279D69C7}" type="datetimeFigureOut">
              <a:rPr lang="zh-CN" altLang="en-US" smtClean="0"/>
              <a:t>2019/10/21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7269B-C3FA-415D-A634-E0946E3A20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8633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png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流程图: 手动输入 4"/>
          <p:cNvSpPr/>
          <p:nvPr/>
        </p:nvSpPr>
        <p:spPr>
          <a:xfrm flipH="1" flipV="1">
            <a:off x="0" y="0"/>
            <a:ext cx="12192000" cy="5486400"/>
          </a:xfrm>
          <a:prstGeom prst="flowChartManualInput">
            <a:avLst/>
          </a:prstGeom>
          <a:solidFill>
            <a:srgbClr val="4BEC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7" name="图片 126"/>
          <p:cNvPicPr>
            <a:picLocks noChangeAspect="1"/>
          </p:cNvPicPr>
          <p:nvPr/>
        </p:nvPicPr>
        <p:blipFill rotWithShape="1">
          <a:blip r:embed="rId3"/>
          <a:srcRect l="4849" t="58031"/>
          <a:stretch/>
        </p:blipFill>
        <p:spPr>
          <a:xfrm>
            <a:off x="0" y="0"/>
            <a:ext cx="10946374" cy="4815348"/>
          </a:xfrm>
          <a:prstGeom prst="rect">
            <a:avLst/>
          </a:prstGeom>
        </p:spPr>
      </p:pic>
      <p:sp>
        <p:nvSpPr>
          <p:cNvPr id="129" name="文本框 128"/>
          <p:cNvSpPr txBox="1"/>
          <p:nvPr/>
        </p:nvSpPr>
        <p:spPr>
          <a:xfrm>
            <a:off x="2337394" y="406353"/>
            <a:ext cx="7453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银行理财沙龙活动方案</a:t>
            </a:r>
            <a:r>
              <a:rPr lang="en-US" altLang="zh-CN" sz="3600" b="1" spc="600" dirty="0" err="1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ppt</a:t>
            </a:r>
            <a:r>
              <a:rPr lang="zh-CN" altLang="en-US" sz="3600" b="1" spc="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模板</a:t>
            </a:r>
            <a:endParaRPr lang="zh-CN" altLang="en-US" sz="3600" b="1" spc="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pic>
        <p:nvPicPr>
          <p:cNvPr id="131" name="图片 1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7253" y="1526830"/>
            <a:ext cx="6157494" cy="502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404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-40000"/>
                    </a14:imgEffect>
                    <a14:imgEffect>
                      <a14:saturation sat="33000"/>
                    </a14:imgEffect>
                    <a14:imgEffect>
                      <a14:brightnessContrast bright="-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0529"/>
          <a:stretch/>
        </p:blipFill>
        <p:spPr>
          <a:xfrm>
            <a:off x="0" y="0"/>
            <a:ext cx="12192000" cy="4286250"/>
          </a:xfrm>
          <a:prstGeom prst="rect">
            <a:avLst/>
          </a:prstGeom>
        </p:spPr>
      </p:pic>
      <p:grpSp>
        <p:nvGrpSpPr>
          <p:cNvPr id="98" name="组合 97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sp>
          <p:nvSpPr>
            <p:cNvPr id="5" name="矩形 4"/>
            <p:cNvSpPr/>
            <p:nvPr/>
          </p:nvSpPr>
          <p:spPr>
            <a:xfrm>
              <a:off x="-1" y="0"/>
              <a:ext cx="12192001" cy="4286250"/>
            </a:xfrm>
            <a:prstGeom prst="rect">
              <a:avLst/>
            </a:prstGeom>
            <a:solidFill>
              <a:schemeClr val="bg2">
                <a:lumMod val="25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0" y="3333750"/>
              <a:ext cx="12192000" cy="3524250"/>
            </a:xfrm>
            <a:custGeom>
              <a:avLst/>
              <a:gdLst>
                <a:gd name="connsiteX0" fmla="*/ 0 w 12192000"/>
                <a:gd name="connsiteY0" fmla="*/ 0 h 3524250"/>
                <a:gd name="connsiteX1" fmla="*/ 2 w 12192000"/>
                <a:gd name="connsiteY1" fmla="*/ 0 h 3524250"/>
                <a:gd name="connsiteX2" fmla="*/ 2 w 12192000"/>
                <a:gd name="connsiteY2" fmla="*/ 944338 h 3524250"/>
                <a:gd name="connsiteX3" fmla="*/ 12089439 w 12192000"/>
                <a:gd name="connsiteY3" fmla="*/ 0 h 3524250"/>
                <a:gd name="connsiteX4" fmla="*/ 12192000 w 12192000"/>
                <a:gd name="connsiteY4" fmla="*/ 0 h 3524250"/>
                <a:gd name="connsiteX5" fmla="*/ 12192000 w 12192000"/>
                <a:gd name="connsiteY5" fmla="*/ 3524250 h 3524250"/>
                <a:gd name="connsiteX6" fmla="*/ 0 w 12192000"/>
                <a:gd name="connsiteY6" fmla="*/ 3524250 h 3524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3524250">
                  <a:moveTo>
                    <a:pt x="0" y="0"/>
                  </a:moveTo>
                  <a:lnTo>
                    <a:pt x="2" y="0"/>
                  </a:lnTo>
                  <a:lnTo>
                    <a:pt x="2" y="944338"/>
                  </a:lnTo>
                  <a:lnTo>
                    <a:pt x="12089439" y="0"/>
                  </a:lnTo>
                  <a:lnTo>
                    <a:pt x="12192000" y="0"/>
                  </a:lnTo>
                  <a:lnTo>
                    <a:pt x="12192000" y="3524250"/>
                  </a:lnTo>
                  <a:lnTo>
                    <a:pt x="0" y="35242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2369786" y="886164"/>
            <a:ext cx="7453121" cy="1417537"/>
            <a:chOff x="2369786" y="886164"/>
            <a:chExt cx="7453121" cy="1417537"/>
          </a:xfrm>
        </p:grpSpPr>
        <p:sp>
          <p:nvSpPr>
            <p:cNvPr id="28" name="文本框 27"/>
            <p:cNvSpPr txBox="1"/>
            <p:nvPr/>
          </p:nvSpPr>
          <p:spPr>
            <a:xfrm>
              <a:off x="2369786" y="886164"/>
              <a:ext cx="745312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b="1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SMART Analyze</a:t>
              </a:r>
              <a:endParaRPr lang="zh-CN" altLang="en-US" sz="66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795116" y="1903591"/>
              <a:ext cx="66017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spc="600" dirty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扁平化商务报告</a:t>
              </a:r>
              <a:r>
                <a:rPr lang="en-US" altLang="zh-CN" sz="2000" spc="600" dirty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PPT</a:t>
              </a:r>
              <a:endParaRPr lang="zh-CN" altLang="en-US" sz="2000" spc="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1651361" y="2894510"/>
            <a:ext cx="1518698" cy="2484554"/>
            <a:chOff x="1651361" y="2894510"/>
            <a:chExt cx="1518698" cy="2484554"/>
          </a:xfrm>
        </p:grpSpPr>
        <p:sp>
          <p:nvSpPr>
            <p:cNvPr id="23" name="文本框 22"/>
            <p:cNvSpPr txBox="1"/>
            <p:nvPr/>
          </p:nvSpPr>
          <p:spPr>
            <a:xfrm>
              <a:off x="1686135" y="4978954"/>
              <a:ext cx="12574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33313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Specific</a:t>
              </a:r>
              <a:endParaRPr lang="zh-CN" altLang="en-US" sz="2000" dirty="0">
                <a:solidFill>
                  <a:srgbClr val="33313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grpSp>
          <p:nvGrpSpPr>
            <p:cNvPr id="99" name="组合 98"/>
            <p:cNvGrpSpPr/>
            <p:nvPr/>
          </p:nvGrpSpPr>
          <p:grpSpPr>
            <a:xfrm>
              <a:off x="1651361" y="2894510"/>
              <a:ext cx="1518698" cy="1839417"/>
              <a:chOff x="1651361" y="2894510"/>
              <a:chExt cx="1518698" cy="1839417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1651362" y="2894510"/>
                <a:ext cx="1326969" cy="1326969"/>
              </a:xfrm>
              <a:prstGeom prst="rect">
                <a:avLst/>
              </a:prstGeom>
              <a:solidFill>
                <a:srgbClr val="ED4E6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" name="五边形 9"/>
              <p:cNvSpPr/>
              <p:nvPr/>
            </p:nvSpPr>
            <p:spPr>
              <a:xfrm rot="5400000">
                <a:off x="2106723" y="3862320"/>
                <a:ext cx="416245" cy="1326969"/>
              </a:xfrm>
              <a:prstGeom prst="homePlate">
                <a:avLst/>
              </a:prstGeom>
              <a:solidFill>
                <a:srgbClr val="ED4E6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任意多边形 49"/>
              <p:cNvSpPr/>
              <p:nvPr/>
            </p:nvSpPr>
            <p:spPr>
              <a:xfrm rot="2666974">
                <a:off x="1977347" y="3469831"/>
                <a:ext cx="1192712" cy="623907"/>
              </a:xfrm>
              <a:custGeom>
                <a:avLst/>
                <a:gdLst>
                  <a:gd name="connsiteX0" fmla="*/ 43701 w 1192712"/>
                  <a:gd name="connsiteY0" fmla="*/ 98866 h 623907"/>
                  <a:gd name="connsiteX1" fmla="*/ 140044 w 1192712"/>
                  <a:gd name="connsiteY1" fmla="*/ 57154 h 623907"/>
                  <a:gd name="connsiteX2" fmla="*/ 189370 w 1192712"/>
                  <a:gd name="connsiteY2" fmla="*/ 65470 h 623907"/>
                  <a:gd name="connsiteX3" fmla="*/ 189370 w 1192712"/>
                  <a:gd name="connsiteY3" fmla="*/ 0 h 623907"/>
                  <a:gd name="connsiteX4" fmla="*/ 856358 w 1192712"/>
                  <a:gd name="connsiteY4" fmla="*/ 0 h 623907"/>
                  <a:gd name="connsiteX5" fmla="*/ 1192712 w 1192712"/>
                  <a:gd name="connsiteY5" fmla="*/ 342880 h 623907"/>
                  <a:gd name="connsiteX6" fmla="*/ 906232 w 1192712"/>
                  <a:gd name="connsiteY6" fmla="*/ 623907 h 623907"/>
                  <a:gd name="connsiteX7" fmla="*/ 238171 w 1192712"/>
                  <a:gd name="connsiteY7" fmla="*/ 617489 h 623907"/>
                  <a:gd name="connsiteX8" fmla="*/ 238715 w 1192712"/>
                  <a:gd name="connsiteY8" fmla="*/ 560909 h 623907"/>
                  <a:gd name="connsiteX9" fmla="*/ 255988 w 1192712"/>
                  <a:gd name="connsiteY9" fmla="*/ 574494 h 623907"/>
                  <a:gd name="connsiteX10" fmla="*/ 465495 w 1192712"/>
                  <a:gd name="connsiteY10" fmla="*/ 529887 h 623907"/>
                  <a:gd name="connsiteX11" fmla="*/ 525353 w 1192712"/>
                  <a:gd name="connsiteY11" fmla="*/ 348083 h 623907"/>
                  <a:gd name="connsiteX12" fmla="*/ 523786 w 1192712"/>
                  <a:gd name="connsiteY12" fmla="*/ 344343 h 623907"/>
                  <a:gd name="connsiteX13" fmla="*/ 249257 w 1192712"/>
                  <a:gd name="connsiteY13" fmla="*/ 344343 h 623907"/>
                  <a:gd name="connsiteX14" fmla="*/ 240684 w 1192712"/>
                  <a:gd name="connsiteY14" fmla="*/ 355884 h 623907"/>
                  <a:gd name="connsiteX15" fmla="*/ 240795 w 1192712"/>
                  <a:gd name="connsiteY15" fmla="*/ 344343 h 623907"/>
                  <a:gd name="connsiteX16" fmla="*/ 189370 w 1192712"/>
                  <a:gd name="connsiteY16" fmla="*/ 344343 h 623907"/>
                  <a:gd name="connsiteX17" fmla="*/ 189370 w 1192712"/>
                  <a:gd name="connsiteY17" fmla="*/ 305751 h 623907"/>
                  <a:gd name="connsiteX18" fmla="*/ 178341 w 1192712"/>
                  <a:gd name="connsiteY18" fmla="*/ 313143 h 623907"/>
                  <a:gd name="connsiteX19" fmla="*/ 34892 w 1192712"/>
                  <a:gd name="connsiteY19" fmla="*/ 287768 h 623907"/>
                  <a:gd name="connsiteX20" fmla="*/ 43701 w 1192712"/>
                  <a:gd name="connsiteY20" fmla="*/ 98866 h 623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2712" h="623907">
                    <a:moveTo>
                      <a:pt x="43701" y="98866"/>
                    </a:moveTo>
                    <a:cubicBezTo>
                      <a:pt x="71018" y="72069"/>
                      <a:pt x="105835" y="58091"/>
                      <a:pt x="140044" y="57154"/>
                    </a:cubicBezTo>
                    <a:lnTo>
                      <a:pt x="189370" y="65470"/>
                    </a:lnTo>
                    <a:lnTo>
                      <a:pt x="189370" y="0"/>
                    </a:lnTo>
                    <a:lnTo>
                      <a:pt x="856358" y="0"/>
                    </a:lnTo>
                    <a:lnTo>
                      <a:pt x="1192712" y="342880"/>
                    </a:lnTo>
                    <a:lnTo>
                      <a:pt x="906232" y="623907"/>
                    </a:lnTo>
                    <a:lnTo>
                      <a:pt x="238171" y="617489"/>
                    </a:lnTo>
                    <a:lnTo>
                      <a:pt x="238715" y="560909"/>
                    </a:lnTo>
                    <a:lnTo>
                      <a:pt x="255988" y="574494"/>
                    </a:lnTo>
                    <a:cubicBezTo>
                      <a:pt x="314180" y="609242"/>
                      <a:pt x="401831" y="592339"/>
                      <a:pt x="465495" y="529887"/>
                    </a:cubicBezTo>
                    <a:cubicBezTo>
                      <a:pt x="520064" y="476356"/>
                      <a:pt x="541513" y="404563"/>
                      <a:pt x="525353" y="348083"/>
                    </a:cubicBezTo>
                    <a:lnTo>
                      <a:pt x="523786" y="344343"/>
                    </a:lnTo>
                    <a:lnTo>
                      <a:pt x="249257" y="344343"/>
                    </a:lnTo>
                    <a:lnTo>
                      <a:pt x="240684" y="355884"/>
                    </a:lnTo>
                    <a:lnTo>
                      <a:pt x="240795" y="344343"/>
                    </a:lnTo>
                    <a:lnTo>
                      <a:pt x="189370" y="344343"/>
                    </a:lnTo>
                    <a:lnTo>
                      <a:pt x="189370" y="305751"/>
                    </a:lnTo>
                    <a:lnTo>
                      <a:pt x="178341" y="313143"/>
                    </a:lnTo>
                    <a:cubicBezTo>
                      <a:pt x="129156" y="334027"/>
                      <a:pt x="72218" y="325818"/>
                      <a:pt x="34892" y="287768"/>
                    </a:cubicBezTo>
                    <a:cubicBezTo>
                      <a:pt x="-14877" y="237034"/>
                      <a:pt x="-10933" y="152460"/>
                      <a:pt x="43701" y="98866"/>
                    </a:cubicBez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1970040" y="3003996"/>
                <a:ext cx="697627" cy="11079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6600" b="1" dirty="0">
                    <a:solidFill>
                      <a:schemeClr val="bg1"/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</a:rPr>
                  <a:t>S</a:t>
                </a:r>
                <a:endParaRPr lang="zh-CN" altLang="en-US" sz="6600" b="1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endParaRPr>
              </a:p>
            </p:txBody>
          </p:sp>
        </p:grpSp>
      </p:grpSp>
      <p:grpSp>
        <p:nvGrpSpPr>
          <p:cNvPr id="106" name="组合 105"/>
          <p:cNvGrpSpPr/>
          <p:nvPr/>
        </p:nvGrpSpPr>
        <p:grpSpPr>
          <a:xfrm>
            <a:off x="3286663" y="2894510"/>
            <a:ext cx="1820158" cy="2484554"/>
            <a:chOff x="3286663" y="2894510"/>
            <a:chExt cx="1820158" cy="2484554"/>
          </a:xfrm>
        </p:grpSpPr>
        <p:grpSp>
          <p:nvGrpSpPr>
            <p:cNvPr id="100" name="组合 99"/>
            <p:cNvGrpSpPr/>
            <p:nvPr/>
          </p:nvGrpSpPr>
          <p:grpSpPr>
            <a:xfrm>
              <a:off x="3286663" y="2894510"/>
              <a:ext cx="1820158" cy="2484554"/>
              <a:chOff x="3286663" y="2894510"/>
              <a:chExt cx="1820158" cy="2484554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3528378" y="2894510"/>
                <a:ext cx="1326969" cy="1326969"/>
              </a:xfrm>
              <a:prstGeom prst="rect">
                <a:avLst/>
              </a:prstGeom>
              <a:solidFill>
                <a:srgbClr val="65A2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五边形 12"/>
              <p:cNvSpPr/>
              <p:nvPr/>
            </p:nvSpPr>
            <p:spPr>
              <a:xfrm rot="5400000">
                <a:off x="3981406" y="3862320"/>
                <a:ext cx="416245" cy="1326969"/>
              </a:xfrm>
              <a:prstGeom prst="homePlate">
                <a:avLst/>
              </a:prstGeom>
              <a:solidFill>
                <a:srgbClr val="65A2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3286663" y="4978954"/>
                <a:ext cx="18201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>
                    <a:solidFill>
                      <a:srgbClr val="333131"/>
                    </a:solidFill>
                    <a:latin typeface="方正兰亭超细黑简体" panose="02000000000000000000" pitchFamily="2" charset="-122"/>
                    <a:ea typeface="方正兰亭超细黑简体" panose="02000000000000000000" pitchFamily="2" charset="-122"/>
                  </a:rPr>
                  <a:t>Measurable</a:t>
                </a:r>
                <a:endParaRPr lang="zh-CN" altLang="en-US" sz="2000" dirty="0">
                  <a:solidFill>
                    <a:srgbClr val="33313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endParaRPr>
              </a:p>
            </p:txBody>
          </p:sp>
          <p:sp>
            <p:nvSpPr>
              <p:cNvPr id="61" name="任意多边形 60"/>
              <p:cNvSpPr/>
              <p:nvPr/>
            </p:nvSpPr>
            <p:spPr>
              <a:xfrm rot="2700000">
                <a:off x="3757918" y="3342158"/>
                <a:ext cx="1301285" cy="800581"/>
              </a:xfrm>
              <a:custGeom>
                <a:avLst/>
                <a:gdLst>
                  <a:gd name="connsiteX0" fmla="*/ 0 w 1301285"/>
                  <a:gd name="connsiteY0" fmla="*/ 793236 h 800581"/>
                  <a:gd name="connsiteX1" fmla="*/ 7345 w 1301285"/>
                  <a:gd name="connsiteY1" fmla="*/ 800581 h 800581"/>
                  <a:gd name="connsiteX2" fmla="*/ 0 w 1301285"/>
                  <a:gd name="connsiteY2" fmla="*/ 800581 h 800581"/>
                  <a:gd name="connsiteX3" fmla="*/ 0 w 1301285"/>
                  <a:gd name="connsiteY3" fmla="*/ 293964 h 800581"/>
                  <a:gd name="connsiteX4" fmla="*/ 345742 w 1301285"/>
                  <a:gd name="connsiteY4" fmla="*/ 293964 h 800581"/>
                  <a:gd name="connsiteX5" fmla="*/ 293966 w 1301285"/>
                  <a:gd name="connsiteY5" fmla="*/ 186595 h 800581"/>
                  <a:gd name="connsiteX6" fmla="*/ 293966 w 1301285"/>
                  <a:gd name="connsiteY6" fmla="*/ 0 h 800581"/>
                  <a:gd name="connsiteX7" fmla="*/ 874185 w 1301285"/>
                  <a:gd name="connsiteY7" fmla="*/ 0 h 800581"/>
                  <a:gd name="connsiteX8" fmla="*/ 1301285 w 1301285"/>
                  <a:gd name="connsiteY8" fmla="*/ 427098 h 800581"/>
                  <a:gd name="connsiteX9" fmla="*/ 927802 w 1301285"/>
                  <a:gd name="connsiteY9" fmla="*/ 800581 h 800581"/>
                  <a:gd name="connsiteX10" fmla="*/ 384516 w 1301285"/>
                  <a:gd name="connsiteY10" fmla="*/ 800581 h 800581"/>
                  <a:gd name="connsiteX11" fmla="*/ 0 w 1301285"/>
                  <a:gd name="connsiteY11" fmla="*/ 416065 h 800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01285" h="800581">
                    <a:moveTo>
                      <a:pt x="0" y="793236"/>
                    </a:moveTo>
                    <a:lnTo>
                      <a:pt x="7345" y="800581"/>
                    </a:lnTo>
                    <a:lnTo>
                      <a:pt x="0" y="800581"/>
                    </a:lnTo>
                    <a:close/>
                    <a:moveTo>
                      <a:pt x="0" y="293964"/>
                    </a:moveTo>
                    <a:lnTo>
                      <a:pt x="345742" y="293964"/>
                    </a:lnTo>
                    <a:lnTo>
                      <a:pt x="293966" y="186595"/>
                    </a:lnTo>
                    <a:lnTo>
                      <a:pt x="293966" y="0"/>
                    </a:lnTo>
                    <a:lnTo>
                      <a:pt x="874185" y="0"/>
                    </a:lnTo>
                    <a:lnTo>
                      <a:pt x="1301285" y="427098"/>
                    </a:lnTo>
                    <a:lnTo>
                      <a:pt x="927802" y="800581"/>
                    </a:lnTo>
                    <a:lnTo>
                      <a:pt x="384516" y="800581"/>
                    </a:lnTo>
                    <a:lnTo>
                      <a:pt x="0" y="416065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" name="矩形 30"/>
            <p:cNvSpPr/>
            <p:nvPr/>
          </p:nvSpPr>
          <p:spPr>
            <a:xfrm>
              <a:off x="3759764" y="3003996"/>
              <a:ext cx="873957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600" b="1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M</a:t>
              </a:r>
              <a:endParaRPr lang="zh-CN" altLang="en-US" sz="66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5225866" y="2894510"/>
            <a:ext cx="1740265" cy="2484554"/>
            <a:chOff x="5225866" y="2894510"/>
            <a:chExt cx="1740265" cy="2484554"/>
          </a:xfrm>
        </p:grpSpPr>
        <p:sp>
          <p:nvSpPr>
            <p:cNvPr id="15" name="矩形 14"/>
            <p:cNvSpPr/>
            <p:nvPr/>
          </p:nvSpPr>
          <p:spPr>
            <a:xfrm>
              <a:off x="5405393" y="2894510"/>
              <a:ext cx="1326969" cy="1326969"/>
            </a:xfrm>
            <a:prstGeom prst="rect">
              <a:avLst/>
            </a:prstGeom>
            <a:solidFill>
              <a:srgbClr val="40C6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五边形 15"/>
            <p:cNvSpPr/>
            <p:nvPr/>
          </p:nvSpPr>
          <p:spPr>
            <a:xfrm rot="5400000">
              <a:off x="5875079" y="3862320"/>
              <a:ext cx="416245" cy="1326969"/>
            </a:xfrm>
            <a:prstGeom prst="homePlate">
              <a:avLst/>
            </a:prstGeom>
            <a:solidFill>
              <a:srgbClr val="40C6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225866" y="4978954"/>
              <a:ext cx="17402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33313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Achievable</a:t>
              </a:r>
              <a:endParaRPr lang="zh-CN" altLang="en-US" sz="2000" dirty="0">
                <a:solidFill>
                  <a:srgbClr val="33313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75" name="任意多边形 74"/>
            <p:cNvSpPr/>
            <p:nvPr/>
          </p:nvSpPr>
          <p:spPr>
            <a:xfrm rot="2700000">
              <a:off x="5771590" y="3567451"/>
              <a:ext cx="1072002" cy="644745"/>
            </a:xfrm>
            <a:custGeom>
              <a:avLst/>
              <a:gdLst>
                <a:gd name="connsiteX0" fmla="*/ 0 w 1072002"/>
                <a:gd name="connsiteY0" fmla="*/ 0 h 644745"/>
                <a:gd name="connsiteX1" fmla="*/ 814346 w 1072002"/>
                <a:gd name="connsiteY1" fmla="*/ 0 h 644745"/>
                <a:gd name="connsiteX2" fmla="*/ 1072002 w 1072002"/>
                <a:gd name="connsiteY2" fmla="*/ 257656 h 644745"/>
                <a:gd name="connsiteX3" fmla="*/ 684912 w 1072002"/>
                <a:gd name="connsiteY3" fmla="*/ 644745 h 644745"/>
                <a:gd name="connsiteX4" fmla="*/ 170048 w 1072002"/>
                <a:gd name="connsiteY4" fmla="*/ 644745 h 644745"/>
                <a:gd name="connsiteX5" fmla="*/ 0 w 1072002"/>
                <a:gd name="connsiteY5" fmla="*/ 269182 h 64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2002" h="644745">
                  <a:moveTo>
                    <a:pt x="0" y="0"/>
                  </a:moveTo>
                  <a:lnTo>
                    <a:pt x="814346" y="0"/>
                  </a:lnTo>
                  <a:lnTo>
                    <a:pt x="1072002" y="257656"/>
                  </a:lnTo>
                  <a:lnTo>
                    <a:pt x="684912" y="644745"/>
                  </a:lnTo>
                  <a:lnTo>
                    <a:pt x="170048" y="644745"/>
                  </a:lnTo>
                  <a:lnTo>
                    <a:pt x="0" y="269182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5721565" y="3003996"/>
              <a:ext cx="752129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600" b="1" dirty="0">
                  <a:solidFill>
                    <a:schemeClr val="bg1"/>
                  </a:solidFill>
                </a:rPr>
                <a:t>A</a:t>
              </a:r>
              <a:endParaRPr lang="zh-CN" altLang="en-US" sz="6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7149055" y="2894510"/>
            <a:ext cx="1568077" cy="2484554"/>
            <a:chOff x="7149055" y="2894510"/>
            <a:chExt cx="1568077" cy="2484554"/>
          </a:xfrm>
        </p:grpSpPr>
        <p:sp>
          <p:nvSpPr>
            <p:cNvPr id="18" name="矩形 17"/>
            <p:cNvSpPr/>
            <p:nvPr/>
          </p:nvSpPr>
          <p:spPr>
            <a:xfrm>
              <a:off x="7282409" y="2894510"/>
              <a:ext cx="1326969" cy="1326969"/>
            </a:xfrm>
            <a:prstGeom prst="rect">
              <a:avLst/>
            </a:prstGeom>
            <a:solidFill>
              <a:srgbClr val="3FD8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五边形 18"/>
            <p:cNvSpPr/>
            <p:nvPr/>
          </p:nvSpPr>
          <p:spPr>
            <a:xfrm rot="5400000">
              <a:off x="7724970" y="3862320"/>
              <a:ext cx="416245" cy="1326969"/>
            </a:xfrm>
            <a:prstGeom prst="homePlate">
              <a:avLst/>
            </a:prstGeom>
            <a:solidFill>
              <a:srgbClr val="3FD8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149055" y="4978954"/>
              <a:ext cx="15680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33313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Realistic</a:t>
              </a:r>
              <a:endParaRPr lang="zh-CN" altLang="en-US" sz="2000" dirty="0">
                <a:solidFill>
                  <a:srgbClr val="33313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86" name="任意多边形 85"/>
            <p:cNvSpPr/>
            <p:nvPr/>
          </p:nvSpPr>
          <p:spPr>
            <a:xfrm rot="2700000">
              <a:off x="7620618" y="3529909"/>
              <a:ext cx="1132573" cy="629386"/>
            </a:xfrm>
            <a:custGeom>
              <a:avLst/>
              <a:gdLst>
                <a:gd name="connsiteX0" fmla="*/ 43202 w 1132573"/>
                <a:gd name="connsiteY0" fmla="*/ 115324 h 629386"/>
                <a:gd name="connsiteX1" fmla="*/ 147501 w 1132573"/>
                <a:gd name="connsiteY1" fmla="*/ 72122 h 629386"/>
                <a:gd name="connsiteX2" fmla="*/ 165775 w 1132573"/>
                <a:gd name="connsiteY2" fmla="*/ 75678 h 629386"/>
                <a:gd name="connsiteX3" fmla="*/ 165775 w 1132573"/>
                <a:gd name="connsiteY3" fmla="*/ 0 h 629386"/>
                <a:gd name="connsiteX4" fmla="*/ 851180 w 1132573"/>
                <a:gd name="connsiteY4" fmla="*/ 0 h 629386"/>
                <a:gd name="connsiteX5" fmla="*/ 1132573 w 1132573"/>
                <a:gd name="connsiteY5" fmla="*/ 281393 h 629386"/>
                <a:gd name="connsiteX6" fmla="*/ 784579 w 1132573"/>
                <a:gd name="connsiteY6" fmla="*/ 629386 h 629386"/>
                <a:gd name="connsiteX7" fmla="*/ 276900 w 1132573"/>
                <a:gd name="connsiteY7" fmla="*/ 629386 h 629386"/>
                <a:gd name="connsiteX8" fmla="*/ 165775 w 1132573"/>
                <a:gd name="connsiteY8" fmla="*/ 518261 h 629386"/>
                <a:gd name="connsiteX9" fmla="*/ 165775 w 1132573"/>
                <a:gd name="connsiteY9" fmla="*/ 363570 h 629386"/>
                <a:gd name="connsiteX10" fmla="*/ 147501 w 1132573"/>
                <a:gd name="connsiteY10" fmla="*/ 367126 h 629386"/>
                <a:gd name="connsiteX11" fmla="*/ 43202 w 1132573"/>
                <a:gd name="connsiteY11" fmla="*/ 323924 h 629386"/>
                <a:gd name="connsiteX12" fmla="*/ 43202 w 1132573"/>
                <a:gd name="connsiteY12" fmla="*/ 115324 h 62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2573" h="629386">
                  <a:moveTo>
                    <a:pt x="43202" y="115324"/>
                  </a:moveTo>
                  <a:cubicBezTo>
                    <a:pt x="72003" y="86523"/>
                    <a:pt x="109752" y="72122"/>
                    <a:pt x="147501" y="72122"/>
                  </a:cubicBezTo>
                  <a:lnTo>
                    <a:pt x="165775" y="75678"/>
                  </a:lnTo>
                  <a:lnTo>
                    <a:pt x="165775" y="0"/>
                  </a:lnTo>
                  <a:lnTo>
                    <a:pt x="851180" y="0"/>
                  </a:lnTo>
                  <a:lnTo>
                    <a:pt x="1132573" y="281393"/>
                  </a:lnTo>
                  <a:lnTo>
                    <a:pt x="784579" y="629386"/>
                  </a:lnTo>
                  <a:lnTo>
                    <a:pt x="276900" y="629386"/>
                  </a:lnTo>
                  <a:lnTo>
                    <a:pt x="165775" y="518261"/>
                  </a:lnTo>
                  <a:lnTo>
                    <a:pt x="165775" y="363570"/>
                  </a:lnTo>
                  <a:lnTo>
                    <a:pt x="147501" y="367126"/>
                  </a:lnTo>
                  <a:cubicBezTo>
                    <a:pt x="109752" y="367126"/>
                    <a:pt x="72003" y="352725"/>
                    <a:pt x="43202" y="323924"/>
                  </a:cubicBezTo>
                  <a:cubicBezTo>
                    <a:pt x="-14401" y="266321"/>
                    <a:pt x="-14401" y="172927"/>
                    <a:pt x="43202" y="115324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7597104" y="3003996"/>
              <a:ext cx="712054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600" b="1" dirty="0">
                  <a:solidFill>
                    <a:schemeClr val="bg1"/>
                  </a:solidFill>
                </a:rPr>
                <a:t>R</a:t>
              </a:r>
              <a:endParaRPr lang="zh-CN" altLang="en-US" sz="6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9099388" y="2894510"/>
            <a:ext cx="1387005" cy="2484554"/>
            <a:chOff x="9099388" y="2894510"/>
            <a:chExt cx="1387005" cy="2484554"/>
          </a:xfrm>
        </p:grpSpPr>
        <p:sp>
          <p:nvSpPr>
            <p:cNvPr id="21" name="矩形 20"/>
            <p:cNvSpPr/>
            <p:nvPr/>
          </p:nvSpPr>
          <p:spPr>
            <a:xfrm>
              <a:off x="9159424" y="2894510"/>
              <a:ext cx="1326969" cy="1326969"/>
            </a:xfrm>
            <a:prstGeom prst="rect">
              <a:avLst/>
            </a:prstGeom>
            <a:solidFill>
              <a:srgbClr val="4BEC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五边形 21"/>
            <p:cNvSpPr/>
            <p:nvPr/>
          </p:nvSpPr>
          <p:spPr>
            <a:xfrm rot="5400000">
              <a:off x="9614785" y="3862320"/>
              <a:ext cx="416245" cy="1326969"/>
            </a:xfrm>
            <a:prstGeom prst="homePlate">
              <a:avLst/>
            </a:prstGeom>
            <a:solidFill>
              <a:srgbClr val="4BEC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9099388" y="4978954"/>
              <a:ext cx="13551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33313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Timely</a:t>
              </a:r>
              <a:endParaRPr lang="zh-CN" altLang="en-US" sz="2000" dirty="0">
                <a:solidFill>
                  <a:srgbClr val="33313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97" name="任意多边形 96"/>
            <p:cNvSpPr/>
            <p:nvPr/>
          </p:nvSpPr>
          <p:spPr>
            <a:xfrm rot="18900000">
              <a:off x="9790845" y="3136437"/>
              <a:ext cx="600217" cy="1222836"/>
            </a:xfrm>
            <a:custGeom>
              <a:avLst/>
              <a:gdLst>
                <a:gd name="connsiteX0" fmla="*/ 339689 w 600217"/>
                <a:gd name="connsiteY0" fmla="*/ 0 h 1222836"/>
                <a:gd name="connsiteX1" fmla="*/ 600217 w 600217"/>
                <a:gd name="connsiteY1" fmla="*/ 260529 h 1222836"/>
                <a:gd name="connsiteX2" fmla="*/ 600217 w 600217"/>
                <a:gd name="connsiteY2" fmla="*/ 865282 h 1222836"/>
                <a:gd name="connsiteX3" fmla="*/ 242664 w 600217"/>
                <a:gd name="connsiteY3" fmla="*/ 1222836 h 1222836"/>
                <a:gd name="connsiteX4" fmla="*/ 0 w 600217"/>
                <a:gd name="connsiteY4" fmla="*/ 980171 h 1222836"/>
                <a:gd name="connsiteX5" fmla="*/ 0 w 600217"/>
                <a:gd name="connsiteY5" fmla="*/ 477598 h 1222836"/>
                <a:gd name="connsiteX6" fmla="*/ 98581 w 600217"/>
                <a:gd name="connsiteY6" fmla="*/ 477598 h 1222836"/>
                <a:gd name="connsiteX7" fmla="*/ 237409 w 600217"/>
                <a:gd name="connsiteY7" fmla="*/ 338771 h 1222836"/>
                <a:gd name="connsiteX8" fmla="*/ 237409 w 600217"/>
                <a:gd name="connsiteY8" fmla="*/ 0 h 122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0217" h="1222836">
                  <a:moveTo>
                    <a:pt x="339689" y="0"/>
                  </a:moveTo>
                  <a:lnTo>
                    <a:pt x="600217" y="260529"/>
                  </a:lnTo>
                  <a:lnTo>
                    <a:pt x="600217" y="865282"/>
                  </a:lnTo>
                  <a:lnTo>
                    <a:pt x="242664" y="1222836"/>
                  </a:lnTo>
                  <a:lnTo>
                    <a:pt x="0" y="980171"/>
                  </a:lnTo>
                  <a:lnTo>
                    <a:pt x="0" y="477598"/>
                  </a:lnTo>
                  <a:lnTo>
                    <a:pt x="98581" y="477598"/>
                  </a:lnTo>
                  <a:lnTo>
                    <a:pt x="237409" y="338771"/>
                  </a:lnTo>
                  <a:lnTo>
                    <a:pt x="237409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9511765" y="3003996"/>
              <a:ext cx="651140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600" b="1" dirty="0">
                  <a:solidFill>
                    <a:schemeClr val="bg1"/>
                  </a:solidFill>
                </a:rPr>
                <a:t>T</a:t>
              </a:r>
              <a:endParaRPr lang="zh-CN" altLang="en-US" sz="66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130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-40000"/>
                    </a14:imgEffect>
                    <a14:imgEffect>
                      <a14:saturation sat="33000"/>
                    </a14:imgEffect>
                    <a14:imgEffect>
                      <a14:brightnessContrast bright="-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0529"/>
          <a:stretch/>
        </p:blipFill>
        <p:spPr>
          <a:xfrm>
            <a:off x="0" y="0"/>
            <a:ext cx="12192000" cy="4286250"/>
          </a:xfrm>
          <a:prstGeom prst="rect">
            <a:avLst/>
          </a:prstGeom>
        </p:spPr>
      </p:pic>
      <p:grpSp>
        <p:nvGrpSpPr>
          <p:cNvPr id="40" name="组合 39"/>
          <p:cNvGrpSpPr/>
          <p:nvPr/>
        </p:nvGrpSpPr>
        <p:grpSpPr>
          <a:xfrm>
            <a:off x="0" y="-2245"/>
            <a:ext cx="12192001" cy="6860245"/>
            <a:chOff x="0" y="-2245"/>
            <a:chExt cx="12192001" cy="6860245"/>
          </a:xfrm>
        </p:grpSpPr>
        <p:sp>
          <p:nvSpPr>
            <p:cNvPr id="41" name="矩形 40"/>
            <p:cNvSpPr/>
            <p:nvPr/>
          </p:nvSpPr>
          <p:spPr>
            <a:xfrm>
              <a:off x="0" y="-2245"/>
              <a:ext cx="12192001" cy="4286250"/>
            </a:xfrm>
            <a:prstGeom prst="rect">
              <a:avLst/>
            </a:prstGeom>
            <a:solidFill>
              <a:schemeClr val="bg2">
                <a:lumMod val="25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0" y="3333750"/>
              <a:ext cx="12192000" cy="3524250"/>
            </a:xfrm>
            <a:custGeom>
              <a:avLst/>
              <a:gdLst>
                <a:gd name="connsiteX0" fmla="*/ 0 w 12192000"/>
                <a:gd name="connsiteY0" fmla="*/ 0 h 3524250"/>
                <a:gd name="connsiteX1" fmla="*/ 2 w 12192000"/>
                <a:gd name="connsiteY1" fmla="*/ 0 h 3524250"/>
                <a:gd name="connsiteX2" fmla="*/ 2 w 12192000"/>
                <a:gd name="connsiteY2" fmla="*/ 944338 h 3524250"/>
                <a:gd name="connsiteX3" fmla="*/ 12089439 w 12192000"/>
                <a:gd name="connsiteY3" fmla="*/ 0 h 3524250"/>
                <a:gd name="connsiteX4" fmla="*/ 12192000 w 12192000"/>
                <a:gd name="connsiteY4" fmla="*/ 0 h 3524250"/>
                <a:gd name="connsiteX5" fmla="*/ 12192000 w 12192000"/>
                <a:gd name="connsiteY5" fmla="*/ 3524250 h 3524250"/>
                <a:gd name="connsiteX6" fmla="*/ 0 w 12192000"/>
                <a:gd name="connsiteY6" fmla="*/ 3524250 h 3524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3524250">
                  <a:moveTo>
                    <a:pt x="0" y="0"/>
                  </a:moveTo>
                  <a:lnTo>
                    <a:pt x="2" y="0"/>
                  </a:lnTo>
                  <a:lnTo>
                    <a:pt x="2" y="944338"/>
                  </a:lnTo>
                  <a:lnTo>
                    <a:pt x="12089439" y="0"/>
                  </a:lnTo>
                  <a:lnTo>
                    <a:pt x="12192000" y="0"/>
                  </a:lnTo>
                  <a:lnTo>
                    <a:pt x="12192000" y="3524250"/>
                  </a:lnTo>
                  <a:lnTo>
                    <a:pt x="0" y="35242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369440" y="886164"/>
            <a:ext cx="7453121" cy="1417537"/>
            <a:chOff x="2369440" y="886164"/>
            <a:chExt cx="7453121" cy="1417537"/>
          </a:xfrm>
        </p:grpSpPr>
        <p:sp>
          <p:nvSpPr>
            <p:cNvPr id="45" name="文本框 44"/>
            <p:cNvSpPr txBox="1"/>
            <p:nvPr/>
          </p:nvSpPr>
          <p:spPr>
            <a:xfrm>
              <a:off x="2369440" y="886164"/>
              <a:ext cx="745312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b="1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ICON Page</a:t>
              </a:r>
              <a:endParaRPr lang="zh-CN" altLang="en-US" sz="66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2795116" y="1903591"/>
              <a:ext cx="66017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spc="600" dirty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扁平化商务报告</a:t>
              </a:r>
              <a:r>
                <a:rPr lang="en-US" altLang="zh-CN" sz="2000" spc="600" dirty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PPT</a:t>
              </a:r>
              <a:endParaRPr lang="zh-CN" altLang="en-US" sz="2000" spc="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  <p:sp>
        <p:nvSpPr>
          <p:cNvPr id="48" name="椭圆 47"/>
          <p:cNvSpPr/>
          <p:nvPr/>
        </p:nvSpPr>
        <p:spPr>
          <a:xfrm>
            <a:off x="1491241" y="2946711"/>
            <a:ext cx="1483100" cy="1483100"/>
          </a:xfrm>
          <a:prstGeom prst="ellipse">
            <a:avLst/>
          </a:prstGeom>
          <a:solidFill>
            <a:srgbClr val="ED4E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1604081" y="4559471"/>
            <a:ext cx="1257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33313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Specific</a:t>
            </a:r>
            <a:endParaRPr lang="zh-CN" altLang="en-US" sz="2000" dirty="0">
              <a:solidFill>
                <a:srgbClr val="33313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375173" y="4959581"/>
            <a:ext cx="1715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Click on the input what you need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3422846" y="2946711"/>
            <a:ext cx="1483100" cy="1483100"/>
          </a:xfrm>
          <a:prstGeom prst="ellipse">
            <a:avLst/>
          </a:prstGeom>
          <a:solidFill>
            <a:srgbClr val="65A2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3535686" y="4559471"/>
            <a:ext cx="1257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solidFill>
                  <a:srgbClr val="33313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Specific</a:t>
            </a:r>
            <a:endParaRPr lang="zh-CN" altLang="en-US" sz="2000" dirty="0">
              <a:solidFill>
                <a:srgbClr val="33313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3306778" y="4959581"/>
            <a:ext cx="1715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Click on the input what you need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5354451" y="2946711"/>
            <a:ext cx="1483100" cy="1483100"/>
          </a:xfrm>
          <a:prstGeom prst="ellipse">
            <a:avLst/>
          </a:prstGeom>
          <a:solidFill>
            <a:srgbClr val="40C6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/>
        </p:nvSpPr>
        <p:spPr>
          <a:xfrm>
            <a:off x="5467291" y="4559471"/>
            <a:ext cx="1257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solidFill>
                  <a:srgbClr val="33313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Specific</a:t>
            </a:r>
            <a:endParaRPr lang="zh-CN" altLang="en-US" sz="2000" dirty="0">
              <a:solidFill>
                <a:srgbClr val="33313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238383" y="4959581"/>
            <a:ext cx="1715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Click on the input what you need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7286056" y="2946711"/>
            <a:ext cx="1483100" cy="1483100"/>
          </a:xfrm>
          <a:prstGeom prst="ellipse">
            <a:avLst/>
          </a:prstGeom>
          <a:solidFill>
            <a:srgbClr val="3FD8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7398896" y="4559471"/>
            <a:ext cx="1257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solidFill>
                  <a:srgbClr val="33313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Specific</a:t>
            </a:r>
            <a:endParaRPr lang="zh-CN" altLang="en-US" sz="2000" dirty="0">
              <a:solidFill>
                <a:srgbClr val="33313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7169988" y="4959581"/>
            <a:ext cx="1715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Click on the input what you need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9217661" y="2946711"/>
            <a:ext cx="1483100" cy="1483100"/>
          </a:xfrm>
          <a:prstGeom prst="ellipse">
            <a:avLst/>
          </a:prstGeom>
          <a:solidFill>
            <a:srgbClr val="4BEC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/>
        </p:nvSpPr>
        <p:spPr>
          <a:xfrm>
            <a:off x="9330501" y="4559471"/>
            <a:ext cx="1257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solidFill>
                  <a:srgbClr val="33313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Specific</a:t>
            </a:r>
            <a:endParaRPr lang="zh-CN" altLang="en-US" sz="2000" dirty="0">
              <a:solidFill>
                <a:srgbClr val="33313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9101593" y="4959581"/>
            <a:ext cx="1715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Click on the input what you need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pic>
        <p:nvPicPr>
          <p:cNvPr id="72" name="图片 7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160" y="3331380"/>
            <a:ext cx="715262" cy="713763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3417" y="3280641"/>
            <a:ext cx="441958" cy="815240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1258" y="3348034"/>
            <a:ext cx="669487" cy="680455"/>
          </a:xfrm>
          <a:prstGeom prst="rect">
            <a:avLst/>
          </a:prstGeom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4046" y="3348034"/>
            <a:ext cx="767121" cy="680455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3550" y="3383938"/>
            <a:ext cx="871322" cy="60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014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rcRect t="15775" r="67182" b="25998"/>
          <a:stretch>
            <a:fillRect/>
          </a:stretch>
        </p:blipFill>
        <p:spPr>
          <a:xfrm>
            <a:off x="0" y="1623041"/>
            <a:ext cx="4001558" cy="2495550"/>
          </a:xfrm>
          <a:custGeom>
            <a:avLst/>
            <a:gdLst>
              <a:gd name="connsiteX0" fmla="*/ 0 w 4001558"/>
              <a:gd name="connsiteY0" fmla="*/ 0 h 2495550"/>
              <a:gd name="connsiteX1" fmla="*/ 4001558 w 4001558"/>
              <a:gd name="connsiteY1" fmla="*/ 0 h 2495550"/>
              <a:gd name="connsiteX2" fmla="*/ 4001558 w 4001558"/>
              <a:gd name="connsiteY2" fmla="*/ 2495550 h 2495550"/>
              <a:gd name="connsiteX3" fmla="*/ 0 w 4001558"/>
              <a:gd name="connsiteY3" fmla="*/ 2495550 h 249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01558" h="2495550">
                <a:moveTo>
                  <a:pt x="0" y="0"/>
                </a:moveTo>
                <a:lnTo>
                  <a:pt x="4001558" y="0"/>
                </a:lnTo>
                <a:lnTo>
                  <a:pt x="4001558" y="2495550"/>
                </a:lnTo>
                <a:lnTo>
                  <a:pt x="0" y="2495550"/>
                </a:lnTo>
                <a:close/>
              </a:path>
            </a:pathLst>
          </a:cu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rcRect l="65932" t="27753" r="1102" b="14019"/>
          <a:stretch>
            <a:fillRect/>
          </a:stretch>
        </p:blipFill>
        <p:spPr>
          <a:xfrm>
            <a:off x="8205786" y="1623041"/>
            <a:ext cx="4019550" cy="2495550"/>
          </a:xfrm>
          <a:custGeom>
            <a:avLst/>
            <a:gdLst>
              <a:gd name="connsiteX0" fmla="*/ 0 w 4019550"/>
              <a:gd name="connsiteY0" fmla="*/ 0 h 2495550"/>
              <a:gd name="connsiteX1" fmla="*/ 4019550 w 4019550"/>
              <a:gd name="connsiteY1" fmla="*/ 0 h 2495550"/>
              <a:gd name="connsiteX2" fmla="*/ 4019550 w 4019550"/>
              <a:gd name="connsiteY2" fmla="*/ 2495550 h 2495550"/>
              <a:gd name="connsiteX3" fmla="*/ 0 w 4019550"/>
              <a:gd name="connsiteY3" fmla="*/ 2495550 h 249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19550" h="2495550">
                <a:moveTo>
                  <a:pt x="0" y="0"/>
                </a:moveTo>
                <a:lnTo>
                  <a:pt x="4019550" y="0"/>
                </a:lnTo>
                <a:lnTo>
                  <a:pt x="4019550" y="2495550"/>
                </a:lnTo>
                <a:lnTo>
                  <a:pt x="0" y="2495550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rcRect l="31872" t="16521" r="35162" b="25252"/>
          <a:stretch>
            <a:fillRect/>
          </a:stretch>
        </p:blipFill>
        <p:spPr>
          <a:xfrm>
            <a:off x="4093897" y="1623041"/>
            <a:ext cx="4019550" cy="2495550"/>
          </a:xfrm>
          <a:custGeom>
            <a:avLst/>
            <a:gdLst>
              <a:gd name="connsiteX0" fmla="*/ 0 w 4019550"/>
              <a:gd name="connsiteY0" fmla="*/ 0 h 2495550"/>
              <a:gd name="connsiteX1" fmla="*/ 4019550 w 4019550"/>
              <a:gd name="connsiteY1" fmla="*/ 0 h 2495550"/>
              <a:gd name="connsiteX2" fmla="*/ 4019550 w 4019550"/>
              <a:gd name="connsiteY2" fmla="*/ 2495550 h 2495550"/>
              <a:gd name="connsiteX3" fmla="*/ 0 w 4019550"/>
              <a:gd name="connsiteY3" fmla="*/ 2495550 h 249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19550" h="2495550">
                <a:moveTo>
                  <a:pt x="0" y="0"/>
                </a:moveTo>
                <a:lnTo>
                  <a:pt x="4019550" y="0"/>
                </a:lnTo>
                <a:lnTo>
                  <a:pt x="4019550" y="2495550"/>
                </a:lnTo>
                <a:lnTo>
                  <a:pt x="0" y="2495550"/>
                </a:lnTo>
                <a:close/>
              </a:path>
            </a:pathLst>
          </a:custGeom>
        </p:spPr>
      </p:pic>
      <p:sp>
        <p:nvSpPr>
          <p:cNvPr id="21" name="文本框 20"/>
          <p:cNvSpPr txBox="1"/>
          <p:nvPr/>
        </p:nvSpPr>
        <p:spPr>
          <a:xfrm>
            <a:off x="3304325" y="339657"/>
            <a:ext cx="55833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Contents Page</a:t>
            </a:r>
            <a:endParaRPr lang="zh-CN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869497" y="3280228"/>
            <a:ext cx="1001486" cy="1001486"/>
          </a:xfrm>
          <a:prstGeom prst="rect">
            <a:avLst/>
          </a:prstGeom>
          <a:solidFill>
            <a:srgbClr val="43C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1506009" y="3280228"/>
            <a:ext cx="1001486" cy="1001486"/>
          </a:xfrm>
          <a:prstGeom prst="rect">
            <a:avLst/>
          </a:prstGeom>
          <a:solidFill>
            <a:srgbClr val="E24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 rot="2700000">
            <a:off x="1769303" y="3790478"/>
            <a:ext cx="853185" cy="394571"/>
          </a:xfrm>
          <a:custGeom>
            <a:avLst/>
            <a:gdLst>
              <a:gd name="connsiteX0" fmla="*/ 0 w 853185"/>
              <a:gd name="connsiteY0" fmla="*/ 0 h 394571"/>
              <a:gd name="connsiteX1" fmla="*/ 668281 w 853185"/>
              <a:gd name="connsiteY1" fmla="*/ 0 h 394571"/>
              <a:gd name="connsiteX2" fmla="*/ 853185 w 853185"/>
              <a:gd name="connsiteY2" fmla="*/ 184904 h 394571"/>
              <a:gd name="connsiteX3" fmla="*/ 643518 w 853185"/>
              <a:gd name="connsiteY3" fmla="*/ 394571 h 394571"/>
              <a:gd name="connsiteX4" fmla="*/ 193425 w 853185"/>
              <a:gd name="connsiteY4" fmla="*/ 394571 h 394571"/>
              <a:gd name="connsiteX5" fmla="*/ 167332 w 853185"/>
              <a:gd name="connsiteY5" fmla="*/ 368177 h 394571"/>
              <a:gd name="connsiteX6" fmla="*/ 235581 w 853185"/>
              <a:gd name="connsiteY6" fmla="*/ 299142 h 394571"/>
              <a:gd name="connsiteX7" fmla="*/ 0 w 853185"/>
              <a:gd name="connsiteY7" fmla="*/ 60849 h 394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3185" h="394571">
                <a:moveTo>
                  <a:pt x="0" y="0"/>
                </a:moveTo>
                <a:lnTo>
                  <a:pt x="668281" y="0"/>
                </a:lnTo>
                <a:lnTo>
                  <a:pt x="853185" y="184904"/>
                </a:lnTo>
                <a:lnTo>
                  <a:pt x="643518" y="394571"/>
                </a:lnTo>
                <a:lnTo>
                  <a:pt x="193425" y="394571"/>
                </a:lnTo>
                <a:lnTo>
                  <a:pt x="167332" y="368177"/>
                </a:lnTo>
                <a:lnTo>
                  <a:pt x="235581" y="299142"/>
                </a:lnTo>
                <a:lnTo>
                  <a:pt x="0" y="60849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1578304" y="3396251"/>
            <a:ext cx="8449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1</a:t>
            </a:r>
            <a:endParaRPr lang="zh-CN" altLang="en-US" sz="4400" b="1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602929" y="3278525"/>
            <a:ext cx="1001486" cy="1001486"/>
          </a:xfrm>
          <a:prstGeom prst="rect">
            <a:avLst/>
          </a:prstGeom>
          <a:solidFill>
            <a:srgbClr val="65A2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/>
        </p:nvSpPr>
        <p:spPr>
          <a:xfrm rot="2700000">
            <a:off x="5921692" y="3795872"/>
            <a:ext cx="789710" cy="424539"/>
          </a:xfrm>
          <a:custGeom>
            <a:avLst/>
            <a:gdLst>
              <a:gd name="connsiteX0" fmla="*/ 0 w 789710"/>
              <a:gd name="connsiteY0" fmla="*/ 0 h 424539"/>
              <a:gd name="connsiteX1" fmla="*/ 589693 w 789710"/>
              <a:gd name="connsiteY1" fmla="*/ 0 h 424539"/>
              <a:gd name="connsiteX2" fmla="*/ 789710 w 789710"/>
              <a:gd name="connsiteY2" fmla="*/ 200017 h 424539"/>
              <a:gd name="connsiteX3" fmla="*/ 565188 w 789710"/>
              <a:gd name="connsiteY3" fmla="*/ 424539 h 424539"/>
              <a:gd name="connsiteX4" fmla="*/ 115832 w 789710"/>
              <a:gd name="connsiteY4" fmla="*/ 424539 h 424539"/>
              <a:gd name="connsiteX5" fmla="*/ 105290 w 789710"/>
              <a:gd name="connsiteY5" fmla="*/ 413998 h 424539"/>
              <a:gd name="connsiteX6" fmla="*/ 112212 w 789710"/>
              <a:gd name="connsiteY6" fmla="*/ 409126 h 424539"/>
              <a:gd name="connsiteX7" fmla="*/ 99136 w 789710"/>
              <a:gd name="connsiteY7" fmla="*/ 161081 h 424539"/>
              <a:gd name="connsiteX8" fmla="*/ 13187 w 789710"/>
              <a:gd name="connsiteY8" fmla="*/ 10829 h 424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9710" h="424539">
                <a:moveTo>
                  <a:pt x="0" y="0"/>
                </a:moveTo>
                <a:lnTo>
                  <a:pt x="589693" y="0"/>
                </a:lnTo>
                <a:lnTo>
                  <a:pt x="789710" y="200017"/>
                </a:lnTo>
                <a:lnTo>
                  <a:pt x="565188" y="424539"/>
                </a:lnTo>
                <a:lnTo>
                  <a:pt x="115832" y="424539"/>
                </a:lnTo>
                <a:lnTo>
                  <a:pt x="105290" y="413998"/>
                </a:lnTo>
                <a:lnTo>
                  <a:pt x="112212" y="409126"/>
                </a:lnTo>
                <a:cubicBezTo>
                  <a:pt x="144389" y="372946"/>
                  <a:pt x="140255" y="270394"/>
                  <a:pt x="99136" y="161081"/>
                </a:cubicBezTo>
                <a:cubicBezTo>
                  <a:pt x="75639" y="98616"/>
                  <a:pt x="44514" y="45772"/>
                  <a:pt x="13187" y="10829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5681197" y="3394548"/>
            <a:ext cx="8449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2</a:t>
            </a:r>
            <a:endParaRPr lang="zh-CN" altLang="en-US" sz="4400" b="1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60" name="任意多边形 59"/>
          <p:cNvSpPr/>
          <p:nvPr/>
        </p:nvSpPr>
        <p:spPr>
          <a:xfrm rot="2700000">
            <a:off x="10204090" y="3799241"/>
            <a:ext cx="785698" cy="398483"/>
          </a:xfrm>
          <a:custGeom>
            <a:avLst/>
            <a:gdLst>
              <a:gd name="connsiteX0" fmla="*/ 0 w 785698"/>
              <a:gd name="connsiteY0" fmla="*/ 0 h 398483"/>
              <a:gd name="connsiteX1" fmla="*/ 581164 w 785698"/>
              <a:gd name="connsiteY1" fmla="*/ 0 h 398483"/>
              <a:gd name="connsiteX2" fmla="*/ 785698 w 785698"/>
              <a:gd name="connsiteY2" fmla="*/ 204533 h 398483"/>
              <a:gd name="connsiteX3" fmla="*/ 785698 w 785698"/>
              <a:gd name="connsiteY3" fmla="*/ 207212 h 398483"/>
              <a:gd name="connsiteX4" fmla="*/ 594427 w 785698"/>
              <a:gd name="connsiteY4" fmla="*/ 398483 h 398483"/>
              <a:gd name="connsiteX5" fmla="*/ 80242 w 785698"/>
              <a:gd name="connsiteY5" fmla="*/ 398483 h 398483"/>
              <a:gd name="connsiteX6" fmla="*/ 79091 w 785698"/>
              <a:gd name="connsiteY6" fmla="*/ 382721 h 398483"/>
              <a:gd name="connsiteX7" fmla="*/ 99516 w 785698"/>
              <a:gd name="connsiteY7" fmla="*/ 383862 h 398483"/>
              <a:gd name="connsiteX8" fmla="*/ 189502 w 785698"/>
              <a:gd name="connsiteY8" fmla="*/ 342374 h 398483"/>
              <a:gd name="connsiteX9" fmla="*/ 212244 w 785698"/>
              <a:gd name="connsiteY9" fmla="*/ 190831 h 398483"/>
              <a:gd name="connsiteX10" fmla="*/ 85118 w 785698"/>
              <a:gd name="connsiteY10" fmla="*/ 182771 h 398483"/>
              <a:gd name="connsiteX11" fmla="*/ 65419 w 785698"/>
              <a:gd name="connsiteY11" fmla="*/ 195593 h 398483"/>
              <a:gd name="connsiteX12" fmla="*/ 54031 w 785698"/>
              <a:gd name="connsiteY12" fmla="*/ 39713 h 398483"/>
              <a:gd name="connsiteX13" fmla="*/ 0 w 785698"/>
              <a:gd name="connsiteY13" fmla="*/ 42829 h 39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5698" h="398483">
                <a:moveTo>
                  <a:pt x="0" y="0"/>
                </a:moveTo>
                <a:lnTo>
                  <a:pt x="581164" y="0"/>
                </a:lnTo>
                <a:lnTo>
                  <a:pt x="785698" y="204533"/>
                </a:lnTo>
                <a:lnTo>
                  <a:pt x="785698" y="207212"/>
                </a:lnTo>
                <a:lnTo>
                  <a:pt x="594427" y="398483"/>
                </a:lnTo>
                <a:lnTo>
                  <a:pt x="80242" y="398483"/>
                </a:lnTo>
                <a:lnTo>
                  <a:pt x="79091" y="382721"/>
                </a:lnTo>
                <a:lnTo>
                  <a:pt x="99516" y="383862"/>
                </a:lnTo>
                <a:cubicBezTo>
                  <a:pt x="130380" y="380206"/>
                  <a:pt x="162814" y="366087"/>
                  <a:pt x="189502" y="342374"/>
                </a:cubicBezTo>
                <a:cubicBezTo>
                  <a:pt x="242879" y="294947"/>
                  <a:pt x="253060" y="227098"/>
                  <a:pt x="212244" y="190831"/>
                </a:cubicBezTo>
                <a:cubicBezTo>
                  <a:pt x="181631" y="163630"/>
                  <a:pt x="131025" y="161919"/>
                  <a:pt x="85118" y="182771"/>
                </a:cubicBezTo>
                <a:lnTo>
                  <a:pt x="65419" y="195593"/>
                </a:lnTo>
                <a:lnTo>
                  <a:pt x="54031" y="39713"/>
                </a:lnTo>
                <a:lnTo>
                  <a:pt x="0" y="42829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9947765" y="3396251"/>
            <a:ext cx="8449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3</a:t>
            </a:r>
            <a:endParaRPr lang="zh-CN" altLang="en-US" sz="4400" b="1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1143161" y="4739980"/>
            <a:ext cx="1715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Click on the input what you need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5246054" y="4737758"/>
            <a:ext cx="1715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Click on the input what you need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9512622" y="4737758"/>
            <a:ext cx="1715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Click on the input what you need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51210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837350" y="2239963"/>
            <a:ext cx="3790950" cy="3330575"/>
            <a:chOff x="771525" y="1839913"/>
            <a:chExt cx="3790950" cy="3330575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771525" y="1839913"/>
              <a:ext cx="3790950" cy="3330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Oval 5"/>
            <p:cNvSpPr>
              <a:spLocks noChangeArrowheads="1"/>
            </p:cNvSpPr>
            <p:nvPr/>
          </p:nvSpPr>
          <p:spPr bwMode="auto">
            <a:xfrm>
              <a:off x="1225550" y="1843088"/>
              <a:ext cx="3333750" cy="3327400"/>
            </a:xfrm>
            <a:prstGeom prst="ellipse">
              <a:avLst/>
            </a:prstGeom>
            <a:solidFill>
              <a:srgbClr val="FF4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Oval 6"/>
            <p:cNvSpPr>
              <a:spLocks noChangeArrowheads="1"/>
            </p:cNvSpPr>
            <p:nvPr/>
          </p:nvSpPr>
          <p:spPr bwMode="auto">
            <a:xfrm>
              <a:off x="1517650" y="2130426"/>
              <a:ext cx="2751138" cy="2749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Oval 7"/>
            <p:cNvSpPr>
              <a:spLocks noChangeArrowheads="1"/>
            </p:cNvSpPr>
            <p:nvPr/>
          </p:nvSpPr>
          <p:spPr bwMode="auto">
            <a:xfrm>
              <a:off x="1789113" y="2405063"/>
              <a:ext cx="2206625" cy="2203450"/>
            </a:xfrm>
            <a:prstGeom prst="ellipse">
              <a:avLst/>
            </a:prstGeom>
            <a:solidFill>
              <a:srgbClr val="FF4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2095500" y="2711451"/>
              <a:ext cx="1593850" cy="15906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Oval 9"/>
            <p:cNvSpPr>
              <a:spLocks noChangeArrowheads="1"/>
            </p:cNvSpPr>
            <p:nvPr/>
          </p:nvSpPr>
          <p:spPr bwMode="auto">
            <a:xfrm>
              <a:off x="2405063" y="3019426"/>
              <a:ext cx="976313" cy="974725"/>
            </a:xfrm>
            <a:prstGeom prst="ellipse">
              <a:avLst/>
            </a:prstGeom>
            <a:solidFill>
              <a:srgbClr val="FF4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922338" y="2484438"/>
              <a:ext cx="1985963" cy="1116013"/>
            </a:xfrm>
            <a:custGeom>
              <a:avLst/>
              <a:gdLst>
                <a:gd name="T0" fmla="*/ 1245 w 1251"/>
                <a:gd name="T1" fmla="*/ 703 h 703"/>
                <a:gd name="T2" fmla="*/ 0 w 1251"/>
                <a:gd name="T3" fmla="*/ 57 h 703"/>
                <a:gd name="T4" fmla="*/ 27 w 1251"/>
                <a:gd name="T5" fmla="*/ 0 h 703"/>
                <a:gd name="T6" fmla="*/ 1251 w 1251"/>
                <a:gd name="T7" fmla="*/ 638 h 703"/>
                <a:gd name="T8" fmla="*/ 1245 w 1251"/>
                <a:gd name="T9" fmla="*/ 703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1" h="703">
                  <a:moveTo>
                    <a:pt x="1245" y="703"/>
                  </a:moveTo>
                  <a:lnTo>
                    <a:pt x="0" y="57"/>
                  </a:lnTo>
                  <a:lnTo>
                    <a:pt x="27" y="0"/>
                  </a:lnTo>
                  <a:lnTo>
                    <a:pt x="1251" y="638"/>
                  </a:lnTo>
                  <a:lnTo>
                    <a:pt x="1245" y="703"/>
                  </a:lnTo>
                  <a:close/>
                </a:path>
              </a:pathLst>
            </a:custGeom>
            <a:solidFill>
              <a:srgbClr val="B06D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922338" y="2484438"/>
              <a:ext cx="1985963" cy="1116013"/>
            </a:xfrm>
            <a:custGeom>
              <a:avLst/>
              <a:gdLst>
                <a:gd name="T0" fmla="*/ 1245 w 1251"/>
                <a:gd name="T1" fmla="*/ 703 h 703"/>
                <a:gd name="T2" fmla="*/ 0 w 1251"/>
                <a:gd name="T3" fmla="*/ 57 h 703"/>
                <a:gd name="T4" fmla="*/ 27 w 1251"/>
                <a:gd name="T5" fmla="*/ 0 h 703"/>
                <a:gd name="T6" fmla="*/ 1251 w 1251"/>
                <a:gd name="T7" fmla="*/ 638 h 703"/>
                <a:gd name="T8" fmla="*/ 1245 w 1251"/>
                <a:gd name="T9" fmla="*/ 703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1" h="703">
                  <a:moveTo>
                    <a:pt x="1245" y="703"/>
                  </a:moveTo>
                  <a:lnTo>
                    <a:pt x="0" y="57"/>
                  </a:lnTo>
                  <a:lnTo>
                    <a:pt x="27" y="0"/>
                  </a:lnTo>
                  <a:lnTo>
                    <a:pt x="1251" y="638"/>
                  </a:lnTo>
                  <a:lnTo>
                    <a:pt x="1245" y="70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947738" y="2308226"/>
              <a:ext cx="606425" cy="481013"/>
            </a:xfrm>
            <a:custGeom>
              <a:avLst/>
              <a:gdLst>
                <a:gd name="T0" fmla="*/ 378 w 382"/>
                <a:gd name="T1" fmla="*/ 303 h 303"/>
                <a:gd name="T2" fmla="*/ 382 w 382"/>
                <a:gd name="T3" fmla="*/ 303 h 303"/>
                <a:gd name="T4" fmla="*/ 353 w 382"/>
                <a:gd name="T5" fmla="*/ 185 h 303"/>
                <a:gd name="T6" fmla="*/ 0 w 382"/>
                <a:gd name="T7" fmla="*/ 0 h 303"/>
                <a:gd name="T8" fmla="*/ 9 w 382"/>
                <a:gd name="T9" fmla="*/ 109 h 303"/>
                <a:gd name="T10" fmla="*/ 7 w 382"/>
                <a:gd name="T11" fmla="*/ 111 h 303"/>
                <a:gd name="T12" fmla="*/ 378 w 382"/>
                <a:gd name="T13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2" h="303">
                  <a:moveTo>
                    <a:pt x="378" y="303"/>
                  </a:moveTo>
                  <a:lnTo>
                    <a:pt x="382" y="303"/>
                  </a:lnTo>
                  <a:lnTo>
                    <a:pt x="353" y="185"/>
                  </a:lnTo>
                  <a:lnTo>
                    <a:pt x="0" y="0"/>
                  </a:lnTo>
                  <a:lnTo>
                    <a:pt x="9" y="109"/>
                  </a:lnTo>
                  <a:lnTo>
                    <a:pt x="7" y="111"/>
                  </a:lnTo>
                  <a:lnTo>
                    <a:pt x="378" y="303"/>
                  </a:lnTo>
                  <a:close/>
                </a:path>
              </a:pathLst>
            </a:custGeom>
            <a:solidFill>
              <a:srgbClr val="FFA0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771525" y="2571751"/>
              <a:ext cx="742950" cy="381000"/>
            </a:xfrm>
            <a:custGeom>
              <a:avLst/>
              <a:gdLst>
                <a:gd name="T0" fmla="*/ 466 w 468"/>
                <a:gd name="T1" fmla="*/ 193 h 240"/>
                <a:gd name="T2" fmla="*/ 468 w 468"/>
                <a:gd name="T3" fmla="*/ 196 h 240"/>
                <a:gd name="T4" fmla="*/ 355 w 468"/>
                <a:gd name="T5" fmla="*/ 240 h 240"/>
                <a:gd name="T6" fmla="*/ 0 w 468"/>
                <a:gd name="T7" fmla="*/ 57 h 240"/>
                <a:gd name="T8" fmla="*/ 95 w 468"/>
                <a:gd name="T9" fmla="*/ 2 h 240"/>
                <a:gd name="T10" fmla="*/ 95 w 468"/>
                <a:gd name="T11" fmla="*/ 0 h 240"/>
                <a:gd name="T12" fmla="*/ 466 w 468"/>
                <a:gd name="T13" fmla="*/ 19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8" h="240">
                  <a:moveTo>
                    <a:pt x="466" y="193"/>
                  </a:moveTo>
                  <a:lnTo>
                    <a:pt x="468" y="196"/>
                  </a:lnTo>
                  <a:lnTo>
                    <a:pt x="355" y="240"/>
                  </a:lnTo>
                  <a:lnTo>
                    <a:pt x="0" y="57"/>
                  </a:lnTo>
                  <a:lnTo>
                    <a:pt x="95" y="2"/>
                  </a:lnTo>
                  <a:lnTo>
                    <a:pt x="95" y="0"/>
                  </a:lnTo>
                  <a:lnTo>
                    <a:pt x="466" y="193"/>
                  </a:lnTo>
                  <a:close/>
                </a:path>
              </a:pathLst>
            </a:custGeom>
            <a:solidFill>
              <a:srgbClr val="FF8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850900" y="2474913"/>
              <a:ext cx="687388" cy="369888"/>
            </a:xfrm>
            <a:custGeom>
              <a:avLst/>
              <a:gdLst>
                <a:gd name="T0" fmla="*/ 427 w 433"/>
                <a:gd name="T1" fmla="*/ 233 h 233"/>
                <a:gd name="T2" fmla="*/ 0 w 433"/>
                <a:gd name="T3" fmla="*/ 10 h 233"/>
                <a:gd name="T4" fmla="*/ 5 w 433"/>
                <a:gd name="T5" fmla="*/ 0 h 233"/>
                <a:gd name="T6" fmla="*/ 433 w 433"/>
                <a:gd name="T7" fmla="*/ 221 h 233"/>
                <a:gd name="T8" fmla="*/ 427 w 433"/>
                <a:gd name="T9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233">
                  <a:moveTo>
                    <a:pt x="427" y="233"/>
                  </a:moveTo>
                  <a:lnTo>
                    <a:pt x="0" y="10"/>
                  </a:lnTo>
                  <a:lnTo>
                    <a:pt x="5" y="0"/>
                  </a:lnTo>
                  <a:lnTo>
                    <a:pt x="433" y="221"/>
                  </a:lnTo>
                  <a:lnTo>
                    <a:pt x="427" y="233"/>
                  </a:lnTo>
                  <a:close/>
                </a:path>
              </a:pathLst>
            </a:custGeom>
            <a:solidFill>
              <a:srgbClr val="FFB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3814763" y="4465638"/>
              <a:ext cx="260350" cy="257175"/>
            </a:xfrm>
            <a:custGeom>
              <a:avLst/>
              <a:gdLst>
                <a:gd name="T0" fmla="*/ 22 w 86"/>
                <a:gd name="T1" fmla="*/ 0 h 85"/>
                <a:gd name="T2" fmla="*/ 0 w 86"/>
                <a:gd name="T3" fmla="*/ 20 h 85"/>
                <a:gd name="T4" fmla="*/ 64 w 86"/>
                <a:gd name="T5" fmla="*/ 85 h 85"/>
                <a:gd name="T6" fmla="*/ 86 w 86"/>
                <a:gd name="T7" fmla="*/ 64 h 85"/>
                <a:gd name="T8" fmla="*/ 22 w 86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85">
                  <a:moveTo>
                    <a:pt x="22" y="0"/>
                  </a:moveTo>
                  <a:cubicBezTo>
                    <a:pt x="15" y="7"/>
                    <a:pt x="7" y="14"/>
                    <a:pt x="0" y="20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86" y="64"/>
                    <a:pt x="86" y="64"/>
                    <a:pt x="86" y="64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3622675" y="4271963"/>
              <a:ext cx="258763" cy="254000"/>
            </a:xfrm>
            <a:custGeom>
              <a:avLst/>
              <a:gdLst>
                <a:gd name="T0" fmla="*/ 21 w 85"/>
                <a:gd name="T1" fmla="*/ 0 h 84"/>
                <a:gd name="T2" fmla="*/ 0 w 85"/>
                <a:gd name="T3" fmla="*/ 20 h 84"/>
                <a:gd name="T4" fmla="*/ 63 w 85"/>
                <a:gd name="T5" fmla="*/ 84 h 84"/>
                <a:gd name="T6" fmla="*/ 85 w 85"/>
                <a:gd name="T7" fmla="*/ 64 h 84"/>
                <a:gd name="T8" fmla="*/ 21 w 85"/>
                <a:gd name="T9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4">
                  <a:moveTo>
                    <a:pt x="21" y="0"/>
                  </a:moveTo>
                  <a:cubicBezTo>
                    <a:pt x="14" y="7"/>
                    <a:pt x="7" y="13"/>
                    <a:pt x="0" y="20"/>
                  </a:cubicBezTo>
                  <a:cubicBezTo>
                    <a:pt x="63" y="84"/>
                    <a:pt x="63" y="84"/>
                    <a:pt x="63" y="84"/>
                  </a:cubicBezTo>
                  <a:cubicBezTo>
                    <a:pt x="70" y="78"/>
                    <a:pt x="78" y="71"/>
                    <a:pt x="85" y="64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3408363" y="4054476"/>
              <a:ext cx="277813" cy="277813"/>
            </a:xfrm>
            <a:custGeom>
              <a:avLst/>
              <a:gdLst>
                <a:gd name="T0" fmla="*/ 20 w 92"/>
                <a:gd name="T1" fmla="*/ 0 h 92"/>
                <a:gd name="T2" fmla="*/ 0 w 92"/>
                <a:gd name="T3" fmla="*/ 20 h 92"/>
                <a:gd name="T4" fmla="*/ 71 w 92"/>
                <a:gd name="T5" fmla="*/ 92 h 92"/>
                <a:gd name="T6" fmla="*/ 92 w 92"/>
                <a:gd name="T7" fmla="*/ 72 h 92"/>
                <a:gd name="T8" fmla="*/ 20 w 92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2">
                  <a:moveTo>
                    <a:pt x="20" y="0"/>
                  </a:moveTo>
                  <a:cubicBezTo>
                    <a:pt x="14" y="7"/>
                    <a:pt x="7" y="14"/>
                    <a:pt x="0" y="20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78" y="85"/>
                    <a:pt x="85" y="79"/>
                    <a:pt x="92" y="72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3189288" y="3836988"/>
              <a:ext cx="279400" cy="277813"/>
            </a:xfrm>
            <a:custGeom>
              <a:avLst/>
              <a:gdLst>
                <a:gd name="T0" fmla="*/ 20 w 92"/>
                <a:gd name="T1" fmla="*/ 0 h 92"/>
                <a:gd name="T2" fmla="*/ 0 w 92"/>
                <a:gd name="T3" fmla="*/ 19 h 92"/>
                <a:gd name="T4" fmla="*/ 72 w 92"/>
                <a:gd name="T5" fmla="*/ 92 h 92"/>
                <a:gd name="T6" fmla="*/ 92 w 92"/>
                <a:gd name="T7" fmla="*/ 72 h 92"/>
                <a:gd name="T8" fmla="*/ 20 w 92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2">
                  <a:moveTo>
                    <a:pt x="20" y="0"/>
                  </a:moveTo>
                  <a:cubicBezTo>
                    <a:pt x="14" y="7"/>
                    <a:pt x="7" y="13"/>
                    <a:pt x="0" y="19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9" y="86"/>
                    <a:pt x="86" y="79"/>
                    <a:pt x="92" y="72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2898775" y="3497263"/>
              <a:ext cx="352425" cy="396875"/>
            </a:xfrm>
            <a:custGeom>
              <a:avLst/>
              <a:gdLst>
                <a:gd name="T0" fmla="*/ 3 w 116"/>
                <a:gd name="T1" fmla="*/ 0 h 131"/>
                <a:gd name="T2" fmla="*/ 3 w 116"/>
                <a:gd name="T3" fmla="*/ 0 h 131"/>
                <a:gd name="T4" fmla="*/ 0 w 116"/>
                <a:gd name="T5" fmla="*/ 34 h 131"/>
                <a:gd name="T6" fmla="*/ 0 w 116"/>
                <a:gd name="T7" fmla="*/ 34 h 131"/>
                <a:gd name="T8" fmla="*/ 96 w 116"/>
                <a:gd name="T9" fmla="*/ 131 h 131"/>
                <a:gd name="T10" fmla="*/ 116 w 116"/>
                <a:gd name="T11" fmla="*/ 112 h 131"/>
                <a:gd name="T12" fmla="*/ 3 w 116"/>
                <a:gd name="T13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31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96" y="131"/>
                    <a:pt x="96" y="131"/>
                    <a:pt x="96" y="131"/>
                  </a:cubicBezTo>
                  <a:cubicBezTo>
                    <a:pt x="103" y="125"/>
                    <a:pt x="110" y="119"/>
                    <a:pt x="116" y="112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0"/>
            <p:cNvSpPr>
              <a:spLocks/>
            </p:cNvSpPr>
            <p:nvPr/>
          </p:nvSpPr>
          <p:spPr bwMode="auto">
            <a:xfrm>
              <a:off x="2889250" y="3497263"/>
              <a:ext cx="19050" cy="103188"/>
            </a:xfrm>
            <a:custGeom>
              <a:avLst/>
              <a:gdLst>
                <a:gd name="T0" fmla="*/ 12 w 12"/>
                <a:gd name="T1" fmla="*/ 0 h 65"/>
                <a:gd name="T2" fmla="*/ 0 w 12"/>
                <a:gd name="T3" fmla="*/ 59 h 65"/>
                <a:gd name="T4" fmla="*/ 6 w 12"/>
                <a:gd name="T5" fmla="*/ 65 h 65"/>
                <a:gd name="T6" fmla="*/ 6 w 12"/>
                <a:gd name="T7" fmla="*/ 65 h 65"/>
                <a:gd name="T8" fmla="*/ 12 w 12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65">
                  <a:moveTo>
                    <a:pt x="12" y="0"/>
                  </a:moveTo>
                  <a:lnTo>
                    <a:pt x="0" y="59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BA9B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2889250" y="3497263"/>
              <a:ext cx="19050" cy="103188"/>
            </a:xfrm>
            <a:custGeom>
              <a:avLst/>
              <a:gdLst>
                <a:gd name="T0" fmla="*/ 12 w 12"/>
                <a:gd name="T1" fmla="*/ 0 h 65"/>
                <a:gd name="T2" fmla="*/ 0 w 12"/>
                <a:gd name="T3" fmla="*/ 59 h 65"/>
                <a:gd name="T4" fmla="*/ 6 w 12"/>
                <a:gd name="T5" fmla="*/ 65 h 65"/>
                <a:gd name="T6" fmla="*/ 6 w 12"/>
                <a:gd name="T7" fmla="*/ 65 h 65"/>
                <a:gd name="T8" fmla="*/ 12 w 12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65">
                  <a:moveTo>
                    <a:pt x="12" y="0"/>
                  </a:moveTo>
                  <a:lnTo>
                    <a:pt x="0" y="59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3304325" y="339657"/>
            <a:ext cx="55833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Achieve Goal</a:t>
            </a:r>
            <a:endParaRPr lang="zh-CN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graphicFrame>
        <p:nvGraphicFramePr>
          <p:cNvPr id="28" name="表格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950758"/>
              </p:ext>
            </p:extLst>
          </p:nvPr>
        </p:nvGraphicFramePr>
        <p:xfrm>
          <a:off x="5937988" y="1959138"/>
          <a:ext cx="5130062" cy="3908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0062">
                  <a:extLst>
                    <a:ext uri="{9D8B030D-6E8A-4147-A177-3AD203B41FA5}">
                      <a16:colId xmlns="" xmlns:a16="http://schemas.microsoft.com/office/drawing/2014/main" val="3742811061"/>
                    </a:ext>
                  </a:extLst>
                </a:gridCol>
              </a:tblGrid>
              <a:tr h="4885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思源黑体 CN Light" panose="020B0300000000000000" pitchFamily="34" charset="-122"/>
                          <a:ea typeface="思源黑体 CN Light" panose="020B0300000000000000" pitchFamily="34" charset="-122"/>
                        </a:rPr>
                        <a:t>项目</a:t>
                      </a:r>
                    </a:p>
                  </a:txBody>
                  <a:tcPr anchor="ctr">
                    <a:lnB w="38100" cmpd="sng">
                      <a:noFill/>
                    </a:lnB>
                    <a:solidFill>
                      <a:srgbClr val="43C7A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54547162"/>
                  </a:ext>
                </a:extLst>
              </a:tr>
              <a:tr h="488533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点击输入内容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93560697"/>
                  </a:ext>
                </a:extLst>
              </a:tr>
              <a:tr h="488533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点击输入内容</a:t>
                      </a:r>
                    </a:p>
                  </a:txBody>
                  <a:tcPr anchor="ctr">
                    <a:lnT w="12700" cmpd="sng">
                      <a:noFill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81358210"/>
                  </a:ext>
                </a:extLst>
              </a:tr>
              <a:tr h="4885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点击输入内容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27033893"/>
                  </a:ext>
                </a:extLst>
              </a:tr>
              <a:tr h="4885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点击输入内容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10206183"/>
                  </a:ext>
                </a:extLst>
              </a:tr>
              <a:tr h="4885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点击输入内容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00356693"/>
                  </a:ext>
                </a:extLst>
              </a:tr>
              <a:tr h="4885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点击输入内容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99438831"/>
                  </a:ext>
                </a:extLst>
              </a:tr>
              <a:tr h="4885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点击输入内容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18219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1333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350" y="1705945"/>
            <a:ext cx="7200900" cy="4268793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3304325" y="339657"/>
            <a:ext cx="6392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Consumer Analysis</a:t>
            </a:r>
            <a:endParaRPr lang="zh-CN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678288" y="3652319"/>
            <a:ext cx="307556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这里是示例文字，请单击此处编辑成您的文字，这里是示例文字，请单击此处编辑成您的文字。</a:t>
            </a:r>
            <a:endParaRPr lang="zh-CN" altLang="en-US" sz="2000" spc="3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0997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3267076" y="2138963"/>
            <a:ext cx="5657849" cy="3761175"/>
            <a:chOff x="3352800" y="2144324"/>
            <a:chExt cx="5657849" cy="3761175"/>
          </a:xfrm>
        </p:grpSpPr>
        <p:grpSp>
          <p:nvGrpSpPr>
            <p:cNvPr id="22" name="组合 21"/>
            <p:cNvGrpSpPr/>
            <p:nvPr/>
          </p:nvGrpSpPr>
          <p:grpSpPr>
            <a:xfrm>
              <a:off x="4607306" y="3672816"/>
              <a:ext cx="3107944" cy="561432"/>
              <a:chOff x="4757737" y="3683059"/>
              <a:chExt cx="2676525" cy="561432"/>
            </a:xfrm>
          </p:grpSpPr>
          <p:sp>
            <p:nvSpPr>
              <p:cNvPr id="19" name="梯形 18"/>
              <p:cNvSpPr/>
              <p:nvPr/>
            </p:nvSpPr>
            <p:spPr>
              <a:xfrm>
                <a:off x="4757737" y="3683059"/>
                <a:ext cx="2676525" cy="98509"/>
              </a:xfrm>
              <a:prstGeom prst="trapezoid">
                <a:avLst>
                  <a:gd name="adj" fmla="val 367093"/>
                </a:avLst>
              </a:prstGeom>
              <a:solidFill>
                <a:srgbClr val="DF39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4757737" y="3779347"/>
                <a:ext cx="2676525" cy="465144"/>
              </a:xfrm>
              <a:prstGeom prst="rect">
                <a:avLst/>
              </a:prstGeom>
              <a:solidFill>
                <a:srgbClr val="E24C6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/>
                  <a:t>点击输入内容</a:t>
                </a: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3981450" y="4235384"/>
              <a:ext cx="4404179" cy="982481"/>
              <a:chOff x="4757737" y="3683059"/>
              <a:chExt cx="2676525" cy="561432"/>
            </a:xfrm>
          </p:grpSpPr>
          <p:sp>
            <p:nvSpPr>
              <p:cNvPr id="24" name="梯形 23"/>
              <p:cNvSpPr/>
              <p:nvPr/>
            </p:nvSpPr>
            <p:spPr>
              <a:xfrm>
                <a:off x="4757737" y="3683059"/>
                <a:ext cx="2676525" cy="98509"/>
              </a:xfrm>
              <a:prstGeom prst="trapezoid">
                <a:avLst>
                  <a:gd name="adj" fmla="val 367093"/>
                </a:avLst>
              </a:prstGeom>
              <a:solidFill>
                <a:srgbClr val="4F96B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4757737" y="3779347"/>
                <a:ext cx="2676525" cy="465144"/>
              </a:xfrm>
              <a:prstGeom prst="rect">
                <a:avLst/>
              </a:prstGeom>
              <a:solidFill>
                <a:srgbClr val="65A2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zh-CN" altLang="en-US" sz="2400" dirty="0"/>
                  <a:t>点击输入内容</a:t>
                </a: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3352800" y="4914144"/>
              <a:ext cx="5657849" cy="991355"/>
              <a:chOff x="4757737" y="3683059"/>
              <a:chExt cx="2676525" cy="561432"/>
            </a:xfrm>
          </p:grpSpPr>
          <p:sp>
            <p:nvSpPr>
              <p:cNvPr id="30" name="梯形 29"/>
              <p:cNvSpPr/>
              <p:nvPr/>
            </p:nvSpPr>
            <p:spPr>
              <a:xfrm>
                <a:off x="4757737" y="3683059"/>
                <a:ext cx="2676525" cy="98509"/>
              </a:xfrm>
              <a:prstGeom prst="trapezoid">
                <a:avLst>
                  <a:gd name="adj" fmla="val 367093"/>
                </a:avLst>
              </a:prstGeom>
              <a:solidFill>
                <a:srgbClr val="36B49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4757737" y="3779347"/>
                <a:ext cx="2676525" cy="465144"/>
              </a:xfrm>
              <a:prstGeom prst="rect">
                <a:avLst/>
              </a:prstGeom>
              <a:solidFill>
                <a:srgbClr val="43C7A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dirty="0"/>
                  <a:t>点击输入内容</a:t>
                </a: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5412454" y="2144324"/>
              <a:ext cx="1497647" cy="1548012"/>
              <a:chOff x="3440113" y="2025651"/>
              <a:chExt cx="1604963" cy="1658937"/>
            </a:xfrm>
          </p:grpSpPr>
          <p:sp>
            <p:nvSpPr>
              <p:cNvPr id="7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3440113" y="2027238"/>
                <a:ext cx="1597025" cy="16557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3725863" y="2065338"/>
                <a:ext cx="1090613" cy="1544637"/>
              </a:xfrm>
              <a:custGeom>
                <a:avLst/>
                <a:gdLst>
                  <a:gd name="T0" fmla="*/ 918 w 975"/>
                  <a:gd name="T1" fmla="*/ 527 h 1385"/>
                  <a:gd name="T2" fmla="*/ 975 w 975"/>
                  <a:gd name="T3" fmla="*/ 0 h 1385"/>
                  <a:gd name="T4" fmla="*/ 0 w 975"/>
                  <a:gd name="T5" fmla="*/ 0 h 1385"/>
                  <a:gd name="T6" fmla="*/ 57 w 975"/>
                  <a:gd name="T7" fmla="*/ 527 h 1385"/>
                  <a:gd name="T8" fmla="*/ 446 w 975"/>
                  <a:gd name="T9" fmla="*/ 992 h 1385"/>
                  <a:gd name="T10" fmla="*/ 446 w 975"/>
                  <a:gd name="T11" fmla="*/ 1261 h 1385"/>
                  <a:gd name="T12" fmla="*/ 214 w 975"/>
                  <a:gd name="T13" fmla="*/ 1261 h 1385"/>
                  <a:gd name="T14" fmla="*/ 132 w 975"/>
                  <a:gd name="T15" fmla="*/ 1385 h 1385"/>
                  <a:gd name="T16" fmla="*/ 842 w 975"/>
                  <a:gd name="T17" fmla="*/ 1385 h 1385"/>
                  <a:gd name="T18" fmla="*/ 761 w 975"/>
                  <a:gd name="T19" fmla="*/ 1261 h 1385"/>
                  <a:gd name="T20" fmla="*/ 529 w 975"/>
                  <a:gd name="T21" fmla="*/ 1261 h 1385"/>
                  <a:gd name="T22" fmla="*/ 529 w 975"/>
                  <a:gd name="T23" fmla="*/ 992 h 1385"/>
                  <a:gd name="T24" fmla="*/ 918 w 975"/>
                  <a:gd name="T25" fmla="*/ 527 h 1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75" h="1385">
                    <a:moveTo>
                      <a:pt x="918" y="527"/>
                    </a:moveTo>
                    <a:cubicBezTo>
                      <a:pt x="975" y="0"/>
                      <a:pt x="975" y="0"/>
                      <a:pt x="97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7" y="527"/>
                      <a:pt x="57" y="527"/>
                      <a:pt x="57" y="527"/>
                    </a:cubicBezTo>
                    <a:cubicBezTo>
                      <a:pt x="57" y="770"/>
                      <a:pt x="228" y="969"/>
                      <a:pt x="446" y="992"/>
                    </a:cubicBezTo>
                    <a:cubicBezTo>
                      <a:pt x="446" y="1261"/>
                      <a:pt x="446" y="1261"/>
                      <a:pt x="446" y="1261"/>
                    </a:cubicBezTo>
                    <a:cubicBezTo>
                      <a:pt x="214" y="1261"/>
                      <a:pt x="214" y="1261"/>
                      <a:pt x="214" y="1261"/>
                    </a:cubicBezTo>
                    <a:cubicBezTo>
                      <a:pt x="169" y="1261"/>
                      <a:pt x="132" y="1316"/>
                      <a:pt x="132" y="1385"/>
                    </a:cubicBezTo>
                    <a:cubicBezTo>
                      <a:pt x="842" y="1385"/>
                      <a:pt x="842" y="1385"/>
                      <a:pt x="842" y="1385"/>
                    </a:cubicBezTo>
                    <a:cubicBezTo>
                      <a:pt x="842" y="1316"/>
                      <a:pt x="806" y="1261"/>
                      <a:pt x="761" y="1261"/>
                    </a:cubicBezTo>
                    <a:cubicBezTo>
                      <a:pt x="529" y="1261"/>
                      <a:pt x="529" y="1261"/>
                      <a:pt x="529" y="1261"/>
                    </a:cubicBezTo>
                    <a:cubicBezTo>
                      <a:pt x="529" y="992"/>
                      <a:pt x="529" y="992"/>
                      <a:pt x="529" y="992"/>
                    </a:cubicBezTo>
                    <a:cubicBezTo>
                      <a:pt x="747" y="969"/>
                      <a:pt x="918" y="770"/>
                      <a:pt x="918" y="527"/>
                    </a:cubicBezTo>
                    <a:close/>
                  </a:path>
                </a:pathLst>
              </a:custGeom>
              <a:solidFill>
                <a:srgbClr val="FFCE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4683126" y="2219325"/>
                <a:ext cx="361950" cy="642937"/>
              </a:xfrm>
              <a:custGeom>
                <a:avLst/>
                <a:gdLst>
                  <a:gd name="T0" fmla="*/ 270 w 323"/>
                  <a:gd name="T1" fmla="*/ 52 h 576"/>
                  <a:gd name="T2" fmla="*/ 141 w 323"/>
                  <a:gd name="T3" fmla="*/ 8 h 576"/>
                  <a:gd name="T4" fmla="*/ 88 w 323"/>
                  <a:gd name="T5" fmla="*/ 1 h 576"/>
                  <a:gd name="T6" fmla="*/ 83 w 323"/>
                  <a:gd name="T7" fmla="*/ 0 h 576"/>
                  <a:gd name="T8" fmla="*/ 75 w 323"/>
                  <a:gd name="T9" fmla="*/ 54 h 576"/>
                  <a:gd name="T10" fmla="*/ 82 w 323"/>
                  <a:gd name="T11" fmla="*/ 55 h 576"/>
                  <a:gd name="T12" fmla="*/ 133 w 323"/>
                  <a:gd name="T13" fmla="*/ 61 h 576"/>
                  <a:gd name="T14" fmla="*/ 261 w 323"/>
                  <a:gd name="T15" fmla="*/ 183 h 576"/>
                  <a:gd name="T16" fmla="*/ 11 w 323"/>
                  <a:gd name="T17" fmla="*/ 495 h 576"/>
                  <a:gd name="T18" fmla="*/ 0 w 323"/>
                  <a:gd name="T19" fmla="*/ 576 h 576"/>
                  <a:gd name="T20" fmla="*/ 130 w 323"/>
                  <a:gd name="T21" fmla="*/ 460 h 576"/>
                  <a:gd name="T22" fmla="*/ 315 w 323"/>
                  <a:gd name="T23" fmla="*/ 191 h 576"/>
                  <a:gd name="T24" fmla="*/ 270 w 323"/>
                  <a:gd name="T25" fmla="*/ 52 h 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3" h="576">
                    <a:moveTo>
                      <a:pt x="270" y="52"/>
                    </a:moveTo>
                    <a:cubicBezTo>
                      <a:pt x="234" y="24"/>
                      <a:pt x="185" y="14"/>
                      <a:pt x="141" y="8"/>
                    </a:cubicBezTo>
                    <a:cubicBezTo>
                      <a:pt x="123" y="5"/>
                      <a:pt x="105" y="3"/>
                      <a:pt x="88" y="1"/>
                    </a:cubicBezTo>
                    <a:cubicBezTo>
                      <a:pt x="86" y="1"/>
                      <a:pt x="85" y="1"/>
                      <a:pt x="83" y="0"/>
                    </a:cubicBezTo>
                    <a:cubicBezTo>
                      <a:pt x="75" y="54"/>
                      <a:pt x="75" y="54"/>
                      <a:pt x="75" y="54"/>
                    </a:cubicBezTo>
                    <a:cubicBezTo>
                      <a:pt x="78" y="55"/>
                      <a:pt x="80" y="55"/>
                      <a:pt x="82" y="55"/>
                    </a:cubicBezTo>
                    <a:cubicBezTo>
                      <a:pt x="99" y="57"/>
                      <a:pt x="116" y="59"/>
                      <a:pt x="133" y="61"/>
                    </a:cubicBezTo>
                    <a:cubicBezTo>
                      <a:pt x="241" y="77"/>
                      <a:pt x="272" y="107"/>
                      <a:pt x="261" y="183"/>
                    </a:cubicBezTo>
                    <a:cubicBezTo>
                      <a:pt x="248" y="273"/>
                      <a:pt x="112" y="408"/>
                      <a:pt x="11" y="495"/>
                    </a:cubicBezTo>
                    <a:cubicBezTo>
                      <a:pt x="0" y="576"/>
                      <a:pt x="0" y="576"/>
                      <a:pt x="0" y="576"/>
                    </a:cubicBezTo>
                    <a:cubicBezTo>
                      <a:pt x="30" y="551"/>
                      <a:pt x="79" y="509"/>
                      <a:pt x="130" y="460"/>
                    </a:cubicBezTo>
                    <a:cubicBezTo>
                      <a:pt x="242" y="351"/>
                      <a:pt x="304" y="261"/>
                      <a:pt x="315" y="191"/>
                    </a:cubicBezTo>
                    <a:cubicBezTo>
                      <a:pt x="323" y="129"/>
                      <a:pt x="308" y="83"/>
                      <a:pt x="270" y="52"/>
                    </a:cubicBezTo>
                    <a:close/>
                  </a:path>
                </a:pathLst>
              </a:custGeom>
              <a:solidFill>
                <a:srgbClr val="FFCE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auto">
              <a:xfrm>
                <a:off x="3503613" y="2219325"/>
                <a:ext cx="361950" cy="642937"/>
              </a:xfrm>
              <a:custGeom>
                <a:avLst/>
                <a:gdLst>
                  <a:gd name="T0" fmla="*/ 54 w 324"/>
                  <a:gd name="T1" fmla="*/ 52 h 576"/>
                  <a:gd name="T2" fmla="*/ 183 w 324"/>
                  <a:gd name="T3" fmla="*/ 8 h 576"/>
                  <a:gd name="T4" fmla="*/ 235 w 324"/>
                  <a:gd name="T5" fmla="*/ 1 h 576"/>
                  <a:gd name="T6" fmla="*/ 240 w 324"/>
                  <a:gd name="T7" fmla="*/ 0 h 576"/>
                  <a:gd name="T8" fmla="*/ 248 w 324"/>
                  <a:gd name="T9" fmla="*/ 54 h 576"/>
                  <a:gd name="T10" fmla="*/ 242 w 324"/>
                  <a:gd name="T11" fmla="*/ 55 h 576"/>
                  <a:gd name="T12" fmla="*/ 190 w 324"/>
                  <a:gd name="T13" fmla="*/ 61 h 576"/>
                  <a:gd name="T14" fmla="*/ 63 w 324"/>
                  <a:gd name="T15" fmla="*/ 183 h 576"/>
                  <a:gd name="T16" fmla="*/ 312 w 324"/>
                  <a:gd name="T17" fmla="*/ 495 h 576"/>
                  <a:gd name="T18" fmla="*/ 324 w 324"/>
                  <a:gd name="T19" fmla="*/ 576 h 576"/>
                  <a:gd name="T20" fmla="*/ 194 w 324"/>
                  <a:gd name="T21" fmla="*/ 460 h 576"/>
                  <a:gd name="T22" fmla="*/ 9 w 324"/>
                  <a:gd name="T23" fmla="*/ 191 h 576"/>
                  <a:gd name="T24" fmla="*/ 54 w 324"/>
                  <a:gd name="T25" fmla="*/ 52 h 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4" h="576">
                    <a:moveTo>
                      <a:pt x="54" y="52"/>
                    </a:moveTo>
                    <a:cubicBezTo>
                      <a:pt x="89" y="24"/>
                      <a:pt x="139" y="14"/>
                      <a:pt x="183" y="8"/>
                    </a:cubicBezTo>
                    <a:cubicBezTo>
                      <a:pt x="200" y="5"/>
                      <a:pt x="218" y="3"/>
                      <a:pt x="235" y="1"/>
                    </a:cubicBezTo>
                    <a:cubicBezTo>
                      <a:pt x="237" y="1"/>
                      <a:pt x="238" y="1"/>
                      <a:pt x="240" y="0"/>
                    </a:cubicBezTo>
                    <a:cubicBezTo>
                      <a:pt x="248" y="54"/>
                      <a:pt x="248" y="54"/>
                      <a:pt x="248" y="54"/>
                    </a:cubicBezTo>
                    <a:cubicBezTo>
                      <a:pt x="246" y="55"/>
                      <a:pt x="244" y="55"/>
                      <a:pt x="242" y="55"/>
                    </a:cubicBezTo>
                    <a:cubicBezTo>
                      <a:pt x="225" y="57"/>
                      <a:pt x="207" y="59"/>
                      <a:pt x="190" y="61"/>
                    </a:cubicBezTo>
                    <a:cubicBezTo>
                      <a:pt x="82" y="77"/>
                      <a:pt x="51" y="107"/>
                      <a:pt x="63" y="183"/>
                    </a:cubicBezTo>
                    <a:cubicBezTo>
                      <a:pt x="76" y="273"/>
                      <a:pt x="211" y="408"/>
                      <a:pt x="312" y="495"/>
                    </a:cubicBezTo>
                    <a:cubicBezTo>
                      <a:pt x="324" y="576"/>
                      <a:pt x="324" y="576"/>
                      <a:pt x="324" y="576"/>
                    </a:cubicBezTo>
                    <a:cubicBezTo>
                      <a:pt x="293" y="551"/>
                      <a:pt x="244" y="509"/>
                      <a:pt x="194" y="460"/>
                    </a:cubicBezTo>
                    <a:cubicBezTo>
                      <a:pt x="81" y="351"/>
                      <a:pt x="19" y="261"/>
                      <a:pt x="9" y="191"/>
                    </a:cubicBezTo>
                    <a:cubicBezTo>
                      <a:pt x="0" y="129"/>
                      <a:pt x="15" y="83"/>
                      <a:pt x="54" y="52"/>
                    </a:cubicBezTo>
                    <a:close/>
                  </a:path>
                </a:pathLst>
              </a:custGeom>
              <a:solidFill>
                <a:srgbClr val="FFCE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auto">
              <a:xfrm>
                <a:off x="4146551" y="2346325"/>
                <a:ext cx="277813" cy="390525"/>
              </a:xfrm>
              <a:custGeom>
                <a:avLst/>
                <a:gdLst>
                  <a:gd name="T0" fmla="*/ 3 w 175"/>
                  <a:gd name="T1" fmla="*/ 0 h 246"/>
                  <a:gd name="T2" fmla="*/ 131 w 175"/>
                  <a:gd name="T3" fmla="*/ 0 h 246"/>
                  <a:gd name="T4" fmla="*/ 131 w 175"/>
                  <a:gd name="T5" fmla="*/ 175 h 246"/>
                  <a:gd name="T6" fmla="*/ 175 w 175"/>
                  <a:gd name="T7" fmla="*/ 175 h 246"/>
                  <a:gd name="T8" fmla="*/ 175 w 175"/>
                  <a:gd name="T9" fmla="*/ 246 h 246"/>
                  <a:gd name="T10" fmla="*/ 0 w 175"/>
                  <a:gd name="T11" fmla="*/ 246 h 246"/>
                  <a:gd name="T12" fmla="*/ 0 w 175"/>
                  <a:gd name="T13" fmla="*/ 175 h 246"/>
                  <a:gd name="T14" fmla="*/ 45 w 175"/>
                  <a:gd name="T15" fmla="*/ 175 h 246"/>
                  <a:gd name="T16" fmla="*/ 45 w 175"/>
                  <a:gd name="T17" fmla="*/ 70 h 246"/>
                  <a:gd name="T18" fmla="*/ 3 w 175"/>
                  <a:gd name="T19" fmla="*/ 70 h 246"/>
                  <a:gd name="T20" fmla="*/ 3 w 175"/>
                  <a:gd name="T21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5" h="246">
                    <a:moveTo>
                      <a:pt x="3" y="0"/>
                    </a:moveTo>
                    <a:lnTo>
                      <a:pt x="131" y="0"/>
                    </a:lnTo>
                    <a:lnTo>
                      <a:pt x="131" y="175"/>
                    </a:lnTo>
                    <a:lnTo>
                      <a:pt x="175" y="175"/>
                    </a:lnTo>
                    <a:lnTo>
                      <a:pt x="175" y="246"/>
                    </a:lnTo>
                    <a:lnTo>
                      <a:pt x="0" y="246"/>
                    </a:lnTo>
                    <a:lnTo>
                      <a:pt x="0" y="175"/>
                    </a:lnTo>
                    <a:lnTo>
                      <a:pt x="45" y="175"/>
                    </a:lnTo>
                    <a:lnTo>
                      <a:pt x="45" y="70"/>
                    </a:lnTo>
                    <a:lnTo>
                      <a:pt x="3" y="7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auto">
              <a:xfrm>
                <a:off x="3821113" y="3595688"/>
                <a:ext cx="900113" cy="88900"/>
              </a:xfrm>
              <a:custGeom>
                <a:avLst/>
                <a:gdLst>
                  <a:gd name="T0" fmla="*/ 805 w 805"/>
                  <a:gd name="T1" fmla="*/ 66 h 80"/>
                  <a:gd name="T2" fmla="*/ 793 w 805"/>
                  <a:gd name="T3" fmla="*/ 80 h 80"/>
                  <a:gd name="T4" fmla="*/ 13 w 805"/>
                  <a:gd name="T5" fmla="*/ 80 h 80"/>
                  <a:gd name="T6" fmla="*/ 0 w 805"/>
                  <a:gd name="T7" fmla="*/ 66 h 80"/>
                  <a:gd name="T8" fmla="*/ 0 w 805"/>
                  <a:gd name="T9" fmla="*/ 14 h 80"/>
                  <a:gd name="T10" fmla="*/ 13 w 805"/>
                  <a:gd name="T11" fmla="*/ 0 h 80"/>
                  <a:gd name="T12" fmla="*/ 793 w 805"/>
                  <a:gd name="T13" fmla="*/ 0 h 80"/>
                  <a:gd name="T14" fmla="*/ 805 w 805"/>
                  <a:gd name="T15" fmla="*/ 14 h 80"/>
                  <a:gd name="T16" fmla="*/ 805 w 805"/>
                  <a:gd name="T17" fmla="*/ 6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5" h="80">
                    <a:moveTo>
                      <a:pt x="805" y="66"/>
                    </a:moveTo>
                    <a:cubicBezTo>
                      <a:pt x="805" y="74"/>
                      <a:pt x="799" y="80"/>
                      <a:pt x="793" y="80"/>
                    </a:cubicBezTo>
                    <a:cubicBezTo>
                      <a:pt x="13" y="80"/>
                      <a:pt x="13" y="80"/>
                      <a:pt x="13" y="80"/>
                    </a:cubicBezTo>
                    <a:cubicBezTo>
                      <a:pt x="6" y="80"/>
                      <a:pt x="0" y="74"/>
                      <a:pt x="0" y="66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793" y="0"/>
                      <a:pt x="793" y="0"/>
                      <a:pt x="793" y="0"/>
                    </a:cubicBezTo>
                    <a:cubicBezTo>
                      <a:pt x="799" y="0"/>
                      <a:pt x="805" y="6"/>
                      <a:pt x="805" y="14"/>
                    </a:cubicBezTo>
                    <a:lnTo>
                      <a:pt x="805" y="66"/>
                    </a:lnTo>
                    <a:close/>
                  </a:path>
                </a:pathLst>
              </a:custGeom>
              <a:solidFill>
                <a:srgbClr val="FFCE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auto">
              <a:xfrm>
                <a:off x="4570413" y="2254250"/>
                <a:ext cx="82550" cy="82550"/>
              </a:xfrm>
              <a:custGeom>
                <a:avLst/>
                <a:gdLst>
                  <a:gd name="T0" fmla="*/ 73 w 73"/>
                  <a:gd name="T1" fmla="*/ 37 h 73"/>
                  <a:gd name="T2" fmla="*/ 37 w 73"/>
                  <a:gd name="T3" fmla="*/ 73 h 73"/>
                  <a:gd name="T4" fmla="*/ 0 w 73"/>
                  <a:gd name="T5" fmla="*/ 37 h 73"/>
                  <a:gd name="T6" fmla="*/ 37 w 73"/>
                  <a:gd name="T7" fmla="*/ 0 h 73"/>
                  <a:gd name="T8" fmla="*/ 73 w 73"/>
                  <a:gd name="T9" fmla="*/ 37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73">
                    <a:moveTo>
                      <a:pt x="73" y="37"/>
                    </a:moveTo>
                    <a:cubicBezTo>
                      <a:pt x="50" y="45"/>
                      <a:pt x="44" y="51"/>
                      <a:pt x="37" y="73"/>
                    </a:cubicBezTo>
                    <a:cubicBezTo>
                      <a:pt x="29" y="51"/>
                      <a:pt x="23" y="45"/>
                      <a:pt x="0" y="37"/>
                    </a:cubicBezTo>
                    <a:cubicBezTo>
                      <a:pt x="23" y="29"/>
                      <a:pt x="29" y="23"/>
                      <a:pt x="37" y="0"/>
                    </a:cubicBezTo>
                    <a:cubicBezTo>
                      <a:pt x="44" y="23"/>
                      <a:pt x="50" y="29"/>
                      <a:pt x="73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auto">
              <a:xfrm>
                <a:off x="4514851" y="2025651"/>
                <a:ext cx="346075" cy="344487"/>
              </a:xfrm>
              <a:custGeom>
                <a:avLst/>
                <a:gdLst>
                  <a:gd name="T0" fmla="*/ 309 w 309"/>
                  <a:gd name="T1" fmla="*/ 154 h 309"/>
                  <a:gd name="T2" fmla="*/ 156 w 309"/>
                  <a:gd name="T3" fmla="*/ 309 h 309"/>
                  <a:gd name="T4" fmla="*/ 0 w 309"/>
                  <a:gd name="T5" fmla="*/ 156 h 309"/>
                  <a:gd name="T6" fmla="*/ 154 w 309"/>
                  <a:gd name="T7" fmla="*/ 0 h 309"/>
                  <a:gd name="T8" fmla="*/ 309 w 309"/>
                  <a:gd name="T9" fmla="*/ 154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9" h="309">
                    <a:moveTo>
                      <a:pt x="309" y="154"/>
                    </a:moveTo>
                    <a:cubicBezTo>
                      <a:pt x="160" y="158"/>
                      <a:pt x="158" y="160"/>
                      <a:pt x="156" y="309"/>
                    </a:cubicBezTo>
                    <a:cubicBezTo>
                      <a:pt x="152" y="160"/>
                      <a:pt x="149" y="158"/>
                      <a:pt x="0" y="156"/>
                    </a:cubicBezTo>
                    <a:cubicBezTo>
                      <a:pt x="149" y="152"/>
                      <a:pt x="152" y="149"/>
                      <a:pt x="154" y="0"/>
                    </a:cubicBezTo>
                    <a:cubicBezTo>
                      <a:pt x="158" y="149"/>
                      <a:pt x="160" y="151"/>
                      <a:pt x="309" y="15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auto">
              <a:xfrm>
                <a:off x="3440113" y="2185988"/>
                <a:ext cx="219075" cy="219075"/>
              </a:xfrm>
              <a:custGeom>
                <a:avLst/>
                <a:gdLst>
                  <a:gd name="T0" fmla="*/ 196 w 196"/>
                  <a:gd name="T1" fmla="*/ 97 h 196"/>
                  <a:gd name="T2" fmla="*/ 99 w 196"/>
                  <a:gd name="T3" fmla="*/ 196 h 196"/>
                  <a:gd name="T4" fmla="*/ 0 w 196"/>
                  <a:gd name="T5" fmla="*/ 98 h 196"/>
                  <a:gd name="T6" fmla="*/ 98 w 196"/>
                  <a:gd name="T7" fmla="*/ 0 h 196"/>
                  <a:gd name="T8" fmla="*/ 196 w 196"/>
                  <a:gd name="T9" fmla="*/ 97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196">
                    <a:moveTo>
                      <a:pt x="196" y="97"/>
                    </a:moveTo>
                    <a:cubicBezTo>
                      <a:pt x="102" y="100"/>
                      <a:pt x="100" y="101"/>
                      <a:pt x="99" y="196"/>
                    </a:cubicBezTo>
                    <a:cubicBezTo>
                      <a:pt x="96" y="101"/>
                      <a:pt x="95" y="100"/>
                      <a:pt x="0" y="98"/>
                    </a:cubicBezTo>
                    <a:cubicBezTo>
                      <a:pt x="95" y="96"/>
                      <a:pt x="96" y="94"/>
                      <a:pt x="98" y="0"/>
                    </a:cubicBezTo>
                    <a:cubicBezTo>
                      <a:pt x="100" y="94"/>
                      <a:pt x="102" y="96"/>
                      <a:pt x="196" y="9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aphicFrame>
        <p:nvGraphicFramePr>
          <p:cNvPr id="33" name="表格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664818"/>
              </p:ext>
            </p:extLst>
          </p:nvPr>
        </p:nvGraphicFramePr>
        <p:xfrm>
          <a:off x="283431" y="2802608"/>
          <a:ext cx="2558230" cy="2681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8230">
                  <a:extLst>
                    <a:ext uri="{9D8B030D-6E8A-4147-A177-3AD203B41FA5}">
                      <a16:colId xmlns="" xmlns:a16="http://schemas.microsoft.com/office/drawing/2014/main" val="3503724505"/>
                    </a:ext>
                  </a:extLst>
                </a:gridCol>
              </a:tblGrid>
              <a:tr h="67027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/>
                        <a:t>关键词</a:t>
                      </a:r>
                    </a:p>
                  </a:txBody>
                  <a:tcPr marL="86998" marR="86998" marT="43499" marB="43499" anchor="ctr">
                    <a:solidFill>
                      <a:srgbClr val="65A2C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83951429"/>
                  </a:ext>
                </a:extLst>
              </a:tr>
              <a:tr h="67027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/>
                        <a:t>点击输入内容</a:t>
                      </a:r>
                    </a:p>
                  </a:txBody>
                  <a:tcPr marL="86998" marR="86998" marT="43499" marB="4349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56751361"/>
                  </a:ext>
                </a:extLst>
              </a:tr>
              <a:tr h="6702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/>
                        <a:t>点击输入内容</a:t>
                      </a:r>
                    </a:p>
                  </a:txBody>
                  <a:tcPr marL="86998" marR="86998" marT="43499" marB="434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33751308"/>
                  </a:ext>
                </a:extLst>
              </a:tr>
              <a:tr h="6702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/>
                        <a:t>点击输入内容</a:t>
                      </a:r>
                    </a:p>
                  </a:txBody>
                  <a:tcPr marL="86998" marR="86998" marT="43499" marB="4349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33502519"/>
                  </a:ext>
                </a:extLst>
              </a:tr>
            </a:tbl>
          </a:graphicData>
        </a:graphic>
      </p:graphicFrame>
      <p:sp>
        <p:nvSpPr>
          <p:cNvPr id="35" name="文本框 34"/>
          <p:cNvSpPr txBox="1"/>
          <p:nvPr/>
        </p:nvSpPr>
        <p:spPr>
          <a:xfrm>
            <a:off x="2899938" y="339657"/>
            <a:ext cx="6392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Steps to Success</a:t>
            </a:r>
            <a:endParaRPr lang="zh-CN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graphicFrame>
        <p:nvGraphicFramePr>
          <p:cNvPr id="36" name="表格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3264705"/>
              </p:ext>
            </p:extLst>
          </p:nvPr>
        </p:nvGraphicFramePr>
        <p:xfrm>
          <a:off x="9350340" y="2802608"/>
          <a:ext cx="2558230" cy="2681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8230">
                  <a:extLst>
                    <a:ext uri="{9D8B030D-6E8A-4147-A177-3AD203B41FA5}">
                      <a16:colId xmlns="" xmlns:a16="http://schemas.microsoft.com/office/drawing/2014/main" val="3503724505"/>
                    </a:ext>
                  </a:extLst>
                </a:gridCol>
              </a:tblGrid>
              <a:tr h="67027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/>
                        <a:t>关键词</a:t>
                      </a:r>
                    </a:p>
                  </a:txBody>
                  <a:tcPr marL="86998" marR="86998" marT="43499" marB="43499" anchor="ctr">
                    <a:solidFill>
                      <a:srgbClr val="43C7A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83951429"/>
                  </a:ext>
                </a:extLst>
              </a:tr>
              <a:tr h="67027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/>
                        <a:t>点击输入内容</a:t>
                      </a:r>
                    </a:p>
                  </a:txBody>
                  <a:tcPr marL="86998" marR="86998" marT="43499" marB="4349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56751361"/>
                  </a:ext>
                </a:extLst>
              </a:tr>
              <a:tr h="6702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/>
                        <a:t>点击输入内容</a:t>
                      </a:r>
                    </a:p>
                  </a:txBody>
                  <a:tcPr marL="86998" marR="86998" marT="43499" marB="434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33751308"/>
                  </a:ext>
                </a:extLst>
              </a:tr>
              <a:tr h="6702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/>
                        <a:t>点击输入内容</a:t>
                      </a:r>
                    </a:p>
                  </a:txBody>
                  <a:tcPr marL="86998" marR="86998" marT="43499" marB="4349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33502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6856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文本框 400"/>
          <p:cNvSpPr txBox="1"/>
          <p:nvPr/>
        </p:nvSpPr>
        <p:spPr>
          <a:xfrm>
            <a:off x="2899938" y="339657"/>
            <a:ext cx="6392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Information Sheet</a:t>
            </a:r>
            <a:endParaRPr lang="zh-CN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grpSp>
        <p:nvGrpSpPr>
          <p:cNvPr id="408" name="组合 407"/>
          <p:cNvGrpSpPr/>
          <p:nvPr/>
        </p:nvGrpSpPr>
        <p:grpSpPr>
          <a:xfrm>
            <a:off x="1919856" y="1800396"/>
            <a:ext cx="8352289" cy="3257208"/>
            <a:chOff x="1919856" y="1800396"/>
            <a:chExt cx="8352289" cy="3257208"/>
          </a:xfrm>
        </p:grpSpPr>
        <p:grpSp>
          <p:nvGrpSpPr>
            <p:cNvPr id="400" name="组合 399"/>
            <p:cNvGrpSpPr/>
            <p:nvPr/>
          </p:nvGrpSpPr>
          <p:grpSpPr>
            <a:xfrm>
              <a:off x="4481075" y="1800396"/>
              <a:ext cx="3229851" cy="3257208"/>
              <a:chOff x="4540590" y="1996963"/>
              <a:chExt cx="3229851" cy="3257208"/>
            </a:xfrm>
          </p:grpSpPr>
          <p:sp>
            <p:nvSpPr>
              <p:cNvPr id="395" name="Freeform 62"/>
              <p:cNvSpPr>
                <a:spLocks/>
              </p:cNvSpPr>
              <p:nvPr/>
            </p:nvSpPr>
            <p:spPr bwMode="auto">
              <a:xfrm>
                <a:off x="6216990" y="1996963"/>
                <a:ext cx="1553451" cy="1553451"/>
              </a:xfrm>
              <a:custGeom>
                <a:avLst/>
                <a:gdLst>
                  <a:gd name="T0" fmla="*/ 0 w 54"/>
                  <a:gd name="T1" fmla="*/ 16 h 54"/>
                  <a:gd name="T2" fmla="*/ 38 w 54"/>
                  <a:gd name="T3" fmla="*/ 54 h 54"/>
                  <a:gd name="T4" fmla="*/ 54 w 54"/>
                  <a:gd name="T5" fmla="*/ 54 h 54"/>
                  <a:gd name="T6" fmla="*/ 41 w 54"/>
                  <a:gd name="T7" fmla="*/ 20 h 54"/>
                  <a:gd name="T8" fmla="*/ 44 w 54"/>
                  <a:gd name="T9" fmla="*/ 11 h 54"/>
                  <a:gd name="T10" fmla="*/ 35 w 54"/>
                  <a:gd name="T11" fmla="*/ 14 h 54"/>
                  <a:gd name="T12" fmla="*/ 0 w 54"/>
                  <a:gd name="T13" fmla="*/ 0 h 54"/>
                  <a:gd name="T14" fmla="*/ 0 w 54"/>
                  <a:gd name="T15" fmla="*/ 1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54">
                    <a:moveTo>
                      <a:pt x="0" y="16"/>
                    </a:moveTo>
                    <a:cubicBezTo>
                      <a:pt x="21" y="18"/>
                      <a:pt x="37" y="34"/>
                      <a:pt x="38" y="54"/>
                    </a:cubicBezTo>
                    <a:cubicBezTo>
                      <a:pt x="54" y="54"/>
                      <a:pt x="54" y="54"/>
                      <a:pt x="54" y="54"/>
                    </a:cubicBezTo>
                    <a:cubicBezTo>
                      <a:pt x="54" y="41"/>
                      <a:pt x="49" y="29"/>
                      <a:pt x="41" y="2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25" y="6"/>
                      <a:pt x="13" y="1"/>
                      <a:pt x="0" y="0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65A2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6" name="Freeform 63"/>
              <p:cNvSpPr>
                <a:spLocks/>
              </p:cNvSpPr>
              <p:nvPr/>
            </p:nvSpPr>
            <p:spPr bwMode="auto">
              <a:xfrm>
                <a:off x="4540590" y="1996963"/>
                <a:ext cx="1553451" cy="1553451"/>
              </a:xfrm>
              <a:custGeom>
                <a:avLst/>
                <a:gdLst>
                  <a:gd name="T0" fmla="*/ 16 w 54"/>
                  <a:gd name="T1" fmla="*/ 54 h 54"/>
                  <a:gd name="T2" fmla="*/ 54 w 54"/>
                  <a:gd name="T3" fmla="*/ 16 h 54"/>
                  <a:gd name="T4" fmla="*/ 54 w 54"/>
                  <a:gd name="T5" fmla="*/ 0 h 54"/>
                  <a:gd name="T6" fmla="*/ 20 w 54"/>
                  <a:gd name="T7" fmla="*/ 14 h 54"/>
                  <a:gd name="T8" fmla="*/ 11 w 54"/>
                  <a:gd name="T9" fmla="*/ 11 h 54"/>
                  <a:gd name="T10" fmla="*/ 14 w 54"/>
                  <a:gd name="T11" fmla="*/ 20 h 54"/>
                  <a:gd name="T12" fmla="*/ 0 w 54"/>
                  <a:gd name="T13" fmla="*/ 54 h 54"/>
                  <a:gd name="T14" fmla="*/ 16 w 54"/>
                  <a:gd name="T15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54">
                    <a:moveTo>
                      <a:pt x="16" y="54"/>
                    </a:moveTo>
                    <a:cubicBezTo>
                      <a:pt x="17" y="34"/>
                      <a:pt x="34" y="18"/>
                      <a:pt x="54" y="16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41" y="1"/>
                      <a:pt x="29" y="6"/>
                      <a:pt x="20" y="14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6" y="29"/>
                      <a:pt x="0" y="41"/>
                      <a:pt x="0" y="54"/>
                    </a:cubicBezTo>
                    <a:lnTo>
                      <a:pt x="16" y="54"/>
                    </a:lnTo>
                    <a:close/>
                  </a:path>
                </a:pathLst>
              </a:custGeom>
              <a:solidFill>
                <a:srgbClr val="43C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397" name="Freeform 64"/>
              <p:cNvSpPr>
                <a:spLocks/>
              </p:cNvSpPr>
              <p:nvPr/>
            </p:nvSpPr>
            <p:spPr bwMode="auto">
              <a:xfrm>
                <a:off x="4540590" y="3671774"/>
                <a:ext cx="1553451" cy="1582397"/>
              </a:xfrm>
              <a:custGeom>
                <a:avLst/>
                <a:gdLst>
                  <a:gd name="T0" fmla="*/ 54 w 54"/>
                  <a:gd name="T1" fmla="*/ 38 h 55"/>
                  <a:gd name="T2" fmla="*/ 16 w 54"/>
                  <a:gd name="T3" fmla="*/ 0 h 55"/>
                  <a:gd name="T4" fmla="*/ 0 w 54"/>
                  <a:gd name="T5" fmla="*/ 0 h 55"/>
                  <a:gd name="T6" fmla="*/ 14 w 54"/>
                  <a:gd name="T7" fmla="*/ 35 h 55"/>
                  <a:gd name="T8" fmla="*/ 11 w 54"/>
                  <a:gd name="T9" fmla="*/ 44 h 55"/>
                  <a:gd name="T10" fmla="*/ 20 w 54"/>
                  <a:gd name="T11" fmla="*/ 41 h 55"/>
                  <a:gd name="T12" fmla="*/ 54 w 54"/>
                  <a:gd name="T13" fmla="*/ 55 h 55"/>
                  <a:gd name="T14" fmla="*/ 54 w 54"/>
                  <a:gd name="T15" fmla="*/ 3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55">
                    <a:moveTo>
                      <a:pt x="54" y="38"/>
                    </a:moveTo>
                    <a:cubicBezTo>
                      <a:pt x="34" y="37"/>
                      <a:pt x="17" y="21"/>
                      <a:pt x="1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"/>
                      <a:pt x="6" y="26"/>
                      <a:pt x="14" y="35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9" y="49"/>
                      <a:pt x="41" y="54"/>
                      <a:pt x="54" y="55"/>
                    </a:cubicBezTo>
                    <a:lnTo>
                      <a:pt x="54" y="38"/>
                    </a:lnTo>
                    <a:close/>
                  </a:path>
                </a:pathLst>
              </a:custGeom>
              <a:solidFill>
                <a:srgbClr val="DF3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8" name="Freeform 65"/>
              <p:cNvSpPr>
                <a:spLocks/>
              </p:cNvSpPr>
              <p:nvPr/>
            </p:nvSpPr>
            <p:spPr bwMode="auto">
              <a:xfrm>
                <a:off x="6216990" y="3671774"/>
                <a:ext cx="1553451" cy="1582397"/>
              </a:xfrm>
              <a:custGeom>
                <a:avLst/>
                <a:gdLst>
                  <a:gd name="T0" fmla="*/ 44 w 54"/>
                  <a:gd name="T1" fmla="*/ 44 h 55"/>
                  <a:gd name="T2" fmla="*/ 41 w 54"/>
                  <a:gd name="T3" fmla="*/ 35 h 55"/>
                  <a:gd name="T4" fmla="*/ 54 w 54"/>
                  <a:gd name="T5" fmla="*/ 0 h 55"/>
                  <a:gd name="T6" fmla="*/ 38 w 54"/>
                  <a:gd name="T7" fmla="*/ 0 h 55"/>
                  <a:gd name="T8" fmla="*/ 0 w 54"/>
                  <a:gd name="T9" fmla="*/ 38 h 55"/>
                  <a:gd name="T10" fmla="*/ 0 w 54"/>
                  <a:gd name="T11" fmla="*/ 55 h 55"/>
                  <a:gd name="T12" fmla="*/ 35 w 54"/>
                  <a:gd name="T13" fmla="*/ 41 h 55"/>
                  <a:gd name="T14" fmla="*/ 44 w 54"/>
                  <a:gd name="T15" fmla="*/ 4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55">
                    <a:moveTo>
                      <a:pt x="44" y="44"/>
                    </a:moveTo>
                    <a:cubicBezTo>
                      <a:pt x="41" y="35"/>
                      <a:pt x="41" y="35"/>
                      <a:pt x="41" y="35"/>
                    </a:cubicBezTo>
                    <a:cubicBezTo>
                      <a:pt x="49" y="26"/>
                      <a:pt x="54" y="14"/>
                      <a:pt x="54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7" y="21"/>
                      <a:pt x="21" y="37"/>
                      <a:pt x="0" y="38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13" y="54"/>
                      <a:pt x="25" y="49"/>
                      <a:pt x="35" y="41"/>
                    </a:cubicBezTo>
                    <a:lnTo>
                      <a:pt x="44" y="44"/>
                    </a:lnTo>
                    <a:close/>
                  </a:path>
                </a:pathLst>
              </a:custGeom>
              <a:solidFill>
                <a:srgbClr val="4BEC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</p:grpSp>
        <p:sp>
          <p:nvSpPr>
            <p:cNvPr id="402" name="文本框 401"/>
            <p:cNvSpPr txBox="1"/>
            <p:nvPr/>
          </p:nvSpPr>
          <p:spPr>
            <a:xfrm>
              <a:off x="5285015" y="2821553"/>
              <a:ext cx="162197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/>
                <a:t>项目</a:t>
              </a:r>
              <a:endParaRPr lang="en-US" altLang="zh-CN" sz="3600" dirty="0"/>
            </a:p>
            <a:p>
              <a:pPr algn="ctr"/>
              <a:r>
                <a:rPr lang="zh-CN" altLang="en-US" sz="3600" dirty="0"/>
                <a:t>分析</a:t>
              </a:r>
            </a:p>
          </p:txBody>
        </p:sp>
        <p:sp>
          <p:nvSpPr>
            <p:cNvPr id="403" name="矩形 402"/>
            <p:cNvSpPr/>
            <p:nvPr/>
          </p:nvSpPr>
          <p:spPr>
            <a:xfrm>
              <a:off x="1919856" y="1968987"/>
              <a:ext cx="243827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点击此处输入内容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404" name="矩形 403"/>
            <p:cNvSpPr/>
            <p:nvPr/>
          </p:nvSpPr>
          <p:spPr>
            <a:xfrm>
              <a:off x="7833875" y="1968987"/>
              <a:ext cx="243827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点击此处输入内容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405" name="矩形 404"/>
            <p:cNvSpPr/>
            <p:nvPr/>
          </p:nvSpPr>
          <p:spPr>
            <a:xfrm>
              <a:off x="1919856" y="4657494"/>
              <a:ext cx="243827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点击此处输入内容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406" name="矩形 405"/>
            <p:cNvSpPr/>
            <p:nvPr/>
          </p:nvSpPr>
          <p:spPr>
            <a:xfrm>
              <a:off x="7833875" y="4657494"/>
              <a:ext cx="243827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点击此处输入内容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sp>
        <p:nvSpPr>
          <p:cNvPr id="407" name="文本框 406"/>
          <p:cNvSpPr txBox="1"/>
          <p:nvPr/>
        </p:nvSpPr>
        <p:spPr>
          <a:xfrm>
            <a:off x="2929258" y="5468579"/>
            <a:ext cx="63334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这里是示例文字，请单击此处编辑成您的文字，这里是示例文字，请单击此处编辑成您的文字。</a:t>
            </a:r>
            <a:endParaRPr lang="zh-CN" altLang="en-US" sz="2000" spc="3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149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0" y="3943350"/>
            <a:ext cx="12192000" cy="0"/>
          </a:xfrm>
          <a:prstGeom prst="line">
            <a:avLst/>
          </a:prstGeom>
          <a:ln w="317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668564" y="2347574"/>
            <a:ext cx="2095500" cy="1900577"/>
            <a:chOff x="668564" y="2347574"/>
            <a:chExt cx="2095500" cy="1900577"/>
          </a:xfrm>
        </p:grpSpPr>
        <p:sp>
          <p:nvSpPr>
            <p:cNvPr id="18" name="矩形 17"/>
            <p:cNvSpPr/>
            <p:nvPr/>
          </p:nvSpPr>
          <p:spPr>
            <a:xfrm>
              <a:off x="1505403" y="3652839"/>
              <a:ext cx="421822" cy="5953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1542143" y="3776798"/>
              <a:ext cx="348343" cy="348343"/>
            </a:xfrm>
            <a:prstGeom prst="ellipse">
              <a:avLst/>
            </a:prstGeom>
            <a:solidFill>
              <a:srgbClr val="43C7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1505403" y="3740058"/>
              <a:ext cx="421822" cy="421822"/>
            </a:xfrm>
            <a:prstGeom prst="ellipse">
              <a:avLst/>
            </a:prstGeom>
            <a:noFill/>
            <a:ln w="25400">
              <a:solidFill>
                <a:srgbClr val="43C7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/>
            <p:nvPr/>
          </p:nvCxnSpPr>
          <p:spPr>
            <a:xfrm flipV="1">
              <a:off x="1716314" y="2967038"/>
              <a:ext cx="0" cy="723900"/>
            </a:xfrm>
            <a:prstGeom prst="line">
              <a:avLst/>
            </a:prstGeom>
            <a:ln w="25400">
              <a:solidFill>
                <a:srgbClr val="43C7A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/>
            <p:nvPr/>
          </p:nvSpPr>
          <p:spPr>
            <a:xfrm>
              <a:off x="1213869" y="2412497"/>
              <a:ext cx="10048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2016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 rot="10800000">
              <a:off x="668564" y="2347574"/>
              <a:ext cx="2095500" cy="653723"/>
            </a:xfrm>
            <a:custGeom>
              <a:avLst/>
              <a:gdLst>
                <a:gd name="connsiteX0" fmla="*/ 2009229 w 2095500"/>
                <a:gd name="connsiteY0" fmla="*/ 653723 h 653723"/>
                <a:gd name="connsiteX1" fmla="*/ 86271 w 2095500"/>
                <a:gd name="connsiteY1" fmla="*/ 653723 h 653723"/>
                <a:gd name="connsiteX2" fmla="*/ 0 w 2095500"/>
                <a:gd name="connsiteY2" fmla="*/ 567452 h 653723"/>
                <a:gd name="connsiteX3" fmla="*/ 0 w 2095500"/>
                <a:gd name="connsiteY3" fmla="*/ 222376 h 653723"/>
                <a:gd name="connsiteX4" fmla="*/ 86271 w 2095500"/>
                <a:gd name="connsiteY4" fmla="*/ 136105 h 653723"/>
                <a:gd name="connsiteX5" fmla="*/ 968809 w 2095500"/>
                <a:gd name="connsiteY5" fmla="*/ 136105 h 653723"/>
                <a:gd name="connsiteX6" fmla="*/ 1047750 w 2095500"/>
                <a:gd name="connsiteY6" fmla="*/ 0 h 653723"/>
                <a:gd name="connsiteX7" fmla="*/ 1126691 w 2095500"/>
                <a:gd name="connsiteY7" fmla="*/ 136105 h 653723"/>
                <a:gd name="connsiteX8" fmla="*/ 2009229 w 2095500"/>
                <a:gd name="connsiteY8" fmla="*/ 136105 h 653723"/>
                <a:gd name="connsiteX9" fmla="*/ 2095500 w 2095500"/>
                <a:gd name="connsiteY9" fmla="*/ 222376 h 653723"/>
                <a:gd name="connsiteX10" fmla="*/ 2095500 w 2095500"/>
                <a:gd name="connsiteY10" fmla="*/ 567452 h 653723"/>
                <a:gd name="connsiteX11" fmla="*/ 2009229 w 2095500"/>
                <a:gd name="connsiteY11" fmla="*/ 653723 h 653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5500" h="653723">
                  <a:moveTo>
                    <a:pt x="2009229" y="653723"/>
                  </a:moveTo>
                  <a:lnTo>
                    <a:pt x="86271" y="653723"/>
                  </a:lnTo>
                  <a:cubicBezTo>
                    <a:pt x="38625" y="653723"/>
                    <a:pt x="0" y="615098"/>
                    <a:pt x="0" y="567452"/>
                  </a:cubicBezTo>
                  <a:lnTo>
                    <a:pt x="0" y="222376"/>
                  </a:lnTo>
                  <a:cubicBezTo>
                    <a:pt x="0" y="174730"/>
                    <a:pt x="38625" y="136105"/>
                    <a:pt x="86271" y="136105"/>
                  </a:cubicBezTo>
                  <a:lnTo>
                    <a:pt x="968809" y="136105"/>
                  </a:lnTo>
                  <a:lnTo>
                    <a:pt x="1047750" y="0"/>
                  </a:lnTo>
                  <a:lnTo>
                    <a:pt x="1126691" y="136105"/>
                  </a:lnTo>
                  <a:lnTo>
                    <a:pt x="2009229" y="136105"/>
                  </a:lnTo>
                  <a:cubicBezTo>
                    <a:pt x="2056875" y="136105"/>
                    <a:pt x="2095500" y="174730"/>
                    <a:pt x="2095500" y="222376"/>
                  </a:cubicBezTo>
                  <a:lnTo>
                    <a:pt x="2095500" y="567452"/>
                  </a:lnTo>
                  <a:cubicBezTo>
                    <a:pt x="2095500" y="615098"/>
                    <a:pt x="2056875" y="653723"/>
                    <a:pt x="2009229" y="653723"/>
                  </a:cubicBezTo>
                  <a:close/>
                </a:path>
              </a:pathLst>
            </a:custGeom>
            <a:noFill/>
            <a:ln w="22225">
              <a:solidFill>
                <a:srgbClr val="43C7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2899938" y="339657"/>
            <a:ext cx="6392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Timeline</a:t>
            </a:r>
            <a:endParaRPr lang="zh-CN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65099" y="4220528"/>
            <a:ext cx="1715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Click on the input what you need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pSp>
        <p:nvGrpSpPr>
          <p:cNvPr id="22" name="组合 21"/>
          <p:cNvGrpSpPr/>
          <p:nvPr/>
        </p:nvGrpSpPr>
        <p:grpSpPr>
          <a:xfrm flipV="1">
            <a:off x="2877425" y="3654333"/>
            <a:ext cx="2095500" cy="1900577"/>
            <a:chOff x="668564" y="2347574"/>
            <a:chExt cx="2095500" cy="1900577"/>
          </a:xfrm>
        </p:grpSpPr>
        <p:sp>
          <p:nvSpPr>
            <p:cNvPr id="23" name="矩形 22"/>
            <p:cNvSpPr/>
            <p:nvPr/>
          </p:nvSpPr>
          <p:spPr>
            <a:xfrm>
              <a:off x="1505403" y="3652839"/>
              <a:ext cx="421822" cy="5953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1542143" y="3776798"/>
              <a:ext cx="348343" cy="348343"/>
            </a:xfrm>
            <a:prstGeom prst="ellipse">
              <a:avLst/>
            </a:prstGeom>
            <a:solidFill>
              <a:srgbClr val="ED5170"/>
            </a:solidFill>
            <a:ln>
              <a:solidFill>
                <a:srgbClr val="ED51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1505403" y="3740058"/>
              <a:ext cx="421822" cy="421822"/>
            </a:xfrm>
            <a:prstGeom prst="ellipse">
              <a:avLst/>
            </a:prstGeom>
            <a:noFill/>
            <a:ln w="25400">
              <a:solidFill>
                <a:srgbClr val="ED51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6" name="直接连接符 25"/>
            <p:cNvCxnSpPr/>
            <p:nvPr/>
          </p:nvCxnSpPr>
          <p:spPr>
            <a:xfrm flipV="1">
              <a:off x="1716314" y="2967038"/>
              <a:ext cx="0" cy="723900"/>
            </a:xfrm>
            <a:prstGeom prst="line">
              <a:avLst/>
            </a:prstGeom>
            <a:ln w="25400">
              <a:solidFill>
                <a:srgbClr val="ED517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/>
            <p:cNvSpPr txBox="1"/>
            <p:nvPr/>
          </p:nvSpPr>
          <p:spPr>
            <a:xfrm flipV="1">
              <a:off x="1213869" y="2412497"/>
              <a:ext cx="1004888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2017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28" name="任意多边形 27"/>
            <p:cNvSpPr/>
            <p:nvPr/>
          </p:nvSpPr>
          <p:spPr>
            <a:xfrm rot="10800000">
              <a:off x="668564" y="2347574"/>
              <a:ext cx="2095500" cy="653723"/>
            </a:xfrm>
            <a:custGeom>
              <a:avLst/>
              <a:gdLst>
                <a:gd name="connsiteX0" fmla="*/ 2009229 w 2095500"/>
                <a:gd name="connsiteY0" fmla="*/ 653723 h 653723"/>
                <a:gd name="connsiteX1" fmla="*/ 86271 w 2095500"/>
                <a:gd name="connsiteY1" fmla="*/ 653723 h 653723"/>
                <a:gd name="connsiteX2" fmla="*/ 0 w 2095500"/>
                <a:gd name="connsiteY2" fmla="*/ 567452 h 653723"/>
                <a:gd name="connsiteX3" fmla="*/ 0 w 2095500"/>
                <a:gd name="connsiteY3" fmla="*/ 222376 h 653723"/>
                <a:gd name="connsiteX4" fmla="*/ 86271 w 2095500"/>
                <a:gd name="connsiteY4" fmla="*/ 136105 h 653723"/>
                <a:gd name="connsiteX5" fmla="*/ 968809 w 2095500"/>
                <a:gd name="connsiteY5" fmla="*/ 136105 h 653723"/>
                <a:gd name="connsiteX6" fmla="*/ 1047750 w 2095500"/>
                <a:gd name="connsiteY6" fmla="*/ 0 h 653723"/>
                <a:gd name="connsiteX7" fmla="*/ 1126691 w 2095500"/>
                <a:gd name="connsiteY7" fmla="*/ 136105 h 653723"/>
                <a:gd name="connsiteX8" fmla="*/ 2009229 w 2095500"/>
                <a:gd name="connsiteY8" fmla="*/ 136105 h 653723"/>
                <a:gd name="connsiteX9" fmla="*/ 2095500 w 2095500"/>
                <a:gd name="connsiteY9" fmla="*/ 222376 h 653723"/>
                <a:gd name="connsiteX10" fmla="*/ 2095500 w 2095500"/>
                <a:gd name="connsiteY10" fmla="*/ 567452 h 653723"/>
                <a:gd name="connsiteX11" fmla="*/ 2009229 w 2095500"/>
                <a:gd name="connsiteY11" fmla="*/ 653723 h 653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5500" h="653723">
                  <a:moveTo>
                    <a:pt x="2009229" y="653723"/>
                  </a:moveTo>
                  <a:lnTo>
                    <a:pt x="86271" y="653723"/>
                  </a:lnTo>
                  <a:cubicBezTo>
                    <a:pt x="38625" y="653723"/>
                    <a:pt x="0" y="615098"/>
                    <a:pt x="0" y="567452"/>
                  </a:cubicBezTo>
                  <a:lnTo>
                    <a:pt x="0" y="222376"/>
                  </a:lnTo>
                  <a:cubicBezTo>
                    <a:pt x="0" y="174730"/>
                    <a:pt x="38625" y="136105"/>
                    <a:pt x="86271" y="136105"/>
                  </a:cubicBezTo>
                  <a:lnTo>
                    <a:pt x="968809" y="136105"/>
                  </a:lnTo>
                  <a:lnTo>
                    <a:pt x="1047750" y="0"/>
                  </a:lnTo>
                  <a:lnTo>
                    <a:pt x="1126691" y="136105"/>
                  </a:lnTo>
                  <a:lnTo>
                    <a:pt x="2009229" y="136105"/>
                  </a:lnTo>
                  <a:cubicBezTo>
                    <a:pt x="2056875" y="136105"/>
                    <a:pt x="2095500" y="174730"/>
                    <a:pt x="2095500" y="222376"/>
                  </a:cubicBezTo>
                  <a:lnTo>
                    <a:pt x="2095500" y="567452"/>
                  </a:lnTo>
                  <a:cubicBezTo>
                    <a:pt x="2095500" y="615098"/>
                    <a:pt x="2056875" y="653723"/>
                    <a:pt x="2009229" y="653723"/>
                  </a:cubicBezTo>
                  <a:close/>
                </a:path>
              </a:pathLst>
            </a:custGeom>
            <a:noFill/>
            <a:ln w="22225">
              <a:solidFill>
                <a:srgbClr val="ED51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矩形 28"/>
          <p:cNvSpPr/>
          <p:nvPr/>
        </p:nvSpPr>
        <p:spPr>
          <a:xfrm>
            <a:off x="3067558" y="3034802"/>
            <a:ext cx="1715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Click on the input what you need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5086286" y="2349637"/>
            <a:ext cx="2095500" cy="1900577"/>
            <a:chOff x="668564" y="2347574"/>
            <a:chExt cx="2095500" cy="1900577"/>
          </a:xfrm>
        </p:grpSpPr>
        <p:sp>
          <p:nvSpPr>
            <p:cNvPr id="31" name="矩形 30"/>
            <p:cNvSpPr/>
            <p:nvPr/>
          </p:nvSpPr>
          <p:spPr>
            <a:xfrm>
              <a:off x="1505403" y="3652839"/>
              <a:ext cx="421822" cy="5953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1542143" y="3776798"/>
              <a:ext cx="348343" cy="348343"/>
            </a:xfrm>
            <a:prstGeom prst="ellipse">
              <a:avLst/>
            </a:prstGeom>
            <a:solidFill>
              <a:srgbClr val="4BECC9"/>
            </a:solidFill>
            <a:ln>
              <a:solidFill>
                <a:srgbClr val="4BEC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1505403" y="3740058"/>
              <a:ext cx="421822" cy="421822"/>
            </a:xfrm>
            <a:prstGeom prst="ellipse">
              <a:avLst/>
            </a:prstGeom>
            <a:noFill/>
            <a:ln w="25400">
              <a:solidFill>
                <a:srgbClr val="4BEC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4" name="直接连接符 33"/>
            <p:cNvCxnSpPr/>
            <p:nvPr/>
          </p:nvCxnSpPr>
          <p:spPr>
            <a:xfrm flipV="1">
              <a:off x="1716314" y="2967038"/>
              <a:ext cx="0" cy="723900"/>
            </a:xfrm>
            <a:prstGeom prst="line">
              <a:avLst/>
            </a:prstGeom>
            <a:ln w="25400">
              <a:solidFill>
                <a:srgbClr val="4BECC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1213869" y="2412497"/>
              <a:ext cx="1004888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2018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 rot="10800000">
              <a:off x="668564" y="2347574"/>
              <a:ext cx="2095500" cy="653723"/>
            </a:xfrm>
            <a:custGeom>
              <a:avLst/>
              <a:gdLst>
                <a:gd name="connsiteX0" fmla="*/ 2009229 w 2095500"/>
                <a:gd name="connsiteY0" fmla="*/ 653723 h 653723"/>
                <a:gd name="connsiteX1" fmla="*/ 86271 w 2095500"/>
                <a:gd name="connsiteY1" fmla="*/ 653723 h 653723"/>
                <a:gd name="connsiteX2" fmla="*/ 0 w 2095500"/>
                <a:gd name="connsiteY2" fmla="*/ 567452 h 653723"/>
                <a:gd name="connsiteX3" fmla="*/ 0 w 2095500"/>
                <a:gd name="connsiteY3" fmla="*/ 222376 h 653723"/>
                <a:gd name="connsiteX4" fmla="*/ 86271 w 2095500"/>
                <a:gd name="connsiteY4" fmla="*/ 136105 h 653723"/>
                <a:gd name="connsiteX5" fmla="*/ 968809 w 2095500"/>
                <a:gd name="connsiteY5" fmla="*/ 136105 h 653723"/>
                <a:gd name="connsiteX6" fmla="*/ 1047750 w 2095500"/>
                <a:gd name="connsiteY6" fmla="*/ 0 h 653723"/>
                <a:gd name="connsiteX7" fmla="*/ 1126691 w 2095500"/>
                <a:gd name="connsiteY7" fmla="*/ 136105 h 653723"/>
                <a:gd name="connsiteX8" fmla="*/ 2009229 w 2095500"/>
                <a:gd name="connsiteY8" fmla="*/ 136105 h 653723"/>
                <a:gd name="connsiteX9" fmla="*/ 2095500 w 2095500"/>
                <a:gd name="connsiteY9" fmla="*/ 222376 h 653723"/>
                <a:gd name="connsiteX10" fmla="*/ 2095500 w 2095500"/>
                <a:gd name="connsiteY10" fmla="*/ 567452 h 653723"/>
                <a:gd name="connsiteX11" fmla="*/ 2009229 w 2095500"/>
                <a:gd name="connsiteY11" fmla="*/ 653723 h 653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5500" h="653723">
                  <a:moveTo>
                    <a:pt x="2009229" y="653723"/>
                  </a:moveTo>
                  <a:lnTo>
                    <a:pt x="86271" y="653723"/>
                  </a:lnTo>
                  <a:cubicBezTo>
                    <a:pt x="38625" y="653723"/>
                    <a:pt x="0" y="615098"/>
                    <a:pt x="0" y="567452"/>
                  </a:cubicBezTo>
                  <a:lnTo>
                    <a:pt x="0" y="222376"/>
                  </a:lnTo>
                  <a:cubicBezTo>
                    <a:pt x="0" y="174730"/>
                    <a:pt x="38625" y="136105"/>
                    <a:pt x="86271" y="136105"/>
                  </a:cubicBezTo>
                  <a:lnTo>
                    <a:pt x="968809" y="136105"/>
                  </a:lnTo>
                  <a:lnTo>
                    <a:pt x="1047750" y="0"/>
                  </a:lnTo>
                  <a:lnTo>
                    <a:pt x="1126691" y="136105"/>
                  </a:lnTo>
                  <a:lnTo>
                    <a:pt x="2009229" y="136105"/>
                  </a:lnTo>
                  <a:cubicBezTo>
                    <a:pt x="2056875" y="136105"/>
                    <a:pt x="2095500" y="174730"/>
                    <a:pt x="2095500" y="222376"/>
                  </a:cubicBezTo>
                  <a:lnTo>
                    <a:pt x="2095500" y="567452"/>
                  </a:lnTo>
                  <a:cubicBezTo>
                    <a:pt x="2095500" y="615098"/>
                    <a:pt x="2056875" y="653723"/>
                    <a:pt x="2009229" y="653723"/>
                  </a:cubicBezTo>
                  <a:close/>
                </a:path>
              </a:pathLst>
            </a:custGeom>
            <a:noFill/>
            <a:ln w="22225">
              <a:solidFill>
                <a:srgbClr val="4BEC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矩形 36"/>
          <p:cNvSpPr/>
          <p:nvPr/>
        </p:nvSpPr>
        <p:spPr>
          <a:xfrm>
            <a:off x="5264207" y="4220528"/>
            <a:ext cx="1715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Click on the input what you need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pSp>
        <p:nvGrpSpPr>
          <p:cNvPr id="38" name="组合 37"/>
          <p:cNvGrpSpPr/>
          <p:nvPr/>
        </p:nvGrpSpPr>
        <p:grpSpPr>
          <a:xfrm flipV="1">
            <a:off x="7295147" y="3654333"/>
            <a:ext cx="2095500" cy="1900577"/>
            <a:chOff x="668564" y="2347574"/>
            <a:chExt cx="2095500" cy="1900577"/>
          </a:xfrm>
        </p:grpSpPr>
        <p:sp>
          <p:nvSpPr>
            <p:cNvPr id="39" name="矩形 38"/>
            <p:cNvSpPr/>
            <p:nvPr/>
          </p:nvSpPr>
          <p:spPr>
            <a:xfrm>
              <a:off x="1505403" y="3652839"/>
              <a:ext cx="421822" cy="5953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542143" y="3776798"/>
              <a:ext cx="348343" cy="348343"/>
            </a:xfrm>
            <a:prstGeom prst="ellipse">
              <a:avLst/>
            </a:prstGeom>
            <a:solidFill>
              <a:srgbClr val="4F96BD"/>
            </a:solidFill>
            <a:ln>
              <a:solidFill>
                <a:srgbClr val="4F96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505403" y="3740058"/>
              <a:ext cx="421822" cy="421822"/>
            </a:xfrm>
            <a:prstGeom prst="ellipse">
              <a:avLst/>
            </a:prstGeom>
            <a:noFill/>
            <a:ln w="25400">
              <a:solidFill>
                <a:srgbClr val="4F96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2" name="直接连接符 41"/>
            <p:cNvCxnSpPr/>
            <p:nvPr/>
          </p:nvCxnSpPr>
          <p:spPr>
            <a:xfrm flipV="1">
              <a:off x="1716314" y="2967038"/>
              <a:ext cx="0" cy="723900"/>
            </a:xfrm>
            <a:prstGeom prst="line">
              <a:avLst/>
            </a:prstGeom>
            <a:ln w="25400">
              <a:solidFill>
                <a:srgbClr val="4F96B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/>
            <p:cNvSpPr txBox="1"/>
            <p:nvPr/>
          </p:nvSpPr>
          <p:spPr>
            <a:xfrm flipV="1">
              <a:off x="1213869" y="2412497"/>
              <a:ext cx="1004888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2019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 rot="10800000">
              <a:off x="668564" y="2347574"/>
              <a:ext cx="2095500" cy="653723"/>
            </a:xfrm>
            <a:custGeom>
              <a:avLst/>
              <a:gdLst>
                <a:gd name="connsiteX0" fmla="*/ 2009229 w 2095500"/>
                <a:gd name="connsiteY0" fmla="*/ 653723 h 653723"/>
                <a:gd name="connsiteX1" fmla="*/ 86271 w 2095500"/>
                <a:gd name="connsiteY1" fmla="*/ 653723 h 653723"/>
                <a:gd name="connsiteX2" fmla="*/ 0 w 2095500"/>
                <a:gd name="connsiteY2" fmla="*/ 567452 h 653723"/>
                <a:gd name="connsiteX3" fmla="*/ 0 w 2095500"/>
                <a:gd name="connsiteY3" fmla="*/ 222376 h 653723"/>
                <a:gd name="connsiteX4" fmla="*/ 86271 w 2095500"/>
                <a:gd name="connsiteY4" fmla="*/ 136105 h 653723"/>
                <a:gd name="connsiteX5" fmla="*/ 968809 w 2095500"/>
                <a:gd name="connsiteY5" fmla="*/ 136105 h 653723"/>
                <a:gd name="connsiteX6" fmla="*/ 1047750 w 2095500"/>
                <a:gd name="connsiteY6" fmla="*/ 0 h 653723"/>
                <a:gd name="connsiteX7" fmla="*/ 1126691 w 2095500"/>
                <a:gd name="connsiteY7" fmla="*/ 136105 h 653723"/>
                <a:gd name="connsiteX8" fmla="*/ 2009229 w 2095500"/>
                <a:gd name="connsiteY8" fmla="*/ 136105 h 653723"/>
                <a:gd name="connsiteX9" fmla="*/ 2095500 w 2095500"/>
                <a:gd name="connsiteY9" fmla="*/ 222376 h 653723"/>
                <a:gd name="connsiteX10" fmla="*/ 2095500 w 2095500"/>
                <a:gd name="connsiteY10" fmla="*/ 567452 h 653723"/>
                <a:gd name="connsiteX11" fmla="*/ 2009229 w 2095500"/>
                <a:gd name="connsiteY11" fmla="*/ 653723 h 653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5500" h="653723">
                  <a:moveTo>
                    <a:pt x="2009229" y="653723"/>
                  </a:moveTo>
                  <a:lnTo>
                    <a:pt x="86271" y="653723"/>
                  </a:lnTo>
                  <a:cubicBezTo>
                    <a:pt x="38625" y="653723"/>
                    <a:pt x="0" y="615098"/>
                    <a:pt x="0" y="567452"/>
                  </a:cubicBezTo>
                  <a:lnTo>
                    <a:pt x="0" y="222376"/>
                  </a:lnTo>
                  <a:cubicBezTo>
                    <a:pt x="0" y="174730"/>
                    <a:pt x="38625" y="136105"/>
                    <a:pt x="86271" y="136105"/>
                  </a:cubicBezTo>
                  <a:lnTo>
                    <a:pt x="968809" y="136105"/>
                  </a:lnTo>
                  <a:lnTo>
                    <a:pt x="1047750" y="0"/>
                  </a:lnTo>
                  <a:lnTo>
                    <a:pt x="1126691" y="136105"/>
                  </a:lnTo>
                  <a:lnTo>
                    <a:pt x="2009229" y="136105"/>
                  </a:lnTo>
                  <a:cubicBezTo>
                    <a:pt x="2056875" y="136105"/>
                    <a:pt x="2095500" y="174730"/>
                    <a:pt x="2095500" y="222376"/>
                  </a:cubicBezTo>
                  <a:lnTo>
                    <a:pt x="2095500" y="567452"/>
                  </a:lnTo>
                  <a:cubicBezTo>
                    <a:pt x="2095500" y="615098"/>
                    <a:pt x="2056875" y="653723"/>
                    <a:pt x="2009229" y="653723"/>
                  </a:cubicBezTo>
                  <a:close/>
                </a:path>
              </a:pathLst>
            </a:custGeom>
            <a:noFill/>
            <a:ln w="22225">
              <a:solidFill>
                <a:srgbClr val="4F96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矩形 44"/>
          <p:cNvSpPr/>
          <p:nvPr/>
        </p:nvSpPr>
        <p:spPr>
          <a:xfrm>
            <a:off x="7485280" y="3063281"/>
            <a:ext cx="1715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Click on the input what you need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9504009" y="2354616"/>
            <a:ext cx="2095500" cy="1900577"/>
            <a:chOff x="668564" y="2347574"/>
            <a:chExt cx="2095500" cy="1900577"/>
          </a:xfrm>
        </p:grpSpPr>
        <p:sp>
          <p:nvSpPr>
            <p:cNvPr id="47" name="矩形 46"/>
            <p:cNvSpPr/>
            <p:nvPr/>
          </p:nvSpPr>
          <p:spPr>
            <a:xfrm>
              <a:off x="1505403" y="3652839"/>
              <a:ext cx="421822" cy="5953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1542143" y="3776798"/>
              <a:ext cx="348343" cy="348343"/>
            </a:xfrm>
            <a:prstGeom prst="ellipse">
              <a:avLst/>
            </a:prstGeom>
            <a:solidFill>
              <a:srgbClr val="4BECC9"/>
            </a:solidFill>
            <a:ln>
              <a:solidFill>
                <a:srgbClr val="4BEC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1505403" y="3740058"/>
              <a:ext cx="421822" cy="421822"/>
            </a:xfrm>
            <a:prstGeom prst="ellipse">
              <a:avLst/>
            </a:prstGeom>
            <a:noFill/>
            <a:ln w="25400">
              <a:solidFill>
                <a:srgbClr val="4BEC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0" name="直接连接符 49"/>
            <p:cNvCxnSpPr/>
            <p:nvPr/>
          </p:nvCxnSpPr>
          <p:spPr>
            <a:xfrm flipV="1">
              <a:off x="1716314" y="2967038"/>
              <a:ext cx="0" cy="723900"/>
            </a:xfrm>
            <a:prstGeom prst="line">
              <a:avLst/>
            </a:prstGeom>
            <a:ln w="25400">
              <a:solidFill>
                <a:srgbClr val="4BECC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文本框 50"/>
            <p:cNvSpPr txBox="1"/>
            <p:nvPr/>
          </p:nvSpPr>
          <p:spPr>
            <a:xfrm>
              <a:off x="1213869" y="2412497"/>
              <a:ext cx="1004888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2020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52" name="任意多边形 51"/>
            <p:cNvSpPr/>
            <p:nvPr/>
          </p:nvSpPr>
          <p:spPr>
            <a:xfrm rot="10800000">
              <a:off x="668564" y="2347574"/>
              <a:ext cx="2095500" cy="653723"/>
            </a:xfrm>
            <a:custGeom>
              <a:avLst/>
              <a:gdLst>
                <a:gd name="connsiteX0" fmla="*/ 2009229 w 2095500"/>
                <a:gd name="connsiteY0" fmla="*/ 653723 h 653723"/>
                <a:gd name="connsiteX1" fmla="*/ 86271 w 2095500"/>
                <a:gd name="connsiteY1" fmla="*/ 653723 h 653723"/>
                <a:gd name="connsiteX2" fmla="*/ 0 w 2095500"/>
                <a:gd name="connsiteY2" fmla="*/ 567452 h 653723"/>
                <a:gd name="connsiteX3" fmla="*/ 0 w 2095500"/>
                <a:gd name="connsiteY3" fmla="*/ 222376 h 653723"/>
                <a:gd name="connsiteX4" fmla="*/ 86271 w 2095500"/>
                <a:gd name="connsiteY4" fmla="*/ 136105 h 653723"/>
                <a:gd name="connsiteX5" fmla="*/ 968809 w 2095500"/>
                <a:gd name="connsiteY5" fmla="*/ 136105 h 653723"/>
                <a:gd name="connsiteX6" fmla="*/ 1047750 w 2095500"/>
                <a:gd name="connsiteY6" fmla="*/ 0 h 653723"/>
                <a:gd name="connsiteX7" fmla="*/ 1126691 w 2095500"/>
                <a:gd name="connsiteY7" fmla="*/ 136105 h 653723"/>
                <a:gd name="connsiteX8" fmla="*/ 2009229 w 2095500"/>
                <a:gd name="connsiteY8" fmla="*/ 136105 h 653723"/>
                <a:gd name="connsiteX9" fmla="*/ 2095500 w 2095500"/>
                <a:gd name="connsiteY9" fmla="*/ 222376 h 653723"/>
                <a:gd name="connsiteX10" fmla="*/ 2095500 w 2095500"/>
                <a:gd name="connsiteY10" fmla="*/ 567452 h 653723"/>
                <a:gd name="connsiteX11" fmla="*/ 2009229 w 2095500"/>
                <a:gd name="connsiteY11" fmla="*/ 653723 h 653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5500" h="653723">
                  <a:moveTo>
                    <a:pt x="2009229" y="653723"/>
                  </a:moveTo>
                  <a:lnTo>
                    <a:pt x="86271" y="653723"/>
                  </a:lnTo>
                  <a:cubicBezTo>
                    <a:pt x="38625" y="653723"/>
                    <a:pt x="0" y="615098"/>
                    <a:pt x="0" y="567452"/>
                  </a:cubicBezTo>
                  <a:lnTo>
                    <a:pt x="0" y="222376"/>
                  </a:lnTo>
                  <a:cubicBezTo>
                    <a:pt x="0" y="174730"/>
                    <a:pt x="38625" y="136105"/>
                    <a:pt x="86271" y="136105"/>
                  </a:cubicBezTo>
                  <a:lnTo>
                    <a:pt x="968809" y="136105"/>
                  </a:lnTo>
                  <a:lnTo>
                    <a:pt x="1047750" y="0"/>
                  </a:lnTo>
                  <a:lnTo>
                    <a:pt x="1126691" y="136105"/>
                  </a:lnTo>
                  <a:lnTo>
                    <a:pt x="2009229" y="136105"/>
                  </a:lnTo>
                  <a:cubicBezTo>
                    <a:pt x="2056875" y="136105"/>
                    <a:pt x="2095500" y="174730"/>
                    <a:pt x="2095500" y="222376"/>
                  </a:cubicBezTo>
                  <a:lnTo>
                    <a:pt x="2095500" y="567452"/>
                  </a:lnTo>
                  <a:cubicBezTo>
                    <a:pt x="2095500" y="615098"/>
                    <a:pt x="2056875" y="653723"/>
                    <a:pt x="2009229" y="653723"/>
                  </a:cubicBezTo>
                  <a:close/>
                </a:path>
              </a:pathLst>
            </a:custGeom>
            <a:noFill/>
            <a:ln w="22225">
              <a:solidFill>
                <a:srgbClr val="4BEC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" name="矩形 52"/>
          <p:cNvSpPr/>
          <p:nvPr/>
        </p:nvSpPr>
        <p:spPr>
          <a:xfrm>
            <a:off x="9694139" y="4220528"/>
            <a:ext cx="1715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Click on the input what you need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58345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组合 163"/>
          <p:cNvGrpSpPr/>
          <p:nvPr/>
        </p:nvGrpSpPr>
        <p:grpSpPr>
          <a:xfrm>
            <a:off x="864585" y="2147157"/>
            <a:ext cx="7586688" cy="3691536"/>
            <a:chOff x="2109762" y="1389906"/>
            <a:chExt cx="6704933" cy="3262491"/>
          </a:xfrm>
        </p:grpSpPr>
        <p:grpSp>
          <p:nvGrpSpPr>
            <p:cNvPr id="5" name="组合 4"/>
            <p:cNvGrpSpPr/>
            <p:nvPr/>
          </p:nvGrpSpPr>
          <p:grpSpPr>
            <a:xfrm>
              <a:off x="2109762" y="1533922"/>
              <a:ext cx="663575" cy="658956"/>
              <a:chOff x="662653" y="1480398"/>
              <a:chExt cx="663575" cy="658956"/>
            </a:xfrm>
          </p:grpSpPr>
          <p:sp>
            <p:nvSpPr>
              <p:cNvPr id="6" name="Freeform 33"/>
              <p:cNvSpPr>
                <a:spLocks/>
              </p:cNvSpPr>
              <p:nvPr/>
            </p:nvSpPr>
            <p:spPr bwMode="auto">
              <a:xfrm>
                <a:off x="996029" y="1764704"/>
                <a:ext cx="60325" cy="374650"/>
              </a:xfrm>
              <a:custGeom>
                <a:avLst/>
                <a:gdLst>
                  <a:gd name="T0" fmla="*/ 0 w 38"/>
                  <a:gd name="T1" fmla="*/ 30 h 236"/>
                  <a:gd name="T2" fmla="*/ 38 w 38"/>
                  <a:gd name="T3" fmla="*/ 0 h 236"/>
                  <a:gd name="T4" fmla="*/ 38 w 38"/>
                  <a:gd name="T5" fmla="*/ 203 h 236"/>
                  <a:gd name="T6" fmla="*/ 0 w 38"/>
                  <a:gd name="T7" fmla="*/ 236 h 236"/>
                  <a:gd name="T8" fmla="*/ 0 w 38"/>
                  <a:gd name="T9" fmla="*/ 30 h 236"/>
                  <a:gd name="T10" fmla="*/ 0 w 38"/>
                  <a:gd name="T11" fmla="*/ 3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236">
                    <a:moveTo>
                      <a:pt x="0" y="30"/>
                    </a:moveTo>
                    <a:lnTo>
                      <a:pt x="38" y="0"/>
                    </a:lnTo>
                    <a:lnTo>
                      <a:pt x="38" y="203"/>
                    </a:lnTo>
                    <a:lnTo>
                      <a:pt x="0" y="236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4BEC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Freeform 34"/>
              <p:cNvSpPr>
                <a:spLocks/>
              </p:cNvSpPr>
              <p:nvPr/>
            </p:nvSpPr>
            <p:spPr bwMode="auto">
              <a:xfrm>
                <a:off x="897604" y="1671042"/>
                <a:ext cx="158750" cy="415925"/>
              </a:xfrm>
              <a:custGeom>
                <a:avLst/>
                <a:gdLst>
                  <a:gd name="T0" fmla="*/ 0 w 100"/>
                  <a:gd name="T1" fmla="*/ 0 h 262"/>
                  <a:gd name="T2" fmla="*/ 100 w 100"/>
                  <a:gd name="T3" fmla="*/ 59 h 262"/>
                  <a:gd name="T4" fmla="*/ 100 w 100"/>
                  <a:gd name="T5" fmla="*/ 262 h 262"/>
                  <a:gd name="T6" fmla="*/ 0 w 100"/>
                  <a:gd name="T7" fmla="*/ 205 h 262"/>
                  <a:gd name="T8" fmla="*/ 0 w 100"/>
                  <a:gd name="T9" fmla="*/ 0 h 262"/>
                  <a:gd name="T10" fmla="*/ 0 w 100"/>
                  <a:gd name="T11" fmla="*/ 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" h="262">
                    <a:moveTo>
                      <a:pt x="0" y="0"/>
                    </a:moveTo>
                    <a:lnTo>
                      <a:pt x="100" y="59"/>
                    </a:lnTo>
                    <a:lnTo>
                      <a:pt x="100" y="262"/>
                    </a:lnTo>
                    <a:lnTo>
                      <a:pt x="0" y="20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7D7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35"/>
              <p:cNvSpPr>
                <a:spLocks/>
              </p:cNvSpPr>
              <p:nvPr/>
            </p:nvSpPr>
            <p:spPr bwMode="auto">
              <a:xfrm>
                <a:off x="897604" y="1613892"/>
                <a:ext cx="247650" cy="382588"/>
              </a:xfrm>
              <a:custGeom>
                <a:avLst/>
                <a:gdLst>
                  <a:gd name="T0" fmla="*/ 0 w 156"/>
                  <a:gd name="T1" fmla="*/ 36 h 241"/>
                  <a:gd name="T2" fmla="*/ 156 w 156"/>
                  <a:gd name="T3" fmla="*/ 0 h 241"/>
                  <a:gd name="T4" fmla="*/ 156 w 156"/>
                  <a:gd name="T5" fmla="*/ 203 h 241"/>
                  <a:gd name="T6" fmla="*/ 0 w 156"/>
                  <a:gd name="T7" fmla="*/ 241 h 241"/>
                  <a:gd name="T8" fmla="*/ 0 w 156"/>
                  <a:gd name="T9" fmla="*/ 36 h 241"/>
                  <a:gd name="T10" fmla="*/ 0 w 156"/>
                  <a:gd name="T11" fmla="*/ 36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6" h="241">
                    <a:moveTo>
                      <a:pt x="0" y="36"/>
                    </a:moveTo>
                    <a:lnTo>
                      <a:pt x="156" y="0"/>
                    </a:lnTo>
                    <a:lnTo>
                      <a:pt x="156" y="203"/>
                    </a:lnTo>
                    <a:lnTo>
                      <a:pt x="0" y="241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4BEC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36"/>
              <p:cNvSpPr>
                <a:spLocks/>
              </p:cNvSpPr>
              <p:nvPr/>
            </p:nvSpPr>
            <p:spPr bwMode="auto">
              <a:xfrm>
                <a:off x="662654" y="1482129"/>
                <a:ext cx="482600" cy="454025"/>
              </a:xfrm>
              <a:custGeom>
                <a:avLst/>
                <a:gdLst>
                  <a:gd name="T0" fmla="*/ 0 w 304"/>
                  <a:gd name="T1" fmla="*/ 0 h 286"/>
                  <a:gd name="T2" fmla="*/ 304 w 304"/>
                  <a:gd name="T3" fmla="*/ 83 h 286"/>
                  <a:gd name="T4" fmla="*/ 304 w 304"/>
                  <a:gd name="T5" fmla="*/ 286 h 286"/>
                  <a:gd name="T6" fmla="*/ 0 w 304"/>
                  <a:gd name="T7" fmla="*/ 206 h 286"/>
                  <a:gd name="T8" fmla="*/ 0 w 304"/>
                  <a:gd name="T9" fmla="*/ 0 h 286"/>
                  <a:gd name="T10" fmla="*/ 0 w 304"/>
                  <a:gd name="T11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4" h="286">
                    <a:moveTo>
                      <a:pt x="0" y="0"/>
                    </a:moveTo>
                    <a:lnTo>
                      <a:pt x="304" y="83"/>
                    </a:lnTo>
                    <a:lnTo>
                      <a:pt x="304" y="286"/>
                    </a:lnTo>
                    <a:lnTo>
                      <a:pt x="0" y="20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7D7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37"/>
              <p:cNvSpPr>
                <a:spLocks/>
              </p:cNvSpPr>
              <p:nvPr/>
            </p:nvSpPr>
            <p:spPr bwMode="auto">
              <a:xfrm>
                <a:off x="662653" y="1480398"/>
                <a:ext cx="663575" cy="327025"/>
              </a:xfrm>
              <a:custGeom>
                <a:avLst/>
                <a:gdLst>
                  <a:gd name="T0" fmla="*/ 0 w 418"/>
                  <a:gd name="T1" fmla="*/ 0 h 206"/>
                  <a:gd name="T2" fmla="*/ 418 w 418"/>
                  <a:gd name="T3" fmla="*/ 0 h 206"/>
                  <a:gd name="T4" fmla="*/ 418 w 418"/>
                  <a:gd name="T5" fmla="*/ 206 h 206"/>
                  <a:gd name="T6" fmla="*/ 0 w 418"/>
                  <a:gd name="T7" fmla="*/ 206 h 206"/>
                  <a:gd name="T8" fmla="*/ 0 w 418"/>
                  <a:gd name="T9" fmla="*/ 0 h 206"/>
                  <a:gd name="T10" fmla="*/ 0 w 418"/>
                  <a:gd name="T1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206">
                    <a:moveTo>
                      <a:pt x="0" y="0"/>
                    </a:moveTo>
                    <a:lnTo>
                      <a:pt x="418" y="0"/>
                    </a:lnTo>
                    <a:lnTo>
                      <a:pt x="418" y="206"/>
                    </a:lnTo>
                    <a:lnTo>
                      <a:pt x="0" y="20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EC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109763" y="2969828"/>
              <a:ext cx="663575" cy="655638"/>
              <a:chOff x="662654" y="2199679"/>
              <a:chExt cx="663575" cy="655638"/>
            </a:xfrm>
          </p:grpSpPr>
          <p:sp>
            <p:nvSpPr>
              <p:cNvPr id="13" name="Freeform 45"/>
              <p:cNvSpPr>
                <a:spLocks/>
              </p:cNvSpPr>
              <p:nvPr/>
            </p:nvSpPr>
            <p:spPr bwMode="auto">
              <a:xfrm>
                <a:off x="996029" y="2480667"/>
                <a:ext cx="60325" cy="374650"/>
              </a:xfrm>
              <a:custGeom>
                <a:avLst/>
                <a:gdLst>
                  <a:gd name="T0" fmla="*/ 0 w 38"/>
                  <a:gd name="T1" fmla="*/ 31 h 236"/>
                  <a:gd name="T2" fmla="*/ 38 w 38"/>
                  <a:gd name="T3" fmla="*/ 0 h 236"/>
                  <a:gd name="T4" fmla="*/ 38 w 38"/>
                  <a:gd name="T5" fmla="*/ 203 h 236"/>
                  <a:gd name="T6" fmla="*/ 0 w 38"/>
                  <a:gd name="T7" fmla="*/ 236 h 236"/>
                  <a:gd name="T8" fmla="*/ 0 w 38"/>
                  <a:gd name="T9" fmla="*/ 31 h 236"/>
                  <a:gd name="T10" fmla="*/ 0 w 38"/>
                  <a:gd name="T11" fmla="*/ 31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236">
                    <a:moveTo>
                      <a:pt x="0" y="31"/>
                    </a:moveTo>
                    <a:lnTo>
                      <a:pt x="38" y="0"/>
                    </a:lnTo>
                    <a:lnTo>
                      <a:pt x="38" y="203"/>
                    </a:lnTo>
                    <a:lnTo>
                      <a:pt x="0" y="236"/>
                    </a:lnTo>
                    <a:lnTo>
                      <a:pt x="0" y="31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4F96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46"/>
              <p:cNvSpPr>
                <a:spLocks/>
              </p:cNvSpPr>
              <p:nvPr/>
            </p:nvSpPr>
            <p:spPr bwMode="auto">
              <a:xfrm>
                <a:off x="897604" y="2387004"/>
                <a:ext cx="158750" cy="415925"/>
              </a:xfrm>
              <a:custGeom>
                <a:avLst/>
                <a:gdLst>
                  <a:gd name="T0" fmla="*/ 0 w 100"/>
                  <a:gd name="T1" fmla="*/ 0 h 262"/>
                  <a:gd name="T2" fmla="*/ 100 w 100"/>
                  <a:gd name="T3" fmla="*/ 59 h 262"/>
                  <a:gd name="T4" fmla="*/ 100 w 100"/>
                  <a:gd name="T5" fmla="*/ 262 h 262"/>
                  <a:gd name="T6" fmla="*/ 0 w 100"/>
                  <a:gd name="T7" fmla="*/ 205 h 262"/>
                  <a:gd name="T8" fmla="*/ 0 w 100"/>
                  <a:gd name="T9" fmla="*/ 0 h 262"/>
                  <a:gd name="T10" fmla="*/ 0 w 100"/>
                  <a:gd name="T11" fmla="*/ 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" h="262">
                    <a:moveTo>
                      <a:pt x="0" y="0"/>
                    </a:moveTo>
                    <a:lnTo>
                      <a:pt x="100" y="59"/>
                    </a:lnTo>
                    <a:lnTo>
                      <a:pt x="100" y="262"/>
                    </a:lnTo>
                    <a:lnTo>
                      <a:pt x="0" y="20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084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47"/>
              <p:cNvSpPr>
                <a:spLocks/>
              </p:cNvSpPr>
              <p:nvPr/>
            </p:nvSpPr>
            <p:spPr bwMode="auto">
              <a:xfrm>
                <a:off x="897604" y="2329854"/>
                <a:ext cx="247650" cy="382588"/>
              </a:xfrm>
              <a:custGeom>
                <a:avLst/>
                <a:gdLst>
                  <a:gd name="T0" fmla="*/ 0 w 156"/>
                  <a:gd name="T1" fmla="*/ 36 h 241"/>
                  <a:gd name="T2" fmla="*/ 156 w 156"/>
                  <a:gd name="T3" fmla="*/ 0 h 241"/>
                  <a:gd name="T4" fmla="*/ 156 w 156"/>
                  <a:gd name="T5" fmla="*/ 206 h 241"/>
                  <a:gd name="T6" fmla="*/ 0 w 156"/>
                  <a:gd name="T7" fmla="*/ 241 h 241"/>
                  <a:gd name="T8" fmla="*/ 0 w 156"/>
                  <a:gd name="T9" fmla="*/ 36 h 241"/>
                  <a:gd name="T10" fmla="*/ 0 w 156"/>
                  <a:gd name="T11" fmla="*/ 36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6" h="241">
                    <a:moveTo>
                      <a:pt x="0" y="36"/>
                    </a:moveTo>
                    <a:lnTo>
                      <a:pt x="156" y="0"/>
                    </a:lnTo>
                    <a:lnTo>
                      <a:pt x="156" y="206"/>
                    </a:lnTo>
                    <a:lnTo>
                      <a:pt x="0" y="241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4F96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48"/>
              <p:cNvSpPr>
                <a:spLocks/>
              </p:cNvSpPr>
              <p:nvPr/>
            </p:nvSpPr>
            <p:spPr bwMode="auto">
              <a:xfrm>
                <a:off x="662654" y="2199679"/>
                <a:ext cx="482600" cy="457200"/>
              </a:xfrm>
              <a:custGeom>
                <a:avLst/>
                <a:gdLst>
                  <a:gd name="T0" fmla="*/ 0 w 304"/>
                  <a:gd name="T1" fmla="*/ 0 h 288"/>
                  <a:gd name="T2" fmla="*/ 304 w 304"/>
                  <a:gd name="T3" fmla="*/ 82 h 288"/>
                  <a:gd name="T4" fmla="*/ 304 w 304"/>
                  <a:gd name="T5" fmla="*/ 288 h 288"/>
                  <a:gd name="T6" fmla="*/ 0 w 304"/>
                  <a:gd name="T7" fmla="*/ 205 h 288"/>
                  <a:gd name="T8" fmla="*/ 0 w 304"/>
                  <a:gd name="T9" fmla="*/ 0 h 288"/>
                  <a:gd name="T10" fmla="*/ 0 w 304"/>
                  <a:gd name="T11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lnTo>
                      <a:pt x="304" y="82"/>
                    </a:lnTo>
                    <a:lnTo>
                      <a:pt x="304" y="288"/>
                    </a:lnTo>
                    <a:lnTo>
                      <a:pt x="0" y="20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084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49"/>
              <p:cNvSpPr>
                <a:spLocks/>
              </p:cNvSpPr>
              <p:nvPr/>
            </p:nvSpPr>
            <p:spPr bwMode="auto">
              <a:xfrm>
                <a:off x="662654" y="2199679"/>
                <a:ext cx="663575" cy="325438"/>
              </a:xfrm>
              <a:custGeom>
                <a:avLst/>
                <a:gdLst>
                  <a:gd name="T0" fmla="*/ 0 w 418"/>
                  <a:gd name="T1" fmla="*/ 0 h 205"/>
                  <a:gd name="T2" fmla="*/ 418 w 418"/>
                  <a:gd name="T3" fmla="*/ 0 h 205"/>
                  <a:gd name="T4" fmla="*/ 418 w 418"/>
                  <a:gd name="T5" fmla="*/ 205 h 205"/>
                  <a:gd name="T6" fmla="*/ 0 w 418"/>
                  <a:gd name="T7" fmla="*/ 205 h 205"/>
                  <a:gd name="T8" fmla="*/ 0 w 418"/>
                  <a:gd name="T9" fmla="*/ 0 h 205"/>
                  <a:gd name="T10" fmla="*/ 0 w 418"/>
                  <a:gd name="T11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205">
                    <a:moveTo>
                      <a:pt x="0" y="0"/>
                    </a:moveTo>
                    <a:lnTo>
                      <a:pt x="418" y="0"/>
                    </a:lnTo>
                    <a:lnTo>
                      <a:pt x="418" y="205"/>
                    </a:lnTo>
                    <a:lnTo>
                      <a:pt x="0" y="20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F96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2109763" y="2249692"/>
              <a:ext cx="663575" cy="663322"/>
              <a:chOff x="662654" y="2919070"/>
              <a:chExt cx="663575" cy="663322"/>
            </a:xfrm>
          </p:grpSpPr>
          <p:sp>
            <p:nvSpPr>
              <p:cNvPr id="20" name="Freeform 39"/>
              <p:cNvSpPr>
                <a:spLocks/>
              </p:cNvSpPr>
              <p:nvPr/>
            </p:nvSpPr>
            <p:spPr bwMode="auto">
              <a:xfrm>
                <a:off x="996029" y="3204567"/>
                <a:ext cx="60325" cy="377825"/>
              </a:xfrm>
              <a:custGeom>
                <a:avLst/>
                <a:gdLst>
                  <a:gd name="T0" fmla="*/ 0 w 38"/>
                  <a:gd name="T1" fmla="*/ 33 h 238"/>
                  <a:gd name="T2" fmla="*/ 38 w 38"/>
                  <a:gd name="T3" fmla="*/ 0 h 238"/>
                  <a:gd name="T4" fmla="*/ 38 w 38"/>
                  <a:gd name="T5" fmla="*/ 205 h 238"/>
                  <a:gd name="T6" fmla="*/ 0 w 38"/>
                  <a:gd name="T7" fmla="*/ 238 h 238"/>
                  <a:gd name="T8" fmla="*/ 0 w 38"/>
                  <a:gd name="T9" fmla="*/ 33 h 238"/>
                  <a:gd name="T10" fmla="*/ 0 w 38"/>
                  <a:gd name="T11" fmla="*/ 33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238">
                    <a:moveTo>
                      <a:pt x="0" y="33"/>
                    </a:moveTo>
                    <a:lnTo>
                      <a:pt x="38" y="0"/>
                    </a:lnTo>
                    <a:lnTo>
                      <a:pt x="38" y="205"/>
                    </a:lnTo>
                    <a:lnTo>
                      <a:pt x="0" y="238"/>
                    </a:lnTo>
                    <a:lnTo>
                      <a:pt x="0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ED51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40"/>
              <p:cNvSpPr>
                <a:spLocks/>
              </p:cNvSpPr>
              <p:nvPr/>
            </p:nvSpPr>
            <p:spPr bwMode="auto">
              <a:xfrm>
                <a:off x="897604" y="3110904"/>
                <a:ext cx="158750" cy="419100"/>
              </a:xfrm>
              <a:custGeom>
                <a:avLst/>
                <a:gdLst>
                  <a:gd name="T0" fmla="*/ 0 w 100"/>
                  <a:gd name="T1" fmla="*/ 0 h 264"/>
                  <a:gd name="T2" fmla="*/ 100 w 100"/>
                  <a:gd name="T3" fmla="*/ 59 h 264"/>
                  <a:gd name="T4" fmla="*/ 100 w 100"/>
                  <a:gd name="T5" fmla="*/ 264 h 264"/>
                  <a:gd name="T6" fmla="*/ 0 w 100"/>
                  <a:gd name="T7" fmla="*/ 205 h 264"/>
                  <a:gd name="T8" fmla="*/ 0 w 100"/>
                  <a:gd name="T9" fmla="*/ 0 h 264"/>
                  <a:gd name="T10" fmla="*/ 0 w 100"/>
                  <a:gd name="T11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" h="264">
                    <a:moveTo>
                      <a:pt x="0" y="0"/>
                    </a:moveTo>
                    <a:lnTo>
                      <a:pt x="100" y="59"/>
                    </a:lnTo>
                    <a:lnTo>
                      <a:pt x="100" y="264"/>
                    </a:lnTo>
                    <a:lnTo>
                      <a:pt x="0" y="20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B41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41"/>
              <p:cNvSpPr>
                <a:spLocks/>
              </p:cNvSpPr>
              <p:nvPr/>
            </p:nvSpPr>
            <p:spPr bwMode="auto">
              <a:xfrm>
                <a:off x="897604" y="3053754"/>
                <a:ext cx="247650" cy="382588"/>
              </a:xfrm>
              <a:custGeom>
                <a:avLst/>
                <a:gdLst>
                  <a:gd name="T0" fmla="*/ 0 w 156"/>
                  <a:gd name="T1" fmla="*/ 36 h 241"/>
                  <a:gd name="T2" fmla="*/ 156 w 156"/>
                  <a:gd name="T3" fmla="*/ 0 h 241"/>
                  <a:gd name="T4" fmla="*/ 156 w 156"/>
                  <a:gd name="T5" fmla="*/ 206 h 241"/>
                  <a:gd name="T6" fmla="*/ 0 w 156"/>
                  <a:gd name="T7" fmla="*/ 241 h 241"/>
                  <a:gd name="T8" fmla="*/ 0 w 156"/>
                  <a:gd name="T9" fmla="*/ 36 h 241"/>
                  <a:gd name="T10" fmla="*/ 0 w 156"/>
                  <a:gd name="T11" fmla="*/ 36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6" h="241">
                    <a:moveTo>
                      <a:pt x="0" y="36"/>
                    </a:moveTo>
                    <a:lnTo>
                      <a:pt x="156" y="0"/>
                    </a:lnTo>
                    <a:lnTo>
                      <a:pt x="156" y="206"/>
                    </a:lnTo>
                    <a:lnTo>
                      <a:pt x="0" y="241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ED51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42"/>
              <p:cNvSpPr>
                <a:spLocks/>
              </p:cNvSpPr>
              <p:nvPr/>
            </p:nvSpPr>
            <p:spPr bwMode="auto">
              <a:xfrm>
                <a:off x="662654" y="2923579"/>
                <a:ext cx="482600" cy="457200"/>
              </a:xfrm>
              <a:custGeom>
                <a:avLst/>
                <a:gdLst>
                  <a:gd name="T0" fmla="*/ 0 w 304"/>
                  <a:gd name="T1" fmla="*/ 0 h 288"/>
                  <a:gd name="T2" fmla="*/ 304 w 304"/>
                  <a:gd name="T3" fmla="*/ 82 h 288"/>
                  <a:gd name="T4" fmla="*/ 304 w 304"/>
                  <a:gd name="T5" fmla="*/ 288 h 288"/>
                  <a:gd name="T6" fmla="*/ 0 w 304"/>
                  <a:gd name="T7" fmla="*/ 205 h 288"/>
                  <a:gd name="T8" fmla="*/ 0 w 304"/>
                  <a:gd name="T9" fmla="*/ 0 h 288"/>
                  <a:gd name="T10" fmla="*/ 0 w 304"/>
                  <a:gd name="T11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lnTo>
                      <a:pt x="304" y="82"/>
                    </a:lnTo>
                    <a:lnTo>
                      <a:pt x="304" y="288"/>
                    </a:lnTo>
                    <a:lnTo>
                      <a:pt x="0" y="20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B41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43"/>
              <p:cNvSpPr>
                <a:spLocks/>
              </p:cNvSpPr>
              <p:nvPr/>
            </p:nvSpPr>
            <p:spPr bwMode="auto">
              <a:xfrm>
                <a:off x="662654" y="2919070"/>
                <a:ext cx="663575" cy="325438"/>
              </a:xfrm>
              <a:custGeom>
                <a:avLst/>
                <a:gdLst>
                  <a:gd name="T0" fmla="*/ 0 w 418"/>
                  <a:gd name="T1" fmla="*/ 0 h 205"/>
                  <a:gd name="T2" fmla="*/ 418 w 418"/>
                  <a:gd name="T3" fmla="*/ 0 h 205"/>
                  <a:gd name="T4" fmla="*/ 418 w 418"/>
                  <a:gd name="T5" fmla="*/ 205 h 205"/>
                  <a:gd name="T6" fmla="*/ 0 w 418"/>
                  <a:gd name="T7" fmla="*/ 205 h 205"/>
                  <a:gd name="T8" fmla="*/ 0 w 418"/>
                  <a:gd name="T9" fmla="*/ 0 h 205"/>
                  <a:gd name="T10" fmla="*/ 0 w 418"/>
                  <a:gd name="T11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205">
                    <a:moveTo>
                      <a:pt x="0" y="0"/>
                    </a:moveTo>
                    <a:lnTo>
                      <a:pt x="418" y="0"/>
                    </a:lnTo>
                    <a:lnTo>
                      <a:pt x="418" y="205"/>
                    </a:lnTo>
                    <a:lnTo>
                      <a:pt x="0" y="20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51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2109763" y="3682279"/>
              <a:ext cx="663575" cy="671187"/>
              <a:chOff x="662654" y="3628755"/>
              <a:chExt cx="663575" cy="671187"/>
            </a:xfrm>
          </p:grpSpPr>
          <p:sp>
            <p:nvSpPr>
              <p:cNvPr id="27" name="Freeform 51"/>
              <p:cNvSpPr>
                <a:spLocks/>
              </p:cNvSpPr>
              <p:nvPr/>
            </p:nvSpPr>
            <p:spPr bwMode="auto">
              <a:xfrm>
                <a:off x="996029" y="3920529"/>
                <a:ext cx="60325" cy="379413"/>
              </a:xfrm>
              <a:custGeom>
                <a:avLst/>
                <a:gdLst>
                  <a:gd name="T0" fmla="*/ 0 w 38"/>
                  <a:gd name="T1" fmla="*/ 33 h 239"/>
                  <a:gd name="T2" fmla="*/ 38 w 38"/>
                  <a:gd name="T3" fmla="*/ 0 h 239"/>
                  <a:gd name="T4" fmla="*/ 38 w 38"/>
                  <a:gd name="T5" fmla="*/ 206 h 239"/>
                  <a:gd name="T6" fmla="*/ 0 w 38"/>
                  <a:gd name="T7" fmla="*/ 239 h 239"/>
                  <a:gd name="T8" fmla="*/ 0 w 38"/>
                  <a:gd name="T9" fmla="*/ 33 h 239"/>
                  <a:gd name="T10" fmla="*/ 0 w 38"/>
                  <a:gd name="T11" fmla="*/ 33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239">
                    <a:moveTo>
                      <a:pt x="0" y="33"/>
                    </a:moveTo>
                    <a:lnTo>
                      <a:pt x="38" y="0"/>
                    </a:lnTo>
                    <a:lnTo>
                      <a:pt x="38" y="206"/>
                    </a:lnTo>
                    <a:lnTo>
                      <a:pt x="0" y="239"/>
                    </a:lnTo>
                    <a:lnTo>
                      <a:pt x="0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43C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52"/>
              <p:cNvSpPr>
                <a:spLocks/>
              </p:cNvSpPr>
              <p:nvPr/>
            </p:nvSpPr>
            <p:spPr bwMode="auto">
              <a:xfrm>
                <a:off x="897604" y="3830042"/>
                <a:ext cx="158750" cy="417513"/>
              </a:xfrm>
              <a:custGeom>
                <a:avLst/>
                <a:gdLst>
                  <a:gd name="T0" fmla="*/ 0 w 100"/>
                  <a:gd name="T1" fmla="*/ 0 h 263"/>
                  <a:gd name="T2" fmla="*/ 100 w 100"/>
                  <a:gd name="T3" fmla="*/ 57 h 263"/>
                  <a:gd name="T4" fmla="*/ 100 w 100"/>
                  <a:gd name="T5" fmla="*/ 263 h 263"/>
                  <a:gd name="T6" fmla="*/ 0 w 100"/>
                  <a:gd name="T7" fmla="*/ 204 h 263"/>
                  <a:gd name="T8" fmla="*/ 0 w 100"/>
                  <a:gd name="T9" fmla="*/ 0 h 263"/>
                  <a:gd name="T10" fmla="*/ 0 w 100"/>
                  <a:gd name="T11" fmla="*/ 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" h="263">
                    <a:moveTo>
                      <a:pt x="0" y="0"/>
                    </a:moveTo>
                    <a:lnTo>
                      <a:pt x="100" y="57"/>
                    </a:lnTo>
                    <a:lnTo>
                      <a:pt x="100" y="263"/>
                    </a:lnTo>
                    <a:lnTo>
                      <a:pt x="0" y="20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B1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53"/>
              <p:cNvSpPr>
                <a:spLocks/>
              </p:cNvSpPr>
              <p:nvPr/>
            </p:nvSpPr>
            <p:spPr bwMode="auto">
              <a:xfrm>
                <a:off x="897604" y="3771304"/>
                <a:ext cx="247650" cy="382588"/>
              </a:xfrm>
              <a:custGeom>
                <a:avLst/>
                <a:gdLst>
                  <a:gd name="T0" fmla="*/ 0 w 156"/>
                  <a:gd name="T1" fmla="*/ 37 h 241"/>
                  <a:gd name="T2" fmla="*/ 156 w 156"/>
                  <a:gd name="T3" fmla="*/ 0 h 241"/>
                  <a:gd name="T4" fmla="*/ 156 w 156"/>
                  <a:gd name="T5" fmla="*/ 205 h 241"/>
                  <a:gd name="T6" fmla="*/ 0 w 156"/>
                  <a:gd name="T7" fmla="*/ 241 h 241"/>
                  <a:gd name="T8" fmla="*/ 0 w 156"/>
                  <a:gd name="T9" fmla="*/ 37 h 241"/>
                  <a:gd name="T10" fmla="*/ 0 w 156"/>
                  <a:gd name="T11" fmla="*/ 37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6" h="241">
                    <a:moveTo>
                      <a:pt x="0" y="37"/>
                    </a:moveTo>
                    <a:lnTo>
                      <a:pt x="156" y="0"/>
                    </a:lnTo>
                    <a:lnTo>
                      <a:pt x="156" y="205"/>
                    </a:lnTo>
                    <a:lnTo>
                      <a:pt x="0" y="241"/>
                    </a:lnTo>
                    <a:lnTo>
                      <a:pt x="0" y="37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43C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54"/>
              <p:cNvSpPr>
                <a:spLocks/>
              </p:cNvSpPr>
              <p:nvPr/>
            </p:nvSpPr>
            <p:spPr bwMode="auto">
              <a:xfrm>
                <a:off x="662654" y="3639542"/>
                <a:ext cx="482600" cy="457200"/>
              </a:xfrm>
              <a:custGeom>
                <a:avLst/>
                <a:gdLst>
                  <a:gd name="T0" fmla="*/ 0 w 304"/>
                  <a:gd name="T1" fmla="*/ 0 h 288"/>
                  <a:gd name="T2" fmla="*/ 304 w 304"/>
                  <a:gd name="T3" fmla="*/ 83 h 288"/>
                  <a:gd name="T4" fmla="*/ 304 w 304"/>
                  <a:gd name="T5" fmla="*/ 288 h 288"/>
                  <a:gd name="T6" fmla="*/ 0 w 304"/>
                  <a:gd name="T7" fmla="*/ 205 h 288"/>
                  <a:gd name="T8" fmla="*/ 0 w 304"/>
                  <a:gd name="T9" fmla="*/ 0 h 288"/>
                  <a:gd name="T10" fmla="*/ 0 w 304"/>
                  <a:gd name="T11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lnTo>
                      <a:pt x="304" y="83"/>
                    </a:lnTo>
                    <a:lnTo>
                      <a:pt x="304" y="288"/>
                    </a:lnTo>
                    <a:lnTo>
                      <a:pt x="0" y="20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B1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55"/>
              <p:cNvSpPr>
                <a:spLocks/>
              </p:cNvSpPr>
              <p:nvPr/>
            </p:nvSpPr>
            <p:spPr bwMode="auto">
              <a:xfrm>
                <a:off x="662654" y="3628755"/>
                <a:ext cx="663575" cy="325438"/>
              </a:xfrm>
              <a:custGeom>
                <a:avLst/>
                <a:gdLst>
                  <a:gd name="T0" fmla="*/ 0 w 418"/>
                  <a:gd name="T1" fmla="*/ 0 h 205"/>
                  <a:gd name="T2" fmla="*/ 418 w 418"/>
                  <a:gd name="T3" fmla="*/ 0 h 205"/>
                  <a:gd name="T4" fmla="*/ 418 w 418"/>
                  <a:gd name="T5" fmla="*/ 205 h 205"/>
                  <a:gd name="T6" fmla="*/ 0 w 418"/>
                  <a:gd name="T7" fmla="*/ 205 h 205"/>
                  <a:gd name="T8" fmla="*/ 0 w 418"/>
                  <a:gd name="T9" fmla="*/ 0 h 205"/>
                  <a:gd name="T10" fmla="*/ 0 w 418"/>
                  <a:gd name="T11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205">
                    <a:moveTo>
                      <a:pt x="0" y="0"/>
                    </a:moveTo>
                    <a:lnTo>
                      <a:pt x="418" y="0"/>
                    </a:lnTo>
                    <a:lnTo>
                      <a:pt x="418" y="205"/>
                    </a:lnTo>
                    <a:lnTo>
                      <a:pt x="0" y="20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3C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3" name="Freeform 12"/>
            <p:cNvSpPr>
              <a:spLocks noEditPoints="1"/>
            </p:cNvSpPr>
            <p:nvPr/>
          </p:nvSpPr>
          <p:spPr bwMode="auto">
            <a:xfrm>
              <a:off x="3242373" y="1490775"/>
              <a:ext cx="5572322" cy="2921345"/>
            </a:xfrm>
            <a:custGeom>
              <a:avLst/>
              <a:gdLst>
                <a:gd name="T0" fmla="*/ 19 w 870"/>
                <a:gd name="T1" fmla="*/ 362 h 456"/>
                <a:gd name="T2" fmla="*/ 37 w 870"/>
                <a:gd name="T3" fmla="*/ 229 h 456"/>
                <a:gd name="T4" fmla="*/ 55 w 870"/>
                <a:gd name="T5" fmla="*/ 136 h 456"/>
                <a:gd name="T6" fmla="*/ 86 w 870"/>
                <a:gd name="T7" fmla="*/ 3 h 456"/>
                <a:gd name="T8" fmla="*/ 73 w 870"/>
                <a:gd name="T9" fmla="*/ 365 h 456"/>
                <a:gd name="T10" fmla="*/ 105 w 870"/>
                <a:gd name="T11" fmla="*/ 272 h 456"/>
                <a:gd name="T12" fmla="*/ 110 w 870"/>
                <a:gd name="T13" fmla="*/ 139 h 456"/>
                <a:gd name="T14" fmla="*/ 128 w 870"/>
                <a:gd name="T15" fmla="*/ 45 h 456"/>
                <a:gd name="T16" fmla="*/ 141 w 870"/>
                <a:gd name="T17" fmla="*/ 410 h 456"/>
                <a:gd name="T18" fmla="*/ 146 w 870"/>
                <a:gd name="T19" fmla="*/ 272 h 456"/>
                <a:gd name="T20" fmla="*/ 177 w 870"/>
                <a:gd name="T21" fmla="*/ 181 h 456"/>
                <a:gd name="T22" fmla="*/ 183 w 870"/>
                <a:gd name="T23" fmla="*/ 48 h 456"/>
                <a:gd name="T24" fmla="*/ 183 w 870"/>
                <a:gd name="T25" fmla="*/ 453 h 456"/>
                <a:gd name="T26" fmla="*/ 214 w 870"/>
                <a:gd name="T27" fmla="*/ 320 h 456"/>
                <a:gd name="T28" fmla="*/ 219 w 870"/>
                <a:gd name="T29" fmla="*/ 181 h 456"/>
                <a:gd name="T30" fmla="*/ 250 w 870"/>
                <a:gd name="T31" fmla="*/ 91 h 456"/>
                <a:gd name="T32" fmla="*/ 237 w 870"/>
                <a:gd name="T33" fmla="*/ 456 h 456"/>
                <a:gd name="T34" fmla="*/ 256 w 870"/>
                <a:gd name="T35" fmla="*/ 365 h 456"/>
                <a:gd name="T36" fmla="*/ 287 w 870"/>
                <a:gd name="T37" fmla="*/ 229 h 456"/>
                <a:gd name="T38" fmla="*/ 292 w 870"/>
                <a:gd name="T39" fmla="*/ 91 h 456"/>
                <a:gd name="T40" fmla="*/ 323 w 870"/>
                <a:gd name="T41" fmla="*/ 0 h 456"/>
                <a:gd name="T42" fmla="*/ 323 w 870"/>
                <a:gd name="T43" fmla="*/ 365 h 456"/>
                <a:gd name="T44" fmla="*/ 328 w 870"/>
                <a:gd name="T45" fmla="*/ 272 h 456"/>
                <a:gd name="T46" fmla="*/ 360 w 870"/>
                <a:gd name="T47" fmla="*/ 139 h 456"/>
                <a:gd name="T48" fmla="*/ 365 w 870"/>
                <a:gd name="T49" fmla="*/ 0 h 456"/>
                <a:gd name="T50" fmla="*/ 378 w 870"/>
                <a:gd name="T51" fmla="*/ 408 h 456"/>
                <a:gd name="T52" fmla="*/ 383 w 870"/>
                <a:gd name="T53" fmla="*/ 274 h 456"/>
                <a:gd name="T54" fmla="*/ 401 w 870"/>
                <a:gd name="T55" fmla="*/ 181 h 456"/>
                <a:gd name="T56" fmla="*/ 432 w 870"/>
                <a:gd name="T57" fmla="*/ 48 h 456"/>
                <a:gd name="T58" fmla="*/ 419 w 870"/>
                <a:gd name="T59" fmla="*/ 408 h 456"/>
                <a:gd name="T60" fmla="*/ 451 w 870"/>
                <a:gd name="T61" fmla="*/ 317 h 456"/>
                <a:gd name="T62" fmla="*/ 456 w 870"/>
                <a:gd name="T63" fmla="*/ 184 h 456"/>
                <a:gd name="T64" fmla="*/ 474 w 870"/>
                <a:gd name="T65" fmla="*/ 91 h 456"/>
                <a:gd name="T66" fmla="*/ 487 w 870"/>
                <a:gd name="T67" fmla="*/ 456 h 456"/>
                <a:gd name="T68" fmla="*/ 492 w 870"/>
                <a:gd name="T69" fmla="*/ 317 h 456"/>
                <a:gd name="T70" fmla="*/ 523 w 870"/>
                <a:gd name="T71" fmla="*/ 227 h 456"/>
                <a:gd name="T72" fmla="*/ 529 w 870"/>
                <a:gd name="T73" fmla="*/ 93 h 456"/>
                <a:gd name="T74" fmla="*/ 547 w 870"/>
                <a:gd name="T75" fmla="*/ 0 h 456"/>
                <a:gd name="T76" fmla="*/ 560 w 870"/>
                <a:gd name="T77" fmla="*/ 362 h 456"/>
                <a:gd name="T78" fmla="*/ 565 w 870"/>
                <a:gd name="T79" fmla="*/ 227 h 456"/>
                <a:gd name="T80" fmla="*/ 596 w 870"/>
                <a:gd name="T81" fmla="*/ 136 h 456"/>
                <a:gd name="T82" fmla="*/ 602 w 870"/>
                <a:gd name="T83" fmla="*/ 3 h 456"/>
                <a:gd name="T84" fmla="*/ 602 w 870"/>
                <a:gd name="T85" fmla="*/ 408 h 456"/>
                <a:gd name="T86" fmla="*/ 633 w 870"/>
                <a:gd name="T87" fmla="*/ 274 h 456"/>
                <a:gd name="T88" fmla="*/ 638 w 870"/>
                <a:gd name="T89" fmla="*/ 136 h 456"/>
                <a:gd name="T90" fmla="*/ 669 w 870"/>
                <a:gd name="T91" fmla="*/ 45 h 456"/>
                <a:gd name="T92" fmla="*/ 656 w 870"/>
                <a:gd name="T93" fmla="*/ 410 h 456"/>
                <a:gd name="T94" fmla="*/ 674 w 870"/>
                <a:gd name="T95" fmla="*/ 317 h 456"/>
                <a:gd name="T96" fmla="*/ 706 w 870"/>
                <a:gd name="T97" fmla="*/ 184 h 456"/>
                <a:gd name="T98" fmla="*/ 711 w 870"/>
                <a:gd name="T99" fmla="*/ 45 h 456"/>
                <a:gd name="T100" fmla="*/ 724 w 870"/>
                <a:gd name="T101" fmla="*/ 453 h 456"/>
                <a:gd name="T102" fmla="*/ 729 w 870"/>
                <a:gd name="T103" fmla="*/ 320 h 456"/>
                <a:gd name="T104" fmla="*/ 747 w 870"/>
                <a:gd name="T105" fmla="*/ 227 h 456"/>
                <a:gd name="T106" fmla="*/ 779 w 870"/>
                <a:gd name="T107" fmla="*/ 93 h 456"/>
                <a:gd name="T108" fmla="*/ 766 w 870"/>
                <a:gd name="T109" fmla="*/ 453 h 456"/>
                <a:gd name="T110" fmla="*/ 784 w 870"/>
                <a:gd name="T111" fmla="*/ 362 h 456"/>
                <a:gd name="T112" fmla="*/ 802 w 870"/>
                <a:gd name="T113" fmla="*/ 229 h 456"/>
                <a:gd name="T114" fmla="*/ 820 w 870"/>
                <a:gd name="T115" fmla="*/ 136 h 456"/>
                <a:gd name="T116" fmla="*/ 851 w 870"/>
                <a:gd name="T117" fmla="*/ 3 h 456"/>
                <a:gd name="T118" fmla="*/ 838 w 870"/>
                <a:gd name="T119" fmla="*/ 365 h 456"/>
                <a:gd name="T120" fmla="*/ 13 w 870"/>
                <a:gd name="T121" fmla="*/ 272 h 456"/>
                <a:gd name="T122" fmla="*/ 857 w 870"/>
                <a:gd name="T123" fmla="*/ 139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70" h="456">
                  <a:moveTo>
                    <a:pt x="19" y="0"/>
                  </a:moveTo>
                  <a:cubicBezTo>
                    <a:pt x="23" y="0"/>
                    <a:pt x="27" y="0"/>
                    <a:pt x="32" y="0"/>
                  </a:cubicBezTo>
                  <a:cubicBezTo>
                    <a:pt x="32" y="1"/>
                    <a:pt x="32" y="2"/>
                    <a:pt x="32" y="3"/>
                  </a:cubicBezTo>
                  <a:cubicBezTo>
                    <a:pt x="27" y="3"/>
                    <a:pt x="23" y="3"/>
                    <a:pt x="19" y="3"/>
                  </a:cubicBezTo>
                  <a:cubicBezTo>
                    <a:pt x="19" y="2"/>
                    <a:pt x="19" y="1"/>
                    <a:pt x="19" y="0"/>
                  </a:cubicBezTo>
                  <a:close/>
                  <a:moveTo>
                    <a:pt x="19" y="45"/>
                  </a:moveTo>
                  <a:cubicBezTo>
                    <a:pt x="23" y="45"/>
                    <a:pt x="27" y="45"/>
                    <a:pt x="32" y="45"/>
                  </a:cubicBezTo>
                  <a:cubicBezTo>
                    <a:pt x="32" y="46"/>
                    <a:pt x="32" y="47"/>
                    <a:pt x="32" y="48"/>
                  </a:cubicBezTo>
                  <a:cubicBezTo>
                    <a:pt x="27" y="48"/>
                    <a:pt x="23" y="48"/>
                    <a:pt x="19" y="48"/>
                  </a:cubicBezTo>
                  <a:cubicBezTo>
                    <a:pt x="19" y="47"/>
                    <a:pt x="19" y="46"/>
                    <a:pt x="19" y="45"/>
                  </a:cubicBezTo>
                  <a:close/>
                  <a:moveTo>
                    <a:pt x="19" y="91"/>
                  </a:moveTo>
                  <a:cubicBezTo>
                    <a:pt x="23" y="91"/>
                    <a:pt x="27" y="91"/>
                    <a:pt x="32" y="91"/>
                  </a:cubicBezTo>
                  <a:cubicBezTo>
                    <a:pt x="32" y="92"/>
                    <a:pt x="32" y="92"/>
                    <a:pt x="32" y="93"/>
                  </a:cubicBezTo>
                  <a:cubicBezTo>
                    <a:pt x="27" y="93"/>
                    <a:pt x="23" y="93"/>
                    <a:pt x="19" y="93"/>
                  </a:cubicBezTo>
                  <a:cubicBezTo>
                    <a:pt x="19" y="92"/>
                    <a:pt x="19" y="92"/>
                    <a:pt x="19" y="91"/>
                  </a:cubicBezTo>
                  <a:close/>
                  <a:moveTo>
                    <a:pt x="19" y="136"/>
                  </a:moveTo>
                  <a:cubicBezTo>
                    <a:pt x="23" y="136"/>
                    <a:pt x="27" y="136"/>
                    <a:pt x="32" y="136"/>
                  </a:cubicBezTo>
                  <a:cubicBezTo>
                    <a:pt x="32" y="137"/>
                    <a:pt x="32" y="138"/>
                    <a:pt x="32" y="139"/>
                  </a:cubicBezTo>
                  <a:cubicBezTo>
                    <a:pt x="27" y="139"/>
                    <a:pt x="23" y="139"/>
                    <a:pt x="19" y="139"/>
                  </a:cubicBezTo>
                  <a:cubicBezTo>
                    <a:pt x="19" y="138"/>
                    <a:pt x="19" y="137"/>
                    <a:pt x="19" y="136"/>
                  </a:cubicBezTo>
                  <a:close/>
                  <a:moveTo>
                    <a:pt x="19" y="181"/>
                  </a:moveTo>
                  <a:cubicBezTo>
                    <a:pt x="23" y="181"/>
                    <a:pt x="27" y="181"/>
                    <a:pt x="32" y="181"/>
                  </a:cubicBezTo>
                  <a:cubicBezTo>
                    <a:pt x="32" y="182"/>
                    <a:pt x="32" y="183"/>
                    <a:pt x="32" y="184"/>
                  </a:cubicBezTo>
                  <a:cubicBezTo>
                    <a:pt x="27" y="184"/>
                    <a:pt x="23" y="184"/>
                    <a:pt x="19" y="184"/>
                  </a:cubicBezTo>
                  <a:cubicBezTo>
                    <a:pt x="19" y="183"/>
                    <a:pt x="19" y="182"/>
                    <a:pt x="19" y="181"/>
                  </a:cubicBezTo>
                  <a:close/>
                  <a:moveTo>
                    <a:pt x="19" y="227"/>
                  </a:moveTo>
                  <a:cubicBezTo>
                    <a:pt x="23" y="227"/>
                    <a:pt x="27" y="227"/>
                    <a:pt x="32" y="227"/>
                  </a:cubicBezTo>
                  <a:cubicBezTo>
                    <a:pt x="32" y="227"/>
                    <a:pt x="32" y="228"/>
                    <a:pt x="32" y="229"/>
                  </a:cubicBezTo>
                  <a:cubicBezTo>
                    <a:pt x="27" y="229"/>
                    <a:pt x="23" y="229"/>
                    <a:pt x="19" y="229"/>
                  </a:cubicBezTo>
                  <a:cubicBezTo>
                    <a:pt x="19" y="228"/>
                    <a:pt x="19" y="227"/>
                    <a:pt x="19" y="227"/>
                  </a:cubicBezTo>
                  <a:close/>
                  <a:moveTo>
                    <a:pt x="19" y="272"/>
                  </a:moveTo>
                  <a:cubicBezTo>
                    <a:pt x="23" y="272"/>
                    <a:pt x="27" y="272"/>
                    <a:pt x="32" y="272"/>
                  </a:cubicBezTo>
                  <a:cubicBezTo>
                    <a:pt x="32" y="273"/>
                    <a:pt x="32" y="274"/>
                    <a:pt x="32" y="274"/>
                  </a:cubicBezTo>
                  <a:cubicBezTo>
                    <a:pt x="27" y="274"/>
                    <a:pt x="23" y="274"/>
                    <a:pt x="19" y="274"/>
                  </a:cubicBezTo>
                  <a:cubicBezTo>
                    <a:pt x="19" y="274"/>
                    <a:pt x="19" y="273"/>
                    <a:pt x="19" y="272"/>
                  </a:cubicBezTo>
                  <a:close/>
                  <a:moveTo>
                    <a:pt x="19" y="317"/>
                  </a:moveTo>
                  <a:cubicBezTo>
                    <a:pt x="23" y="317"/>
                    <a:pt x="27" y="317"/>
                    <a:pt x="32" y="317"/>
                  </a:cubicBezTo>
                  <a:cubicBezTo>
                    <a:pt x="32" y="318"/>
                    <a:pt x="32" y="319"/>
                    <a:pt x="32" y="320"/>
                  </a:cubicBezTo>
                  <a:cubicBezTo>
                    <a:pt x="27" y="320"/>
                    <a:pt x="23" y="320"/>
                    <a:pt x="19" y="320"/>
                  </a:cubicBezTo>
                  <a:cubicBezTo>
                    <a:pt x="19" y="319"/>
                    <a:pt x="19" y="318"/>
                    <a:pt x="19" y="317"/>
                  </a:cubicBezTo>
                  <a:close/>
                  <a:moveTo>
                    <a:pt x="19" y="365"/>
                  </a:moveTo>
                  <a:cubicBezTo>
                    <a:pt x="19" y="364"/>
                    <a:pt x="19" y="363"/>
                    <a:pt x="19" y="362"/>
                  </a:cubicBezTo>
                  <a:cubicBezTo>
                    <a:pt x="23" y="362"/>
                    <a:pt x="27" y="362"/>
                    <a:pt x="32" y="362"/>
                  </a:cubicBezTo>
                  <a:cubicBezTo>
                    <a:pt x="32" y="363"/>
                    <a:pt x="32" y="364"/>
                    <a:pt x="32" y="365"/>
                  </a:cubicBezTo>
                  <a:cubicBezTo>
                    <a:pt x="27" y="365"/>
                    <a:pt x="23" y="365"/>
                    <a:pt x="19" y="365"/>
                  </a:cubicBezTo>
                  <a:close/>
                  <a:moveTo>
                    <a:pt x="19" y="408"/>
                  </a:moveTo>
                  <a:cubicBezTo>
                    <a:pt x="23" y="408"/>
                    <a:pt x="27" y="408"/>
                    <a:pt x="32" y="408"/>
                  </a:cubicBezTo>
                  <a:cubicBezTo>
                    <a:pt x="32" y="409"/>
                    <a:pt x="32" y="409"/>
                    <a:pt x="32" y="410"/>
                  </a:cubicBezTo>
                  <a:cubicBezTo>
                    <a:pt x="27" y="410"/>
                    <a:pt x="23" y="410"/>
                    <a:pt x="19" y="410"/>
                  </a:cubicBezTo>
                  <a:cubicBezTo>
                    <a:pt x="19" y="409"/>
                    <a:pt x="19" y="409"/>
                    <a:pt x="19" y="408"/>
                  </a:cubicBezTo>
                  <a:close/>
                  <a:moveTo>
                    <a:pt x="19" y="453"/>
                  </a:moveTo>
                  <a:cubicBezTo>
                    <a:pt x="23" y="453"/>
                    <a:pt x="27" y="453"/>
                    <a:pt x="32" y="453"/>
                  </a:cubicBezTo>
                  <a:cubicBezTo>
                    <a:pt x="32" y="454"/>
                    <a:pt x="32" y="455"/>
                    <a:pt x="32" y="456"/>
                  </a:cubicBezTo>
                  <a:cubicBezTo>
                    <a:pt x="27" y="456"/>
                    <a:pt x="23" y="456"/>
                    <a:pt x="19" y="456"/>
                  </a:cubicBezTo>
                  <a:cubicBezTo>
                    <a:pt x="19" y="455"/>
                    <a:pt x="19" y="454"/>
                    <a:pt x="19" y="453"/>
                  </a:cubicBezTo>
                  <a:close/>
                  <a:moveTo>
                    <a:pt x="37" y="0"/>
                  </a:moveTo>
                  <a:cubicBezTo>
                    <a:pt x="41" y="0"/>
                    <a:pt x="46" y="0"/>
                    <a:pt x="50" y="0"/>
                  </a:cubicBezTo>
                  <a:cubicBezTo>
                    <a:pt x="50" y="1"/>
                    <a:pt x="50" y="2"/>
                    <a:pt x="50" y="3"/>
                  </a:cubicBezTo>
                  <a:cubicBezTo>
                    <a:pt x="46" y="3"/>
                    <a:pt x="41" y="3"/>
                    <a:pt x="37" y="3"/>
                  </a:cubicBezTo>
                  <a:cubicBezTo>
                    <a:pt x="37" y="2"/>
                    <a:pt x="37" y="1"/>
                    <a:pt x="37" y="0"/>
                  </a:cubicBezTo>
                  <a:close/>
                  <a:moveTo>
                    <a:pt x="37" y="45"/>
                  </a:moveTo>
                  <a:cubicBezTo>
                    <a:pt x="41" y="45"/>
                    <a:pt x="46" y="45"/>
                    <a:pt x="50" y="45"/>
                  </a:cubicBezTo>
                  <a:cubicBezTo>
                    <a:pt x="50" y="46"/>
                    <a:pt x="50" y="47"/>
                    <a:pt x="50" y="48"/>
                  </a:cubicBezTo>
                  <a:cubicBezTo>
                    <a:pt x="46" y="48"/>
                    <a:pt x="41" y="48"/>
                    <a:pt x="37" y="48"/>
                  </a:cubicBezTo>
                  <a:cubicBezTo>
                    <a:pt x="37" y="47"/>
                    <a:pt x="37" y="46"/>
                    <a:pt x="37" y="45"/>
                  </a:cubicBezTo>
                  <a:close/>
                  <a:moveTo>
                    <a:pt x="37" y="91"/>
                  </a:moveTo>
                  <a:cubicBezTo>
                    <a:pt x="41" y="91"/>
                    <a:pt x="46" y="91"/>
                    <a:pt x="50" y="91"/>
                  </a:cubicBezTo>
                  <a:cubicBezTo>
                    <a:pt x="50" y="92"/>
                    <a:pt x="50" y="92"/>
                    <a:pt x="50" y="93"/>
                  </a:cubicBezTo>
                  <a:cubicBezTo>
                    <a:pt x="46" y="93"/>
                    <a:pt x="41" y="93"/>
                    <a:pt x="37" y="93"/>
                  </a:cubicBezTo>
                  <a:cubicBezTo>
                    <a:pt x="37" y="92"/>
                    <a:pt x="37" y="92"/>
                    <a:pt x="37" y="91"/>
                  </a:cubicBezTo>
                  <a:close/>
                  <a:moveTo>
                    <a:pt x="37" y="136"/>
                  </a:moveTo>
                  <a:cubicBezTo>
                    <a:pt x="41" y="136"/>
                    <a:pt x="46" y="136"/>
                    <a:pt x="50" y="136"/>
                  </a:cubicBezTo>
                  <a:cubicBezTo>
                    <a:pt x="50" y="137"/>
                    <a:pt x="50" y="138"/>
                    <a:pt x="50" y="139"/>
                  </a:cubicBezTo>
                  <a:cubicBezTo>
                    <a:pt x="46" y="139"/>
                    <a:pt x="41" y="139"/>
                    <a:pt x="37" y="139"/>
                  </a:cubicBezTo>
                  <a:cubicBezTo>
                    <a:pt x="37" y="138"/>
                    <a:pt x="37" y="137"/>
                    <a:pt x="37" y="136"/>
                  </a:cubicBezTo>
                  <a:close/>
                  <a:moveTo>
                    <a:pt x="37" y="181"/>
                  </a:moveTo>
                  <a:cubicBezTo>
                    <a:pt x="41" y="181"/>
                    <a:pt x="46" y="181"/>
                    <a:pt x="50" y="181"/>
                  </a:cubicBezTo>
                  <a:cubicBezTo>
                    <a:pt x="50" y="182"/>
                    <a:pt x="50" y="183"/>
                    <a:pt x="50" y="184"/>
                  </a:cubicBezTo>
                  <a:cubicBezTo>
                    <a:pt x="46" y="184"/>
                    <a:pt x="41" y="184"/>
                    <a:pt x="37" y="184"/>
                  </a:cubicBezTo>
                  <a:cubicBezTo>
                    <a:pt x="37" y="183"/>
                    <a:pt x="37" y="182"/>
                    <a:pt x="37" y="181"/>
                  </a:cubicBezTo>
                  <a:close/>
                  <a:moveTo>
                    <a:pt x="37" y="227"/>
                  </a:moveTo>
                  <a:cubicBezTo>
                    <a:pt x="41" y="227"/>
                    <a:pt x="46" y="227"/>
                    <a:pt x="50" y="227"/>
                  </a:cubicBezTo>
                  <a:cubicBezTo>
                    <a:pt x="50" y="227"/>
                    <a:pt x="50" y="228"/>
                    <a:pt x="50" y="229"/>
                  </a:cubicBezTo>
                  <a:cubicBezTo>
                    <a:pt x="46" y="229"/>
                    <a:pt x="41" y="229"/>
                    <a:pt x="37" y="229"/>
                  </a:cubicBezTo>
                  <a:cubicBezTo>
                    <a:pt x="37" y="228"/>
                    <a:pt x="37" y="227"/>
                    <a:pt x="37" y="227"/>
                  </a:cubicBezTo>
                  <a:close/>
                  <a:moveTo>
                    <a:pt x="37" y="272"/>
                  </a:moveTo>
                  <a:cubicBezTo>
                    <a:pt x="41" y="272"/>
                    <a:pt x="46" y="272"/>
                    <a:pt x="50" y="272"/>
                  </a:cubicBezTo>
                  <a:cubicBezTo>
                    <a:pt x="50" y="273"/>
                    <a:pt x="50" y="274"/>
                    <a:pt x="50" y="274"/>
                  </a:cubicBezTo>
                  <a:cubicBezTo>
                    <a:pt x="46" y="274"/>
                    <a:pt x="41" y="274"/>
                    <a:pt x="37" y="274"/>
                  </a:cubicBezTo>
                  <a:cubicBezTo>
                    <a:pt x="37" y="274"/>
                    <a:pt x="37" y="273"/>
                    <a:pt x="37" y="272"/>
                  </a:cubicBezTo>
                  <a:close/>
                  <a:moveTo>
                    <a:pt x="37" y="317"/>
                  </a:moveTo>
                  <a:cubicBezTo>
                    <a:pt x="41" y="317"/>
                    <a:pt x="46" y="317"/>
                    <a:pt x="50" y="317"/>
                  </a:cubicBezTo>
                  <a:cubicBezTo>
                    <a:pt x="50" y="318"/>
                    <a:pt x="50" y="319"/>
                    <a:pt x="50" y="320"/>
                  </a:cubicBezTo>
                  <a:cubicBezTo>
                    <a:pt x="46" y="320"/>
                    <a:pt x="41" y="320"/>
                    <a:pt x="37" y="320"/>
                  </a:cubicBezTo>
                  <a:cubicBezTo>
                    <a:pt x="37" y="319"/>
                    <a:pt x="37" y="318"/>
                    <a:pt x="37" y="317"/>
                  </a:cubicBezTo>
                  <a:close/>
                  <a:moveTo>
                    <a:pt x="37" y="365"/>
                  </a:moveTo>
                  <a:cubicBezTo>
                    <a:pt x="37" y="364"/>
                    <a:pt x="37" y="363"/>
                    <a:pt x="37" y="362"/>
                  </a:cubicBezTo>
                  <a:cubicBezTo>
                    <a:pt x="41" y="362"/>
                    <a:pt x="46" y="362"/>
                    <a:pt x="50" y="362"/>
                  </a:cubicBezTo>
                  <a:cubicBezTo>
                    <a:pt x="50" y="363"/>
                    <a:pt x="50" y="364"/>
                    <a:pt x="50" y="365"/>
                  </a:cubicBezTo>
                  <a:cubicBezTo>
                    <a:pt x="46" y="365"/>
                    <a:pt x="41" y="365"/>
                    <a:pt x="37" y="365"/>
                  </a:cubicBezTo>
                  <a:close/>
                  <a:moveTo>
                    <a:pt x="37" y="408"/>
                  </a:moveTo>
                  <a:cubicBezTo>
                    <a:pt x="41" y="408"/>
                    <a:pt x="46" y="408"/>
                    <a:pt x="50" y="408"/>
                  </a:cubicBezTo>
                  <a:cubicBezTo>
                    <a:pt x="50" y="409"/>
                    <a:pt x="50" y="409"/>
                    <a:pt x="50" y="410"/>
                  </a:cubicBezTo>
                  <a:cubicBezTo>
                    <a:pt x="46" y="410"/>
                    <a:pt x="41" y="410"/>
                    <a:pt x="37" y="410"/>
                  </a:cubicBezTo>
                  <a:cubicBezTo>
                    <a:pt x="37" y="409"/>
                    <a:pt x="37" y="409"/>
                    <a:pt x="37" y="408"/>
                  </a:cubicBezTo>
                  <a:close/>
                  <a:moveTo>
                    <a:pt x="37" y="453"/>
                  </a:moveTo>
                  <a:cubicBezTo>
                    <a:pt x="41" y="453"/>
                    <a:pt x="46" y="453"/>
                    <a:pt x="50" y="453"/>
                  </a:cubicBezTo>
                  <a:cubicBezTo>
                    <a:pt x="50" y="454"/>
                    <a:pt x="50" y="455"/>
                    <a:pt x="50" y="456"/>
                  </a:cubicBezTo>
                  <a:cubicBezTo>
                    <a:pt x="46" y="456"/>
                    <a:pt x="41" y="456"/>
                    <a:pt x="37" y="456"/>
                  </a:cubicBezTo>
                  <a:cubicBezTo>
                    <a:pt x="37" y="455"/>
                    <a:pt x="37" y="454"/>
                    <a:pt x="37" y="453"/>
                  </a:cubicBezTo>
                  <a:close/>
                  <a:moveTo>
                    <a:pt x="55" y="0"/>
                  </a:moveTo>
                  <a:cubicBezTo>
                    <a:pt x="59" y="0"/>
                    <a:pt x="64" y="0"/>
                    <a:pt x="68" y="0"/>
                  </a:cubicBezTo>
                  <a:cubicBezTo>
                    <a:pt x="68" y="1"/>
                    <a:pt x="68" y="2"/>
                    <a:pt x="68" y="3"/>
                  </a:cubicBezTo>
                  <a:cubicBezTo>
                    <a:pt x="64" y="3"/>
                    <a:pt x="59" y="3"/>
                    <a:pt x="55" y="3"/>
                  </a:cubicBezTo>
                  <a:cubicBezTo>
                    <a:pt x="55" y="2"/>
                    <a:pt x="55" y="1"/>
                    <a:pt x="55" y="0"/>
                  </a:cubicBezTo>
                  <a:close/>
                  <a:moveTo>
                    <a:pt x="55" y="45"/>
                  </a:moveTo>
                  <a:cubicBezTo>
                    <a:pt x="59" y="45"/>
                    <a:pt x="64" y="45"/>
                    <a:pt x="68" y="45"/>
                  </a:cubicBezTo>
                  <a:cubicBezTo>
                    <a:pt x="68" y="46"/>
                    <a:pt x="68" y="47"/>
                    <a:pt x="68" y="48"/>
                  </a:cubicBezTo>
                  <a:cubicBezTo>
                    <a:pt x="64" y="48"/>
                    <a:pt x="59" y="48"/>
                    <a:pt x="55" y="48"/>
                  </a:cubicBezTo>
                  <a:cubicBezTo>
                    <a:pt x="55" y="47"/>
                    <a:pt x="55" y="46"/>
                    <a:pt x="55" y="45"/>
                  </a:cubicBezTo>
                  <a:close/>
                  <a:moveTo>
                    <a:pt x="55" y="91"/>
                  </a:moveTo>
                  <a:cubicBezTo>
                    <a:pt x="59" y="91"/>
                    <a:pt x="64" y="91"/>
                    <a:pt x="68" y="91"/>
                  </a:cubicBezTo>
                  <a:cubicBezTo>
                    <a:pt x="68" y="92"/>
                    <a:pt x="68" y="92"/>
                    <a:pt x="68" y="93"/>
                  </a:cubicBezTo>
                  <a:cubicBezTo>
                    <a:pt x="64" y="93"/>
                    <a:pt x="59" y="93"/>
                    <a:pt x="55" y="93"/>
                  </a:cubicBezTo>
                  <a:cubicBezTo>
                    <a:pt x="55" y="92"/>
                    <a:pt x="55" y="92"/>
                    <a:pt x="55" y="91"/>
                  </a:cubicBezTo>
                  <a:close/>
                  <a:moveTo>
                    <a:pt x="55" y="136"/>
                  </a:moveTo>
                  <a:cubicBezTo>
                    <a:pt x="59" y="136"/>
                    <a:pt x="64" y="136"/>
                    <a:pt x="68" y="136"/>
                  </a:cubicBezTo>
                  <a:cubicBezTo>
                    <a:pt x="68" y="137"/>
                    <a:pt x="68" y="138"/>
                    <a:pt x="68" y="139"/>
                  </a:cubicBezTo>
                  <a:cubicBezTo>
                    <a:pt x="64" y="139"/>
                    <a:pt x="59" y="139"/>
                    <a:pt x="55" y="139"/>
                  </a:cubicBezTo>
                  <a:cubicBezTo>
                    <a:pt x="55" y="138"/>
                    <a:pt x="55" y="137"/>
                    <a:pt x="55" y="136"/>
                  </a:cubicBezTo>
                  <a:close/>
                  <a:moveTo>
                    <a:pt x="55" y="181"/>
                  </a:moveTo>
                  <a:cubicBezTo>
                    <a:pt x="59" y="181"/>
                    <a:pt x="64" y="181"/>
                    <a:pt x="68" y="181"/>
                  </a:cubicBezTo>
                  <a:cubicBezTo>
                    <a:pt x="68" y="182"/>
                    <a:pt x="68" y="183"/>
                    <a:pt x="68" y="184"/>
                  </a:cubicBezTo>
                  <a:cubicBezTo>
                    <a:pt x="64" y="184"/>
                    <a:pt x="59" y="184"/>
                    <a:pt x="55" y="184"/>
                  </a:cubicBezTo>
                  <a:cubicBezTo>
                    <a:pt x="55" y="183"/>
                    <a:pt x="55" y="182"/>
                    <a:pt x="55" y="181"/>
                  </a:cubicBezTo>
                  <a:close/>
                  <a:moveTo>
                    <a:pt x="55" y="227"/>
                  </a:moveTo>
                  <a:cubicBezTo>
                    <a:pt x="59" y="227"/>
                    <a:pt x="64" y="227"/>
                    <a:pt x="68" y="227"/>
                  </a:cubicBezTo>
                  <a:cubicBezTo>
                    <a:pt x="68" y="227"/>
                    <a:pt x="68" y="228"/>
                    <a:pt x="68" y="229"/>
                  </a:cubicBezTo>
                  <a:cubicBezTo>
                    <a:pt x="64" y="229"/>
                    <a:pt x="59" y="229"/>
                    <a:pt x="55" y="229"/>
                  </a:cubicBezTo>
                  <a:cubicBezTo>
                    <a:pt x="55" y="228"/>
                    <a:pt x="55" y="227"/>
                    <a:pt x="55" y="227"/>
                  </a:cubicBezTo>
                  <a:close/>
                  <a:moveTo>
                    <a:pt x="55" y="272"/>
                  </a:moveTo>
                  <a:cubicBezTo>
                    <a:pt x="59" y="272"/>
                    <a:pt x="64" y="272"/>
                    <a:pt x="68" y="272"/>
                  </a:cubicBezTo>
                  <a:cubicBezTo>
                    <a:pt x="68" y="273"/>
                    <a:pt x="68" y="274"/>
                    <a:pt x="68" y="274"/>
                  </a:cubicBezTo>
                  <a:cubicBezTo>
                    <a:pt x="64" y="274"/>
                    <a:pt x="59" y="274"/>
                    <a:pt x="55" y="274"/>
                  </a:cubicBezTo>
                  <a:cubicBezTo>
                    <a:pt x="55" y="274"/>
                    <a:pt x="55" y="273"/>
                    <a:pt x="55" y="272"/>
                  </a:cubicBezTo>
                  <a:close/>
                  <a:moveTo>
                    <a:pt x="55" y="317"/>
                  </a:moveTo>
                  <a:cubicBezTo>
                    <a:pt x="59" y="317"/>
                    <a:pt x="64" y="317"/>
                    <a:pt x="68" y="317"/>
                  </a:cubicBezTo>
                  <a:cubicBezTo>
                    <a:pt x="68" y="318"/>
                    <a:pt x="68" y="319"/>
                    <a:pt x="68" y="320"/>
                  </a:cubicBezTo>
                  <a:cubicBezTo>
                    <a:pt x="64" y="320"/>
                    <a:pt x="59" y="320"/>
                    <a:pt x="55" y="320"/>
                  </a:cubicBezTo>
                  <a:cubicBezTo>
                    <a:pt x="55" y="319"/>
                    <a:pt x="55" y="318"/>
                    <a:pt x="55" y="317"/>
                  </a:cubicBezTo>
                  <a:close/>
                  <a:moveTo>
                    <a:pt x="55" y="365"/>
                  </a:moveTo>
                  <a:cubicBezTo>
                    <a:pt x="55" y="364"/>
                    <a:pt x="55" y="363"/>
                    <a:pt x="55" y="362"/>
                  </a:cubicBezTo>
                  <a:cubicBezTo>
                    <a:pt x="59" y="362"/>
                    <a:pt x="64" y="362"/>
                    <a:pt x="68" y="362"/>
                  </a:cubicBezTo>
                  <a:cubicBezTo>
                    <a:pt x="68" y="363"/>
                    <a:pt x="68" y="364"/>
                    <a:pt x="68" y="365"/>
                  </a:cubicBezTo>
                  <a:cubicBezTo>
                    <a:pt x="64" y="365"/>
                    <a:pt x="59" y="365"/>
                    <a:pt x="55" y="365"/>
                  </a:cubicBezTo>
                  <a:close/>
                  <a:moveTo>
                    <a:pt x="55" y="408"/>
                  </a:moveTo>
                  <a:cubicBezTo>
                    <a:pt x="59" y="408"/>
                    <a:pt x="64" y="408"/>
                    <a:pt x="68" y="408"/>
                  </a:cubicBezTo>
                  <a:cubicBezTo>
                    <a:pt x="68" y="409"/>
                    <a:pt x="68" y="409"/>
                    <a:pt x="68" y="410"/>
                  </a:cubicBezTo>
                  <a:cubicBezTo>
                    <a:pt x="64" y="410"/>
                    <a:pt x="59" y="410"/>
                    <a:pt x="55" y="410"/>
                  </a:cubicBezTo>
                  <a:cubicBezTo>
                    <a:pt x="55" y="409"/>
                    <a:pt x="55" y="409"/>
                    <a:pt x="55" y="408"/>
                  </a:cubicBezTo>
                  <a:close/>
                  <a:moveTo>
                    <a:pt x="55" y="453"/>
                  </a:moveTo>
                  <a:cubicBezTo>
                    <a:pt x="59" y="453"/>
                    <a:pt x="64" y="453"/>
                    <a:pt x="68" y="453"/>
                  </a:cubicBezTo>
                  <a:cubicBezTo>
                    <a:pt x="68" y="454"/>
                    <a:pt x="68" y="455"/>
                    <a:pt x="68" y="456"/>
                  </a:cubicBezTo>
                  <a:cubicBezTo>
                    <a:pt x="64" y="456"/>
                    <a:pt x="59" y="456"/>
                    <a:pt x="55" y="456"/>
                  </a:cubicBezTo>
                  <a:cubicBezTo>
                    <a:pt x="55" y="455"/>
                    <a:pt x="55" y="454"/>
                    <a:pt x="55" y="453"/>
                  </a:cubicBezTo>
                  <a:close/>
                  <a:moveTo>
                    <a:pt x="73" y="0"/>
                  </a:moveTo>
                  <a:cubicBezTo>
                    <a:pt x="78" y="0"/>
                    <a:pt x="82" y="0"/>
                    <a:pt x="86" y="0"/>
                  </a:cubicBezTo>
                  <a:cubicBezTo>
                    <a:pt x="86" y="1"/>
                    <a:pt x="86" y="2"/>
                    <a:pt x="86" y="3"/>
                  </a:cubicBezTo>
                  <a:cubicBezTo>
                    <a:pt x="82" y="3"/>
                    <a:pt x="78" y="3"/>
                    <a:pt x="73" y="3"/>
                  </a:cubicBezTo>
                  <a:cubicBezTo>
                    <a:pt x="73" y="2"/>
                    <a:pt x="73" y="1"/>
                    <a:pt x="73" y="0"/>
                  </a:cubicBezTo>
                  <a:close/>
                  <a:moveTo>
                    <a:pt x="73" y="45"/>
                  </a:moveTo>
                  <a:cubicBezTo>
                    <a:pt x="78" y="45"/>
                    <a:pt x="82" y="45"/>
                    <a:pt x="86" y="45"/>
                  </a:cubicBezTo>
                  <a:cubicBezTo>
                    <a:pt x="86" y="46"/>
                    <a:pt x="86" y="47"/>
                    <a:pt x="86" y="48"/>
                  </a:cubicBezTo>
                  <a:cubicBezTo>
                    <a:pt x="82" y="48"/>
                    <a:pt x="78" y="48"/>
                    <a:pt x="73" y="48"/>
                  </a:cubicBezTo>
                  <a:cubicBezTo>
                    <a:pt x="73" y="47"/>
                    <a:pt x="73" y="46"/>
                    <a:pt x="73" y="45"/>
                  </a:cubicBezTo>
                  <a:close/>
                  <a:moveTo>
                    <a:pt x="73" y="91"/>
                  </a:moveTo>
                  <a:cubicBezTo>
                    <a:pt x="78" y="91"/>
                    <a:pt x="82" y="91"/>
                    <a:pt x="86" y="91"/>
                  </a:cubicBezTo>
                  <a:cubicBezTo>
                    <a:pt x="86" y="92"/>
                    <a:pt x="86" y="92"/>
                    <a:pt x="86" y="93"/>
                  </a:cubicBezTo>
                  <a:cubicBezTo>
                    <a:pt x="82" y="93"/>
                    <a:pt x="78" y="93"/>
                    <a:pt x="73" y="93"/>
                  </a:cubicBezTo>
                  <a:cubicBezTo>
                    <a:pt x="73" y="92"/>
                    <a:pt x="73" y="92"/>
                    <a:pt x="73" y="91"/>
                  </a:cubicBezTo>
                  <a:close/>
                  <a:moveTo>
                    <a:pt x="73" y="136"/>
                  </a:moveTo>
                  <a:cubicBezTo>
                    <a:pt x="78" y="136"/>
                    <a:pt x="82" y="136"/>
                    <a:pt x="86" y="136"/>
                  </a:cubicBezTo>
                  <a:cubicBezTo>
                    <a:pt x="86" y="137"/>
                    <a:pt x="86" y="138"/>
                    <a:pt x="86" y="139"/>
                  </a:cubicBezTo>
                  <a:cubicBezTo>
                    <a:pt x="82" y="139"/>
                    <a:pt x="78" y="139"/>
                    <a:pt x="73" y="139"/>
                  </a:cubicBezTo>
                  <a:cubicBezTo>
                    <a:pt x="73" y="138"/>
                    <a:pt x="73" y="137"/>
                    <a:pt x="73" y="136"/>
                  </a:cubicBezTo>
                  <a:close/>
                  <a:moveTo>
                    <a:pt x="73" y="181"/>
                  </a:moveTo>
                  <a:cubicBezTo>
                    <a:pt x="78" y="181"/>
                    <a:pt x="82" y="181"/>
                    <a:pt x="86" y="181"/>
                  </a:cubicBezTo>
                  <a:cubicBezTo>
                    <a:pt x="86" y="182"/>
                    <a:pt x="86" y="183"/>
                    <a:pt x="86" y="184"/>
                  </a:cubicBezTo>
                  <a:cubicBezTo>
                    <a:pt x="82" y="184"/>
                    <a:pt x="78" y="184"/>
                    <a:pt x="73" y="184"/>
                  </a:cubicBezTo>
                  <a:cubicBezTo>
                    <a:pt x="73" y="183"/>
                    <a:pt x="73" y="182"/>
                    <a:pt x="73" y="181"/>
                  </a:cubicBezTo>
                  <a:close/>
                  <a:moveTo>
                    <a:pt x="73" y="227"/>
                  </a:moveTo>
                  <a:cubicBezTo>
                    <a:pt x="78" y="227"/>
                    <a:pt x="82" y="227"/>
                    <a:pt x="86" y="227"/>
                  </a:cubicBezTo>
                  <a:cubicBezTo>
                    <a:pt x="86" y="227"/>
                    <a:pt x="86" y="228"/>
                    <a:pt x="86" y="229"/>
                  </a:cubicBezTo>
                  <a:cubicBezTo>
                    <a:pt x="82" y="229"/>
                    <a:pt x="78" y="229"/>
                    <a:pt x="73" y="229"/>
                  </a:cubicBezTo>
                  <a:cubicBezTo>
                    <a:pt x="73" y="228"/>
                    <a:pt x="73" y="227"/>
                    <a:pt x="73" y="227"/>
                  </a:cubicBezTo>
                  <a:close/>
                  <a:moveTo>
                    <a:pt x="73" y="272"/>
                  </a:moveTo>
                  <a:cubicBezTo>
                    <a:pt x="78" y="272"/>
                    <a:pt x="82" y="272"/>
                    <a:pt x="86" y="272"/>
                  </a:cubicBezTo>
                  <a:cubicBezTo>
                    <a:pt x="86" y="273"/>
                    <a:pt x="86" y="274"/>
                    <a:pt x="86" y="274"/>
                  </a:cubicBezTo>
                  <a:cubicBezTo>
                    <a:pt x="82" y="274"/>
                    <a:pt x="78" y="274"/>
                    <a:pt x="73" y="274"/>
                  </a:cubicBezTo>
                  <a:cubicBezTo>
                    <a:pt x="73" y="274"/>
                    <a:pt x="73" y="273"/>
                    <a:pt x="73" y="272"/>
                  </a:cubicBezTo>
                  <a:close/>
                  <a:moveTo>
                    <a:pt x="73" y="317"/>
                  </a:moveTo>
                  <a:cubicBezTo>
                    <a:pt x="78" y="317"/>
                    <a:pt x="82" y="317"/>
                    <a:pt x="86" y="317"/>
                  </a:cubicBezTo>
                  <a:cubicBezTo>
                    <a:pt x="86" y="318"/>
                    <a:pt x="86" y="319"/>
                    <a:pt x="86" y="320"/>
                  </a:cubicBezTo>
                  <a:cubicBezTo>
                    <a:pt x="82" y="320"/>
                    <a:pt x="78" y="320"/>
                    <a:pt x="73" y="320"/>
                  </a:cubicBezTo>
                  <a:cubicBezTo>
                    <a:pt x="73" y="319"/>
                    <a:pt x="73" y="318"/>
                    <a:pt x="73" y="317"/>
                  </a:cubicBezTo>
                  <a:close/>
                  <a:moveTo>
                    <a:pt x="73" y="365"/>
                  </a:moveTo>
                  <a:cubicBezTo>
                    <a:pt x="73" y="364"/>
                    <a:pt x="73" y="363"/>
                    <a:pt x="73" y="362"/>
                  </a:cubicBezTo>
                  <a:cubicBezTo>
                    <a:pt x="78" y="362"/>
                    <a:pt x="82" y="362"/>
                    <a:pt x="86" y="362"/>
                  </a:cubicBezTo>
                  <a:cubicBezTo>
                    <a:pt x="86" y="363"/>
                    <a:pt x="86" y="364"/>
                    <a:pt x="86" y="365"/>
                  </a:cubicBezTo>
                  <a:cubicBezTo>
                    <a:pt x="82" y="365"/>
                    <a:pt x="78" y="365"/>
                    <a:pt x="73" y="365"/>
                  </a:cubicBezTo>
                  <a:close/>
                  <a:moveTo>
                    <a:pt x="73" y="408"/>
                  </a:moveTo>
                  <a:cubicBezTo>
                    <a:pt x="78" y="408"/>
                    <a:pt x="82" y="408"/>
                    <a:pt x="86" y="408"/>
                  </a:cubicBezTo>
                  <a:cubicBezTo>
                    <a:pt x="86" y="409"/>
                    <a:pt x="86" y="409"/>
                    <a:pt x="86" y="410"/>
                  </a:cubicBezTo>
                  <a:cubicBezTo>
                    <a:pt x="82" y="410"/>
                    <a:pt x="78" y="410"/>
                    <a:pt x="73" y="410"/>
                  </a:cubicBezTo>
                  <a:cubicBezTo>
                    <a:pt x="73" y="409"/>
                    <a:pt x="73" y="409"/>
                    <a:pt x="73" y="408"/>
                  </a:cubicBezTo>
                  <a:close/>
                  <a:moveTo>
                    <a:pt x="73" y="453"/>
                  </a:moveTo>
                  <a:cubicBezTo>
                    <a:pt x="78" y="453"/>
                    <a:pt x="82" y="453"/>
                    <a:pt x="86" y="453"/>
                  </a:cubicBezTo>
                  <a:cubicBezTo>
                    <a:pt x="86" y="454"/>
                    <a:pt x="86" y="455"/>
                    <a:pt x="86" y="456"/>
                  </a:cubicBezTo>
                  <a:cubicBezTo>
                    <a:pt x="82" y="456"/>
                    <a:pt x="78" y="456"/>
                    <a:pt x="73" y="456"/>
                  </a:cubicBezTo>
                  <a:cubicBezTo>
                    <a:pt x="73" y="455"/>
                    <a:pt x="73" y="454"/>
                    <a:pt x="73" y="453"/>
                  </a:cubicBezTo>
                  <a:close/>
                  <a:moveTo>
                    <a:pt x="92" y="0"/>
                  </a:moveTo>
                  <a:cubicBezTo>
                    <a:pt x="96" y="0"/>
                    <a:pt x="100" y="0"/>
                    <a:pt x="105" y="0"/>
                  </a:cubicBezTo>
                  <a:cubicBezTo>
                    <a:pt x="105" y="1"/>
                    <a:pt x="105" y="2"/>
                    <a:pt x="105" y="3"/>
                  </a:cubicBezTo>
                  <a:cubicBezTo>
                    <a:pt x="100" y="3"/>
                    <a:pt x="96" y="3"/>
                    <a:pt x="92" y="3"/>
                  </a:cubicBezTo>
                  <a:cubicBezTo>
                    <a:pt x="92" y="2"/>
                    <a:pt x="92" y="1"/>
                    <a:pt x="92" y="0"/>
                  </a:cubicBezTo>
                  <a:close/>
                  <a:moveTo>
                    <a:pt x="92" y="45"/>
                  </a:moveTo>
                  <a:cubicBezTo>
                    <a:pt x="96" y="45"/>
                    <a:pt x="100" y="45"/>
                    <a:pt x="105" y="45"/>
                  </a:cubicBezTo>
                  <a:cubicBezTo>
                    <a:pt x="105" y="46"/>
                    <a:pt x="105" y="47"/>
                    <a:pt x="105" y="48"/>
                  </a:cubicBezTo>
                  <a:cubicBezTo>
                    <a:pt x="100" y="48"/>
                    <a:pt x="96" y="48"/>
                    <a:pt x="92" y="48"/>
                  </a:cubicBezTo>
                  <a:cubicBezTo>
                    <a:pt x="92" y="47"/>
                    <a:pt x="92" y="46"/>
                    <a:pt x="92" y="45"/>
                  </a:cubicBezTo>
                  <a:close/>
                  <a:moveTo>
                    <a:pt x="92" y="91"/>
                  </a:moveTo>
                  <a:cubicBezTo>
                    <a:pt x="96" y="91"/>
                    <a:pt x="100" y="91"/>
                    <a:pt x="105" y="91"/>
                  </a:cubicBezTo>
                  <a:cubicBezTo>
                    <a:pt x="105" y="92"/>
                    <a:pt x="105" y="92"/>
                    <a:pt x="105" y="93"/>
                  </a:cubicBezTo>
                  <a:cubicBezTo>
                    <a:pt x="100" y="93"/>
                    <a:pt x="96" y="93"/>
                    <a:pt x="92" y="93"/>
                  </a:cubicBezTo>
                  <a:cubicBezTo>
                    <a:pt x="92" y="92"/>
                    <a:pt x="92" y="92"/>
                    <a:pt x="92" y="91"/>
                  </a:cubicBezTo>
                  <a:close/>
                  <a:moveTo>
                    <a:pt x="92" y="136"/>
                  </a:moveTo>
                  <a:cubicBezTo>
                    <a:pt x="96" y="136"/>
                    <a:pt x="100" y="136"/>
                    <a:pt x="105" y="136"/>
                  </a:cubicBezTo>
                  <a:cubicBezTo>
                    <a:pt x="105" y="137"/>
                    <a:pt x="105" y="138"/>
                    <a:pt x="105" y="139"/>
                  </a:cubicBezTo>
                  <a:cubicBezTo>
                    <a:pt x="100" y="139"/>
                    <a:pt x="96" y="139"/>
                    <a:pt x="92" y="139"/>
                  </a:cubicBezTo>
                  <a:cubicBezTo>
                    <a:pt x="92" y="138"/>
                    <a:pt x="92" y="137"/>
                    <a:pt x="92" y="136"/>
                  </a:cubicBezTo>
                  <a:close/>
                  <a:moveTo>
                    <a:pt x="92" y="181"/>
                  </a:moveTo>
                  <a:cubicBezTo>
                    <a:pt x="96" y="181"/>
                    <a:pt x="100" y="181"/>
                    <a:pt x="105" y="181"/>
                  </a:cubicBezTo>
                  <a:cubicBezTo>
                    <a:pt x="105" y="182"/>
                    <a:pt x="105" y="183"/>
                    <a:pt x="105" y="184"/>
                  </a:cubicBezTo>
                  <a:cubicBezTo>
                    <a:pt x="100" y="184"/>
                    <a:pt x="96" y="184"/>
                    <a:pt x="92" y="184"/>
                  </a:cubicBezTo>
                  <a:cubicBezTo>
                    <a:pt x="92" y="183"/>
                    <a:pt x="92" y="182"/>
                    <a:pt x="92" y="181"/>
                  </a:cubicBezTo>
                  <a:close/>
                  <a:moveTo>
                    <a:pt x="92" y="227"/>
                  </a:moveTo>
                  <a:cubicBezTo>
                    <a:pt x="96" y="227"/>
                    <a:pt x="100" y="227"/>
                    <a:pt x="105" y="227"/>
                  </a:cubicBezTo>
                  <a:cubicBezTo>
                    <a:pt x="105" y="227"/>
                    <a:pt x="105" y="228"/>
                    <a:pt x="105" y="229"/>
                  </a:cubicBezTo>
                  <a:cubicBezTo>
                    <a:pt x="100" y="229"/>
                    <a:pt x="96" y="229"/>
                    <a:pt x="92" y="229"/>
                  </a:cubicBezTo>
                  <a:cubicBezTo>
                    <a:pt x="92" y="228"/>
                    <a:pt x="92" y="227"/>
                    <a:pt x="92" y="227"/>
                  </a:cubicBezTo>
                  <a:close/>
                  <a:moveTo>
                    <a:pt x="92" y="272"/>
                  </a:moveTo>
                  <a:cubicBezTo>
                    <a:pt x="96" y="272"/>
                    <a:pt x="100" y="272"/>
                    <a:pt x="105" y="272"/>
                  </a:cubicBezTo>
                  <a:cubicBezTo>
                    <a:pt x="105" y="273"/>
                    <a:pt x="105" y="274"/>
                    <a:pt x="105" y="274"/>
                  </a:cubicBezTo>
                  <a:cubicBezTo>
                    <a:pt x="100" y="274"/>
                    <a:pt x="96" y="274"/>
                    <a:pt x="92" y="274"/>
                  </a:cubicBezTo>
                  <a:cubicBezTo>
                    <a:pt x="92" y="274"/>
                    <a:pt x="92" y="273"/>
                    <a:pt x="92" y="272"/>
                  </a:cubicBezTo>
                  <a:close/>
                  <a:moveTo>
                    <a:pt x="92" y="317"/>
                  </a:moveTo>
                  <a:cubicBezTo>
                    <a:pt x="96" y="317"/>
                    <a:pt x="100" y="317"/>
                    <a:pt x="105" y="317"/>
                  </a:cubicBezTo>
                  <a:cubicBezTo>
                    <a:pt x="105" y="318"/>
                    <a:pt x="105" y="319"/>
                    <a:pt x="105" y="320"/>
                  </a:cubicBezTo>
                  <a:cubicBezTo>
                    <a:pt x="100" y="320"/>
                    <a:pt x="96" y="320"/>
                    <a:pt x="92" y="320"/>
                  </a:cubicBezTo>
                  <a:cubicBezTo>
                    <a:pt x="92" y="319"/>
                    <a:pt x="92" y="318"/>
                    <a:pt x="92" y="317"/>
                  </a:cubicBezTo>
                  <a:close/>
                  <a:moveTo>
                    <a:pt x="92" y="365"/>
                  </a:moveTo>
                  <a:cubicBezTo>
                    <a:pt x="92" y="364"/>
                    <a:pt x="92" y="363"/>
                    <a:pt x="92" y="362"/>
                  </a:cubicBezTo>
                  <a:cubicBezTo>
                    <a:pt x="96" y="362"/>
                    <a:pt x="100" y="362"/>
                    <a:pt x="105" y="362"/>
                  </a:cubicBezTo>
                  <a:cubicBezTo>
                    <a:pt x="105" y="363"/>
                    <a:pt x="105" y="364"/>
                    <a:pt x="105" y="365"/>
                  </a:cubicBezTo>
                  <a:cubicBezTo>
                    <a:pt x="100" y="365"/>
                    <a:pt x="96" y="365"/>
                    <a:pt x="92" y="365"/>
                  </a:cubicBezTo>
                  <a:close/>
                  <a:moveTo>
                    <a:pt x="92" y="408"/>
                  </a:moveTo>
                  <a:cubicBezTo>
                    <a:pt x="96" y="408"/>
                    <a:pt x="100" y="408"/>
                    <a:pt x="105" y="408"/>
                  </a:cubicBezTo>
                  <a:cubicBezTo>
                    <a:pt x="105" y="409"/>
                    <a:pt x="105" y="409"/>
                    <a:pt x="105" y="410"/>
                  </a:cubicBezTo>
                  <a:cubicBezTo>
                    <a:pt x="100" y="410"/>
                    <a:pt x="96" y="410"/>
                    <a:pt x="92" y="410"/>
                  </a:cubicBezTo>
                  <a:cubicBezTo>
                    <a:pt x="92" y="409"/>
                    <a:pt x="92" y="409"/>
                    <a:pt x="92" y="408"/>
                  </a:cubicBezTo>
                  <a:close/>
                  <a:moveTo>
                    <a:pt x="92" y="453"/>
                  </a:moveTo>
                  <a:cubicBezTo>
                    <a:pt x="96" y="453"/>
                    <a:pt x="100" y="453"/>
                    <a:pt x="105" y="453"/>
                  </a:cubicBezTo>
                  <a:cubicBezTo>
                    <a:pt x="105" y="454"/>
                    <a:pt x="105" y="455"/>
                    <a:pt x="105" y="456"/>
                  </a:cubicBezTo>
                  <a:cubicBezTo>
                    <a:pt x="100" y="456"/>
                    <a:pt x="96" y="456"/>
                    <a:pt x="92" y="456"/>
                  </a:cubicBezTo>
                  <a:cubicBezTo>
                    <a:pt x="92" y="455"/>
                    <a:pt x="92" y="454"/>
                    <a:pt x="92" y="453"/>
                  </a:cubicBezTo>
                  <a:close/>
                  <a:moveTo>
                    <a:pt x="110" y="0"/>
                  </a:moveTo>
                  <a:cubicBezTo>
                    <a:pt x="114" y="0"/>
                    <a:pt x="118" y="0"/>
                    <a:pt x="123" y="0"/>
                  </a:cubicBezTo>
                  <a:cubicBezTo>
                    <a:pt x="123" y="1"/>
                    <a:pt x="123" y="2"/>
                    <a:pt x="123" y="3"/>
                  </a:cubicBezTo>
                  <a:cubicBezTo>
                    <a:pt x="118" y="3"/>
                    <a:pt x="114" y="3"/>
                    <a:pt x="110" y="3"/>
                  </a:cubicBezTo>
                  <a:cubicBezTo>
                    <a:pt x="110" y="2"/>
                    <a:pt x="110" y="1"/>
                    <a:pt x="110" y="0"/>
                  </a:cubicBezTo>
                  <a:close/>
                  <a:moveTo>
                    <a:pt x="110" y="45"/>
                  </a:moveTo>
                  <a:cubicBezTo>
                    <a:pt x="114" y="45"/>
                    <a:pt x="118" y="45"/>
                    <a:pt x="123" y="45"/>
                  </a:cubicBezTo>
                  <a:cubicBezTo>
                    <a:pt x="123" y="46"/>
                    <a:pt x="123" y="47"/>
                    <a:pt x="123" y="48"/>
                  </a:cubicBezTo>
                  <a:cubicBezTo>
                    <a:pt x="118" y="48"/>
                    <a:pt x="114" y="48"/>
                    <a:pt x="110" y="48"/>
                  </a:cubicBezTo>
                  <a:cubicBezTo>
                    <a:pt x="110" y="47"/>
                    <a:pt x="110" y="46"/>
                    <a:pt x="110" y="45"/>
                  </a:cubicBezTo>
                  <a:close/>
                  <a:moveTo>
                    <a:pt x="110" y="91"/>
                  </a:moveTo>
                  <a:cubicBezTo>
                    <a:pt x="114" y="91"/>
                    <a:pt x="118" y="91"/>
                    <a:pt x="123" y="91"/>
                  </a:cubicBezTo>
                  <a:cubicBezTo>
                    <a:pt x="123" y="92"/>
                    <a:pt x="123" y="92"/>
                    <a:pt x="123" y="93"/>
                  </a:cubicBezTo>
                  <a:cubicBezTo>
                    <a:pt x="118" y="93"/>
                    <a:pt x="114" y="93"/>
                    <a:pt x="110" y="93"/>
                  </a:cubicBezTo>
                  <a:cubicBezTo>
                    <a:pt x="110" y="92"/>
                    <a:pt x="110" y="92"/>
                    <a:pt x="110" y="91"/>
                  </a:cubicBezTo>
                  <a:close/>
                  <a:moveTo>
                    <a:pt x="110" y="136"/>
                  </a:moveTo>
                  <a:cubicBezTo>
                    <a:pt x="114" y="136"/>
                    <a:pt x="118" y="136"/>
                    <a:pt x="123" y="136"/>
                  </a:cubicBezTo>
                  <a:cubicBezTo>
                    <a:pt x="123" y="137"/>
                    <a:pt x="123" y="138"/>
                    <a:pt x="123" y="139"/>
                  </a:cubicBezTo>
                  <a:cubicBezTo>
                    <a:pt x="118" y="139"/>
                    <a:pt x="114" y="139"/>
                    <a:pt x="110" y="139"/>
                  </a:cubicBezTo>
                  <a:cubicBezTo>
                    <a:pt x="110" y="138"/>
                    <a:pt x="110" y="137"/>
                    <a:pt x="110" y="136"/>
                  </a:cubicBezTo>
                  <a:close/>
                  <a:moveTo>
                    <a:pt x="110" y="181"/>
                  </a:moveTo>
                  <a:cubicBezTo>
                    <a:pt x="114" y="181"/>
                    <a:pt x="118" y="181"/>
                    <a:pt x="123" y="181"/>
                  </a:cubicBezTo>
                  <a:cubicBezTo>
                    <a:pt x="123" y="182"/>
                    <a:pt x="123" y="183"/>
                    <a:pt x="123" y="184"/>
                  </a:cubicBezTo>
                  <a:cubicBezTo>
                    <a:pt x="118" y="184"/>
                    <a:pt x="114" y="184"/>
                    <a:pt x="110" y="184"/>
                  </a:cubicBezTo>
                  <a:cubicBezTo>
                    <a:pt x="110" y="183"/>
                    <a:pt x="110" y="182"/>
                    <a:pt x="110" y="181"/>
                  </a:cubicBezTo>
                  <a:close/>
                  <a:moveTo>
                    <a:pt x="110" y="227"/>
                  </a:moveTo>
                  <a:cubicBezTo>
                    <a:pt x="114" y="227"/>
                    <a:pt x="118" y="227"/>
                    <a:pt x="123" y="227"/>
                  </a:cubicBezTo>
                  <a:cubicBezTo>
                    <a:pt x="123" y="227"/>
                    <a:pt x="123" y="228"/>
                    <a:pt x="123" y="229"/>
                  </a:cubicBezTo>
                  <a:cubicBezTo>
                    <a:pt x="118" y="229"/>
                    <a:pt x="114" y="229"/>
                    <a:pt x="110" y="229"/>
                  </a:cubicBezTo>
                  <a:cubicBezTo>
                    <a:pt x="110" y="228"/>
                    <a:pt x="110" y="227"/>
                    <a:pt x="110" y="227"/>
                  </a:cubicBezTo>
                  <a:close/>
                  <a:moveTo>
                    <a:pt x="110" y="272"/>
                  </a:moveTo>
                  <a:cubicBezTo>
                    <a:pt x="114" y="272"/>
                    <a:pt x="118" y="272"/>
                    <a:pt x="123" y="272"/>
                  </a:cubicBezTo>
                  <a:cubicBezTo>
                    <a:pt x="123" y="273"/>
                    <a:pt x="123" y="274"/>
                    <a:pt x="123" y="274"/>
                  </a:cubicBezTo>
                  <a:cubicBezTo>
                    <a:pt x="118" y="274"/>
                    <a:pt x="114" y="274"/>
                    <a:pt x="110" y="274"/>
                  </a:cubicBezTo>
                  <a:cubicBezTo>
                    <a:pt x="110" y="274"/>
                    <a:pt x="110" y="273"/>
                    <a:pt x="110" y="272"/>
                  </a:cubicBezTo>
                  <a:close/>
                  <a:moveTo>
                    <a:pt x="110" y="317"/>
                  </a:moveTo>
                  <a:cubicBezTo>
                    <a:pt x="114" y="317"/>
                    <a:pt x="118" y="317"/>
                    <a:pt x="123" y="317"/>
                  </a:cubicBezTo>
                  <a:cubicBezTo>
                    <a:pt x="123" y="318"/>
                    <a:pt x="123" y="319"/>
                    <a:pt x="123" y="320"/>
                  </a:cubicBezTo>
                  <a:cubicBezTo>
                    <a:pt x="118" y="320"/>
                    <a:pt x="114" y="320"/>
                    <a:pt x="110" y="320"/>
                  </a:cubicBezTo>
                  <a:cubicBezTo>
                    <a:pt x="110" y="319"/>
                    <a:pt x="110" y="318"/>
                    <a:pt x="110" y="317"/>
                  </a:cubicBezTo>
                  <a:close/>
                  <a:moveTo>
                    <a:pt x="110" y="365"/>
                  </a:moveTo>
                  <a:cubicBezTo>
                    <a:pt x="110" y="364"/>
                    <a:pt x="110" y="363"/>
                    <a:pt x="110" y="362"/>
                  </a:cubicBezTo>
                  <a:cubicBezTo>
                    <a:pt x="114" y="362"/>
                    <a:pt x="118" y="362"/>
                    <a:pt x="123" y="362"/>
                  </a:cubicBezTo>
                  <a:cubicBezTo>
                    <a:pt x="123" y="363"/>
                    <a:pt x="123" y="364"/>
                    <a:pt x="123" y="365"/>
                  </a:cubicBezTo>
                  <a:cubicBezTo>
                    <a:pt x="118" y="365"/>
                    <a:pt x="114" y="365"/>
                    <a:pt x="110" y="365"/>
                  </a:cubicBezTo>
                  <a:close/>
                  <a:moveTo>
                    <a:pt x="110" y="408"/>
                  </a:moveTo>
                  <a:cubicBezTo>
                    <a:pt x="114" y="408"/>
                    <a:pt x="118" y="408"/>
                    <a:pt x="123" y="408"/>
                  </a:cubicBezTo>
                  <a:cubicBezTo>
                    <a:pt x="123" y="409"/>
                    <a:pt x="123" y="409"/>
                    <a:pt x="123" y="410"/>
                  </a:cubicBezTo>
                  <a:cubicBezTo>
                    <a:pt x="118" y="410"/>
                    <a:pt x="114" y="410"/>
                    <a:pt x="110" y="410"/>
                  </a:cubicBezTo>
                  <a:cubicBezTo>
                    <a:pt x="110" y="409"/>
                    <a:pt x="110" y="409"/>
                    <a:pt x="110" y="408"/>
                  </a:cubicBezTo>
                  <a:close/>
                  <a:moveTo>
                    <a:pt x="110" y="453"/>
                  </a:moveTo>
                  <a:cubicBezTo>
                    <a:pt x="114" y="453"/>
                    <a:pt x="118" y="453"/>
                    <a:pt x="123" y="453"/>
                  </a:cubicBezTo>
                  <a:cubicBezTo>
                    <a:pt x="123" y="454"/>
                    <a:pt x="123" y="455"/>
                    <a:pt x="123" y="456"/>
                  </a:cubicBezTo>
                  <a:cubicBezTo>
                    <a:pt x="118" y="456"/>
                    <a:pt x="114" y="456"/>
                    <a:pt x="110" y="456"/>
                  </a:cubicBezTo>
                  <a:cubicBezTo>
                    <a:pt x="110" y="455"/>
                    <a:pt x="110" y="454"/>
                    <a:pt x="110" y="453"/>
                  </a:cubicBezTo>
                  <a:close/>
                  <a:moveTo>
                    <a:pt x="128" y="0"/>
                  </a:moveTo>
                  <a:cubicBezTo>
                    <a:pt x="132" y="0"/>
                    <a:pt x="137" y="0"/>
                    <a:pt x="141" y="0"/>
                  </a:cubicBezTo>
                  <a:cubicBezTo>
                    <a:pt x="141" y="1"/>
                    <a:pt x="141" y="2"/>
                    <a:pt x="141" y="3"/>
                  </a:cubicBezTo>
                  <a:cubicBezTo>
                    <a:pt x="137" y="3"/>
                    <a:pt x="132" y="3"/>
                    <a:pt x="128" y="3"/>
                  </a:cubicBezTo>
                  <a:cubicBezTo>
                    <a:pt x="128" y="2"/>
                    <a:pt x="128" y="1"/>
                    <a:pt x="128" y="0"/>
                  </a:cubicBezTo>
                  <a:close/>
                  <a:moveTo>
                    <a:pt x="128" y="45"/>
                  </a:moveTo>
                  <a:cubicBezTo>
                    <a:pt x="132" y="45"/>
                    <a:pt x="137" y="45"/>
                    <a:pt x="141" y="45"/>
                  </a:cubicBezTo>
                  <a:cubicBezTo>
                    <a:pt x="141" y="46"/>
                    <a:pt x="141" y="47"/>
                    <a:pt x="141" y="48"/>
                  </a:cubicBezTo>
                  <a:cubicBezTo>
                    <a:pt x="137" y="48"/>
                    <a:pt x="132" y="48"/>
                    <a:pt x="128" y="48"/>
                  </a:cubicBezTo>
                  <a:cubicBezTo>
                    <a:pt x="128" y="47"/>
                    <a:pt x="128" y="46"/>
                    <a:pt x="128" y="45"/>
                  </a:cubicBezTo>
                  <a:close/>
                  <a:moveTo>
                    <a:pt x="128" y="91"/>
                  </a:moveTo>
                  <a:cubicBezTo>
                    <a:pt x="132" y="91"/>
                    <a:pt x="137" y="91"/>
                    <a:pt x="141" y="91"/>
                  </a:cubicBezTo>
                  <a:cubicBezTo>
                    <a:pt x="141" y="92"/>
                    <a:pt x="141" y="92"/>
                    <a:pt x="141" y="93"/>
                  </a:cubicBezTo>
                  <a:cubicBezTo>
                    <a:pt x="137" y="93"/>
                    <a:pt x="132" y="93"/>
                    <a:pt x="128" y="93"/>
                  </a:cubicBezTo>
                  <a:cubicBezTo>
                    <a:pt x="128" y="92"/>
                    <a:pt x="128" y="92"/>
                    <a:pt x="128" y="91"/>
                  </a:cubicBezTo>
                  <a:close/>
                  <a:moveTo>
                    <a:pt x="128" y="136"/>
                  </a:moveTo>
                  <a:cubicBezTo>
                    <a:pt x="132" y="136"/>
                    <a:pt x="137" y="136"/>
                    <a:pt x="141" y="136"/>
                  </a:cubicBezTo>
                  <a:cubicBezTo>
                    <a:pt x="141" y="137"/>
                    <a:pt x="141" y="138"/>
                    <a:pt x="141" y="139"/>
                  </a:cubicBezTo>
                  <a:cubicBezTo>
                    <a:pt x="137" y="139"/>
                    <a:pt x="132" y="139"/>
                    <a:pt x="128" y="139"/>
                  </a:cubicBezTo>
                  <a:cubicBezTo>
                    <a:pt x="128" y="138"/>
                    <a:pt x="128" y="137"/>
                    <a:pt x="128" y="136"/>
                  </a:cubicBezTo>
                  <a:close/>
                  <a:moveTo>
                    <a:pt x="128" y="181"/>
                  </a:moveTo>
                  <a:cubicBezTo>
                    <a:pt x="132" y="181"/>
                    <a:pt x="137" y="181"/>
                    <a:pt x="141" y="181"/>
                  </a:cubicBezTo>
                  <a:cubicBezTo>
                    <a:pt x="141" y="182"/>
                    <a:pt x="141" y="183"/>
                    <a:pt x="141" y="184"/>
                  </a:cubicBezTo>
                  <a:cubicBezTo>
                    <a:pt x="137" y="184"/>
                    <a:pt x="132" y="184"/>
                    <a:pt x="128" y="184"/>
                  </a:cubicBezTo>
                  <a:cubicBezTo>
                    <a:pt x="128" y="183"/>
                    <a:pt x="128" y="182"/>
                    <a:pt x="128" y="181"/>
                  </a:cubicBezTo>
                  <a:close/>
                  <a:moveTo>
                    <a:pt x="128" y="227"/>
                  </a:moveTo>
                  <a:cubicBezTo>
                    <a:pt x="132" y="227"/>
                    <a:pt x="137" y="227"/>
                    <a:pt x="141" y="227"/>
                  </a:cubicBezTo>
                  <a:cubicBezTo>
                    <a:pt x="141" y="227"/>
                    <a:pt x="141" y="228"/>
                    <a:pt x="141" y="229"/>
                  </a:cubicBezTo>
                  <a:cubicBezTo>
                    <a:pt x="137" y="229"/>
                    <a:pt x="132" y="229"/>
                    <a:pt x="128" y="229"/>
                  </a:cubicBezTo>
                  <a:cubicBezTo>
                    <a:pt x="128" y="228"/>
                    <a:pt x="128" y="227"/>
                    <a:pt x="128" y="227"/>
                  </a:cubicBezTo>
                  <a:close/>
                  <a:moveTo>
                    <a:pt x="128" y="272"/>
                  </a:moveTo>
                  <a:cubicBezTo>
                    <a:pt x="132" y="272"/>
                    <a:pt x="137" y="272"/>
                    <a:pt x="141" y="272"/>
                  </a:cubicBezTo>
                  <a:cubicBezTo>
                    <a:pt x="141" y="273"/>
                    <a:pt x="141" y="274"/>
                    <a:pt x="141" y="274"/>
                  </a:cubicBezTo>
                  <a:cubicBezTo>
                    <a:pt x="137" y="274"/>
                    <a:pt x="132" y="274"/>
                    <a:pt x="128" y="274"/>
                  </a:cubicBezTo>
                  <a:cubicBezTo>
                    <a:pt x="128" y="274"/>
                    <a:pt x="128" y="273"/>
                    <a:pt x="128" y="272"/>
                  </a:cubicBezTo>
                  <a:close/>
                  <a:moveTo>
                    <a:pt x="128" y="317"/>
                  </a:moveTo>
                  <a:cubicBezTo>
                    <a:pt x="132" y="317"/>
                    <a:pt x="137" y="317"/>
                    <a:pt x="141" y="317"/>
                  </a:cubicBezTo>
                  <a:cubicBezTo>
                    <a:pt x="141" y="318"/>
                    <a:pt x="141" y="319"/>
                    <a:pt x="141" y="320"/>
                  </a:cubicBezTo>
                  <a:cubicBezTo>
                    <a:pt x="137" y="320"/>
                    <a:pt x="132" y="320"/>
                    <a:pt x="128" y="320"/>
                  </a:cubicBezTo>
                  <a:cubicBezTo>
                    <a:pt x="128" y="319"/>
                    <a:pt x="128" y="318"/>
                    <a:pt x="128" y="317"/>
                  </a:cubicBezTo>
                  <a:close/>
                  <a:moveTo>
                    <a:pt x="128" y="365"/>
                  </a:moveTo>
                  <a:cubicBezTo>
                    <a:pt x="128" y="364"/>
                    <a:pt x="128" y="363"/>
                    <a:pt x="128" y="362"/>
                  </a:cubicBezTo>
                  <a:cubicBezTo>
                    <a:pt x="132" y="362"/>
                    <a:pt x="137" y="362"/>
                    <a:pt x="141" y="362"/>
                  </a:cubicBezTo>
                  <a:cubicBezTo>
                    <a:pt x="141" y="363"/>
                    <a:pt x="141" y="364"/>
                    <a:pt x="141" y="365"/>
                  </a:cubicBezTo>
                  <a:cubicBezTo>
                    <a:pt x="137" y="365"/>
                    <a:pt x="132" y="365"/>
                    <a:pt x="128" y="365"/>
                  </a:cubicBezTo>
                  <a:close/>
                  <a:moveTo>
                    <a:pt x="128" y="408"/>
                  </a:moveTo>
                  <a:cubicBezTo>
                    <a:pt x="132" y="408"/>
                    <a:pt x="137" y="408"/>
                    <a:pt x="141" y="408"/>
                  </a:cubicBezTo>
                  <a:cubicBezTo>
                    <a:pt x="141" y="409"/>
                    <a:pt x="141" y="409"/>
                    <a:pt x="141" y="410"/>
                  </a:cubicBezTo>
                  <a:cubicBezTo>
                    <a:pt x="137" y="410"/>
                    <a:pt x="132" y="410"/>
                    <a:pt x="128" y="410"/>
                  </a:cubicBezTo>
                  <a:cubicBezTo>
                    <a:pt x="128" y="409"/>
                    <a:pt x="128" y="409"/>
                    <a:pt x="128" y="408"/>
                  </a:cubicBezTo>
                  <a:close/>
                  <a:moveTo>
                    <a:pt x="128" y="453"/>
                  </a:moveTo>
                  <a:cubicBezTo>
                    <a:pt x="132" y="453"/>
                    <a:pt x="137" y="453"/>
                    <a:pt x="141" y="453"/>
                  </a:cubicBezTo>
                  <a:cubicBezTo>
                    <a:pt x="141" y="454"/>
                    <a:pt x="141" y="455"/>
                    <a:pt x="141" y="456"/>
                  </a:cubicBezTo>
                  <a:cubicBezTo>
                    <a:pt x="137" y="456"/>
                    <a:pt x="132" y="456"/>
                    <a:pt x="128" y="456"/>
                  </a:cubicBezTo>
                  <a:cubicBezTo>
                    <a:pt x="128" y="455"/>
                    <a:pt x="128" y="454"/>
                    <a:pt x="128" y="453"/>
                  </a:cubicBezTo>
                  <a:close/>
                  <a:moveTo>
                    <a:pt x="146" y="0"/>
                  </a:moveTo>
                  <a:cubicBezTo>
                    <a:pt x="151" y="0"/>
                    <a:pt x="155" y="0"/>
                    <a:pt x="159" y="0"/>
                  </a:cubicBezTo>
                  <a:cubicBezTo>
                    <a:pt x="159" y="1"/>
                    <a:pt x="159" y="2"/>
                    <a:pt x="159" y="3"/>
                  </a:cubicBezTo>
                  <a:cubicBezTo>
                    <a:pt x="155" y="3"/>
                    <a:pt x="151" y="3"/>
                    <a:pt x="146" y="3"/>
                  </a:cubicBezTo>
                  <a:cubicBezTo>
                    <a:pt x="146" y="2"/>
                    <a:pt x="146" y="1"/>
                    <a:pt x="146" y="0"/>
                  </a:cubicBezTo>
                  <a:close/>
                  <a:moveTo>
                    <a:pt x="146" y="45"/>
                  </a:moveTo>
                  <a:cubicBezTo>
                    <a:pt x="151" y="45"/>
                    <a:pt x="155" y="45"/>
                    <a:pt x="159" y="45"/>
                  </a:cubicBezTo>
                  <a:cubicBezTo>
                    <a:pt x="159" y="46"/>
                    <a:pt x="159" y="47"/>
                    <a:pt x="159" y="48"/>
                  </a:cubicBezTo>
                  <a:cubicBezTo>
                    <a:pt x="155" y="48"/>
                    <a:pt x="151" y="48"/>
                    <a:pt x="146" y="48"/>
                  </a:cubicBezTo>
                  <a:cubicBezTo>
                    <a:pt x="146" y="47"/>
                    <a:pt x="146" y="46"/>
                    <a:pt x="146" y="45"/>
                  </a:cubicBezTo>
                  <a:close/>
                  <a:moveTo>
                    <a:pt x="146" y="91"/>
                  </a:moveTo>
                  <a:cubicBezTo>
                    <a:pt x="151" y="91"/>
                    <a:pt x="155" y="91"/>
                    <a:pt x="159" y="91"/>
                  </a:cubicBezTo>
                  <a:cubicBezTo>
                    <a:pt x="159" y="92"/>
                    <a:pt x="159" y="92"/>
                    <a:pt x="159" y="93"/>
                  </a:cubicBezTo>
                  <a:cubicBezTo>
                    <a:pt x="155" y="93"/>
                    <a:pt x="151" y="93"/>
                    <a:pt x="146" y="93"/>
                  </a:cubicBezTo>
                  <a:cubicBezTo>
                    <a:pt x="146" y="92"/>
                    <a:pt x="146" y="92"/>
                    <a:pt x="146" y="91"/>
                  </a:cubicBezTo>
                  <a:close/>
                  <a:moveTo>
                    <a:pt x="146" y="136"/>
                  </a:moveTo>
                  <a:cubicBezTo>
                    <a:pt x="151" y="136"/>
                    <a:pt x="155" y="136"/>
                    <a:pt x="159" y="136"/>
                  </a:cubicBezTo>
                  <a:cubicBezTo>
                    <a:pt x="159" y="137"/>
                    <a:pt x="159" y="138"/>
                    <a:pt x="159" y="139"/>
                  </a:cubicBezTo>
                  <a:cubicBezTo>
                    <a:pt x="155" y="139"/>
                    <a:pt x="151" y="139"/>
                    <a:pt x="146" y="139"/>
                  </a:cubicBezTo>
                  <a:cubicBezTo>
                    <a:pt x="146" y="138"/>
                    <a:pt x="146" y="137"/>
                    <a:pt x="146" y="136"/>
                  </a:cubicBezTo>
                  <a:close/>
                  <a:moveTo>
                    <a:pt x="146" y="181"/>
                  </a:moveTo>
                  <a:cubicBezTo>
                    <a:pt x="151" y="181"/>
                    <a:pt x="155" y="181"/>
                    <a:pt x="159" y="181"/>
                  </a:cubicBezTo>
                  <a:cubicBezTo>
                    <a:pt x="159" y="182"/>
                    <a:pt x="159" y="183"/>
                    <a:pt x="159" y="184"/>
                  </a:cubicBezTo>
                  <a:cubicBezTo>
                    <a:pt x="155" y="184"/>
                    <a:pt x="151" y="184"/>
                    <a:pt x="146" y="184"/>
                  </a:cubicBezTo>
                  <a:cubicBezTo>
                    <a:pt x="146" y="183"/>
                    <a:pt x="146" y="182"/>
                    <a:pt x="146" y="181"/>
                  </a:cubicBezTo>
                  <a:close/>
                  <a:moveTo>
                    <a:pt x="146" y="227"/>
                  </a:moveTo>
                  <a:cubicBezTo>
                    <a:pt x="151" y="227"/>
                    <a:pt x="155" y="227"/>
                    <a:pt x="159" y="227"/>
                  </a:cubicBezTo>
                  <a:cubicBezTo>
                    <a:pt x="159" y="227"/>
                    <a:pt x="159" y="228"/>
                    <a:pt x="159" y="229"/>
                  </a:cubicBezTo>
                  <a:cubicBezTo>
                    <a:pt x="155" y="229"/>
                    <a:pt x="151" y="229"/>
                    <a:pt x="146" y="229"/>
                  </a:cubicBezTo>
                  <a:cubicBezTo>
                    <a:pt x="146" y="228"/>
                    <a:pt x="146" y="227"/>
                    <a:pt x="146" y="227"/>
                  </a:cubicBezTo>
                  <a:close/>
                  <a:moveTo>
                    <a:pt x="146" y="272"/>
                  </a:moveTo>
                  <a:cubicBezTo>
                    <a:pt x="151" y="272"/>
                    <a:pt x="155" y="272"/>
                    <a:pt x="159" y="272"/>
                  </a:cubicBezTo>
                  <a:cubicBezTo>
                    <a:pt x="159" y="273"/>
                    <a:pt x="159" y="274"/>
                    <a:pt x="159" y="274"/>
                  </a:cubicBezTo>
                  <a:cubicBezTo>
                    <a:pt x="155" y="274"/>
                    <a:pt x="151" y="274"/>
                    <a:pt x="146" y="274"/>
                  </a:cubicBezTo>
                  <a:cubicBezTo>
                    <a:pt x="146" y="274"/>
                    <a:pt x="146" y="273"/>
                    <a:pt x="146" y="272"/>
                  </a:cubicBezTo>
                  <a:close/>
                  <a:moveTo>
                    <a:pt x="146" y="317"/>
                  </a:moveTo>
                  <a:cubicBezTo>
                    <a:pt x="151" y="317"/>
                    <a:pt x="155" y="317"/>
                    <a:pt x="159" y="317"/>
                  </a:cubicBezTo>
                  <a:cubicBezTo>
                    <a:pt x="159" y="318"/>
                    <a:pt x="159" y="319"/>
                    <a:pt x="159" y="320"/>
                  </a:cubicBezTo>
                  <a:cubicBezTo>
                    <a:pt x="155" y="320"/>
                    <a:pt x="151" y="320"/>
                    <a:pt x="146" y="320"/>
                  </a:cubicBezTo>
                  <a:cubicBezTo>
                    <a:pt x="146" y="319"/>
                    <a:pt x="146" y="318"/>
                    <a:pt x="146" y="317"/>
                  </a:cubicBezTo>
                  <a:close/>
                  <a:moveTo>
                    <a:pt x="146" y="365"/>
                  </a:moveTo>
                  <a:cubicBezTo>
                    <a:pt x="146" y="364"/>
                    <a:pt x="146" y="363"/>
                    <a:pt x="146" y="362"/>
                  </a:cubicBezTo>
                  <a:cubicBezTo>
                    <a:pt x="151" y="362"/>
                    <a:pt x="155" y="362"/>
                    <a:pt x="159" y="362"/>
                  </a:cubicBezTo>
                  <a:cubicBezTo>
                    <a:pt x="159" y="363"/>
                    <a:pt x="159" y="364"/>
                    <a:pt x="159" y="365"/>
                  </a:cubicBezTo>
                  <a:cubicBezTo>
                    <a:pt x="155" y="365"/>
                    <a:pt x="151" y="365"/>
                    <a:pt x="146" y="365"/>
                  </a:cubicBezTo>
                  <a:close/>
                  <a:moveTo>
                    <a:pt x="146" y="408"/>
                  </a:moveTo>
                  <a:cubicBezTo>
                    <a:pt x="151" y="408"/>
                    <a:pt x="155" y="408"/>
                    <a:pt x="159" y="408"/>
                  </a:cubicBezTo>
                  <a:cubicBezTo>
                    <a:pt x="159" y="409"/>
                    <a:pt x="159" y="409"/>
                    <a:pt x="159" y="410"/>
                  </a:cubicBezTo>
                  <a:cubicBezTo>
                    <a:pt x="155" y="410"/>
                    <a:pt x="151" y="410"/>
                    <a:pt x="146" y="410"/>
                  </a:cubicBezTo>
                  <a:cubicBezTo>
                    <a:pt x="146" y="409"/>
                    <a:pt x="146" y="409"/>
                    <a:pt x="146" y="408"/>
                  </a:cubicBezTo>
                  <a:close/>
                  <a:moveTo>
                    <a:pt x="146" y="453"/>
                  </a:moveTo>
                  <a:cubicBezTo>
                    <a:pt x="151" y="453"/>
                    <a:pt x="155" y="453"/>
                    <a:pt x="159" y="453"/>
                  </a:cubicBezTo>
                  <a:cubicBezTo>
                    <a:pt x="159" y="454"/>
                    <a:pt x="159" y="455"/>
                    <a:pt x="159" y="456"/>
                  </a:cubicBezTo>
                  <a:cubicBezTo>
                    <a:pt x="155" y="456"/>
                    <a:pt x="151" y="456"/>
                    <a:pt x="146" y="456"/>
                  </a:cubicBezTo>
                  <a:cubicBezTo>
                    <a:pt x="146" y="455"/>
                    <a:pt x="146" y="454"/>
                    <a:pt x="146" y="453"/>
                  </a:cubicBezTo>
                  <a:close/>
                  <a:moveTo>
                    <a:pt x="164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7" y="1"/>
                    <a:pt x="177" y="2"/>
                    <a:pt x="177" y="3"/>
                  </a:cubicBezTo>
                  <a:cubicBezTo>
                    <a:pt x="173" y="3"/>
                    <a:pt x="169" y="3"/>
                    <a:pt x="164" y="3"/>
                  </a:cubicBezTo>
                  <a:cubicBezTo>
                    <a:pt x="164" y="2"/>
                    <a:pt x="164" y="1"/>
                    <a:pt x="164" y="0"/>
                  </a:cubicBezTo>
                  <a:close/>
                  <a:moveTo>
                    <a:pt x="164" y="45"/>
                  </a:moveTo>
                  <a:cubicBezTo>
                    <a:pt x="169" y="45"/>
                    <a:pt x="173" y="45"/>
                    <a:pt x="177" y="45"/>
                  </a:cubicBezTo>
                  <a:cubicBezTo>
                    <a:pt x="177" y="46"/>
                    <a:pt x="177" y="47"/>
                    <a:pt x="177" y="48"/>
                  </a:cubicBezTo>
                  <a:cubicBezTo>
                    <a:pt x="173" y="48"/>
                    <a:pt x="169" y="48"/>
                    <a:pt x="164" y="48"/>
                  </a:cubicBezTo>
                  <a:cubicBezTo>
                    <a:pt x="164" y="47"/>
                    <a:pt x="164" y="46"/>
                    <a:pt x="164" y="45"/>
                  </a:cubicBezTo>
                  <a:close/>
                  <a:moveTo>
                    <a:pt x="164" y="91"/>
                  </a:moveTo>
                  <a:cubicBezTo>
                    <a:pt x="169" y="91"/>
                    <a:pt x="173" y="91"/>
                    <a:pt x="177" y="91"/>
                  </a:cubicBezTo>
                  <a:cubicBezTo>
                    <a:pt x="177" y="92"/>
                    <a:pt x="177" y="92"/>
                    <a:pt x="177" y="93"/>
                  </a:cubicBezTo>
                  <a:cubicBezTo>
                    <a:pt x="173" y="93"/>
                    <a:pt x="169" y="93"/>
                    <a:pt x="164" y="93"/>
                  </a:cubicBezTo>
                  <a:cubicBezTo>
                    <a:pt x="164" y="92"/>
                    <a:pt x="164" y="92"/>
                    <a:pt x="164" y="91"/>
                  </a:cubicBezTo>
                  <a:close/>
                  <a:moveTo>
                    <a:pt x="164" y="136"/>
                  </a:moveTo>
                  <a:cubicBezTo>
                    <a:pt x="169" y="136"/>
                    <a:pt x="173" y="136"/>
                    <a:pt x="177" y="136"/>
                  </a:cubicBezTo>
                  <a:cubicBezTo>
                    <a:pt x="177" y="137"/>
                    <a:pt x="177" y="138"/>
                    <a:pt x="177" y="139"/>
                  </a:cubicBezTo>
                  <a:cubicBezTo>
                    <a:pt x="173" y="139"/>
                    <a:pt x="169" y="139"/>
                    <a:pt x="164" y="139"/>
                  </a:cubicBezTo>
                  <a:cubicBezTo>
                    <a:pt x="164" y="138"/>
                    <a:pt x="164" y="137"/>
                    <a:pt x="164" y="136"/>
                  </a:cubicBezTo>
                  <a:close/>
                  <a:moveTo>
                    <a:pt x="164" y="181"/>
                  </a:moveTo>
                  <a:cubicBezTo>
                    <a:pt x="169" y="181"/>
                    <a:pt x="173" y="181"/>
                    <a:pt x="177" y="181"/>
                  </a:cubicBezTo>
                  <a:cubicBezTo>
                    <a:pt x="177" y="182"/>
                    <a:pt x="177" y="183"/>
                    <a:pt x="177" y="184"/>
                  </a:cubicBezTo>
                  <a:cubicBezTo>
                    <a:pt x="173" y="184"/>
                    <a:pt x="169" y="184"/>
                    <a:pt x="164" y="184"/>
                  </a:cubicBezTo>
                  <a:cubicBezTo>
                    <a:pt x="164" y="183"/>
                    <a:pt x="164" y="182"/>
                    <a:pt x="164" y="181"/>
                  </a:cubicBezTo>
                  <a:close/>
                  <a:moveTo>
                    <a:pt x="164" y="227"/>
                  </a:moveTo>
                  <a:cubicBezTo>
                    <a:pt x="169" y="227"/>
                    <a:pt x="173" y="227"/>
                    <a:pt x="177" y="227"/>
                  </a:cubicBezTo>
                  <a:cubicBezTo>
                    <a:pt x="177" y="227"/>
                    <a:pt x="177" y="228"/>
                    <a:pt x="177" y="229"/>
                  </a:cubicBezTo>
                  <a:cubicBezTo>
                    <a:pt x="173" y="229"/>
                    <a:pt x="169" y="229"/>
                    <a:pt x="164" y="229"/>
                  </a:cubicBezTo>
                  <a:cubicBezTo>
                    <a:pt x="164" y="228"/>
                    <a:pt x="164" y="227"/>
                    <a:pt x="164" y="227"/>
                  </a:cubicBezTo>
                  <a:close/>
                  <a:moveTo>
                    <a:pt x="164" y="272"/>
                  </a:moveTo>
                  <a:cubicBezTo>
                    <a:pt x="169" y="272"/>
                    <a:pt x="173" y="272"/>
                    <a:pt x="177" y="272"/>
                  </a:cubicBezTo>
                  <a:cubicBezTo>
                    <a:pt x="177" y="273"/>
                    <a:pt x="177" y="274"/>
                    <a:pt x="177" y="274"/>
                  </a:cubicBezTo>
                  <a:cubicBezTo>
                    <a:pt x="173" y="274"/>
                    <a:pt x="169" y="274"/>
                    <a:pt x="164" y="274"/>
                  </a:cubicBezTo>
                  <a:cubicBezTo>
                    <a:pt x="164" y="274"/>
                    <a:pt x="164" y="273"/>
                    <a:pt x="164" y="272"/>
                  </a:cubicBezTo>
                  <a:close/>
                  <a:moveTo>
                    <a:pt x="164" y="317"/>
                  </a:moveTo>
                  <a:cubicBezTo>
                    <a:pt x="169" y="317"/>
                    <a:pt x="173" y="317"/>
                    <a:pt x="177" y="317"/>
                  </a:cubicBezTo>
                  <a:cubicBezTo>
                    <a:pt x="177" y="318"/>
                    <a:pt x="177" y="319"/>
                    <a:pt x="177" y="320"/>
                  </a:cubicBezTo>
                  <a:cubicBezTo>
                    <a:pt x="173" y="320"/>
                    <a:pt x="169" y="320"/>
                    <a:pt x="164" y="320"/>
                  </a:cubicBezTo>
                  <a:cubicBezTo>
                    <a:pt x="164" y="319"/>
                    <a:pt x="164" y="318"/>
                    <a:pt x="164" y="317"/>
                  </a:cubicBezTo>
                  <a:close/>
                  <a:moveTo>
                    <a:pt x="164" y="365"/>
                  </a:moveTo>
                  <a:cubicBezTo>
                    <a:pt x="164" y="364"/>
                    <a:pt x="164" y="363"/>
                    <a:pt x="164" y="362"/>
                  </a:cubicBezTo>
                  <a:cubicBezTo>
                    <a:pt x="169" y="362"/>
                    <a:pt x="173" y="362"/>
                    <a:pt x="177" y="362"/>
                  </a:cubicBezTo>
                  <a:cubicBezTo>
                    <a:pt x="177" y="363"/>
                    <a:pt x="177" y="364"/>
                    <a:pt x="177" y="365"/>
                  </a:cubicBezTo>
                  <a:cubicBezTo>
                    <a:pt x="173" y="365"/>
                    <a:pt x="169" y="365"/>
                    <a:pt x="164" y="365"/>
                  </a:cubicBezTo>
                  <a:close/>
                  <a:moveTo>
                    <a:pt x="164" y="408"/>
                  </a:moveTo>
                  <a:cubicBezTo>
                    <a:pt x="169" y="408"/>
                    <a:pt x="173" y="408"/>
                    <a:pt x="177" y="408"/>
                  </a:cubicBezTo>
                  <a:cubicBezTo>
                    <a:pt x="177" y="409"/>
                    <a:pt x="177" y="409"/>
                    <a:pt x="177" y="410"/>
                  </a:cubicBezTo>
                  <a:cubicBezTo>
                    <a:pt x="173" y="410"/>
                    <a:pt x="169" y="410"/>
                    <a:pt x="164" y="410"/>
                  </a:cubicBezTo>
                  <a:cubicBezTo>
                    <a:pt x="164" y="409"/>
                    <a:pt x="164" y="409"/>
                    <a:pt x="164" y="408"/>
                  </a:cubicBezTo>
                  <a:close/>
                  <a:moveTo>
                    <a:pt x="164" y="453"/>
                  </a:moveTo>
                  <a:cubicBezTo>
                    <a:pt x="169" y="453"/>
                    <a:pt x="173" y="453"/>
                    <a:pt x="177" y="453"/>
                  </a:cubicBezTo>
                  <a:cubicBezTo>
                    <a:pt x="177" y="454"/>
                    <a:pt x="177" y="455"/>
                    <a:pt x="177" y="456"/>
                  </a:cubicBezTo>
                  <a:cubicBezTo>
                    <a:pt x="173" y="456"/>
                    <a:pt x="169" y="456"/>
                    <a:pt x="164" y="456"/>
                  </a:cubicBezTo>
                  <a:cubicBezTo>
                    <a:pt x="164" y="455"/>
                    <a:pt x="164" y="454"/>
                    <a:pt x="164" y="453"/>
                  </a:cubicBezTo>
                  <a:close/>
                  <a:moveTo>
                    <a:pt x="183" y="0"/>
                  </a:moveTo>
                  <a:cubicBezTo>
                    <a:pt x="187" y="0"/>
                    <a:pt x="191" y="0"/>
                    <a:pt x="196" y="0"/>
                  </a:cubicBezTo>
                  <a:cubicBezTo>
                    <a:pt x="196" y="1"/>
                    <a:pt x="196" y="2"/>
                    <a:pt x="196" y="3"/>
                  </a:cubicBezTo>
                  <a:cubicBezTo>
                    <a:pt x="191" y="3"/>
                    <a:pt x="187" y="3"/>
                    <a:pt x="183" y="3"/>
                  </a:cubicBezTo>
                  <a:cubicBezTo>
                    <a:pt x="183" y="2"/>
                    <a:pt x="183" y="1"/>
                    <a:pt x="183" y="0"/>
                  </a:cubicBezTo>
                  <a:close/>
                  <a:moveTo>
                    <a:pt x="183" y="45"/>
                  </a:moveTo>
                  <a:cubicBezTo>
                    <a:pt x="187" y="45"/>
                    <a:pt x="191" y="45"/>
                    <a:pt x="196" y="45"/>
                  </a:cubicBezTo>
                  <a:cubicBezTo>
                    <a:pt x="196" y="46"/>
                    <a:pt x="196" y="47"/>
                    <a:pt x="196" y="48"/>
                  </a:cubicBezTo>
                  <a:cubicBezTo>
                    <a:pt x="191" y="48"/>
                    <a:pt x="187" y="48"/>
                    <a:pt x="183" y="48"/>
                  </a:cubicBezTo>
                  <a:cubicBezTo>
                    <a:pt x="183" y="47"/>
                    <a:pt x="183" y="46"/>
                    <a:pt x="183" y="45"/>
                  </a:cubicBezTo>
                  <a:close/>
                  <a:moveTo>
                    <a:pt x="183" y="91"/>
                  </a:moveTo>
                  <a:cubicBezTo>
                    <a:pt x="187" y="91"/>
                    <a:pt x="191" y="91"/>
                    <a:pt x="196" y="91"/>
                  </a:cubicBezTo>
                  <a:cubicBezTo>
                    <a:pt x="196" y="92"/>
                    <a:pt x="196" y="92"/>
                    <a:pt x="196" y="93"/>
                  </a:cubicBezTo>
                  <a:cubicBezTo>
                    <a:pt x="191" y="93"/>
                    <a:pt x="187" y="93"/>
                    <a:pt x="183" y="93"/>
                  </a:cubicBezTo>
                  <a:cubicBezTo>
                    <a:pt x="183" y="92"/>
                    <a:pt x="183" y="92"/>
                    <a:pt x="183" y="91"/>
                  </a:cubicBezTo>
                  <a:close/>
                  <a:moveTo>
                    <a:pt x="183" y="136"/>
                  </a:moveTo>
                  <a:cubicBezTo>
                    <a:pt x="187" y="136"/>
                    <a:pt x="191" y="136"/>
                    <a:pt x="196" y="136"/>
                  </a:cubicBezTo>
                  <a:cubicBezTo>
                    <a:pt x="196" y="137"/>
                    <a:pt x="196" y="138"/>
                    <a:pt x="196" y="139"/>
                  </a:cubicBezTo>
                  <a:cubicBezTo>
                    <a:pt x="191" y="139"/>
                    <a:pt x="187" y="139"/>
                    <a:pt x="183" y="139"/>
                  </a:cubicBezTo>
                  <a:cubicBezTo>
                    <a:pt x="183" y="138"/>
                    <a:pt x="183" y="137"/>
                    <a:pt x="183" y="136"/>
                  </a:cubicBezTo>
                  <a:close/>
                  <a:moveTo>
                    <a:pt x="183" y="181"/>
                  </a:moveTo>
                  <a:cubicBezTo>
                    <a:pt x="187" y="181"/>
                    <a:pt x="191" y="181"/>
                    <a:pt x="196" y="181"/>
                  </a:cubicBezTo>
                  <a:cubicBezTo>
                    <a:pt x="196" y="182"/>
                    <a:pt x="196" y="183"/>
                    <a:pt x="196" y="184"/>
                  </a:cubicBezTo>
                  <a:cubicBezTo>
                    <a:pt x="191" y="184"/>
                    <a:pt x="187" y="184"/>
                    <a:pt x="183" y="184"/>
                  </a:cubicBezTo>
                  <a:cubicBezTo>
                    <a:pt x="183" y="183"/>
                    <a:pt x="183" y="182"/>
                    <a:pt x="183" y="181"/>
                  </a:cubicBezTo>
                  <a:close/>
                  <a:moveTo>
                    <a:pt x="183" y="227"/>
                  </a:moveTo>
                  <a:cubicBezTo>
                    <a:pt x="187" y="227"/>
                    <a:pt x="191" y="227"/>
                    <a:pt x="196" y="227"/>
                  </a:cubicBezTo>
                  <a:cubicBezTo>
                    <a:pt x="196" y="227"/>
                    <a:pt x="196" y="228"/>
                    <a:pt x="196" y="229"/>
                  </a:cubicBezTo>
                  <a:cubicBezTo>
                    <a:pt x="191" y="229"/>
                    <a:pt x="187" y="229"/>
                    <a:pt x="183" y="229"/>
                  </a:cubicBezTo>
                  <a:cubicBezTo>
                    <a:pt x="183" y="228"/>
                    <a:pt x="183" y="227"/>
                    <a:pt x="183" y="227"/>
                  </a:cubicBezTo>
                  <a:close/>
                  <a:moveTo>
                    <a:pt x="183" y="272"/>
                  </a:moveTo>
                  <a:cubicBezTo>
                    <a:pt x="187" y="272"/>
                    <a:pt x="191" y="272"/>
                    <a:pt x="196" y="272"/>
                  </a:cubicBezTo>
                  <a:cubicBezTo>
                    <a:pt x="196" y="273"/>
                    <a:pt x="196" y="274"/>
                    <a:pt x="196" y="274"/>
                  </a:cubicBezTo>
                  <a:cubicBezTo>
                    <a:pt x="191" y="274"/>
                    <a:pt x="187" y="274"/>
                    <a:pt x="183" y="274"/>
                  </a:cubicBezTo>
                  <a:cubicBezTo>
                    <a:pt x="183" y="274"/>
                    <a:pt x="183" y="273"/>
                    <a:pt x="183" y="272"/>
                  </a:cubicBezTo>
                  <a:close/>
                  <a:moveTo>
                    <a:pt x="183" y="317"/>
                  </a:moveTo>
                  <a:cubicBezTo>
                    <a:pt x="187" y="317"/>
                    <a:pt x="191" y="317"/>
                    <a:pt x="196" y="317"/>
                  </a:cubicBezTo>
                  <a:cubicBezTo>
                    <a:pt x="196" y="318"/>
                    <a:pt x="196" y="319"/>
                    <a:pt x="196" y="320"/>
                  </a:cubicBezTo>
                  <a:cubicBezTo>
                    <a:pt x="191" y="320"/>
                    <a:pt x="187" y="320"/>
                    <a:pt x="183" y="320"/>
                  </a:cubicBezTo>
                  <a:cubicBezTo>
                    <a:pt x="183" y="319"/>
                    <a:pt x="183" y="318"/>
                    <a:pt x="183" y="317"/>
                  </a:cubicBezTo>
                  <a:close/>
                  <a:moveTo>
                    <a:pt x="183" y="365"/>
                  </a:moveTo>
                  <a:cubicBezTo>
                    <a:pt x="183" y="364"/>
                    <a:pt x="183" y="363"/>
                    <a:pt x="183" y="362"/>
                  </a:cubicBezTo>
                  <a:cubicBezTo>
                    <a:pt x="187" y="362"/>
                    <a:pt x="191" y="362"/>
                    <a:pt x="196" y="362"/>
                  </a:cubicBezTo>
                  <a:cubicBezTo>
                    <a:pt x="196" y="363"/>
                    <a:pt x="196" y="364"/>
                    <a:pt x="196" y="365"/>
                  </a:cubicBezTo>
                  <a:cubicBezTo>
                    <a:pt x="191" y="365"/>
                    <a:pt x="187" y="365"/>
                    <a:pt x="183" y="365"/>
                  </a:cubicBezTo>
                  <a:close/>
                  <a:moveTo>
                    <a:pt x="183" y="408"/>
                  </a:moveTo>
                  <a:cubicBezTo>
                    <a:pt x="187" y="408"/>
                    <a:pt x="191" y="408"/>
                    <a:pt x="196" y="408"/>
                  </a:cubicBezTo>
                  <a:cubicBezTo>
                    <a:pt x="196" y="409"/>
                    <a:pt x="196" y="409"/>
                    <a:pt x="196" y="410"/>
                  </a:cubicBezTo>
                  <a:cubicBezTo>
                    <a:pt x="191" y="410"/>
                    <a:pt x="187" y="410"/>
                    <a:pt x="183" y="410"/>
                  </a:cubicBezTo>
                  <a:cubicBezTo>
                    <a:pt x="183" y="409"/>
                    <a:pt x="183" y="409"/>
                    <a:pt x="183" y="408"/>
                  </a:cubicBezTo>
                  <a:close/>
                  <a:moveTo>
                    <a:pt x="183" y="453"/>
                  </a:moveTo>
                  <a:cubicBezTo>
                    <a:pt x="187" y="453"/>
                    <a:pt x="191" y="453"/>
                    <a:pt x="196" y="453"/>
                  </a:cubicBezTo>
                  <a:cubicBezTo>
                    <a:pt x="196" y="454"/>
                    <a:pt x="196" y="455"/>
                    <a:pt x="196" y="456"/>
                  </a:cubicBezTo>
                  <a:cubicBezTo>
                    <a:pt x="191" y="456"/>
                    <a:pt x="187" y="456"/>
                    <a:pt x="183" y="456"/>
                  </a:cubicBezTo>
                  <a:cubicBezTo>
                    <a:pt x="183" y="455"/>
                    <a:pt x="183" y="454"/>
                    <a:pt x="183" y="453"/>
                  </a:cubicBezTo>
                  <a:close/>
                  <a:moveTo>
                    <a:pt x="201" y="0"/>
                  </a:moveTo>
                  <a:cubicBezTo>
                    <a:pt x="205" y="0"/>
                    <a:pt x="210" y="0"/>
                    <a:pt x="214" y="0"/>
                  </a:cubicBezTo>
                  <a:cubicBezTo>
                    <a:pt x="214" y="1"/>
                    <a:pt x="214" y="2"/>
                    <a:pt x="214" y="3"/>
                  </a:cubicBezTo>
                  <a:cubicBezTo>
                    <a:pt x="210" y="3"/>
                    <a:pt x="205" y="3"/>
                    <a:pt x="201" y="3"/>
                  </a:cubicBezTo>
                  <a:cubicBezTo>
                    <a:pt x="201" y="2"/>
                    <a:pt x="201" y="1"/>
                    <a:pt x="201" y="0"/>
                  </a:cubicBezTo>
                  <a:close/>
                  <a:moveTo>
                    <a:pt x="201" y="45"/>
                  </a:moveTo>
                  <a:cubicBezTo>
                    <a:pt x="205" y="45"/>
                    <a:pt x="210" y="45"/>
                    <a:pt x="214" y="45"/>
                  </a:cubicBezTo>
                  <a:cubicBezTo>
                    <a:pt x="214" y="46"/>
                    <a:pt x="214" y="47"/>
                    <a:pt x="214" y="48"/>
                  </a:cubicBezTo>
                  <a:cubicBezTo>
                    <a:pt x="210" y="48"/>
                    <a:pt x="205" y="48"/>
                    <a:pt x="201" y="48"/>
                  </a:cubicBezTo>
                  <a:cubicBezTo>
                    <a:pt x="201" y="47"/>
                    <a:pt x="201" y="46"/>
                    <a:pt x="201" y="45"/>
                  </a:cubicBezTo>
                  <a:close/>
                  <a:moveTo>
                    <a:pt x="201" y="91"/>
                  </a:moveTo>
                  <a:cubicBezTo>
                    <a:pt x="205" y="91"/>
                    <a:pt x="210" y="91"/>
                    <a:pt x="214" y="91"/>
                  </a:cubicBezTo>
                  <a:cubicBezTo>
                    <a:pt x="214" y="92"/>
                    <a:pt x="214" y="92"/>
                    <a:pt x="214" y="93"/>
                  </a:cubicBezTo>
                  <a:cubicBezTo>
                    <a:pt x="210" y="93"/>
                    <a:pt x="205" y="93"/>
                    <a:pt x="201" y="93"/>
                  </a:cubicBezTo>
                  <a:cubicBezTo>
                    <a:pt x="201" y="92"/>
                    <a:pt x="201" y="92"/>
                    <a:pt x="201" y="91"/>
                  </a:cubicBezTo>
                  <a:close/>
                  <a:moveTo>
                    <a:pt x="201" y="136"/>
                  </a:moveTo>
                  <a:cubicBezTo>
                    <a:pt x="205" y="136"/>
                    <a:pt x="210" y="136"/>
                    <a:pt x="214" y="136"/>
                  </a:cubicBezTo>
                  <a:cubicBezTo>
                    <a:pt x="214" y="137"/>
                    <a:pt x="214" y="138"/>
                    <a:pt x="214" y="139"/>
                  </a:cubicBezTo>
                  <a:cubicBezTo>
                    <a:pt x="210" y="139"/>
                    <a:pt x="205" y="139"/>
                    <a:pt x="201" y="139"/>
                  </a:cubicBezTo>
                  <a:cubicBezTo>
                    <a:pt x="201" y="138"/>
                    <a:pt x="201" y="137"/>
                    <a:pt x="201" y="136"/>
                  </a:cubicBezTo>
                  <a:close/>
                  <a:moveTo>
                    <a:pt x="201" y="181"/>
                  </a:moveTo>
                  <a:cubicBezTo>
                    <a:pt x="205" y="181"/>
                    <a:pt x="210" y="181"/>
                    <a:pt x="214" y="181"/>
                  </a:cubicBezTo>
                  <a:cubicBezTo>
                    <a:pt x="214" y="182"/>
                    <a:pt x="214" y="183"/>
                    <a:pt x="214" y="184"/>
                  </a:cubicBezTo>
                  <a:cubicBezTo>
                    <a:pt x="210" y="184"/>
                    <a:pt x="205" y="184"/>
                    <a:pt x="201" y="184"/>
                  </a:cubicBezTo>
                  <a:cubicBezTo>
                    <a:pt x="201" y="183"/>
                    <a:pt x="201" y="182"/>
                    <a:pt x="201" y="181"/>
                  </a:cubicBezTo>
                  <a:close/>
                  <a:moveTo>
                    <a:pt x="201" y="227"/>
                  </a:moveTo>
                  <a:cubicBezTo>
                    <a:pt x="205" y="227"/>
                    <a:pt x="210" y="227"/>
                    <a:pt x="214" y="227"/>
                  </a:cubicBezTo>
                  <a:cubicBezTo>
                    <a:pt x="214" y="227"/>
                    <a:pt x="214" y="228"/>
                    <a:pt x="214" y="229"/>
                  </a:cubicBezTo>
                  <a:cubicBezTo>
                    <a:pt x="210" y="229"/>
                    <a:pt x="205" y="229"/>
                    <a:pt x="201" y="229"/>
                  </a:cubicBezTo>
                  <a:cubicBezTo>
                    <a:pt x="201" y="228"/>
                    <a:pt x="201" y="227"/>
                    <a:pt x="201" y="227"/>
                  </a:cubicBezTo>
                  <a:close/>
                  <a:moveTo>
                    <a:pt x="201" y="272"/>
                  </a:moveTo>
                  <a:cubicBezTo>
                    <a:pt x="205" y="272"/>
                    <a:pt x="210" y="272"/>
                    <a:pt x="214" y="272"/>
                  </a:cubicBezTo>
                  <a:cubicBezTo>
                    <a:pt x="214" y="273"/>
                    <a:pt x="214" y="274"/>
                    <a:pt x="214" y="274"/>
                  </a:cubicBezTo>
                  <a:cubicBezTo>
                    <a:pt x="210" y="274"/>
                    <a:pt x="205" y="274"/>
                    <a:pt x="201" y="274"/>
                  </a:cubicBezTo>
                  <a:cubicBezTo>
                    <a:pt x="201" y="274"/>
                    <a:pt x="201" y="273"/>
                    <a:pt x="201" y="272"/>
                  </a:cubicBezTo>
                  <a:close/>
                  <a:moveTo>
                    <a:pt x="201" y="317"/>
                  </a:moveTo>
                  <a:cubicBezTo>
                    <a:pt x="205" y="317"/>
                    <a:pt x="210" y="317"/>
                    <a:pt x="214" y="317"/>
                  </a:cubicBezTo>
                  <a:cubicBezTo>
                    <a:pt x="214" y="318"/>
                    <a:pt x="214" y="319"/>
                    <a:pt x="214" y="320"/>
                  </a:cubicBezTo>
                  <a:cubicBezTo>
                    <a:pt x="210" y="320"/>
                    <a:pt x="205" y="320"/>
                    <a:pt x="201" y="320"/>
                  </a:cubicBezTo>
                  <a:cubicBezTo>
                    <a:pt x="201" y="319"/>
                    <a:pt x="201" y="318"/>
                    <a:pt x="201" y="317"/>
                  </a:cubicBezTo>
                  <a:close/>
                  <a:moveTo>
                    <a:pt x="201" y="365"/>
                  </a:moveTo>
                  <a:cubicBezTo>
                    <a:pt x="201" y="364"/>
                    <a:pt x="201" y="363"/>
                    <a:pt x="201" y="362"/>
                  </a:cubicBezTo>
                  <a:cubicBezTo>
                    <a:pt x="205" y="362"/>
                    <a:pt x="210" y="362"/>
                    <a:pt x="214" y="362"/>
                  </a:cubicBezTo>
                  <a:cubicBezTo>
                    <a:pt x="214" y="363"/>
                    <a:pt x="214" y="364"/>
                    <a:pt x="214" y="365"/>
                  </a:cubicBezTo>
                  <a:cubicBezTo>
                    <a:pt x="210" y="365"/>
                    <a:pt x="205" y="365"/>
                    <a:pt x="201" y="365"/>
                  </a:cubicBezTo>
                  <a:close/>
                  <a:moveTo>
                    <a:pt x="201" y="408"/>
                  </a:moveTo>
                  <a:cubicBezTo>
                    <a:pt x="205" y="408"/>
                    <a:pt x="210" y="408"/>
                    <a:pt x="214" y="408"/>
                  </a:cubicBezTo>
                  <a:cubicBezTo>
                    <a:pt x="214" y="409"/>
                    <a:pt x="214" y="409"/>
                    <a:pt x="214" y="410"/>
                  </a:cubicBezTo>
                  <a:cubicBezTo>
                    <a:pt x="210" y="410"/>
                    <a:pt x="205" y="410"/>
                    <a:pt x="201" y="410"/>
                  </a:cubicBezTo>
                  <a:cubicBezTo>
                    <a:pt x="201" y="409"/>
                    <a:pt x="201" y="409"/>
                    <a:pt x="201" y="408"/>
                  </a:cubicBezTo>
                  <a:close/>
                  <a:moveTo>
                    <a:pt x="201" y="453"/>
                  </a:moveTo>
                  <a:cubicBezTo>
                    <a:pt x="205" y="453"/>
                    <a:pt x="210" y="453"/>
                    <a:pt x="214" y="453"/>
                  </a:cubicBezTo>
                  <a:cubicBezTo>
                    <a:pt x="214" y="454"/>
                    <a:pt x="214" y="455"/>
                    <a:pt x="214" y="456"/>
                  </a:cubicBezTo>
                  <a:cubicBezTo>
                    <a:pt x="210" y="456"/>
                    <a:pt x="205" y="456"/>
                    <a:pt x="201" y="456"/>
                  </a:cubicBezTo>
                  <a:cubicBezTo>
                    <a:pt x="201" y="455"/>
                    <a:pt x="201" y="454"/>
                    <a:pt x="201" y="453"/>
                  </a:cubicBezTo>
                  <a:close/>
                  <a:moveTo>
                    <a:pt x="219" y="0"/>
                  </a:moveTo>
                  <a:cubicBezTo>
                    <a:pt x="223" y="0"/>
                    <a:pt x="228" y="0"/>
                    <a:pt x="232" y="0"/>
                  </a:cubicBezTo>
                  <a:cubicBezTo>
                    <a:pt x="232" y="1"/>
                    <a:pt x="232" y="2"/>
                    <a:pt x="232" y="3"/>
                  </a:cubicBezTo>
                  <a:cubicBezTo>
                    <a:pt x="228" y="3"/>
                    <a:pt x="223" y="3"/>
                    <a:pt x="219" y="3"/>
                  </a:cubicBezTo>
                  <a:cubicBezTo>
                    <a:pt x="219" y="2"/>
                    <a:pt x="219" y="1"/>
                    <a:pt x="219" y="0"/>
                  </a:cubicBezTo>
                  <a:close/>
                  <a:moveTo>
                    <a:pt x="219" y="45"/>
                  </a:moveTo>
                  <a:cubicBezTo>
                    <a:pt x="223" y="45"/>
                    <a:pt x="228" y="45"/>
                    <a:pt x="232" y="45"/>
                  </a:cubicBezTo>
                  <a:cubicBezTo>
                    <a:pt x="232" y="46"/>
                    <a:pt x="232" y="47"/>
                    <a:pt x="232" y="48"/>
                  </a:cubicBezTo>
                  <a:cubicBezTo>
                    <a:pt x="228" y="48"/>
                    <a:pt x="223" y="48"/>
                    <a:pt x="219" y="48"/>
                  </a:cubicBezTo>
                  <a:cubicBezTo>
                    <a:pt x="219" y="47"/>
                    <a:pt x="219" y="46"/>
                    <a:pt x="219" y="45"/>
                  </a:cubicBezTo>
                  <a:close/>
                  <a:moveTo>
                    <a:pt x="219" y="91"/>
                  </a:moveTo>
                  <a:cubicBezTo>
                    <a:pt x="223" y="91"/>
                    <a:pt x="228" y="91"/>
                    <a:pt x="232" y="91"/>
                  </a:cubicBezTo>
                  <a:cubicBezTo>
                    <a:pt x="232" y="92"/>
                    <a:pt x="232" y="92"/>
                    <a:pt x="232" y="93"/>
                  </a:cubicBezTo>
                  <a:cubicBezTo>
                    <a:pt x="228" y="93"/>
                    <a:pt x="223" y="93"/>
                    <a:pt x="219" y="93"/>
                  </a:cubicBezTo>
                  <a:cubicBezTo>
                    <a:pt x="219" y="92"/>
                    <a:pt x="219" y="92"/>
                    <a:pt x="219" y="91"/>
                  </a:cubicBezTo>
                  <a:close/>
                  <a:moveTo>
                    <a:pt x="219" y="136"/>
                  </a:moveTo>
                  <a:cubicBezTo>
                    <a:pt x="223" y="136"/>
                    <a:pt x="228" y="136"/>
                    <a:pt x="232" y="136"/>
                  </a:cubicBezTo>
                  <a:cubicBezTo>
                    <a:pt x="232" y="137"/>
                    <a:pt x="232" y="138"/>
                    <a:pt x="232" y="139"/>
                  </a:cubicBezTo>
                  <a:cubicBezTo>
                    <a:pt x="228" y="139"/>
                    <a:pt x="223" y="139"/>
                    <a:pt x="219" y="139"/>
                  </a:cubicBezTo>
                  <a:cubicBezTo>
                    <a:pt x="219" y="138"/>
                    <a:pt x="219" y="137"/>
                    <a:pt x="219" y="136"/>
                  </a:cubicBezTo>
                  <a:close/>
                  <a:moveTo>
                    <a:pt x="219" y="181"/>
                  </a:moveTo>
                  <a:cubicBezTo>
                    <a:pt x="223" y="181"/>
                    <a:pt x="228" y="181"/>
                    <a:pt x="232" y="181"/>
                  </a:cubicBezTo>
                  <a:cubicBezTo>
                    <a:pt x="232" y="182"/>
                    <a:pt x="232" y="183"/>
                    <a:pt x="232" y="184"/>
                  </a:cubicBezTo>
                  <a:cubicBezTo>
                    <a:pt x="228" y="184"/>
                    <a:pt x="223" y="184"/>
                    <a:pt x="219" y="184"/>
                  </a:cubicBezTo>
                  <a:cubicBezTo>
                    <a:pt x="219" y="183"/>
                    <a:pt x="219" y="182"/>
                    <a:pt x="219" y="181"/>
                  </a:cubicBezTo>
                  <a:close/>
                  <a:moveTo>
                    <a:pt x="219" y="227"/>
                  </a:moveTo>
                  <a:cubicBezTo>
                    <a:pt x="223" y="227"/>
                    <a:pt x="228" y="227"/>
                    <a:pt x="232" y="227"/>
                  </a:cubicBezTo>
                  <a:cubicBezTo>
                    <a:pt x="232" y="227"/>
                    <a:pt x="232" y="228"/>
                    <a:pt x="232" y="229"/>
                  </a:cubicBezTo>
                  <a:cubicBezTo>
                    <a:pt x="228" y="229"/>
                    <a:pt x="223" y="229"/>
                    <a:pt x="219" y="229"/>
                  </a:cubicBezTo>
                  <a:cubicBezTo>
                    <a:pt x="219" y="228"/>
                    <a:pt x="219" y="227"/>
                    <a:pt x="219" y="227"/>
                  </a:cubicBezTo>
                  <a:close/>
                  <a:moveTo>
                    <a:pt x="219" y="272"/>
                  </a:moveTo>
                  <a:cubicBezTo>
                    <a:pt x="223" y="272"/>
                    <a:pt x="228" y="272"/>
                    <a:pt x="232" y="272"/>
                  </a:cubicBezTo>
                  <a:cubicBezTo>
                    <a:pt x="232" y="273"/>
                    <a:pt x="232" y="274"/>
                    <a:pt x="232" y="274"/>
                  </a:cubicBezTo>
                  <a:cubicBezTo>
                    <a:pt x="228" y="274"/>
                    <a:pt x="223" y="274"/>
                    <a:pt x="219" y="274"/>
                  </a:cubicBezTo>
                  <a:cubicBezTo>
                    <a:pt x="219" y="274"/>
                    <a:pt x="219" y="273"/>
                    <a:pt x="219" y="272"/>
                  </a:cubicBezTo>
                  <a:close/>
                  <a:moveTo>
                    <a:pt x="219" y="317"/>
                  </a:moveTo>
                  <a:cubicBezTo>
                    <a:pt x="223" y="317"/>
                    <a:pt x="228" y="317"/>
                    <a:pt x="232" y="317"/>
                  </a:cubicBezTo>
                  <a:cubicBezTo>
                    <a:pt x="232" y="318"/>
                    <a:pt x="232" y="319"/>
                    <a:pt x="232" y="320"/>
                  </a:cubicBezTo>
                  <a:cubicBezTo>
                    <a:pt x="228" y="320"/>
                    <a:pt x="223" y="320"/>
                    <a:pt x="219" y="320"/>
                  </a:cubicBezTo>
                  <a:cubicBezTo>
                    <a:pt x="219" y="319"/>
                    <a:pt x="219" y="318"/>
                    <a:pt x="219" y="317"/>
                  </a:cubicBezTo>
                  <a:close/>
                  <a:moveTo>
                    <a:pt x="219" y="365"/>
                  </a:moveTo>
                  <a:cubicBezTo>
                    <a:pt x="219" y="364"/>
                    <a:pt x="219" y="363"/>
                    <a:pt x="219" y="362"/>
                  </a:cubicBezTo>
                  <a:cubicBezTo>
                    <a:pt x="223" y="362"/>
                    <a:pt x="228" y="362"/>
                    <a:pt x="232" y="362"/>
                  </a:cubicBezTo>
                  <a:cubicBezTo>
                    <a:pt x="232" y="363"/>
                    <a:pt x="232" y="364"/>
                    <a:pt x="232" y="365"/>
                  </a:cubicBezTo>
                  <a:cubicBezTo>
                    <a:pt x="228" y="365"/>
                    <a:pt x="223" y="365"/>
                    <a:pt x="219" y="365"/>
                  </a:cubicBezTo>
                  <a:close/>
                  <a:moveTo>
                    <a:pt x="219" y="408"/>
                  </a:moveTo>
                  <a:cubicBezTo>
                    <a:pt x="223" y="408"/>
                    <a:pt x="228" y="408"/>
                    <a:pt x="232" y="408"/>
                  </a:cubicBezTo>
                  <a:cubicBezTo>
                    <a:pt x="232" y="409"/>
                    <a:pt x="232" y="409"/>
                    <a:pt x="232" y="410"/>
                  </a:cubicBezTo>
                  <a:cubicBezTo>
                    <a:pt x="228" y="410"/>
                    <a:pt x="223" y="410"/>
                    <a:pt x="219" y="410"/>
                  </a:cubicBezTo>
                  <a:cubicBezTo>
                    <a:pt x="219" y="409"/>
                    <a:pt x="219" y="409"/>
                    <a:pt x="219" y="408"/>
                  </a:cubicBezTo>
                  <a:close/>
                  <a:moveTo>
                    <a:pt x="219" y="453"/>
                  </a:moveTo>
                  <a:cubicBezTo>
                    <a:pt x="223" y="453"/>
                    <a:pt x="228" y="453"/>
                    <a:pt x="232" y="453"/>
                  </a:cubicBezTo>
                  <a:cubicBezTo>
                    <a:pt x="232" y="454"/>
                    <a:pt x="232" y="455"/>
                    <a:pt x="232" y="456"/>
                  </a:cubicBezTo>
                  <a:cubicBezTo>
                    <a:pt x="228" y="456"/>
                    <a:pt x="223" y="456"/>
                    <a:pt x="219" y="456"/>
                  </a:cubicBezTo>
                  <a:cubicBezTo>
                    <a:pt x="219" y="455"/>
                    <a:pt x="219" y="454"/>
                    <a:pt x="219" y="453"/>
                  </a:cubicBezTo>
                  <a:close/>
                  <a:moveTo>
                    <a:pt x="237" y="0"/>
                  </a:moveTo>
                  <a:cubicBezTo>
                    <a:pt x="242" y="0"/>
                    <a:pt x="246" y="0"/>
                    <a:pt x="250" y="0"/>
                  </a:cubicBezTo>
                  <a:cubicBezTo>
                    <a:pt x="250" y="1"/>
                    <a:pt x="250" y="2"/>
                    <a:pt x="250" y="3"/>
                  </a:cubicBezTo>
                  <a:cubicBezTo>
                    <a:pt x="246" y="3"/>
                    <a:pt x="242" y="3"/>
                    <a:pt x="237" y="3"/>
                  </a:cubicBezTo>
                  <a:cubicBezTo>
                    <a:pt x="237" y="2"/>
                    <a:pt x="237" y="1"/>
                    <a:pt x="237" y="0"/>
                  </a:cubicBezTo>
                  <a:close/>
                  <a:moveTo>
                    <a:pt x="237" y="45"/>
                  </a:moveTo>
                  <a:cubicBezTo>
                    <a:pt x="242" y="45"/>
                    <a:pt x="246" y="45"/>
                    <a:pt x="250" y="45"/>
                  </a:cubicBezTo>
                  <a:cubicBezTo>
                    <a:pt x="250" y="46"/>
                    <a:pt x="250" y="47"/>
                    <a:pt x="250" y="48"/>
                  </a:cubicBezTo>
                  <a:cubicBezTo>
                    <a:pt x="246" y="48"/>
                    <a:pt x="242" y="48"/>
                    <a:pt x="237" y="48"/>
                  </a:cubicBezTo>
                  <a:cubicBezTo>
                    <a:pt x="237" y="47"/>
                    <a:pt x="237" y="46"/>
                    <a:pt x="237" y="45"/>
                  </a:cubicBezTo>
                  <a:close/>
                  <a:moveTo>
                    <a:pt x="237" y="91"/>
                  </a:moveTo>
                  <a:cubicBezTo>
                    <a:pt x="242" y="91"/>
                    <a:pt x="246" y="91"/>
                    <a:pt x="250" y="91"/>
                  </a:cubicBezTo>
                  <a:cubicBezTo>
                    <a:pt x="250" y="92"/>
                    <a:pt x="250" y="92"/>
                    <a:pt x="250" y="93"/>
                  </a:cubicBezTo>
                  <a:cubicBezTo>
                    <a:pt x="246" y="93"/>
                    <a:pt x="242" y="93"/>
                    <a:pt x="237" y="93"/>
                  </a:cubicBezTo>
                  <a:cubicBezTo>
                    <a:pt x="237" y="92"/>
                    <a:pt x="237" y="92"/>
                    <a:pt x="237" y="91"/>
                  </a:cubicBezTo>
                  <a:close/>
                  <a:moveTo>
                    <a:pt x="237" y="136"/>
                  </a:moveTo>
                  <a:cubicBezTo>
                    <a:pt x="242" y="136"/>
                    <a:pt x="246" y="136"/>
                    <a:pt x="250" y="136"/>
                  </a:cubicBezTo>
                  <a:cubicBezTo>
                    <a:pt x="250" y="137"/>
                    <a:pt x="250" y="138"/>
                    <a:pt x="250" y="139"/>
                  </a:cubicBezTo>
                  <a:cubicBezTo>
                    <a:pt x="246" y="139"/>
                    <a:pt x="242" y="139"/>
                    <a:pt x="237" y="139"/>
                  </a:cubicBezTo>
                  <a:cubicBezTo>
                    <a:pt x="237" y="138"/>
                    <a:pt x="237" y="137"/>
                    <a:pt x="237" y="136"/>
                  </a:cubicBezTo>
                  <a:close/>
                  <a:moveTo>
                    <a:pt x="237" y="181"/>
                  </a:moveTo>
                  <a:cubicBezTo>
                    <a:pt x="242" y="181"/>
                    <a:pt x="246" y="181"/>
                    <a:pt x="250" y="181"/>
                  </a:cubicBezTo>
                  <a:cubicBezTo>
                    <a:pt x="250" y="182"/>
                    <a:pt x="250" y="183"/>
                    <a:pt x="250" y="184"/>
                  </a:cubicBezTo>
                  <a:cubicBezTo>
                    <a:pt x="246" y="184"/>
                    <a:pt x="242" y="184"/>
                    <a:pt x="237" y="184"/>
                  </a:cubicBezTo>
                  <a:cubicBezTo>
                    <a:pt x="237" y="183"/>
                    <a:pt x="237" y="182"/>
                    <a:pt x="237" y="181"/>
                  </a:cubicBezTo>
                  <a:close/>
                  <a:moveTo>
                    <a:pt x="237" y="227"/>
                  </a:moveTo>
                  <a:cubicBezTo>
                    <a:pt x="242" y="227"/>
                    <a:pt x="246" y="227"/>
                    <a:pt x="250" y="227"/>
                  </a:cubicBezTo>
                  <a:cubicBezTo>
                    <a:pt x="250" y="227"/>
                    <a:pt x="250" y="228"/>
                    <a:pt x="250" y="229"/>
                  </a:cubicBezTo>
                  <a:cubicBezTo>
                    <a:pt x="246" y="229"/>
                    <a:pt x="242" y="229"/>
                    <a:pt x="237" y="229"/>
                  </a:cubicBezTo>
                  <a:cubicBezTo>
                    <a:pt x="237" y="228"/>
                    <a:pt x="237" y="227"/>
                    <a:pt x="237" y="227"/>
                  </a:cubicBezTo>
                  <a:close/>
                  <a:moveTo>
                    <a:pt x="237" y="272"/>
                  </a:moveTo>
                  <a:cubicBezTo>
                    <a:pt x="242" y="272"/>
                    <a:pt x="246" y="272"/>
                    <a:pt x="250" y="272"/>
                  </a:cubicBezTo>
                  <a:cubicBezTo>
                    <a:pt x="250" y="273"/>
                    <a:pt x="250" y="274"/>
                    <a:pt x="250" y="274"/>
                  </a:cubicBezTo>
                  <a:cubicBezTo>
                    <a:pt x="246" y="274"/>
                    <a:pt x="242" y="274"/>
                    <a:pt x="237" y="274"/>
                  </a:cubicBezTo>
                  <a:cubicBezTo>
                    <a:pt x="237" y="274"/>
                    <a:pt x="237" y="273"/>
                    <a:pt x="237" y="272"/>
                  </a:cubicBezTo>
                  <a:close/>
                  <a:moveTo>
                    <a:pt x="237" y="317"/>
                  </a:moveTo>
                  <a:cubicBezTo>
                    <a:pt x="242" y="317"/>
                    <a:pt x="246" y="317"/>
                    <a:pt x="250" y="317"/>
                  </a:cubicBezTo>
                  <a:cubicBezTo>
                    <a:pt x="250" y="318"/>
                    <a:pt x="250" y="319"/>
                    <a:pt x="250" y="320"/>
                  </a:cubicBezTo>
                  <a:cubicBezTo>
                    <a:pt x="246" y="320"/>
                    <a:pt x="242" y="320"/>
                    <a:pt x="237" y="320"/>
                  </a:cubicBezTo>
                  <a:cubicBezTo>
                    <a:pt x="237" y="319"/>
                    <a:pt x="237" y="318"/>
                    <a:pt x="237" y="317"/>
                  </a:cubicBezTo>
                  <a:close/>
                  <a:moveTo>
                    <a:pt x="237" y="365"/>
                  </a:moveTo>
                  <a:cubicBezTo>
                    <a:pt x="237" y="364"/>
                    <a:pt x="237" y="363"/>
                    <a:pt x="237" y="362"/>
                  </a:cubicBezTo>
                  <a:cubicBezTo>
                    <a:pt x="242" y="362"/>
                    <a:pt x="246" y="362"/>
                    <a:pt x="250" y="362"/>
                  </a:cubicBezTo>
                  <a:cubicBezTo>
                    <a:pt x="250" y="363"/>
                    <a:pt x="250" y="364"/>
                    <a:pt x="250" y="365"/>
                  </a:cubicBezTo>
                  <a:cubicBezTo>
                    <a:pt x="246" y="365"/>
                    <a:pt x="242" y="365"/>
                    <a:pt x="237" y="365"/>
                  </a:cubicBezTo>
                  <a:close/>
                  <a:moveTo>
                    <a:pt x="237" y="408"/>
                  </a:moveTo>
                  <a:cubicBezTo>
                    <a:pt x="242" y="408"/>
                    <a:pt x="246" y="408"/>
                    <a:pt x="250" y="408"/>
                  </a:cubicBezTo>
                  <a:cubicBezTo>
                    <a:pt x="250" y="409"/>
                    <a:pt x="250" y="409"/>
                    <a:pt x="250" y="410"/>
                  </a:cubicBezTo>
                  <a:cubicBezTo>
                    <a:pt x="246" y="410"/>
                    <a:pt x="242" y="410"/>
                    <a:pt x="237" y="410"/>
                  </a:cubicBezTo>
                  <a:cubicBezTo>
                    <a:pt x="237" y="409"/>
                    <a:pt x="237" y="409"/>
                    <a:pt x="237" y="408"/>
                  </a:cubicBezTo>
                  <a:close/>
                  <a:moveTo>
                    <a:pt x="237" y="453"/>
                  </a:moveTo>
                  <a:cubicBezTo>
                    <a:pt x="242" y="453"/>
                    <a:pt x="246" y="453"/>
                    <a:pt x="250" y="453"/>
                  </a:cubicBezTo>
                  <a:cubicBezTo>
                    <a:pt x="250" y="454"/>
                    <a:pt x="250" y="455"/>
                    <a:pt x="250" y="456"/>
                  </a:cubicBezTo>
                  <a:cubicBezTo>
                    <a:pt x="246" y="456"/>
                    <a:pt x="242" y="456"/>
                    <a:pt x="237" y="456"/>
                  </a:cubicBezTo>
                  <a:cubicBezTo>
                    <a:pt x="237" y="455"/>
                    <a:pt x="237" y="454"/>
                    <a:pt x="237" y="453"/>
                  </a:cubicBezTo>
                  <a:close/>
                  <a:moveTo>
                    <a:pt x="256" y="0"/>
                  </a:moveTo>
                  <a:cubicBezTo>
                    <a:pt x="260" y="0"/>
                    <a:pt x="264" y="0"/>
                    <a:pt x="268" y="0"/>
                  </a:cubicBezTo>
                  <a:cubicBezTo>
                    <a:pt x="268" y="1"/>
                    <a:pt x="268" y="2"/>
                    <a:pt x="268" y="3"/>
                  </a:cubicBezTo>
                  <a:cubicBezTo>
                    <a:pt x="264" y="3"/>
                    <a:pt x="260" y="3"/>
                    <a:pt x="256" y="3"/>
                  </a:cubicBezTo>
                  <a:cubicBezTo>
                    <a:pt x="256" y="2"/>
                    <a:pt x="256" y="1"/>
                    <a:pt x="256" y="0"/>
                  </a:cubicBezTo>
                  <a:close/>
                  <a:moveTo>
                    <a:pt x="256" y="45"/>
                  </a:moveTo>
                  <a:cubicBezTo>
                    <a:pt x="260" y="45"/>
                    <a:pt x="264" y="45"/>
                    <a:pt x="268" y="45"/>
                  </a:cubicBezTo>
                  <a:cubicBezTo>
                    <a:pt x="268" y="46"/>
                    <a:pt x="268" y="47"/>
                    <a:pt x="268" y="48"/>
                  </a:cubicBezTo>
                  <a:cubicBezTo>
                    <a:pt x="264" y="48"/>
                    <a:pt x="260" y="48"/>
                    <a:pt x="256" y="48"/>
                  </a:cubicBezTo>
                  <a:cubicBezTo>
                    <a:pt x="256" y="47"/>
                    <a:pt x="256" y="46"/>
                    <a:pt x="256" y="45"/>
                  </a:cubicBezTo>
                  <a:close/>
                  <a:moveTo>
                    <a:pt x="256" y="91"/>
                  </a:moveTo>
                  <a:cubicBezTo>
                    <a:pt x="260" y="91"/>
                    <a:pt x="264" y="91"/>
                    <a:pt x="268" y="91"/>
                  </a:cubicBezTo>
                  <a:cubicBezTo>
                    <a:pt x="268" y="92"/>
                    <a:pt x="268" y="92"/>
                    <a:pt x="268" y="93"/>
                  </a:cubicBezTo>
                  <a:cubicBezTo>
                    <a:pt x="264" y="93"/>
                    <a:pt x="260" y="93"/>
                    <a:pt x="256" y="93"/>
                  </a:cubicBezTo>
                  <a:cubicBezTo>
                    <a:pt x="256" y="92"/>
                    <a:pt x="256" y="92"/>
                    <a:pt x="256" y="91"/>
                  </a:cubicBezTo>
                  <a:close/>
                  <a:moveTo>
                    <a:pt x="256" y="136"/>
                  </a:moveTo>
                  <a:cubicBezTo>
                    <a:pt x="260" y="136"/>
                    <a:pt x="264" y="136"/>
                    <a:pt x="268" y="136"/>
                  </a:cubicBezTo>
                  <a:cubicBezTo>
                    <a:pt x="268" y="137"/>
                    <a:pt x="268" y="138"/>
                    <a:pt x="268" y="139"/>
                  </a:cubicBezTo>
                  <a:cubicBezTo>
                    <a:pt x="264" y="139"/>
                    <a:pt x="260" y="139"/>
                    <a:pt x="256" y="139"/>
                  </a:cubicBezTo>
                  <a:cubicBezTo>
                    <a:pt x="256" y="138"/>
                    <a:pt x="256" y="137"/>
                    <a:pt x="256" y="136"/>
                  </a:cubicBezTo>
                  <a:close/>
                  <a:moveTo>
                    <a:pt x="256" y="181"/>
                  </a:moveTo>
                  <a:cubicBezTo>
                    <a:pt x="260" y="181"/>
                    <a:pt x="264" y="181"/>
                    <a:pt x="268" y="181"/>
                  </a:cubicBezTo>
                  <a:cubicBezTo>
                    <a:pt x="268" y="182"/>
                    <a:pt x="268" y="183"/>
                    <a:pt x="268" y="184"/>
                  </a:cubicBezTo>
                  <a:cubicBezTo>
                    <a:pt x="264" y="184"/>
                    <a:pt x="260" y="184"/>
                    <a:pt x="256" y="184"/>
                  </a:cubicBezTo>
                  <a:cubicBezTo>
                    <a:pt x="256" y="183"/>
                    <a:pt x="256" y="182"/>
                    <a:pt x="256" y="181"/>
                  </a:cubicBezTo>
                  <a:close/>
                  <a:moveTo>
                    <a:pt x="256" y="227"/>
                  </a:moveTo>
                  <a:cubicBezTo>
                    <a:pt x="260" y="227"/>
                    <a:pt x="264" y="227"/>
                    <a:pt x="268" y="227"/>
                  </a:cubicBezTo>
                  <a:cubicBezTo>
                    <a:pt x="268" y="227"/>
                    <a:pt x="268" y="228"/>
                    <a:pt x="268" y="229"/>
                  </a:cubicBezTo>
                  <a:cubicBezTo>
                    <a:pt x="264" y="229"/>
                    <a:pt x="260" y="229"/>
                    <a:pt x="256" y="229"/>
                  </a:cubicBezTo>
                  <a:cubicBezTo>
                    <a:pt x="256" y="228"/>
                    <a:pt x="256" y="227"/>
                    <a:pt x="256" y="227"/>
                  </a:cubicBezTo>
                  <a:close/>
                  <a:moveTo>
                    <a:pt x="256" y="272"/>
                  </a:moveTo>
                  <a:cubicBezTo>
                    <a:pt x="260" y="272"/>
                    <a:pt x="264" y="272"/>
                    <a:pt x="268" y="272"/>
                  </a:cubicBezTo>
                  <a:cubicBezTo>
                    <a:pt x="268" y="273"/>
                    <a:pt x="268" y="274"/>
                    <a:pt x="268" y="274"/>
                  </a:cubicBezTo>
                  <a:cubicBezTo>
                    <a:pt x="264" y="274"/>
                    <a:pt x="260" y="274"/>
                    <a:pt x="256" y="274"/>
                  </a:cubicBezTo>
                  <a:cubicBezTo>
                    <a:pt x="256" y="274"/>
                    <a:pt x="256" y="273"/>
                    <a:pt x="256" y="272"/>
                  </a:cubicBezTo>
                  <a:close/>
                  <a:moveTo>
                    <a:pt x="256" y="317"/>
                  </a:moveTo>
                  <a:cubicBezTo>
                    <a:pt x="260" y="317"/>
                    <a:pt x="264" y="317"/>
                    <a:pt x="268" y="317"/>
                  </a:cubicBezTo>
                  <a:cubicBezTo>
                    <a:pt x="268" y="318"/>
                    <a:pt x="268" y="319"/>
                    <a:pt x="268" y="320"/>
                  </a:cubicBezTo>
                  <a:cubicBezTo>
                    <a:pt x="264" y="320"/>
                    <a:pt x="260" y="320"/>
                    <a:pt x="256" y="320"/>
                  </a:cubicBezTo>
                  <a:cubicBezTo>
                    <a:pt x="256" y="319"/>
                    <a:pt x="256" y="318"/>
                    <a:pt x="256" y="317"/>
                  </a:cubicBezTo>
                  <a:close/>
                  <a:moveTo>
                    <a:pt x="256" y="365"/>
                  </a:moveTo>
                  <a:cubicBezTo>
                    <a:pt x="256" y="364"/>
                    <a:pt x="256" y="363"/>
                    <a:pt x="256" y="362"/>
                  </a:cubicBezTo>
                  <a:cubicBezTo>
                    <a:pt x="260" y="362"/>
                    <a:pt x="264" y="362"/>
                    <a:pt x="268" y="362"/>
                  </a:cubicBezTo>
                  <a:cubicBezTo>
                    <a:pt x="268" y="363"/>
                    <a:pt x="268" y="364"/>
                    <a:pt x="268" y="365"/>
                  </a:cubicBezTo>
                  <a:cubicBezTo>
                    <a:pt x="264" y="365"/>
                    <a:pt x="260" y="365"/>
                    <a:pt x="256" y="365"/>
                  </a:cubicBezTo>
                  <a:close/>
                  <a:moveTo>
                    <a:pt x="256" y="408"/>
                  </a:moveTo>
                  <a:cubicBezTo>
                    <a:pt x="260" y="408"/>
                    <a:pt x="264" y="408"/>
                    <a:pt x="268" y="408"/>
                  </a:cubicBezTo>
                  <a:cubicBezTo>
                    <a:pt x="268" y="409"/>
                    <a:pt x="268" y="409"/>
                    <a:pt x="268" y="410"/>
                  </a:cubicBezTo>
                  <a:cubicBezTo>
                    <a:pt x="264" y="410"/>
                    <a:pt x="260" y="410"/>
                    <a:pt x="256" y="410"/>
                  </a:cubicBezTo>
                  <a:cubicBezTo>
                    <a:pt x="256" y="409"/>
                    <a:pt x="256" y="409"/>
                    <a:pt x="256" y="408"/>
                  </a:cubicBezTo>
                  <a:close/>
                  <a:moveTo>
                    <a:pt x="256" y="453"/>
                  </a:moveTo>
                  <a:cubicBezTo>
                    <a:pt x="260" y="453"/>
                    <a:pt x="264" y="453"/>
                    <a:pt x="268" y="453"/>
                  </a:cubicBezTo>
                  <a:cubicBezTo>
                    <a:pt x="268" y="454"/>
                    <a:pt x="268" y="455"/>
                    <a:pt x="268" y="456"/>
                  </a:cubicBezTo>
                  <a:cubicBezTo>
                    <a:pt x="264" y="456"/>
                    <a:pt x="260" y="456"/>
                    <a:pt x="256" y="456"/>
                  </a:cubicBezTo>
                  <a:cubicBezTo>
                    <a:pt x="256" y="455"/>
                    <a:pt x="256" y="454"/>
                    <a:pt x="256" y="453"/>
                  </a:cubicBezTo>
                  <a:close/>
                  <a:moveTo>
                    <a:pt x="274" y="0"/>
                  </a:moveTo>
                  <a:cubicBezTo>
                    <a:pt x="278" y="0"/>
                    <a:pt x="282" y="0"/>
                    <a:pt x="287" y="0"/>
                  </a:cubicBezTo>
                  <a:cubicBezTo>
                    <a:pt x="287" y="1"/>
                    <a:pt x="287" y="2"/>
                    <a:pt x="287" y="3"/>
                  </a:cubicBezTo>
                  <a:cubicBezTo>
                    <a:pt x="282" y="3"/>
                    <a:pt x="278" y="3"/>
                    <a:pt x="274" y="3"/>
                  </a:cubicBezTo>
                  <a:cubicBezTo>
                    <a:pt x="274" y="2"/>
                    <a:pt x="274" y="1"/>
                    <a:pt x="274" y="0"/>
                  </a:cubicBezTo>
                  <a:close/>
                  <a:moveTo>
                    <a:pt x="274" y="45"/>
                  </a:moveTo>
                  <a:cubicBezTo>
                    <a:pt x="278" y="45"/>
                    <a:pt x="282" y="45"/>
                    <a:pt x="287" y="45"/>
                  </a:cubicBezTo>
                  <a:cubicBezTo>
                    <a:pt x="287" y="46"/>
                    <a:pt x="287" y="47"/>
                    <a:pt x="287" y="48"/>
                  </a:cubicBezTo>
                  <a:cubicBezTo>
                    <a:pt x="282" y="48"/>
                    <a:pt x="278" y="48"/>
                    <a:pt x="274" y="48"/>
                  </a:cubicBezTo>
                  <a:cubicBezTo>
                    <a:pt x="274" y="47"/>
                    <a:pt x="274" y="46"/>
                    <a:pt x="274" y="45"/>
                  </a:cubicBezTo>
                  <a:close/>
                  <a:moveTo>
                    <a:pt x="274" y="91"/>
                  </a:moveTo>
                  <a:cubicBezTo>
                    <a:pt x="278" y="91"/>
                    <a:pt x="282" y="91"/>
                    <a:pt x="287" y="91"/>
                  </a:cubicBezTo>
                  <a:cubicBezTo>
                    <a:pt x="287" y="92"/>
                    <a:pt x="287" y="92"/>
                    <a:pt x="287" y="93"/>
                  </a:cubicBezTo>
                  <a:cubicBezTo>
                    <a:pt x="282" y="93"/>
                    <a:pt x="278" y="93"/>
                    <a:pt x="274" y="93"/>
                  </a:cubicBezTo>
                  <a:cubicBezTo>
                    <a:pt x="274" y="92"/>
                    <a:pt x="274" y="92"/>
                    <a:pt x="274" y="91"/>
                  </a:cubicBezTo>
                  <a:close/>
                  <a:moveTo>
                    <a:pt x="274" y="136"/>
                  </a:moveTo>
                  <a:cubicBezTo>
                    <a:pt x="278" y="136"/>
                    <a:pt x="282" y="136"/>
                    <a:pt x="287" y="136"/>
                  </a:cubicBezTo>
                  <a:cubicBezTo>
                    <a:pt x="287" y="137"/>
                    <a:pt x="287" y="138"/>
                    <a:pt x="287" y="139"/>
                  </a:cubicBezTo>
                  <a:cubicBezTo>
                    <a:pt x="282" y="139"/>
                    <a:pt x="278" y="139"/>
                    <a:pt x="274" y="139"/>
                  </a:cubicBezTo>
                  <a:cubicBezTo>
                    <a:pt x="274" y="138"/>
                    <a:pt x="274" y="137"/>
                    <a:pt x="274" y="136"/>
                  </a:cubicBezTo>
                  <a:close/>
                  <a:moveTo>
                    <a:pt x="274" y="181"/>
                  </a:moveTo>
                  <a:cubicBezTo>
                    <a:pt x="278" y="181"/>
                    <a:pt x="282" y="181"/>
                    <a:pt x="287" y="181"/>
                  </a:cubicBezTo>
                  <a:cubicBezTo>
                    <a:pt x="287" y="182"/>
                    <a:pt x="287" y="183"/>
                    <a:pt x="287" y="184"/>
                  </a:cubicBezTo>
                  <a:cubicBezTo>
                    <a:pt x="282" y="184"/>
                    <a:pt x="278" y="184"/>
                    <a:pt x="274" y="184"/>
                  </a:cubicBezTo>
                  <a:cubicBezTo>
                    <a:pt x="274" y="183"/>
                    <a:pt x="274" y="182"/>
                    <a:pt x="274" y="181"/>
                  </a:cubicBezTo>
                  <a:close/>
                  <a:moveTo>
                    <a:pt x="274" y="227"/>
                  </a:moveTo>
                  <a:cubicBezTo>
                    <a:pt x="278" y="227"/>
                    <a:pt x="282" y="227"/>
                    <a:pt x="287" y="227"/>
                  </a:cubicBezTo>
                  <a:cubicBezTo>
                    <a:pt x="287" y="227"/>
                    <a:pt x="287" y="228"/>
                    <a:pt x="287" y="229"/>
                  </a:cubicBezTo>
                  <a:cubicBezTo>
                    <a:pt x="282" y="229"/>
                    <a:pt x="278" y="229"/>
                    <a:pt x="274" y="229"/>
                  </a:cubicBezTo>
                  <a:cubicBezTo>
                    <a:pt x="274" y="228"/>
                    <a:pt x="274" y="227"/>
                    <a:pt x="274" y="227"/>
                  </a:cubicBezTo>
                  <a:close/>
                  <a:moveTo>
                    <a:pt x="274" y="272"/>
                  </a:moveTo>
                  <a:cubicBezTo>
                    <a:pt x="278" y="272"/>
                    <a:pt x="282" y="272"/>
                    <a:pt x="287" y="272"/>
                  </a:cubicBezTo>
                  <a:cubicBezTo>
                    <a:pt x="287" y="273"/>
                    <a:pt x="287" y="274"/>
                    <a:pt x="287" y="274"/>
                  </a:cubicBezTo>
                  <a:cubicBezTo>
                    <a:pt x="282" y="274"/>
                    <a:pt x="278" y="274"/>
                    <a:pt x="274" y="274"/>
                  </a:cubicBezTo>
                  <a:cubicBezTo>
                    <a:pt x="274" y="274"/>
                    <a:pt x="274" y="273"/>
                    <a:pt x="274" y="272"/>
                  </a:cubicBezTo>
                  <a:close/>
                  <a:moveTo>
                    <a:pt x="274" y="317"/>
                  </a:moveTo>
                  <a:cubicBezTo>
                    <a:pt x="278" y="317"/>
                    <a:pt x="282" y="317"/>
                    <a:pt x="287" y="317"/>
                  </a:cubicBezTo>
                  <a:cubicBezTo>
                    <a:pt x="287" y="318"/>
                    <a:pt x="287" y="319"/>
                    <a:pt x="287" y="320"/>
                  </a:cubicBezTo>
                  <a:cubicBezTo>
                    <a:pt x="282" y="320"/>
                    <a:pt x="278" y="320"/>
                    <a:pt x="274" y="320"/>
                  </a:cubicBezTo>
                  <a:cubicBezTo>
                    <a:pt x="274" y="319"/>
                    <a:pt x="274" y="318"/>
                    <a:pt x="274" y="317"/>
                  </a:cubicBezTo>
                  <a:close/>
                  <a:moveTo>
                    <a:pt x="274" y="365"/>
                  </a:moveTo>
                  <a:cubicBezTo>
                    <a:pt x="274" y="364"/>
                    <a:pt x="274" y="363"/>
                    <a:pt x="274" y="362"/>
                  </a:cubicBezTo>
                  <a:cubicBezTo>
                    <a:pt x="278" y="362"/>
                    <a:pt x="282" y="362"/>
                    <a:pt x="287" y="362"/>
                  </a:cubicBezTo>
                  <a:cubicBezTo>
                    <a:pt x="287" y="363"/>
                    <a:pt x="287" y="364"/>
                    <a:pt x="287" y="365"/>
                  </a:cubicBezTo>
                  <a:cubicBezTo>
                    <a:pt x="282" y="365"/>
                    <a:pt x="278" y="365"/>
                    <a:pt x="274" y="365"/>
                  </a:cubicBezTo>
                  <a:close/>
                  <a:moveTo>
                    <a:pt x="274" y="408"/>
                  </a:moveTo>
                  <a:cubicBezTo>
                    <a:pt x="278" y="408"/>
                    <a:pt x="282" y="408"/>
                    <a:pt x="287" y="408"/>
                  </a:cubicBezTo>
                  <a:cubicBezTo>
                    <a:pt x="287" y="409"/>
                    <a:pt x="287" y="409"/>
                    <a:pt x="287" y="410"/>
                  </a:cubicBezTo>
                  <a:cubicBezTo>
                    <a:pt x="282" y="410"/>
                    <a:pt x="278" y="410"/>
                    <a:pt x="274" y="410"/>
                  </a:cubicBezTo>
                  <a:cubicBezTo>
                    <a:pt x="274" y="409"/>
                    <a:pt x="274" y="409"/>
                    <a:pt x="274" y="408"/>
                  </a:cubicBezTo>
                  <a:close/>
                  <a:moveTo>
                    <a:pt x="274" y="453"/>
                  </a:moveTo>
                  <a:cubicBezTo>
                    <a:pt x="278" y="453"/>
                    <a:pt x="282" y="453"/>
                    <a:pt x="287" y="453"/>
                  </a:cubicBezTo>
                  <a:cubicBezTo>
                    <a:pt x="287" y="454"/>
                    <a:pt x="287" y="455"/>
                    <a:pt x="287" y="456"/>
                  </a:cubicBezTo>
                  <a:cubicBezTo>
                    <a:pt x="282" y="456"/>
                    <a:pt x="278" y="456"/>
                    <a:pt x="274" y="456"/>
                  </a:cubicBezTo>
                  <a:cubicBezTo>
                    <a:pt x="274" y="455"/>
                    <a:pt x="274" y="454"/>
                    <a:pt x="274" y="453"/>
                  </a:cubicBezTo>
                  <a:close/>
                  <a:moveTo>
                    <a:pt x="292" y="0"/>
                  </a:moveTo>
                  <a:cubicBezTo>
                    <a:pt x="296" y="0"/>
                    <a:pt x="301" y="0"/>
                    <a:pt x="305" y="0"/>
                  </a:cubicBezTo>
                  <a:cubicBezTo>
                    <a:pt x="305" y="1"/>
                    <a:pt x="305" y="2"/>
                    <a:pt x="305" y="3"/>
                  </a:cubicBezTo>
                  <a:cubicBezTo>
                    <a:pt x="301" y="3"/>
                    <a:pt x="296" y="3"/>
                    <a:pt x="292" y="3"/>
                  </a:cubicBezTo>
                  <a:cubicBezTo>
                    <a:pt x="292" y="2"/>
                    <a:pt x="292" y="1"/>
                    <a:pt x="292" y="0"/>
                  </a:cubicBezTo>
                  <a:close/>
                  <a:moveTo>
                    <a:pt x="292" y="45"/>
                  </a:moveTo>
                  <a:cubicBezTo>
                    <a:pt x="296" y="45"/>
                    <a:pt x="301" y="45"/>
                    <a:pt x="305" y="45"/>
                  </a:cubicBezTo>
                  <a:cubicBezTo>
                    <a:pt x="305" y="46"/>
                    <a:pt x="305" y="47"/>
                    <a:pt x="305" y="48"/>
                  </a:cubicBezTo>
                  <a:cubicBezTo>
                    <a:pt x="301" y="48"/>
                    <a:pt x="296" y="48"/>
                    <a:pt x="292" y="48"/>
                  </a:cubicBezTo>
                  <a:cubicBezTo>
                    <a:pt x="292" y="47"/>
                    <a:pt x="292" y="46"/>
                    <a:pt x="292" y="45"/>
                  </a:cubicBezTo>
                  <a:close/>
                  <a:moveTo>
                    <a:pt x="292" y="91"/>
                  </a:moveTo>
                  <a:cubicBezTo>
                    <a:pt x="296" y="91"/>
                    <a:pt x="301" y="91"/>
                    <a:pt x="305" y="91"/>
                  </a:cubicBezTo>
                  <a:cubicBezTo>
                    <a:pt x="305" y="92"/>
                    <a:pt x="305" y="92"/>
                    <a:pt x="305" y="93"/>
                  </a:cubicBezTo>
                  <a:cubicBezTo>
                    <a:pt x="301" y="93"/>
                    <a:pt x="296" y="93"/>
                    <a:pt x="292" y="93"/>
                  </a:cubicBezTo>
                  <a:cubicBezTo>
                    <a:pt x="292" y="92"/>
                    <a:pt x="292" y="92"/>
                    <a:pt x="292" y="91"/>
                  </a:cubicBezTo>
                  <a:close/>
                  <a:moveTo>
                    <a:pt x="292" y="136"/>
                  </a:moveTo>
                  <a:cubicBezTo>
                    <a:pt x="296" y="136"/>
                    <a:pt x="301" y="136"/>
                    <a:pt x="305" y="136"/>
                  </a:cubicBezTo>
                  <a:cubicBezTo>
                    <a:pt x="305" y="137"/>
                    <a:pt x="305" y="138"/>
                    <a:pt x="305" y="139"/>
                  </a:cubicBezTo>
                  <a:cubicBezTo>
                    <a:pt x="301" y="139"/>
                    <a:pt x="296" y="139"/>
                    <a:pt x="292" y="139"/>
                  </a:cubicBezTo>
                  <a:cubicBezTo>
                    <a:pt x="292" y="138"/>
                    <a:pt x="292" y="137"/>
                    <a:pt x="292" y="136"/>
                  </a:cubicBezTo>
                  <a:close/>
                  <a:moveTo>
                    <a:pt x="292" y="181"/>
                  </a:moveTo>
                  <a:cubicBezTo>
                    <a:pt x="296" y="181"/>
                    <a:pt x="301" y="181"/>
                    <a:pt x="305" y="181"/>
                  </a:cubicBezTo>
                  <a:cubicBezTo>
                    <a:pt x="305" y="182"/>
                    <a:pt x="305" y="183"/>
                    <a:pt x="305" y="184"/>
                  </a:cubicBezTo>
                  <a:cubicBezTo>
                    <a:pt x="301" y="184"/>
                    <a:pt x="296" y="184"/>
                    <a:pt x="292" y="184"/>
                  </a:cubicBezTo>
                  <a:cubicBezTo>
                    <a:pt x="292" y="183"/>
                    <a:pt x="292" y="182"/>
                    <a:pt x="292" y="181"/>
                  </a:cubicBezTo>
                  <a:close/>
                  <a:moveTo>
                    <a:pt x="292" y="227"/>
                  </a:moveTo>
                  <a:cubicBezTo>
                    <a:pt x="296" y="227"/>
                    <a:pt x="301" y="227"/>
                    <a:pt x="305" y="227"/>
                  </a:cubicBezTo>
                  <a:cubicBezTo>
                    <a:pt x="305" y="227"/>
                    <a:pt x="305" y="228"/>
                    <a:pt x="305" y="229"/>
                  </a:cubicBezTo>
                  <a:cubicBezTo>
                    <a:pt x="301" y="229"/>
                    <a:pt x="296" y="229"/>
                    <a:pt x="292" y="229"/>
                  </a:cubicBezTo>
                  <a:cubicBezTo>
                    <a:pt x="292" y="228"/>
                    <a:pt x="292" y="227"/>
                    <a:pt x="292" y="227"/>
                  </a:cubicBezTo>
                  <a:close/>
                  <a:moveTo>
                    <a:pt x="292" y="272"/>
                  </a:moveTo>
                  <a:cubicBezTo>
                    <a:pt x="296" y="272"/>
                    <a:pt x="301" y="272"/>
                    <a:pt x="305" y="272"/>
                  </a:cubicBezTo>
                  <a:cubicBezTo>
                    <a:pt x="305" y="273"/>
                    <a:pt x="305" y="274"/>
                    <a:pt x="305" y="274"/>
                  </a:cubicBezTo>
                  <a:cubicBezTo>
                    <a:pt x="301" y="274"/>
                    <a:pt x="296" y="274"/>
                    <a:pt x="292" y="274"/>
                  </a:cubicBezTo>
                  <a:cubicBezTo>
                    <a:pt x="292" y="274"/>
                    <a:pt x="292" y="273"/>
                    <a:pt x="292" y="272"/>
                  </a:cubicBezTo>
                  <a:close/>
                  <a:moveTo>
                    <a:pt x="292" y="317"/>
                  </a:moveTo>
                  <a:cubicBezTo>
                    <a:pt x="296" y="317"/>
                    <a:pt x="301" y="317"/>
                    <a:pt x="305" y="317"/>
                  </a:cubicBezTo>
                  <a:cubicBezTo>
                    <a:pt x="305" y="318"/>
                    <a:pt x="305" y="319"/>
                    <a:pt x="305" y="320"/>
                  </a:cubicBezTo>
                  <a:cubicBezTo>
                    <a:pt x="301" y="320"/>
                    <a:pt x="296" y="320"/>
                    <a:pt x="292" y="320"/>
                  </a:cubicBezTo>
                  <a:cubicBezTo>
                    <a:pt x="292" y="319"/>
                    <a:pt x="292" y="318"/>
                    <a:pt x="292" y="317"/>
                  </a:cubicBezTo>
                  <a:close/>
                  <a:moveTo>
                    <a:pt x="292" y="365"/>
                  </a:moveTo>
                  <a:cubicBezTo>
                    <a:pt x="292" y="364"/>
                    <a:pt x="292" y="363"/>
                    <a:pt x="292" y="362"/>
                  </a:cubicBezTo>
                  <a:cubicBezTo>
                    <a:pt x="296" y="362"/>
                    <a:pt x="301" y="362"/>
                    <a:pt x="305" y="362"/>
                  </a:cubicBezTo>
                  <a:cubicBezTo>
                    <a:pt x="305" y="363"/>
                    <a:pt x="305" y="364"/>
                    <a:pt x="305" y="365"/>
                  </a:cubicBezTo>
                  <a:cubicBezTo>
                    <a:pt x="301" y="365"/>
                    <a:pt x="296" y="365"/>
                    <a:pt x="292" y="365"/>
                  </a:cubicBezTo>
                  <a:close/>
                  <a:moveTo>
                    <a:pt x="292" y="408"/>
                  </a:moveTo>
                  <a:cubicBezTo>
                    <a:pt x="296" y="408"/>
                    <a:pt x="301" y="408"/>
                    <a:pt x="305" y="408"/>
                  </a:cubicBezTo>
                  <a:cubicBezTo>
                    <a:pt x="305" y="409"/>
                    <a:pt x="305" y="409"/>
                    <a:pt x="305" y="410"/>
                  </a:cubicBezTo>
                  <a:cubicBezTo>
                    <a:pt x="301" y="410"/>
                    <a:pt x="296" y="410"/>
                    <a:pt x="292" y="410"/>
                  </a:cubicBezTo>
                  <a:cubicBezTo>
                    <a:pt x="292" y="409"/>
                    <a:pt x="292" y="409"/>
                    <a:pt x="292" y="408"/>
                  </a:cubicBezTo>
                  <a:close/>
                  <a:moveTo>
                    <a:pt x="292" y="453"/>
                  </a:moveTo>
                  <a:cubicBezTo>
                    <a:pt x="296" y="453"/>
                    <a:pt x="301" y="453"/>
                    <a:pt x="305" y="453"/>
                  </a:cubicBezTo>
                  <a:cubicBezTo>
                    <a:pt x="305" y="454"/>
                    <a:pt x="305" y="455"/>
                    <a:pt x="305" y="456"/>
                  </a:cubicBezTo>
                  <a:cubicBezTo>
                    <a:pt x="301" y="456"/>
                    <a:pt x="296" y="456"/>
                    <a:pt x="292" y="456"/>
                  </a:cubicBezTo>
                  <a:cubicBezTo>
                    <a:pt x="292" y="455"/>
                    <a:pt x="292" y="454"/>
                    <a:pt x="292" y="453"/>
                  </a:cubicBezTo>
                  <a:close/>
                  <a:moveTo>
                    <a:pt x="310" y="0"/>
                  </a:moveTo>
                  <a:cubicBezTo>
                    <a:pt x="314" y="0"/>
                    <a:pt x="319" y="0"/>
                    <a:pt x="323" y="0"/>
                  </a:cubicBezTo>
                  <a:cubicBezTo>
                    <a:pt x="323" y="1"/>
                    <a:pt x="323" y="2"/>
                    <a:pt x="323" y="3"/>
                  </a:cubicBezTo>
                  <a:cubicBezTo>
                    <a:pt x="319" y="3"/>
                    <a:pt x="314" y="3"/>
                    <a:pt x="310" y="3"/>
                  </a:cubicBezTo>
                  <a:cubicBezTo>
                    <a:pt x="310" y="2"/>
                    <a:pt x="310" y="1"/>
                    <a:pt x="310" y="0"/>
                  </a:cubicBezTo>
                  <a:close/>
                  <a:moveTo>
                    <a:pt x="310" y="45"/>
                  </a:moveTo>
                  <a:cubicBezTo>
                    <a:pt x="314" y="45"/>
                    <a:pt x="319" y="45"/>
                    <a:pt x="323" y="45"/>
                  </a:cubicBezTo>
                  <a:cubicBezTo>
                    <a:pt x="323" y="46"/>
                    <a:pt x="323" y="47"/>
                    <a:pt x="323" y="48"/>
                  </a:cubicBezTo>
                  <a:cubicBezTo>
                    <a:pt x="319" y="48"/>
                    <a:pt x="314" y="48"/>
                    <a:pt x="310" y="48"/>
                  </a:cubicBezTo>
                  <a:cubicBezTo>
                    <a:pt x="310" y="47"/>
                    <a:pt x="310" y="46"/>
                    <a:pt x="310" y="45"/>
                  </a:cubicBezTo>
                  <a:close/>
                  <a:moveTo>
                    <a:pt x="310" y="91"/>
                  </a:moveTo>
                  <a:cubicBezTo>
                    <a:pt x="314" y="91"/>
                    <a:pt x="319" y="91"/>
                    <a:pt x="323" y="91"/>
                  </a:cubicBezTo>
                  <a:cubicBezTo>
                    <a:pt x="323" y="92"/>
                    <a:pt x="323" y="92"/>
                    <a:pt x="323" y="93"/>
                  </a:cubicBezTo>
                  <a:cubicBezTo>
                    <a:pt x="319" y="93"/>
                    <a:pt x="314" y="93"/>
                    <a:pt x="310" y="93"/>
                  </a:cubicBezTo>
                  <a:cubicBezTo>
                    <a:pt x="310" y="92"/>
                    <a:pt x="310" y="92"/>
                    <a:pt x="310" y="91"/>
                  </a:cubicBezTo>
                  <a:close/>
                  <a:moveTo>
                    <a:pt x="310" y="136"/>
                  </a:moveTo>
                  <a:cubicBezTo>
                    <a:pt x="314" y="136"/>
                    <a:pt x="319" y="136"/>
                    <a:pt x="323" y="136"/>
                  </a:cubicBezTo>
                  <a:cubicBezTo>
                    <a:pt x="323" y="137"/>
                    <a:pt x="323" y="138"/>
                    <a:pt x="323" y="139"/>
                  </a:cubicBezTo>
                  <a:cubicBezTo>
                    <a:pt x="319" y="139"/>
                    <a:pt x="314" y="139"/>
                    <a:pt x="310" y="139"/>
                  </a:cubicBezTo>
                  <a:cubicBezTo>
                    <a:pt x="310" y="138"/>
                    <a:pt x="310" y="137"/>
                    <a:pt x="310" y="136"/>
                  </a:cubicBezTo>
                  <a:close/>
                  <a:moveTo>
                    <a:pt x="310" y="181"/>
                  </a:moveTo>
                  <a:cubicBezTo>
                    <a:pt x="314" y="181"/>
                    <a:pt x="319" y="181"/>
                    <a:pt x="323" y="181"/>
                  </a:cubicBezTo>
                  <a:cubicBezTo>
                    <a:pt x="323" y="182"/>
                    <a:pt x="323" y="183"/>
                    <a:pt x="323" y="184"/>
                  </a:cubicBezTo>
                  <a:cubicBezTo>
                    <a:pt x="319" y="184"/>
                    <a:pt x="314" y="184"/>
                    <a:pt x="310" y="184"/>
                  </a:cubicBezTo>
                  <a:cubicBezTo>
                    <a:pt x="310" y="183"/>
                    <a:pt x="310" y="182"/>
                    <a:pt x="310" y="181"/>
                  </a:cubicBezTo>
                  <a:close/>
                  <a:moveTo>
                    <a:pt x="310" y="227"/>
                  </a:moveTo>
                  <a:cubicBezTo>
                    <a:pt x="314" y="227"/>
                    <a:pt x="319" y="227"/>
                    <a:pt x="323" y="227"/>
                  </a:cubicBezTo>
                  <a:cubicBezTo>
                    <a:pt x="323" y="227"/>
                    <a:pt x="323" y="228"/>
                    <a:pt x="323" y="229"/>
                  </a:cubicBezTo>
                  <a:cubicBezTo>
                    <a:pt x="319" y="229"/>
                    <a:pt x="314" y="229"/>
                    <a:pt x="310" y="229"/>
                  </a:cubicBezTo>
                  <a:cubicBezTo>
                    <a:pt x="310" y="228"/>
                    <a:pt x="310" y="227"/>
                    <a:pt x="310" y="227"/>
                  </a:cubicBezTo>
                  <a:close/>
                  <a:moveTo>
                    <a:pt x="310" y="272"/>
                  </a:moveTo>
                  <a:cubicBezTo>
                    <a:pt x="314" y="272"/>
                    <a:pt x="319" y="272"/>
                    <a:pt x="323" y="272"/>
                  </a:cubicBezTo>
                  <a:cubicBezTo>
                    <a:pt x="323" y="273"/>
                    <a:pt x="323" y="274"/>
                    <a:pt x="323" y="274"/>
                  </a:cubicBezTo>
                  <a:cubicBezTo>
                    <a:pt x="319" y="274"/>
                    <a:pt x="314" y="274"/>
                    <a:pt x="310" y="274"/>
                  </a:cubicBezTo>
                  <a:cubicBezTo>
                    <a:pt x="310" y="274"/>
                    <a:pt x="310" y="273"/>
                    <a:pt x="310" y="272"/>
                  </a:cubicBezTo>
                  <a:close/>
                  <a:moveTo>
                    <a:pt x="310" y="317"/>
                  </a:moveTo>
                  <a:cubicBezTo>
                    <a:pt x="314" y="317"/>
                    <a:pt x="319" y="317"/>
                    <a:pt x="323" y="317"/>
                  </a:cubicBezTo>
                  <a:cubicBezTo>
                    <a:pt x="323" y="318"/>
                    <a:pt x="323" y="319"/>
                    <a:pt x="323" y="320"/>
                  </a:cubicBezTo>
                  <a:cubicBezTo>
                    <a:pt x="319" y="320"/>
                    <a:pt x="314" y="320"/>
                    <a:pt x="310" y="320"/>
                  </a:cubicBezTo>
                  <a:cubicBezTo>
                    <a:pt x="310" y="319"/>
                    <a:pt x="310" y="318"/>
                    <a:pt x="310" y="317"/>
                  </a:cubicBezTo>
                  <a:close/>
                  <a:moveTo>
                    <a:pt x="310" y="365"/>
                  </a:moveTo>
                  <a:cubicBezTo>
                    <a:pt x="310" y="364"/>
                    <a:pt x="310" y="363"/>
                    <a:pt x="310" y="362"/>
                  </a:cubicBezTo>
                  <a:cubicBezTo>
                    <a:pt x="314" y="362"/>
                    <a:pt x="319" y="362"/>
                    <a:pt x="323" y="362"/>
                  </a:cubicBezTo>
                  <a:cubicBezTo>
                    <a:pt x="323" y="363"/>
                    <a:pt x="323" y="364"/>
                    <a:pt x="323" y="365"/>
                  </a:cubicBezTo>
                  <a:cubicBezTo>
                    <a:pt x="319" y="365"/>
                    <a:pt x="314" y="365"/>
                    <a:pt x="310" y="365"/>
                  </a:cubicBezTo>
                  <a:close/>
                  <a:moveTo>
                    <a:pt x="310" y="408"/>
                  </a:moveTo>
                  <a:cubicBezTo>
                    <a:pt x="314" y="408"/>
                    <a:pt x="319" y="408"/>
                    <a:pt x="323" y="408"/>
                  </a:cubicBezTo>
                  <a:cubicBezTo>
                    <a:pt x="323" y="409"/>
                    <a:pt x="323" y="409"/>
                    <a:pt x="323" y="410"/>
                  </a:cubicBezTo>
                  <a:cubicBezTo>
                    <a:pt x="319" y="410"/>
                    <a:pt x="314" y="410"/>
                    <a:pt x="310" y="410"/>
                  </a:cubicBezTo>
                  <a:cubicBezTo>
                    <a:pt x="310" y="409"/>
                    <a:pt x="310" y="409"/>
                    <a:pt x="310" y="408"/>
                  </a:cubicBezTo>
                  <a:close/>
                  <a:moveTo>
                    <a:pt x="310" y="453"/>
                  </a:moveTo>
                  <a:cubicBezTo>
                    <a:pt x="314" y="453"/>
                    <a:pt x="319" y="453"/>
                    <a:pt x="323" y="453"/>
                  </a:cubicBezTo>
                  <a:cubicBezTo>
                    <a:pt x="323" y="454"/>
                    <a:pt x="323" y="455"/>
                    <a:pt x="323" y="456"/>
                  </a:cubicBezTo>
                  <a:cubicBezTo>
                    <a:pt x="319" y="456"/>
                    <a:pt x="314" y="456"/>
                    <a:pt x="310" y="456"/>
                  </a:cubicBezTo>
                  <a:cubicBezTo>
                    <a:pt x="310" y="455"/>
                    <a:pt x="310" y="454"/>
                    <a:pt x="310" y="453"/>
                  </a:cubicBezTo>
                  <a:close/>
                  <a:moveTo>
                    <a:pt x="328" y="0"/>
                  </a:moveTo>
                  <a:cubicBezTo>
                    <a:pt x="333" y="0"/>
                    <a:pt x="337" y="0"/>
                    <a:pt x="341" y="0"/>
                  </a:cubicBezTo>
                  <a:cubicBezTo>
                    <a:pt x="341" y="1"/>
                    <a:pt x="341" y="2"/>
                    <a:pt x="341" y="3"/>
                  </a:cubicBezTo>
                  <a:cubicBezTo>
                    <a:pt x="337" y="3"/>
                    <a:pt x="333" y="3"/>
                    <a:pt x="328" y="3"/>
                  </a:cubicBezTo>
                  <a:cubicBezTo>
                    <a:pt x="328" y="2"/>
                    <a:pt x="328" y="1"/>
                    <a:pt x="328" y="0"/>
                  </a:cubicBezTo>
                  <a:close/>
                  <a:moveTo>
                    <a:pt x="328" y="45"/>
                  </a:moveTo>
                  <a:cubicBezTo>
                    <a:pt x="333" y="45"/>
                    <a:pt x="337" y="45"/>
                    <a:pt x="341" y="45"/>
                  </a:cubicBezTo>
                  <a:cubicBezTo>
                    <a:pt x="341" y="46"/>
                    <a:pt x="341" y="47"/>
                    <a:pt x="341" y="48"/>
                  </a:cubicBezTo>
                  <a:cubicBezTo>
                    <a:pt x="337" y="48"/>
                    <a:pt x="333" y="48"/>
                    <a:pt x="328" y="48"/>
                  </a:cubicBezTo>
                  <a:cubicBezTo>
                    <a:pt x="328" y="47"/>
                    <a:pt x="328" y="46"/>
                    <a:pt x="328" y="45"/>
                  </a:cubicBezTo>
                  <a:close/>
                  <a:moveTo>
                    <a:pt x="328" y="91"/>
                  </a:moveTo>
                  <a:cubicBezTo>
                    <a:pt x="333" y="91"/>
                    <a:pt x="337" y="91"/>
                    <a:pt x="341" y="91"/>
                  </a:cubicBezTo>
                  <a:cubicBezTo>
                    <a:pt x="341" y="92"/>
                    <a:pt x="341" y="92"/>
                    <a:pt x="341" y="93"/>
                  </a:cubicBezTo>
                  <a:cubicBezTo>
                    <a:pt x="337" y="93"/>
                    <a:pt x="333" y="93"/>
                    <a:pt x="328" y="93"/>
                  </a:cubicBezTo>
                  <a:cubicBezTo>
                    <a:pt x="328" y="92"/>
                    <a:pt x="328" y="92"/>
                    <a:pt x="328" y="91"/>
                  </a:cubicBezTo>
                  <a:close/>
                  <a:moveTo>
                    <a:pt x="328" y="136"/>
                  </a:moveTo>
                  <a:cubicBezTo>
                    <a:pt x="333" y="136"/>
                    <a:pt x="337" y="136"/>
                    <a:pt x="341" y="136"/>
                  </a:cubicBezTo>
                  <a:cubicBezTo>
                    <a:pt x="341" y="137"/>
                    <a:pt x="341" y="138"/>
                    <a:pt x="341" y="139"/>
                  </a:cubicBezTo>
                  <a:cubicBezTo>
                    <a:pt x="337" y="139"/>
                    <a:pt x="333" y="139"/>
                    <a:pt x="328" y="139"/>
                  </a:cubicBezTo>
                  <a:cubicBezTo>
                    <a:pt x="328" y="138"/>
                    <a:pt x="328" y="137"/>
                    <a:pt x="328" y="136"/>
                  </a:cubicBezTo>
                  <a:close/>
                  <a:moveTo>
                    <a:pt x="328" y="181"/>
                  </a:moveTo>
                  <a:cubicBezTo>
                    <a:pt x="333" y="181"/>
                    <a:pt x="337" y="181"/>
                    <a:pt x="341" y="181"/>
                  </a:cubicBezTo>
                  <a:cubicBezTo>
                    <a:pt x="341" y="182"/>
                    <a:pt x="341" y="183"/>
                    <a:pt x="341" y="184"/>
                  </a:cubicBezTo>
                  <a:cubicBezTo>
                    <a:pt x="337" y="184"/>
                    <a:pt x="333" y="184"/>
                    <a:pt x="328" y="184"/>
                  </a:cubicBezTo>
                  <a:cubicBezTo>
                    <a:pt x="328" y="183"/>
                    <a:pt x="328" y="182"/>
                    <a:pt x="328" y="181"/>
                  </a:cubicBezTo>
                  <a:close/>
                  <a:moveTo>
                    <a:pt x="328" y="227"/>
                  </a:moveTo>
                  <a:cubicBezTo>
                    <a:pt x="333" y="227"/>
                    <a:pt x="337" y="227"/>
                    <a:pt x="341" y="227"/>
                  </a:cubicBezTo>
                  <a:cubicBezTo>
                    <a:pt x="341" y="227"/>
                    <a:pt x="341" y="228"/>
                    <a:pt x="341" y="229"/>
                  </a:cubicBezTo>
                  <a:cubicBezTo>
                    <a:pt x="337" y="229"/>
                    <a:pt x="333" y="229"/>
                    <a:pt x="328" y="229"/>
                  </a:cubicBezTo>
                  <a:cubicBezTo>
                    <a:pt x="328" y="228"/>
                    <a:pt x="328" y="227"/>
                    <a:pt x="328" y="227"/>
                  </a:cubicBezTo>
                  <a:close/>
                  <a:moveTo>
                    <a:pt x="328" y="272"/>
                  </a:moveTo>
                  <a:cubicBezTo>
                    <a:pt x="333" y="272"/>
                    <a:pt x="337" y="272"/>
                    <a:pt x="341" y="272"/>
                  </a:cubicBezTo>
                  <a:cubicBezTo>
                    <a:pt x="341" y="273"/>
                    <a:pt x="341" y="274"/>
                    <a:pt x="341" y="274"/>
                  </a:cubicBezTo>
                  <a:cubicBezTo>
                    <a:pt x="337" y="274"/>
                    <a:pt x="333" y="274"/>
                    <a:pt x="328" y="274"/>
                  </a:cubicBezTo>
                  <a:cubicBezTo>
                    <a:pt x="328" y="274"/>
                    <a:pt x="328" y="273"/>
                    <a:pt x="328" y="272"/>
                  </a:cubicBezTo>
                  <a:close/>
                  <a:moveTo>
                    <a:pt x="328" y="317"/>
                  </a:moveTo>
                  <a:cubicBezTo>
                    <a:pt x="333" y="317"/>
                    <a:pt x="337" y="317"/>
                    <a:pt x="341" y="317"/>
                  </a:cubicBezTo>
                  <a:cubicBezTo>
                    <a:pt x="341" y="318"/>
                    <a:pt x="341" y="319"/>
                    <a:pt x="341" y="320"/>
                  </a:cubicBezTo>
                  <a:cubicBezTo>
                    <a:pt x="337" y="320"/>
                    <a:pt x="333" y="320"/>
                    <a:pt x="328" y="320"/>
                  </a:cubicBezTo>
                  <a:cubicBezTo>
                    <a:pt x="328" y="319"/>
                    <a:pt x="328" y="318"/>
                    <a:pt x="328" y="317"/>
                  </a:cubicBezTo>
                  <a:close/>
                  <a:moveTo>
                    <a:pt x="328" y="365"/>
                  </a:moveTo>
                  <a:cubicBezTo>
                    <a:pt x="328" y="364"/>
                    <a:pt x="328" y="363"/>
                    <a:pt x="328" y="362"/>
                  </a:cubicBezTo>
                  <a:cubicBezTo>
                    <a:pt x="333" y="362"/>
                    <a:pt x="337" y="362"/>
                    <a:pt x="341" y="362"/>
                  </a:cubicBezTo>
                  <a:cubicBezTo>
                    <a:pt x="341" y="363"/>
                    <a:pt x="341" y="364"/>
                    <a:pt x="341" y="365"/>
                  </a:cubicBezTo>
                  <a:cubicBezTo>
                    <a:pt x="337" y="365"/>
                    <a:pt x="333" y="365"/>
                    <a:pt x="328" y="365"/>
                  </a:cubicBezTo>
                  <a:close/>
                  <a:moveTo>
                    <a:pt x="328" y="408"/>
                  </a:moveTo>
                  <a:cubicBezTo>
                    <a:pt x="333" y="408"/>
                    <a:pt x="337" y="408"/>
                    <a:pt x="341" y="408"/>
                  </a:cubicBezTo>
                  <a:cubicBezTo>
                    <a:pt x="341" y="409"/>
                    <a:pt x="341" y="409"/>
                    <a:pt x="341" y="410"/>
                  </a:cubicBezTo>
                  <a:cubicBezTo>
                    <a:pt x="337" y="410"/>
                    <a:pt x="333" y="410"/>
                    <a:pt x="328" y="410"/>
                  </a:cubicBezTo>
                  <a:cubicBezTo>
                    <a:pt x="328" y="409"/>
                    <a:pt x="328" y="409"/>
                    <a:pt x="328" y="408"/>
                  </a:cubicBezTo>
                  <a:close/>
                  <a:moveTo>
                    <a:pt x="328" y="453"/>
                  </a:moveTo>
                  <a:cubicBezTo>
                    <a:pt x="333" y="453"/>
                    <a:pt x="337" y="453"/>
                    <a:pt x="341" y="453"/>
                  </a:cubicBezTo>
                  <a:cubicBezTo>
                    <a:pt x="341" y="454"/>
                    <a:pt x="341" y="455"/>
                    <a:pt x="341" y="456"/>
                  </a:cubicBezTo>
                  <a:cubicBezTo>
                    <a:pt x="337" y="456"/>
                    <a:pt x="333" y="456"/>
                    <a:pt x="328" y="456"/>
                  </a:cubicBezTo>
                  <a:cubicBezTo>
                    <a:pt x="328" y="455"/>
                    <a:pt x="328" y="454"/>
                    <a:pt x="328" y="453"/>
                  </a:cubicBezTo>
                  <a:close/>
                  <a:moveTo>
                    <a:pt x="347" y="0"/>
                  </a:moveTo>
                  <a:cubicBezTo>
                    <a:pt x="351" y="0"/>
                    <a:pt x="355" y="0"/>
                    <a:pt x="360" y="0"/>
                  </a:cubicBezTo>
                  <a:cubicBezTo>
                    <a:pt x="360" y="1"/>
                    <a:pt x="360" y="2"/>
                    <a:pt x="360" y="3"/>
                  </a:cubicBezTo>
                  <a:cubicBezTo>
                    <a:pt x="355" y="3"/>
                    <a:pt x="351" y="3"/>
                    <a:pt x="347" y="3"/>
                  </a:cubicBezTo>
                  <a:cubicBezTo>
                    <a:pt x="347" y="2"/>
                    <a:pt x="347" y="1"/>
                    <a:pt x="347" y="0"/>
                  </a:cubicBezTo>
                  <a:close/>
                  <a:moveTo>
                    <a:pt x="347" y="45"/>
                  </a:moveTo>
                  <a:cubicBezTo>
                    <a:pt x="351" y="45"/>
                    <a:pt x="355" y="45"/>
                    <a:pt x="360" y="45"/>
                  </a:cubicBezTo>
                  <a:cubicBezTo>
                    <a:pt x="360" y="46"/>
                    <a:pt x="360" y="47"/>
                    <a:pt x="360" y="48"/>
                  </a:cubicBezTo>
                  <a:cubicBezTo>
                    <a:pt x="355" y="48"/>
                    <a:pt x="351" y="48"/>
                    <a:pt x="347" y="48"/>
                  </a:cubicBezTo>
                  <a:cubicBezTo>
                    <a:pt x="347" y="47"/>
                    <a:pt x="347" y="46"/>
                    <a:pt x="347" y="45"/>
                  </a:cubicBezTo>
                  <a:close/>
                  <a:moveTo>
                    <a:pt x="347" y="91"/>
                  </a:moveTo>
                  <a:cubicBezTo>
                    <a:pt x="351" y="91"/>
                    <a:pt x="355" y="91"/>
                    <a:pt x="360" y="91"/>
                  </a:cubicBezTo>
                  <a:cubicBezTo>
                    <a:pt x="360" y="92"/>
                    <a:pt x="360" y="92"/>
                    <a:pt x="360" y="93"/>
                  </a:cubicBezTo>
                  <a:cubicBezTo>
                    <a:pt x="355" y="93"/>
                    <a:pt x="351" y="93"/>
                    <a:pt x="347" y="93"/>
                  </a:cubicBezTo>
                  <a:cubicBezTo>
                    <a:pt x="347" y="92"/>
                    <a:pt x="347" y="92"/>
                    <a:pt x="347" y="91"/>
                  </a:cubicBezTo>
                  <a:close/>
                  <a:moveTo>
                    <a:pt x="347" y="136"/>
                  </a:moveTo>
                  <a:cubicBezTo>
                    <a:pt x="351" y="136"/>
                    <a:pt x="355" y="136"/>
                    <a:pt x="360" y="136"/>
                  </a:cubicBezTo>
                  <a:cubicBezTo>
                    <a:pt x="360" y="137"/>
                    <a:pt x="360" y="138"/>
                    <a:pt x="360" y="139"/>
                  </a:cubicBezTo>
                  <a:cubicBezTo>
                    <a:pt x="355" y="139"/>
                    <a:pt x="351" y="139"/>
                    <a:pt x="347" y="139"/>
                  </a:cubicBezTo>
                  <a:cubicBezTo>
                    <a:pt x="347" y="138"/>
                    <a:pt x="347" y="137"/>
                    <a:pt x="347" y="136"/>
                  </a:cubicBezTo>
                  <a:close/>
                  <a:moveTo>
                    <a:pt x="347" y="181"/>
                  </a:moveTo>
                  <a:cubicBezTo>
                    <a:pt x="351" y="181"/>
                    <a:pt x="355" y="181"/>
                    <a:pt x="360" y="181"/>
                  </a:cubicBezTo>
                  <a:cubicBezTo>
                    <a:pt x="360" y="182"/>
                    <a:pt x="360" y="183"/>
                    <a:pt x="360" y="184"/>
                  </a:cubicBezTo>
                  <a:cubicBezTo>
                    <a:pt x="355" y="184"/>
                    <a:pt x="351" y="184"/>
                    <a:pt x="347" y="184"/>
                  </a:cubicBezTo>
                  <a:cubicBezTo>
                    <a:pt x="347" y="183"/>
                    <a:pt x="347" y="182"/>
                    <a:pt x="347" y="181"/>
                  </a:cubicBezTo>
                  <a:close/>
                  <a:moveTo>
                    <a:pt x="347" y="227"/>
                  </a:moveTo>
                  <a:cubicBezTo>
                    <a:pt x="351" y="227"/>
                    <a:pt x="355" y="227"/>
                    <a:pt x="360" y="227"/>
                  </a:cubicBezTo>
                  <a:cubicBezTo>
                    <a:pt x="360" y="227"/>
                    <a:pt x="360" y="228"/>
                    <a:pt x="360" y="229"/>
                  </a:cubicBezTo>
                  <a:cubicBezTo>
                    <a:pt x="355" y="229"/>
                    <a:pt x="351" y="229"/>
                    <a:pt x="347" y="229"/>
                  </a:cubicBezTo>
                  <a:cubicBezTo>
                    <a:pt x="347" y="228"/>
                    <a:pt x="347" y="227"/>
                    <a:pt x="347" y="227"/>
                  </a:cubicBezTo>
                  <a:close/>
                  <a:moveTo>
                    <a:pt x="347" y="272"/>
                  </a:moveTo>
                  <a:cubicBezTo>
                    <a:pt x="351" y="272"/>
                    <a:pt x="355" y="272"/>
                    <a:pt x="360" y="272"/>
                  </a:cubicBezTo>
                  <a:cubicBezTo>
                    <a:pt x="360" y="273"/>
                    <a:pt x="360" y="274"/>
                    <a:pt x="360" y="274"/>
                  </a:cubicBezTo>
                  <a:cubicBezTo>
                    <a:pt x="355" y="274"/>
                    <a:pt x="351" y="274"/>
                    <a:pt x="347" y="274"/>
                  </a:cubicBezTo>
                  <a:cubicBezTo>
                    <a:pt x="347" y="274"/>
                    <a:pt x="347" y="273"/>
                    <a:pt x="347" y="272"/>
                  </a:cubicBezTo>
                  <a:close/>
                  <a:moveTo>
                    <a:pt x="347" y="317"/>
                  </a:moveTo>
                  <a:cubicBezTo>
                    <a:pt x="351" y="317"/>
                    <a:pt x="355" y="317"/>
                    <a:pt x="360" y="317"/>
                  </a:cubicBezTo>
                  <a:cubicBezTo>
                    <a:pt x="360" y="318"/>
                    <a:pt x="360" y="319"/>
                    <a:pt x="360" y="320"/>
                  </a:cubicBezTo>
                  <a:cubicBezTo>
                    <a:pt x="355" y="320"/>
                    <a:pt x="351" y="320"/>
                    <a:pt x="347" y="320"/>
                  </a:cubicBezTo>
                  <a:cubicBezTo>
                    <a:pt x="347" y="319"/>
                    <a:pt x="347" y="318"/>
                    <a:pt x="347" y="317"/>
                  </a:cubicBezTo>
                  <a:close/>
                  <a:moveTo>
                    <a:pt x="347" y="365"/>
                  </a:moveTo>
                  <a:cubicBezTo>
                    <a:pt x="347" y="364"/>
                    <a:pt x="347" y="363"/>
                    <a:pt x="347" y="362"/>
                  </a:cubicBezTo>
                  <a:cubicBezTo>
                    <a:pt x="351" y="362"/>
                    <a:pt x="355" y="362"/>
                    <a:pt x="360" y="362"/>
                  </a:cubicBezTo>
                  <a:cubicBezTo>
                    <a:pt x="360" y="363"/>
                    <a:pt x="360" y="364"/>
                    <a:pt x="360" y="365"/>
                  </a:cubicBezTo>
                  <a:cubicBezTo>
                    <a:pt x="355" y="365"/>
                    <a:pt x="351" y="365"/>
                    <a:pt x="347" y="365"/>
                  </a:cubicBezTo>
                  <a:close/>
                  <a:moveTo>
                    <a:pt x="347" y="408"/>
                  </a:moveTo>
                  <a:cubicBezTo>
                    <a:pt x="351" y="408"/>
                    <a:pt x="355" y="408"/>
                    <a:pt x="360" y="408"/>
                  </a:cubicBezTo>
                  <a:cubicBezTo>
                    <a:pt x="360" y="409"/>
                    <a:pt x="360" y="409"/>
                    <a:pt x="360" y="410"/>
                  </a:cubicBezTo>
                  <a:cubicBezTo>
                    <a:pt x="355" y="410"/>
                    <a:pt x="351" y="410"/>
                    <a:pt x="347" y="410"/>
                  </a:cubicBezTo>
                  <a:cubicBezTo>
                    <a:pt x="347" y="409"/>
                    <a:pt x="347" y="409"/>
                    <a:pt x="347" y="408"/>
                  </a:cubicBezTo>
                  <a:close/>
                  <a:moveTo>
                    <a:pt x="347" y="453"/>
                  </a:moveTo>
                  <a:cubicBezTo>
                    <a:pt x="351" y="453"/>
                    <a:pt x="355" y="453"/>
                    <a:pt x="360" y="453"/>
                  </a:cubicBezTo>
                  <a:cubicBezTo>
                    <a:pt x="360" y="454"/>
                    <a:pt x="360" y="455"/>
                    <a:pt x="360" y="456"/>
                  </a:cubicBezTo>
                  <a:cubicBezTo>
                    <a:pt x="355" y="456"/>
                    <a:pt x="351" y="456"/>
                    <a:pt x="347" y="456"/>
                  </a:cubicBezTo>
                  <a:cubicBezTo>
                    <a:pt x="347" y="455"/>
                    <a:pt x="347" y="454"/>
                    <a:pt x="347" y="453"/>
                  </a:cubicBezTo>
                  <a:close/>
                  <a:moveTo>
                    <a:pt x="365" y="0"/>
                  </a:moveTo>
                  <a:cubicBezTo>
                    <a:pt x="369" y="0"/>
                    <a:pt x="373" y="0"/>
                    <a:pt x="378" y="0"/>
                  </a:cubicBezTo>
                  <a:cubicBezTo>
                    <a:pt x="378" y="1"/>
                    <a:pt x="378" y="2"/>
                    <a:pt x="378" y="3"/>
                  </a:cubicBezTo>
                  <a:cubicBezTo>
                    <a:pt x="373" y="3"/>
                    <a:pt x="369" y="3"/>
                    <a:pt x="365" y="3"/>
                  </a:cubicBezTo>
                  <a:cubicBezTo>
                    <a:pt x="365" y="2"/>
                    <a:pt x="365" y="1"/>
                    <a:pt x="365" y="0"/>
                  </a:cubicBezTo>
                  <a:close/>
                  <a:moveTo>
                    <a:pt x="365" y="45"/>
                  </a:moveTo>
                  <a:cubicBezTo>
                    <a:pt x="369" y="45"/>
                    <a:pt x="373" y="45"/>
                    <a:pt x="378" y="45"/>
                  </a:cubicBezTo>
                  <a:cubicBezTo>
                    <a:pt x="378" y="46"/>
                    <a:pt x="378" y="47"/>
                    <a:pt x="378" y="48"/>
                  </a:cubicBezTo>
                  <a:cubicBezTo>
                    <a:pt x="373" y="48"/>
                    <a:pt x="369" y="48"/>
                    <a:pt x="365" y="48"/>
                  </a:cubicBezTo>
                  <a:cubicBezTo>
                    <a:pt x="365" y="47"/>
                    <a:pt x="365" y="46"/>
                    <a:pt x="365" y="45"/>
                  </a:cubicBezTo>
                  <a:close/>
                  <a:moveTo>
                    <a:pt x="365" y="91"/>
                  </a:moveTo>
                  <a:cubicBezTo>
                    <a:pt x="369" y="91"/>
                    <a:pt x="373" y="91"/>
                    <a:pt x="378" y="91"/>
                  </a:cubicBezTo>
                  <a:cubicBezTo>
                    <a:pt x="378" y="92"/>
                    <a:pt x="378" y="92"/>
                    <a:pt x="378" y="93"/>
                  </a:cubicBezTo>
                  <a:cubicBezTo>
                    <a:pt x="373" y="93"/>
                    <a:pt x="369" y="93"/>
                    <a:pt x="365" y="93"/>
                  </a:cubicBezTo>
                  <a:cubicBezTo>
                    <a:pt x="365" y="92"/>
                    <a:pt x="365" y="92"/>
                    <a:pt x="365" y="91"/>
                  </a:cubicBezTo>
                  <a:close/>
                  <a:moveTo>
                    <a:pt x="365" y="136"/>
                  </a:moveTo>
                  <a:cubicBezTo>
                    <a:pt x="369" y="136"/>
                    <a:pt x="373" y="136"/>
                    <a:pt x="378" y="136"/>
                  </a:cubicBezTo>
                  <a:cubicBezTo>
                    <a:pt x="378" y="137"/>
                    <a:pt x="378" y="138"/>
                    <a:pt x="378" y="139"/>
                  </a:cubicBezTo>
                  <a:cubicBezTo>
                    <a:pt x="373" y="139"/>
                    <a:pt x="369" y="139"/>
                    <a:pt x="365" y="139"/>
                  </a:cubicBezTo>
                  <a:cubicBezTo>
                    <a:pt x="365" y="138"/>
                    <a:pt x="365" y="137"/>
                    <a:pt x="365" y="136"/>
                  </a:cubicBezTo>
                  <a:close/>
                  <a:moveTo>
                    <a:pt x="365" y="181"/>
                  </a:moveTo>
                  <a:cubicBezTo>
                    <a:pt x="369" y="181"/>
                    <a:pt x="373" y="181"/>
                    <a:pt x="378" y="181"/>
                  </a:cubicBezTo>
                  <a:cubicBezTo>
                    <a:pt x="378" y="182"/>
                    <a:pt x="378" y="183"/>
                    <a:pt x="378" y="184"/>
                  </a:cubicBezTo>
                  <a:cubicBezTo>
                    <a:pt x="373" y="184"/>
                    <a:pt x="369" y="184"/>
                    <a:pt x="365" y="184"/>
                  </a:cubicBezTo>
                  <a:cubicBezTo>
                    <a:pt x="365" y="183"/>
                    <a:pt x="365" y="182"/>
                    <a:pt x="365" y="181"/>
                  </a:cubicBezTo>
                  <a:close/>
                  <a:moveTo>
                    <a:pt x="365" y="227"/>
                  </a:moveTo>
                  <a:cubicBezTo>
                    <a:pt x="369" y="227"/>
                    <a:pt x="373" y="227"/>
                    <a:pt x="378" y="227"/>
                  </a:cubicBezTo>
                  <a:cubicBezTo>
                    <a:pt x="378" y="227"/>
                    <a:pt x="378" y="228"/>
                    <a:pt x="378" y="229"/>
                  </a:cubicBezTo>
                  <a:cubicBezTo>
                    <a:pt x="373" y="229"/>
                    <a:pt x="369" y="229"/>
                    <a:pt x="365" y="229"/>
                  </a:cubicBezTo>
                  <a:cubicBezTo>
                    <a:pt x="365" y="228"/>
                    <a:pt x="365" y="227"/>
                    <a:pt x="365" y="227"/>
                  </a:cubicBezTo>
                  <a:close/>
                  <a:moveTo>
                    <a:pt x="365" y="272"/>
                  </a:moveTo>
                  <a:cubicBezTo>
                    <a:pt x="369" y="272"/>
                    <a:pt x="373" y="272"/>
                    <a:pt x="378" y="272"/>
                  </a:cubicBezTo>
                  <a:cubicBezTo>
                    <a:pt x="378" y="273"/>
                    <a:pt x="378" y="274"/>
                    <a:pt x="378" y="274"/>
                  </a:cubicBezTo>
                  <a:cubicBezTo>
                    <a:pt x="373" y="274"/>
                    <a:pt x="369" y="274"/>
                    <a:pt x="365" y="274"/>
                  </a:cubicBezTo>
                  <a:cubicBezTo>
                    <a:pt x="365" y="274"/>
                    <a:pt x="365" y="273"/>
                    <a:pt x="365" y="272"/>
                  </a:cubicBezTo>
                  <a:close/>
                  <a:moveTo>
                    <a:pt x="365" y="317"/>
                  </a:moveTo>
                  <a:cubicBezTo>
                    <a:pt x="369" y="317"/>
                    <a:pt x="373" y="317"/>
                    <a:pt x="378" y="317"/>
                  </a:cubicBezTo>
                  <a:cubicBezTo>
                    <a:pt x="378" y="318"/>
                    <a:pt x="378" y="319"/>
                    <a:pt x="378" y="320"/>
                  </a:cubicBezTo>
                  <a:cubicBezTo>
                    <a:pt x="373" y="320"/>
                    <a:pt x="369" y="320"/>
                    <a:pt x="365" y="320"/>
                  </a:cubicBezTo>
                  <a:cubicBezTo>
                    <a:pt x="365" y="319"/>
                    <a:pt x="365" y="318"/>
                    <a:pt x="365" y="317"/>
                  </a:cubicBezTo>
                  <a:close/>
                  <a:moveTo>
                    <a:pt x="365" y="365"/>
                  </a:moveTo>
                  <a:cubicBezTo>
                    <a:pt x="365" y="364"/>
                    <a:pt x="365" y="363"/>
                    <a:pt x="365" y="362"/>
                  </a:cubicBezTo>
                  <a:cubicBezTo>
                    <a:pt x="369" y="362"/>
                    <a:pt x="373" y="362"/>
                    <a:pt x="378" y="362"/>
                  </a:cubicBezTo>
                  <a:cubicBezTo>
                    <a:pt x="378" y="363"/>
                    <a:pt x="378" y="364"/>
                    <a:pt x="378" y="365"/>
                  </a:cubicBezTo>
                  <a:cubicBezTo>
                    <a:pt x="373" y="365"/>
                    <a:pt x="369" y="365"/>
                    <a:pt x="365" y="365"/>
                  </a:cubicBezTo>
                  <a:close/>
                  <a:moveTo>
                    <a:pt x="365" y="408"/>
                  </a:moveTo>
                  <a:cubicBezTo>
                    <a:pt x="369" y="408"/>
                    <a:pt x="373" y="408"/>
                    <a:pt x="378" y="408"/>
                  </a:cubicBezTo>
                  <a:cubicBezTo>
                    <a:pt x="378" y="409"/>
                    <a:pt x="378" y="409"/>
                    <a:pt x="378" y="410"/>
                  </a:cubicBezTo>
                  <a:cubicBezTo>
                    <a:pt x="373" y="410"/>
                    <a:pt x="369" y="410"/>
                    <a:pt x="365" y="410"/>
                  </a:cubicBezTo>
                  <a:cubicBezTo>
                    <a:pt x="365" y="409"/>
                    <a:pt x="365" y="409"/>
                    <a:pt x="365" y="408"/>
                  </a:cubicBezTo>
                  <a:close/>
                  <a:moveTo>
                    <a:pt x="365" y="453"/>
                  </a:moveTo>
                  <a:cubicBezTo>
                    <a:pt x="369" y="453"/>
                    <a:pt x="373" y="453"/>
                    <a:pt x="378" y="453"/>
                  </a:cubicBezTo>
                  <a:cubicBezTo>
                    <a:pt x="378" y="454"/>
                    <a:pt x="378" y="455"/>
                    <a:pt x="378" y="456"/>
                  </a:cubicBezTo>
                  <a:cubicBezTo>
                    <a:pt x="373" y="456"/>
                    <a:pt x="369" y="456"/>
                    <a:pt x="365" y="456"/>
                  </a:cubicBezTo>
                  <a:cubicBezTo>
                    <a:pt x="365" y="455"/>
                    <a:pt x="365" y="454"/>
                    <a:pt x="365" y="453"/>
                  </a:cubicBezTo>
                  <a:close/>
                  <a:moveTo>
                    <a:pt x="383" y="0"/>
                  </a:moveTo>
                  <a:cubicBezTo>
                    <a:pt x="387" y="0"/>
                    <a:pt x="392" y="0"/>
                    <a:pt x="396" y="0"/>
                  </a:cubicBezTo>
                  <a:cubicBezTo>
                    <a:pt x="396" y="1"/>
                    <a:pt x="396" y="2"/>
                    <a:pt x="396" y="3"/>
                  </a:cubicBezTo>
                  <a:cubicBezTo>
                    <a:pt x="392" y="3"/>
                    <a:pt x="387" y="3"/>
                    <a:pt x="383" y="3"/>
                  </a:cubicBezTo>
                  <a:cubicBezTo>
                    <a:pt x="383" y="2"/>
                    <a:pt x="383" y="1"/>
                    <a:pt x="383" y="0"/>
                  </a:cubicBezTo>
                  <a:close/>
                  <a:moveTo>
                    <a:pt x="383" y="45"/>
                  </a:moveTo>
                  <a:cubicBezTo>
                    <a:pt x="387" y="45"/>
                    <a:pt x="392" y="45"/>
                    <a:pt x="396" y="45"/>
                  </a:cubicBezTo>
                  <a:cubicBezTo>
                    <a:pt x="396" y="46"/>
                    <a:pt x="396" y="47"/>
                    <a:pt x="396" y="48"/>
                  </a:cubicBezTo>
                  <a:cubicBezTo>
                    <a:pt x="392" y="48"/>
                    <a:pt x="387" y="48"/>
                    <a:pt x="383" y="48"/>
                  </a:cubicBezTo>
                  <a:cubicBezTo>
                    <a:pt x="383" y="47"/>
                    <a:pt x="383" y="46"/>
                    <a:pt x="383" y="45"/>
                  </a:cubicBezTo>
                  <a:close/>
                  <a:moveTo>
                    <a:pt x="383" y="91"/>
                  </a:moveTo>
                  <a:cubicBezTo>
                    <a:pt x="387" y="91"/>
                    <a:pt x="392" y="91"/>
                    <a:pt x="396" y="91"/>
                  </a:cubicBezTo>
                  <a:cubicBezTo>
                    <a:pt x="396" y="92"/>
                    <a:pt x="396" y="92"/>
                    <a:pt x="396" y="93"/>
                  </a:cubicBezTo>
                  <a:cubicBezTo>
                    <a:pt x="392" y="93"/>
                    <a:pt x="387" y="93"/>
                    <a:pt x="383" y="93"/>
                  </a:cubicBezTo>
                  <a:cubicBezTo>
                    <a:pt x="383" y="92"/>
                    <a:pt x="383" y="92"/>
                    <a:pt x="383" y="91"/>
                  </a:cubicBezTo>
                  <a:close/>
                  <a:moveTo>
                    <a:pt x="383" y="136"/>
                  </a:moveTo>
                  <a:cubicBezTo>
                    <a:pt x="387" y="136"/>
                    <a:pt x="392" y="136"/>
                    <a:pt x="396" y="136"/>
                  </a:cubicBezTo>
                  <a:cubicBezTo>
                    <a:pt x="396" y="137"/>
                    <a:pt x="396" y="138"/>
                    <a:pt x="396" y="139"/>
                  </a:cubicBezTo>
                  <a:cubicBezTo>
                    <a:pt x="392" y="139"/>
                    <a:pt x="387" y="139"/>
                    <a:pt x="383" y="139"/>
                  </a:cubicBezTo>
                  <a:cubicBezTo>
                    <a:pt x="383" y="138"/>
                    <a:pt x="383" y="137"/>
                    <a:pt x="383" y="136"/>
                  </a:cubicBezTo>
                  <a:close/>
                  <a:moveTo>
                    <a:pt x="383" y="181"/>
                  </a:moveTo>
                  <a:cubicBezTo>
                    <a:pt x="387" y="181"/>
                    <a:pt x="392" y="181"/>
                    <a:pt x="396" y="181"/>
                  </a:cubicBezTo>
                  <a:cubicBezTo>
                    <a:pt x="396" y="182"/>
                    <a:pt x="396" y="183"/>
                    <a:pt x="396" y="184"/>
                  </a:cubicBezTo>
                  <a:cubicBezTo>
                    <a:pt x="392" y="184"/>
                    <a:pt x="387" y="184"/>
                    <a:pt x="383" y="184"/>
                  </a:cubicBezTo>
                  <a:cubicBezTo>
                    <a:pt x="383" y="183"/>
                    <a:pt x="383" y="182"/>
                    <a:pt x="383" y="181"/>
                  </a:cubicBezTo>
                  <a:close/>
                  <a:moveTo>
                    <a:pt x="383" y="227"/>
                  </a:moveTo>
                  <a:cubicBezTo>
                    <a:pt x="387" y="227"/>
                    <a:pt x="392" y="227"/>
                    <a:pt x="396" y="227"/>
                  </a:cubicBezTo>
                  <a:cubicBezTo>
                    <a:pt x="396" y="227"/>
                    <a:pt x="396" y="228"/>
                    <a:pt x="396" y="229"/>
                  </a:cubicBezTo>
                  <a:cubicBezTo>
                    <a:pt x="392" y="229"/>
                    <a:pt x="387" y="229"/>
                    <a:pt x="383" y="229"/>
                  </a:cubicBezTo>
                  <a:cubicBezTo>
                    <a:pt x="383" y="228"/>
                    <a:pt x="383" y="227"/>
                    <a:pt x="383" y="227"/>
                  </a:cubicBezTo>
                  <a:close/>
                  <a:moveTo>
                    <a:pt x="383" y="272"/>
                  </a:moveTo>
                  <a:cubicBezTo>
                    <a:pt x="387" y="272"/>
                    <a:pt x="392" y="272"/>
                    <a:pt x="396" y="272"/>
                  </a:cubicBezTo>
                  <a:cubicBezTo>
                    <a:pt x="396" y="273"/>
                    <a:pt x="396" y="274"/>
                    <a:pt x="396" y="274"/>
                  </a:cubicBezTo>
                  <a:cubicBezTo>
                    <a:pt x="392" y="274"/>
                    <a:pt x="387" y="274"/>
                    <a:pt x="383" y="274"/>
                  </a:cubicBezTo>
                  <a:cubicBezTo>
                    <a:pt x="383" y="274"/>
                    <a:pt x="383" y="273"/>
                    <a:pt x="383" y="272"/>
                  </a:cubicBezTo>
                  <a:close/>
                  <a:moveTo>
                    <a:pt x="383" y="317"/>
                  </a:moveTo>
                  <a:cubicBezTo>
                    <a:pt x="387" y="317"/>
                    <a:pt x="392" y="317"/>
                    <a:pt x="396" y="317"/>
                  </a:cubicBezTo>
                  <a:cubicBezTo>
                    <a:pt x="396" y="318"/>
                    <a:pt x="396" y="319"/>
                    <a:pt x="396" y="320"/>
                  </a:cubicBezTo>
                  <a:cubicBezTo>
                    <a:pt x="392" y="320"/>
                    <a:pt x="387" y="320"/>
                    <a:pt x="383" y="320"/>
                  </a:cubicBezTo>
                  <a:cubicBezTo>
                    <a:pt x="383" y="319"/>
                    <a:pt x="383" y="318"/>
                    <a:pt x="383" y="317"/>
                  </a:cubicBezTo>
                  <a:close/>
                  <a:moveTo>
                    <a:pt x="383" y="365"/>
                  </a:moveTo>
                  <a:cubicBezTo>
                    <a:pt x="383" y="364"/>
                    <a:pt x="383" y="363"/>
                    <a:pt x="383" y="362"/>
                  </a:cubicBezTo>
                  <a:cubicBezTo>
                    <a:pt x="387" y="362"/>
                    <a:pt x="392" y="362"/>
                    <a:pt x="396" y="362"/>
                  </a:cubicBezTo>
                  <a:cubicBezTo>
                    <a:pt x="396" y="363"/>
                    <a:pt x="396" y="364"/>
                    <a:pt x="396" y="365"/>
                  </a:cubicBezTo>
                  <a:cubicBezTo>
                    <a:pt x="392" y="365"/>
                    <a:pt x="387" y="365"/>
                    <a:pt x="383" y="365"/>
                  </a:cubicBezTo>
                  <a:close/>
                  <a:moveTo>
                    <a:pt x="383" y="408"/>
                  </a:moveTo>
                  <a:cubicBezTo>
                    <a:pt x="387" y="408"/>
                    <a:pt x="392" y="408"/>
                    <a:pt x="396" y="408"/>
                  </a:cubicBezTo>
                  <a:cubicBezTo>
                    <a:pt x="396" y="409"/>
                    <a:pt x="396" y="409"/>
                    <a:pt x="396" y="410"/>
                  </a:cubicBezTo>
                  <a:cubicBezTo>
                    <a:pt x="392" y="410"/>
                    <a:pt x="387" y="410"/>
                    <a:pt x="383" y="410"/>
                  </a:cubicBezTo>
                  <a:cubicBezTo>
                    <a:pt x="383" y="409"/>
                    <a:pt x="383" y="409"/>
                    <a:pt x="383" y="408"/>
                  </a:cubicBezTo>
                  <a:close/>
                  <a:moveTo>
                    <a:pt x="383" y="453"/>
                  </a:moveTo>
                  <a:cubicBezTo>
                    <a:pt x="387" y="453"/>
                    <a:pt x="392" y="453"/>
                    <a:pt x="396" y="453"/>
                  </a:cubicBezTo>
                  <a:cubicBezTo>
                    <a:pt x="396" y="454"/>
                    <a:pt x="396" y="455"/>
                    <a:pt x="396" y="456"/>
                  </a:cubicBezTo>
                  <a:cubicBezTo>
                    <a:pt x="392" y="456"/>
                    <a:pt x="387" y="456"/>
                    <a:pt x="383" y="456"/>
                  </a:cubicBezTo>
                  <a:cubicBezTo>
                    <a:pt x="383" y="455"/>
                    <a:pt x="383" y="454"/>
                    <a:pt x="383" y="453"/>
                  </a:cubicBezTo>
                  <a:close/>
                  <a:moveTo>
                    <a:pt x="401" y="0"/>
                  </a:moveTo>
                  <a:cubicBezTo>
                    <a:pt x="406" y="0"/>
                    <a:pt x="410" y="0"/>
                    <a:pt x="414" y="0"/>
                  </a:cubicBezTo>
                  <a:cubicBezTo>
                    <a:pt x="414" y="1"/>
                    <a:pt x="414" y="2"/>
                    <a:pt x="414" y="3"/>
                  </a:cubicBezTo>
                  <a:cubicBezTo>
                    <a:pt x="410" y="3"/>
                    <a:pt x="406" y="3"/>
                    <a:pt x="401" y="3"/>
                  </a:cubicBezTo>
                  <a:cubicBezTo>
                    <a:pt x="401" y="2"/>
                    <a:pt x="401" y="1"/>
                    <a:pt x="401" y="0"/>
                  </a:cubicBezTo>
                  <a:close/>
                  <a:moveTo>
                    <a:pt x="401" y="45"/>
                  </a:moveTo>
                  <a:cubicBezTo>
                    <a:pt x="406" y="45"/>
                    <a:pt x="410" y="45"/>
                    <a:pt x="414" y="45"/>
                  </a:cubicBezTo>
                  <a:cubicBezTo>
                    <a:pt x="414" y="46"/>
                    <a:pt x="414" y="47"/>
                    <a:pt x="414" y="48"/>
                  </a:cubicBezTo>
                  <a:cubicBezTo>
                    <a:pt x="410" y="48"/>
                    <a:pt x="406" y="48"/>
                    <a:pt x="401" y="48"/>
                  </a:cubicBezTo>
                  <a:cubicBezTo>
                    <a:pt x="401" y="47"/>
                    <a:pt x="401" y="46"/>
                    <a:pt x="401" y="45"/>
                  </a:cubicBezTo>
                  <a:close/>
                  <a:moveTo>
                    <a:pt x="401" y="91"/>
                  </a:moveTo>
                  <a:cubicBezTo>
                    <a:pt x="406" y="91"/>
                    <a:pt x="410" y="91"/>
                    <a:pt x="414" y="91"/>
                  </a:cubicBezTo>
                  <a:cubicBezTo>
                    <a:pt x="414" y="92"/>
                    <a:pt x="414" y="92"/>
                    <a:pt x="414" y="93"/>
                  </a:cubicBezTo>
                  <a:cubicBezTo>
                    <a:pt x="410" y="93"/>
                    <a:pt x="406" y="93"/>
                    <a:pt x="401" y="93"/>
                  </a:cubicBezTo>
                  <a:cubicBezTo>
                    <a:pt x="401" y="92"/>
                    <a:pt x="401" y="92"/>
                    <a:pt x="401" y="91"/>
                  </a:cubicBezTo>
                  <a:close/>
                  <a:moveTo>
                    <a:pt x="401" y="136"/>
                  </a:moveTo>
                  <a:cubicBezTo>
                    <a:pt x="406" y="136"/>
                    <a:pt x="410" y="136"/>
                    <a:pt x="414" y="136"/>
                  </a:cubicBezTo>
                  <a:cubicBezTo>
                    <a:pt x="414" y="137"/>
                    <a:pt x="414" y="138"/>
                    <a:pt x="414" y="139"/>
                  </a:cubicBezTo>
                  <a:cubicBezTo>
                    <a:pt x="410" y="139"/>
                    <a:pt x="406" y="139"/>
                    <a:pt x="401" y="139"/>
                  </a:cubicBezTo>
                  <a:cubicBezTo>
                    <a:pt x="401" y="138"/>
                    <a:pt x="401" y="137"/>
                    <a:pt x="401" y="136"/>
                  </a:cubicBezTo>
                  <a:close/>
                  <a:moveTo>
                    <a:pt x="401" y="181"/>
                  </a:moveTo>
                  <a:cubicBezTo>
                    <a:pt x="406" y="181"/>
                    <a:pt x="410" y="181"/>
                    <a:pt x="414" y="181"/>
                  </a:cubicBezTo>
                  <a:cubicBezTo>
                    <a:pt x="414" y="182"/>
                    <a:pt x="414" y="183"/>
                    <a:pt x="414" y="184"/>
                  </a:cubicBezTo>
                  <a:cubicBezTo>
                    <a:pt x="410" y="184"/>
                    <a:pt x="406" y="184"/>
                    <a:pt x="401" y="184"/>
                  </a:cubicBezTo>
                  <a:cubicBezTo>
                    <a:pt x="401" y="183"/>
                    <a:pt x="401" y="182"/>
                    <a:pt x="401" y="181"/>
                  </a:cubicBezTo>
                  <a:close/>
                  <a:moveTo>
                    <a:pt x="401" y="227"/>
                  </a:moveTo>
                  <a:cubicBezTo>
                    <a:pt x="406" y="227"/>
                    <a:pt x="410" y="227"/>
                    <a:pt x="414" y="227"/>
                  </a:cubicBezTo>
                  <a:cubicBezTo>
                    <a:pt x="414" y="227"/>
                    <a:pt x="414" y="228"/>
                    <a:pt x="414" y="229"/>
                  </a:cubicBezTo>
                  <a:cubicBezTo>
                    <a:pt x="410" y="229"/>
                    <a:pt x="406" y="229"/>
                    <a:pt x="401" y="229"/>
                  </a:cubicBezTo>
                  <a:cubicBezTo>
                    <a:pt x="401" y="228"/>
                    <a:pt x="401" y="227"/>
                    <a:pt x="401" y="227"/>
                  </a:cubicBezTo>
                  <a:close/>
                  <a:moveTo>
                    <a:pt x="401" y="272"/>
                  </a:moveTo>
                  <a:cubicBezTo>
                    <a:pt x="406" y="272"/>
                    <a:pt x="410" y="272"/>
                    <a:pt x="414" y="272"/>
                  </a:cubicBezTo>
                  <a:cubicBezTo>
                    <a:pt x="414" y="273"/>
                    <a:pt x="414" y="274"/>
                    <a:pt x="414" y="274"/>
                  </a:cubicBezTo>
                  <a:cubicBezTo>
                    <a:pt x="410" y="274"/>
                    <a:pt x="406" y="274"/>
                    <a:pt x="401" y="274"/>
                  </a:cubicBezTo>
                  <a:cubicBezTo>
                    <a:pt x="401" y="274"/>
                    <a:pt x="401" y="273"/>
                    <a:pt x="401" y="272"/>
                  </a:cubicBezTo>
                  <a:close/>
                  <a:moveTo>
                    <a:pt x="401" y="317"/>
                  </a:moveTo>
                  <a:cubicBezTo>
                    <a:pt x="406" y="317"/>
                    <a:pt x="410" y="317"/>
                    <a:pt x="414" y="317"/>
                  </a:cubicBezTo>
                  <a:cubicBezTo>
                    <a:pt x="414" y="318"/>
                    <a:pt x="414" y="319"/>
                    <a:pt x="414" y="320"/>
                  </a:cubicBezTo>
                  <a:cubicBezTo>
                    <a:pt x="410" y="320"/>
                    <a:pt x="406" y="320"/>
                    <a:pt x="401" y="320"/>
                  </a:cubicBezTo>
                  <a:cubicBezTo>
                    <a:pt x="401" y="319"/>
                    <a:pt x="401" y="318"/>
                    <a:pt x="401" y="317"/>
                  </a:cubicBezTo>
                  <a:close/>
                  <a:moveTo>
                    <a:pt x="401" y="365"/>
                  </a:moveTo>
                  <a:cubicBezTo>
                    <a:pt x="401" y="364"/>
                    <a:pt x="401" y="363"/>
                    <a:pt x="401" y="362"/>
                  </a:cubicBezTo>
                  <a:cubicBezTo>
                    <a:pt x="406" y="362"/>
                    <a:pt x="410" y="362"/>
                    <a:pt x="414" y="362"/>
                  </a:cubicBezTo>
                  <a:cubicBezTo>
                    <a:pt x="414" y="363"/>
                    <a:pt x="414" y="364"/>
                    <a:pt x="414" y="365"/>
                  </a:cubicBezTo>
                  <a:cubicBezTo>
                    <a:pt x="410" y="365"/>
                    <a:pt x="406" y="365"/>
                    <a:pt x="401" y="365"/>
                  </a:cubicBezTo>
                  <a:close/>
                  <a:moveTo>
                    <a:pt x="401" y="408"/>
                  </a:moveTo>
                  <a:cubicBezTo>
                    <a:pt x="406" y="408"/>
                    <a:pt x="410" y="408"/>
                    <a:pt x="414" y="408"/>
                  </a:cubicBezTo>
                  <a:cubicBezTo>
                    <a:pt x="414" y="409"/>
                    <a:pt x="414" y="409"/>
                    <a:pt x="414" y="410"/>
                  </a:cubicBezTo>
                  <a:cubicBezTo>
                    <a:pt x="410" y="410"/>
                    <a:pt x="406" y="410"/>
                    <a:pt x="401" y="410"/>
                  </a:cubicBezTo>
                  <a:cubicBezTo>
                    <a:pt x="401" y="409"/>
                    <a:pt x="401" y="409"/>
                    <a:pt x="401" y="408"/>
                  </a:cubicBezTo>
                  <a:close/>
                  <a:moveTo>
                    <a:pt x="401" y="453"/>
                  </a:moveTo>
                  <a:cubicBezTo>
                    <a:pt x="406" y="453"/>
                    <a:pt x="410" y="453"/>
                    <a:pt x="414" y="453"/>
                  </a:cubicBezTo>
                  <a:cubicBezTo>
                    <a:pt x="414" y="454"/>
                    <a:pt x="414" y="455"/>
                    <a:pt x="414" y="456"/>
                  </a:cubicBezTo>
                  <a:cubicBezTo>
                    <a:pt x="410" y="456"/>
                    <a:pt x="406" y="456"/>
                    <a:pt x="401" y="456"/>
                  </a:cubicBezTo>
                  <a:cubicBezTo>
                    <a:pt x="401" y="455"/>
                    <a:pt x="401" y="454"/>
                    <a:pt x="401" y="453"/>
                  </a:cubicBezTo>
                  <a:close/>
                  <a:moveTo>
                    <a:pt x="419" y="0"/>
                  </a:moveTo>
                  <a:cubicBezTo>
                    <a:pt x="424" y="0"/>
                    <a:pt x="428" y="0"/>
                    <a:pt x="432" y="0"/>
                  </a:cubicBezTo>
                  <a:cubicBezTo>
                    <a:pt x="432" y="1"/>
                    <a:pt x="432" y="2"/>
                    <a:pt x="432" y="3"/>
                  </a:cubicBezTo>
                  <a:cubicBezTo>
                    <a:pt x="428" y="3"/>
                    <a:pt x="424" y="3"/>
                    <a:pt x="419" y="3"/>
                  </a:cubicBezTo>
                  <a:cubicBezTo>
                    <a:pt x="419" y="2"/>
                    <a:pt x="419" y="1"/>
                    <a:pt x="419" y="0"/>
                  </a:cubicBezTo>
                  <a:close/>
                  <a:moveTo>
                    <a:pt x="419" y="45"/>
                  </a:moveTo>
                  <a:cubicBezTo>
                    <a:pt x="424" y="45"/>
                    <a:pt x="428" y="45"/>
                    <a:pt x="432" y="45"/>
                  </a:cubicBezTo>
                  <a:cubicBezTo>
                    <a:pt x="432" y="46"/>
                    <a:pt x="432" y="47"/>
                    <a:pt x="432" y="48"/>
                  </a:cubicBezTo>
                  <a:cubicBezTo>
                    <a:pt x="428" y="48"/>
                    <a:pt x="424" y="48"/>
                    <a:pt x="419" y="48"/>
                  </a:cubicBezTo>
                  <a:cubicBezTo>
                    <a:pt x="419" y="47"/>
                    <a:pt x="419" y="46"/>
                    <a:pt x="419" y="45"/>
                  </a:cubicBezTo>
                  <a:close/>
                  <a:moveTo>
                    <a:pt x="419" y="91"/>
                  </a:moveTo>
                  <a:cubicBezTo>
                    <a:pt x="424" y="91"/>
                    <a:pt x="428" y="91"/>
                    <a:pt x="432" y="91"/>
                  </a:cubicBezTo>
                  <a:cubicBezTo>
                    <a:pt x="432" y="92"/>
                    <a:pt x="432" y="92"/>
                    <a:pt x="432" y="93"/>
                  </a:cubicBezTo>
                  <a:cubicBezTo>
                    <a:pt x="428" y="93"/>
                    <a:pt x="424" y="93"/>
                    <a:pt x="419" y="93"/>
                  </a:cubicBezTo>
                  <a:cubicBezTo>
                    <a:pt x="419" y="92"/>
                    <a:pt x="419" y="92"/>
                    <a:pt x="419" y="91"/>
                  </a:cubicBezTo>
                  <a:close/>
                  <a:moveTo>
                    <a:pt x="419" y="136"/>
                  </a:moveTo>
                  <a:cubicBezTo>
                    <a:pt x="424" y="136"/>
                    <a:pt x="428" y="136"/>
                    <a:pt x="432" y="136"/>
                  </a:cubicBezTo>
                  <a:cubicBezTo>
                    <a:pt x="432" y="137"/>
                    <a:pt x="432" y="138"/>
                    <a:pt x="432" y="139"/>
                  </a:cubicBezTo>
                  <a:cubicBezTo>
                    <a:pt x="428" y="139"/>
                    <a:pt x="424" y="139"/>
                    <a:pt x="419" y="139"/>
                  </a:cubicBezTo>
                  <a:cubicBezTo>
                    <a:pt x="419" y="138"/>
                    <a:pt x="419" y="137"/>
                    <a:pt x="419" y="136"/>
                  </a:cubicBezTo>
                  <a:close/>
                  <a:moveTo>
                    <a:pt x="419" y="181"/>
                  </a:moveTo>
                  <a:cubicBezTo>
                    <a:pt x="424" y="181"/>
                    <a:pt x="428" y="181"/>
                    <a:pt x="432" y="181"/>
                  </a:cubicBezTo>
                  <a:cubicBezTo>
                    <a:pt x="432" y="182"/>
                    <a:pt x="432" y="183"/>
                    <a:pt x="432" y="184"/>
                  </a:cubicBezTo>
                  <a:cubicBezTo>
                    <a:pt x="428" y="184"/>
                    <a:pt x="424" y="184"/>
                    <a:pt x="419" y="184"/>
                  </a:cubicBezTo>
                  <a:cubicBezTo>
                    <a:pt x="419" y="183"/>
                    <a:pt x="419" y="182"/>
                    <a:pt x="419" y="181"/>
                  </a:cubicBezTo>
                  <a:close/>
                  <a:moveTo>
                    <a:pt x="419" y="227"/>
                  </a:moveTo>
                  <a:cubicBezTo>
                    <a:pt x="424" y="227"/>
                    <a:pt x="428" y="227"/>
                    <a:pt x="432" y="227"/>
                  </a:cubicBezTo>
                  <a:cubicBezTo>
                    <a:pt x="432" y="227"/>
                    <a:pt x="432" y="228"/>
                    <a:pt x="432" y="229"/>
                  </a:cubicBezTo>
                  <a:cubicBezTo>
                    <a:pt x="428" y="229"/>
                    <a:pt x="424" y="229"/>
                    <a:pt x="419" y="229"/>
                  </a:cubicBezTo>
                  <a:cubicBezTo>
                    <a:pt x="419" y="228"/>
                    <a:pt x="419" y="227"/>
                    <a:pt x="419" y="227"/>
                  </a:cubicBezTo>
                  <a:close/>
                  <a:moveTo>
                    <a:pt x="419" y="272"/>
                  </a:moveTo>
                  <a:cubicBezTo>
                    <a:pt x="424" y="272"/>
                    <a:pt x="428" y="272"/>
                    <a:pt x="432" y="272"/>
                  </a:cubicBezTo>
                  <a:cubicBezTo>
                    <a:pt x="432" y="273"/>
                    <a:pt x="432" y="274"/>
                    <a:pt x="432" y="274"/>
                  </a:cubicBezTo>
                  <a:cubicBezTo>
                    <a:pt x="428" y="274"/>
                    <a:pt x="424" y="274"/>
                    <a:pt x="419" y="274"/>
                  </a:cubicBezTo>
                  <a:cubicBezTo>
                    <a:pt x="419" y="274"/>
                    <a:pt x="419" y="273"/>
                    <a:pt x="419" y="272"/>
                  </a:cubicBezTo>
                  <a:close/>
                  <a:moveTo>
                    <a:pt x="419" y="317"/>
                  </a:moveTo>
                  <a:cubicBezTo>
                    <a:pt x="424" y="317"/>
                    <a:pt x="428" y="317"/>
                    <a:pt x="432" y="317"/>
                  </a:cubicBezTo>
                  <a:cubicBezTo>
                    <a:pt x="432" y="318"/>
                    <a:pt x="432" y="319"/>
                    <a:pt x="432" y="320"/>
                  </a:cubicBezTo>
                  <a:cubicBezTo>
                    <a:pt x="428" y="320"/>
                    <a:pt x="424" y="320"/>
                    <a:pt x="419" y="320"/>
                  </a:cubicBezTo>
                  <a:cubicBezTo>
                    <a:pt x="419" y="319"/>
                    <a:pt x="419" y="318"/>
                    <a:pt x="419" y="317"/>
                  </a:cubicBezTo>
                  <a:close/>
                  <a:moveTo>
                    <a:pt x="419" y="365"/>
                  </a:moveTo>
                  <a:cubicBezTo>
                    <a:pt x="419" y="364"/>
                    <a:pt x="419" y="363"/>
                    <a:pt x="419" y="362"/>
                  </a:cubicBezTo>
                  <a:cubicBezTo>
                    <a:pt x="424" y="362"/>
                    <a:pt x="428" y="362"/>
                    <a:pt x="432" y="362"/>
                  </a:cubicBezTo>
                  <a:cubicBezTo>
                    <a:pt x="432" y="363"/>
                    <a:pt x="432" y="364"/>
                    <a:pt x="432" y="365"/>
                  </a:cubicBezTo>
                  <a:cubicBezTo>
                    <a:pt x="428" y="365"/>
                    <a:pt x="424" y="365"/>
                    <a:pt x="419" y="365"/>
                  </a:cubicBezTo>
                  <a:close/>
                  <a:moveTo>
                    <a:pt x="419" y="408"/>
                  </a:moveTo>
                  <a:cubicBezTo>
                    <a:pt x="424" y="408"/>
                    <a:pt x="428" y="408"/>
                    <a:pt x="432" y="408"/>
                  </a:cubicBezTo>
                  <a:cubicBezTo>
                    <a:pt x="432" y="409"/>
                    <a:pt x="432" y="409"/>
                    <a:pt x="432" y="410"/>
                  </a:cubicBezTo>
                  <a:cubicBezTo>
                    <a:pt x="428" y="410"/>
                    <a:pt x="424" y="410"/>
                    <a:pt x="419" y="410"/>
                  </a:cubicBezTo>
                  <a:cubicBezTo>
                    <a:pt x="419" y="409"/>
                    <a:pt x="419" y="409"/>
                    <a:pt x="419" y="408"/>
                  </a:cubicBezTo>
                  <a:close/>
                  <a:moveTo>
                    <a:pt x="419" y="453"/>
                  </a:moveTo>
                  <a:cubicBezTo>
                    <a:pt x="424" y="453"/>
                    <a:pt x="428" y="453"/>
                    <a:pt x="432" y="453"/>
                  </a:cubicBezTo>
                  <a:cubicBezTo>
                    <a:pt x="432" y="454"/>
                    <a:pt x="432" y="455"/>
                    <a:pt x="432" y="456"/>
                  </a:cubicBezTo>
                  <a:cubicBezTo>
                    <a:pt x="428" y="456"/>
                    <a:pt x="424" y="456"/>
                    <a:pt x="419" y="456"/>
                  </a:cubicBezTo>
                  <a:cubicBezTo>
                    <a:pt x="419" y="455"/>
                    <a:pt x="419" y="454"/>
                    <a:pt x="419" y="453"/>
                  </a:cubicBezTo>
                  <a:close/>
                  <a:moveTo>
                    <a:pt x="438" y="0"/>
                  </a:moveTo>
                  <a:cubicBezTo>
                    <a:pt x="442" y="0"/>
                    <a:pt x="446" y="0"/>
                    <a:pt x="451" y="0"/>
                  </a:cubicBezTo>
                  <a:cubicBezTo>
                    <a:pt x="451" y="1"/>
                    <a:pt x="451" y="2"/>
                    <a:pt x="451" y="3"/>
                  </a:cubicBezTo>
                  <a:cubicBezTo>
                    <a:pt x="446" y="3"/>
                    <a:pt x="442" y="3"/>
                    <a:pt x="438" y="3"/>
                  </a:cubicBezTo>
                  <a:cubicBezTo>
                    <a:pt x="438" y="2"/>
                    <a:pt x="438" y="1"/>
                    <a:pt x="438" y="0"/>
                  </a:cubicBezTo>
                  <a:close/>
                  <a:moveTo>
                    <a:pt x="438" y="45"/>
                  </a:moveTo>
                  <a:cubicBezTo>
                    <a:pt x="442" y="45"/>
                    <a:pt x="446" y="45"/>
                    <a:pt x="451" y="45"/>
                  </a:cubicBezTo>
                  <a:cubicBezTo>
                    <a:pt x="451" y="46"/>
                    <a:pt x="451" y="47"/>
                    <a:pt x="451" y="48"/>
                  </a:cubicBezTo>
                  <a:cubicBezTo>
                    <a:pt x="446" y="48"/>
                    <a:pt x="442" y="48"/>
                    <a:pt x="438" y="48"/>
                  </a:cubicBezTo>
                  <a:cubicBezTo>
                    <a:pt x="438" y="47"/>
                    <a:pt x="438" y="46"/>
                    <a:pt x="438" y="45"/>
                  </a:cubicBezTo>
                  <a:close/>
                  <a:moveTo>
                    <a:pt x="438" y="91"/>
                  </a:moveTo>
                  <a:cubicBezTo>
                    <a:pt x="442" y="91"/>
                    <a:pt x="446" y="91"/>
                    <a:pt x="451" y="91"/>
                  </a:cubicBezTo>
                  <a:cubicBezTo>
                    <a:pt x="451" y="92"/>
                    <a:pt x="451" y="92"/>
                    <a:pt x="451" y="93"/>
                  </a:cubicBezTo>
                  <a:cubicBezTo>
                    <a:pt x="446" y="93"/>
                    <a:pt x="442" y="93"/>
                    <a:pt x="438" y="93"/>
                  </a:cubicBezTo>
                  <a:cubicBezTo>
                    <a:pt x="438" y="92"/>
                    <a:pt x="438" y="92"/>
                    <a:pt x="438" y="91"/>
                  </a:cubicBezTo>
                  <a:close/>
                  <a:moveTo>
                    <a:pt x="438" y="136"/>
                  </a:moveTo>
                  <a:cubicBezTo>
                    <a:pt x="442" y="136"/>
                    <a:pt x="446" y="136"/>
                    <a:pt x="451" y="136"/>
                  </a:cubicBezTo>
                  <a:cubicBezTo>
                    <a:pt x="451" y="137"/>
                    <a:pt x="451" y="138"/>
                    <a:pt x="451" y="139"/>
                  </a:cubicBezTo>
                  <a:cubicBezTo>
                    <a:pt x="446" y="139"/>
                    <a:pt x="442" y="139"/>
                    <a:pt x="438" y="139"/>
                  </a:cubicBezTo>
                  <a:cubicBezTo>
                    <a:pt x="438" y="138"/>
                    <a:pt x="438" y="137"/>
                    <a:pt x="438" y="136"/>
                  </a:cubicBezTo>
                  <a:close/>
                  <a:moveTo>
                    <a:pt x="438" y="181"/>
                  </a:moveTo>
                  <a:cubicBezTo>
                    <a:pt x="442" y="181"/>
                    <a:pt x="446" y="181"/>
                    <a:pt x="451" y="181"/>
                  </a:cubicBezTo>
                  <a:cubicBezTo>
                    <a:pt x="451" y="182"/>
                    <a:pt x="451" y="183"/>
                    <a:pt x="451" y="184"/>
                  </a:cubicBezTo>
                  <a:cubicBezTo>
                    <a:pt x="446" y="184"/>
                    <a:pt x="442" y="184"/>
                    <a:pt x="438" y="184"/>
                  </a:cubicBezTo>
                  <a:cubicBezTo>
                    <a:pt x="438" y="183"/>
                    <a:pt x="438" y="182"/>
                    <a:pt x="438" y="181"/>
                  </a:cubicBezTo>
                  <a:close/>
                  <a:moveTo>
                    <a:pt x="438" y="227"/>
                  </a:moveTo>
                  <a:cubicBezTo>
                    <a:pt x="442" y="227"/>
                    <a:pt x="446" y="227"/>
                    <a:pt x="451" y="227"/>
                  </a:cubicBezTo>
                  <a:cubicBezTo>
                    <a:pt x="451" y="227"/>
                    <a:pt x="451" y="228"/>
                    <a:pt x="451" y="229"/>
                  </a:cubicBezTo>
                  <a:cubicBezTo>
                    <a:pt x="446" y="229"/>
                    <a:pt x="442" y="229"/>
                    <a:pt x="438" y="229"/>
                  </a:cubicBezTo>
                  <a:cubicBezTo>
                    <a:pt x="438" y="228"/>
                    <a:pt x="438" y="227"/>
                    <a:pt x="438" y="227"/>
                  </a:cubicBezTo>
                  <a:close/>
                  <a:moveTo>
                    <a:pt x="438" y="272"/>
                  </a:moveTo>
                  <a:cubicBezTo>
                    <a:pt x="442" y="272"/>
                    <a:pt x="446" y="272"/>
                    <a:pt x="451" y="272"/>
                  </a:cubicBezTo>
                  <a:cubicBezTo>
                    <a:pt x="451" y="273"/>
                    <a:pt x="451" y="274"/>
                    <a:pt x="451" y="274"/>
                  </a:cubicBezTo>
                  <a:cubicBezTo>
                    <a:pt x="446" y="274"/>
                    <a:pt x="442" y="274"/>
                    <a:pt x="438" y="274"/>
                  </a:cubicBezTo>
                  <a:cubicBezTo>
                    <a:pt x="438" y="274"/>
                    <a:pt x="438" y="273"/>
                    <a:pt x="438" y="272"/>
                  </a:cubicBezTo>
                  <a:close/>
                  <a:moveTo>
                    <a:pt x="438" y="317"/>
                  </a:moveTo>
                  <a:cubicBezTo>
                    <a:pt x="442" y="317"/>
                    <a:pt x="446" y="317"/>
                    <a:pt x="451" y="317"/>
                  </a:cubicBezTo>
                  <a:cubicBezTo>
                    <a:pt x="451" y="318"/>
                    <a:pt x="451" y="319"/>
                    <a:pt x="451" y="320"/>
                  </a:cubicBezTo>
                  <a:cubicBezTo>
                    <a:pt x="446" y="320"/>
                    <a:pt x="442" y="320"/>
                    <a:pt x="438" y="320"/>
                  </a:cubicBezTo>
                  <a:cubicBezTo>
                    <a:pt x="438" y="319"/>
                    <a:pt x="438" y="318"/>
                    <a:pt x="438" y="317"/>
                  </a:cubicBezTo>
                  <a:close/>
                  <a:moveTo>
                    <a:pt x="438" y="365"/>
                  </a:moveTo>
                  <a:cubicBezTo>
                    <a:pt x="438" y="364"/>
                    <a:pt x="438" y="363"/>
                    <a:pt x="438" y="362"/>
                  </a:cubicBezTo>
                  <a:cubicBezTo>
                    <a:pt x="442" y="362"/>
                    <a:pt x="446" y="362"/>
                    <a:pt x="451" y="362"/>
                  </a:cubicBezTo>
                  <a:cubicBezTo>
                    <a:pt x="451" y="363"/>
                    <a:pt x="451" y="364"/>
                    <a:pt x="451" y="365"/>
                  </a:cubicBezTo>
                  <a:cubicBezTo>
                    <a:pt x="446" y="365"/>
                    <a:pt x="442" y="365"/>
                    <a:pt x="438" y="365"/>
                  </a:cubicBezTo>
                  <a:close/>
                  <a:moveTo>
                    <a:pt x="438" y="408"/>
                  </a:moveTo>
                  <a:cubicBezTo>
                    <a:pt x="442" y="408"/>
                    <a:pt x="446" y="408"/>
                    <a:pt x="451" y="408"/>
                  </a:cubicBezTo>
                  <a:cubicBezTo>
                    <a:pt x="451" y="409"/>
                    <a:pt x="451" y="409"/>
                    <a:pt x="451" y="410"/>
                  </a:cubicBezTo>
                  <a:cubicBezTo>
                    <a:pt x="446" y="410"/>
                    <a:pt x="442" y="410"/>
                    <a:pt x="438" y="410"/>
                  </a:cubicBezTo>
                  <a:cubicBezTo>
                    <a:pt x="438" y="409"/>
                    <a:pt x="438" y="409"/>
                    <a:pt x="438" y="408"/>
                  </a:cubicBezTo>
                  <a:close/>
                  <a:moveTo>
                    <a:pt x="438" y="453"/>
                  </a:moveTo>
                  <a:cubicBezTo>
                    <a:pt x="442" y="453"/>
                    <a:pt x="446" y="453"/>
                    <a:pt x="451" y="453"/>
                  </a:cubicBezTo>
                  <a:cubicBezTo>
                    <a:pt x="451" y="454"/>
                    <a:pt x="451" y="455"/>
                    <a:pt x="451" y="456"/>
                  </a:cubicBezTo>
                  <a:cubicBezTo>
                    <a:pt x="446" y="456"/>
                    <a:pt x="442" y="456"/>
                    <a:pt x="438" y="456"/>
                  </a:cubicBezTo>
                  <a:cubicBezTo>
                    <a:pt x="438" y="455"/>
                    <a:pt x="438" y="454"/>
                    <a:pt x="438" y="453"/>
                  </a:cubicBezTo>
                  <a:close/>
                  <a:moveTo>
                    <a:pt x="456" y="0"/>
                  </a:moveTo>
                  <a:cubicBezTo>
                    <a:pt x="460" y="0"/>
                    <a:pt x="465" y="0"/>
                    <a:pt x="469" y="0"/>
                  </a:cubicBezTo>
                  <a:cubicBezTo>
                    <a:pt x="469" y="1"/>
                    <a:pt x="469" y="2"/>
                    <a:pt x="469" y="3"/>
                  </a:cubicBezTo>
                  <a:cubicBezTo>
                    <a:pt x="465" y="3"/>
                    <a:pt x="460" y="3"/>
                    <a:pt x="456" y="3"/>
                  </a:cubicBezTo>
                  <a:cubicBezTo>
                    <a:pt x="456" y="2"/>
                    <a:pt x="456" y="1"/>
                    <a:pt x="456" y="0"/>
                  </a:cubicBezTo>
                  <a:close/>
                  <a:moveTo>
                    <a:pt x="456" y="45"/>
                  </a:moveTo>
                  <a:cubicBezTo>
                    <a:pt x="460" y="45"/>
                    <a:pt x="465" y="45"/>
                    <a:pt x="469" y="45"/>
                  </a:cubicBezTo>
                  <a:cubicBezTo>
                    <a:pt x="469" y="46"/>
                    <a:pt x="469" y="47"/>
                    <a:pt x="469" y="48"/>
                  </a:cubicBezTo>
                  <a:cubicBezTo>
                    <a:pt x="465" y="48"/>
                    <a:pt x="460" y="48"/>
                    <a:pt x="456" y="48"/>
                  </a:cubicBezTo>
                  <a:cubicBezTo>
                    <a:pt x="456" y="47"/>
                    <a:pt x="456" y="46"/>
                    <a:pt x="456" y="45"/>
                  </a:cubicBezTo>
                  <a:close/>
                  <a:moveTo>
                    <a:pt x="456" y="91"/>
                  </a:moveTo>
                  <a:cubicBezTo>
                    <a:pt x="460" y="91"/>
                    <a:pt x="465" y="91"/>
                    <a:pt x="469" y="91"/>
                  </a:cubicBezTo>
                  <a:cubicBezTo>
                    <a:pt x="469" y="92"/>
                    <a:pt x="469" y="92"/>
                    <a:pt x="469" y="93"/>
                  </a:cubicBezTo>
                  <a:cubicBezTo>
                    <a:pt x="465" y="93"/>
                    <a:pt x="460" y="93"/>
                    <a:pt x="456" y="93"/>
                  </a:cubicBezTo>
                  <a:cubicBezTo>
                    <a:pt x="456" y="92"/>
                    <a:pt x="456" y="92"/>
                    <a:pt x="456" y="91"/>
                  </a:cubicBezTo>
                  <a:close/>
                  <a:moveTo>
                    <a:pt x="456" y="136"/>
                  </a:moveTo>
                  <a:cubicBezTo>
                    <a:pt x="460" y="136"/>
                    <a:pt x="465" y="136"/>
                    <a:pt x="469" y="136"/>
                  </a:cubicBezTo>
                  <a:cubicBezTo>
                    <a:pt x="469" y="137"/>
                    <a:pt x="469" y="138"/>
                    <a:pt x="469" y="139"/>
                  </a:cubicBezTo>
                  <a:cubicBezTo>
                    <a:pt x="465" y="139"/>
                    <a:pt x="460" y="139"/>
                    <a:pt x="456" y="139"/>
                  </a:cubicBezTo>
                  <a:cubicBezTo>
                    <a:pt x="456" y="138"/>
                    <a:pt x="456" y="137"/>
                    <a:pt x="456" y="136"/>
                  </a:cubicBezTo>
                  <a:close/>
                  <a:moveTo>
                    <a:pt x="456" y="181"/>
                  </a:moveTo>
                  <a:cubicBezTo>
                    <a:pt x="460" y="181"/>
                    <a:pt x="465" y="181"/>
                    <a:pt x="469" y="181"/>
                  </a:cubicBezTo>
                  <a:cubicBezTo>
                    <a:pt x="469" y="182"/>
                    <a:pt x="469" y="183"/>
                    <a:pt x="469" y="184"/>
                  </a:cubicBezTo>
                  <a:cubicBezTo>
                    <a:pt x="465" y="184"/>
                    <a:pt x="460" y="184"/>
                    <a:pt x="456" y="184"/>
                  </a:cubicBezTo>
                  <a:cubicBezTo>
                    <a:pt x="456" y="183"/>
                    <a:pt x="456" y="182"/>
                    <a:pt x="456" y="181"/>
                  </a:cubicBezTo>
                  <a:close/>
                  <a:moveTo>
                    <a:pt x="456" y="227"/>
                  </a:moveTo>
                  <a:cubicBezTo>
                    <a:pt x="460" y="227"/>
                    <a:pt x="465" y="227"/>
                    <a:pt x="469" y="227"/>
                  </a:cubicBezTo>
                  <a:cubicBezTo>
                    <a:pt x="469" y="227"/>
                    <a:pt x="469" y="228"/>
                    <a:pt x="469" y="229"/>
                  </a:cubicBezTo>
                  <a:cubicBezTo>
                    <a:pt x="465" y="229"/>
                    <a:pt x="460" y="229"/>
                    <a:pt x="456" y="229"/>
                  </a:cubicBezTo>
                  <a:cubicBezTo>
                    <a:pt x="456" y="228"/>
                    <a:pt x="456" y="227"/>
                    <a:pt x="456" y="227"/>
                  </a:cubicBezTo>
                  <a:close/>
                  <a:moveTo>
                    <a:pt x="456" y="272"/>
                  </a:moveTo>
                  <a:cubicBezTo>
                    <a:pt x="460" y="272"/>
                    <a:pt x="465" y="272"/>
                    <a:pt x="469" y="272"/>
                  </a:cubicBezTo>
                  <a:cubicBezTo>
                    <a:pt x="469" y="273"/>
                    <a:pt x="469" y="274"/>
                    <a:pt x="469" y="274"/>
                  </a:cubicBezTo>
                  <a:cubicBezTo>
                    <a:pt x="465" y="274"/>
                    <a:pt x="460" y="274"/>
                    <a:pt x="456" y="274"/>
                  </a:cubicBezTo>
                  <a:cubicBezTo>
                    <a:pt x="456" y="274"/>
                    <a:pt x="456" y="273"/>
                    <a:pt x="456" y="272"/>
                  </a:cubicBezTo>
                  <a:close/>
                  <a:moveTo>
                    <a:pt x="456" y="317"/>
                  </a:moveTo>
                  <a:cubicBezTo>
                    <a:pt x="460" y="317"/>
                    <a:pt x="465" y="317"/>
                    <a:pt x="469" y="317"/>
                  </a:cubicBezTo>
                  <a:cubicBezTo>
                    <a:pt x="469" y="318"/>
                    <a:pt x="469" y="319"/>
                    <a:pt x="469" y="320"/>
                  </a:cubicBezTo>
                  <a:cubicBezTo>
                    <a:pt x="465" y="320"/>
                    <a:pt x="460" y="320"/>
                    <a:pt x="456" y="320"/>
                  </a:cubicBezTo>
                  <a:cubicBezTo>
                    <a:pt x="456" y="319"/>
                    <a:pt x="456" y="318"/>
                    <a:pt x="456" y="317"/>
                  </a:cubicBezTo>
                  <a:close/>
                  <a:moveTo>
                    <a:pt x="456" y="365"/>
                  </a:moveTo>
                  <a:cubicBezTo>
                    <a:pt x="456" y="364"/>
                    <a:pt x="456" y="363"/>
                    <a:pt x="456" y="362"/>
                  </a:cubicBezTo>
                  <a:cubicBezTo>
                    <a:pt x="460" y="362"/>
                    <a:pt x="465" y="362"/>
                    <a:pt x="469" y="362"/>
                  </a:cubicBezTo>
                  <a:cubicBezTo>
                    <a:pt x="469" y="363"/>
                    <a:pt x="469" y="364"/>
                    <a:pt x="469" y="365"/>
                  </a:cubicBezTo>
                  <a:cubicBezTo>
                    <a:pt x="465" y="365"/>
                    <a:pt x="460" y="365"/>
                    <a:pt x="456" y="365"/>
                  </a:cubicBezTo>
                  <a:close/>
                  <a:moveTo>
                    <a:pt x="456" y="408"/>
                  </a:moveTo>
                  <a:cubicBezTo>
                    <a:pt x="460" y="408"/>
                    <a:pt x="465" y="408"/>
                    <a:pt x="469" y="408"/>
                  </a:cubicBezTo>
                  <a:cubicBezTo>
                    <a:pt x="469" y="409"/>
                    <a:pt x="469" y="409"/>
                    <a:pt x="469" y="410"/>
                  </a:cubicBezTo>
                  <a:cubicBezTo>
                    <a:pt x="465" y="410"/>
                    <a:pt x="460" y="410"/>
                    <a:pt x="456" y="410"/>
                  </a:cubicBezTo>
                  <a:cubicBezTo>
                    <a:pt x="456" y="409"/>
                    <a:pt x="456" y="409"/>
                    <a:pt x="456" y="408"/>
                  </a:cubicBezTo>
                  <a:close/>
                  <a:moveTo>
                    <a:pt x="456" y="453"/>
                  </a:moveTo>
                  <a:cubicBezTo>
                    <a:pt x="460" y="453"/>
                    <a:pt x="465" y="453"/>
                    <a:pt x="469" y="453"/>
                  </a:cubicBezTo>
                  <a:cubicBezTo>
                    <a:pt x="469" y="454"/>
                    <a:pt x="469" y="455"/>
                    <a:pt x="469" y="456"/>
                  </a:cubicBezTo>
                  <a:cubicBezTo>
                    <a:pt x="465" y="456"/>
                    <a:pt x="460" y="456"/>
                    <a:pt x="456" y="456"/>
                  </a:cubicBezTo>
                  <a:cubicBezTo>
                    <a:pt x="456" y="455"/>
                    <a:pt x="456" y="454"/>
                    <a:pt x="456" y="453"/>
                  </a:cubicBezTo>
                  <a:close/>
                  <a:moveTo>
                    <a:pt x="474" y="0"/>
                  </a:moveTo>
                  <a:cubicBezTo>
                    <a:pt x="478" y="0"/>
                    <a:pt x="483" y="0"/>
                    <a:pt x="487" y="0"/>
                  </a:cubicBezTo>
                  <a:cubicBezTo>
                    <a:pt x="487" y="1"/>
                    <a:pt x="487" y="2"/>
                    <a:pt x="487" y="3"/>
                  </a:cubicBezTo>
                  <a:cubicBezTo>
                    <a:pt x="483" y="3"/>
                    <a:pt x="478" y="3"/>
                    <a:pt x="474" y="3"/>
                  </a:cubicBezTo>
                  <a:cubicBezTo>
                    <a:pt x="474" y="2"/>
                    <a:pt x="474" y="1"/>
                    <a:pt x="474" y="0"/>
                  </a:cubicBezTo>
                  <a:close/>
                  <a:moveTo>
                    <a:pt x="474" y="45"/>
                  </a:moveTo>
                  <a:cubicBezTo>
                    <a:pt x="478" y="45"/>
                    <a:pt x="483" y="45"/>
                    <a:pt x="487" y="45"/>
                  </a:cubicBezTo>
                  <a:cubicBezTo>
                    <a:pt x="487" y="46"/>
                    <a:pt x="487" y="47"/>
                    <a:pt x="487" y="48"/>
                  </a:cubicBezTo>
                  <a:cubicBezTo>
                    <a:pt x="483" y="48"/>
                    <a:pt x="478" y="48"/>
                    <a:pt x="474" y="48"/>
                  </a:cubicBezTo>
                  <a:cubicBezTo>
                    <a:pt x="474" y="47"/>
                    <a:pt x="474" y="46"/>
                    <a:pt x="474" y="45"/>
                  </a:cubicBezTo>
                  <a:close/>
                  <a:moveTo>
                    <a:pt x="474" y="91"/>
                  </a:moveTo>
                  <a:cubicBezTo>
                    <a:pt x="478" y="91"/>
                    <a:pt x="483" y="91"/>
                    <a:pt x="487" y="91"/>
                  </a:cubicBezTo>
                  <a:cubicBezTo>
                    <a:pt x="487" y="92"/>
                    <a:pt x="487" y="92"/>
                    <a:pt x="487" y="93"/>
                  </a:cubicBezTo>
                  <a:cubicBezTo>
                    <a:pt x="483" y="93"/>
                    <a:pt x="478" y="93"/>
                    <a:pt x="474" y="93"/>
                  </a:cubicBezTo>
                  <a:cubicBezTo>
                    <a:pt x="474" y="92"/>
                    <a:pt x="474" y="92"/>
                    <a:pt x="474" y="91"/>
                  </a:cubicBezTo>
                  <a:close/>
                  <a:moveTo>
                    <a:pt x="474" y="136"/>
                  </a:moveTo>
                  <a:cubicBezTo>
                    <a:pt x="478" y="136"/>
                    <a:pt x="483" y="136"/>
                    <a:pt x="487" y="136"/>
                  </a:cubicBezTo>
                  <a:cubicBezTo>
                    <a:pt x="487" y="137"/>
                    <a:pt x="487" y="138"/>
                    <a:pt x="487" y="139"/>
                  </a:cubicBezTo>
                  <a:cubicBezTo>
                    <a:pt x="483" y="139"/>
                    <a:pt x="478" y="139"/>
                    <a:pt x="474" y="139"/>
                  </a:cubicBezTo>
                  <a:cubicBezTo>
                    <a:pt x="474" y="138"/>
                    <a:pt x="474" y="137"/>
                    <a:pt x="474" y="136"/>
                  </a:cubicBezTo>
                  <a:close/>
                  <a:moveTo>
                    <a:pt x="474" y="181"/>
                  </a:moveTo>
                  <a:cubicBezTo>
                    <a:pt x="478" y="181"/>
                    <a:pt x="483" y="181"/>
                    <a:pt x="487" y="181"/>
                  </a:cubicBezTo>
                  <a:cubicBezTo>
                    <a:pt x="487" y="182"/>
                    <a:pt x="487" y="183"/>
                    <a:pt x="487" y="184"/>
                  </a:cubicBezTo>
                  <a:cubicBezTo>
                    <a:pt x="483" y="184"/>
                    <a:pt x="478" y="184"/>
                    <a:pt x="474" y="184"/>
                  </a:cubicBezTo>
                  <a:cubicBezTo>
                    <a:pt x="474" y="183"/>
                    <a:pt x="474" y="182"/>
                    <a:pt x="474" y="181"/>
                  </a:cubicBezTo>
                  <a:close/>
                  <a:moveTo>
                    <a:pt x="474" y="227"/>
                  </a:moveTo>
                  <a:cubicBezTo>
                    <a:pt x="478" y="227"/>
                    <a:pt x="483" y="227"/>
                    <a:pt x="487" y="227"/>
                  </a:cubicBezTo>
                  <a:cubicBezTo>
                    <a:pt x="487" y="227"/>
                    <a:pt x="487" y="228"/>
                    <a:pt x="487" y="229"/>
                  </a:cubicBezTo>
                  <a:cubicBezTo>
                    <a:pt x="483" y="229"/>
                    <a:pt x="478" y="229"/>
                    <a:pt x="474" y="229"/>
                  </a:cubicBezTo>
                  <a:cubicBezTo>
                    <a:pt x="474" y="228"/>
                    <a:pt x="474" y="227"/>
                    <a:pt x="474" y="227"/>
                  </a:cubicBezTo>
                  <a:close/>
                  <a:moveTo>
                    <a:pt x="474" y="272"/>
                  </a:moveTo>
                  <a:cubicBezTo>
                    <a:pt x="478" y="272"/>
                    <a:pt x="483" y="272"/>
                    <a:pt x="487" y="272"/>
                  </a:cubicBezTo>
                  <a:cubicBezTo>
                    <a:pt x="487" y="273"/>
                    <a:pt x="487" y="274"/>
                    <a:pt x="487" y="274"/>
                  </a:cubicBezTo>
                  <a:cubicBezTo>
                    <a:pt x="483" y="274"/>
                    <a:pt x="478" y="274"/>
                    <a:pt x="474" y="274"/>
                  </a:cubicBezTo>
                  <a:cubicBezTo>
                    <a:pt x="474" y="274"/>
                    <a:pt x="474" y="273"/>
                    <a:pt x="474" y="272"/>
                  </a:cubicBezTo>
                  <a:close/>
                  <a:moveTo>
                    <a:pt x="474" y="317"/>
                  </a:moveTo>
                  <a:cubicBezTo>
                    <a:pt x="478" y="317"/>
                    <a:pt x="483" y="317"/>
                    <a:pt x="487" y="317"/>
                  </a:cubicBezTo>
                  <a:cubicBezTo>
                    <a:pt x="487" y="318"/>
                    <a:pt x="487" y="319"/>
                    <a:pt x="487" y="320"/>
                  </a:cubicBezTo>
                  <a:cubicBezTo>
                    <a:pt x="483" y="320"/>
                    <a:pt x="478" y="320"/>
                    <a:pt x="474" y="320"/>
                  </a:cubicBezTo>
                  <a:cubicBezTo>
                    <a:pt x="474" y="319"/>
                    <a:pt x="474" y="318"/>
                    <a:pt x="474" y="317"/>
                  </a:cubicBezTo>
                  <a:close/>
                  <a:moveTo>
                    <a:pt x="474" y="365"/>
                  </a:moveTo>
                  <a:cubicBezTo>
                    <a:pt x="474" y="364"/>
                    <a:pt x="474" y="363"/>
                    <a:pt x="474" y="362"/>
                  </a:cubicBezTo>
                  <a:cubicBezTo>
                    <a:pt x="478" y="362"/>
                    <a:pt x="483" y="362"/>
                    <a:pt x="487" y="362"/>
                  </a:cubicBezTo>
                  <a:cubicBezTo>
                    <a:pt x="487" y="363"/>
                    <a:pt x="487" y="364"/>
                    <a:pt x="487" y="365"/>
                  </a:cubicBezTo>
                  <a:cubicBezTo>
                    <a:pt x="483" y="365"/>
                    <a:pt x="478" y="365"/>
                    <a:pt x="474" y="365"/>
                  </a:cubicBezTo>
                  <a:close/>
                  <a:moveTo>
                    <a:pt x="474" y="408"/>
                  </a:moveTo>
                  <a:cubicBezTo>
                    <a:pt x="478" y="408"/>
                    <a:pt x="483" y="408"/>
                    <a:pt x="487" y="408"/>
                  </a:cubicBezTo>
                  <a:cubicBezTo>
                    <a:pt x="487" y="409"/>
                    <a:pt x="487" y="409"/>
                    <a:pt x="487" y="410"/>
                  </a:cubicBezTo>
                  <a:cubicBezTo>
                    <a:pt x="483" y="410"/>
                    <a:pt x="478" y="410"/>
                    <a:pt x="474" y="410"/>
                  </a:cubicBezTo>
                  <a:cubicBezTo>
                    <a:pt x="474" y="409"/>
                    <a:pt x="474" y="409"/>
                    <a:pt x="474" y="408"/>
                  </a:cubicBezTo>
                  <a:close/>
                  <a:moveTo>
                    <a:pt x="474" y="453"/>
                  </a:moveTo>
                  <a:cubicBezTo>
                    <a:pt x="478" y="453"/>
                    <a:pt x="483" y="453"/>
                    <a:pt x="487" y="453"/>
                  </a:cubicBezTo>
                  <a:cubicBezTo>
                    <a:pt x="487" y="454"/>
                    <a:pt x="487" y="455"/>
                    <a:pt x="487" y="456"/>
                  </a:cubicBezTo>
                  <a:cubicBezTo>
                    <a:pt x="483" y="456"/>
                    <a:pt x="478" y="456"/>
                    <a:pt x="474" y="456"/>
                  </a:cubicBezTo>
                  <a:cubicBezTo>
                    <a:pt x="474" y="455"/>
                    <a:pt x="474" y="454"/>
                    <a:pt x="474" y="453"/>
                  </a:cubicBezTo>
                  <a:close/>
                  <a:moveTo>
                    <a:pt x="492" y="0"/>
                  </a:moveTo>
                  <a:cubicBezTo>
                    <a:pt x="497" y="0"/>
                    <a:pt x="501" y="0"/>
                    <a:pt x="505" y="0"/>
                  </a:cubicBezTo>
                  <a:cubicBezTo>
                    <a:pt x="505" y="1"/>
                    <a:pt x="505" y="2"/>
                    <a:pt x="505" y="3"/>
                  </a:cubicBezTo>
                  <a:cubicBezTo>
                    <a:pt x="501" y="3"/>
                    <a:pt x="497" y="3"/>
                    <a:pt x="492" y="3"/>
                  </a:cubicBezTo>
                  <a:cubicBezTo>
                    <a:pt x="492" y="2"/>
                    <a:pt x="492" y="1"/>
                    <a:pt x="492" y="0"/>
                  </a:cubicBezTo>
                  <a:close/>
                  <a:moveTo>
                    <a:pt x="492" y="45"/>
                  </a:moveTo>
                  <a:cubicBezTo>
                    <a:pt x="497" y="45"/>
                    <a:pt x="501" y="45"/>
                    <a:pt x="505" y="45"/>
                  </a:cubicBezTo>
                  <a:cubicBezTo>
                    <a:pt x="505" y="46"/>
                    <a:pt x="505" y="47"/>
                    <a:pt x="505" y="48"/>
                  </a:cubicBezTo>
                  <a:cubicBezTo>
                    <a:pt x="501" y="48"/>
                    <a:pt x="497" y="48"/>
                    <a:pt x="492" y="48"/>
                  </a:cubicBezTo>
                  <a:cubicBezTo>
                    <a:pt x="492" y="47"/>
                    <a:pt x="492" y="46"/>
                    <a:pt x="492" y="45"/>
                  </a:cubicBezTo>
                  <a:close/>
                  <a:moveTo>
                    <a:pt x="492" y="91"/>
                  </a:moveTo>
                  <a:cubicBezTo>
                    <a:pt x="497" y="91"/>
                    <a:pt x="501" y="91"/>
                    <a:pt x="505" y="91"/>
                  </a:cubicBezTo>
                  <a:cubicBezTo>
                    <a:pt x="505" y="92"/>
                    <a:pt x="505" y="92"/>
                    <a:pt x="505" y="93"/>
                  </a:cubicBezTo>
                  <a:cubicBezTo>
                    <a:pt x="501" y="93"/>
                    <a:pt x="497" y="93"/>
                    <a:pt x="492" y="93"/>
                  </a:cubicBezTo>
                  <a:cubicBezTo>
                    <a:pt x="492" y="92"/>
                    <a:pt x="492" y="92"/>
                    <a:pt x="492" y="91"/>
                  </a:cubicBezTo>
                  <a:close/>
                  <a:moveTo>
                    <a:pt x="492" y="136"/>
                  </a:moveTo>
                  <a:cubicBezTo>
                    <a:pt x="497" y="136"/>
                    <a:pt x="501" y="136"/>
                    <a:pt x="505" y="136"/>
                  </a:cubicBezTo>
                  <a:cubicBezTo>
                    <a:pt x="505" y="137"/>
                    <a:pt x="505" y="138"/>
                    <a:pt x="505" y="139"/>
                  </a:cubicBezTo>
                  <a:cubicBezTo>
                    <a:pt x="501" y="139"/>
                    <a:pt x="497" y="139"/>
                    <a:pt x="492" y="139"/>
                  </a:cubicBezTo>
                  <a:cubicBezTo>
                    <a:pt x="492" y="138"/>
                    <a:pt x="492" y="137"/>
                    <a:pt x="492" y="136"/>
                  </a:cubicBezTo>
                  <a:close/>
                  <a:moveTo>
                    <a:pt x="492" y="181"/>
                  </a:moveTo>
                  <a:cubicBezTo>
                    <a:pt x="497" y="181"/>
                    <a:pt x="501" y="181"/>
                    <a:pt x="505" y="181"/>
                  </a:cubicBezTo>
                  <a:cubicBezTo>
                    <a:pt x="505" y="182"/>
                    <a:pt x="505" y="183"/>
                    <a:pt x="505" y="184"/>
                  </a:cubicBezTo>
                  <a:cubicBezTo>
                    <a:pt x="501" y="184"/>
                    <a:pt x="497" y="184"/>
                    <a:pt x="492" y="184"/>
                  </a:cubicBezTo>
                  <a:cubicBezTo>
                    <a:pt x="492" y="183"/>
                    <a:pt x="492" y="182"/>
                    <a:pt x="492" y="181"/>
                  </a:cubicBezTo>
                  <a:close/>
                  <a:moveTo>
                    <a:pt x="492" y="227"/>
                  </a:moveTo>
                  <a:cubicBezTo>
                    <a:pt x="497" y="227"/>
                    <a:pt x="501" y="227"/>
                    <a:pt x="505" y="227"/>
                  </a:cubicBezTo>
                  <a:cubicBezTo>
                    <a:pt x="505" y="227"/>
                    <a:pt x="505" y="228"/>
                    <a:pt x="505" y="229"/>
                  </a:cubicBezTo>
                  <a:cubicBezTo>
                    <a:pt x="501" y="229"/>
                    <a:pt x="497" y="229"/>
                    <a:pt x="492" y="229"/>
                  </a:cubicBezTo>
                  <a:cubicBezTo>
                    <a:pt x="492" y="228"/>
                    <a:pt x="492" y="227"/>
                    <a:pt x="492" y="227"/>
                  </a:cubicBezTo>
                  <a:close/>
                  <a:moveTo>
                    <a:pt x="492" y="272"/>
                  </a:moveTo>
                  <a:cubicBezTo>
                    <a:pt x="497" y="272"/>
                    <a:pt x="501" y="272"/>
                    <a:pt x="505" y="272"/>
                  </a:cubicBezTo>
                  <a:cubicBezTo>
                    <a:pt x="505" y="273"/>
                    <a:pt x="505" y="274"/>
                    <a:pt x="505" y="274"/>
                  </a:cubicBezTo>
                  <a:cubicBezTo>
                    <a:pt x="501" y="274"/>
                    <a:pt x="497" y="274"/>
                    <a:pt x="492" y="274"/>
                  </a:cubicBezTo>
                  <a:cubicBezTo>
                    <a:pt x="492" y="274"/>
                    <a:pt x="492" y="273"/>
                    <a:pt x="492" y="272"/>
                  </a:cubicBezTo>
                  <a:close/>
                  <a:moveTo>
                    <a:pt x="492" y="317"/>
                  </a:moveTo>
                  <a:cubicBezTo>
                    <a:pt x="497" y="317"/>
                    <a:pt x="501" y="317"/>
                    <a:pt x="505" y="317"/>
                  </a:cubicBezTo>
                  <a:cubicBezTo>
                    <a:pt x="505" y="318"/>
                    <a:pt x="505" y="319"/>
                    <a:pt x="505" y="320"/>
                  </a:cubicBezTo>
                  <a:cubicBezTo>
                    <a:pt x="501" y="320"/>
                    <a:pt x="497" y="320"/>
                    <a:pt x="492" y="320"/>
                  </a:cubicBezTo>
                  <a:cubicBezTo>
                    <a:pt x="492" y="319"/>
                    <a:pt x="492" y="318"/>
                    <a:pt x="492" y="317"/>
                  </a:cubicBezTo>
                  <a:close/>
                  <a:moveTo>
                    <a:pt x="492" y="365"/>
                  </a:moveTo>
                  <a:cubicBezTo>
                    <a:pt x="492" y="364"/>
                    <a:pt x="492" y="363"/>
                    <a:pt x="492" y="362"/>
                  </a:cubicBezTo>
                  <a:cubicBezTo>
                    <a:pt x="497" y="362"/>
                    <a:pt x="501" y="362"/>
                    <a:pt x="505" y="362"/>
                  </a:cubicBezTo>
                  <a:cubicBezTo>
                    <a:pt x="505" y="363"/>
                    <a:pt x="505" y="364"/>
                    <a:pt x="505" y="365"/>
                  </a:cubicBezTo>
                  <a:cubicBezTo>
                    <a:pt x="501" y="365"/>
                    <a:pt x="497" y="365"/>
                    <a:pt x="492" y="365"/>
                  </a:cubicBezTo>
                  <a:close/>
                  <a:moveTo>
                    <a:pt x="492" y="408"/>
                  </a:moveTo>
                  <a:cubicBezTo>
                    <a:pt x="497" y="408"/>
                    <a:pt x="501" y="408"/>
                    <a:pt x="505" y="408"/>
                  </a:cubicBezTo>
                  <a:cubicBezTo>
                    <a:pt x="505" y="409"/>
                    <a:pt x="505" y="409"/>
                    <a:pt x="505" y="410"/>
                  </a:cubicBezTo>
                  <a:cubicBezTo>
                    <a:pt x="501" y="410"/>
                    <a:pt x="497" y="410"/>
                    <a:pt x="492" y="410"/>
                  </a:cubicBezTo>
                  <a:cubicBezTo>
                    <a:pt x="492" y="409"/>
                    <a:pt x="492" y="409"/>
                    <a:pt x="492" y="408"/>
                  </a:cubicBezTo>
                  <a:close/>
                  <a:moveTo>
                    <a:pt x="492" y="453"/>
                  </a:moveTo>
                  <a:cubicBezTo>
                    <a:pt x="497" y="453"/>
                    <a:pt x="501" y="453"/>
                    <a:pt x="505" y="453"/>
                  </a:cubicBezTo>
                  <a:cubicBezTo>
                    <a:pt x="505" y="454"/>
                    <a:pt x="505" y="455"/>
                    <a:pt x="505" y="456"/>
                  </a:cubicBezTo>
                  <a:cubicBezTo>
                    <a:pt x="501" y="456"/>
                    <a:pt x="497" y="456"/>
                    <a:pt x="492" y="456"/>
                  </a:cubicBezTo>
                  <a:cubicBezTo>
                    <a:pt x="492" y="455"/>
                    <a:pt x="492" y="454"/>
                    <a:pt x="492" y="453"/>
                  </a:cubicBezTo>
                  <a:close/>
                  <a:moveTo>
                    <a:pt x="511" y="0"/>
                  </a:moveTo>
                  <a:cubicBezTo>
                    <a:pt x="515" y="0"/>
                    <a:pt x="519" y="0"/>
                    <a:pt x="523" y="0"/>
                  </a:cubicBezTo>
                  <a:cubicBezTo>
                    <a:pt x="523" y="1"/>
                    <a:pt x="523" y="2"/>
                    <a:pt x="523" y="3"/>
                  </a:cubicBezTo>
                  <a:cubicBezTo>
                    <a:pt x="519" y="3"/>
                    <a:pt x="515" y="3"/>
                    <a:pt x="511" y="3"/>
                  </a:cubicBezTo>
                  <a:cubicBezTo>
                    <a:pt x="511" y="2"/>
                    <a:pt x="511" y="1"/>
                    <a:pt x="511" y="0"/>
                  </a:cubicBezTo>
                  <a:close/>
                  <a:moveTo>
                    <a:pt x="511" y="45"/>
                  </a:moveTo>
                  <a:cubicBezTo>
                    <a:pt x="515" y="45"/>
                    <a:pt x="519" y="45"/>
                    <a:pt x="523" y="45"/>
                  </a:cubicBezTo>
                  <a:cubicBezTo>
                    <a:pt x="523" y="46"/>
                    <a:pt x="523" y="47"/>
                    <a:pt x="523" y="48"/>
                  </a:cubicBezTo>
                  <a:cubicBezTo>
                    <a:pt x="519" y="48"/>
                    <a:pt x="515" y="48"/>
                    <a:pt x="511" y="48"/>
                  </a:cubicBezTo>
                  <a:cubicBezTo>
                    <a:pt x="511" y="47"/>
                    <a:pt x="511" y="46"/>
                    <a:pt x="511" y="45"/>
                  </a:cubicBezTo>
                  <a:close/>
                  <a:moveTo>
                    <a:pt x="511" y="91"/>
                  </a:moveTo>
                  <a:cubicBezTo>
                    <a:pt x="515" y="91"/>
                    <a:pt x="519" y="91"/>
                    <a:pt x="523" y="91"/>
                  </a:cubicBezTo>
                  <a:cubicBezTo>
                    <a:pt x="523" y="92"/>
                    <a:pt x="523" y="92"/>
                    <a:pt x="523" y="93"/>
                  </a:cubicBezTo>
                  <a:cubicBezTo>
                    <a:pt x="519" y="93"/>
                    <a:pt x="515" y="93"/>
                    <a:pt x="511" y="93"/>
                  </a:cubicBezTo>
                  <a:cubicBezTo>
                    <a:pt x="511" y="92"/>
                    <a:pt x="511" y="92"/>
                    <a:pt x="511" y="91"/>
                  </a:cubicBezTo>
                  <a:close/>
                  <a:moveTo>
                    <a:pt x="511" y="136"/>
                  </a:moveTo>
                  <a:cubicBezTo>
                    <a:pt x="515" y="136"/>
                    <a:pt x="519" y="136"/>
                    <a:pt x="523" y="136"/>
                  </a:cubicBezTo>
                  <a:cubicBezTo>
                    <a:pt x="523" y="137"/>
                    <a:pt x="523" y="138"/>
                    <a:pt x="523" y="139"/>
                  </a:cubicBezTo>
                  <a:cubicBezTo>
                    <a:pt x="519" y="139"/>
                    <a:pt x="515" y="139"/>
                    <a:pt x="511" y="139"/>
                  </a:cubicBezTo>
                  <a:cubicBezTo>
                    <a:pt x="511" y="138"/>
                    <a:pt x="511" y="137"/>
                    <a:pt x="511" y="136"/>
                  </a:cubicBezTo>
                  <a:close/>
                  <a:moveTo>
                    <a:pt x="511" y="181"/>
                  </a:moveTo>
                  <a:cubicBezTo>
                    <a:pt x="515" y="181"/>
                    <a:pt x="519" y="181"/>
                    <a:pt x="523" y="181"/>
                  </a:cubicBezTo>
                  <a:cubicBezTo>
                    <a:pt x="523" y="182"/>
                    <a:pt x="523" y="183"/>
                    <a:pt x="523" y="184"/>
                  </a:cubicBezTo>
                  <a:cubicBezTo>
                    <a:pt x="519" y="184"/>
                    <a:pt x="515" y="184"/>
                    <a:pt x="511" y="184"/>
                  </a:cubicBezTo>
                  <a:cubicBezTo>
                    <a:pt x="511" y="183"/>
                    <a:pt x="511" y="182"/>
                    <a:pt x="511" y="181"/>
                  </a:cubicBezTo>
                  <a:close/>
                  <a:moveTo>
                    <a:pt x="511" y="227"/>
                  </a:moveTo>
                  <a:cubicBezTo>
                    <a:pt x="515" y="227"/>
                    <a:pt x="519" y="227"/>
                    <a:pt x="523" y="227"/>
                  </a:cubicBezTo>
                  <a:cubicBezTo>
                    <a:pt x="523" y="227"/>
                    <a:pt x="523" y="228"/>
                    <a:pt x="523" y="229"/>
                  </a:cubicBezTo>
                  <a:cubicBezTo>
                    <a:pt x="519" y="229"/>
                    <a:pt x="515" y="229"/>
                    <a:pt x="511" y="229"/>
                  </a:cubicBezTo>
                  <a:cubicBezTo>
                    <a:pt x="511" y="228"/>
                    <a:pt x="511" y="227"/>
                    <a:pt x="511" y="227"/>
                  </a:cubicBezTo>
                  <a:close/>
                  <a:moveTo>
                    <a:pt x="511" y="272"/>
                  </a:moveTo>
                  <a:cubicBezTo>
                    <a:pt x="515" y="272"/>
                    <a:pt x="519" y="272"/>
                    <a:pt x="523" y="272"/>
                  </a:cubicBezTo>
                  <a:cubicBezTo>
                    <a:pt x="523" y="273"/>
                    <a:pt x="523" y="274"/>
                    <a:pt x="523" y="274"/>
                  </a:cubicBezTo>
                  <a:cubicBezTo>
                    <a:pt x="519" y="274"/>
                    <a:pt x="515" y="274"/>
                    <a:pt x="511" y="274"/>
                  </a:cubicBezTo>
                  <a:cubicBezTo>
                    <a:pt x="511" y="274"/>
                    <a:pt x="511" y="273"/>
                    <a:pt x="511" y="272"/>
                  </a:cubicBezTo>
                  <a:close/>
                  <a:moveTo>
                    <a:pt x="511" y="317"/>
                  </a:moveTo>
                  <a:cubicBezTo>
                    <a:pt x="515" y="317"/>
                    <a:pt x="519" y="317"/>
                    <a:pt x="523" y="317"/>
                  </a:cubicBezTo>
                  <a:cubicBezTo>
                    <a:pt x="523" y="318"/>
                    <a:pt x="523" y="319"/>
                    <a:pt x="523" y="320"/>
                  </a:cubicBezTo>
                  <a:cubicBezTo>
                    <a:pt x="519" y="320"/>
                    <a:pt x="515" y="320"/>
                    <a:pt x="511" y="320"/>
                  </a:cubicBezTo>
                  <a:cubicBezTo>
                    <a:pt x="511" y="319"/>
                    <a:pt x="511" y="318"/>
                    <a:pt x="511" y="317"/>
                  </a:cubicBezTo>
                  <a:close/>
                  <a:moveTo>
                    <a:pt x="511" y="365"/>
                  </a:moveTo>
                  <a:cubicBezTo>
                    <a:pt x="511" y="364"/>
                    <a:pt x="511" y="363"/>
                    <a:pt x="511" y="362"/>
                  </a:cubicBezTo>
                  <a:cubicBezTo>
                    <a:pt x="515" y="362"/>
                    <a:pt x="519" y="362"/>
                    <a:pt x="523" y="362"/>
                  </a:cubicBezTo>
                  <a:cubicBezTo>
                    <a:pt x="523" y="363"/>
                    <a:pt x="523" y="364"/>
                    <a:pt x="523" y="365"/>
                  </a:cubicBezTo>
                  <a:cubicBezTo>
                    <a:pt x="519" y="365"/>
                    <a:pt x="515" y="365"/>
                    <a:pt x="511" y="365"/>
                  </a:cubicBezTo>
                  <a:close/>
                  <a:moveTo>
                    <a:pt x="511" y="408"/>
                  </a:moveTo>
                  <a:cubicBezTo>
                    <a:pt x="515" y="408"/>
                    <a:pt x="519" y="408"/>
                    <a:pt x="523" y="408"/>
                  </a:cubicBezTo>
                  <a:cubicBezTo>
                    <a:pt x="523" y="409"/>
                    <a:pt x="523" y="409"/>
                    <a:pt x="523" y="410"/>
                  </a:cubicBezTo>
                  <a:cubicBezTo>
                    <a:pt x="519" y="410"/>
                    <a:pt x="515" y="410"/>
                    <a:pt x="511" y="410"/>
                  </a:cubicBezTo>
                  <a:cubicBezTo>
                    <a:pt x="511" y="409"/>
                    <a:pt x="511" y="409"/>
                    <a:pt x="511" y="408"/>
                  </a:cubicBezTo>
                  <a:close/>
                  <a:moveTo>
                    <a:pt x="511" y="453"/>
                  </a:moveTo>
                  <a:cubicBezTo>
                    <a:pt x="515" y="453"/>
                    <a:pt x="519" y="453"/>
                    <a:pt x="523" y="453"/>
                  </a:cubicBezTo>
                  <a:cubicBezTo>
                    <a:pt x="523" y="454"/>
                    <a:pt x="523" y="455"/>
                    <a:pt x="523" y="456"/>
                  </a:cubicBezTo>
                  <a:cubicBezTo>
                    <a:pt x="519" y="456"/>
                    <a:pt x="515" y="456"/>
                    <a:pt x="511" y="456"/>
                  </a:cubicBezTo>
                  <a:cubicBezTo>
                    <a:pt x="511" y="455"/>
                    <a:pt x="511" y="454"/>
                    <a:pt x="511" y="453"/>
                  </a:cubicBezTo>
                  <a:close/>
                  <a:moveTo>
                    <a:pt x="529" y="0"/>
                  </a:moveTo>
                  <a:cubicBezTo>
                    <a:pt x="533" y="0"/>
                    <a:pt x="537" y="0"/>
                    <a:pt x="542" y="0"/>
                  </a:cubicBezTo>
                  <a:cubicBezTo>
                    <a:pt x="542" y="1"/>
                    <a:pt x="542" y="2"/>
                    <a:pt x="542" y="3"/>
                  </a:cubicBezTo>
                  <a:cubicBezTo>
                    <a:pt x="537" y="3"/>
                    <a:pt x="533" y="3"/>
                    <a:pt x="529" y="3"/>
                  </a:cubicBezTo>
                  <a:cubicBezTo>
                    <a:pt x="529" y="2"/>
                    <a:pt x="529" y="1"/>
                    <a:pt x="529" y="0"/>
                  </a:cubicBezTo>
                  <a:close/>
                  <a:moveTo>
                    <a:pt x="529" y="45"/>
                  </a:moveTo>
                  <a:cubicBezTo>
                    <a:pt x="533" y="45"/>
                    <a:pt x="537" y="45"/>
                    <a:pt x="542" y="45"/>
                  </a:cubicBezTo>
                  <a:cubicBezTo>
                    <a:pt x="542" y="46"/>
                    <a:pt x="542" y="47"/>
                    <a:pt x="542" y="48"/>
                  </a:cubicBezTo>
                  <a:cubicBezTo>
                    <a:pt x="537" y="48"/>
                    <a:pt x="533" y="48"/>
                    <a:pt x="529" y="48"/>
                  </a:cubicBezTo>
                  <a:cubicBezTo>
                    <a:pt x="529" y="47"/>
                    <a:pt x="529" y="46"/>
                    <a:pt x="529" y="45"/>
                  </a:cubicBezTo>
                  <a:close/>
                  <a:moveTo>
                    <a:pt x="529" y="91"/>
                  </a:moveTo>
                  <a:cubicBezTo>
                    <a:pt x="533" y="91"/>
                    <a:pt x="537" y="91"/>
                    <a:pt x="542" y="91"/>
                  </a:cubicBezTo>
                  <a:cubicBezTo>
                    <a:pt x="542" y="92"/>
                    <a:pt x="542" y="92"/>
                    <a:pt x="542" y="93"/>
                  </a:cubicBezTo>
                  <a:cubicBezTo>
                    <a:pt x="537" y="93"/>
                    <a:pt x="533" y="93"/>
                    <a:pt x="529" y="93"/>
                  </a:cubicBezTo>
                  <a:cubicBezTo>
                    <a:pt x="529" y="92"/>
                    <a:pt x="529" y="92"/>
                    <a:pt x="529" y="91"/>
                  </a:cubicBezTo>
                  <a:close/>
                  <a:moveTo>
                    <a:pt x="529" y="136"/>
                  </a:moveTo>
                  <a:cubicBezTo>
                    <a:pt x="533" y="136"/>
                    <a:pt x="537" y="136"/>
                    <a:pt x="542" y="136"/>
                  </a:cubicBezTo>
                  <a:cubicBezTo>
                    <a:pt x="542" y="137"/>
                    <a:pt x="542" y="138"/>
                    <a:pt x="542" y="139"/>
                  </a:cubicBezTo>
                  <a:cubicBezTo>
                    <a:pt x="537" y="139"/>
                    <a:pt x="533" y="139"/>
                    <a:pt x="529" y="139"/>
                  </a:cubicBezTo>
                  <a:cubicBezTo>
                    <a:pt x="529" y="138"/>
                    <a:pt x="529" y="137"/>
                    <a:pt x="529" y="136"/>
                  </a:cubicBezTo>
                  <a:close/>
                  <a:moveTo>
                    <a:pt x="529" y="181"/>
                  </a:moveTo>
                  <a:cubicBezTo>
                    <a:pt x="533" y="181"/>
                    <a:pt x="537" y="181"/>
                    <a:pt x="542" y="181"/>
                  </a:cubicBezTo>
                  <a:cubicBezTo>
                    <a:pt x="542" y="182"/>
                    <a:pt x="542" y="183"/>
                    <a:pt x="542" y="184"/>
                  </a:cubicBezTo>
                  <a:cubicBezTo>
                    <a:pt x="537" y="184"/>
                    <a:pt x="533" y="184"/>
                    <a:pt x="529" y="184"/>
                  </a:cubicBezTo>
                  <a:cubicBezTo>
                    <a:pt x="529" y="183"/>
                    <a:pt x="529" y="182"/>
                    <a:pt x="529" y="181"/>
                  </a:cubicBezTo>
                  <a:close/>
                  <a:moveTo>
                    <a:pt x="529" y="227"/>
                  </a:moveTo>
                  <a:cubicBezTo>
                    <a:pt x="533" y="227"/>
                    <a:pt x="537" y="227"/>
                    <a:pt x="542" y="227"/>
                  </a:cubicBezTo>
                  <a:cubicBezTo>
                    <a:pt x="542" y="227"/>
                    <a:pt x="542" y="228"/>
                    <a:pt x="542" y="229"/>
                  </a:cubicBezTo>
                  <a:cubicBezTo>
                    <a:pt x="537" y="229"/>
                    <a:pt x="533" y="229"/>
                    <a:pt x="529" y="229"/>
                  </a:cubicBezTo>
                  <a:cubicBezTo>
                    <a:pt x="529" y="228"/>
                    <a:pt x="529" y="227"/>
                    <a:pt x="529" y="227"/>
                  </a:cubicBezTo>
                  <a:close/>
                  <a:moveTo>
                    <a:pt x="529" y="272"/>
                  </a:moveTo>
                  <a:cubicBezTo>
                    <a:pt x="533" y="272"/>
                    <a:pt x="537" y="272"/>
                    <a:pt x="542" y="272"/>
                  </a:cubicBezTo>
                  <a:cubicBezTo>
                    <a:pt x="542" y="273"/>
                    <a:pt x="542" y="274"/>
                    <a:pt x="542" y="274"/>
                  </a:cubicBezTo>
                  <a:cubicBezTo>
                    <a:pt x="537" y="274"/>
                    <a:pt x="533" y="274"/>
                    <a:pt x="529" y="274"/>
                  </a:cubicBezTo>
                  <a:cubicBezTo>
                    <a:pt x="529" y="274"/>
                    <a:pt x="529" y="273"/>
                    <a:pt x="529" y="272"/>
                  </a:cubicBezTo>
                  <a:close/>
                  <a:moveTo>
                    <a:pt x="529" y="317"/>
                  </a:moveTo>
                  <a:cubicBezTo>
                    <a:pt x="533" y="317"/>
                    <a:pt x="537" y="317"/>
                    <a:pt x="542" y="317"/>
                  </a:cubicBezTo>
                  <a:cubicBezTo>
                    <a:pt x="542" y="318"/>
                    <a:pt x="542" y="319"/>
                    <a:pt x="542" y="320"/>
                  </a:cubicBezTo>
                  <a:cubicBezTo>
                    <a:pt x="537" y="320"/>
                    <a:pt x="533" y="320"/>
                    <a:pt x="529" y="320"/>
                  </a:cubicBezTo>
                  <a:cubicBezTo>
                    <a:pt x="529" y="319"/>
                    <a:pt x="529" y="318"/>
                    <a:pt x="529" y="317"/>
                  </a:cubicBezTo>
                  <a:close/>
                  <a:moveTo>
                    <a:pt x="529" y="365"/>
                  </a:moveTo>
                  <a:cubicBezTo>
                    <a:pt x="529" y="364"/>
                    <a:pt x="529" y="363"/>
                    <a:pt x="529" y="362"/>
                  </a:cubicBezTo>
                  <a:cubicBezTo>
                    <a:pt x="533" y="362"/>
                    <a:pt x="537" y="362"/>
                    <a:pt x="542" y="362"/>
                  </a:cubicBezTo>
                  <a:cubicBezTo>
                    <a:pt x="542" y="363"/>
                    <a:pt x="542" y="364"/>
                    <a:pt x="542" y="365"/>
                  </a:cubicBezTo>
                  <a:cubicBezTo>
                    <a:pt x="537" y="365"/>
                    <a:pt x="533" y="365"/>
                    <a:pt x="529" y="365"/>
                  </a:cubicBezTo>
                  <a:close/>
                  <a:moveTo>
                    <a:pt x="529" y="408"/>
                  </a:moveTo>
                  <a:cubicBezTo>
                    <a:pt x="533" y="408"/>
                    <a:pt x="537" y="408"/>
                    <a:pt x="542" y="408"/>
                  </a:cubicBezTo>
                  <a:cubicBezTo>
                    <a:pt x="542" y="409"/>
                    <a:pt x="542" y="409"/>
                    <a:pt x="542" y="410"/>
                  </a:cubicBezTo>
                  <a:cubicBezTo>
                    <a:pt x="537" y="410"/>
                    <a:pt x="533" y="410"/>
                    <a:pt x="529" y="410"/>
                  </a:cubicBezTo>
                  <a:cubicBezTo>
                    <a:pt x="529" y="409"/>
                    <a:pt x="529" y="409"/>
                    <a:pt x="529" y="408"/>
                  </a:cubicBezTo>
                  <a:close/>
                  <a:moveTo>
                    <a:pt x="529" y="453"/>
                  </a:moveTo>
                  <a:cubicBezTo>
                    <a:pt x="533" y="453"/>
                    <a:pt x="537" y="453"/>
                    <a:pt x="542" y="453"/>
                  </a:cubicBezTo>
                  <a:cubicBezTo>
                    <a:pt x="542" y="454"/>
                    <a:pt x="542" y="455"/>
                    <a:pt x="542" y="456"/>
                  </a:cubicBezTo>
                  <a:cubicBezTo>
                    <a:pt x="537" y="456"/>
                    <a:pt x="533" y="456"/>
                    <a:pt x="529" y="456"/>
                  </a:cubicBezTo>
                  <a:cubicBezTo>
                    <a:pt x="529" y="455"/>
                    <a:pt x="529" y="454"/>
                    <a:pt x="529" y="453"/>
                  </a:cubicBezTo>
                  <a:close/>
                  <a:moveTo>
                    <a:pt x="547" y="0"/>
                  </a:moveTo>
                  <a:cubicBezTo>
                    <a:pt x="551" y="0"/>
                    <a:pt x="556" y="0"/>
                    <a:pt x="560" y="0"/>
                  </a:cubicBezTo>
                  <a:cubicBezTo>
                    <a:pt x="560" y="1"/>
                    <a:pt x="560" y="2"/>
                    <a:pt x="560" y="3"/>
                  </a:cubicBezTo>
                  <a:cubicBezTo>
                    <a:pt x="556" y="3"/>
                    <a:pt x="551" y="3"/>
                    <a:pt x="547" y="3"/>
                  </a:cubicBezTo>
                  <a:cubicBezTo>
                    <a:pt x="547" y="2"/>
                    <a:pt x="547" y="1"/>
                    <a:pt x="547" y="0"/>
                  </a:cubicBezTo>
                  <a:close/>
                  <a:moveTo>
                    <a:pt x="547" y="45"/>
                  </a:moveTo>
                  <a:cubicBezTo>
                    <a:pt x="551" y="45"/>
                    <a:pt x="556" y="45"/>
                    <a:pt x="560" y="45"/>
                  </a:cubicBezTo>
                  <a:cubicBezTo>
                    <a:pt x="560" y="46"/>
                    <a:pt x="560" y="47"/>
                    <a:pt x="560" y="48"/>
                  </a:cubicBezTo>
                  <a:cubicBezTo>
                    <a:pt x="556" y="48"/>
                    <a:pt x="551" y="48"/>
                    <a:pt x="547" y="48"/>
                  </a:cubicBezTo>
                  <a:cubicBezTo>
                    <a:pt x="547" y="47"/>
                    <a:pt x="547" y="46"/>
                    <a:pt x="547" y="45"/>
                  </a:cubicBezTo>
                  <a:close/>
                  <a:moveTo>
                    <a:pt x="547" y="91"/>
                  </a:moveTo>
                  <a:cubicBezTo>
                    <a:pt x="551" y="91"/>
                    <a:pt x="556" y="91"/>
                    <a:pt x="560" y="91"/>
                  </a:cubicBezTo>
                  <a:cubicBezTo>
                    <a:pt x="560" y="92"/>
                    <a:pt x="560" y="92"/>
                    <a:pt x="560" y="93"/>
                  </a:cubicBezTo>
                  <a:cubicBezTo>
                    <a:pt x="556" y="93"/>
                    <a:pt x="551" y="93"/>
                    <a:pt x="547" y="93"/>
                  </a:cubicBezTo>
                  <a:cubicBezTo>
                    <a:pt x="547" y="92"/>
                    <a:pt x="547" y="92"/>
                    <a:pt x="547" y="91"/>
                  </a:cubicBezTo>
                  <a:close/>
                  <a:moveTo>
                    <a:pt x="547" y="136"/>
                  </a:moveTo>
                  <a:cubicBezTo>
                    <a:pt x="551" y="136"/>
                    <a:pt x="556" y="136"/>
                    <a:pt x="560" y="136"/>
                  </a:cubicBezTo>
                  <a:cubicBezTo>
                    <a:pt x="560" y="137"/>
                    <a:pt x="560" y="138"/>
                    <a:pt x="560" y="139"/>
                  </a:cubicBezTo>
                  <a:cubicBezTo>
                    <a:pt x="556" y="139"/>
                    <a:pt x="551" y="139"/>
                    <a:pt x="547" y="139"/>
                  </a:cubicBezTo>
                  <a:cubicBezTo>
                    <a:pt x="547" y="138"/>
                    <a:pt x="547" y="137"/>
                    <a:pt x="547" y="136"/>
                  </a:cubicBezTo>
                  <a:close/>
                  <a:moveTo>
                    <a:pt x="547" y="181"/>
                  </a:moveTo>
                  <a:cubicBezTo>
                    <a:pt x="551" y="181"/>
                    <a:pt x="556" y="181"/>
                    <a:pt x="560" y="181"/>
                  </a:cubicBezTo>
                  <a:cubicBezTo>
                    <a:pt x="560" y="182"/>
                    <a:pt x="560" y="183"/>
                    <a:pt x="560" y="184"/>
                  </a:cubicBezTo>
                  <a:cubicBezTo>
                    <a:pt x="556" y="184"/>
                    <a:pt x="551" y="184"/>
                    <a:pt x="547" y="184"/>
                  </a:cubicBezTo>
                  <a:cubicBezTo>
                    <a:pt x="547" y="183"/>
                    <a:pt x="547" y="182"/>
                    <a:pt x="547" y="181"/>
                  </a:cubicBezTo>
                  <a:close/>
                  <a:moveTo>
                    <a:pt x="547" y="227"/>
                  </a:moveTo>
                  <a:cubicBezTo>
                    <a:pt x="551" y="227"/>
                    <a:pt x="556" y="227"/>
                    <a:pt x="560" y="227"/>
                  </a:cubicBezTo>
                  <a:cubicBezTo>
                    <a:pt x="560" y="227"/>
                    <a:pt x="560" y="228"/>
                    <a:pt x="560" y="229"/>
                  </a:cubicBezTo>
                  <a:cubicBezTo>
                    <a:pt x="556" y="229"/>
                    <a:pt x="551" y="229"/>
                    <a:pt x="547" y="229"/>
                  </a:cubicBezTo>
                  <a:cubicBezTo>
                    <a:pt x="547" y="228"/>
                    <a:pt x="547" y="227"/>
                    <a:pt x="547" y="227"/>
                  </a:cubicBezTo>
                  <a:close/>
                  <a:moveTo>
                    <a:pt x="547" y="272"/>
                  </a:moveTo>
                  <a:cubicBezTo>
                    <a:pt x="551" y="272"/>
                    <a:pt x="556" y="272"/>
                    <a:pt x="560" y="272"/>
                  </a:cubicBezTo>
                  <a:cubicBezTo>
                    <a:pt x="560" y="273"/>
                    <a:pt x="560" y="274"/>
                    <a:pt x="560" y="274"/>
                  </a:cubicBezTo>
                  <a:cubicBezTo>
                    <a:pt x="556" y="274"/>
                    <a:pt x="551" y="274"/>
                    <a:pt x="547" y="274"/>
                  </a:cubicBezTo>
                  <a:cubicBezTo>
                    <a:pt x="547" y="274"/>
                    <a:pt x="547" y="273"/>
                    <a:pt x="547" y="272"/>
                  </a:cubicBezTo>
                  <a:close/>
                  <a:moveTo>
                    <a:pt x="547" y="317"/>
                  </a:moveTo>
                  <a:cubicBezTo>
                    <a:pt x="551" y="317"/>
                    <a:pt x="556" y="317"/>
                    <a:pt x="560" y="317"/>
                  </a:cubicBezTo>
                  <a:cubicBezTo>
                    <a:pt x="560" y="318"/>
                    <a:pt x="560" y="319"/>
                    <a:pt x="560" y="320"/>
                  </a:cubicBezTo>
                  <a:cubicBezTo>
                    <a:pt x="556" y="320"/>
                    <a:pt x="551" y="320"/>
                    <a:pt x="547" y="320"/>
                  </a:cubicBezTo>
                  <a:cubicBezTo>
                    <a:pt x="547" y="319"/>
                    <a:pt x="547" y="318"/>
                    <a:pt x="547" y="317"/>
                  </a:cubicBezTo>
                  <a:close/>
                  <a:moveTo>
                    <a:pt x="547" y="365"/>
                  </a:moveTo>
                  <a:cubicBezTo>
                    <a:pt x="547" y="364"/>
                    <a:pt x="547" y="363"/>
                    <a:pt x="547" y="362"/>
                  </a:cubicBezTo>
                  <a:cubicBezTo>
                    <a:pt x="551" y="362"/>
                    <a:pt x="556" y="362"/>
                    <a:pt x="560" y="362"/>
                  </a:cubicBezTo>
                  <a:cubicBezTo>
                    <a:pt x="560" y="363"/>
                    <a:pt x="560" y="364"/>
                    <a:pt x="560" y="365"/>
                  </a:cubicBezTo>
                  <a:cubicBezTo>
                    <a:pt x="556" y="365"/>
                    <a:pt x="551" y="365"/>
                    <a:pt x="547" y="365"/>
                  </a:cubicBezTo>
                  <a:close/>
                  <a:moveTo>
                    <a:pt x="547" y="408"/>
                  </a:moveTo>
                  <a:cubicBezTo>
                    <a:pt x="551" y="408"/>
                    <a:pt x="556" y="408"/>
                    <a:pt x="560" y="408"/>
                  </a:cubicBezTo>
                  <a:cubicBezTo>
                    <a:pt x="560" y="409"/>
                    <a:pt x="560" y="409"/>
                    <a:pt x="560" y="410"/>
                  </a:cubicBezTo>
                  <a:cubicBezTo>
                    <a:pt x="556" y="410"/>
                    <a:pt x="551" y="410"/>
                    <a:pt x="547" y="410"/>
                  </a:cubicBezTo>
                  <a:cubicBezTo>
                    <a:pt x="547" y="409"/>
                    <a:pt x="547" y="409"/>
                    <a:pt x="547" y="408"/>
                  </a:cubicBezTo>
                  <a:close/>
                  <a:moveTo>
                    <a:pt x="547" y="453"/>
                  </a:moveTo>
                  <a:cubicBezTo>
                    <a:pt x="551" y="453"/>
                    <a:pt x="556" y="453"/>
                    <a:pt x="560" y="453"/>
                  </a:cubicBezTo>
                  <a:cubicBezTo>
                    <a:pt x="560" y="454"/>
                    <a:pt x="560" y="455"/>
                    <a:pt x="560" y="456"/>
                  </a:cubicBezTo>
                  <a:cubicBezTo>
                    <a:pt x="556" y="456"/>
                    <a:pt x="551" y="456"/>
                    <a:pt x="547" y="456"/>
                  </a:cubicBezTo>
                  <a:cubicBezTo>
                    <a:pt x="547" y="455"/>
                    <a:pt x="547" y="454"/>
                    <a:pt x="547" y="453"/>
                  </a:cubicBezTo>
                  <a:close/>
                  <a:moveTo>
                    <a:pt x="565" y="0"/>
                  </a:moveTo>
                  <a:cubicBezTo>
                    <a:pt x="569" y="0"/>
                    <a:pt x="574" y="0"/>
                    <a:pt x="578" y="0"/>
                  </a:cubicBezTo>
                  <a:cubicBezTo>
                    <a:pt x="578" y="1"/>
                    <a:pt x="578" y="2"/>
                    <a:pt x="578" y="3"/>
                  </a:cubicBezTo>
                  <a:cubicBezTo>
                    <a:pt x="574" y="3"/>
                    <a:pt x="569" y="3"/>
                    <a:pt x="565" y="3"/>
                  </a:cubicBezTo>
                  <a:cubicBezTo>
                    <a:pt x="565" y="2"/>
                    <a:pt x="565" y="1"/>
                    <a:pt x="565" y="0"/>
                  </a:cubicBezTo>
                  <a:close/>
                  <a:moveTo>
                    <a:pt x="565" y="45"/>
                  </a:moveTo>
                  <a:cubicBezTo>
                    <a:pt x="569" y="45"/>
                    <a:pt x="574" y="45"/>
                    <a:pt x="578" y="45"/>
                  </a:cubicBezTo>
                  <a:cubicBezTo>
                    <a:pt x="578" y="46"/>
                    <a:pt x="578" y="47"/>
                    <a:pt x="578" y="48"/>
                  </a:cubicBezTo>
                  <a:cubicBezTo>
                    <a:pt x="574" y="48"/>
                    <a:pt x="569" y="48"/>
                    <a:pt x="565" y="48"/>
                  </a:cubicBezTo>
                  <a:cubicBezTo>
                    <a:pt x="565" y="47"/>
                    <a:pt x="565" y="46"/>
                    <a:pt x="565" y="45"/>
                  </a:cubicBezTo>
                  <a:close/>
                  <a:moveTo>
                    <a:pt x="565" y="91"/>
                  </a:moveTo>
                  <a:cubicBezTo>
                    <a:pt x="569" y="91"/>
                    <a:pt x="574" y="91"/>
                    <a:pt x="578" y="91"/>
                  </a:cubicBezTo>
                  <a:cubicBezTo>
                    <a:pt x="578" y="92"/>
                    <a:pt x="578" y="92"/>
                    <a:pt x="578" y="93"/>
                  </a:cubicBezTo>
                  <a:cubicBezTo>
                    <a:pt x="574" y="93"/>
                    <a:pt x="569" y="93"/>
                    <a:pt x="565" y="93"/>
                  </a:cubicBezTo>
                  <a:cubicBezTo>
                    <a:pt x="565" y="92"/>
                    <a:pt x="565" y="92"/>
                    <a:pt x="565" y="91"/>
                  </a:cubicBezTo>
                  <a:close/>
                  <a:moveTo>
                    <a:pt x="565" y="136"/>
                  </a:moveTo>
                  <a:cubicBezTo>
                    <a:pt x="569" y="136"/>
                    <a:pt x="574" y="136"/>
                    <a:pt x="578" y="136"/>
                  </a:cubicBezTo>
                  <a:cubicBezTo>
                    <a:pt x="578" y="137"/>
                    <a:pt x="578" y="138"/>
                    <a:pt x="578" y="139"/>
                  </a:cubicBezTo>
                  <a:cubicBezTo>
                    <a:pt x="574" y="139"/>
                    <a:pt x="569" y="139"/>
                    <a:pt x="565" y="139"/>
                  </a:cubicBezTo>
                  <a:cubicBezTo>
                    <a:pt x="565" y="138"/>
                    <a:pt x="565" y="137"/>
                    <a:pt x="565" y="136"/>
                  </a:cubicBezTo>
                  <a:close/>
                  <a:moveTo>
                    <a:pt x="565" y="181"/>
                  </a:moveTo>
                  <a:cubicBezTo>
                    <a:pt x="569" y="181"/>
                    <a:pt x="574" y="181"/>
                    <a:pt x="578" y="181"/>
                  </a:cubicBezTo>
                  <a:cubicBezTo>
                    <a:pt x="578" y="182"/>
                    <a:pt x="578" y="183"/>
                    <a:pt x="578" y="184"/>
                  </a:cubicBezTo>
                  <a:cubicBezTo>
                    <a:pt x="574" y="184"/>
                    <a:pt x="569" y="184"/>
                    <a:pt x="565" y="184"/>
                  </a:cubicBezTo>
                  <a:cubicBezTo>
                    <a:pt x="565" y="183"/>
                    <a:pt x="565" y="182"/>
                    <a:pt x="565" y="181"/>
                  </a:cubicBezTo>
                  <a:close/>
                  <a:moveTo>
                    <a:pt x="565" y="227"/>
                  </a:moveTo>
                  <a:cubicBezTo>
                    <a:pt x="569" y="227"/>
                    <a:pt x="574" y="227"/>
                    <a:pt x="578" y="227"/>
                  </a:cubicBezTo>
                  <a:cubicBezTo>
                    <a:pt x="578" y="227"/>
                    <a:pt x="578" y="228"/>
                    <a:pt x="578" y="229"/>
                  </a:cubicBezTo>
                  <a:cubicBezTo>
                    <a:pt x="574" y="229"/>
                    <a:pt x="569" y="229"/>
                    <a:pt x="565" y="229"/>
                  </a:cubicBezTo>
                  <a:cubicBezTo>
                    <a:pt x="565" y="228"/>
                    <a:pt x="565" y="227"/>
                    <a:pt x="565" y="227"/>
                  </a:cubicBezTo>
                  <a:close/>
                  <a:moveTo>
                    <a:pt x="565" y="272"/>
                  </a:moveTo>
                  <a:cubicBezTo>
                    <a:pt x="569" y="272"/>
                    <a:pt x="574" y="272"/>
                    <a:pt x="578" y="272"/>
                  </a:cubicBezTo>
                  <a:cubicBezTo>
                    <a:pt x="578" y="273"/>
                    <a:pt x="578" y="274"/>
                    <a:pt x="578" y="274"/>
                  </a:cubicBezTo>
                  <a:cubicBezTo>
                    <a:pt x="574" y="274"/>
                    <a:pt x="569" y="274"/>
                    <a:pt x="565" y="274"/>
                  </a:cubicBezTo>
                  <a:cubicBezTo>
                    <a:pt x="565" y="274"/>
                    <a:pt x="565" y="273"/>
                    <a:pt x="565" y="272"/>
                  </a:cubicBezTo>
                  <a:close/>
                  <a:moveTo>
                    <a:pt x="565" y="317"/>
                  </a:moveTo>
                  <a:cubicBezTo>
                    <a:pt x="569" y="317"/>
                    <a:pt x="574" y="317"/>
                    <a:pt x="578" y="317"/>
                  </a:cubicBezTo>
                  <a:cubicBezTo>
                    <a:pt x="578" y="318"/>
                    <a:pt x="578" y="319"/>
                    <a:pt x="578" y="320"/>
                  </a:cubicBezTo>
                  <a:cubicBezTo>
                    <a:pt x="574" y="320"/>
                    <a:pt x="569" y="320"/>
                    <a:pt x="565" y="320"/>
                  </a:cubicBezTo>
                  <a:cubicBezTo>
                    <a:pt x="565" y="319"/>
                    <a:pt x="565" y="318"/>
                    <a:pt x="565" y="317"/>
                  </a:cubicBezTo>
                  <a:close/>
                  <a:moveTo>
                    <a:pt x="565" y="365"/>
                  </a:moveTo>
                  <a:cubicBezTo>
                    <a:pt x="565" y="364"/>
                    <a:pt x="565" y="363"/>
                    <a:pt x="565" y="362"/>
                  </a:cubicBezTo>
                  <a:cubicBezTo>
                    <a:pt x="569" y="362"/>
                    <a:pt x="574" y="362"/>
                    <a:pt x="578" y="362"/>
                  </a:cubicBezTo>
                  <a:cubicBezTo>
                    <a:pt x="578" y="363"/>
                    <a:pt x="578" y="364"/>
                    <a:pt x="578" y="365"/>
                  </a:cubicBezTo>
                  <a:cubicBezTo>
                    <a:pt x="574" y="365"/>
                    <a:pt x="569" y="365"/>
                    <a:pt x="565" y="365"/>
                  </a:cubicBezTo>
                  <a:close/>
                  <a:moveTo>
                    <a:pt x="565" y="408"/>
                  </a:moveTo>
                  <a:cubicBezTo>
                    <a:pt x="569" y="408"/>
                    <a:pt x="574" y="408"/>
                    <a:pt x="578" y="408"/>
                  </a:cubicBezTo>
                  <a:cubicBezTo>
                    <a:pt x="578" y="409"/>
                    <a:pt x="578" y="409"/>
                    <a:pt x="578" y="410"/>
                  </a:cubicBezTo>
                  <a:cubicBezTo>
                    <a:pt x="574" y="410"/>
                    <a:pt x="569" y="410"/>
                    <a:pt x="565" y="410"/>
                  </a:cubicBezTo>
                  <a:cubicBezTo>
                    <a:pt x="565" y="409"/>
                    <a:pt x="565" y="409"/>
                    <a:pt x="565" y="408"/>
                  </a:cubicBezTo>
                  <a:close/>
                  <a:moveTo>
                    <a:pt x="565" y="453"/>
                  </a:moveTo>
                  <a:cubicBezTo>
                    <a:pt x="569" y="453"/>
                    <a:pt x="574" y="453"/>
                    <a:pt x="578" y="453"/>
                  </a:cubicBezTo>
                  <a:cubicBezTo>
                    <a:pt x="578" y="454"/>
                    <a:pt x="578" y="455"/>
                    <a:pt x="578" y="456"/>
                  </a:cubicBezTo>
                  <a:cubicBezTo>
                    <a:pt x="574" y="456"/>
                    <a:pt x="569" y="456"/>
                    <a:pt x="565" y="456"/>
                  </a:cubicBezTo>
                  <a:cubicBezTo>
                    <a:pt x="565" y="455"/>
                    <a:pt x="565" y="454"/>
                    <a:pt x="565" y="453"/>
                  </a:cubicBezTo>
                  <a:close/>
                  <a:moveTo>
                    <a:pt x="583" y="0"/>
                  </a:moveTo>
                  <a:cubicBezTo>
                    <a:pt x="588" y="0"/>
                    <a:pt x="592" y="0"/>
                    <a:pt x="596" y="0"/>
                  </a:cubicBezTo>
                  <a:cubicBezTo>
                    <a:pt x="596" y="1"/>
                    <a:pt x="596" y="2"/>
                    <a:pt x="596" y="3"/>
                  </a:cubicBezTo>
                  <a:cubicBezTo>
                    <a:pt x="592" y="3"/>
                    <a:pt x="588" y="3"/>
                    <a:pt x="583" y="3"/>
                  </a:cubicBezTo>
                  <a:cubicBezTo>
                    <a:pt x="583" y="2"/>
                    <a:pt x="583" y="1"/>
                    <a:pt x="583" y="0"/>
                  </a:cubicBezTo>
                  <a:close/>
                  <a:moveTo>
                    <a:pt x="583" y="45"/>
                  </a:moveTo>
                  <a:cubicBezTo>
                    <a:pt x="588" y="45"/>
                    <a:pt x="592" y="45"/>
                    <a:pt x="596" y="45"/>
                  </a:cubicBezTo>
                  <a:cubicBezTo>
                    <a:pt x="596" y="46"/>
                    <a:pt x="596" y="47"/>
                    <a:pt x="596" y="48"/>
                  </a:cubicBezTo>
                  <a:cubicBezTo>
                    <a:pt x="592" y="48"/>
                    <a:pt x="588" y="48"/>
                    <a:pt x="583" y="48"/>
                  </a:cubicBezTo>
                  <a:cubicBezTo>
                    <a:pt x="583" y="47"/>
                    <a:pt x="583" y="46"/>
                    <a:pt x="583" y="45"/>
                  </a:cubicBezTo>
                  <a:close/>
                  <a:moveTo>
                    <a:pt x="583" y="91"/>
                  </a:moveTo>
                  <a:cubicBezTo>
                    <a:pt x="588" y="91"/>
                    <a:pt x="592" y="91"/>
                    <a:pt x="596" y="91"/>
                  </a:cubicBezTo>
                  <a:cubicBezTo>
                    <a:pt x="596" y="92"/>
                    <a:pt x="596" y="92"/>
                    <a:pt x="596" y="93"/>
                  </a:cubicBezTo>
                  <a:cubicBezTo>
                    <a:pt x="592" y="93"/>
                    <a:pt x="588" y="93"/>
                    <a:pt x="583" y="93"/>
                  </a:cubicBezTo>
                  <a:cubicBezTo>
                    <a:pt x="583" y="92"/>
                    <a:pt x="583" y="92"/>
                    <a:pt x="583" y="91"/>
                  </a:cubicBezTo>
                  <a:close/>
                  <a:moveTo>
                    <a:pt x="583" y="136"/>
                  </a:moveTo>
                  <a:cubicBezTo>
                    <a:pt x="588" y="136"/>
                    <a:pt x="592" y="136"/>
                    <a:pt x="596" y="136"/>
                  </a:cubicBezTo>
                  <a:cubicBezTo>
                    <a:pt x="596" y="137"/>
                    <a:pt x="596" y="138"/>
                    <a:pt x="596" y="139"/>
                  </a:cubicBezTo>
                  <a:cubicBezTo>
                    <a:pt x="592" y="139"/>
                    <a:pt x="588" y="139"/>
                    <a:pt x="583" y="139"/>
                  </a:cubicBezTo>
                  <a:cubicBezTo>
                    <a:pt x="583" y="138"/>
                    <a:pt x="583" y="137"/>
                    <a:pt x="583" y="136"/>
                  </a:cubicBezTo>
                  <a:close/>
                  <a:moveTo>
                    <a:pt x="583" y="181"/>
                  </a:moveTo>
                  <a:cubicBezTo>
                    <a:pt x="588" y="181"/>
                    <a:pt x="592" y="181"/>
                    <a:pt x="596" y="181"/>
                  </a:cubicBezTo>
                  <a:cubicBezTo>
                    <a:pt x="596" y="182"/>
                    <a:pt x="596" y="183"/>
                    <a:pt x="596" y="184"/>
                  </a:cubicBezTo>
                  <a:cubicBezTo>
                    <a:pt x="592" y="184"/>
                    <a:pt x="588" y="184"/>
                    <a:pt x="583" y="184"/>
                  </a:cubicBezTo>
                  <a:cubicBezTo>
                    <a:pt x="583" y="183"/>
                    <a:pt x="583" y="182"/>
                    <a:pt x="583" y="181"/>
                  </a:cubicBezTo>
                  <a:close/>
                  <a:moveTo>
                    <a:pt x="583" y="227"/>
                  </a:moveTo>
                  <a:cubicBezTo>
                    <a:pt x="588" y="227"/>
                    <a:pt x="592" y="227"/>
                    <a:pt x="596" y="227"/>
                  </a:cubicBezTo>
                  <a:cubicBezTo>
                    <a:pt x="596" y="227"/>
                    <a:pt x="596" y="228"/>
                    <a:pt x="596" y="229"/>
                  </a:cubicBezTo>
                  <a:cubicBezTo>
                    <a:pt x="592" y="229"/>
                    <a:pt x="588" y="229"/>
                    <a:pt x="583" y="229"/>
                  </a:cubicBezTo>
                  <a:cubicBezTo>
                    <a:pt x="583" y="228"/>
                    <a:pt x="583" y="227"/>
                    <a:pt x="583" y="227"/>
                  </a:cubicBezTo>
                  <a:close/>
                  <a:moveTo>
                    <a:pt x="583" y="272"/>
                  </a:moveTo>
                  <a:cubicBezTo>
                    <a:pt x="588" y="272"/>
                    <a:pt x="592" y="272"/>
                    <a:pt x="596" y="272"/>
                  </a:cubicBezTo>
                  <a:cubicBezTo>
                    <a:pt x="596" y="273"/>
                    <a:pt x="596" y="274"/>
                    <a:pt x="596" y="274"/>
                  </a:cubicBezTo>
                  <a:cubicBezTo>
                    <a:pt x="592" y="274"/>
                    <a:pt x="588" y="274"/>
                    <a:pt x="583" y="274"/>
                  </a:cubicBezTo>
                  <a:cubicBezTo>
                    <a:pt x="583" y="274"/>
                    <a:pt x="583" y="273"/>
                    <a:pt x="583" y="272"/>
                  </a:cubicBezTo>
                  <a:close/>
                  <a:moveTo>
                    <a:pt x="583" y="317"/>
                  </a:moveTo>
                  <a:cubicBezTo>
                    <a:pt x="588" y="317"/>
                    <a:pt x="592" y="317"/>
                    <a:pt x="596" y="317"/>
                  </a:cubicBezTo>
                  <a:cubicBezTo>
                    <a:pt x="596" y="318"/>
                    <a:pt x="596" y="319"/>
                    <a:pt x="596" y="320"/>
                  </a:cubicBezTo>
                  <a:cubicBezTo>
                    <a:pt x="592" y="320"/>
                    <a:pt x="588" y="320"/>
                    <a:pt x="583" y="320"/>
                  </a:cubicBezTo>
                  <a:cubicBezTo>
                    <a:pt x="583" y="319"/>
                    <a:pt x="583" y="318"/>
                    <a:pt x="583" y="317"/>
                  </a:cubicBezTo>
                  <a:close/>
                  <a:moveTo>
                    <a:pt x="583" y="365"/>
                  </a:moveTo>
                  <a:cubicBezTo>
                    <a:pt x="583" y="364"/>
                    <a:pt x="583" y="363"/>
                    <a:pt x="583" y="362"/>
                  </a:cubicBezTo>
                  <a:cubicBezTo>
                    <a:pt x="588" y="362"/>
                    <a:pt x="592" y="362"/>
                    <a:pt x="596" y="362"/>
                  </a:cubicBezTo>
                  <a:cubicBezTo>
                    <a:pt x="596" y="363"/>
                    <a:pt x="596" y="364"/>
                    <a:pt x="596" y="365"/>
                  </a:cubicBezTo>
                  <a:cubicBezTo>
                    <a:pt x="592" y="365"/>
                    <a:pt x="588" y="365"/>
                    <a:pt x="583" y="365"/>
                  </a:cubicBezTo>
                  <a:close/>
                  <a:moveTo>
                    <a:pt x="583" y="408"/>
                  </a:moveTo>
                  <a:cubicBezTo>
                    <a:pt x="588" y="408"/>
                    <a:pt x="592" y="408"/>
                    <a:pt x="596" y="408"/>
                  </a:cubicBezTo>
                  <a:cubicBezTo>
                    <a:pt x="596" y="409"/>
                    <a:pt x="596" y="409"/>
                    <a:pt x="596" y="410"/>
                  </a:cubicBezTo>
                  <a:cubicBezTo>
                    <a:pt x="592" y="410"/>
                    <a:pt x="588" y="410"/>
                    <a:pt x="583" y="410"/>
                  </a:cubicBezTo>
                  <a:cubicBezTo>
                    <a:pt x="583" y="409"/>
                    <a:pt x="583" y="409"/>
                    <a:pt x="583" y="408"/>
                  </a:cubicBezTo>
                  <a:close/>
                  <a:moveTo>
                    <a:pt x="583" y="453"/>
                  </a:moveTo>
                  <a:cubicBezTo>
                    <a:pt x="588" y="453"/>
                    <a:pt x="592" y="453"/>
                    <a:pt x="596" y="453"/>
                  </a:cubicBezTo>
                  <a:cubicBezTo>
                    <a:pt x="596" y="454"/>
                    <a:pt x="596" y="455"/>
                    <a:pt x="596" y="456"/>
                  </a:cubicBezTo>
                  <a:cubicBezTo>
                    <a:pt x="592" y="456"/>
                    <a:pt x="588" y="456"/>
                    <a:pt x="583" y="456"/>
                  </a:cubicBezTo>
                  <a:cubicBezTo>
                    <a:pt x="583" y="455"/>
                    <a:pt x="583" y="454"/>
                    <a:pt x="583" y="453"/>
                  </a:cubicBezTo>
                  <a:close/>
                  <a:moveTo>
                    <a:pt x="602" y="0"/>
                  </a:moveTo>
                  <a:cubicBezTo>
                    <a:pt x="606" y="0"/>
                    <a:pt x="610" y="0"/>
                    <a:pt x="615" y="0"/>
                  </a:cubicBezTo>
                  <a:cubicBezTo>
                    <a:pt x="615" y="1"/>
                    <a:pt x="615" y="2"/>
                    <a:pt x="615" y="3"/>
                  </a:cubicBezTo>
                  <a:cubicBezTo>
                    <a:pt x="610" y="3"/>
                    <a:pt x="606" y="3"/>
                    <a:pt x="602" y="3"/>
                  </a:cubicBezTo>
                  <a:cubicBezTo>
                    <a:pt x="602" y="2"/>
                    <a:pt x="602" y="1"/>
                    <a:pt x="602" y="0"/>
                  </a:cubicBezTo>
                  <a:close/>
                  <a:moveTo>
                    <a:pt x="602" y="45"/>
                  </a:moveTo>
                  <a:cubicBezTo>
                    <a:pt x="606" y="45"/>
                    <a:pt x="610" y="45"/>
                    <a:pt x="615" y="45"/>
                  </a:cubicBezTo>
                  <a:cubicBezTo>
                    <a:pt x="615" y="46"/>
                    <a:pt x="615" y="47"/>
                    <a:pt x="615" y="48"/>
                  </a:cubicBezTo>
                  <a:cubicBezTo>
                    <a:pt x="610" y="48"/>
                    <a:pt x="606" y="48"/>
                    <a:pt x="602" y="48"/>
                  </a:cubicBezTo>
                  <a:cubicBezTo>
                    <a:pt x="602" y="47"/>
                    <a:pt x="602" y="46"/>
                    <a:pt x="602" y="45"/>
                  </a:cubicBezTo>
                  <a:close/>
                  <a:moveTo>
                    <a:pt x="602" y="91"/>
                  </a:moveTo>
                  <a:cubicBezTo>
                    <a:pt x="606" y="91"/>
                    <a:pt x="610" y="91"/>
                    <a:pt x="615" y="91"/>
                  </a:cubicBezTo>
                  <a:cubicBezTo>
                    <a:pt x="615" y="92"/>
                    <a:pt x="615" y="92"/>
                    <a:pt x="615" y="93"/>
                  </a:cubicBezTo>
                  <a:cubicBezTo>
                    <a:pt x="610" y="93"/>
                    <a:pt x="606" y="93"/>
                    <a:pt x="602" y="93"/>
                  </a:cubicBezTo>
                  <a:cubicBezTo>
                    <a:pt x="602" y="92"/>
                    <a:pt x="602" y="92"/>
                    <a:pt x="602" y="91"/>
                  </a:cubicBezTo>
                  <a:close/>
                  <a:moveTo>
                    <a:pt x="602" y="136"/>
                  </a:moveTo>
                  <a:cubicBezTo>
                    <a:pt x="606" y="136"/>
                    <a:pt x="610" y="136"/>
                    <a:pt x="615" y="136"/>
                  </a:cubicBezTo>
                  <a:cubicBezTo>
                    <a:pt x="615" y="137"/>
                    <a:pt x="615" y="138"/>
                    <a:pt x="615" y="139"/>
                  </a:cubicBezTo>
                  <a:cubicBezTo>
                    <a:pt x="610" y="139"/>
                    <a:pt x="606" y="139"/>
                    <a:pt x="602" y="139"/>
                  </a:cubicBezTo>
                  <a:cubicBezTo>
                    <a:pt x="602" y="138"/>
                    <a:pt x="602" y="137"/>
                    <a:pt x="602" y="136"/>
                  </a:cubicBezTo>
                  <a:close/>
                  <a:moveTo>
                    <a:pt x="602" y="181"/>
                  </a:moveTo>
                  <a:cubicBezTo>
                    <a:pt x="606" y="181"/>
                    <a:pt x="610" y="181"/>
                    <a:pt x="615" y="181"/>
                  </a:cubicBezTo>
                  <a:cubicBezTo>
                    <a:pt x="615" y="182"/>
                    <a:pt x="615" y="183"/>
                    <a:pt x="615" y="184"/>
                  </a:cubicBezTo>
                  <a:cubicBezTo>
                    <a:pt x="610" y="184"/>
                    <a:pt x="606" y="184"/>
                    <a:pt x="602" y="184"/>
                  </a:cubicBezTo>
                  <a:cubicBezTo>
                    <a:pt x="602" y="183"/>
                    <a:pt x="602" y="182"/>
                    <a:pt x="602" y="181"/>
                  </a:cubicBezTo>
                  <a:close/>
                  <a:moveTo>
                    <a:pt x="602" y="227"/>
                  </a:moveTo>
                  <a:cubicBezTo>
                    <a:pt x="606" y="227"/>
                    <a:pt x="610" y="227"/>
                    <a:pt x="615" y="227"/>
                  </a:cubicBezTo>
                  <a:cubicBezTo>
                    <a:pt x="615" y="227"/>
                    <a:pt x="615" y="228"/>
                    <a:pt x="615" y="229"/>
                  </a:cubicBezTo>
                  <a:cubicBezTo>
                    <a:pt x="610" y="229"/>
                    <a:pt x="606" y="229"/>
                    <a:pt x="602" y="229"/>
                  </a:cubicBezTo>
                  <a:cubicBezTo>
                    <a:pt x="602" y="228"/>
                    <a:pt x="602" y="227"/>
                    <a:pt x="602" y="227"/>
                  </a:cubicBezTo>
                  <a:close/>
                  <a:moveTo>
                    <a:pt x="602" y="272"/>
                  </a:moveTo>
                  <a:cubicBezTo>
                    <a:pt x="606" y="272"/>
                    <a:pt x="610" y="272"/>
                    <a:pt x="615" y="272"/>
                  </a:cubicBezTo>
                  <a:cubicBezTo>
                    <a:pt x="615" y="273"/>
                    <a:pt x="615" y="274"/>
                    <a:pt x="615" y="274"/>
                  </a:cubicBezTo>
                  <a:cubicBezTo>
                    <a:pt x="610" y="274"/>
                    <a:pt x="606" y="274"/>
                    <a:pt x="602" y="274"/>
                  </a:cubicBezTo>
                  <a:cubicBezTo>
                    <a:pt x="602" y="274"/>
                    <a:pt x="602" y="273"/>
                    <a:pt x="602" y="272"/>
                  </a:cubicBezTo>
                  <a:close/>
                  <a:moveTo>
                    <a:pt x="602" y="317"/>
                  </a:moveTo>
                  <a:cubicBezTo>
                    <a:pt x="606" y="317"/>
                    <a:pt x="610" y="317"/>
                    <a:pt x="615" y="317"/>
                  </a:cubicBezTo>
                  <a:cubicBezTo>
                    <a:pt x="615" y="318"/>
                    <a:pt x="615" y="319"/>
                    <a:pt x="615" y="320"/>
                  </a:cubicBezTo>
                  <a:cubicBezTo>
                    <a:pt x="610" y="320"/>
                    <a:pt x="606" y="320"/>
                    <a:pt x="602" y="320"/>
                  </a:cubicBezTo>
                  <a:cubicBezTo>
                    <a:pt x="602" y="319"/>
                    <a:pt x="602" y="318"/>
                    <a:pt x="602" y="317"/>
                  </a:cubicBezTo>
                  <a:close/>
                  <a:moveTo>
                    <a:pt x="602" y="365"/>
                  </a:moveTo>
                  <a:cubicBezTo>
                    <a:pt x="602" y="364"/>
                    <a:pt x="602" y="363"/>
                    <a:pt x="602" y="362"/>
                  </a:cubicBezTo>
                  <a:cubicBezTo>
                    <a:pt x="606" y="362"/>
                    <a:pt x="610" y="362"/>
                    <a:pt x="615" y="362"/>
                  </a:cubicBezTo>
                  <a:cubicBezTo>
                    <a:pt x="615" y="363"/>
                    <a:pt x="615" y="364"/>
                    <a:pt x="615" y="365"/>
                  </a:cubicBezTo>
                  <a:cubicBezTo>
                    <a:pt x="610" y="365"/>
                    <a:pt x="606" y="365"/>
                    <a:pt x="602" y="365"/>
                  </a:cubicBezTo>
                  <a:close/>
                  <a:moveTo>
                    <a:pt x="602" y="408"/>
                  </a:moveTo>
                  <a:cubicBezTo>
                    <a:pt x="606" y="408"/>
                    <a:pt x="610" y="408"/>
                    <a:pt x="615" y="408"/>
                  </a:cubicBezTo>
                  <a:cubicBezTo>
                    <a:pt x="615" y="409"/>
                    <a:pt x="615" y="409"/>
                    <a:pt x="615" y="410"/>
                  </a:cubicBezTo>
                  <a:cubicBezTo>
                    <a:pt x="610" y="410"/>
                    <a:pt x="606" y="410"/>
                    <a:pt x="602" y="410"/>
                  </a:cubicBezTo>
                  <a:cubicBezTo>
                    <a:pt x="602" y="409"/>
                    <a:pt x="602" y="409"/>
                    <a:pt x="602" y="408"/>
                  </a:cubicBezTo>
                  <a:close/>
                  <a:moveTo>
                    <a:pt x="602" y="453"/>
                  </a:moveTo>
                  <a:cubicBezTo>
                    <a:pt x="606" y="453"/>
                    <a:pt x="610" y="453"/>
                    <a:pt x="615" y="453"/>
                  </a:cubicBezTo>
                  <a:cubicBezTo>
                    <a:pt x="615" y="454"/>
                    <a:pt x="615" y="455"/>
                    <a:pt x="615" y="456"/>
                  </a:cubicBezTo>
                  <a:cubicBezTo>
                    <a:pt x="610" y="456"/>
                    <a:pt x="606" y="456"/>
                    <a:pt x="602" y="456"/>
                  </a:cubicBezTo>
                  <a:cubicBezTo>
                    <a:pt x="602" y="455"/>
                    <a:pt x="602" y="454"/>
                    <a:pt x="602" y="453"/>
                  </a:cubicBezTo>
                  <a:close/>
                  <a:moveTo>
                    <a:pt x="620" y="0"/>
                  </a:moveTo>
                  <a:cubicBezTo>
                    <a:pt x="624" y="0"/>
                    <a:pt x="628" y="0"/>
                    <a:pt x="633" y="0"/>
                  </a:cubicBezTo>
                  <a:cubicBezTo>
                    <a:pt x="633" y="1"/>
                    <a:pt x="633" y="2"/>
                    <a:pt x="633" y="3"/>
                  </a:cubicBezTo>
                  <a:cubicBezTo>
                    <a:pt x="628" y="3"/>
                    <a:pt x="624" y="3"/>
                    <a:pt x="620" y="3"/>
                  </a:cubicBezTo>
                  <a:cubicBezTo>
                    <a:pt x="620" y="2"/>
                    <a:pt x="620" y="1"/>
                    <a:pt x="620" y="0"/>
                  </a:cubicBezTo>
                  <a:close/>
                  <a:moveTo>
                    <a:pt x="620" y="45"/>
                  </a:moveTo>
                  <a:cubicBezTo>
                    <a:pt x="624" y="45"/>
                    <a:pt x="628" y="45"/>
                    <a:pt x="633" y="45"/>
                  </a:cubicBezTo>
                  <a:cubicBezTo>
                    <a:pt x="633" y="46"/>
                    <a:pt x="633" y="47"/>
                    <a:pt x="633" y="48"/>
                  </a:cubicBezTo>
                  <a:cubicBezTo>
                    <a:pt x="628" y="48"/>
                    <a:pt x="624" y="48"/>
                    <a:pt x="620" y="48"/>
                  </a:cubicBezTo>
                  <a:cubicBezTo>
                    <a:pt x="620" y="47"/>
                    <a:pt x="620" y="46"/>
                    <a:pt x="620" y="45"/>
                  </a:cubicBezTo>
                  <a:close/>
                  <a:moveTo>
                    <a:pt x="620" y="91"/>
                  </a:moveTo>
                  <a:cubicBezTo>
                    <a:pt x="624" y="91"/>
                    <a:pt x="628" y="91"/>
                    <a:pt x="633" y="91"/>
                  </a:cubicBezTo>
                  <a:cubicBezTo>
                    <a:pt x="633" y="92"/>
                    <a:pt x="633" y="92"/>
                    <a:pt x="633" y="93"/>
                  </a:cubicBezTo>
                  <a:cubicBezTo>
                    <a:pt x="628" y="93"/>
                    <a:pt x="624" y="93"/>
                    <a:pt x="620" y="93"/>
                  </a:cubicBezTo>
                  <a:cubicBezTo>
                    <a:pt x="620" y="92"/>
                    <a:pt x="620" y="92"/>
                    <a:pt x="620" y="91"/>
                  </a:cubicBezTo>
                  <a:close/>
                  <a:moveTo>
                    <a:pt x="620" y="136"/>
                  </a:moveTo>
                  <a:cubicBezTo>
                    <a:pt x="624" y="136"/>
                    <a:pt x="628" y="136"/>
                    <a:pt x="633" y="136"/>
                  </a:cubicBezTo>
                  <a:cubicBezTo>
                    <a:pt x="633" y="137"/>
                    <a:pt x="633" y="138"/>
                    <a:pt x="633" y="139"/>
                  </a:cubicBezTo>
                  <a:cubicBezTo>
                    <a:pt x="628" y="139"/>
                    <a:pt x="624" y="139"/>
                    <a:pt x="620" y="139"/>
                  </a:cubicBezTo>
                  <a:cubicBezTo>
                    <a:pt x="620" y="138"/>
                    <a:pt x="620" y="137"/>
                    <a:pt x="620" y="136"/>
                  </a:cubicBezTo>
                  <a:close/>
                  <a:moveTo>
                    <a:pt x="620" y="181"/>
                  </a:moveTo>
                  <a:cubicBezTo>
                    <a:pt x="624" y="181"/>
                    <a:pt x="628" y="181"/>
                    <a:pt x="633" y="181"/>
                  </a:cubicBezTo>
                  <a:cubicBezTo>
                    <a:pt x="633" y="182"/>
                    <a:pt x="633" y="183"/>
                    <a:pt x="633" y="184"/>
                  </a:cubicBezTo>
                  <a:cubicBezTo>
                    <a:pt x="628" y="184"/>
                    <a:pt x="624" y="184"/>
                    <a:pt x="620" y="184"/>
                  </a:cubicBezTo>
                  <a:cubicBezTo>
                    <a:pt x="620" y="183"/>
                    <a:pt x="620" y="182"/>
                    <a:pt x="620" y="181"/>
                  </a:cubicBezTo>
                  <a:close/>
                  <a:moveTo>
                    <a:pt x="620" y="227"/>
                  </a:moveTo>
                  <a:cubicBezTo>
                    <a:pt x="624" y="227"/>
                    <a:pt x="628" y="227"/>
                    <a:pt x="633" y="227"/>
                  </a:cubicBezTo>
                  <a:cubicBezTo>
                    <a:pt x="633" y="227"/>
                    <a:pt x="633" y="228"/>
                    <a:pt x="633" y="229"/>
                  </a:cubicBezTo>
                  <a:cubicBezTo>
                    <a:pt x="628" y="229"/>
                    <a:pt x="624" y="229"/>
                    <a:pt x="620" y="229"/>
                  </a:cubicBezTo>
                  <a:cubicBezTo>
                    <a:pt x="620" y="228"/>
                    <a:pt x="620" y="227"/>
                    <a:pt x="620" y="227"/>
                  </a:cubicBezTo>
                  <a:close/>
                  <a:moveTo>
                    <a:pt x="620" y="272"/>
                  </a:moveTo>
                  <a:cubicBezTo>
                    <a:pt x="624" y="272"/>
                    <a:pt x="628" y="272"/>
                    <a:pt x="633" y="272"/>
                  </a:cubicBezTo>
                  <a:cubicBezTo>
                    <a:pt x="633" y="273"/>
                    <a:pt x="633" y="274"/>
                    <a:pt x="633" y="274"/>
                  </a:cubicBezTo>
                  <a:cubicBezTo>
                    <a:pt x="628" y="274"/>
                    <a:pt x="624" y="274"/>
                    <a:pt x="620" y="274"/>
                  </a:cubicBezTo>
                  <a:cubicBezTo>
                    <a:pt x="620" y="274"/>
                    <a:pt x="620" y="273"/>
                    <a:pt x="620" y="272"/>
                  </a:cubicBezTo>
                  <a:close/>
                  <a:moveTo>
                    <a:pt x="620" y="317"/>
                  </a:moveTo>
                  <a:cubicBezTo>
                    <a:pt x="624" y="317"/>
                    <a:pt x="628" y="317"/>
                    <a:pt x="633" y="317"/>
                  </a:cubicBezTo>
                  <a:cubicBezTo>
                    <a:pt x="633" y="318"/>
                    <a:pt x="633" y="319"/>
                    <a:pt x="633" y="320"/>
                  </a:cubicBezTo>
                  <a:cubicBezTo>
                    <a:pt x="628" y="320"/>
                    <a:pt x="624" y="320"/>
                    <a:pt x="620" y="320"/>
                  </a:cubicBezTo>
                  <a:cubicBezTo>
                    <a:pt x="620" y="319"/>
                    <a:pt x="620" y="318"/>
                    <a:pt x="620" y="317"/>
                  </a:cubicBezTo>
                  <a:close/>
                  <a:moveTo>
                    <a:pt x="620" y="365"/>
                  </a:moveTo>
                  <a:cubicBezTo>
                    <a:pt x="620" y="364"/>
                    <a:pt x="620" y="363"/>
                    <a:pt x="620" y="362"/>
                  </a:cubicBezTo>
                  <a:cubicBezTo>
                    <a:pt x="624" y="362"/>
                    <a:pt x="628" y="362"/>
                    <a:pt x="633" y="362"/>
                  </a:cubicBezTo>
                  <a:cubicBezTo>
                    <a:pt x="633" y="363"/>
                    <a:pt x="633" y="364"/>
                    <a:pt x="633" y="365"/>
                  </a:cubicBezTo>
                  <a:cubicBezTo>
                    <a:pt x="628" y="365"/>
                    <a:pt x="624" y="365"/>
                    <a:pt x="620" y="365"/>
                  </a:cubicBezTo>
                  <a:close/>
                  <a:moveTo>
                    <a:pt x="620" y="408"/>
                  </a:moveTo>
                  <a:cubicBezTo>
                    <a:pt x="624" y="408"/>
                    <a:pt x="628" y="408"/>
                    <a:pt x="633" y="408"/>
                  </a:cubicBezTo>
                  <a:cubicBezTo>
                    <a:pt x="633" y="409"/>
                    <a:pt x="633" y="409"/>
                    <a:pt x="633" y="410"/>
                  </a:cubicBezTo>
                  <a:cubicBezTo>
                    <a:pt x="628" y="410"/>
                    <a:pt x="624" y="410"/>
                    <a:pt x="620" y="410"/>
                  </a:cubicBezTo>
                  <a:cubicBezTo>
                    <a:pt x="620" y="409"/>
                    <a:pt x="620" y="409"/>
                    <a:pt x="620" y="408"/>
                  </a:cubicBezTo>
                  <a:close/>
                  <a:moveTo>
                    <a:pt x="620" y="453"/>
                  </a:moveTo>
                  <a:cubicBezTo>
                    <a:pt x="624" y="453"/>
                    <a:pt x="628" y="453"/>
                    <a:pt x="633" y="453"/>
                  </a:cubicBezTo>
                  <a:cubicBezTo>
                    <a:pt x="633" y="454"/>
                    <a:pt x="633" y="455"/>
                    <a:pt x="633" y="456"/>
                  </a:cubicBezTo>
                  <a:cubicBezTo>
                    <a:pt x="628" y="456"/>
                    <a:pt x="624" y="456"/>
                    <a:pt x="620" y="456"/>
                  </a:cubicBezTo>
                  <a:cubicBezTo>
                    <a:pt x="620" y="455"/>
                    <a:pt x="620" y="454"/>
                    <a:pt x="620" y="453"/>
                  </a:cubicBezTo>
                  <a:close/>
                  <a:moveTo>
                    <a:pt x="638" y="0"/>
                  </a:moveTo>
                  <a:cubicBezTo>
                    <a:pt x="642" y="0"/>
                    <a:pt x="647" y="0"/>
                    <a:pt x="651" y="0"/>
                  </a:cubicBezTo>
                  <a:cubicBezTo>
                    <a:pt x="651" y="1"/>
                    <a:pt x="651" y="2"/>
                    <a:pt x="651" y="3"/>
                  </a:cubicBezTo>
                  <a:cubicBezTo>
                    <a:pt x="647" y="3"/>
                    <a:pt x="642" y="3"/>
                    <a:pt x="638" y="3"/>
                  </a:cubicBezTo>
                  <a:cubicBezTo>
                    <a:pt x="638" y="2"/>
                    <a:pt x="638" y="1"/>
                    <a:pt x="638" y="0"/>
                  </a:cubicBezTo>
                  <a:close/>
                  <a:moveTo>
                    <a:pt x="638" y="45"/>
                  </a:moveTo>
                  <a:cubicBezTo>
                    <a:pt x="642" y="45"/>
                    <a:pt x="647" y="45"/>
                    <a:pt x="651" y="45"/>
                  </a:cubicBezTo>
                  <a:cubicBezTo>
                    <a:pt x="651" y="46"/>
                    <a:pt x="651" y="47"/>
                    <a:pt x="651" y="48"/>
                  </a:cubicBezTo>
                  <a:cubicBezTo>
                    <a:pt x="647" y="48"/>
                    <a:pt x="642" y="48"/>
                    <a:pt x="638" y="48"/>
                  </a:cubicBezTo>
                  <a:cubicBezTo>
                    <a:pt x="638" y="47"/>
                    <a:pt x="638" y="46"/>
                    <a:pt x="638" y="45"/>
                  </a:cubicBezTo>
                  <a:close/>
                  <a:moveTo>
                    <a:pt x="638" y="91"/>
                  </a:moveTo>
                  <a:cubicBezTo>
                    <a:pt x="642" y="91"/>
                    <a:pt x="647" y="91"/>
                    <a:pt x="651" y="91"/>
                  </a:cubicBezTo>
                  <a:cubicBezTo>
                    <a:pt x="651" y="92"/>
                    <a:pt x="651" y="92"/>
                    <a:pt x="651" y="93"/>
                  </a:cubicBezTo>
                  <a:cubicBezTo>
                    <a:pt x="647" y="93"/>
                    <a:pt x="642" y="93"/>
                    <a:pt x="638" y="93"/>
                  </a:cubicBezTo>
                  <a:cubicBezTo>
                    <a:pt x="638" y="92"/>
                    <a:pt x="638" y="92"/>
                    <a:pt x="638" y="91"/>
                  </a:cubicBezTo>
                  <a:close/>
                  <a:moveTo>
                    <a:pt x="638" y="136"/>
                  </a:moveTo>
                  <a:cubicBezTo>
                    <a:pt x="642" y="136"/>
                    <a:pt x="647" y="136"/>
                    <a:pt x="651" y="136"/>
                  </a:cubicBezTo>
                  <a:cubicBezTo>
                    <a:pt x="651" y="137"/>
                    <a:pt x="651" y="138"/>
                    <a:pt x="651" y="139"/>
                  </a:cubicBezTo>
                  <a:cubicBezTo>
                    <a:pt x="647" y="139"/>
                    <a:pt x="642" y="139"/>
                    <a:pt x="638" y="139"/>
                  </a:cubicBezTo>
                  <a:cubicBezTo>
                    <a:pt x="638" y="138"/>
                    <a:pt x="638" y="137"/>
                    <a:pt x="638" y="136"/>
                  </a:cubicBezTo>
                  <a:close/>
                  <a:moveTo>
                    <a:pt x="638" y="181"/>
                  </a:moveTo>
                  <a:cubicBezTo>
                    <a:pt x="642" y="181"/>
                    <a:pt x="647" y="181"/>
                    <a:pt x="651" y="181"/>
                  </a:cubicBezTo>
                  <a:cubicBezTo>
                    <a:pt x="651" y="182"/>
                    <a:pt x="651" y="183"/>
                    <a:pt x="651" y="184"/>
                  </a:cubicBezTo>
                  <a:cubicBezTo>
                    <a:pt x="647" y="184"/>
                    <a:pt x="642" y="184"/>
                    <a:pt x="638" y="184"/>
                  </a:cubicBezTo>
                  <a:cubicBezTo>
                    <a:pt x="638" y="183"/>
                    <a:pt x="638" y="182"/>
                    <a:pt x="638" y="181"/>
                  </a:cubicBezTo>
                  <a:close/>
                  <a:moveTo>
                    <a:pt x="638" y="227"/>
                  </a:moveTo>
                  <a:cubicBezTo>
                    <a:pt x="642" y="227"/>
                    <a:pt x="647" y="227"/>
                    <a:pt x="651" y="227"/>
                  </a:cubicBezTo>
                  <a:cubicBezTo>
                    <a:pt x="651" y="227"/>
                    <a:pt x="651" y="228"/>
                    <a:pt x="651" y="229"/>
                  </a:cubicBezTo>
                  <a:cubicBezTo>
                    <a:pt x="647" y="229"/>
                    <a:pt x="642" y="229"/>
                    <a:pt x="638" y="229"/>
                  </a:cubicBezTo>
                  <a:cubicBezTo>
                    <a:pt x="638" y="228"/>
                    <a:pt x="638" y="227"/>
                    <a:pt x="638" y="227"/>
                  </a:cubicBezTo>
                  <a:close/>
                  <a:moveTo>
                    <a:pt x="638" y="272"/>
                  </a:moveTo>
                  <a:cubicBezTo>
                    <a:pt x="642" y="272"/>
                    <a:pt x="647" y="272"/>
                    <a:pt x="651" y="272"/>
                  </a:cubicBezTo>
                  <a:cubicBezTo>
                    <a:pt x="651" y="273"/>
                    <a:pt x="651" y="274"/>
                    <a:pt x="651" y="274"/>
                  </a:cubicBezTo>
                  <a:cubicBezTo>
                    <a:pt x="647" y="274"/>
                    <a:pt x="642" y="274"/>
                    <a:pt x="638" y="274"/>
                  </a:cubicBezTo>
                  <a:cubicBezTo>
                    <a:pt x="638" y="274"/>
                    <a:pt x="638" y="273"/>
                    <a:pt x="638" y="272"/>
                  </a:cubicBezTo>
                  <a:close/>
                  <a:moveTo>
                    <a:pt x="638" y="317"/>
                  </a:moveTo>
                  <a:cubicBezTo>
                    <a:pt x="642" y="317"/>
                    <a:pt x="647" y="317"/>
                    <a:pt x="651" y="317"/>
                  </a:cubicBezTo>
                  <a:cubicBezTo>
                    <a:pt x="651" y="318"/>
                    <a:pt x="651" y="319"/>
                    <a:pt x="651" y="320"/>
                  </a:cubicBezTo>
                  <a:cubicBezTo>
                    <a:pt x="647" y="320"/>
                    <a:pt x="642" y="320"/>
                    <a:pt x="638" y="320"/>
                  </a:cubicBezTo>
                  <a:cubicBezTo>
                    <a:pt x="638" y="319"/>
                    <a:pt x="638" y="318"/>
                    <a:pt x="638" y="317"/>
                  </a:cubicBezTo>
                  <a:close/>
                  <a:moveTo>
                    <a:pt x="638" y="365"/>
                  </a:moveTo>
                  <a:cubicBezTo>
                    <a:pt x="638" y="364"/>
                    <a:pt x="638" y="363"/>
                    <a:pt x="638" y="362"/>
                  </a:cubicBezTo>
                  <a:cubicBezTo>
                    <a:pt x="642" y="362"/>
                    <a:pt x="647" y="362"/>
                    <a:pt x="651" y="362"/>
                  </a:cubicBezTo>
                  <a:cubicBezTo>
                    <a:pt x="651" y="363"/>
                    <a:pt x="651" y="364"/>
                    <a:pt x="651" y="365"/>
                  </a:cubicBezTo>
                  <a:cubicBezTo>
                    <a:pt x="647" y="365"/>
                    <a:pt x="642" y="365"/>
                    <a:pt x="638" y="365"/>
                  </a:cubicBezTo>
                  <a:close/>
                  <a:moveTo>
                    <a:pt x="638" y="408"/>
                  </a:moveTo>
                  <a:cubicBezTo>
                    <a:pt x="642" y="408"/>
                    <a:pt x="647" y="408"/>
                    <a:pt x="651" y="408"/>
                  </a:cubicBezTo>
                  <a:cubicBezTo>
                    <a:pt x="651" y="409"/>
                    <a:pt x="651" y="409"/>
                    <a:pt x="651" y="410"/>
                  </a:cubicBezTo>
                  <a:cubicBezTo>
                    <a:pt x="647" y="410"/>
                    <a:pt x="642" y="410"/>
                    <a:pt x="638" y="410"/>
                  </a:cubicBezTo>
                  <a:cubicBezTo>
                    <a:pt x="638" y="409"/>
                    <a:pt x="638" y="409"/>
                    <a:pt x="638" y="408"/>
                  </a:cubicBezTo>
                  <a:close/>
                  <a:moveTo>
                    <a:pt x="638" y="453"/>
                  </a:moveTo>
                  <a:cubicBezTo>
                    <a:pt x="642" y="453"/>
                    <a:pt x="647" y="453"/>
                    <a:pt x="651" y="453"/>
                  </a:cubicBezTo>
                  <a:cubicBezTo>
                    <a:pt x="651" y="454"/>
                    <a:pt x="651" y="455"/>
                    <a:pt x="651" y="456"/>
                  </a:cubicBezTo>
                  <a:cubicBezTo>
                    <a:pt x="647" y="456"/>
                    <a:pt x="642" y="456"/>
                    <a:pt x="638" y="456"/>
                  </a:cubicBezTo>
                  <a:cubicBezTo>
                    <a:pt x="638" y="455"/>
                    <a:pt x="638" y="454"/>
                    <a:pt x="638" y="453"/>
                  </a:cubicBezTo>
                  <a:close/>
                  <a:moveTo>
                    <a:pt x="656" y="0"/>
                  </a:moveTo>
                  <a:cubicBezTo>
                    <a:pt x="661" y="0"/>
                    <a:pt x="665" y="0"/>
                    <a:pt x="669" y="0"/>
                  </a:cubicBezTo>
                  <a:cubicBezTo>
                    <a:pt x="669" y="1"/>
                    <a:pt x="669" y="2"/>
                    <a:pt x="669" y="3"/>
                  </a:cubicBezTo>
                  <a:cubicBezTo>
                    <a:pt x="665" y="3"/>
                    <a:pt x="661" y="3"/>
                    <a:pt x="656" y="3"/>
                  </a:cubicBezTo>
                  <a:cubicBezTo>
                    <a:pt x="656" y="2"/>
                    <a:pt x="656" y="1"/>
                    <a:pt x="656" y="0"/>
                  </a:cubicBezTo>
                  <a:close/>
                  <a:moveTo>
                    <a:pt x="656" y="45"/>
                  </a:moveTo>
                  <a:cubicBezTo>
                    <a:pt x="661" y="45"/>
                    <a:pt x="665" y="45"/>
                    <a:pt x="669" y="45"/>
                  </a:cubicBezTo>
                  <a:cubicBezTo>
                    <a:pt x="669" y="46"/>
                    <a:pt x="669" y="47"/>
                    <a:pt x="669" y="48"/>
                  </a:cubicBezTo>
                  <a:cubicBezTo>
                    <a:pt x="665" y="48"/>
                    <a:pt x="661" y="48"/>
                    <a:pt x="656" y="48"/>
                  </a:cubicBezTo>
                  <a:cubicBezTo>
                    <a:pt x="656" y="47"/>
                    <a:pt x="656" y="46"/>
                    <a:pt x="656" y="45"/>
                  </a:cubicBezTo>
                  <a:close/>
                  <a:moveTo>
                    <a:pt x="656" y="91"/>
                  </a:moveTo>
                  <a:cubicBezTo>
                    <a:pt x="661" y="91"/>
                    <a:pt x="665" y="91"/>
                    <a:pt x="669" y="91"/>
                  </a:cubicBezTo>
                  <a:cubicBezTo>
                    <a:pt x="669" y="92"/>
                    <a:pt x="669" y="92"/>
                    <a:pt x="669" y="93"/>
                  </a:cubicBezTo>
                  <a:cubicBezTo>
                    <a:pt x="665" y="93"/>
                    <a:pt x="661" y="93"/>
                    <a:pt x="656" y="93"/>
                  </a:cubicBezTo>
                  <a:cubicBezTo>
                    <a:pt x="656" y="92"/>
                    <a:pt x="656" y="92"/>
                    <a:pt x="656" y="91"/>
                  </a:cubicBezTo>
                  <a:close/>
                  <a:moveTo>
                    <a:pt x="656" y="136"/>
                  </a:moveTo>
                  <a:cubicBezTo>
                    <a:pt x="661" y="136"/>
                    <a:pt x="665" y="136"/>
                    <a:pt x="669" y="136"/>
                  </a:cubicBezTo>
                  <a:cubicBezTo>
                    <a:pt x="669" y="137"/>
                    <a:pt x="669" y="138"/>
                    <a:pt x="669" y="139"/>
                  </a:cubicBezTo>
                  <a:cubicBezTo>
                    <a:pt x="665" y="139"/>
                    <a:pt x="661" y="139"/>
                    <a:pt x="656" y="139"/>
                  </a:cubicBezTo>
                  <a:cubicBezTo>
                    <a:pt x="656" y="138"/>
                    <a:pt x="656" y="137"/>
                    <a:pt x="656" y="136"/>
                  </a:cubicBezTo>
                  <a:close/>
                  <a:moveTo>
                    <a:pt x="656" y="181"/>
                  </a:moveTo>
                  <a:cubicBezTo>
                    <a:pt x="661" y="181"/>
                    <a:pt x="665" y="181"/>
                    <a:pt x="669" y="181"/>
                  </a:cubicBezTo>
                  <a:cubicBezTo>
                    <a:pt x="669" y="182"/>
                    <a:pt x="669" y="183"/>
                    <a:pt x="669" y="184"/>
                  </a:cubicBezTo>
                  <a:cubicBezTo>
                    <a:pt x="665" y="184"/>
                    <a:pt x="661" y="184"/>
                    <a:pt x="656" y="184"/>
                  </a:cubicBezTo>
                  <a:cubicBezTo>
                    <a:pt x="656" y="183"/>
                    <a:pt x="656" y="182"/>
                    <a:pt x="656" y="181"/>
                  </a:cubicBezTo>
                  <a:close/>
                  <a:moveTo>
                    <a:pt x="656" y="227"/>
                  </a:moveTo>
                  <a:cubicBezTo>
                    <a:pt x="661" y="227"/>
                    <a:pt x="665" y="227"/>
                    <a:pt x="669" y="227"/>
                  </a:cubicBezTo>
                  <a:cubicBezTo>
                    <a:pt x="669" y="227"/>
                    <a:pt x="669" y="228"/>
                    <a:pt x="669" y="229"/>
                  </a:cubicBezTo>
                  <a:cubicBezTo>
                    <a:pt x="665" y="229"/>
                    <a:pt x="661" y="229"/>
                    <a:pt x="656" y="229"/>
                  </a:cubicBezTo>
                  <a:cubicBezTo>
                    <a:pt x="656" y="228"/>
                    <a:pt x="656" y="227"/>
                    <a:pt x="656" y="227"/>
                  </a:cubicBezTo>
                  <a:close/>
                  <a:moveTo>
                    <a:pt x="656" y="272"/>
                  </a:moveTo>
                  <a:cubicBezTo>
                    <a:pt x="661" y="272"/>
                    <a:pt x="665" y="272"/>
                    <a:pt x="669" y="272"/>
                  </a:cubicBezTo>
                  <a:cubicBezTo>
                    <a:pt x="669" y="273"/>
                    <a:pt x="669" y="274"/>
                    <a:pt x="669" y="274"/>
                  </a:cubicBezTo>
                  <a:cubicBezTo>
                    <a:pt x="665" y="274"/>
                    <a:pt x="661" y="274"/>
                    <a:pt x="656" y="274"/>
                  </a:cubicBezTo>
                  <a:cubicBezTo>
                    <a:pt x="656" y="274"/>
                    <a:pt x="656" y="273"/>
                    <a:pt x="656" y="272"/>
                  </a:cubicBezTo>
                  <a:close/>
                  <a:moveTo>
                    <a:pt x="656" y="317"/>
                  </a:moveTo>
                  <a:cubicBezTo>
                    <a:pt x="661" y="317"/>
                    <a:pt x="665" y="317"/>
                    <a:pt x="669" y="317"/>
                  </a:cubicBezTo>
                  <a:cubicBezTo>
                    <a:pt x="669" y="318"/>
                    <a:pt x="669" y="319"/>
                    <a:pt x="669" y="320"/>
                  </a:cubicBezTo>
                  <a:cubicBezTo>
                    <a:pt x="665" y="320"/>
                    <a:pt x="661" y="320"/>
                    <a:pt x="656" y="320"/>
                  </a:cubicBezTo>
                  <a:cubicBezTo>
                    <a:pt x="656" y="319"/>
                    <a:pt x="656" y="318"/>
                    <a:pt x="656" y="317"/>
                  </a:cubicBezTo>
                  <a:close/>
                  <a:moveTo>
                    <a:pt x="656" y="365"/>
                  </a:moveTo>
                  <a:cubicBezTo>
                    <a:pt x="656" y="364"/>
                    <a:pt x="656" y="363"/>
                    <a:pt x="656" y="362"/>
                  </a:cubicBezTo>
                  <a:cubicBezTo>
                    <a:pt x="661" y="362"/>
                    <a:pt x="665" y="362"/>
                    <a:pt x="669" y="362"/>
                  </a:cubicBezTo>
                  <a:cubicBezTo>
                    <a:pt x="669" y="363"/>
                    <a:pt x="669" y="364"/>
                    <a:pt x="669" y="365"/>
                  </a:cubicBezTo>
                  <a:cubicBezTo>
                    <a:pt x="665" y="365"/>
                    <a:pt x="661" y="365"/>
                    <a:pt x="656" y="365"/>
                  </a:cubicBezTo>
                  <a:close/>
                  <a:moveTo>
                    <a:pt x="656" y="408"/>
                  </a:moveTo>
                  <a:cubicBezTo>
                    <a:pt x="661" y="408"/>
                    <a:pt x="665" y="408"/>
                    <a:pt x="669" y="408"/>
                  </a:cubicBezTo>
                  <a:cubicBezTo>
                    <a:pt x="669" y="409"/>
                    <a:pt x="669" y="409"/>
                    <a:pt x="669" y="410"/>
                  </a:cubicBezTo>
                  <a:cubicBezTo>
                    <a:pt x="665" y="410"/>
                    <a:pt x="661" y="410"/>
                    <a:pt x="656" y="410"/>
                  </a:cubicBezTo>
                  <a:cubicBezTo>
                    <a:pt x="656" y="409"/>
                    <a:pt x="656" y="409"/>
                    <a:pt x="656" y="408"/>
                  </a:cubicBezTo>
                  <a:close/>
                  <a:moveTo>
                    <a:pt x="656" y="453"/>
                  </a:moveTo>
                  <a:cubicBezTo>
                    <a:pt x="661" y="453"/>
                    <a:pt x="665" y="453"/>
                    <a:pt x="669" y="453"/>
                  </a:cubicBezTo>
                  <a:cubicBezTo>
                    <a:pt x="669" y="454"/>
                    <a:pt x="669" y="455"/>
                    <a:pt x="669" y="456"/>
                  </a:cubicBezTo>
                  <a:cubicBezTo>
                    <a:pt x="665" y="456"/>
                    <a:pt x="661" y="456"/>
                    <a:pt x="656" y="456"/>
                  </a:cubicBezTo>
                  <a:cubicBezTo>
                    <a:pt x="656" y="455"/>
                    <a:pt x="656" y="454"/>
                    <a:pt x="656" y="453"/>
                  </a:cubicBezTo>
                  <a:close/>
                  <a:moveTo>
                    <a:pt x="674" y="0"/>
                  </a:moveTo>
                  <a:cubicBezTo>
                    <a:pt x="679" y="0"/>
                    <a:pt x="683" y="0"/>
                    <a:pt x="687" y="0"/>
                  </a:cubicBezTo>
                  <a:cubicBezTo>
                    <a:pt x="687" y="1"/>
                    <a:pt x="687" y="2"/>
                    <a:pt x="687" y="3"/>
                  </a:cubicBezTo>
                  <a:cubicBezTo>
                    <a:pt x="683" y="3"/>
                    <a:pt x="679" y="3"/>
                    <a:pt x="674" y="3"/>
                  </a:cubicBezTo>
                  <a:cubicBezTo>
                    <a:pt x="674" y="2"/>
                    <a:pt x="674" y="1"/>
                    <a:pt x="674" y="0"/>
                  </a:cubicBezTo>
                  <a:close/>
                  <a:moveTo>
                    <a:pt x="674" y="45"/>
                  </a:moveTo>
                  <a:cubicBezTo>
                    <a:pt x="679" y="45"/>
                    <a:pt x="683" y="45"/>
                    <a:pt x="687" y="45"/>
                  </a:cubicBezTo>
                  <a:cubicBezTo>
                    <a:pt x="687" y="46"/>
                    <a:pt x="687" y="47"/>
                    <a:pt x="687" y="48"/>
                  </a:cubicBezTo>
                  <a:cubicBezTo>
                    <a:pt x="683" y="48"/>
                    <a:pt x="679" y="48"/>
                    <a:pt x="674" y="48"/>
                  </a:cubicBezTo>
                  <a:cubicBezTo>
                    <a:pt x="674" y="47"/>
                    <a:pt x="674" y="46"/>
                    <a:pt x="674" y="45"/>
                  </a:cubicBezTo>
                  <a:close/>
                  <a:moveTo>
                    <a:pt x="674" y="91"/>
                  </a:moveTo>
                  <a:cubicBezTo>
                    <a:pt x="679" y="91"/>
                    <a:pt x="683" y="91"/>
                    <a:pt x="687" y="91"/>
                  </a:cubicBezTo>
                  <a:cubicBezTo>
                    <a:pt x="687" y="92"/>
                    <a:pt x="687" y="92"/>
                    <a:pt x="687" y="93"/>
                  </a:cubicBezTo>
                  <a:cubicBezTo>
                    <a:pt x="683" y="93"/>
                    <a:pt x="679" y="93"/>
                    <a:pt x="674" y="93"/>
                  </a:cubicBezTo>
                  <a:cubicBezTo>
                    <a:pt x="674" y="92"/>
                    <a:pt x="674" y="92"/>
                    <a:pt x="674" y="91"/>
                  </a:cubicBezTo>
                  <a:close/>
                  <a:moveTo>
                    <a:pt x="674" y="136"/>
                  </a:moveTo>
                  <a:cubicBezTo>
                    <a:pt x="679" y="136"/>
                    <a:pt x="683" y="136"/>
                    <a:pt x="687" y="136"/>
                  </a:cubicBezTo>
                  <a:cubicBezTo>
                    <a:pt x="687" y="137"/>
                    <a:pt x="687" y="138"/>
                    <a:pt x="687" y="139"/>
                  </a:cubicBezTo>
                  <a:cubicBezTo>
                    <a:pt x="683" y="139"/>
                    <a:pt x="679" y="139"/>
                    <a:pt x="674" y="139"/>
                  </a:cubicBezTo>
                  <a:cubicBezTo>
                    <a:pt x="674" y="138"/>
                    <a:pt x="674" y="137"/>
                    <a:pt x="674" y="136"/>
                  </a:cubicBezTo>
                  <a:close/>
                  <a:moveTo>
                    <a:pt x="674" y="181"/>
                  </a:moveTo>
                  <a:cubicBezTo>
                    <a:pt x="679" y="181"/>
                    <a:pt x="683" y="181"/>
                    <a:pt x="687" y="181"/>
                  </a:cubicBezTo>
                  <a:cubicBezTo>
                    <a:pt x="687" y="182"/>
                    <a:pt x="687" y="183"/>
                    <a:pt x="687" y="184"/>
                  </a:cubicBezTo>
                  <a:cubicBezTo>
                    <a:pt x="683" y="184"/>
                    <a:pt x="679" y="184"/>
                    <a:pt x="674" y="184"/>
                  </a:cubicBezTo>
                  <a:cubicBezTo>
                    <a:pt x="674" y="183"/>
                    <a:pt x="674" y="182"/>
                    <a:pt x="674" y="181"/>
                  </a:cubicBezTo>
                  <a:close/>
                  <a:moveTo>
                    <a:pt x="674" y="227"/>
                  </a:moveTo>
                  <a:cubicBezTo>
                    <a:pt x="679" y="227"/>
                    <a:pt x="683" y="227"/>
                    <a:pt x="687" y="227"/>
                  </a:cubicBezTo>
                  <a:cubicBezTo>
                    <a:pt x="687" y="227"/>
                    <a:pt x="687" y="228"/>
                    <a:pt x="687" y="229"/>
                  </a:cubicBezTo>
                  <a:cubicBezTo>
                    <a:pt x="683" y="229"/>
                    <a:pt x="679" y="229"/>
                    <a:pt x="674" y="229"/>
                  </a:cubicBezTo>
                  <a:cubicBezTo>
                    <a:pt x="674" y="228"/>
                    <a:pt x="674" y="227"/>
                    <a:pt x="674" y="227"/>
                  </a:cubicBezTo>
                  <a:close/>
                  <a:moveTo>
                    <a:pt x="674" y="272"/>
                  </a:moveTo>
                  <a:cubicBezTo>
                    <a:pt x="679" y="272"/>
                    <a:pt x="683" y="272"/>
                    <a:pt x="687" y="272"/>
                  </a:cubicBezTo>
                  <a:cubicBezTo>
                    <a:pt x="687" y="273"/>
                    <a:pt x="687" y="274"/>
                    <a:pt x="687" y="274"/>
                  </a:cubicBezTo>
                  <a:cubicBezTo>
                    <a:pt x="683" y="274"/>
                    <a:pt x="679" y="274"/>
                    <a:pt x="674" y="274"/>
                  </a:cubicBezTo>
                  <a:cubicBezTo>
                    <a:pt x="674" y="274"/>
                    <a:pt x="674" y="273"/>
                    <a:pt x="674" y="272"/>
                  </a:cubicBezTo>
                  <a:close/>
                  <a:moveTo>
                    <a:pt x="674" y="317"/>
                  </a:moveTo>
                  <a:cubicBezTo>
                    <a:pt x="679" y="317"/>
                    <a:pt x="683" y="317"/>
                    <a:pt x="687" y="317"/>
                  </a:cubicBezTo>
                  <a:cubicBezTo>
                    <a:pt x="687" y="318"/>
                    <a:pt x="687" y="319"/>
                    <a:pt x="687" y="320"/>
                  </a:cubicBezTo>
                  <a:cubicBezTo>
                    <a:pt x="683" y="320"/>
                    <a:pt x="679" y="320"/>
                    <a:pt x="674" y="320"/>
                  </a:cubicBezTo>
                  <a:cubicBezTo>
                    <a:pt x="674" y="319"/>
                    <a:pt x="674" y="318"/>
                    <a:pt x="674" y="317"/>
                  </a:cubicBezTo>
                  <a:close/>
                  <a:moveTo>
                    <a:pt x="674" y="365"/>
                  </a:moveTo>
                  <a:cubicBezTo>
                    <a:pt x="674" y="364"/>
                    <a:pt x="674" y="363"/>
                    <a:pt x="674" y="362"/>
                  </a:cubicBezTo>
                  <a:cubicBezTo>
                    <a:pt x="679" y="362"/>
                    <a:pt x="683" y="362"/>
                    <a:pt x="687" y="362"/>
                  </a:cubicBezTo>
                  <a:cubicBezTo>
                    <a:pt x="687" y="363"/>
                    <a:pt x="687" y="364"/>
                    <a:pt x="687" y="365"/>
                  </a:cubicBezTo>
                  <a:cubicBezTo>
                    <a:pt x="683" y="365"/>
                    <a:pt x="679" y="365"/>
                    <a:pt x="674" y="365"/>
                  </a:cubicBezTo>
                  <a:close/>
                  <a:moveTo>
                    <a:pt x="674" y="408"/>
                  </a:moveTo>
                  <a:cubicBezTo>
                    <a:pt x="679" y="408"/>
                    <a:pt x="683" y="408"/>
                    <a:pt x="687" y="408"/>
                  </a:cubicBezTo>
                  <a:cubicBezTo>
                    <a:pt x="687" y="409"/>
                    <a:pt x="687" y="409"/>
                    <a:pt x="687" y="410"/>
                  </a:cubicBezTo>
                  <a:cubicBezTo>
                    <a:pt x="683" y="410"/>
                    <a:pt x="679" y="410"/>
                    <a:pt x="674" y="410"/>
                  </a:cubicBezTo>
                  <a:cubicBezTo>
                    <a:pt x="674" y="409"/>
                    <a:pt x="674" y="409"/>
                    <a:pt x="674" y="408"/>
                  </a:cubicBezTo>
                  <a:close/>
                  <a:moveTo>
                    <a:pt x="674" y="453"/>
                  </a:moveTo>
                  <a:cubicBezTo>
                    <a:pt x="679" y="453"/>
                    <a:pt x="683" y="453"/>
                    <a:pt x="687" y="453"/>
                  </a:cubicBezTo>
                  <a:cubicBezTo>
                    <a:pt x="687" y="454"/>
                    <a:pt x="687" y="455"/>
                    <a:pt x="687" y="456"/>
                  </a:cubicBezTo>
                  <a:cubicBezTo>
                    <a:pt x="683" y="456"/>
                    <a:pt x="679" y="456"/>
                    <a:pt x="674" y="456"/>
                  </a:cubicBezTo>
                  <a:cubicBezTo>
                    <a:pt x="674" y="455"/>
                    <a:pt x="674" y="454"/>
                    <a:pt x="674" y="453"/>
                  </a:cubicBezTo>
                  <a:close/>
                  <a:moveTo>
                    <a:pt x="693" y="0"/>
                  </a:moveTo>
                  <a:cubicBezTo>
                    <a:pt x="697" y="0"/>
                    <a:pt x="701" y="0"/>
                    <a:pt x="706" y="0"/>
                  </a:cubicBezTo>
                  <a:cubicBezTo>
                    <a:pt x="706" y="1"/>
                    <a:pt x="706" y="2"/>
                    <a:pt x="706" y="3"/>
                  </a:cubicBezTo>
                  <a:cubicBezTo>
                    <a:pt x="701" y="3"/>
                    <a:pt x="697" y="3"/>
                    <a:pt x="693" y="3"/>
                  </a:cubicBezTo>
                  <a:cubicBezTo>
                    <a:pt x="693" y="2"/>
                    <a:pt x="693" y="1"/>
                    <a:pt x="693" y="0"/>
                  </a:cubicBezTo>
                  <a:close/>
                  <a:moveTo>
                    <a:pt x="693" y="45"/>
                  </a:moveTo>
                  <a:cubicBezTo>
                    <a:pt x="697" y="45"/>
                    <a:pt x="701" y="45"/>
                    <a:pt x="706" y="45"/>
                  </a:cubicBezTo>
                  <a:cubicBezTo>
                    <a:pt x="706" y="46"/>
                    <a:pt x="706" y="47"/>
                    <a:pt x="706" y="48"/>
                  </a:cubicBezTo>
                  <a:cubicBezTo>
                    <a:pt x="701" y="48"/>
                    <a:pt x="697" y="48"/>
                    <a:pt x="693" y="48"/>
                  </a:cubicBezTo>
                  <a:cubicBezTo>
                    <a:pt x="693" y="47"/>
                    <a:pt x="693" y="46"/>
                    <a:pt x="693" y="45"/>
                  </a:cubicBezTo>
                  <a:close/>
                  <a:moveTo>
                    <a:pt x="693" y="91"/>
                  </a:moveTo>
                  <a:cubicBezTo>
                    <a:pt x="697" y="91"/>
                    <a:pt x="701" y="91"/>
                    <a:pt x="706" y="91"/>
                  </a:cubicBezTo>
                  <a:cubicBezTo>
                    <a:pt x="706" y="92"/>
                    <a:pt x="706" y="92"/>
                    <a:pt x="706" y="93"/>
                  </a:cubicBezTo>
                  <a:cubicBezTo>
                    <a:pt x="701" y="93"/>
                    <a:pt x="697" y="93"/>
                    <a:pt x="693" y="93"/>
                  </a:cubicBezTo>
                  <a:cubicBezTo>
                    <a:pt x="693" y="92"/>
                    <a:pt x="693" y="92"/>
                    <a:pt x="693" y="91"/>
                  </a:cubicBezTo>
                  <a:close/>
                  <a:moveTo>
                    <a:pt x="693" y="136"/>
                  </a:moveTo>
                  <a:cubicBezTo>
                    <a:pt x="697" y="136"/>
                    <a:pt x="701" y="136"/>
                    <a:pt x="706" y="136"/>
                  </a:cubicBezTo>
                  <a:cubicBezTo>
                    <a:pt x="706" y="137"/>
                    <a:pt x="706" y="138"/>
                    <a:pt x="706" y="139"/>
                  </a:cubicBezTo>
                  <a:cubicBezTo>
                    <a:pt x="701" y="139"/>
                    <a:pt x="697" y="139"/>
                    <a:pt x="693" y="139"/>
                  </a:cubicBezTo>
                  <a:cubicBezTo>
                    <a:pt x="693" y="138"/>
                    <a:pt x="693" y="137"/>
                    <a:pt x="693" y="136"/>
                  </a:cubicBezTo>
                  <a:close/>
                  <a:moveTo>
                    <a:pt x="693" y="181"/>
                  </a:moveTo>
                  <a:cubicBezTo>
                    <a:pt x="697" y="181"/>
                    <a:pt x="701" y="181"/>
                    <a:pt x="706" y="181"/>
                  </a:cubicBezTo>
                  <a:cubicBezTo>
                    <a:pt x="706" y="182"/>
                    <a:pt x="706" y="183"/>
                    <a:pt x="706" y="184"/>
                  </a:cubicBezTo>
                  <a:cubicBezTo>
                    <a:pt x="701" y="184"/>
                    <a:pt x="697" y="184"/>
                    <a:pt x="693" y="184"/>
                  </a:cubicBezTo>
                  <a:cubicBezTo>
                    <a:pt x="693" y="183"/>
                    <a:pt x="693" y="182"/>
                    <a:pt x="693" y="181"/>
                  </a:cubicBezTo>
                  <a:close/>
                  <a:moveTo>
                    <a:pt x="693" y="227"/>
                  </a:moveTo>
                  <a:cubicBezTo>
                    <a:pt x="697" y="227"/>
                    <a:pt x="701" y="227"/>
                    <a:pt x="706" y="227"/>
                  </a:cubicBezTo>
                  <a:cubicBezTo>
                    <a:pt x="706" y="227"/>
                    <a:pt x="706" y="228"/>
                    <a:pt x="706" y="229"/>
                  </a:cubicBezTo>
                  <a:cubicBezTo>
                    <a:pt x="701" y="229"/>
                    <a:pt x="697" y="229"/>
                    <a:pt x="693" y="229"/>
                  </a:cubicBezTo>
                  <a:cubicBezTo>
                    <a:pt x="693" y="228"/>
                    <a:pt x="693" y="227"/>
                    <a:pt x="693" y="227"/>
                  </a:cubicBezTo>
                  <a:close/>
                  <a:moveTo>
                    <a:pt x="693" y="272"/>
                  </a:moveTo>
                  <a:cubicBezTo>
                    <a:pt x="697" y="272"/>
                    <a:pt x="701" y="272"/>
                    <a:pt x="706" y="272"/>
                  </a:cubicBezTo>
                  <a:cubicBezTo>
                    <a:pt x="706" y="273"/>
                    <a:pt x="706" y="274"/>
                    <a:pt x="706" y="274"/>
                  </a:cubicBezTo>
                  <a:cubicBezTo>
                    <a:pt x="701" y="274"/>
                    <a:pt x="697" y="274"/>
                    <a:pt x="693" y="274"/>
                  </a:cubicBezTo>
                  <a:cubicBezTo>
                    <a:pt x="693" y="274"/>
                    <a:pt x="693" y="273"/>
                    <a:pt x="693" y="272"/>
                  </a:cubicBezTo>
                  <a:close/>
                  <a:moveTo>
                    <a:pt x="693" y="317"/>
                  </a:moveTo>
                  <a:cubicBezTo>
                    <a:pt x="697" y="317"/>
                    <a:pt x="701" y="317"/>
                    <a:pt x="706" y="317"/>
                  </a:cubicBezTo>
                  <a:cubicBezTo>
                    <a:pt x="706" y="318"/>
                    <a:pt x="706" y="319"/>
                    <a:pt x="706" y="320"/>
                  </a:cubicBezTo>
                  <a:cubicBezTo>
                    <a:pt x="701" y="320"/>
                    <a:pt x="697" y="320"/>
                    <a:pt x="693" y="320"/>
                  </a:cubicBezTo>
                  <a:cubicBezTo>
                    <a:pt x="693" y="319"/>
                    <a:pt x="693" y="318"/>
                    <a:pt x="693" y="317"/>
                  </a:cubicBezTo>
                  <a:close/>
                  <a:moveTo>
                    <a:pt x="693" y="365"/>
                  </a:moveTo>
                  <a:cubicBezTo>
                    <a:pt x="693" y="364"/>
                    <a:pt x="693" y="363"/>
                    <a:pt x="693" y="362"/>
                  </a:cubicBezTo>
                  <a:cubicBezTo>
                    <a:pt x="697" y="362"/>
                    <a:pt x="701" y="362"/>
                    <a:pt x="706" y="362"/>
                  </a:cubicBezTo>
                  <a:cubicBezTo>
                    <a:pt x="706" y="363"/>
                    <a:pt x="706" y="364"/>
                    <a:pt x="706" y="365"/>
                  </a:cubicBezTo>
                  <a:cubicBezTo>
                    <a:pt x="701" y="365"/>
                    <a:pt x="697" y="365"/>
                    <a:pt x="693" y="365"/>
                  </a:cubicBezTo>
                  <a:close/>
                  <a:moveTo>
                    <a:pt x="693" y="408"/>
                  </a:moveTo>
                  <a:cubicBezTo>
                    <a:pt x="697" y="408"/>
                    <a:pt x="701" y="408"/>
                    <a:pt x="706" y="408"/>
                  </a:cubicBezTo>
                  <a:cubicBezTo>
                    <a:pt x="706" y="409"/>
                    <a:pt x="706" y="409"/>
                    <a:pt x="706" y="410"/>
                  </a:cubicBezTo>
                  <a:cubicBezTo>
                    <a:pt x="701" y="410"/>
                    <a:pt x="697" y="410"/>
                    <a:pt x="693" y="410"/>
                  </a:cubicBezTo>
                  <a:cubicBezTo>
                    <a:pt x="693" y="409"/>
                    <a:pt x="693" y="409"/>
                    <a:pt x="693" y="408"/>
                  </a:cubicBezTo>
                  <a:close/>
                  <a:moveTo>
                    <a:pt x="693" y="453"/>
                  </a:moveTo>
                  <a:cubicBezTo>
                    <a:pt x="697" y="453"/>
                    <a:pt x="701" y="453"/>
                    <a:pt x="706" y="453"/>
                  </a:cubicBezTo>
                  <a:cubicBezTo>
                    <a:pt x="706" y="454"/>
                    <a:pt x="706" y="455"/>
                    <a:pt x="706" y="456"/>
                  </a:cubicBezTo>
                  <a:cubicBezTo>
                    <a:pt x="701" y="456"/>
                    <a:pt x="697" y="456"/>
                    <a:pt x="693" y="456"/>
                  </a:cubicBezTo>
                  <a:cubicBezTo>
                    <a:pt x="693" y="455"/>
                    <a:pt x="693" y="454"/>
                    <a:pt x="693" y="453"/>
                  </a:cubicBezTo>
                  <a:close/>
                  <a:moveTo>
                    <a:pt x="711" y="0"/>
                  </a:moveTo>
                  <a:cubicBezTo>
                    <a:pt x="715" y="0"/>
                    <a:pt x="720" y="0"/>
                    <a:pt x="724" y="0"/>
                  </a:cubicBezTo>
                  <a:cubicBezTo>
                    <a:pt x="724" y="1"/>
                    <a:pt x="724" y="2"/>
                    <a:pt x="724" y="3"/>
                  </a:cubicBezTo>
                  <a:cubicBezTo>
                    <a:pt x="720" y="3"/>
                    <a:pt x="715" y="3"/>
                    <a:pt x="711" y="3"/>
                  </a:cubicBezTo>
                  <a:cubicBezTo>
                    <a:pt x="711" y="2"/>
                    <a:pt x="711" y="1"/>
                    <a:pt x="711" y="0"/>
                  </a:cubicBezTo>
                  <a:close/>
                  <a:moveTo>
                    <a:pt x="711" y="45"/>
                  </a:moveTo>
                  <a:cubicBezTo>
                    <a:pt x="715" y="45"/>
                    <a:pt x="720" y="45"/>
                    <a:pt x="724" y="45"/>
                  </a:cubicBezTo>
                  <a:cubicBezTo>
                    <a:pt x="724" y="46"/>
                    <a:pt x="724" y="47"/>
                    <a:pt x="724" y="48"/>
                  </a:cubicBezTo>
                  <a:cubicBezTo>
                    <a:pt x="720" y="48"/>
                    <a:pt x="715" y="48"/>
                    <a:pt x="711" y="48"/>
                  </a:cubicBezTo>
                  <a:cubicBezTo>
                    <a:pt x="711" y="47"/>
                    <a:pt x="711" y="46"/>
                    <a:pt x="711" y="45"/>
                  </a:cubicBezTo>
                  <a:close/>
                  <a:moveTo>
                    <a:pt x="711" y="91"/>
                  </a:moveTo>
                  <a:cubicBezTo>
                    <a:pt x="715" y="91"/>
                    <a:pt x="720" y="91"/>
                    <a:pt x="724" y="91"/>
                  </a:cubicBezTo>
                  <a:cubicBezTo>
                    <a:pt x="724" y="92"/>
                    <a:pt x="724" y="92"/>
                    <a:pt x="724" y="93"/>
                  </a:cubicBezTo>
                  <a:cubicBezTo>
                    <a:pt x="720" y="93"/>
                    <a:pt x="715" y="93"/>
                    <a:pt x="711" y="93"/>
                  </a:cubicBezTo>
                  <a:cubicBezTo>
                    <a:pt x="711" y="92"/>
                    <a:pt x="711" y="92"/>
                    <a:pt x="711" y="91"/>
                  </a:cubicBezTo>
                  <a:close/>
                  <a:moveTo>
                    <a:pt x="711" y="136"/>
                  </a:moveTo>
                  <a:cubicBezTo>
                    <a:pt x="715" y="136"/>
                    <a:pt x="720" y="136"/>
                    <a:pt x="724" y="136"/>
                  </a:cubicBezTo>
                  <a:cubicBezTo>
                    <a:pt x="724" y="137"/>
                    <a:pt x="724" y="138"/>
                    <a:pt x="724" y="139"/>
                  </a:cubicBezTo>
                  <a:cubicBezTo>
                    <a:pt x="720" y="139"/>
                    <a:pt x="715" y="139"/>
                    <a:pt x="711" y="139"/>
                  </a:cubicBezTo>
                  <a:cubicBezTo>
                    <a:pt x="711" y="138"/>
                    <a:pt x="711" y="137"/>
                    <a:pt x="711" y="136"/>
                  </a:cubicBezTo>
                  <a:close/>
                  <a:moveTo>
                    <a:pt x="711" y="181"/>
                  </a:moveTo>
                  <a:cubicBezTo>
                    <a:pt x="715" y="181"/>
                    <a:pt x="720" y="181"/>
                    <a:pt x="724" y="181"/>
                  </a:cubicBezTo>
                  <a:cubicBezTo>
                    <a:pt x="724" y="182"/>
                    <a:pt x="724" y="183"/>
                    <a:pt x="724" y="184"/>
                  </a:cubicBezTo>
                  <a:cubicBezTo>
                    <a:pt x="720" y="184"/>
                    <a:pt x="715" y="184"/>
                    <a:pt x="711" y="184"/>
                  </a:cubicBezTo>
                  <a:cubicBezTo>
                    <a:pt x="711" y="183"/>
                    <a:pt x="711" y="182"/>
                    <a:pt x="711" y="181"/>
                  </a:cubicBezTo>
                  <a:close/>
                  <a:moveTo>
                    <a:pt x="711" y="227"/>
                  </a:moveTo>
                  <a:cubicBezTo>
                    <a:pt x="715" y="227"/>
                    <a:pt x="720" y="227"/>
                    <a:pt x="724" y="227"/>
                  </a:cubicBezTo>
                  <a:cubicBezTo>
                    <a:pt x="724" y="227"/>
                    <a:pt x="724" y="228"/>
                    <a:pt x="724" y="229"/>
                  </a:cubicBezTo>
                  <a:cubicBezTo>
                    <a:pt x="720" y="229"/>
                    <a:pt x="715" y="229"/>
                    <a:pt x="711" y="229"/>
                  </a:cubicBezTo>
                  <a:cubicBezTo>
                    <a:pt x="711" y="228"/>
                    <a:pt x="711" y="227"/>
                    <a:pt x="711" y="227"/>
                  </a:cubicBezTo>
                  <a:close/>
                  <a:moveTo>
                    <a:pt x="711" y="272"/>
                  </a:moveTo>
                  <a:cubicBezTo>
                    <a:pt x="715" y="272"/>
                    <a:pt x="720" y="272"/>
                    <a:pt x="724" y="272"/>
                  </a:cubicBezTo>
                  <a:cubicBezTo>
                    <a:pt x="724" y="273"/>
                    <a:pt x="724" y="274"/>
                    <a:pt x="724" y="274"/>
                  </a:cubicBezTo>
                  <a:cubicBezTo>
                    <a:pt x="720" y="274"/>
                    <a:pt x="715" y="274"/>
                    <a:pt x="711" y="274"/>
                  </a:cubicBezTo>
                  <a:cubicBezTo>
                    <a:pt x="711" y="274"/>
                    <a:pt x="711" y="273"/>
                    <a:pt x="711" y="272"/>
                  </a:cubicBezTo>
                  <a:close/>
                  <a:moveTo>
                    <a:pt x="711" y="317"/>
                  </a:moveTo>
                  <a:cubicBezTo>
                    <a:pt x="715" y="317"/>
                    <a:pt x="720" y="317"/>
                    <a:pt x="724" y="317"/>
                  </a:cubicBezTo>
                  <a:cubicBezTo>
                    <a:pt x="724" y="318"/>
                    <a:pt x="724" y="319"/>
                    <a:pt x="724" y="320"/>
                  </a:cubicBezTo>
                  <a:cubicBezTo>
                    <a:pt x="720" y="320"/>
                    <a:pt x="715" y="320"/>
                    <a:pt x="711" y="320"/>
                  </a:cubicBezTo>
                  <a:cubicBezTo>
                    <a:pt x="711" y="319"/>
                    <a:pt x="711" y="318"/>
                    <a:pt x="711" y="317"/>
                  </a:cubicBezTo>
                  <a:close/>
                  <a:moveTo>
                    <a:pt x="711" y="365"/>
                  </a:moveTo>
                  <a:cubicBezTo>
                    <a:pt x="711" y="364"/>
                    <a:pt x="711" y="363"/>
                    <a:pt x="711" y="362"/>
                  </a:cubicBezTo>
                  <a:cubicBezTo>
                    <a:pt x="715" y="362"/>
                    <a:pt x="720" y="362"/>
                    <a:pt x="724" y="362"/>
                  </a:cubicBezTo>
                  <a:cubicBezTo>
                    <a:pt x="724" y="363"/>
                    <a:pt x="724" y="364"/>
                    <a:pt x="724" y="365"/>
                  </a:cubicBezTo>
                  <a:cubicBezTo>
                    <a:pt x="720" y="365"/>
                    <a:pt x="715" y="365"/>
                    <a:pt x="711" y="365"/>
                  </a:cubicBezTo>
                  <a:close/>
                  <a:moveTo>
                    <a:pt x="711" y="408"/>
                  </a:moveTo>
                  <a:cubicBezTo>
                    <a:pt x="715" y="408"/>
                    <a:pt x="720" y="408"/>
                    <a:pt x="724" y="408"/>
                  </a:cubicBezTo>
                  <a:cubicBezTo>
                    <a:pt x="724" y="409"/>
                    <a:pt x="724" y="409"/>
                    <a:pt x="724" y="410"/>
                  </a:cubicBezTo>
                  <a:cubicBezTo>
                    <a:pt x="720" y="410"/>
                    <a:pt x="715" y="410"/>
                    <a:pt x="711" y="410"/>
                  </a:cubicBezTo>
                  <a:cubicBezTo>
                    <a:pt x="711" y="409"/>
                    <a:pt x="711" y="409"/>
                    <a:pt x="711" y="408"/>
                  </a:cubicBezTo>
                  <a:close/>
                  <a:moveTo>
                    <a:pt x="711" y="453"/>
                  </a:moveTo>
                  <a:cubicBezTo>
                    <a:pt x="715" y="453"/>
                    <a:pt x="720" y="453"/>
                    <a:pt x="724" y="453"/>
                  </a:cubicBezTo>
                  <a:cubicBezTo>
                    <a:pt x="724" y="454"/>
                    <a:pt x="724" y="455"/>
                    <a:pt x="724" y="456"/>
                  </a:cubicBezTo>
                  <a:cubicBezTo>
                    <a:pt x="720" y="456"/>
                    <a:pt x="715" y="456"/>
                    <a:pt x="711" y="456"/>
                  </a:cubicBezTo>
                  <a:cubicBezTo>
                    <a:pt x="711" y="455"/>
                    <a:pt x="711" y="454"/>
                    <a:pt x="711" y="453"/>
                  </a:cubicBezTo>
                  <a:close/>
                  <a:moveTo>
                    <a:pt x="729" y="0"/>
                  </a:moveTo>
                  <a:cubicBezTo>
                    <a:pt x="733" y="0"/>
                    <a:pt x="738" y="0"/>
                    <a:pt x="742" y="0"/>
                  </a:cubicBezTo>
                  <a:cubicBezTo>
                    <a:pt x="742" y="1"/>
                    <a:pt x="742" y="2"/>
                    <a:pt x="742" y="3"/>
                  </a:cubicBezTo>
                  <a:cubicBezTo>
                    <a:pt x="738" y="3"/>
                    <a:pt x="733" y="3"/>
                    <a:pt x="729" y="3"/>
                  </a:cubicBezTo>
                  <a:cubicBezTo>
                    <a:pt x="729" y="2"/>
                    <a:pt x="729" y="1"/>
                    <a:pt x="729" y="0"/>
                  </a:cubicBezTo>
                  <a:close/>
                  <a:moveTo>
                    <a:pt x="729" y="45"/>
                  </a:moveTo>
                  <a:cubicBezTo>
                    <a:pt x="733" y="45"/>
                    <a:pt x="738" y="45"/>
                    <a:pt x="742" y="45"/>
                  </a:cubicBezTo>
                  <a:cubicBezTo>
                    <a:pt x="742" y="46"/>
                    <a:pt x="742" y="47"/>
                    <a:pt x="742" y="48"/>
                  </a:cubicBezTo>
                  <a:cubicBezTo>
                    <a:pt x="738" y="48"/>
                    <a:pt x="733" y="48"/>
                    <a:pt x="729" y="48"/>
                  </a:cubicBezTo>
                  <a:cubicBezTo>
                    <a:pt x="729" y="47"/>
                    <a:pt x="729" y="46"/>
                    <a:pt x="729" y="45"/>
                  </a:cubicBezTo>
                  <a:close/>
                  <a:moveTo>
                    <a:pt x="729" y="91"/>
                  </a:moveTo>
                  <a:cubicBezTo>
                    <a:pt x="733" y="91"/>
                    <a:pt x="738" y="91"/>
                    <a:pt x="742" y="91"/>
                  </a:cubicBezTo>
                  <a:cubicBezTo>
                    <a:pt x="742" y="92"/>
                    <a:pt x="742" y="92"/>
                    <a:pt x="742" y="93"/>
                  </a:cubicBezTo>
                  <a:cubicBezTo>
                    <a:pt x="738" y="93"/>
                    <a:pt x="733" y="93"/>
                    <a:pt x="729" y="93"/>
                  </a:cubicBezTo>
                  <a:cubicBezTo>
                    <a:pt x="729" y="92"/>
                    <a:pt x="729" y="92"/>
                    <a:pt x="729" y="91"/>
                  </a:cubicBezTo>
                  <a:close/>
                  <a:moveTo>
                    <a:pt x="729" y="136"/>
                  </a:moveTo>
                  <a:cubicBezTo>
                    <a:pt x="733" y="136"/>
                    <a:pt x="738" y="136"/>
                    <a:pt x="742" y="136"/>
                  </a:cubicBezTo>
                  <a:cubicBezTo>
                    <a:pt x="742" y="137"/>
                    <a:pt x="742" y="138"/>
                    <a:pt x="742" y="139"/>
                  </a:cubicBezTo>
                  <a:cubicBezTo>
                    <a:pt x="738" y="139"/>
                    <a:pt x="733" y="139"/>
                    <a:pt x="729" y="139"/>
                  </a:cubicBezTo>
                  <a:cubicBezTo>
                    <a:pt x="729" y="138"/>
                    <a:pt x="729" y="137"/>
                    <a:pt x="729" y="136"/>
                  </a:cubicBezTo>
                  <a:close/>
                  <a:moveTo>
                    <a:pt x="729" y="181"/>
                  </a:moveTo>
                  <a:cubicBezTo>
                    <a:pt x="733" y="181"/>
                    <a:pt x="738" y="181"/>
                    <a:pt x="742" y="181"/>
                  </a:cubicBezTo>
                  <a:cubicBezTo>
                    <a:pt x="742" y="182"/>
                    <a:pt x="742" y="183"/>
                    <a:pt x="742" y="184"/>
                  </a:cubicBezTo>
                  <a:cubicBezTo>
                    <a:pt x="738" y="184"/>
                    <a:pt x="733" y="184"/>
                    <a:pt x="729" y="184"/>
                  </a:cubicBezTo>
                  <a:cubicBezTo>
                    <a:pt x="729" y="183"/>
                    <a:pt x="729" y="182"/>
                    <a:pt x="729" y="181"/>
                  </a:cubicBezTo>
                  <a:close/>
                  <a:moveTo>
                    <a:pt x="729" y="227"/>
                  </a:moveTo>
                  <a:cubicBezTo>
                    <a:pt x="733" y="227"/>
                    <a:pt x="738" y="227"/>
                    <a:pt x="742" y="227"/>
                  </a:cubicBezTo>
                  <a:cubicBezTo>
                    <a:pt x="742" y="227"/>
                    <a:pt x="742" y="228"/>
                    <a:pt x="742" y="229"/>
                  </a:cubicBezTo>
                  <a:cubicBezTo>
                    <a:pt x="738" y="229"/>
                    <a:pt x="733" y="229"/>
                    <a:pt x="729" y="229"/>
                  </a:cubicBezTo>
                  <a:cubicBezTo>
                    <a:pt x="729" y="228"/>
                    <a:pt x="729" y="227"/>
                    <a:pt x="729" y="227"/>
                  </a:cubicBezTo>
                  <a:close/>
                  <a:moveTo>
                    <a:pt x="729" y="272"/>
                  </a:moveTo>
                  <a:cubicBezTo>
                    <a:pt x="733" y="272"/>
                    <a:pt x="738" y="272"/>
                    <a:pt x="742" y="272"/>
                  </a:cubicBezTo>
                  <a:cubicBezTo>
                    <a:pt x="742" y="273"/>
                    <a:pt x="742" y="274"/>
                    <a:pt x="742" y="274"/>
                  </a:cubicBezTo>
                  <a:cubicBezTo>
                    <a:pt x="738" y="274"/>
                    <a:pt x="733" y="274"/>
                    <a:pt x="729" y="274"/>
                  </a:cubicBezTo>
                  <a:cubicBezTo>
                    <a:pt x="729" y="274"/>
                    <a:pt x="729" y="273"/>
                    <a:pt x="729" y="272"/>
                  </a:cubicBezTo>
                  <a:close/>
                  <a:moveTo>
                    <a:pt x="729" y="317"/>
                  </a:moveTo>
                  <a:cubicBezTo>
                    <a:pt x="733" y="317"/>
                    <a:pt x="738" y="317"/>
                    <a:pt x="742" y="317"/>
                  </a:cubicBezTo>
                  <a:cubicBezTo>
                    <a:pt x="742" y="318"/>
                    <a:pt x="742" y="319"/>
                    <a:pt x="742" y="320"/>
                  </a:cubicBezTo>
                  <a:cubicBezTo>
                    <a:pt x="738" y="320"/>
                    <a:pt x="733" y="320"/>
                    <a:pt x="729" y="320"/>
                  </a:cubicBezTo>
                  <a:cubicBezTo>
                    <a:pt x="729" y="319"/>
                    <a:pt x="729" y="318"/>
                    <a:pt x="729" y="317"/>
                  </a:cubicBezTo>
                  <a:close/>
                  <a:moveTo>
                    <a:pt x="729" y="365"/>
                  </a:moveTo>
                  <a:cubicBezTo>
                    <a:pt x="729" y="364"/>
                    <a:pt x="729" y="363"/>
                    <a:pt x="729" y="362"/>
                  </a:cubicBezTo>
                  <a:cubicBezTo>
                    <a:pt x="733" y="362"/>
                    <a:pt x="738" y="362"/>
                    <a:pt x="742" y="362"/>
                  </a:cubicBezTo>
                  <a:cubicBezTo>
                    <a:pt x="742" y="363"/>
                    <a:pt x="742" y="364"/>
                    <a:pt x="742" y="365"/>
                  </a:cubicBezTo>
                  <a:cubicBezTo>
                    <a:pt x="738" y="365"/>
                    <a:pt x="733" y="365"/>
                    <a:pt x="729" y="365"/>
                  </a:cubicBezTo>
                  <a:close/>
                  <a:moveTo>
                    <a:pt x="729" y="408"/>
                  </a:moveTo>
                  <a:cubicBezTo>
                    <a:pt x="733" y="408"/>
                    <a:pt x="738" y="408"/>
                    <a:pt x="742" y="408"/>
                  </a:cubicBezTo>
                  <a:cubicBezTo>
                    <a:pt x="742" y="409"/>
                    <a:pt x="742" y="409"/>
                    <a:pt x="742" y="410"/>
                  </a:cubicBezTo>
                  <a:cubicBezTo>
                    <a:pt x="738" y="410"/>
                    <a:pt x="733" y="410"/>
                    <a:pt x="729" y="410"/>
                  </a:cubicBezTo>
                  <a:cubicBezTo>
                    <a:pt x="729" y="409"/>
                    <a:pt x="729" y="409"/>
                    <a:pt x="729" y="408"/>
                  </a:cubicBezTo>
                  <a:close/>
                  <a:moveTo>
                    <a:pt x="729" y="453"/>
                  </a:moveTo>
                  <a:cubicBezTo>
                    <a:pt x="733" y="453"/>
                    <a:pt x="738" y="453"/>
                    <a:pt x="742" y="453"/>
                  </a:cubicBezTo>
                  <a:cubicBezTo>
                    <a:pt x="742" y="454"/>
                    <a:pt x="742" y="455"/>
                    <a:pt x="742" y="456"/>
                  </a:cubicBezTo>
                  <a:cubicBezTo>
                    <a:pt x="738" y="456"/>
                    <a:pt x="733" y="456"/>
                    <a:pt x="729" y="456"/>
                  </a:cubicBezTo>
                  <a:cubicBezTo>
                    <a:pt x="729" y="455"/>
                    <a:pt x="729" y="454"/>
                    <a:pt x="729" y="453"/>
                  </a:cubicBezTo>
                  <a:close/>
                  <a:moveTo>
                    <a:pt x="747" y="0"/>
                  </a:moveTo>
                  <a:cubicBezTo>
                    <a:pt x="752" y="0"/>
                    <a:pt x="756" y="0"/>
                    <a:pt x="760" y="0"/>
                  </a:cubicBezTo>
                  <a:cubicBezTo>
                    <a:pt x="760" y="1"/>
                    <a:pt x="760" y="2"/>
                    <a:pt x="760" y="3"/>
                  </a:cubicBezTo>
                  <a:cubicBezTo>
                    <a:pt x="756" y="3"/>
                    <a:pt x="752" y="3"/>
                    <a:pt x="747" y="3"/>
                  </a:cubicBezTo>
                  <a:cubicBezTo>
                    <a:pt x="747" y="2"/>
                    <a:pt x="747" y="1"/>
                    <a:pt x="747" y="0"/>
                  </a:cubicBezTo>
                  <a:close/>
                  <a:moveTo>
                    <a:pt x="747" y="45"/>
                  </a:moveTo>
                  <a:cubicBezTo>
                    <a:pt x="752" y="45"/>
                    <a:pt x="756" y="45"/>
                    <a:pt x="760" y="45"/>
                  </a:cubicBezTo>
                  <a:cubicBezTo>
                    <a:pt x="760" y="46"/>
                    <a:pt x="760" y="47"/>
                    <a:pt x="760" y="48"/>
                  </a:cubicBezTo>
                  <a:cubicBezTo>
                    <a:pt x="756" y="48"/>
                    <a:pt x="752" y="48"/>
                    <a:pt x="747" y="48"/>
                  </a:cubicBezTo>
                  <a:cubicBezTo>
                    <a:pt x="747" y="47"/>
                    <a:pt x="747" y="46"/>
                    <a:pt x="747" y="45"/>
                  </a:cubicBezTo>
                  <a:close/>
                  <a:moveTo>
                    <a:pt x="747" y="91"/>
                  </a:moveTo>
                  <a:cubicBezTo>
                    <a:pt x="752" y="91"/>
                    <a:pt x="756" y="91"/>
                    <a:pt x="760" y="91"/>
                  </a:cubicBezTo>
                  <a:cubicBezTo>
                    <a:pt x="760" y="92"/>
                    <a:pt x="760" y="92"/>
                    <a:pt x="760" y="93"/>
                  </a:cubicBezTo>
                  <a:cubicBezTo>
                    <a:pt x="756" y="93"/>
                    <a:pt x="752" y="93"/>
                    <a:pt x="747" y="93"/>
                  </a:cubicBezTo>
                  <a:cubicBezTo>
                    <a:pt x="747" y="92"/>
                    <a:pt x="747" y="92"/>
                    <a:pt x="747" y="91"/>
                  </a:cubicBezTo>
                  <a:close/>
                  <a:moveTo>
                    <a:pt x="747" y="136"/>
                  </a:moveTo>
                  <a:cubicBezTo>
                    <a:pt x="752" y="136"/>
                    <a:pt x="756" y="136"/>
                    <a:pt x="760" y="136"/>
                  </a:cubicBezTo>
                  <a:cubicBezTo>
                    <a:pt x="760" y="137"/>
                    <a:pt x="760" y="138"/>
                    <a:pt x="760" y="139"/>
                  </a:cubicBezTo>
                  <a:cubicBezTo>
                    <a:pt x="756" y="139"/>
                    <a:pt x="752" y="139"/>
                    <a:pt x="747" y="139"/>
                  </a:cubicBezTo>
                  <a:cubicBezTo>
                    <a:pt x="747" y="138"/>
                    <a:pt x="747" y="137"/>
                    <a:pt x="747" y="136"/>
                  </a:cubicBezTo>
                  <a:close/>
                  <a:moveTo>
                    <a:pt x="747" y="181"/>
                  </a:moveTo>
                  <a:cubicBezTo>
                    <a:pt x="752" y="181"/>
                    <a:pt x="756" y="181"/>
                    <a:pt x="760" y="181"/>
                  </a:cubicBezTo>
                  <a:cubicBezTo>
                    <a:pt x="760" y="182"/>
                    <a:pt x="760" y="183"/>
                    <a:pt x="760" y="184"/>
                  </a:cubicBezTo>
                  <a:cubicBezTo>
                    <a:pt x="756" y="184"/>
                    <a:pt x="752" y="184"/>
                    <a:pt x="747" y="184"/>
                  </a:cubicBezTo>
                  <a:cubicBezTo>
                    <a:pt x="747" y="183"/>
                    <a:pt x="747" y="182"/>
                    <a:pt x="747" y="181"/>
                  </a:cubicBezTo>
                  <a:close/>
                  <a:moveTo>
                    <a:pt x="747" y="227"/>
                  </a:moveTo>
                  <a:cubicBezTo>
                    <a:pt x="752" y="227"/>
                    <a:pt x="756" y="227"/>
                    <a:pt x="760" y="227"/>
                  </a:cubicBezTo>
                  <a:cubicBezTo>
                    <a:pt x="760" y="227"/>
                    <a:pt x="760" y="228"/>
                    <a:pt x="760" y="229"/>
                  </a:cubicBezTo>
                  <a:cubicBezTo>
                    <a:pt x="756" y="229"/>
                    <a:pt x="752" y="229"/>
                    <a:pt x="747" y="229"/>
                  </a:cubicBezTo>
                  <a:cubicBezTo>
                    <a:pt x="747" y="228"/>
                    <a:pt x="747" y="227"/>
                    <a:pt x="747" y="227"/>
                  </a:cubicBezTo>
                  <a:close/>
                  <a:moveTo>
                    <a:pt x="747" y="272"/>
                  </a:moveTo>
                  <a:cubicBezTo>
                    <a:pt x="752" y="272"/>
                    <a:pt x="756" y="272"/>
                    <a:pt x="760" y="272"/>
                  </a:cubicBezTo>
                  <a:cubicBezTo>
                    <a:pt x="760" y="273"/>
                    <a:pt x="760" y="274"/>
                    <a:pt x="760" y="274"/>
                  </a:cubicBezTo>
                  <a:cubicBezTo>
                    <a:pt x="756" y="274"/>
                    <a:pt x="752" y="274"/>
                    <a:pt x="747" y="274"/>
                  </a:cubicBezTo>
                  <a:cubicBezTo>
                    <a:pt x="747" y="274"/>
                    <a:pt x="747" y="273"/>
                    <a:pt x="747" y="272"/>
                  </a:cubicBezTo>
                  <a:close/>
                  <a:moveTo>
                    <a:pt x="747" y="317"/>
                  </a:moveTo>
                  <a:cubicBezTo>
                    <a:pt x="752" y="317"/>
                    <a:pt x="756" y="317"/>
                    <a:pt x="760" y="317"/>
                  </a:cubicBezTo>
                  <a:cubicBezTo>
                    <a:pt x="760" y="318"/>
                    <a:pt x="760" y="319"/>
                    <a:pt x="760" y="320"/>
                  </a:cubicBezTo>
                  <a:cubicBezTo>
                    <a:pt x="756" y="320"/>
                    <a:pt x="752" y="320"/>
                    <a:pt x="747" y="320"/>
                  </a:cubicBezTo>
                  <a:cubicBezTo>
                    <a:pt x="747" y="319"/>
                    <a:pt x="747" y="318"/>
                    <a:pt x="747" y="317"/>
                  </a:cubicBezTo>
                  <a:close/>
                  <a:moveTo>
                    <a:pt x="747" y="365"/>
                  </a:moveTo>
                  <a:cubicBezTo>
                    <a:pt x="747" y="364"/>
                    <a:pt x="747" y="363"/>
                    <a:pt x="747" y="362"/>
                  </a:cubicBezTo>
                  <a:cubicBezTo>
                    <a:pt x="752" y="362"/>
                    <a:pt x="756" y="362"/>
                    <a:pt x="760" y="362"/>
                  </a:cubicBezTo>
                  <a:cubicBezTo>
                    <a:pt x="760" y="363"/>
                    <a:pt x="760" y="364"/>
                    <a:pt x="760" y="365"/>
                  </a:cubicBezTo>
                  <a:cubicBezTo>
                    <a:pt x="756" y="365"/>
                    <a:pt x="752" y="365"/>
                    <a:pt x="747" y="365"/>
                  </a:cubicBezTo>
                  <a:close/>
                  <a:moveTo>
                    <a:pt x="747" y="408"/>
                  </a:moveTo>
                  <a:cubicBezTo>
                    <a:pt x="752" y="408"/>
                    <a:pt x="756" y="408"/>
                    <a:pt x="760" y="408"/>
                  </a:cubicBezTo>
                  <a:cubicBezTo>
                    <a:pt x="760" y="409"/>
                    <a:pt x="760" y="409"/>
                    <a:pt x="760" y="410"/>
                  </a:cubicBezTo>
                  <a:cubicBezTo>
                    <a:pt x="756" y="410"/>
                    <a:pt x="752" y="410"/>
                    <a:pt x="747" y="410"/>
                  </a:cubicBezTo>
                  <a:cubicBezTo>
                    <a:pt x="747" y="409"/>
                    <a:pt x="747" y="409"/>
                    <a:pt x="747" y="408"/>
                  </a:cubicBezTo>
                  <a:close/>
                  <a:moveTo>
                    <a:pt x="747" y="453"/>
                  </a:moveTo>
                  <a:cubicBezTo>
                    <a:pt x="752" y="453"/>
                    <a:pt x="756" y="453"/>
                    <a:pt x="760" y="453"/>
                  </a:cubicBezTo>
                  <a:cubicBezTo>
                    <a:pt x="760" y="454"/>
                    <a:pt x="760" y="455"/>
                    <a:pt x="760" y="456"/>
                  </a:cubicBezTo>
                  <a:cubicBezTo>
                    <a:pt x="756" y="456"/>
                    <a:pt x="752" y="456"/>
                    <a:pt x="747" y="456"/>
                  </a:cubicBezTo>
                  <a:cubicBezTo>
                    <a:pt x="747" y="455"/>
                    <a:pt x="747" y="454"/>
                    <a:pt x="747" y="453"/>
                  </a:cubicBezTo>
                  <a:close/>
                  <a:moveTo>
                    <a:pt x="766" y="0"/>
                  </a:moveTo>
                  <a:cubicBezTo>
                    <a:pt x="770" y="0"/>
                    <a:pt x="774" y="0"/>
                    <a:pt x="779" y="0"/>
                  </a:cubicBezTo>
                  <a:cubicBezTo>
                    <a:pt x="779" y="1"/>
                    <a:pt x="779" y="2"/>
                    <a:pt x="779" y="3"/>
                  </a:cubicBezTo>
                  <a:cubicBezTo>
                    <a:pt x="774" y="3"/>
                    <a:pt x="770" y="3"/>
                    <a:pt x="766" y="3"/>
                  </a:cubicBezTo>
                  <a:cubicBezTo>
                    <a:pt x="766" y="2"/>
                    <a:pt x="766" y="1"/>
                    <a:pt x="766" y="0"/>
                  </a:cubicBezTo>
                  <a:close/>
                  <a:moveTo>
                    <a:pt x="766" y="45"/>
                  </a:moveTo>
                  <a:cubicBezTo>
                    <a:pt x="770" y="45"/>
                    <a:pt x="774" y="45"/>
                    <a:pt x="779" y="45"/>
                  </a:cubicBezTo>
                  <a:cubicBezTo>
                    <a:pt x="779" y="46"/>
                    <a:pt x="779" y="47"/>
                    <a:pt x="779" y="48"/>
                  </a:cubicBezTo>
                  <a:cubicBezTo>
                    <a:pt x="774" y="48"/>
                    <a:pt x="770" y="48"/>
                    <a:pt x="766" y="48"/>
                  </a:cubicBezTo>
                  <a:cubicBezTo>
                    <a:pt x="766" y="47"/>
                    <a:pt x="766" y="46"/>
                    <a:pt x="766" y="45"/>
                  </a:cubicBezTo>
                  <a:close/>
                  <a:moveTo>
                    <a:pt x="766" y="91"/>
                  </a:moveTo>
                  <a:cubicBezTo>
                    <a:pt x="770" y="91"/>
                    <a:pt x="774" y="91"/>
                    <a:pt x="779" y="91"/>
                  </a:cubicBezTo>
                  <a:cubicBezTo>
                    <a:pt x="779" y="92"/>
                    <a:pt x="779" y="92"/>
                    <a:pt x="779" y="93"/>
                  </a:cubicBezTo>
                  <a:cubicBezTo>
                    <a:pt x="774" y="93"/>
                    <a:pt x="770" y="93"/>
                    <a:pt x="766" y="93"/>
                  </a:cubicBezTo>
                  <a:cubicBezTo>
                    <a:pt x="766" y="92"/>
                    <a:pt x="766" y="92"/>
                    <a:pt x="766" y="91"/>
                  </a:cubicBezTo>
                  <a:close/>
                  <a:moveTo>
                    <a:pt x="766" y="136"/>
                  </a:moveTo>
                  <a:cubicBezTo>
                    <a:pt x="770" y="136"/>
                    <a:pt x="774" y="136"/>
                    <a:pt x="779" y="136"/>
                  </a:cubicBezTo>
                  <a:cubicBezTo>
                    <a:pt x="779" y="137"/>
                    <a:pt x="779" y="138"/>
                    <a:pt x="779" y="139"/>
                  </a:cubicBezTo>
                  <a:cubicBezTo>
                    <a:pt x="774" y="139"/>
                    <a:pt x="770" y="139"/>
                    <a:pt x="766" y="139"/>
                  </a:cubicBezTo>
                  <a:cubicBezTo>
                    <a:pt x="766" y="138"/>
                    <a:pt x="766" y="137"/>
                    <a:pt x="766" y="136"/>
                  </a:cubicBezTo>
                  <a:close/>
                  <a:moveTo>
                    <a:pt x="766" y="181"/>
                  </a:moveTo>
                  <a:cubicBezTo>
                    <a:pt x="770" y="181"/>
                    <a:pt x="774" y="181"/>
                    <a:pt x="779" y="181"/>
                  </a:cubicBezTo>
                  <a:cubicBezTo>
                    <a:pt x="779" y="182"/>
                    <a:pt x="779" y="183"/>
                    <a:pt x="779" y="184"/>
                  </a:cubicBezTo>
                  <a:cubicBezTo>
                    <a:pt x="774" y="184"/>
                    <a:pt x="770" y="184"/>
                    <a:pt x="766" y="184"/>
                  </a:cubicBezTo>
                  <a:cubicBezTo>
                    <a:pt x="766" y="183"/>
                    <a:pt x="766" y="182"/>
                    <a:pt x="766" y="181"/>
                  </a:cubicBezTo>
                  <a:close/>
                  <a:moveTo>
                    <a:pt x="766" y="227"/>
                  </a:moveTo>
                  <a:cubicBezTo>
                    <a:pt x="770" y="227"/>
                    <a:pt x="774" y="227"/>
                    <a:pt x="779" y="227"/>
                  </a:cubicBezTo>
                  <a:cubicBezTo>
                    <a:pt x="779" y="227"/>
                    <a:pt x="779" y="228"/>
                    <a:pt x="779" y="229"/>
                  </a:cubicBezTo>
                  <a:cubicBezTo>
                    <a:pt x="774" y="229"/>
                    <a:pt x="770" y="229"/>
                    <a:pt x="766" y="229"/>
                  </a:cubicBezTo>
                  <a:cubicBezTo>
                    <a:pt x="766" y="228"/>
                    <a:pt x="766" y="227"/>
                    <a:pt x="766" y="227"/>
                  </a:cubicBezTo>
                  <a:close/>
                  <a:moveTo>
                    <a:pt x="766" y="272"/>
                  </a:moveTo>
                  <a:cubicBezTo>
                    <a:pt x="770" y="272"/>
                    <a:pt x="774" y="272"/>
                    <a:pt x="779" y="272"/>
                  </a:cubicBezTo>
                  <a:cubicBezTo>
                    <a:pt x="779" y="273"/>
                    <a:pt x="779" y="274"/>
                    <a:pt x="779" y="274"/>
                  </a:cubicBezTo>
                  <a:cubicBezTo>
                    <a:pt x="774" y="274"/>
                    <a:pt x="770" y="274"/>
                    <a:pt x="766" y="274"/>
                  </a:cubicBezTo>
                  <a:cubicBezTo>
                    <a:pt x="766" y="274"/>
                    <a:pt x="766" y="273"/>
                    <a:pt x="766" y="272"/>
                  </a:cubicBezTo>
                  <a:close/>
                  <a:moveTo>
                    <a:pt x="766" y="317"/>
                  </a:moveTo>
                  <a:cubicBezTo>
                    <a:pt x="770" y="317"/>
                    <a:pt x="774" y="317"/>
                    <a:pt x="779" y="317"/>
                  </a:cubicBezTo>
                  <a:cubicBezTo>
                    <a:pt x="779" y="318"/>
                    <a:pt x="779" y="319"/>
                    <a:pt x="779" y="320"/>
                  </a:cubicBezTo>
                  <a:cubicBezTo>
                    <a:pt x="774" y="320"/>
                    <a:pt x="770" y="320"/>
                    <a:pt x="766" y="320"/>
                  </a:cubicBezTo>
                  <a:cubicBezTo>
                    <a:pt x="766" y="319"/>
                    <a:pt x="766" y="318"/>
                    <a:pt x="766" y="317"/>
                  </a:cubicBezTo>
                  <a:close/>
                  <a:moveTo>
                    <a:pt x="766" y="365"/>
                  </a:moveTo>
                  <a:cubicBezTo>
                    <a:pt x="766" y="364"/>
                    <a:pt x="766" y="363"/>
                    <a:pt x="766" y="362"/>
                  </a:cubicBezTo>
                  <a:cubicBezTo>
                    <a:pt x="770" y="362"/>
                    <a:pt x="774" y="362"/>
                    <a:pt x="779" y="362"/>
                  </a:cubicBezTo>
                  <a:cubicBezTo>
                    <a:pt x="779" y="363"/>
                    <a:pt x="779" y="364"/>
                    <a:pt x="779" y="365"/>
                  </a:cubicBezTo>
                  <a:cubicBezTo>
                    <a:pt x="774" y="365"/>
                    <a:pt x="770" y="365"/>
                    <a:pt x="766" y="365"/>
                  </a:cubicBezTo>
                  <a:close/>
                  <a:moveTo>
                    <a:pt x="766" y="408"/>
                  </a:moveTo>
                  <a:cubicBezTo>
                    <a:pt x="770" y="408"/>
                    <a:pt x="774" y="408"/>
                    <a:pt x="779" y="408"/>
                  </a:cubicBezTo>
                  <a:cubicBezTo>
                    <a:pt x="779" y="409"/>
                    <a:pt x="779" y="409"/>
                    <a:pt x="779" y="410"/>
                  </a:cubicBezTo>
                  <a:cubicBezTo>
                    <a:pt x="774" y="410"/>
                    <a:pt x="770" y="410"/>
                    <a:pt x="766" y="410"/>
                  </a:cubicBezTo>
                  <a:cubicBezTo>
                    <a:pt x="766" y="409"/>
                    <a:pt x="766" y="409"/>
                    <a:pt x="766" y="408"/>
                  </a:cubicBezTo>
                  <a:close/>
                  <a:moveTo>
                    <a:pt x="766" y="453"/>
                  </a:moveTo>
                  <a:cubicBezTo>
                    <a:pt x="770" y="453"/>
                    <a:pt x="774" y="453"/>
                    <a:pt x="779" y="453"/>
                  </a:cubicBezTo>
                  <a:cubicBezTo>
                    <a:pt x="779" y="454"/>
                    <a:pt x="779" y="455"/>
                    <a:pt x="779" y="456"/>
                  </a:cubicBezTo>
                  <a:cubicBezTo>
                    <a:pt x="774" y="456"/>
                    <a:pt x="770" y="456"/>
                    <a:pt x="766" y="456"/>
                  </a:cubicBezTo>
                  <a:cubicBezTo>
                    <a:pt x="766" y="455"/>
                    <a:pt x="766" y="454"/>
                    <a:pt x="766" y="453"/>
                  </a:cubicBezTo>
                  <a:close/>
                  <a:moveTo>
                    <a:pt x="784" y="0"/>
                  </a:moveTo>
                  <a:cubicBezTo>
                    <a:pt x="788" y="0"/>
                    <a:pt x="792" y="0"/>
                    <a:pt x="797" y="0"/>
                  </a:cubicBezTo>
                  <a:cubicBezTo>
                    <a:pt x="797" y="1"/>
                    <a:pt x="797" y="2"/>
                    <a:pt x="797" y="3"/>
                  </a:cubicBezTo>
                  <a:cubicBezTo>
                    <a:pt x="792" y="3"/>
                    <a:pt x="788" y="3"/>
                    <a:pt x="784" y="3"/>
                  </a:cubicBezTo>
                  <a:cubicBezTo>
                    <a:pt x="784" y="2"/>
                    <a:pt x="784" y="1"/>
                    <a:pt x="784" y="0"/>
                  </a:cubicBezTo>
                  <a:close/>
                  <a:moveTo>
                    <a:pt x="784" y="45"/>
                  </a:moveTo>
                  <a:cubicBezTo>
                    <a:pt x="788" y="45"/>
                    <a:pt x="792" y="45"/>
                    <a:pt x="797" y="45"/>
                  </a:cubicBezTo>
                  <a:cubicBezTo>
                    <a:pt x="797" y="46"/>
                    <a:pt x="797" y="47"/>
                    <a:pt x="797" y="48"/>
                  </a:cubicBezTo>
                  <a:cubicBezTo>
                    <a:pt x="792" y="48"/>
                    <a:pt x="788" y="48"/>
                    <a:pt x="784" y="48"/>
                  </a:cubicBezTo>
                  <a:cubicBezTo>
                    <a:pt x="784" y="47"/>
                    <a:pt x="784" y="46"/>
                    <a:pt x="784" y="45"/>
                  </a:cubicBezTo>
                  <a:close/>
                  <a:moveTo>
                    <a:pt x="784" y="91"/>
                  </a:moveTo>
                  <a:cubicBezTo>
                    <a:pt x="788" y="91"/>
                    <a:pt x="792" y="91"/>
                    <a:pt x="797" y="91"/>
                  </a:cubicBezTo>
                  <a:cubicBezTo>
                    <a:pt x="797" y="92"/>
                    <a:pt x="797" y="92"/>
                    <a:pt x="797" y="93"/>
                  </a:cubicBezTo>
                  <a:cubicBezTo>
                    <a:pt x="792" y="93"/>
                    <a:pt x="788" y="93"/>
                    <a:pt x="784" y="93"/>
                  </a:cubicBezTo>
                  <a:cubicBezTo>
                    <a:pt x="784" y="92"/>
                    <a:pt x="784" y="92"/>
                    <a:pt x="784" y="91"/>
                  </a:cubicBezTo>
                  <a:close/>
                  <a:moveTo>
                    <a:pt x="784" y="136"/>
                  </a:moveTo>
                  <a:cubicBezTo>
                    <a:pt x="788" y="136"/>
                    <a:pt x="792" y="136"/>
                    <a:pt x="797" y="136"/>
                  </a:cubicBezTo>
                  <a:cubicBezTo>
                    <a:pt x="797" y="137"/>
                    <a:pt x="797" y="138"/>
                    <a:pt x="797" y="139"/>
                  </a:cubicBezTo>
                  <a:cubicBezTo>
                    <a:pt x="792" y="139"/>
                    <a:pt x="788" y="139"/>
                    <a:pt x="784" y="139"/>
                  </a:cubicBezTo>
                  <a:cubicBezTo>
                    <a:pt x="784" y="138"/>
                    <a:pt x="784" y="137"/>
                    <a:pt x="784" y="136"/>
                  </a:cubicBezTo>
                  <a:close/>
                  <a:moveTo>
                    <a:pt x="784" y="181"/>
                  </a:moveTo>
                  <a:cubicBezTo>
                    <a:pt x="788" y="181"/>
                    <a:pt x="792" y="181"/>
                    <a:pt x="797" y="181"/>
                  </a:cubicBezTo>
                  <a:cubicBezTo>
                    <a:pt x="797" y="182"/>
                    <a:pt x="797" y="183"/>
                    <a:pt x="797" y="184"/>
                  </a:cubicBezTo>
                  <a:cubicBezTo>
                    <a:pt x="792" y="184"/>
                    <a:pt x="788" y="184"/>
                    <a:pt x="784" y="184"/>
                  </a:cubicBezTo>
                  <a:cubicBezTo>
                    <a:pt x="784" y="183"/>
                    <a:pt x="784" y="182"/>
                    <a:pt x="784" y="181"/>
                  </a:cubicBezTo>
                  <a:close/>
                  <a:moveTo>
                    <a:pt x="784" y="227"/>
                  </a:moveTo>
                  <a:cubicBezTo>
                    <a:pt x="788" y="227"/>
                    <a:pt x="792" y="227"/>
                    <a:pt x="797" y="227"/>
                  </a:cubicBezTo>
                  <a:cubicBezTo>
                    <a:pt x="797" y="227"/>
                    <a:pt x="797" y="228"/>
                    <a:pt x="797" y="229"/>
                  </a:cubicBezTo>
                  <a:cubicBezTo>
                    <a:pt x="792" y="229"/>
                    <a:pt x="788" y="229"/>
                    <a:pt x="784" y="229"/>
                  </a:cubicBezTo>
                  <a:cubicBezTo>
                    <a:pt x="784" y="228"/>
                    <a:pt x="784" y="227"/>
                    <a:pt x="784" y="227"/>
                  </a:cubicBezTo>
                  <a:close/>
                  <a:moveTo>
                    <a:pt x="784" y="272"/>
                  </a:moveTo>
                  <a:cubicBezTo>
                    <a:pt x="788" y="272"/>
                    <a:pt x="792" y="272"/>
                    <a:pt x="797" y="272"/>
                  </a:cubicBezTo>
                  <a:cubicBezTo>
                    <a:pt x="797" y="273"/>
                    <a:pt x="797" y="274"/>
                    <a:pt x="797" y="274"/>
                  </a:cubicBezTo>
                  <a:cubicBezTo>
                    <a:pt x="792" y="274"/>
                    <a:pt x="788" y="274"/>
                    <a:pt x="784" y="274"/>
                  </a:cubicBezTo>
                  <a:cubicBezTo>
                    <a:pt x="784" y="274"/>
                    <a:pt x="784" y="273"/>
                    <a:pt x="784" y="272"/>
                  </a:cubicBezTo>
                  <a:close/>
                  <a:moveTo>
                    <a:pt x="784" y="317"/>
                  </a:moveTo>
                  <a:cubicBezTo>
                    <a:pt x="788" y="317"/>
                    <a:pt x="792" y="317"/>
                    <a:pt x="797" y="317"/>
                  </a:cubicBezTo>
                  <a:cubicBezTo>
                    <a:pt x="797" y="318"/>
                    <a:pt x="797" y="319"/>
                    <a:pt x="797" y="320"/>
                  </a:cubicBezTo>
                  <a:cubicBezTo>
                    <a:pt x="792" y="320"/>
                    <a:pt x="788" y="320"/>
                    <a:pt x="784" y="320"/>
                  </a:cubicBezTo>
                  <a:cubicBezTo>
                    <a:pt x="784" y="319"/>
                    <a:pt x="784" y="318"/>
                    <a:pt x="784" y="317"/>
                  </a:cubicBezTo>
                  <a:close/>
                  <a:moveTo>
                    <a:pt x="784" y="365"/>
                  </a:moveTo>
                  <a:cubicBezTo>
                    <a:pt x="784" y="364"/>
                    <a:pt x="784" y="363"/>
                    <a:pt x="784" y="362"/>
                  </a:cubicBezTo>
                  <a:cubicBezTo>
                    <a:pt x="788" y="362"/>
                    <a:pt x="792" y="362"/>
                    <a:pt x="797" y="362"/>
                  </a:cubicBezTo>
                  <a:cubicBezTo>
                    <a:pt x="797" y="363"/>
                    <a:pt x="797" y="364"/>
                    <a:pt x="797" y="365"/>
                  </a:cubicBezTo>
                  <a:cubicBezTo>
                    <a:pt x="792" y="365"/>
                    <a:pt x="788" y="365"/>
                    <a:pt x="784" y="365"/>
                  </a:cubicBezTo>
                  <a:close/>
                  <a:moveTo>
                    <a:pt x="784" y="408"/>
                  </a:moveTo>
                  <a:cubicBezTo>
                    <a:pt x="788" y="408"/>
                    <a:pt x="792" y="408"/>
                    <a:pt x="797" y="408"/>
                  </a:cubicBezTo>
                  <a:cubicBezTo>
                    <a:pt x="797" y="409"/>
                    <a:pt x="797" y="409"/>
                    <a:pt x="797" y="410"/>
                  </a:cubicBezTo>
                  <a:cubicBezTo>
                    <a:pt x="792" y="410"/>
                    <a:pt x="788" y="410"/>
                    <a:pt x="784" y="410"/>
                  </a:cubicBezTo>
                  <a:cubicBezTo>
                    <a:pt x="784" y="409"/>
                    <a:pt x="784" y="409"/>
                    <a:pt x="784" y="408"/>
                  </a:cubicBezTo>
                  <a:close/>
                  <a:moveTo>
                    <a:pt x="784" y="453"/>
                  </a:moveTo>
                  <a:cubicBezTo>
                    <a:pt x="788" y="453"/>
                    <a:pt x="792" y="453"/>
                    <a:pt x="797" y="453"/>
                  </a:cubicBezTo>
                  <a:cubicBezTo>
                    <a:pt x="797" y="454"/>
                    <a:pt x="797" y="455"/>
                    <a:pt x="797" y="456"/>
                  </a:cubicBezTo>
                  <a:cubicBezTo>
                    <a:pt x="792" y="456"/>
                    <a:pt x="788" y="456"/>
                    <a:pt x="784" y="456"/>
                  </a:cubicBezTo>
                  <a:cubicBezTo>
                    <a:pt x="784" y="455"/>
                    <a:pt x="784" y="454"/>
                    <a:pt x="784" y="453"/>
                  </a:cubicBezTo>
                  <a:close/>
                  <a:moveTo>
                    <a:pt x="802" y="0"/>
                  </a:moveTo>
                  <a:cubicBezTo>
                    <a:pt x="806" y="0"/>
                    <a:pt x="811" y="0"/>
                    <a:pt x="815" y="0"/>
                  </a:cubicBezTo>
                  <a:cubicBezTo>
                    <a:pt x="815" y="1"/>
                    <a:pt x="815" y="2"/>
                    <a:pt x="815" y="3"/>
                  </a:cubicBezTo>
                  <a:cubicBezTo>
                    <a:pt x="811" y="3"/>
                    <a:pt x="806" y="3"/>
                    <a:pt x="802" y="3"/>
                  </a:cubicBezTo>
                  <a:cubicBezTo>
                    <a:pt x="802" y="2"/>
                    <a:pt x="802" y="1"/>
                    <a:pt x="802" y="0"/>
                  </a:cubicBezTo>
                  <a:close/>
                  <a:moveTo>
                    <a:pt x="802" y="45"/>
                  </a:moveTo>
                  <a:cubicBezTo>
                    <a:pt x="806" y="45"/>
                    <a:pt x="811" y="45"/>
                    <a:pt x="815" y="45"/>
                  </a:cubicBezTo>
                  <a:cubicBezTo>
                    <a:pt x="815" y="46"/>
                    <a:pt x="815" y="47"/>
                    <a:pt x="815" y="48"/>
                  </a:cubicBezTo>
                  <a:cubicBezTo>
                    <a:pt x="811" y="48"/>
                    <a:pt x="806" y="48"/>
                    <a:pt x="802" y="48"/>
                  </a:cubicBezTo>
                  <a:cubicBezTo>
                    <a:pt x="802" y="47"/>
                    <a:pt x="802" y="46"/>
                    <a:pt x="802" y="45"/>
                  </a:cubicBezTo>
                  <a:close/>
                  <a:moveTo>
                    <a:pt x="802" y="91"/>
                  </a:moveTo>
                  <a:cubicBezTo>
                    <a:pt x="806" y="91"/>
                    <a:pt x="811" y="91"/>
                    <a:pt x="815" y="91"/>
                  </a:cubicBezTo>
                  <a:cubicBezTo>
                    <a:pt x="815" y="92"/>
                    <a:pt x="815" y="92"/>
                    <a:pt x="815" y="93"/>
                  </a:cubicBezTo>
                  <a:cubicBezTo>
                    <a:pt x="811" y="93"/>
                    <a:pt x="806" y="93"/>
                    <a:pt x="802" y="93"/>
                  </a:cubicBezTo>
                  <a:cubicBezTo>
                    <a:pt x="802" y="92"/>
                    <a:pt x="802" y="92"/>
                    <a:pt x="802" y="91"/>
                  </a:cubicBezTo>
                  <a:close/>
                  <a:moveTo>
                    <a:pt x="802" y="136"/>
                  </a:moveTo>
                  <a:cubicBezTo>
                    <a:pt x="806" y="136"/>
                    <a:pt x="811" y="136"/>
                    <a:pt x="815" y="136"/>
                  </a:cubicBezTo>
                  <a:cubicBezTo>
                    <a:pt x="815" y="137"/>
                    <a:pt x="815" y="138"/>
                    <a:pt x="815" y="139"/>
                  </a:cubicBezTo>
                  <a:cubicBezTo>
                    <a:pt x="811" y="139"/>
                    <a:pt x="806" y="139"/>
                    <a:pt x="802" y="139"/>
                  </a:cubicBezTo>
                  <a:cubicBezTo>
                    <a:pt x="802" y="138"/>
                    <a:pt x="802" y="137"/>
                    <a:pt x="802" y="136"/>
                  </a:cubicBezTo>
                  <a:close/>
                  <a:moveTo>
                    <a:pt x="802" y="181"/>
                  </a:moveTo>
                  <a:cubicBezTo>
                    <a:pt x="806" y="181"/>
                    <a:pt x="811" y="181"/>
                    <a:pt x="815" y="181"/>
                  </a:cubicBezTo>
                  <a:cubicBezTo>
                    <a:pt x="815" y="182"/>
                    <a:pt x="815" y="183"/>
                    <a:pt x="815" y="184"/>
                  </a:cubicBezTo>
                  <a:cubicBezTo>
                    <a:pt x="811" y="184"/>
                    <a:pt x="806" y="184"/>
                    <a:pt x="802" y="184"/>
                  </a:cubicBezTo>
                  <a:cubicBezTo>
                    <a:pt x="802" y="183"/>
                    <a:pt x="802" y="182"/>
                    <a:pt x="802" y="181"/>
                  </a:cubicBezTo>
                  <a:close/>
                  <a:moveTo>
                    <a:pt x="802" y="227"/>
                  </a:moveTo>
                  <a:cubicBezTo>
                    <a:pt x="806" y="227"/>
                    <a:pt x="811" y="227"/>
                    <a:pt x="815" y="227"/>
                  </a:cubicBezTo>
                  <a:cubicBezTo>
                    <a:pt x="815" y="227"/>
                    <a:pt x="815" y="228"/>
                    <a:pt x="815" y="229"/>
                  </a:cubicBezTo>
                  <a:cubicBezTo>
                    <a:pt x="811" y="229"/>
                    <a:pt x="806" y="229"/>
                    <a:pt x="802" y="229"/>
                  </a:cubicBezTo>
                  <a:cubicBezTo>
                    <a:pt x="802" y="228"/>
                    <a:pt x="802" y="227"/>
                    <a:pt x="802" y="227"/>
                  </a:cubicBezTo>
                  <a:close/>
                  <a:moveTo>
                    <a:pt x="802" y="272"/>
                  </a:moveTo>
                  <a:cubicBezTo>
                    <a:pt x="806" y="272"/>
                    <a:pt x="811" y="272"/>
                    <a:pt x="815" y="272"/>
                  </a:cubicBezTo>
                  <a:cubicBezTo>
                    <a:pt x="815" y="273"/>
                    <a:pt x="815" y="274"/>
                    <a:pt x="815" y="274"/>
                  </a:cubicBezTo>
                  <a:cubicBezTo>
                    <a:pt x="811" y="274"/>
                    <a:pt x="806" y="274"/>
                    <a:pt x="802" y="274"/>
                  </a:cubicBezTo>
                  <a:cubicBezTo>
                    <a:pt x="802" y="274"/>
                    <a:pt x="802" y="273"/>
                    <a:pt x="802" y="272"/>
                  </a:cubicBezTo>
                  <a:close/>
                  <a:moveTo>
                    <a:pt x="802" y="317"/>
                  </a:moveTo>
                  <a:cubicBezTo>
                    <a:pt x="806" y="317"/>
                    <a:pt x="811" y="317"/>
                    <a:pt x="815" y="317"/>
                  </a:cubicBezTo>
                  <a:cubicBezTo>
                    <a:pt x="815" y="318"/>
                    <a:pt x="815" y="319"/>
                    <a:pt x="815" y="320"/>
                  </a:cubicBezTo>
                  <a:cubicBezTo>
                    <a:pt x="811" y="320"/>
                    <a:pt x="806" y="320"/>
                    <a:pt x="802" y="320"/>
                  </a:cubicBezTo>
                  <a:cubicBezTo>
                    <a:pt x="802" y="319"/>
                    <a:pt x="802" y="318"/>
                    <a:pt x="802" y="317"/>
                  </a:cubicBezTo>
                  <a:close/>
                  <a:moveTo>
                    <a:pt x="802" y="365"/>
                  </a:moveTo>
                  <a:cubicBezTo>
                    <a:pt x="802" y="364"/>
                    <a:pt x="802" y="363"/>
                    <a:pt x="802" y="362"/>
                  </a:cubicBezTo>
                  <a:cubicBezTo>
                    <a:pt x="806" y="362"/>
                    <a:pt x="811" y="362"/>
                    <a:pt x="815" y="362"/>
                  </a:cubicBezTo>
                  <a:cubicBezTo>
                    <a:pt x="815" y="363"/>
                    <a:pt x="815" y="364"/>
                    <a:pt x="815" y="365"/>
                  </a:cubicBezTo>
                  <a:cubicBezTo>
                    <a:pt x="811" y="365"/>
                    <a:pt x="806" y="365"/>
                    <a:pt x="802" y="365"/>
                  </a:cubicBezTo>
                  <a:close/>
                  <a:moveTo>
                    <a:pt x="802" y="408"/>
                  </a:moveTo>
                  <a:cubicBezTo>
                    <a:pt x="806" y="408"/>
                    <a:pt x="811" y="408"/>
                    <a:pt x="815" y="408"/>
                  </a:cubicBezTo>
                  <a:cubicBezTo>
                    <a:pt x="815" y="409"/>
                    <a:pt x="815" y="409"/>
                    <a:pt x="815" y="410"/>
                  </a:cubicBezTo>
                  <a:cubicBezTo>
                    <a:pt x="811" y="410"/>
                    <a:pt x="806" y="410"/>
                    <a:pt x="802" y="410"/>
                  </a:cubicBezTo>
                  <a:cubicBezTo>
                    <a:pt x="802" y="409"/>
                    <a:pt x="802" y="409"/>
                    <a:pt x="802" y="408"/>
                  </a:cubicBezTo>
                  <a:close/>
                  <a:moveTo>
                    <a:pt x="802" y="453"/>
                  </a:moveTo>
                  <a:cubicBezTo>
                    <a:pt x="806" y="453"/>
                    <a:pt x="811" y="453"/>
                    <a:pt x="815" y="453"/>
                  </a:cubicBezTo>
                  <a:cubicBezTo>
                    <a:pt x="815" y="454"/>
                    <a:pt x="815" y="455"/>
                    <a:pt x="815" y="456"/>
                  </a:cubicBezTo>
                  <a:cubicBezTo>
                    <a:pt x="811" y="456"/>
                    <a:pt x="806" y="456"/>
                    <a:pt x="802" y="456"/>
                  </a:cubicBezTo>
                  <a:cubicBezTo>
                    <a:pt x="802" y="455"/>
                    <a:pt x="802" y="454"/>
                    <a:pt x="802" y="453"/>
                  </a:cubicBezTo>
                  <a:close/>
                  <a:moveTo>
                    <a:pt x="820" y="0"/>
                  </a:moveTo>
                  <a:cubicBezTo>
                    <a:pt x="825" y="0"/>
                    <a:pt x="829" y="0"/>
                    <a:pt x="833" y="0"/>
                  </a:cubicBezTo>
                  <a:cubicBezTo>
                    <a:pt x="833" y="1"/>
                    <a:pt x="833" y="2"/>
                    <a:pt x="833" y="3"/>
                  </a:cubicBezTo>
                  <a:cubicBezTo>
                    <a:pt x="829" y="3"/>
                    <a:pt x="825" y="3"/>
                    <a:pt x="820" y="3"/>
                  </a:cubicBezTo>
                  <a:cubicBezTo>
                    <a:pt x="820" y="2"/>
                    <a:pt x="820" y="1"/>
                    <a:pt x="820" y="0"/>
                  </a:cubicBezTo>
                  <a:close/>
                  <a:moveTo>
                    <a:pt x="820" y="45"/>
                  </a:moveTo>
                  <a:cubicBezTo>
                    <a:pt x="825" y="45"/>
                    <a:pt x="829" y="45"/>
                    <a:pt x="833" y="45"/>
                  </a:cubicBezTo>
                  <a:cubicBezTo>
                    <a:pt x="833" y="46"/>
                    <a:pt x="833" y="47"/>
                    <a:pt x="833" y="48"/>
                  </a:cubicBezTo>
                  <a:cubicBezTo>
                    <a:pt x="829" y="48"/>
                    <a:pt x="825" y="48"/>
                    <a:pt x="820" y="48"/>
                  </a:cubicBezTo>
                  <a:cubicBezTo>
                    <a:pt x="820" y="47"/>
                    <a:pt x="820" y="46"/>
                    <a:pt x="820" y="45"/>
                  </a:cubicBezTo>
                  <a:close/>
                  <a:moveTo>
                    <a:pt x="820" y="91"/>
                  </a:moveTo>
                  <a:cubicBezTo>
                    <a:pt x="825" y="91"/>
                    <a:pt x="829" y="91"/>
                    <a:pt x="833" y="91"/>
                  </a:cubicBezTo>
                  <a:cubicBezTo>
                    <a:pt x="833" y="92"/>
                    <a:pt x="833" y="92"/>
                    <a:pt x="833" y="93"/>
                  </a:cubicBezTo>
                  <a:cubicBezTo>
                    <a:pt x="829" y="93"/>
                    <a:pt x="825" y="93"/>
                    <a:pt x="820" y="93"/>
                  </a:cubicBezTo>
                  <a:cubicBezTo>
                    <a:pt x="820" y="92"/>
                    <a:pt x="820" y="92"/>
                    <a:pt x="820" y="91"/>
                  </a:cubicBezTo>
                  <a:close/>
                  <a:moveTo>
                    <a:pt x="820" y="136"/>
                  </a:moveTo>
                  <a:cubicBezTo>
                    <a:pt x="825" y="136"/>
                    <a:pt x="829" y="136"/>
                    <a:pt x="833" y="136"/>
                  </a:cubicBezTo>
                  <a:cubicBezTo>
                    <a:pt x="833" y="137"/>
                    <a:pt x="833" y="138"/>
                    <a:pt x="833" y="139"/>
                  </a:cubicBezTo>
                  <a:cubicBezTo>
                    <a:pt x="829" y="139"/>
                    <a:pt x="825" y="139"/>
                    <a:pt x="820" y="139"/>
                  </a:cubicBezTo>
                  <a:cubicBezTo>
                    <a:pt x="820" y="138"/>
                    <a:pt x="820" y="137"/>
                    <a:pt x="820" y="136"/>
                  </a:cubicBezTo>
                  <a:close/>
                  <a:moveTo>
                    <a:pt x="820" y="181"/>
                  </a:moveTo>
                  <a:cubicBezTo>
                    <a:pt x="825" y="181"/>
                    <a:pt x="829" y="181"/>
                    <a:pt x="833" y="181"/>
                  </a:cubicBezTo>
                  <a:cubicBezTo>
                    <a:pt x="833" y="182"/>
                    <a:pt x="833" y="183"/>
                    <a:pt x="833" y="184"/>
                  </a:cubicBezTo>
                  <a:cubicBezTo>
                    <a:pt x="829" y="184"/>
                    <a:pt x="825" y="184"/>
                    <a:pt x="820" y="184"/>
                  </a:cubicBezTo>
                  <a:cubicBezTo>
                    <a:pt x="820" y="183"/>
                    <a:pt x="820" y="182"/>
                    <a:pt x="820" y="181"/>
                  </a:cubicBezTo>
                  <a:close/>
                  <a:moveTo>
                    <a:pt x="820" y="227"/>
                  </a:moveTo>
                  <a:cubicBezTo>
                    <a:pt x="825" y="227"/>
                    <a:pt x="829" y="227"/>
                    <a:pt x="833" y="227"/>
                  </a:cubicBezTo>
                  <a:cubicBezTo>
                    <a:pt x="833" y="227"/>
                    <a:pt x="833" y="228"/>
                    <a:pt x="833" y="229"/>
                  </a:cubicBezTo>
                  <a:cubicBezTo>
                    <a:pt x="829" y="229"/>
                    <a:pt x="825" y="229"/>
                    <a:pt x="820" y="229"/>
                  </a:cubicBezTo>
                  <a:cubicBezTo>
                    <a:pt x="820" y="228"/>
                    <a:pt x="820" y="227"/>
                    <a:pt x="820" y="227"/>
                  </a:cubicBezTo>
                  <a:close/>
                  <a:moveTo>
                    <a:pt x="820" y="272"/>
                  </a:moveTo>
                  <a:cubicBezTo>
                    <a:pt x="825" y="272"/>
                    <a:pt x="829" y="272"/>
                    <a:pt x="833" y="272"/>
                  </a:cubicBezTo>
                  <a:cubicBezTo>
                    <a:pt x="833" y="273"/>
                    <a:pt x="833" y="274"/>
                    <a:pt x="833" y="274"/>
                  </a:cubicBezTo>
                  <a:cubicBezTo>
                    <a:pt x="829" y="274"/>
                    <a:pt x="825" y="274"/>
                    <a:pt x="820" y="274"/>
                  </a:cubicBezTo>
                  <a:cubicBezTo>
                    <a:pt x="820" y="274"/>
                    <a:pt x="820" y="273"/>
                    <a:pt x="820" y="272"/>
                  </a:cubicBezTo>
                  <a:close/>
                  <a:moveTo>
                    <a:pt x="820" y="317"/>
                  </a:moveTo>
                  <a:cubicBezTo>
                    <a:pt x="825" y="317"/>
                    <a:pt x="829" y="317"/>
                    <a:pt x="833" y="317"/>
                  </a:cubicBezTo>
                  <a:cubicBezTo>
                    <a:pt x="833" y="318"/>
                    <a:pt x="833" y="319"/>
                    <a:pt x="833" y="320"/>
                  </a:cubicBezTo>
                  <a:cubicBezTo>
                    <a:pt x="829" y="320"/>
                    <a:pt x="825" y="320"/>
                    <a:pt x="820" y="320"/>
                  </a:cubicBezTo>
                  <a:cubicBezTo>
                    <a:pt x="820" y="319"/>
                    <a:pt x="820" y="318"/>
                    <a:pt x="820" y="317"/>
                  </a:cubicBezTo>
                  <a:close/>
                  <a:moveTo>
                    <a:pt x="820" y="365"/>
                  </a:moveTo>
                  <a:cubicBezTo>
                    <a:pt x="820" y="364"/>
                    <a:pt x="820" y="363"/>
                    <a:pt x="820" y="362"/>
                  </a:cubicBezTo>
                  <a:cubicBezTo>
                    <a:pt x="825" y="362"/>
                    <a:pt x="829" y="362"/>
                    <a:pt x="833" y="362"/>
                  </a:cubicBezTo>
                  <a:cubicBezTo>
                    <a:pt x="833" y="363"/>
                    <a:pt x="833" y="364"/>
                    <a:pt x="833" y="365"/>
                  </a:cubicBezTo>
                  <a:cubicBezTo>
                    <a:pt x="829" y="365"/>
                    <a:pt x="825" y="365"/>
                    <a:pt x="820" y="365"/>
                  </a:cubicBezTo>
                  <a:close/>
                  <a:moveTo>
                    <a:pt x="820" y="408"/>
                  </a:moveTo>
                  <a:cubicBezTo>
                    <a:pt x="825" y="408"/>
                    <a:pt x="829" y="408"/>
                    <a:pt x="833" y="408"/>
                  </a:cubicBezTo>
                  <a:cubicBezTo>
                    <a:pt x="833" y="409"/>
                    <a:pt x="833" y="409"/>
                    <a:pt x="833" y="410"/>
                  </a:cubicBezTo>
                  <a:cubicBezTo>
                    <a:pt x="829" y="410"/>
                    <a:pt x="825" y="410"/>
                    <a:pt x="820" y="410"/>
                  </a:cubicBezTo>
                  <a:cubicBezTo>
                    <a:pt x="820" y="409"/>
                    <a:pt x="820" y="409"/>
                    <a:pt x="820" y="408"/>
                  </a:cubicBezTo>
                  <a:close/>
                  <a:moveTo>
                    <a:pt x="820" y="453"/>
                  </a:moveTo>
                  <a:cubicBezTo>
                    <a:pt x="825" y="453"/>
                    <a:pt x="829" y="453"/>
                    <a:pt x="833" y="453"/>
                  </a:cubicBezTo>
                  <a:cubicBezTo>
                    <a:pt x="833" y="454"/>
                    <a:pt x="833" y="455"/>
                    <a:pt x="833" y="456"/>
                  </a:cubicBezTo>
                  <a:cubicBezTo>
                    <a:pt x="829" y="456"/>
                    <a:pt x="825" y="456"/>
                    <a:pt x="820" y="456"/>
                  </a:cubicBezTo>
                  <a:cubicBezTo>
                    <a:pt x="820" y="455"/>
                    <a:pt x="820" y="454"/>
                    <a:pt x="820" y="453"/>
                  </a:cubicBezTo>
                  <a:close/>
                  <a:moveTo>
                    <a:pt x="838" y="0"/>
                  </a:moveTo>
                  <a:cubicBezTo>
                    <a:pt x="843" y="0"/>
                    <a:pt x="847" y="0"/>
                    <a:pt x="851" y="0"/>
                  </a:cubicBezTo>
                  <a:cubicBezTo>
                    <a:pt x="851" y="1"/>
                    <a:pt x="851" y="2"/>
                    <a:pt x="851" y="3"/>
                  </a:cubicBezTo>
                  <a:cubicBezTo>
                    <a:pt x="847" y="3"/>
                    <a:pt x="843" y="3"/>
                    <a:pt x="838" y="3"/>
                  </a:cubicBezTo>
                  <a:cubicBezTo>
                    <a:pt x="838" y="2"/>
                    <a:pt x="838" y="1"/>
                    <a:pt x="838" y="0"/>
                  </a:cubicBezTo>
                  <a:close/>
                  <a:moveTo>
                    <a:pt x="838" y="45"/>
                  </a:moveTo>
                  <a:cubicBezTo>
                    <a:pt x="843" y="45"/>
                    <a:pt x="847" y="45"/>
                    <a:pt x="851" y="45"/>
                  </a:cubicBezTo>
                  <a:cubicBezTo>
                    <a:pt x="851" y="46"/>
                    <a:pt x="851" y="47"/>
                    <a:pt x="851" y="48"/>
                  </a:cubicBezTo>
                  <a:cubicBezTo>
                    <a:pt x="847" y="48"/>
                    <a:pt x="843" y="48"/>
                    <a:pt x="838" y="48"/>
                  </a:cubicBezTo>
                  <a:cubicBezTo>
                    <a:pt x="838" y="47"/>
                    <a:pt x="838" y="46"/>
                    <a:pt x="838" y="45"/>
                  </a:cubicBezTo>
                  <a:close/>
                  <a:moveTo>
                    <a:pt x="838" y="91"/>
                  </a:moveTo>
                  <a:cubicBezTo>
                    <a:pt x="843" y="91"/>
                    <a:pt x="847" y="91"/>
                    <a:pt x="851" y="91"/>
                  </a:cubicBezTo>
                  <a:cubicBezTo>
                    <a:pt x="851" y="92"/>
                    <a:pt x="851" y="92"/>
                    <a:pt x="851" y="93"/>
                  </a:cubicBezTo>
                  <a:cubicBezTo>
                    <a:pt x="847" y="93"/>
                    <a:pt x="843" y="93"/>
                    <a:pt x="838" y="93"/>
                  </a:cubicBezTo>
                  <a:cubicBezTo>
                    <a:pt x="838" y="92"/>
                    <a:pt x="838" y="92"/>
                    <a:pt x="838" y="91"/>
                  </a:cubicBezTo>
                  <a:close/>
                  <a:moveTo>
                    <a:pt x="838" y="136"/>
                  </a:moveTo>
                  <a:cubicBezTo>
                    <a:pt x="843" y="136"/>
                    <a:pt x="847" y="136"/>
                    <a:pt x="851" y="136"/>
                  </a:cubicBezTo>
                  <a:cubicBezTo>
                    <a:pt x="851" y="137"/>
                    <a:pt x="851" y="138"/>
                    <a:pt x="851" y="139"/>
                  </a:cubicBezTo>
                  <a:cubicBezTo>
                    <a:pt x="847" y="139"/>
                    <a:pt x="843" y="139"/>
                    <a:pt x="838" y="139"/>
                  </a:cubicBezTo>
                  <a:cubicBezTo>
                    <a:pt x="838" y="138"/>
                    <a:pt x="838" y="137"/>
                    <a:pt x="838" y="136"/>
                  </a:cubicBezTo>
                  <a:close/>
                  <a:moveTo>
                    <a:pt x="838" y="181"/>
                  </a:moveTo>
                  <a:cubicBezTo>
                    <a:pt x="843" y="181"/>
                    <a:pt x="847" y="181"/>
                    <a:pt x="851" y="181"/>
                  </a:cubicBezTo>
                  <a:cubicBezTo>
                    <a:pt x="851" y="182"/>
                    <a:pt x="851" y="183"/>
                    <a:pt x="851" y="184"/>
                  </a:cubicBezTo>
                  <a:cubicBezTo>
                    <a:pt x="847" y="184"/>
                    <a:pt x="843" y="184"/>
                    <a:pt x="838" y="184"/>
                  </a:cubicBezTo>
                  <a:cubicBezTo>
                    <a:pt x="838" y="183"/>
                    <a:pt x="838" y="182"/>
                    <a:pt x="838" y="181"/>
                  </a:cubicBezTo>
                  <a:close/>
                  <a:moveTo>
                    <a:pt x="838" y="227"/>
                  </a:moveTo>
                  <a:cubicBezTo>
                    <a:pt x="843" y="227"/>
                    <a:pt x="847" y="227"/>
                    <a:pt x="851" y="227"/>
                  </a:cubicBezTo>
                  <a:cubicBezTo>
                    <a:pt x="851" y="227"/>
                    <a:pt x="851" y="228"/>
                    <a:pt x="851" y="229"/>
                  </a:cubicBezTo>
                  <a:cubicBezTo>
                    <a:pt x="847" y="229"/>
                    <a:pt x="843" y="229"/>
                    <a:pt x="838" y="229"/>
                  </a:cubicBezTo>
                  <a:cubicBezTo>
                    <a:pt x="838" y="228"/>
                    <a:pt x="838" y="227"/>
                    <a:pt x="838" y="227"/>
                  </a:cubicBezTo>
                  <a:close/>
                  <a:moveTo>
                    <a:pt x="838" y="272"/>
                  </a:moveTo>
                  <a:cubicBezTo>
                    <a:pt x="843" y="272"/>
                    <a:pt x="847" y="272"/>
                    <a:pt x="851" y="272"/>
                  </a:cubicBezTo>
                  <a:cubicBezTo>
                    <a:pt x="851" y="273"/>
                    <a:pt x="851" y="274"/>
                    <a:pt x="851" y="274"/>
                  </a:cubicBezTo>
                  <a:cubicBezTo>
                    <a:pt x="847" y="274"/>
                    <a:pt x="843" y="274"/>
                    <a:pt x="838" y="274"/>
                  </a:cubicBezTo>
                  <a:cubicBezTo>
                    <a:pt x="838" y="274"/>
                    <a:pt x="838" y="273"/>
                    <a:pt x="838" y="272"/>
                  </a:cubicBezTo>
                  <a:close/>
                  <a:moveTo>
                    <a:pt x="838" y="317"/>
                  </a:moveTo>
                  <a:cubicBezTo>
                    <a:pt x="843" y="317"/>
                    <a:pt x="847" y="317"/>
                    <a:pt x="851" y="317"/>
                  </a:cubicBezTo>
                  <a:cubicBezTo>
                    <a:pt x="851" y="318"/>
                    <a:pt x="851" y="319"/>
                    <a:pt x="851" y="320"/>
                  </a:cubicBezTo>
                  <a:cubicBezTo>
                    <a:pt x="847" y="320"/>
                    <a:pt x="843" y="320"/>
                    <a:pt x="838" y="320"/>
                  </a:cubicBezTo>
                  <a:cubicBezTo>
                    <a:pt x="838" y="319"/>
                    <a:pt x="838" y="318"/>
                    <a:pt x="838" y="317"/>
                  </a:cubicBezTo>
                  <a:close/>
                  <a:moveTo>
                    <a:pt x="838" y="365"/>
                  </a:moveTo>
                  <a:cubicBezTo>
                    <a:pt x="838" y="364"/>
                    <a:pt x="838" y="363"/>
                    <a:pt x="838" y="362"/>
                  </a:cubicBezTo>
                  <a:cubicBezTo>
                    <a:pt x="843" y="362"/>
                    <a:pt x="847" y="362"/>
                    <a:pt x="851" y="362"/>
                  </a:cubicBezTo>
                  <a:cubicBezTo>
                    <a:pt x="851" y="363"/>
                    <a:pt x="851" y="364"/>
                    <a:pt x="851" y="365"/>
                  </a:cubicBezTo>
                  <a:cubicBezTo>
                    <a:pt x="847" y="365"/>
                    <a:pt x="843" y="365"/>
                    <a:pt x="838" y="365"/>
                  </a:cubicBezTo>
                  <a:close/>
                  <a:moveTo>
                    <a:pt x="838" y="408"/>
                  </a:moveTo>
                  <a:cubicBezTo>
                    <a:pt x="843" y="408"/>
                    <a:pt x="847" y="408"/>
                    <a:pt x="851" y="408"/>
                  </a:cubicBezTo>
                  <a:cubicBezTo>
                    <a:pt x="851" y="409"/>
                    <a:pt x="851" y="409"/>
                    <a:pt x="851" y="410"/>
                  </a:cubicBezTo>
                  <a:cubicBezTo>
                    <a:pt x="847" y="410"/>
                    <a:pt x="843" y="410"/>
                    <a:pt x="838" y="410"/>
                  </a:cubicBezTo>
                  <a:cubicBezTo>
                    <a:pt x="838" y="409"/>
                    <a:pt x="838" y="409"/>
                    <a:pt x="838" y="408"/>
                  </a:cubicBezTo>
                  <a:close/>
                  <a:moveTo>
                    <a:pt x="838" y="453"/>
                  </a:moveTo>
                  <a:cubicBezTo>
                    <a:pt x="843" y="453"/>
                    <a:pt x="847" y="453"/>
                    <a:pt x="851" y="453"/>
                  </a:cubicBezTo>
                  <a:cubicBezTo>
                    <a:pt x="851" y="454"/>
                    <a:pt x="851" y="455"/>
                    <a:pt x="851" y="456"/>
                  </a:cubicBezTo>
                  <a:cubicBezTo>
                    <a:pt x="847" y="456"/>
                    <a:pt x="843" y="456"/>
                    <a:pt x="838" y="456"/>
                  </a:cubicBezTo>
                  <a:cubicBezTo>
                    <a:pt x="838" y="455"/>
                    <a:pt x="838" y="454"/>
                    <a:pt x="838" y="453"/>
                  </a:cubicBezTo>
                  <a:close/>
                  <a:moveTo>
                    <a:pt x="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0" y="45"/>
                  </a:moveTo>
                  <a:cubicBezTo>
                    <a:pt x="13" y="45"/>
                    <a:pt x="13" y="45"/>
                    <a:pt x="13" y="45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5"/>
                    <a:pt x="0" y="45"/>
                    <a:pt x="0" y="45"/>
                  </a:cubicBezTo>
                  <a:close/>
                  <a:moveTo>
                    <a:pt x="0" y="91"/>
                  </a:moveTo>
                  <a:cubicBezTo>
                    <a:pt x="13" y="91"/>
                    <a:pt x="13" y="91"/>
                    <a:pt x="13" y="91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1"/>
                    <a:pt x="0" y="91"/>
                    <a:pt x="0" y="91"/>
                  </a:cubicBezTo>
                  <a:close/>
                  <a:moveTo>
                    <a:pt x="0" y="136"/>
                  </a:moveTo>
                  <a:cubicBezTo>
                    <a:pt x="13" y="136"/>
                    <a:pt x="13" y="136"/>
                    <a:pt x="13" y="136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136"/>
                    <a:pt x="0" y="136"/>
                    <a:pt x="0" y="136"/>
                  </a:cubicBezTo>
                  <a:close/>
                  <a:moveTo>
                    <a:pt x="0" y="181"/>
                  </a:moveTo>
                  <a:cubicBezTo>
                    <a:pt x="13" y="181"/>
                    <a:pt x="13" y="181"/>
                    <a:pt x="13" y="181"/>
                  </a:cubicBezTo>
                  <a:cubicBezTo>
                    <a:pt x="13" y="184"/>
                    <a:pt x="13" y="184"/>
                    <a:pt x="13" y="184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181"/>
                    <a:pt x="0" y="181"/>
                    <a:pt x="0" y="181"/>
                  </a:cubicBezTo>
                  <a:close/>
                  <a:moveTo>
                    <a:pt x="0" y="227"/>
                  </a:moveTo>
                  <a:cubicBezTo>
                    <a:pt x="13" y="227"/>
                    <a:pt x="13" y="227"/>
                    <a:pt x="13" y="227"/>
                  </a:cubicBezTo>
                  <a:cubicBezTo>
                    <a:pt x="13" y="229"/>
                    <a:pt x="13" y="229"/>
                    <a:pt x="13" y="229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27"/>
                    <a:pt x="0" y="227"/>
                    <a:pt x="0" y="227"/>
                  </a:cubicBezTo>
                  <a:close/>
                  <a:moveTo>
                    <a:pt x="0" y="272"/>
                  </a:moveTo>
                  <a:cubicBezTo>
                    <a:pt x="13" y="272"/>
                    <a:pt x="13" y="272"/>
                    <a:pt x="13" y="272"/>
                  </a:cubicBezTo>
                  <a:cubicBezTo>
                    <a:pt x="13" y="274"/>
                    <a:pt x="13" y="274"/>
                    <a:pt x="13" y="274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272"/>
                    <a:pt x="0" y="272"/>
                    <a:pt x="0" y="272"/>
                  </a:cubicBezTo>
                  <a:close/>
                  <a:moveTo>
                    <a:pt x="0" y="317"/>
                  </a:moveTo>
                  <a:cubicBezTo>
                    <a:pt x="13" y="317"/>
                    <a:pt x="13" y="317"/>
                    <a:pt x="13" y="317"/>
                  </a:cubicBezTo>
                  <a:cubicBezTo>
                    <a:pt x="13" y="320"/>
                    <a:pt x="13" y="320"/>
                    <a:pt x="13" y="32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17"/>
                    <a:pt x="0" y="317"/>
                    <a:pt x="0" y="317"/>
                  </a:cubicBezTo>
                  <a:close/>
                  <a:moveTo>
                    <a:pt x="0" y="365"/>
                  </a:moveTo>
                  <a:cubicBezTo>
                    <a:pt x="0" y="362"/>
                    <a:pt x="0" y="362"/>
                    <a:pt x="0" y="362"/>
                  </a:cubicBezTo>
                  <a:cubicBezTo>
                    <a:pt x="13" y="362"/>
                    <a:pt x="13" y="362"/>
                    <a:pt x="13" y="362"/>
                  </a:cubicBezTo>
                  <a:cubicBezTo>
                    <a:pt x="13" y="365"/>
                    <a:pt x="13" y="365"/>
                    <a:pt x="13" y="365"/>
                  </a:cubicBezTo>
                  <a:cubicBezTo>
                    <a:pt x="0" y="365"/>
                    <a:pt x="0" y="365"/>
                    <a:pt x="0" y="365"/>
                  </a:cubicBezTo>
                  <a:close/>
                  <a:moveTo>
                    <a:pt x="0" y="408"/>
                  </a:moveTo>
                  <a:cubicBezTo>
                    <a:pt x="13" y="408"/>
                    <a:pt x="13" y="408"/>
                    <a:pt x="13" y="408"/>
                  </a:cubicBezTo>
                  <a:cubicBezTo>
                    <a:pt x="13" y="410"/>
                    <a:pt x="13" y="410"/>
                    <a:pt x="13" y="410"/>
                  </a:cubicBezTo>
                  <a:cubicBezTo>
                    <a:pt x="0" y="410"/>
                    <a:pt x="0" y="410"/>
                    <a:pt x="0" y="410"/>
                  </a:cubicBezTo>
                  <a:cubicBezTo>
                    <a:pt x="0" y="408"/>
                    <a:pt x="0" y="408"/>
                    <a:pt x="0" y="408"/>
                  </a:cubicBezTo>
                  <a:close/>
                  <a:moveTo>
                    <a:pt x="0" y="453"/>
                  </a:moveTo>
                  <a:cubicBezTo>
                    <a:pt x="13" y="453"/>
                    <a:pt x="13" y="453"/>
                    <a:pt x="13" y="453"/>
                  </a:cubicBezTo>
                  <a:cubicBezTo>
                    <a:pt x="13" y="456"/>
                    <a:pt x="13" y="456"/>
                    <a:pt x="13" y="456"/>
                  </a:cubicBezTo>
                  <a:cubicBezTo>
                    <a:pt x="0" y="456"/>
                    <a:pt x="0" y="456"/>
                    <a:pt x="0" y="456"/>
                  </a:cubicBezTo>
                  <a:cubicBezTo>
                    <a:pt x="0" y="453"/>
                    <a:pt x="0" y="453"/>
                    <a:pt x="0" y="453"/>
                  </a:cubicBezTo>
                  <a:close/>
                  <a:moveTo>
                    <a:pt x="857" y="0"/>
                  </a:moveTo>
                  <a:cubicBezTo>
                    <a:pt x="870" y="0"/>
                    <a:pt x="870" y="0"/>
                    <a:pt x="870" y="0"/>
                  </a:cubicBezTo>
                  <a:cubicBezTo>
                    <a:pt x="870" y="3"/>
                    <a:pt x="870" y="3"/>
                    <a:pt x="870" y="3"/>
                  </a:cubicBezTo>
                  <a:cubicBezTo>
                    <a:pt x="857" y="3"/>
                    <a:pt x="857" y="3"/>
                    <a:pt x="857" y="3"/>
                  </a:cubicBezTo>
                  <a:cubicBezTo>
                    <a:pt x="857" y="0"/>
                    <a:pt x="857" y="0"/>
                    <a:pt x="857" y="0"/>
                  </a:cubicBezTo>
                  <a:close/>
                  <a:moveTo>
                    <a:pt x="857" y="45"/>
                  </a:moveTo>
                  <a:cubicBezTo>
                    <a:pt x="870" y="45"/>
                    <a:pt x="870" y="45"/>
                    <a:pt x="870" y="45"/>
                  </a:cubicBezTo>
                  <a:cubicBezTo>
                    <a:pt x="870" y="48"/>
                    <a:pt x="870" y="48"/>
                    <a:pt x="870" y="48"/>
                  </a:cubicBezTo>
                  <a:cubicBezTo>
                    <a:pt x="857" y="48"/>
                    <a:pt x="857" y="48"/>
                    <a:pt x="857" y="48"/>
                  </a:cubicBezTo>
                  <a:cubicBezTo>
                    <a:pt x="857" y="45"/>
                    <a:pt x="857" y="45"/>
                    <a:pt x="857" y="45"/>
                  </a:cubicBezTo>
                  <a:close/>
                  <a:moveTo>
                    <a:pt x="857" y="91"/>
                  </a:moveTo>
                  <a:cubicBezTo>
                    <a:pt x="870" y="91"/>
                    <a:pt x="870" y="91"/>
                    <a:pt x="870" y="91"/>
                  </a:cubicBezTo>
                  <a:cubicBezTo>
                    <a:pt x="870" y="93"/>
                    <a:pt x="870" y="93"/>
                    <a:pt x="870" y="93"/>
                  </a:cubicBezTo>
                  <a:cubicBezTo>
                    <a:pt x="857" y="93"/>
                    <a:pt x="857" y="93"/>
                    <a:pt x="857" y="93"/>
                  </a:cubicBezTo>
                  <a:cubicBezTo>
                    <a:pt x="857" y="91"/>
                    <a:pt x="857" y="91"/>
                    <a:pt x="857" y="91"/>
                  </a:cubicBezTo>
                  <a:close/>
                  <a:moveTo>
                    <a:pt x="857" y="136"/>
                  </a:moveTo>
                  <a:cubicBezTo>
                    <a:pt x="870" y="136"/>
                    <a:pt x="870" y="136"/>
                    <a:pt x="870" y="136"/>
                  </a:cubicBezTo>
                  <a:cubicBezTo>
                    <a:pt x="870" y="139"/>
                    <a:pt x="870" y="139"/>
                    <a:pt x="870" y="139"/>
                  </a:cubicBezTo>
                  <a:cubicBezTo>
                    <a:pt x="857" y="139"/>
                    <a:pt x="857" y="139"/>
                    <a:pt x="857" y="139"/>
                  </a:cubicBezTo>
                  <a:cubicBezTo>
                    <a:pt x="857" y="136"/>
                    <a:pt x="857" y="136"/>
                    <a:pt x="857" y="136"/>
                  </a:cubicBezTo>
                  <a:close/>
                  <a:moveTo>
                    <a:pt x="857" y="181"/>
                  </a:moveTo>
                  <a:cubicBezTo>
                    <a:pt x="870" y="181"/>
                    <a:pt x="870" y="181"/>
                    <a:pt x="870" y="181"/>
                  </a:cubicBezTo>
                  <a:cubicBezTo>
                    <a:pt x="870" y="184"/>
                    <a:pt x="870" y="184"/>
                    <a:pt x="870" y="184"/>
                  </a:cubicBezTo>
                  <a:cubicBezTo>
                    <a:pt x="857" y="184"/>
                    <a:pt x="857" y="184"/>
                    <a:pt x="857" y="184"/>
                  </a:cubicBezTo>
                  <a:cubicBezTo>
                    <a:pt x="857" y="181"/>
                    <a:pt x="857" y="181"/>
                    <a:pt x="857" y="181"/>
                  </a:cubicBezTo>
                  <a:close/>
                  <a:moveTo>
                    <a:pt x="857" y="227"/>
                  </a:moveTo>
                  <a:cubicBezTo>
                    <a:pt x="870" y="227"/>
                    <a:pt x="870" y="227"/>
                    <a:pt x="870" y="227"/>
                  </a:cubicBezTo>
                  <a:cubicBezTo>
                    <a:pt x="870" y="229"/>
                    <a:pt x="870" y="229"/>
                    <a:pt x="870" y="229"/>
                  </a:cubicBezTo>
                  <a:cubicBezTo>
                    <a:pt x="857" y="229"/>
                    <a:pt x="857" y="229"/>
                    <a:pt x="857" y="229"/>
                  </a:cubicBezTo>
                  <a:cubicBezTo>
                    <a:pt x="857" y="227"/>
                    <a:pt x="857" y="227"/>
                    <a:pt x="857" y="227"/>
                  </a:cubicBezTo>
                  <a:close/>
                  <a:moveTo>
                    <a:pt x="857" y="272"/>
                  </a:moveTo>
                  <a:cubicBezTo>
                    <a:pt x="870" y="272"/>
                    <a:pt x="870" y="272"/>
                    <a:pt x="870" y="272"/>
                  </a:cubicBezTo>
                  <a:cubicBezTo>
                    <a:pt x="870" y="274"/>
                    <a:pt x="870" y="274"/>
                    <a:pt x="870" y="274"/>
                  </a:cubicBezTo>
                  <a:cubicBezTo>
                    <a:pt x="857" y="274"/>
                    <a:pt x="857" y="274"/>
                    <a:pt x="857" y="274"/>
                  </a:cubicBezTo>
                  <a:cubicBezTo>
                    <a:pt x="857" y="272"/>
                    <a:pt x="857" y="272"/>
                    <a:pt x="857" y="272"/>
                  </a:cubicBezTo>
                  <a:close/>
                  <a:moveTo>
                    <a:pt x="857" y="317"/>
                  </a:moveTo>
                  <a:cubicBezTo>
                    <a:pt x="870" y="317"/>
                    <a:pt x="870" y="317"/>
                    <a:pt x="870" y="317"/>
                  </a:cubicBezTo>
                  <a:cubicBezTo>
                    <a:pt x="870" y="320"/>
                    <a:pt x="870" y="320"/>
                    <a:pt x="870" y="320"/>
                  </a:cubicBezTo>
                  <a:cubicBezTo>
                    <a:pt x="857" y="320"/>
                    <a:pt x="857" y="320"/>
                    <a:pt x="857" y="320"/>
                  </a:cubicBezTo>
                  <a:cubicBezTo>
                    <a:pt x="857" y="317"/>
                    <a:pt x="857" y="317"/>
                    <a:pt x="857" y="317"/>
                  </a:cubicBezTo>
                  <a:close/>
                  <a:moveTo>
                    <a:pt x="857" y="365"/>
                  </a:moveTo>
                  <a:cubicBezTo>
                    <a:pt x="857" y="362"/>
                    <a:pt x="857" y="362"/>
                    <a:pt x="857" y="362"/>
                  </a:cubicBezTo>
                  <a:cubicBezTo>
                    <a:pt x="870" y="362"/>
                    <a:pt x="870" y="362"/>
                    <a:pt x="870" y="362"/>
                  </a:cubicBezTo>
                  <a:cubicBezTo>
                    <a:pt x="870" y="365"/>
                    <a:pt x="870" y="365"/>
                    <a:pt x="870" y="365"/>
                  </a:cubicBezTo>
                  <a:cubicBezTo>
                    <a:pt x="857" y="365"/>
                    <a:pt x="857" y="365"/>
                    <a:pt x="857" y="365"/>
                  </a:cubicBezTo>
                  <a:close/>
                  <a:moveTo>
                    <a:pt x="857" y="408"/>
                  </a:moveTo>
                  <a:cubicBezTo>
                    <a:pt x="870" y="408"/>
                    <a:pt x="870" y="408"/>
                    <a:pt x="870" y="408"/>
                  </a:cubicBezTo>
                  <a:cubicBezTo>
                    <a:pt x="870" y="410"/>
                    <a:pt x="870" y="410"/>
                    <a:pt x="870" y="410"/>
                  </a:cubicBezTo>
                  <a:cubicBezTo>
                    <a:pt x="857" y="410"/>
                    <a:pt x="857" y="410"/>
                    <a:pt x="857" y="410"/>
                  </a:cubicBezTo>
                  <a:cubicBezTo>
                    <a:pt x="857" y="408"/>
                    <a:pt x="857" y="408"/>
                    <a:pt x="857" y="408"/>
                  </a:cubicBezTo>
                  <a:close/>
                  <a:moveTo>
                    <a:pt x="857" y="453"/>
                  </a:moveTo>
                  <a:cubicBezTo>
                    <a:pt x="870" y="453"/>
                    <a:pt x="870" y="453"/>
                    <a:pt x="870" y="453"/>
                  </a:cubicBezTo>
                  <a:cubicBezTo>
                    <a:pt x="870" y="456"/>
                    <a:pt x="870" y="456"/>
                    <a:pt x="870" y="456"/>
                  </a:cubicBezTo>
                  <a:cubicBezTo>
                    <a:pt x="857" y="456"/>
                    <a:pt x="857" y="456"/>
                    <a:pt x="857" y="456"/>
                  </a:cubicBezTo>
                  <a:cubicBezTo>
                    <a:pt x="857" y="453"/>
                    <a:pt x="857" y="453"/>
                    <a:pt x="857" y="453"/>
                  </a:cubicBezTo>
                  <a:close/>
                </a:path>
              </a:pathLst>
            </a:custGeom>
            <a:solidFill>
              <a:srgbClr val="DC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3242373" y="1541788"/>
              <a:ext cx="5572322" cy="2812517"/>
              <a:chOff x="1925638" y="1503363"/>
              <a:chExt cx="5202238" cy="2625725"/>
            </a:xfrm>
          </p:grpSpPr>
          <p:sp>
            <p:nvSpPr>
              <p:cNvPr id="35" name="Freeform 13"/>
              <p:cNvSpPr>
                <a:spLocks noEditPoints="1"/>
              </p:cNvSpPr>
              <p:nvPr/>
            </p:nvSpPr>
            <p:spPr bwMode="auto">
              <a:xfrm>
                <a:off x="1925638" y="1503363"/>
                <a:ext cx="17463" cy="2625725"/>
              </a:xfrm>
              <a:custGeom>
                <a:avLst/>
                <a:gdLst>
                  <a:gd name="T0" fmla="*/ 3 w 3"/>
                  <a:gd name="T1" fmla="*/ 376 h 439"/>
                  <a:gd name="T2" fmla="*/ 0 w 3"/>
                  <a:gd name="T3" fmla="*/ 363 h 439"/>
                  <a:gd name="T4" fmla="*/ 3 w 3"/>
                  <a:gd name="T5" fmla="*/ 381 h 439"/>
                  <a:gd name="T6" fmla="*/ 0 w 3"/>
                  <a:gd name="T7" fmla="*/ 394 h 439"/>
                  <a:gd name="T8" fmla="*/ 3 w 3"/>
                  <a:gd name="T9" fmla="*/ 381 h 439"/>
                  <a:gd name="T10" fmla="*/ 3 w 3"/>
                  <a:gd name="T11" fmla="*/ 330 h 439"/>
                  <a:gd name="T12" fmla="*/ 0 w 3"/>
                  <a:gd name="T13" fmla="*/ 318 h 439"/>
                  <a:gd name="T14" fmla="*/ 3 w 3"/>
                  <a:gd name="T15" fmla="*/ 336 h 439"/>
                  <a:gd name="T16" fmla="*/ 0 w 3"/>
                  <a:gd name="T17" fmla="*/ 349 h 439"/>
                  <a:gd name="T18" fmla="*/ 3 w 3"/>
                  <a:gd name="T19" fmla="*/ 336 h 439"/>
                  <a:gd name="T20" fmla="*/ 3 w 3"/>
                  <a:gd name="T21" fmla="*/ 285 h 439"/>
                  <a:gd name="T22" fmla="*/ 0 w 3"/>
                  <a:gd name="T23" fmla="*/ 272 h 439"/>
                  <a:gd name="T24" fmla="*/ 3 w 3"/>
                  <a:gd name="T25" fmla="*/ 290 h 439"/>
                  <a:gd name="T26" fmla="*/ 0 w 3"/>
                  <a:gd name="T27" fmla="*/ 303 h 439"/>
                  <a:gd name="T28" fmla="*/ 3 w 3"/>
                  <a:gd name="T29" fmla="*/ 290 h 439"/>
                  <a:gd name="T30" fmla="*/ 3 w 3"/>
                  <a:gd name="T31" fmla="*/ 240 h 439"/>
                  <a:gd name="T32" fmla="*/ 0 w 3"/>
                  <a:gd name="T33" fmla="*/ 227 h 439"/>
                  <a:gd name="T34" fmla="*/ 3 w 3"/>
                  <a:gd name="T35" fmla="*/ 245 h 439"/>
                  <a:gd name="T36" fmla="*/ 0 w 3"/>
                  <a:gd name="T37" fmla="*/ 258 h 439"/>
                  <a:gd name="T38" fmla="*/ 3 w 3"/>
                  <a:gd name="T39" fmla="*/ 245 h 439"/>
                  <a:gd name="T40" fmla="*/ 3 w 3"/>
                  <a:gd name="T41" fmla="*/ 195 h 439"/>
                  <a:gd name="T42" fmla="*/ 0 w 3"/>
                  <a:gd name="T43" fmla="*/ 182 h 439"/>
                  <a:gd name="T44" fmla="*/ 3 w 3"/>
                  <a:gd name="T45" fmla="*/ 200 h 439"/>
                  <a:gd name="T46" fmla="*/ 0 w 3"/>
                  <a:gd name="T47" fmla="*/ 213 h 439"/>
                  <a:gd name="T48" fmla="*/ 3 w 3"/>
                  <a:gd name="T49" fmla="*/ 200 h 439"/>
                  <a:gd name="T50" fmla="*/ 3 w 3"/>
                  <a:gd name="T51" fmla="*/ 149 h 439"/>
                  <a:gd name="T52" fmla="*/ 0 w 3"/>
                  <a:gd name="T53" fmla="*/ 136 h 439"/>
                  <a:gd name="T54" fmla="*/ 3 w 3"/>
                  <a:gd name="T55" fmla="*/ 155 h 439"/>
                  <a:gd name="T56" fmla="*/ 0 w 3"/>
                  <a:gd name="T57" fmla="*/ 168 h 439"/>
                  <a:gd name="T58" fmla="*/ 3 w 3"/>
                  <a:gd name="T59" fmla="*/ 155 h 439"/>
                  <a:gd name="T60" fmla="*/ 3 w 3"/>
                  <a:gd name="T61" fmla="*/ 104 h 439"/>
                  <a:gd name="T62" fmla="*/ 0 w 3"/>
                  <a:gd name="T63" fmla="*/ 91 h 439"/>
                  <a:gd name="T64" fmla="*/ 3 w 3"/>
                  <a:gd name="T65" fmla="*/ 109 h 439"/>
                  <a:gd name="T66" fmla="*/ 0 w 3"/>
                  <a:gd name="T67" fmla="*/ 122 h 439"/>
                  <a:gd name="T68" fmla="*/ 3 w 3"/>
                  <a:gd name="T69" fmla="*/ 109 h 439"/>
                  <a:gd name="T70" fmla="*/ 3 w 3"/>
                  <a:gd name="T71" fmla="*/ 59 h 439"/>
                  <a:gd name="T72" fmla="*/ 0 w 3"/>
                  <a:gd name="T73" fmla="*/ 46 h 439"/>
                  <a:gd name="T74" fmla="*/ 3 w 3"/>
                  <a:gd name="T75" fmla="*/ 64 h 439"/>
                  <a:gd name="T76" fmla="*/ 0 w 3"/>
                  <a:gd name="T77" fmla="*/ 77 h 439"/>
                  <a:gd name="T78" fmla="*/ 3 w 3"/>
                  <a:gd name="T79" fmla="*/ 64 h 439"/>
                  <a:gd name="T80" fmla="*/ 3 w 3"/>
                  <a:gd name="T81" fmla="*/ 421 h 439"/>
                  <a:gd name="T82" fmla="*/ 0 w 3"/>
                  <a:gd name="T83" fmla="*/ 408 h 439"/>
                  <a:gd name="T84" fmla="*/ 3 w 3"/>
                  <a:gd name="T85" fmla="*/ 426 h 439"/>
                  <a:gd name="T86" fmla="*/ 0 w 3"/>
                  <a:gd name="T87" fmla="*/ 439 h 439"/>
                  <a:gd name="T88" fmla="*/ 3 w 3"/>
                  <a:gd name="T89" fmla="*/ 426 h 439"/>
                  <a:gd name="T90" fmla="*/ 3 w 3"/>
                  <a:gd name="T91" fmla="*/ 13 h 439"/>
                  <a:gd name="T92" fmla="*/ 0 w 3"/>
                  <a:gd name="T93" fmla="*/ 0 h 439"/>
                  <a:gd name="T94" fmla="*/ 3 w 3"/>
                  <a:gd name="T95" fmla="*/ 19 h 439"/>
                  <a:gd name="T96" fmla="*/ 0 w 3"/>
                  <a:gd name="T97" fmla="*/ 32 h 439"/>
                  <a:gd name="T98" fmla="*/ 3 w 3"/>
                  <a:gd name="T99" fmla="*/ 19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" h="439">
                    <a:moveTo>
                      <a:pt x="3" y="363"/>
                    </a:moveTo>
                    <a:cubicBezTo>
                      <a:pt x="3" y="367"/>
                      <a:pt x="3" y="371"/>
                      <a:pt x="3" y="376"/>
                    </a:cubicBezTo>
                    <a:cubicBezTo>
                      <a:pt x="2" y="376"/>
                      <a:pt x="1" y="376"/>
                      <a:pt x="0" y="376"/>
                    </a:cubicBezTo>
                    <a:cubicBezTo>
                      <a:pt x="0" y="371"/>
                      <a:pt x="0" y="367"/>
                      <a:pt x="0" y="363"/>
                    </a:cubicBezTo>
                    <a:cubicBezTo>
                      <a:pt x="1" y="363"/>
                      <a:pt x="2" y="363"/>
                      <a:pt x="3" y="363"/>
                    </a:cubicBezTo>
                    <a:close/>
                    <a:moveTo>
                      <a:pt x="3" y="381"/>
                    </a:moveTo>
                    <a:cubicBezTo>
                      <a:pt x="3" y="385"/>
                      <a:pt x="3" y="390"/>
                      <a:pt x="3" y="394"/>
                    </a:cubicBezTo>
                    <a:cubicBezTo>
                      <a:pt x="2" y="394"/>
                      <a:pt x="1" y="394"/>
                      <a:pt x="0" y="394"/>
                    </a:cubicBezTo>
                    <a:cubicBezTo>
                      <a:pt x="0" y="390"/>
                      <a:pt x="0" y="385"/>
                      <a:pt x="0" y="381"/>
                    </a:cubicBezTo>
                    <a:cubicBezTo>
                      <a:pt x="1" y="381"/>
                      <a:pt x="2" y="381"/>
                      <a:pt x="3" y="381"/>
                    </a:cubicBezTo>
                    <a:close/>
                    <a:moveTo>
                      <a:pt x="3" y="318"/>
                    </a:moveTo>
                    <a:cubicBezTo>
                      <a:pt x="3" y="322"/>
                      <a:pt x="3" y="326"/>
                      <a:pt x="3" y="330"/>
                    </a:cubicBezTo>
                    <a:cubicBezTo>
                      <a:pt x="2" y="330"/>
                      <a:pt x="1" y="330"/>
                      <a:pt x="0" y="330"/>
                    </a:cubicBezTo>
                    <a:cubicBezTo>
                      <a:pt x="0" y="326"/>
                      <a:pt x="0" y="322"/>
                      <a:pt x="0" y="318"/>
                    </a:cubicBezTo>
                    <a:cubicBezTo>
                      <a:pt x="1" y="318"/>
                      <a:pt x="2" y="318"/>
                      <a:pt x="3" y="318"/>
                    </a:cubicBezTo>
                    <a:close/>
                    <a:moveTo>
                      <a:pt x="3" y="336"/>
                    </a:moveTo>
                    <a:cubicBezTo>
                      <a:pt x="3" y="340"/>
                      <a:pt x="3" y="344"/>
                      <a:pt x="3" y="349"/>
                    </a:cubicBezTo>
                    <a:cubicBezTo>
                      <a:pt x="2" y="349"/>
                      <a:pt x="1" y="349"/>
                      <a:pt x="0" y="349"/>
                    </a:cubicBezTo>
                    <a:cubicBezTo>
                      <a:pt x="0" y="344"/>
                      <a:pt x="0" y="340"/>
                      <a:pt x="0" y="336"/>
                    </a:cubicBezTo>
                    <a:cubicBezTo>
                      <a:pt x="1" y="336"/>
                      <a:pt x="2" y="336"/>
                      <a:pt x="3" y="336"/>
                    </a:cubicBezTo>
                    <a:close/>
                    <a:moveTo>
                      <a:pt x="3" y="272"/>
                    </a:moveTo>
                    <a:cubicBezTo>
                      <a:pt x="3" y="277"/>
                      <a:pt x="3" y="281"/>
                      <a:pt x="3" y="285"/>
                    </a:cubicBezTo>
                    <a:cubicBezTo>
                      <a:pt x="2" y="285"/>
                      <a:pt x="1" y="285"/>
                      <a:pt x="0" y="285"/>
                    </a:cubicBezTo>
                    <a:cubicBezTo>
                      <a:pt x="0" y="281"/>
                      <a:pt x="0" y="277"/>
                      <a:pt x="0" y="272"/>
                    </a:cubicBezTo>
                    <a:cubicBezTo>
                      <a:pt x="1" y="272"/>
                      <a:pt x="2" y="272"/>
                      <a:pt x="3" y="272"/>
                    </a:cubicBezTo>
                    <a:close/>
                    <a:moveTo>
                      <a:pt x="3" y="290"/>
                    </a:moveTo>
                    <a:cubicBezTo>
                      <a:pt x="3" y="295"/>
                      <a:pt x="3" y="299"/>
                      <a:pt x="3" y="303"/>
                    </a:cubicBezTo>
                    <a:cubicBezTo>
                      <a:pt x="2" y="303"/>
                      <a:pt x="1" y="303"/>
                      <a:pt x="0" y="303"/>
                    </a:cubicBezTo>
                    <a:cubicBezTo>
                      <a:pt x="0" y="299"/>
                      <a:pt x="0" y="295"/>
                      <a:pt x="0" y="290"/>
                    </a:cubicBezTo>
                    <a:cubicBezTo>
                      <a:pt x="1" y="290"/>
                      <a:pt x="2" y="290"/>
                      <a:pt x="3" y="290"/>
                    </a:cubicBezTo>
                    <a:close/>
                    <a:moveTo>
                      <a:pt x="3" y="227"/>
                    </a:moveTo>
                    <a:cubicBezTo>
                      <a:pt x="3" y="231"/>
                      <a:pt x="3" y="236"/>
                      <a:pt x="3" y="240"/>
                    </a:cubicBezTo>
                    <a:cubicBezTo>
                      <a:pt x="2" y="240"/>
                      <a:pt x="1" y="240"/>
                      <a:pt x="0" y="240"/>
                    </a:cubicBezTo>
                    <a:cubicBezTo>
                      <a:pt x="0" y="236"/>
                      <a:pt x="0" y="231"/>
                      <a:pt x="0" y="227"/>
                    </a:cubicBezTo>
                    <a:cubicBezTo>
                      <a:pt x="1" y="227"/>
                      <a:pt x="2" y="227"/>
                      <a:pt x="3" y="227"/>
                    </a:cubicBezTo>
                    <a:close/>
                    <a:moveTo>
                      <a:pt x="3" y="245"/>
                    </a:moveTo>
                    <a:cubicBezTo>
                      <a:pt x="3" y="249"/>
                      <a:pt x="3" y="254"/>
                      <a:pt x="3" y="258"/>
                    </a:cubicBezTo>
                    <a:cubicBezTo>
                      <a:pt x="2" y="258"/>
                      <a:pt x="1" y="258"/>
                      <a:pt x="0" y="258"/>
                    </a:cubicBezTo>
                    <a:cubicBezTo>
                      <a:pt x="0" y="254"/>
                      <a:pt x="0" y="249"/>
                      <a:pt x="0" y="245"/>
                    </a:cubicBezTo>
                    <a:cubicBezTo>
                      <a:pt x="1" y="245"/>
                      <a:pt x="2" y="245"/>
                      <a:pt x="3" y="245"/>
                    </a:cubicBezTo>
                    <a:close/>
                    <a:moveTo>
                      <a:pt x="3" y="182"/>
                    </a:moveTo>
                    <a:cubicBezTo>
                      <a:pt x="3" y="186"/>
                      <a:pt x="3" y="190"/>
                      <a:pt x="3" y="195"/>
                    </a:cubicBezTo>
                    <a:cubicBezTo>
                      <a:pt x="2" y="195"/>
                      <a:pt x="1" y="195"/>
                      <a:pt x="0" y="195"/>
                    </a:cubicBezTo>
                    <a:cubicBezTo>
                      <a:pt x="0" y="190"/>
                      <a:pt x="0" y="186"/>
                      <a:pt x="0" y="182"/>
                    </a:cubicBezTo>
                    <a:cubicBezTo>
                      <a:pt x="1" y="182"/>
                      <a:pt x="2" y="182"/>
                      <a:pt x="3" y="182"/>
                    </a:cubicBezTo>
                    <a:close/>
                    <a:moveTo>
                      <a:pt x="3" y="200"/>
                    </a:moveTo>
                    <a:cubicBezTo>
                      <a:pt x="3" y="204"/>
                      <a:pt x="3" y="208"/>
                      <a:pt x="3" y="213"/>
                    </a:cubicBezTo>
                    <a:cubicBezTo>
                      <a:pt x="2" y="213"/>
                      <a:pt x="1" y="213"/>
                      <a:pt x="0" y="213"/>
                    </a:cubicBezTo>
                    <a:cubicBezTo>
                      <a:pt x="0" y="208"/>
                      <a:pt x="0" y="204"/>
                      <a:pt x="0" y="200"/>
                    </a:cubicBezTo>
                    <a:cubicBezTo>
                      <a:pt x="1" y="200"/>
                      <a:pt x="2" y="200"/>
                      <a:pt x="3" y="200"/>
                    </a:cubicBezTo>
                    <a:close/>
                    <a:moveTo>
                      <a:pt x="3" y="136"/>
                    </a:moveTo>
                    <a:cubicBezTo>
                      <a:pt x="3" y="141"/>
                      <a:pt x="3" y="145"/>
                      <a:pt x="3" y="149"/>
                    </a:cubicBezTo>
                    <a:cubicBezTo>
                      <a:pt x="2" y="149"/>
                      <a:pt x="1" y="149"/>
                      <a:pt x="0" y="149"/>
                    </a:cubicBezTo>
                    <a:cubicBezTo>
                      <a:pt x="0" y="145"/>
                      <a:pt x="0" y="141"/>
                      <a:pt x="0" y="136"/>
                    </a:cubicBezTo>
                    <a:cubicBezTo>
                      <a:pt x="1" y="136"/>
                      <a:pt x="2" y="136"/>
                      <a:pt x="3" y="136"/>
                    </a:cubicBezTo>
                    <a:close/>
                    <a:moveTo>
                      <a:pt x="3" y="155"/>
                    </a:moveTo>
                    <a:cubicBezTo>
                      <a:pt x="3" y="159"/>
                      <a:pt x="3" y="163"/>
                      <a:pt x="3" y="168"/>
                    </a:cubicBezTo>
                    <a:cubicBezTo>
                      <a:pt x="2" y="168"/>
                      <a:pt x="1" y="168"/>
                      <a:pt x="0" y="168"/>
                    </a:cubicBezTo>
                    <a:cubicBezTo>
                      <a:pt x="0" y="163"/>
                      <a:pt x="0" y="159"/>
                      <a:pt x="0" y="155"/>
                    </a:cubicBezTo>
                    <a:cubicBezTo>
                      <a:pt x="1" y="155"/>
                      <a:pt x="2" y="155"/>
                      <a:pt x="3" y="155"/>
                    </a:cubicBezTo>
                    <a:close/>
                    <a:moveTo>
                      <a:pt x="3" y="91"/>
                    </a:moveTo>
                    <a:cubicBezTo>
                      <a:pt x="3" y="95"/>
                      <a:pt x="3" y="100"/>
                      <a:pt x="3" y="104"/>
                    </a:cubicBezTo>
                    <a:cubicBezTo>
                      <a:pt x="2" y="104"/>
                      <a:pt x="1" y="104"/>
                      <a:pt x="0" y="104"/>
                    </a:cubicBezTo>
                    <a:cubicBezTo>
                      <a:pt x="0" y="100"/>
                      <a:pt x="0" y="95"/>
                      <a:pt x="0" y="91"/>
                    </a:cubicBezTo>
                    <a:cubicBezTo>
                      <a:pt x="1" y="91"/>
                      <a:pt x="2" y="91"/>
                      <a:pt x="3" y="91"/>
                    </a:cubicBezTo>
                    <a:close/>
                    <a:moveTo>
                      <a:pt x="3" y="109"/>
                    </a:moveTo>
                    <a:cubicBezTo>
                      <a:pt x="3" y="114"/>
                      <a:pt x="3" y="118"/>
                      <a:pt x="3" y="122"/>
                    </a:cubicBezTo>
                    <a:cubicBezTo>
                      <a:pt x="2" y="122"/>
                      <a:pt x="1" y="122"/>
                      <a:pt x="0" y="122"/>
                    </a:cubicBezTo>
                    <a:cubicBezTo>
                      <a:pt x="0" y="118"/>
                      <a:pt x="0" y="114"/>
                      <a:pt x="0" y="109"/>
                    </a:cubicBezTo>
                    <a:cubicBezTo>
                      <a:pt x="1" y="109"/>
                      <a:pt x="2" y="109"/>
                      <a:pt x="3" y="109"/>
                    </a:cubicBezTo>
                    <a:close/>
                    <a:moveTo>
                      <a:pt x="3" y="46"/>
                    </a:moveTo>
                    <a:cubicBezTo>
                      <a:pt x="3" y="50"/>
                      <a:pt x="3" y="54"/>
                      <a:pt x="3" y="59"/>
                    </a:cubicBezTo>
                    <a:cubicBezTo>
                      <a:pt x="2" y="59"/>
                      <a:pt x="1" y="59"/>
                      <a:pt x="0" y="59"/>
                    </a:cubicBezTo>
                    <a:cubicBezTo>
                      <a:pt x="0" y="54"/>
                      <a:pt x="0" y="50"/>
                      <a:pt x="0" y="46"/>
                    </a:cubicBezTo>
                    <a:cubicBezTo>
                      <a:pt x="1" y="46"/>
                      <a:pt x="2" y="46"/>
                      <a:pt x="3" y="46"/>
                    </a:cubicBezTo>
                    <a:close/>
                    <a:moveTo>
                      <a:pt x="3" y="64"/>
                    </a:moveTo>
                    <a:cubicBezTo>
                      <a:pt x="3" y="68"/>
                      <a:pt x="3" y="73"/>
                      <a:pt x="3" y="77"/>
                    </a:cubicBezTo>
                    <a:cubicBezTo>
                      <a:pt x="2" y="77"/>
                      <a:pt x="1" y="77"/>
                      <a:pt x="0" y="77"/>
                    </a:cubicBezTo>
                    <a:cubicBezTo>
                      <a:pt x="0" y="73"/>
                      <a:pt x="0" y="68"/>
                      <a:pt x="0" y="64"/>
                    </a:cubicBezTo>
                    <a:cubicBezTo>
                      <a:pt x="1" y="64"/>
                      <a:pt x="2" y="64"/>
                      <a:pt x="3" y="64"/>
                    </a:cubicBezTo>
                    <a:close/>
                    <a:moveTo>
                      <a:pt x="3" y="408"/>
                    </a:moveTo>
                    <a:cubicBezTo>
                      <a:pt x="3" y="412"/>
                      <a:pt x="3" y="417"/>
                      <a:pt x="3" y="421"/>
                    </a:cubicBezTo>
                    <a:cubicBezTo>
                      <a:pt x="2" y="421"/>
                      <a:pt x="1" y="421"/>
                      <a:pt x="0" y="421"/>
                    </a:cubicBezTo>
                    <a:cubicBezTo>
                      <a:pt x="0" y="417"/>
                      <a:pt x="0" y="412"/>
                      <a:pt x="0" y="408"/>
                    </a:cubicBezTo>
                    <a:cubicBezTo>
                      <a:pt x="1" y="408"/>
                      <a:pt x="2" y="408"/>
                      <a:pt x="3" y="408"/>
                    </a:cubicBezTo>
                    <a:close/>
                    <a:moveTo>
                      <a:pt x="3" y="426"/>
                    </a:moveTo>
                    <a:cubicBezTo>
                      <a:pt x="3" y="439"/>
                      <a:pt x="3" y="439"/>
                      <a:pt x="3" y="439"/>
                    </a:cubicBezTo>
                    <a:cubicBezTo>
                      <a:pt x="0" y="439"/>
                      <a:pt x="0" y="439"/>
                      <a:pt x="0" y="439"/>
                    </a:cubicBezTo>
                    <a:cubicBezTo>
                      <a:pt x="0" y="426"/>
                      <a:pt x="0" y="426"/>
                      <a:pt x="0" y="426"/>
                    </a:cubicBezTo>
                    <a:cubicBezTo>
                      <a:pt x="3" y="426"/>
                      <a:pt x="3" y="426"/>
                      <a:pt x="3" y="426"/>
                    </a:cubicBezTo>
                    <a:close/>
                    <a:moveTo>
                      <a:pt x="3" y="0"/>
                    </a:moveTo>
                    <a:cubicBezTo>
                      <a:pt x="3" y="5"/>
                      <a:pt x="3" y="9"/>
                      <a:pt x="3" y="13"/>
                    </a:cubicBezTo>
                    <a:cubicBezTo>
                      <a:pt x="2" y="13"/>
                      <a:pt x="1" y="13"/>
                      <a:pt x="0" y="13"/>
                    </a:cubicBezTo>
                    <a:cubicBezTo>
                      <a:pt x="0" y="9"/>
                      <a:pt x="0" y="5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  <a:moveTo>
                      <a:pt x="3" y="19"/>
                    </a:moveTo>
                    <a:cubicBezTo>
                      <a:pt x="3" y="32"/>
                      <a:pt x="3" y="32"/>
                      <a:pt x="3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3" y="19"/>
                      <a:pt x="3" y="19"/>
                      <a:pt x="3" y="19"/>
                    </a:cubicBez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14"/>
              <p:cNvSpPr>
                <a:spLocks noEditPoints="1"/>
              </p:cNvSpPr>
              <p:nvPr/>
            </p:nvSpPr>
            <p:spPr bwMode="auto">
              <a:xfrm>
                <a:off x="2792413" y="1503363"/>
                <a:ext cx="17463" cy="2625725"/>
              </a:xfrm>
              <a:custGeom>
                <a:avLst/>
                <a:gdLst>
                  <a:gd name="T0" fmla="*/ 3 w 3"/>
                  <a:gd name="T1" fmla="*/ 376 h 439"/>
                  <a:gd name="T2" fmla="*/ 0 w 3"/>
                  <a:gd name="T3" fmla="*/ 363 h 439"/>
                  <a:gd name="T4" fmla="*/ 3 w 3"/>
                  <a:gd name="T5" fmla="*/ 381 h 439"/>
                  <a:gd name="T6" fmla="*/ 0 w 3"/>
                  <a:gd name="T7" fmla="*/ 394 h 439"/>
                  <a:gd name="T8" fmla="*/ 3 w 3"/>
                  <a:gd name="T9" fmla="*/ 381 h 439"/>
                  <a:gd name="T10" fmla="*/ 3 w 3"/>
                  <a:gd name="T11" fmla="*/ 330 h 439"/>
                  <a:gd name="T12" fmla="*/ 0 w 3"/>
                  <a:gd name="T13" fmla="*/ 318 h 439"/>
                  <a:gd name="T14" fmla="*/ 3 w 3"/>
                  <a:gd name="T15" fmla="*/ 336 h 439"/>
                  <a:gd name="T16" fmla="*/ 0 w 3"/>
                  <a:gd name="T17" fmla="*/ 349 h 439"/>
                  <a:gd name="T18" fmla="*/ 3 w 3"/>
                  <a:gd name="T19" fmla="*/ 336 h 439"/>
                  <a:gd name="T20" fmla="*/ 3 w 3"/>
                  <a:gd name="T21" fmla="*/ 285 h 439"/>
                  <a:gd name="T22" fmla="*/ 0 w 3"/>
                  <a:gd name="T23" fmla="*/ 272 h 439"/>
                  <a:gd name="T24" fmla="*/ 3 w 3"/>
                  <a:gd name="T25" fmla="*/ 290 h 439"/>
                  <a:gd name="T26" fmla="*/ 0 w 3"/>
                  <a:gd name="T27" fmla="*/ 303 h 439"/>
                  <a:gd name="T28" fmla="*/ 3 w 3"/>
                  <a:gd name="T29" fmla="*/ 290 h 439"/>
                  <a:gd name="T30" fmla="*/ 3 w 3"/>
                  <a:gd name="T31" fmla="*/ 240 h 439"/>
                  <a:gd name="T32" fmla="*/ 0 w 3"/>
                  <a:gd name="T33" fmla="*/ 227 h 439"/>
                  <a:gd name="T34" fmla="*/ 3 w 3"/>
                  <a:gd name="T35" fmla="*/ 245 h 439"/>
                  <a:gd name="T36" fmla="*/ 0 w 3"/>
                  <a:gd name="T37" fmla="*/ 258 h 439"/>
                  <a:gd name="T38" fmla="*/ 3 w 3"/>
                  <a:gd name="T39" fmla="*/ 245 h 439"/>
                  <a:gd name="T40" fmla="*/ 3 w 3"/>
                  <a:gd name="T41" fmla="*/ 195 h 439"/>
                  <a:gd name="T42" fmla="*/ 0 w 3"/>
                  <a:gd name="T43" fmla="*/ 182 h 439"/>
                  <a:gd name="T44" fmla="*/ 3 w 3"/>
                  <a:gd name="T45" fmla="*/ 200 h 439"/>
                  <a:gd name="T46" fmla="*/ 0 w 3"/>
                  <a:gd name="T47" fmla="*/ 213 h 439"/>
                  <a:gd name="T48" fmla="*/ 3 w 3"/>
                  <a:gd name="T49" fmla="*/ 200 h 439"/>
                  <a:gd name="T50" fmla="*/ 3 w 3"/>
                  <a:gd name="T51" fmla="*/ 149 h 439"/>
                  <a:gd name="T52" fmla="*/ 0 w 3"/>
                  <a:gd name="T53" fmla="*/ 136 h 439"/>
                  <a:gd name="T54" fmla="*/ 3 w 3"/>
                  <a:gd name="T55" fmla="*/ 155 h 439"/>
                  <a:gd name="T56" fmla="*/ 0 w 3"/>
                  <a:gd name="T57" fmla="*/ 168 h 439"/>
                  <a:gd name="T58" fmla="*/ 3 w 3"/>
                  <a:gd name="T59" fmla="*/ 155 h 439"/>
                  <a:gd name="T60" fmla="*/ 3 w 3"/>
                  <a:gd name="T61" fmla="*/ 104 h 439"/>
                  <a:gd name="T62" fmla="*/ 0 w 3"/>
                  <a:gd name="T63" fmla="*/ 91 h 439"/>
                  <a:gd name="T64" fmla="*/ 3 w 3"/>
                  <a:gd name="T65" fmla="*/ 109 h 439"/>
                  <a:gd name="T66" fmla="*/ 0 w 3"/>
                  <a:gd name="T67" fmla="*/ 122 h 439"/>
                  <a:gd name="T68" fmla="*/ 3 w 3"/>
                  <a:gd name="T69" fmla="*/ 109 h 439"/>
                  <a:gd name="T70" fmla="*/ 3 w 3"/>
                  <a:gd name="T71" fmla="*/ 59 h 439"/>
                  <a:gd name="T72" fmla="*/ 0 w 3"/>
                  <a:gd name="T73" fmla="*/ 46 h 439"/>
                  <a:gd name="T74" fmla="*/ 3 w 3"/>
                  <a:gd name="T75" fmla="*/ 64 h 439"/>
                  <a:gd name="T76" fmla="*/ 0 w 3"/>
                  <a:gd name="T77" fmla="*/ 77 h 439"/>
                  <a:gd name="T78" fmla="*/ 3 w 3"/>
                  <a:gd name="T79" fmla="*/ 64 h 439"/>
                  <a:gd name="T80" fmla="*/ 3 w 3"/>
                  <a:gd name="T81" fmla="*/ 421 h 439"/>
                  <a:gd name="T82" fmla="*/ 0 w 3"/>
                  <a:gd name="T83" fmla="*/ 408 h 439"/>
                  <a:gd name="T84" fmla="*/ 3 w 3"/>
                  <a:gd name="T85" fmla="*/ 426 h 439"/>
                  <a:gd name="T86" fmla="*/ 0 w 3"/>
                  <a:gd name="T87" fmla="*/ 439 h 439"/>
                  <a:gd name="T88" fmla="*/ 3 w 3"/>
                  <a:gd name="T89" fmla="*/ 426 h 439"/>
                  <a:gd name="T90" fmla="*/ 3 w 3"/>
                  <a:gd name="T91" fmla="*/ 13 h 439"/>
                  <a:gd name="T92" fmla="*/ 0 w 3"/>
                  <a:gd name="T93" fmla="*/ 0 h 439"/>
                  <a:gd name="T94" fmla="*/ 3 w 3"/>
                  <a:gd name="T95" fmla="*/ 19 h 439"/>
                  <a:gd name="T96" fmla="*/ 0 w 3"/>
                  <a:gd name="T97" fmla="*/ 32 h 439"/>
                  <a:gd name="T98" fmla="*/ 3 w 3"/>
                  <a:gd name="T99" fmla="*/ 19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" h="439">
                    <a:moveTo>
                      <a:pt x="3" y="363"/>
                    </a:moveTo>
                    <a:cubicBezTo>
                      <a:pt x="3" y="367"/>
                      <a:pt x="3" y="371"/>
                      <a:pt x="3" y="376"/>
                    </a:cubicBezTo>
                    <a:cubicBezTo>
                      <a:pt x="2" y="376"/>
                      <a:pt x="1" y="376"/>
                      <a:pt x="0" y="376"/>
                    </a:cubicBezTo>
                    <a:cubicBezTo>
                      <a:pt x="0" y="371"/>
                      <a:pt x="0" y="367"/>
                      <a:pt x="0" y="363"/>
                    </a:cubicBezTo>
                    <a:cubicBezTo>
                      <a:pt x="1" y="363"/>
                      <a:pt x="2" y="363"/>
                      <a:pt x="3" y="363"/>
                    </a:cubicBezTo>
                    <a:close/>
                    <a:moveTo>
                      <a:pt x="3" y="381"/>
                    </a:moveTo>
                    <a:cubicBezTo>
                      <a:pt x="3" y="385"/>
                      <a:pt x="3" y="390"/>
                      <a:pt x="3" y="394"/>
                    </a:cubicBezTo>
                    <a:cubicBezTo>
                      <a:pt x="2" y="394"/>
                      <a:pt x="1" y="394"/>
                      <a:pt x="0" y="394"/>
                    </a:cubicBezTo>
                    <a:cubicBezTo>
                      <a:pt x="0" y="390"/>
                      <a:pt x="0" y="385"/>
                      <a:pt x="0" y="381"/>
                    </a:cubicBezTo>
                    <a:cubicBezTo>
                      <a:pt x="1" y="381"/>
                      <a:pt x="2" y="381"/>
                      <a:pt x="3" y="381"/>
                    </a:cubicBezTo>
                    <a:close/>
                    <a:moveTo>
                      <a:pt x="3" y="318"/>
                    </a:moveTo>
                    <a:cubicBezTo>
                      <a:pt x="3" y="322"/>
                      <a:pt x="3" y="326"/>
                      <a:pt x="3" y="330"/>
                    </a:cubicBezTo>
                    <a:cubicBezTo>
                      <a:pt x="2" y="330"/>
                      <a:pt x="1" y="330"/>
                      <a:pt x="0" y="330"/>
                    </a:cubicBezTo>
                    <a:cubicBezTo>
                      <a:pt x="0" y="326"/>
                      <a:pt x="0" y="322"/>
                      <a:pt x="0" y="318"/>
                    </a:cubicBezTo>
                    <a:cubicBezTo>
                      <a:pt x="1" y="318"/>
                      <a:pt x="2" y="318"/>
                      <a:pt x="3" y="318"/>
                    </a:cubicBezTo>
                    <a:close/>
                    <a:moveTo>
                      <a:pt x="3" y="336"/>
                    </a:moveTo>
                    <a:cubicBezTo>
                      <a:pt x="3" y="340"/>
                      <a:pt x="3" y="344"/>
                      <a:pt x="3" y="349"/>
                    </a:cubicBezTo>
                    <a:cubicBezTo>
                      <a:pt x="2" y="349"/>
                      <a:pt x="1" y="349"/>
                      <a:pt x="0" y="349"/>
                    </a:cubicBezTo>
                    <a:cubicBezTo>
                      <a:pt x="0" y="344"/>
                      <a:pt x="0" y="340"/>
                      <a:pt x="0" y="336"/>
                    </a:cubicBezTo>
                    <a:cubicBezTo>
                      <a:pt x="1" y="336"/>
                      <a:pt x="2" y="336"/>
                      <a:pt x="3" y="336"/>
                    </a:cubicBezTo>
                    <a:close/>
                    <a:moveTo>
                      <a:pt x="3" y="272"/>
                    </a:moveTo>
                    <a:cubicBezTo>
                      <a:pt x="3" y="277"/>
                      <a:pt x="3" y="281"/>
                      <a:pt x="3" y="285"/>
                    </a:cubicBezTo>
                    <a:cubicBezTo>
                      <a:pt x="2" y="285"/>
                      <a:pt x="1" y="285"/>
                      <a:pt x="0" y="285"/>
                    </a:cubicBezTo>
                    <a:cubicBezTo>
                      <a:pt x="0" y="281"/>
                      <a:pt x="0" y="277"/>
                      <a:pt x="0" y="272"/>
                    </a:cubicBezTo>
                    <a:cubicBezTo>
                      <a:pt x="1" y="272"/>
                      <a:pt x="2" y="272"/>
                      <a:pt x="3" y="272"/>
                    </a:cubicBezTo>
                    <a:close/>
                    <a:moveTo>
                      <a:pt x="3" y="290"/>
                    </a:moveTo>
                    <a:cubicBezTo>
                      <a:pt x="3" y="295"/>
                      <a:pt x="3" y="299"/>
                      <a:pt x="3" y="303"/>
                    </a:cubicBezTo>
                    <a:cubicBezTo>
                      <a:pt x="2" y="303"/>
                      <a:pt x="1" y="303"/>
                      <a:pt x="0" y="303"/>
                    </a:cubicBezTo>
                    <a:cubicBezTo>
                      <a:pt x="0" y="299"/>
                      <a:pt x="0" y="295"/>
                      <a:pt x="0" y="290"/>
                    </a:cubicBezTo>
                    <a:cubicBezTo>
                      <a:pt x="1" y="290"/>
                      <a:pt x="2" y="290"/>
                      <a:pt x="3" y="290"/>
                    </a:cubicBezTo>
                    <a:close/>
                    <a:moveTo>
                      <a:pt x="3" y="227"/>
                    </a:moveTo>
                    <a:cubicBezTo>
                      <a:pt x="3" y="231"/>
                      <a:pt x="3" y="236"/>
                      <a:pt x="3" y="240"/>
                    </a:cubicBezTo>
                    <a:cubicBezTo>
                      <a:pt x="2" y="240"/>
                      <a:pt x="1" y="240"/>
                      <a:pt x="0" y="240"/>
                    </a:cubicBezTo>
                    <a:cubicBezTo>
                      <a:pt x="0" y="236"/>
                      <a:pt x="0" y="231"/>
                      <a:pt x="0" y="227"/>
                    </a:cubicBezTo>
                    <a:cubicBezTo>
                      <a:pt x="1" y="227"/>
                      <a:pt x="2" y="227"/>
                      <a:pt x="3" y="227"/>
                    </a:cubicBezTo>
                    <a:close/>
                    <a:moveTo>
                      <a:pt x="3" y="245"/>
                    </a:moveTo>
                    <a:cubicBezTo>
                      <a:pt x="3" y="249"/>
                      <a:pt x="3" y="254"/>
                      <a:pt x="3" y="258"/>
                    </a:cubicBezTo>
                    <a:cubicBezTo>
                      <a:pt x="2" y="258"/>
                      <a:pt x="1" y="258"/>
                      <a:pt x="0" y="258"/>
                    </a:cubicBezTo>
                    <a:cubicBezTo>
                      <a:pt x="0" y="254"/>
                      <a:pt x="0" y="249"/>
                      <a:pt x="0" y="245"/>
                    </a:cubicBezTo>
                    <a:cubicBezTo>
                      <a:pt x="1" y="245"/>
                      <a:pt x="2" y="245"/>
                      <a:pt x="3" y="245"/>
                    </a:cubicBezTo>
                    <a:close/>
                    <a:moveTo>
                      <a:pt x="3" y="182"/>
                    </a:moveTo>
                    <a:cubicBezTo>
                      <a:pt x="3" y="186"/>
                      <a:pt x="3" y="190"/>
                      <a:pt x="3" y="195"/>
                    </a:cubicBezTo>
                    <a:cubicBezTo>
                      <a:pt x="2" y="195"/>
                      <a:pt x="1" y="195"/>
                      <a:pt x="0" y="195"/>
                    </a:cubicBezTo>
                    <a:cubicBezTo>
                      <a:pt x="0" y="190"/>
                      <a:pt x="0" y="186"/>
                      <a:pt x="0" y="182"/>
                    </a:cubicBezTo>
                    <a:cubicBezTo>
                      <a:pt x="1" y="182"/>
                      <a:pt x="2" y="182"/>
                      <a:pt x="3" y="182"/>
                    </a:cubicBezTo>
                    <a:close/>
                    <a:moveTo>
                      <a:pt x="3" y="200"/>
                    </a:moveTo>
                    <a:cubicBezTo>
                      <a:pt x="3" y="204"/>
                      <a:pt x="3" y="208"/>
                      <a:pt x="3" y="213"/>
                    </a:cubicBezTo>
                    <a:cubicBezTo>
                      <a:pt x="2" y="213"/>
                      <a:pt x="1" y="213"/>
                      <a:pt x="0" y="213"/>
                    </a:cubicBezTo>
                    <a:cubicBezTo>
                      <a:pt x="0" y="208"/>
                      <a:pt x="0" y="204"/>
                      <a:pt x="0" y="200"/>
                    </a:cubicBezTo>
                    <a:cubicBezTo>
                      <a:pt x="1" y="200"/>
                      <a:pt x="2" y="200"/>
                      <a:pt x="3" y="200"/>
                    </a:cubicBezTo>
                    <a:close/>
                    <a:moveTo>
                      <a:pt x="3" y="136"/>
                    </a:moveTo>
                    <a:cubicBezTo>
                      <a:pt x="3" y="141"/>
                      <a:pt x="3" y="145"/>
                      <a:pt x="3" y="149"/>
                    </a:cubicBezTo>
                    <a:cubicBezTo>
                      <a:pt x="2" y="149"/>
                      <a:pt x="1" y="149"/>
                      <a:pt x="0" y="149"/>
                    </a:cubicBezTo>
                    <a:cubicBezTo>
                      <a:pt x="0" y="145"/>
                      <a:pt x="0" y="141"/>
                      <a:pt x="0" y="136"/>
                    </a:cubicBezTo>
                    <a:cubicBezTo>
                      <a:pt x="1" y="136"/>
                      <a:pt x="2" y="136"/>
                      <a:pt x="3" y="136"/>
                    </a:cubicBezTo>
                    <a:close/>
                    <a:moveTo>
                      <a:pt x="3" y="155"/>
                    </a:moveTo>
                    <a:cubicBezTo>
                      <a:pt x="3" y="159"/>
                      <a:pt x="3" y="163"/>
                      <a:pt x="3" y="168"/>
                    </a:cubicBezTo>
                    <a:cubicBezTo>
                      <a:pt x="2" y="168"/>
                      <a:pt x="1" y="168"/>
                      <a:pt x="0" y="168"/>
                    </a:cubicBezTo>
                    <a:cubicBezTo>
                      <a:pt x="0" y="163"/>
                      <a:pt x="0" y="159"/>
                      <a:pt x="0" y="155"/>
                    </a:cubicBezTo>
                    <a:cubicBezTo>
                      <a:pt x="1" y="155"/>
                      <a:pt x="2" y="155"/>
                      <a:pt x="3" y="155"/>
                    </a:cubicBezTo>
                    <a:close/>
                    <a:moveTo>
                      <a:pt x="3" y="91"/>
                    </a:moveTo>
                    <a:cubicBezTo>
                      <a:pt x="3" y="95"/>
                      <a:pt x="3" y="100"/>
                      <a:pt x="3" y="104"/>
                    </a:cubicBezTo>
                    <a:cubicBezTo>
                      <a:pt x="2" y="104"/>
                      <a:pt x="1" y="104"/>
                      <a:pt x="0" y="104"/>
                    </a:cubicBezTo>
                    <a:cubicBezTo>
                      <a:pt x="0" y="100"/>
                      <a:pt x="0" y="95"/>
                      <a:pt x="0" y="91"/>
                    </a:cubicBezTo>
                    <a:cubicBezTo>
                      <a:pt x="1" y="91"/>
                      <a:pt x="2" y="91"/>
                      <a:pt x="3" y="91"/>
                    </a:cubicBezTo>
                    <a:close/>
                    <a:moveTo>
                      <a:pt x="3" y="109"/>
                    </a:moveTo>
                    <a:cubicBezTo>
                      <a:pt x="3" y="114"/>
                      <a:pt x="3" y="118"/>
                      <a:pt x="3" y="122"/>
                    </a:cubicBezTo>
                    <a:cubicBezTo>
                      <a:pt x="2" y="122"/>
                      <a:pt x="1" y="122"/>
                      <a:pt x="0" y="122"/>
                    </a:cubicBezTo>
                    <a:cubicBezTo>
                      <a:pt x="0" y="118"/>
                      <a:pt x="0" y="114"/>
                      <a:pt x="0" y="109"/>
                    </a:cubicBezTo>
                    <a:cubicBezTo>
                      <a:pt x="1" y="109"/>
                      <a:pt x="2" y="109"/>
                      <a:pt x="3" y="109"/>
                    </a:cubicBezTo>
                    <a:close/>
                    <a:moveTo>
                      <a:pt x="3" y="46"/>
                    </a:moveTo>
                    <a:cubicBezTo>
                      <a:pt x="3" y="50"/>
                      <a:pt x="3" y="54"/>
                      <a:pt x="3" y="59"/>
                    </a:cubicBezTo>
                    <a:cubicBezTo>
                      <a:pt x="2" y="59"/>
                      <a:pt x="1" y="59"/>
                      <a:pt x="0" y="59"/>
                    </a:cubicBezTo>
                    <a:cubicBezTo>
                      <a:pt x="0" y="54"/>
                      <a:pt x="0" y="50"/>
                      <a:pt x="0" y="46"/>
                    </a:cubicBezTo>
                    <a:cubicBezTo>
                      <a:pt x="1" y="46"/>
                      <a:pt x="2" y="46"/>
                      <a:pt x="3" y="46"/>
                    </a:cubicBezTo>
                    <a:close/>
                    <a:moveTo>
                      <a:pt x="3" y="64"/>
                    </a:moveTo>
                    <a:cubicBezTo>
                      <a:pt x="3" y="68"/>
                      <a:pt x="3" y="73"/>
                      <a:pt x="3" y="77"/>
                    </a:cubicBezTo>
                    <a:cubicBezTo>
                      <a:pt x="2" y="77"/>
                      <a:pt x="1" y="77"/>
                      <a:pt x="0" y="77"/>
                    </a:cubicBezTo>
                    <a:cubicBezTo>
                      <a:pt x="0" y="73"/>
                      <a:pt x="0" y="68"/>
                      <a:pt x="0" y="64"/>
                    </a:cubicBezTo>
                    <a:cubicBezTo>
                      <a:pt x="1" y="64"/>
                      <a:pt x="2" y="64"/>
                      <a:pt x="3" y="64"/>
                    </a:cubicBezTo>
                    <a:close/>
                    <a:moveTo>
                      <a:pt x="3" y="408"/>
                    </a:moveTo>
                    <a:cubicBezTo>
                      <a:pt x="3" y="412"/>
                      <a:pt x="3" y="417"/>
                      <a:pt x="3" y="421"/>
                    </a:cubicBezTo>
                    <a:cubicBezTo>
                      <a:pt x="2" y="421"/>
                      <a:pt x="1" y="421"/>
                      <a:pt x="0" y="421"/>
                    </a:cubicBezTo>
                    <a:cubicBezTo>
                      <a:pt x="0" y="417"/>
                      <a:pt x="0" y="412"/>
                      <a:pt x="0" y="408"/>
                    </a:cubicBezTo>
                    <a:cubicBezTo>
                      <a:pt x="1" y="408"/>
                      <a:pt x="2" y="408"/>
                      <a:pt x="3" y="408"/>
                    </a:cubicBezTo>
                    <a:close/>
                    <a:moveTo>
                      <a:pt x="3" y="426"/>
                    </a:moveTo>
                    <a:cubicBezTo>
                      <a:pt x="3" y="431"/>
                      <a:pt x="3" y="435"/>
                      <a:pt x="3" y="439"/>
                    </a:cubicBezTo>
                    <a:cubicBezTo>
                      <a:pt x="2" y="439"/>
                      <a:pt x="1" y="439"/>
                      <a:pt x="0" y="439"/>
                    </a:cubicBezTo>
                    <a:cubicBezTo>
                      <a:pt x="0" y="435"/>
                      <a:pt x="0" y="431"/>
                      <a:pt x="0" y="426"/>
                    </a:cubicBezTo>
                    <a:cubicBezTo>
                      <a:pt x="1" y="426"/>
                      <a:pt x="2" y="426"/>
                      <a:pt x="3" y="426"/>
                    </a:cubicBezTo>
                    <a:close/>
                    <a:moveTo>
                      <a:pt x="3" y="0"/>
                    </a:moveTo>
                    <a:cubicBezTo>
                      <a:pt x="3" y="5"/>
                      <a:pt x="3" y="9"/>
                      <a:pt x="3" y="13"/>
                    </a:cubicBezTo>
                    <a:cubicBezTo>
                      <a:pt x="2" y="13"/>
                      <a:pt x="1" y="13"/>
                      <a:pt x="0" y="13"/>
                    </a:cubicBezTo>
                    <a:cubicBezTo>
                      <a:pt x="0" y="9"/>
                      <a:pt x="0" y="5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  <a:moveTo>
                      <a:pt x="3" y="19"/>
                    </a:moveTo>
                    <a:cubicBezTo>
                      <a:pt x="3" y="23"/>
                      <a:pt x="3" y="27"/>
                      <a:pt x="3" y="32"/>
                    </a:cubicBezTo>
                    <a:cubicBezTo>
                      <a:pt x="2" y="32"/>
                      <a:pt x="1" y="32"/>
                      <a:pt x="0" y="32"/>
                    </a:cubicBezTo>
                    <a:cubicBezTo>
                      <a:pt x="0" y="27"/>
                      <a:pt x="0" y="23"/>
                      <a:pt x="0" y="19"/>
                    </a:cubicBezTo>
                    <a:cubicBezTo>
                      <a:pt x="1" y="19"/>
                      <a:pt x="2" y="19"/>
                      <a:pt x="3" y="19"/>
                    </a:cubicBez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15"/>
              <p:cNvSpPr>
                <a:spLocks noEditPoints="1"/>
              </p:cNvSpPr>
              <p:nvPr/>
            </p:nvSpPr>
            <p:spPr bwMode="auto">
              <a:xfrm>
                <a:off x="3654425" y="1503363"/>
                <a:ext cx="17463" cy="2625725"/>
              </a:xfrm>
              <a:custGeom>
                <a:avLst/>
                <a:gdLst>
                  <a:gd name="T0" fmla="*/ 3 w 3"/>
                  <a:gd name="T1" fmla="*/ 376 h 439"/>
                  <a:gd name="T2" fmla="*/ 0 w 3"/>
                  <a:gd name="T3" fmla="*/ 363 h 439"/>
                  <a:gd name="T4" fmla="*/ 3 w 3"/>
                  <a:gd name="T5" fmla="*/ 381 h 439"/>
                  <a:gd name="T6" fmla="*/ 0 w 3"/>
                  <a:gd name="T7" fmla="*/ 394 h 439"/>
                  <a:gd name="T8" fmla="*/ 3 w 3"/>
                  <a:gd name="T9" fmla="*/ 381 h 439"/>
                  <a:gd name="T10" fmla="*/ 3 w 3"/>
                  <a:gd name="T11" fmla="*/ 330 h 439"/>
                  <a:gd name="T12" fmla="*/ 0 w 3"/>
                  <a:gd name="T13" fmla="*/ 318 h 439"/>
                  <a:gd name="T14" fmla="*/ 3 w 3"/>
                  <a:gd name="T15" fmla="*/ 336 h 439"/>
                  <a:gd name="T16" fmla="*/ 0 w 3"/>
                  <a:gd name="T17" fmla="*/ 349 h 439"/>
                  <a:gd name="T18" fmla="*/ 3 w 3"/>
                  <a:gd name="T19" fmla="*/ 336 h 439"/>
                  <a:gd name="T20" fmla="*/ 3 w 3"/>
                  <a:gd name="T21" fmla="*/ 285 h 439"/>
                  <a:gd name="T22" fmla="*/ 0 w 3"/>
                  <a:gd name="T23" fmla="*/ 272 h 439"/>
                  <a:gd name="T24" fmla="*/ 3 w 3"/>
                  <a:gd name="T25" fmla="*/ 290 h 439"/>
                  <a:gd name="T26" fmla="*/ 0 w 3"/>
                  <a:gd name="T27" fmla="*/ 303 h 439"/>
                  <a:gd name="T28" fmla="*/ 3 w 3"/>
                  <a:gd name="T29" fmla="*/ 290 h 439"/>
                  <a:gd name="T30" fmla="*/ 3 w 3"/>
                  <a:gd name="T31" fmla="*/ 240 h 439"/>
                  <a:gd name="T32" fmla="*/ 0 w 3"/>
                  <a:gd name="T33" fmla="*/ 227 h 439"/>
                  <a:gd name="T34" fmla="*/ 3 w 3"/>
                  <a:gd name="T35" fmla="*/ 245 h 439"/>
                  <a:gd name="T36" fmla="*/ 0 w 3"/>
                  <a:gd name="T37" fmla="*/ 258 h 439"/>
                  <a:gd name="T38" fmla="*/ 3 w 3"/>
                  <a:gd name="T39" fmla="*/ 245 h 439"/>
                  <a:gd name="T40" fmla="*/ 3 w 3"/>
                  <a:gd name="T41" fmla="*/ 195 h 439"/>
                  <a:gd name="T42" fmla="*/ 0 w 3"/>
                  <a:gd name="T43" fmla="*/ 182 h 439"/>
                  <a:gd name="T44" fmla="*/ 3 w 3"/>
                  <a:gd name="T45" fmla="*/ 200 h 439"/>
                  <a:gd name="T46" fmla="*/ 0 w 3"/>
                  <a:gd name="T47" fmla="*/ 213 h 439"/>
                  <a:gd name="T48" fmla="*/ 3 w 3"/>
                  <a:gd name="T49" fmla="*/ 200 h 439"/>
                  <a:gd name="T50" fmla="*/ 3 w 3"/>
                  <a:gd name="T51" fmla="*/ 149 h 439"/>
                  <a:gd name="T52" fmla="*/ 0 w 3"/>
                  <a:gd name="T53" fmla="*/ 136 h 439"/>
                  <a:gd name="T54" fmla="*/ 3 w 3"/>
                  <a:gd name="T55" fmla="*/ 155 h 439"/>
                  <a:gd name="T56" fmla="*/ 0 w 3"/>
                  <a:gd name="T57" fmla="*/ 168 h 439"/>
                  <a:gd name="T58" fmla="*/ 3 w 3"/>
                  <a:gd name="T59" fmla="*/ 155 h 439"/>
                  <a:gd name="T60" fmla="*/ 3 w 3"/>
                  <a:gd name="T61" fmla="*/ 104 h 439"/>
                  <a:gd name="T62" fmla="*/ 0 w 3"/>
                  <a:gd name="T63" fmla="*/ 91 h 439"/>
                  <a:gd name="T64" fmla="*/ 3 w 3"/>
                  <a:gd name="T65" fmla="*/ 109 h 439"/>
                  <a:gd name="T66" fmla="*/ 0 w 3"/>
                  <a:gd name="T67" fmla="*/ 122 h 439"/>
                  <a:gd name="T68" fmla="*/ 3 w 3"/>
                  <a:gd name="T69" fmla="*/ 109 h 439"/>
                  <a:gd name="T70" fmla="*/ 3 w 3"/>
                  <a:gd name="T71" fmla="*/ 59 h 439"/>
                  <a:gd name="T72" fmla="*/ 0 w 3"/>
                  <a:gd name="T73" fmla="*/ 46 h 439"/>
                  <a:gd name="T74" fmla="*/ 3 w 3"/>
                  <a:gd name="T75" fmla="*/ 64 h 439"/>
                  <a:gd name="T76" fmla="*/ 0 w 3"/>
                  <a:gd name="T77" fmla="*/ 77 h 439"/>
                  <a:gd name="T78" fmla="*/ 3 w 3"/>
                  <a:gd name="T79" fmla="*/ 64 h 439"/>
                  <a:gd name="T80" fmla="*/ 3 w 3"/>
                  <a:gd name="T81" fmla="*/ 421 h 439"/>
                  <a:gd name="T82" fmla="*/ 0 w 3"/>
                  <a:gd name="T83" fmla="*/ 408 h 439"/>
                  <a:gd name="T84" fmla="*/ 3 w 3"/>
                  <a:gd name="T85" fmla="*/ 426 h 439"/>
                  <a:gd name="T86" fmla="*/ 0 w 3"/>
                  <a:gd name="T87" fmla="*/ 439 h 439"/>
                  <a:gd name="T88" fmla="*/ 3 w 3"/>
                  <a:gd name="T89" fmla="*/ 426 h 439"/>
                  <a:gd name="T90" fmla="*/ 3 w 3"/>
                  <a:gd name="T91" fmla="*/ 13 h 439"/>
                  <a:gd name="T92" fmla="*/ 0 w 3"/>
                  <a:gd name="T93" fmla="*/ 0 h 439"/>
                  <a:gd name="T94" fmla="*/ 3 w 3"/>
                  <a:gd name="T95" fmla="*/ 19 h 439"/>
                  <a:gd name="T96" fmla="*/ 0 w 3"/>
                  <a:gd name="T97" fmla="*/ 32 h 439"/>
                  <a:gd name="T98" fmla="*/ 3 w 3"/>
                  <a:gd name="T99" fmla="*/ 19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" h="439">
                    <a:moveTo>
                      <a:pt x="3" y="363"/>
                    </a:moveTo>
                    <a:cubicBezTo>
                      <a:pt x="3" y="367"/>
                      <a:pt x="3" y="371"/>
                      <a:pt x="3" y="376"/>
                    </a:cubicBezTo>
                    <a:cubicBezTo>
                      <a:pt x="2" y="376"/>
                      <a:pt x="1" y="376"/>
                      <a:pt x="0" y="376"/>
                    </a:cubicBezTo>
                    <a:cubicBezTo>
                      <a:pt x="0" y="371"/>
                      <a:pt x="0" y="367"/>
                      <a:pt x="0" y="363"/>
                    </a:cubicBezTo>
                    <a:cubicBezTo>
                      <a:pt x="1" y="363"/>
                      <a:pt x="2" y="363"/>
                      <a:pt x="3" y="363"/>
                    </a:cubicBezTo>
                    <a:close/>
                    <a:moveTo>
                      <a:pt x="3" y="381"/>
                    </a:moveTo>
                    <a:cubicBezTo>
                      <a:pt x="3" y="385"/>
                      <a:pt x="3" y="390"/>
                      <a:pt x="3" y="394"/>
                    </a:cubicBezTo>
                    <a:cubicBezTo>
                      <a:pt x="2" y="394"/>
                      <a:pt x="1" y="394"/>
                      <a:pt x="0" y="394"/>
                    </a:cubicBezTo>
                    <a:cubicBezTo>
                      <a:pt x="0" y="390"/>
                      <a:pt x="0" y="385"/>
                      <a:pt x="0" y="381"/>
                    </a:cubicBezTo>
                    <a:cubicBezTo>
                      <a:pt x="1" y="381"/>
                      <a:pt x="2" y="381"/>
                      <a:pt x="3" y="381"/>
                    </a:cubicBezTo>
                    <a:close/>
                    <a:moveTo>
                      <a:pt x="3" y="318"/>
                    </a:moveTo>
                    <a:cubicBezTo>
                      <a:pt x="3" y="322"/>
                      <a:pt x="3" y="326"/>
                      <a:pt x="3" y="330"/>
                    </a:cubicBezTo>
                    <a:cubicBezTo>
                      <a:pt x="2" y="330"/>
                      <a:pt x="1" y="330"/>
                      <a:pt x="0" y="330"/>
                    </a:cubicBezTo>
                    <a:cubicBezTo>
                      <a:pt x="0" y="326"/>
                      <a:pt x="0" y="322"/>
                      <a:pt x="0" y="318"/>
                    </a:cubicBezTo>
                    <a:cubicBezTo>
                      <a:pt x="1" y="318"/>
                      <a:pt x="2" y="318"/>
                      <a:pt x="3" y="318"/>
                    </a:cubicBezTo>
                    <a:close/>
                    <a:moveTo>
                      <a:pt x="3" y="336"/>
                    </a:moveTo>
                    <a:cubicBezTo>
                      <a:pt x="3" y="340"/>
                      <a:pt x="3" y="344"/>
                      <a:pt x="3" y="349"/>
                    </a:cubicBezTo>
                    <a:cubicBezTo>
                      <a:pt x="2" y="349"/>
                      <a:pt x="1" y="349"/>
                      <a:pt x="0" y="349"/>
                    </a:cubicBezTo>
                    <a:cubicBezTo>
                      <a:pt x="0" y="344"/>
                      <a:pt x="0" y="340"/>
                      <a:pt x="0" y="336"/>
                    </a:cubicBezTo>
                    <a:cubicBezTo>
                      <a:pt x="1" y="336"/>
                      <a:pt x="2" y="336"/>
                      <a:pt x="3" y="336"/>
                    </a:cubicBezTo>
                    <a:close/>
                    <a:moveTo>
                      <a:pt x="3" y="272"/>
                    </a:moveTo>
                    <a:cubicBezTo>
                      <a:pt x="3" y="277"/>
                      <a:pt x="3" y="281"/>
                      <a:pt x="3" y="285"/>
                    </a:cubicBezTo>
                    <a:cubicBezTo>
                      <a:pt x="2" y="285"/>
                      <a:pt x="1" y="285"/>
                      <a:pt x="0" y="285"/>
                    </a:cubicBezTo>
                    <a:cubicBezTo>
                      <a:pt x="0" y="281"/>
                      <a:pt x="0" y="277"/>
                      <a:pt x="0" y="272"/>
                    </a:cubicBezTo>
                    <a:cubicBezTo>
                      <a:pt x="1" y="272"/>
                      <a:pt x="2" y="272"/>
                      <a:pt x="3" y="272"/>
                    </a:cubicBezTo>
                    <a:close/>
                    <a:moveTo>
                      <a:pt x="3" y="290"/>
                    </a:moveTo>
                    <a:cubicBezTo>
                      <a:pt x="3" y="295"/>
                      <a:pt x="3" y="299"/>
                      <a:pt x="3" y="303"/>
                    </a:cubicBezTo>
                    <a:cubicBezTo>
                      <a:pt x="2" y="303"/>
                      <a:pt x="1" y="303"/>
                      <a:pt x="0" y="303"/>
                    </a:cubicBezTo>
                    <a:cubicBezTo>
                      <a:pt x="0" y="299"/>
                      <a:pt x="0" y="295"/>
                      <a:pt x="0" y="290"/>
                    </a:cubicBezTo>
                    <a:cubicBezTo>
                      <a:pt x="1" y="290"/>
                      <a:pt x="2" y="290"/>
                      <a:pt x="3" y="290"/>
                    </a:cubicBezTo>
                    <a:close/>
                    <a:moveTo>
                      <a:pt x="3" y="227"/>
                    </a:moveTo>
                    <a:cubicBezTo>
                      <a:pt x="3" y="231"/>
                      <a:pt x="3" y="236"/>
                      <a:pt x="3" y="240"/>
                    </a:cubicBezTo>
                    <a:cubicBezTo>
                      <a:pt x="2" y="240"/>
                      <a:pt x="1" y="240"/>
                      <a:pt x="0" y="240"/>
                    </a:cubicBezTo>
                    <a:cubicBezTo>
                      <a:pt x="0" y="236"/>
                      <a:pt x="0" y="231"/>
                      <a:pt x="0" y="227"/>
                    </a:cubicBezTo>
                    <a:cubicBezTo>
                      <a:pt x="1" y="227"/>
                      <a:pt x="2" y="227"/>
                      <a:pt x="3" y="227"/>
                    </a:cubicBezTo>
                    <a:close/>
                    <a:moveTo>
                      <a:pt x="3" y="245"/>
                    </a:moveTo>
                    <a:cubicBezTo>
                      <a:pt x="3" y="249"/>
                      <a:pt x="3" y="254"/>
                      <a:pt x="3" y="258"/>
                    </a:cubicBezTo>
                    <a:cubicBezTo>
                      <a:pt x="2" y="258"/>
                      <a:pt x="1" y="258"/>
                      <a:pt x="0" y="258"/>
                    </a:cubicBezTo>
                    <a:cubicBezTo>
                      <a:pt x="0" y="254"/>
                      <a:pt x="0" y="249"/>
                      <a:pt x="0" y="245"/>
                    </a:cubicBezTo>
                    <a:cubicBezTo>
                      <a:pt x="1" y="245"/>
                      <a:pt x="2" y="245"/>
                      <a:pt x="3" y="245"/>
                    </a:cubicBezTo>
                    <a:close/>
                    <a:moveTo>
                      <a:pt x="3" y="182"/>
                    </a:moveTo>
                    <a:cubicBezTo>
                      <a:pt x="3" y="186"/>
                      <a:pt x="3" y="190"/>
                      <a:pt x="3" y="195"/>
                    </a:cubicBezTo>
                    <a:cubicBezTo>
                      <a:pt x="2" y="195"/>
                      <a:pt x="1" y="195"/>
                      <a:pt x="0" y="195"/>
                    </a:cubicBezTo>
                    <a:cubicBezTo>
                      <a:pt x="0" y="190"/>
                      <a:pt x="0" y="186"/>
                      <a:pt x="0" y="182"/>
                    </a:cubicBezTo>
                    <a:cubicBezTo>
                      <a:pt x="1" y="182"/>
                      <a:pt x="2" y="182"/>
                      <a:pt x="3" y="182"/>
                    </a:cubicBezTo>
                    <a:close/>
                    <a:moveTo>
                      <a:pt x="3" y="200"/>
                    </a:moveTo>
                    <a:cubicBezTo>
                      <a:pt x="3" y="204"/>
                      <a:pt x="3" y="208"/>
                      <a:pt x="3" y="213"/>
                    </a:cubicBezTo>
                    <a:cubicBezTo>
                      <a:pt x="2" y="213"/>
                      <a:pt x="1" y="213"/>
                      <a:pt x="0" y="213"/>
                    </a:cubicBezTo>
                    <a:cubicBezTo>
                      <a:pt x="0" y="208"/>
                      <a:pt x="0" y="204"/>
                      <a:pt x="0" y="200"/>
                    </a:cubicBezTo>
                    <a:cubicBezTo>
                      <a:pt x="1" y="200"/>
                      <a:pt x="2" y="200"/>
                      <a:pt x="3" y="200"/>
                    </a:cubicBezTo>
                    <a:close/>
                    <a:moveTo>
                      <a:pt x="3" y="136"/>
                    </a:moveTo>
                    <a:cubicBezTo>
                      <a:pt x="3" y="141"/>
                      <a:pt x="3" y="145"/>
                      <a:pt x="3" y="149"/>
                    </a:cubicBezTo>
                    <a:cubicBezTo>
                      <a:pt x="2" y="149"/>
                      <a:pt x="1" y="149"/>
                      <a:pt x="0" y="149"/>
                    </a:cubicBezTo>
                    <a:cubicBezTo>
                      <a:pt x="0" y="145"/>
                      <a:pt x="0" y="141"/>
                      <a:pt x="0" y="136"/>
                    </a:cubicBezTo>
                    <a:cubicBezTo>
                      <a:pt x="1" y="136"/>
                      <a:pt x="2" y="136"/>
                      <a:pt x="3" y="136"/>
                    </a:cubicBezTo>
                    <a:close/>
                    <a:moveTo>
                      <a:pt x="3" y="155"/>
                    </a:moveTo>
                    <a:cubicBezTo>
                      <a:pt x="3" y="159"/>
                      <a:pt x="3" y="163"/>
                      <a:pt x="3" y="168"/>
                    </a:cubicBezTo>
                    <a:cubicBezTo>
                      <a:pt x="2" y="168"/>
                      <a:pt x="1" y="168"/>
                      <a:pt x="0" y="168"/>
                    </a:cubicBezTo>
                    <a:cubicBezTo>
                      <a:pt x="0" y="163"/>
                      <a:pt x="0" y="159"/>
                      <a:pt x="0" y="155"/>
                    </a:cubicBezTo>
                    <a:cubicBezTo>
                      <a:pt x="1" y="155"/>
                      <a:pt x="2" y="155"/>
                      <a:pt x="3" y="155"/>
                    </a:cubicBezTo>
                    <a:close/>
                    <a:moveTo>
                      <a:pt x="3" y="91"/>
                    </a:moveTo>
                    <a:cubicBezTo>
                      <a:pt x="3" y="95"/>
                      <a:pt x="3" y="100"/>
                      <a:pt x="3" y="104"/>
                    </a:cubicBezTo>
                    <a:cubicBezTo>
                      <a:pt x="2" y="104"/>
                      <a:pt x="1" y="104"/>
                      <a:pt x="0" y="104"/>
                    </a:cubicBezTo>
                    <a:cubicBezTo>
                      <a:pt x="0" y="100"/>
                      <a:pt x="0" y="95"/>
                      <a:pt x="0" y="91"/>
                    </a:cubicBezTo>
                    <a:cubicBezTo>
                      <a:pt x="1" y="91"/>
                      <a:pt x="2" y="91"/>
                      <a:pt x="3" y="91"/>
                    </a:cubicBezTo>
                    <a:close/>
                    <a:moveTo>
                      <a:pt x="3" y="109"/>
                    </a:moveTo>
                    <a:cubicBezTo>
                      <a:pt x="3" y="114"/>
                      <a:pt x="3" y="118"/>
                      <a:pt x="3" y="122"/>
                    </a:cubicBezTo>
                    <a:cubicBezTo>
                      <a:pt x="2" y="122"/>
                      <a:pt x="1" y="122"/>
                      <a:pt x="0" y="122"/>
                    </a:cubicBezTo>
                    <a:cubicBezTo>
                      <a:pt x="0" y="118"/>
                      <a:pt x="0" y="114"/>
                      <a:pt x="0" y="109"/>
                    </a:cubicBezTo>
                    <a:cubicBezTo>
                      <a:pt x="1" y="109"/>
                      <a:pt x="2" y="109"/>
                      <a:pt x="3" y="109"/>
                    </a:cubicBezTo>
                    <a:close/>
                    <a:moveTo>
                      <a:pt x="3" y="46"/>
                    </a:moveTo>
                    <a:cubicBezTo>
                      <a:pt x="3" y="50"/>
                      <a:pt x="3" y="54"/>
                      <a:pt x="3" y="59"/>
                    </a:cubicBezTo>
                    <a:cubicBezTo>
                      <a:pt x="2" y="59"/>
                      <a:pt x="1" y="59"/>
                      <a:pt x="0" y="59"/>
                    </a:cubicBezTo>
                    <a:cubicBezTo>
                      <a:pt x="0" y="54"/>
                      <a:pt x="0" y="50"/>
                      <a:pt x="0" y="46"/>
                    </a:cubicBezTo>
                    <a:cubicBezTo>
                      <a:pt x="1" y="46"/>
                      <a:pt x="2" y="46"/>
                      <a:pt x="3" y="46"/>
                    </a:cubicBezTo>
                    <a:close/>
                    <a:moveTo>
                      <a:pt x="3" y="64"/>
                    </a:moveTo>
                    <a:cubicBezTo>
                      <a:pt x="3" y="68"/>
                      <a:pt x="3" y="73"/>
                      <a:pt x="3" y="77"/>
                    </a:cubicBezTo>
                    <a:cubicBezTo>
                      <a:pt x="2" y="77"/>
                      <a:pt x="1" y="77"/>
                      <a:pt x="0" y="77"/>
                    </a:cubicBezTo>
                    <a:cubicBezTo>
                      <a:pt x="0" y="73"/>
                      <a:pt x="0" y="68"/>
                      <a:pt x="0" y="64"/>
                    </a:cubicBezTo>
                    <a:cubicBezTo>
                      <a:pt x="1" y="64"/>
                      <a:pt x="2" y="64"/>
                      <a:pt x="3" y="64"/>
                    </a:cubicBezTo>
                    <a:close/>
                    <a:moveTo>
                      <a:pt x="3" y="408"/>
                    </a:moveTo>
                    <a:cubicBezTo>
                      <a:pt x="3" y="412"/>
                      <a:pt x="3" y="417"/>
                      <a:pt x="3" y="421"/>
                    </a:cubicBezTo>
                    <a:cubicBezTo>
                      <a:pt x="2" y="421"/>
                      <a:pt x="1" y="421"/>
                      <a:pt x="0" y="421"/>
                    </a:cubicBezTo>
                    <a:cubicBezTo>
                      <a:pt x="0" y="417"/>
                      <a:pt x="0" y="412"/>
                      <a:pt x="0" y="408"/>
                    </a:cubicBezTo>
                    <a:cubicBezTo>
                      <a:pt x="1" y="408"/>
                      <a:pt x="2" y="408"/>
                      <a:pt x="3" y="408"/>
                    </a:cubicBezTo>
                    <a:close/>
                    <a:moveTo>
                      <a:pt x="3" y="426"/>
                    </a:moveTo>
                    <a:cubicBezTo>
                      <a:pt x="3" y="431"/>
                      <a:pt x="3" y="435"/>
                      <a:pt x="3" y="439"/>
                    </a:cubicBezTo>
                    <a:cubicBezTo>
                      <a:pt x="2" y="439"/>
                      <a:pt x="1" y="439"/>
                      <a:pt x="0" y="439"/>
                    </a:cubicBezTo>
                    <a:cubicBezTo>
                      <a:pt x="0" y="435"/>
                      <a:pt x="0" y="431"/>
                      <a:pt x="0" y="426"/>
                    </a:cubicBezTo>
                    <a:cubicBezTo>
                      <a:pt x="1" y="426"/>
                      <a:pt x="2" y="426"/>
                      <a:pt x="3" y="426"/>
                    </a:cubicBezTo>
                    <a:close/>
                    <a:moveTo>
                      <a:pt x="3" y="0"/>
                    </a:moveTo>
                    <a:cubicBezTo>
                      <a:pt x="3" y="5"/>
                      <a:pt x="3" y="9"/>
                      <a:pt x="3" y="13"/>
                    </a:cubicBezTo>
                    <a:cubicBezTo>
                      <a:pt x="2" y="13"/>
                      <a:pt x="1" y="13"/>
                      <a:pt x="0" y="13"/>
                    </a:cubicBezTo>
                    <a:cubicBezTo>
                      <a:pt x="0" y="9"/>
                      <a:pt x="0" y="5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  <a:moveTo>
                      <a:pt x="3" y="19"/>
                    </a:moveTo>
                    <a:cubicBezTo>
                      <a:pt x="3" y="23"/>
                      <a:pt x="3" y="27"/>
                      <a:pt x="3" y="32"/>
                    </a:cubicBezTo>
                    <a:cubicBezTo>
                      <a:pt x="2" y="32"/>
                      <a:pt x="1" y="32"/>
                      <a:pt x="0" y="32"/>
                    </a:cubicBezTo>
                    <a:cubicBezTo>
                      <a:pt x="0" y="27"/>
                      <a:pt x="0" y="23"/>
                      <a:pt x="0" y="19"/>
                    </a:cubicBezTo>
                    <a:cubicBezTo>
                      <a:pt x="1" y="19"/>
                      <a:pt x="2" y="19"/>
                      <a:pt x="3" y="19"/>
                    </a:cubicBez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16"/>
              <p:cNvSpPr>
                <a:spLocks noEditPoints="1"/>
              </p:cNvSpPr>
              <p:nvPr/>
            </p:nvSpPr>
            <p:spPr bwMode="auto">
              <a:xfrm>
                <a:off x="4521200" y="1503363"/>
                <a:ext cx="11113" cy="2625725"/>
              </a:xfrm>
              <a:custGeom>
                <a:avLst/>
                <a:gdLst>
                  <a:gd name="T0" fmla="*/ 2 w 2"/>
                  <a:gd name="T1" fmla="*/ 376 h 439"/>
                  <a:gd name="T2" fmla="*/ 0 w 2"/>
                  <a:gd name="T3" fmla="*/ 363 h 439"/>
                  <a:gd name="T4" fmla="*/ 2 w 2"/>
                  <a:gd name="T5" fmla="*/ 381 h 439"/>
                  <a:gd name="T6" fmla="*/ 0 w 2"/>
                  <a:gd name="T7" fmla="*/ 394 h 439"/>
                  <a:gd name="T8" fmla="*/ 2 w 2"/>
                  <a:gd name="T9" fmla="*/ 381 h 439"/>
                  <a:gd name="T10" fmla="*/ 2 w 2"/>
                  <a:gd name="T11" fmla="*/ 330 h 439"/>
                  <a:gd name="T12" fmla="*/ 0 w 2"/>
                  <a:gd name="T13" fmla="*/ 318 h 439"/>
                  <a:gd name="T14" fmla="*/ 2 w 2"/>
                  <a:gd name="T15" fmla="*/ 336 h 439"/>
                  <a:gd name="T16" fmla="*/ 0 w 2"/>
                  <a:gd name="T17" fmla="*/ 349 h 439"/>
                  <a:gd name="T18" fmla="*/ 2 w 2"/>
                  <a:gd name="T19" fmla="*/ 336 h 439"/>
                  <a:gd name="T20" fmla="*/ 2 w 2"/>
                  <a:gd name="T21" fmla="*/ 285 h 439"/>
                  <a:gd name="T22" fmla="*/ 0 w 2"/>
                  <a:gd name="T23" fmla="*/ 272 h 439"/>
                  <a:gd name="T24" fmla="*/ 2 w 2"/>
                  <a:gd name="T25" fmla="*/ 290 h 439"/>
                  <a:gd name="T26" fmla="*/ 0 w 2"/>
                  <a:gd name="T27" fmla="*/ 303 h 439"/>
                  <a:gd name="T28" fmla="*/ 2 w 2"/>
                  <a:gd name="T29" fmla="*/ 290 h 439"/>
                  <a:gd name="T30" fmla="*/ 2 w 2"/>
                  <a:gd name="T31" fmla="*/ 240 h 439"/>
                  <a:gd name="T32" fmla="*/ 0 w 2"/>
                  <a:gd name="T33" fmla="*/ 227 h 439"/>
                  <a:gd name="T34" fmla="*/ 2 w 2"/>
                  <a:gd name="T35" fmla="*/ 245 h 439"/>
                  <a:gd name="T36" fmla="*/ 0 w 2"/>
                  <a:gd name="T37" fmla="*/ 258 h 439"/>
                  <a:gd name="T38" fmla="*/ 2 w 2"/>
                  <a:gd name="T39" fmla="*/ 245 h 439"/>
                  <a:gd name="T40" fmla="*/ 2 w 2"/>
                  <a:gd name="T41" fmla="*/ 195 h 439"/>
                  <a:gd name="T42" fmla="*/ 0 w 2"/>
                  <a:gd name="T43" fmla="*/ 182 h 439"/>
                  <a:gd name="T44" fmla="*/ 2 w 2"/>
                  <a:gd name="T45" fmla="*/ 200 h 439"/>
                  <a:gd name="T46" fmla="*/ 0 w 2"/>
                  <a:gd name="T47" fmla="*/ 213 h 439"/>
                  <a:gd name="T48" fmla="*/ 2 w 2"/>
                  <a:gd name="T49" fmla="*/ 200 h 439"/>
                  <a:gd name="T50" fmla="*/ 2 w 2"/>
                  <a:gd name="T51" fmla="*/ 149 h 439"/>
                  <a:gd name="T52" fmla="*/ 0 w 2"/>
                  <a:gd name="T53" fmla="*/ 136 h 439"/>
                  <a:gd name="T54" fmla="*/ 2 w 2"/>
                  <a:gd name="T55" fmla="*/ 155 h 439"/>
                  <a:gd name="T56" fmla="*/ 0 w 2"/>
                  <a:gd name="T57" fmla="*/ 168 h 439"/>
                  <a:gd name="T58" fmla="*/ 2 w 2"/>
                  <a:gd name="T59" fmla="*/ 155 h 439"/>
                  <a:gd name="T60" fmla="*/ 2 w 2"/>
                  <a:gd name="T61" fmla="*/ 104 h 439"/>
                  <a:gd name="T62" fmla="*/ 0 w 2"/>
                  <a:gd name="T63" fmla="*/ 91 h 439"/>
                  <a:gd name="T64" fmla="*/ 2 w 2"/>
                  <a:gd name="T65" fmla="*/ 109 h 439"/>
                  <a:gd name="T66" fmla="*/ 0 w 2"/>
                  <a:gd name="T67" fmla="*/ 122 h 439"/>
                  <a:gd name="T68" fmla="*/ 2 w 2"/>
                  <a:gd name="T69" fmla="*/ 109 h 439"/>
                  <a:gd name="T70" fmla="*/ 2 w 2"/>
                  <a:gd name="T71" fmla="*/ 59 h 439"/>
                  <a:gd name="T72" fmla="*/ 0 w 2"/>
                  <a:gd name="T73" fmla="*/ 46 h 439"/>
                  <a:gd name="T74" fmla="*/ 2 w 2"/>
                  <a:gd name="T75" fmla="*/ 64 h 439"/>
                  <a:gd name="T76" fmla="*/ 0 w 2"/>
                  <a:gd name="T77" fmla="*/ 77 h 439"/>
                  <a:gd name="T78" fmla="*/ 2 w 2"/>
                  <a:gd name="T79" fmla="*/ 64 h 439"/>
                  <a:gd name="T80" fmla="*/ 2 w 2"/>
                  <a:gd name="T81" fmla="*/ 421 h 439"/>
                  <a:gd name="T82" fmla="*/ 0 w 2"/>
                  <a:gd name="T83" fmla="*/ 408 h 439"/>
                  <a:gd name="T84" fmla="*/ 2 w 2"/>
                  <a:gd name="T85" fmla="*/ 426 h 439"/>
                  <a:gd name="T86" fmla="*/ 0 w 2"/>
                  <a:gd name="T87" fmla="*/ 439 h 439"/>
                  <a:gd name="T88" fmla="*/ 2 w 2"/>
                  <a:gd name="T89" fmla="*/ 426 h 439"/>
                  <a:gd name="T90" fmla="*/ 2 w 2"/>
                  <a:gd name="T91" fmla="*/ 13 h 439"/>
                  <a:gd name="T92" fmla="*/ 0 w 2"/>
                  <a:gd name="T93" fmla="*/ 0 h 439"/>
                  <a:gd name="T94" fmla="*/ 2 w 2"/>
                  <a:gd name="T95" fmla="*/ 19 h 439"/>
                  <a:gd name="T96" fmla="*/ 0 w 2"/>
                  <a:gd name="T97" fmla="*/ 32 h 439"/>
                  <a:gd name="T98" fmla="*/ 2 w 2"/>
                  <a:gd name="T99" fmla="*/ 19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" h="439">
                    <a:moveTo>
                      <a:pt x="2" y="363"/>
                    </a:moveTo>
                    <a:cubicBezTo>
                      <a:pt x="2" y="367"/>
                      <a:pt x="2" y="371"/>
                      <a:pt x="2" y="376"/>
                    </a:cubicBezTo>
                    <a:cubicBezTo>
                      <a:pt x="1" y="376"/>
                      <a:pt x="1" y="376"/>
                      <a:pt x="0" y="376"/>
                    </a:cubicBezTo>
                    <a:cubicBezTo>
                      <a:pt x="0" y="371"/>
                      <a:pt x="0" y="367"/>
                      <a:pt x="0" y="363"/>
                    </a:cubicBezTo>
                    <a:cubicBezTo>
                      <a:pt x="1" y="363"/>
                      <a:pt x="1" y="363"/>
                      <a:pt x="2" y="363"/>
                    </a:cubicBezTo>
                    <a:close/>
                    <a:moveTo>
                      <a:pt x="2" y="381"/>
                    </a:moveTo>
                    <a:cubicBezTo>
                      <a:pt x="2" y="385"/>
                      <a:pt x="2" y="390"/>
                      <a:pt x="2" y="394"/>
                    </a:cubicBezTo>
                    <a:cubicBezTo>
                      <a:pt x="1" y="394"/>
                      <a:pt x="1" y="394"/>
                      <a:pt x="0" y="394"/>
                    </a:cubicBezTo>
                    <a:cubicBezTo>
                      <a:pt x="0" y="390"/>
                      <a:pt x="0" y="385"/>
                      <a:pt x="0" y="381"/>
                    </a:cubicBezTo>
                    <a:cubicBezTo>
                      <a:pt x="1" y="381"/>
                      <a:pt x="1" y="381"/>
                      <a:pt x="2" y="381"/>
                    </a:cubicBezTo>
                    <a:close/>
                    <a:moveTo>
                      <a:pt x="2" y="318"/>
                    </a:moveTo>
                    <a:cubicBezTo>
                      <a:pt x="2" y="322"/>
                      <a:pt x="2" y="326"/>
                      <a:pt x="2" y="330"/>
                    </a:cubicBezTo>
                    <a:cubicBezTo>
                      <a:pt x="1" y="330"/>
                      <a:pt x="1" y="330"/>
                      <a:pt x="0" y="330"/>
                    </a:cubicBezTo>
                    <a:cubicBezTo>
                      <a:pt x="0" y="326"/>
                      <a:pt x="0" y="322"/>
                      <a:pt x="0" y="318"/>
                    </a:cubicBezTo>
                    <a:cubicBezTo>
                      <a:pt x="1" y="318"/>
                      <a:pt x="1" y="318"/>
                      <a:pt x="2" y="318"/>
                    </a:cubicBezTo>
                    <a:close/>
                    <a:moveTo>
                      <a:pt x="2" y="336"/>
                    </a:moveTo>
                    <a:cubicBezTo>
                      <a:pt x="2" y="340"/>
                      <a:pt x="2" y="344"/>
                      <a:pt x="2" y="349"/>
                    </a:cubicBezTo>
                    <a:cubicBezTo>
                      <a:pt x="1" y="349"/>
                      <a:pt x="1" y="349"/>
                      <a:pt x="0" y="349"/>
                    </a:cubicBezTo>
                    <a:cubicBezTo>
                      <a:pt x="0" y="344"/>
                      <a:pt x="0" y="340"/>
                      <a:pt x="0" y="336"/>
                    </a:cubicBezTo>
                    <a:cubicBezTo>
                      <a:pt x="1" y="336"/>
                      <a:pt x="1" y="336"/>
                      <a:pt x="2" y="336"/>
                    </a:cubicBezTo>
                    <a:close/>
                    <a:moveTo>
                      <a:pt x="2" y="272"/>
                    </a:moveTo>
                    <a:cubicBezTo>
                      <a:pt x="2" y="277"/>
                      <a:pt x="2" y="281"/>
                      <a:pt x="2" y="285"/>
                    </a:cubicBezTo>
                    <a:cubicBezTo>
                      <a:pt x="1" y="285"/>
                      <a:pt x="1" y="285"/>
                      <a:pt x="0" y="285"/>
                    </a:cubicBezTo>
                    <a:cubicBezTo>
                      <a:pt x="0" y="281"/>
                      <a:pt x="0" y="277"/>
                      <a:pt x="0" y="272"/>
                    </a:cubicBezTo>
                    <a:cubicBezTo>
                      <a:pt x="1" y="272"/>
                      <a:pt x="1" y="272"/>
                      <a:pt x="2" y="272"/>
                    </a:cubicBezTo>
                    <a:close/>
                    <a:moveTo>
                      <a:pt x="2" y="290"/>
                    </a:moveTo>
                    <a:cubicBezTo>
                      <a:pt x="2" y="295"/>
                      <a:pt x="2" y="299"/>
                      <a:pt x="2" y="303"/>
                    </a:cubicBezTo>
                    <a:cubicBezTo>
                      <a:pt x="1" y="303"/>
                      <a:pt x="1" y="303"/>
                      <a:pt x="0" y="303"/>
                    </a:cubicBezTo>
                    <a:cubicBezTo>
                      <a:pt x="0" y="299"/>
                      <a:pt x="0" y="295"/>
                      <a:pt x="0" y="290"/>
                    </a:cubicBezTo>
                    <a:cubicBezTo>
                      <a:pt x="1" y="290"/>
                      <a:pt x="1" y="290"/>
                      <a:pt x="2" y="290"/>
                    </a:cubicBezTo>
                    <a:close/>
                    <a:moveTo>
                      <a:pt x="2" y="227"/>
                    </a:moveTo>
                    <a:cubicBezTo>
                      <a:pt x="2" y="231"/>
                      <a:pt x="2" y="236"/>
                      <a:pt x="2" y="240"/>
                    </a:cubicBezTo>
                    <a:cubicBezTo>
                      <a:pt x="1" y="240"/>
                      <a:pt x="1" y="240"/>
                      <a:pt x="0" y="240"/>
                    </a:cubicBezTo>
                    <a:cubicBezTo>
                      <a:pt x="0" y="236"/>
                      <a:pt x="0" y="231"/>
                      <a:pt x="0" y="227"/>
                    </a:cubicBezTo>
                    <a:cubicBezTo>
                      <a:pt x="1" y="227"/>
                      <a:pt x="1" y="227"/>
                      <a:pt x="2" y="227"/>
                    </a:cubicBezTo>
                    <a:close/>
                    <a:moveTo>
                      <a:pt x="2" y="245"/>
                    </a:moveTo>
                    <a:cubicBezTo>
                      <a:pt x="2" y="249"/>
                      <a:pt x="2" y="254"/>
                      <a:pt x="2" y="258"/>
                    </a:cubicBezTo>
                    <a:cubicBezTo>
                      <a:pt x="1" y="258"/>
                      <a:pt x="1" y="258"/>
                      <a:pt x="0" y="258"/>
                    </a:cubicBezTo>
                    <a:cubicBezTo>
                      <a:pt x="0" y="254"/>
                      <a:pt x="0" y="249"/>
                      <a:pt x="0" y="245"/>
                    </a:cubicBezTo>
                    <a:cubicBezTo>
                      <a:pt x="1" y="245"/>
                      <a:pt x="1" y="245"/>
                      <a:pt x="2" y="245"/>
                    </a:cubicBezTo>
                    <a:close/>
                    <a:moveTo>
                      <a:pt x="2" y="182"/>
                    </a:moveTo>
                    <a:cubicBezTo>
                      <a:pt x="2" y="186"/>
                      <a:pt x="2" y="190"/>
                      <a:pt x="2" y="195"/>
                    </a:cubicBezTo>
                    <a:cubicBezTo>
                      <a:pt x="1" y="195"/>
                      <a:pt x="1" y="195"/>
                      <a:pt x="0" y="195"/>
                    </a:cubicBezTo>
                    <a:cubicBezTo>
                      <a:pt x="0" y="190"/>
                      <a:pt x="0" y="186"/>
                      <a:pt x="0" y="182"/>
                    </a:cubicBezTo>
                    <a:cubicBezTo>
                      <a:pt x="1" y="182"/>
                      <a:pt x="1" y="182"/>
                      <a:pt x="2" y="182"/>
                    </a:cubicBezTo>
                    <a:close/>
                    <a:moveTo>
                      <a:pt x="2" y="200"/>
                    </a:moveTo>
                    <a:cubicBezTo>
                      <a:pt x="2" y="204"/>
                      <a:pt x="2" y="208"/>
                      <a:pt x="2" y="213"/>
                    </a:cubicBezTo>
                    <a:cubicBezTo>
                      <a:pt x="1" y="213"/>
                      <a:pt x="1" y="213"/>
                      <a:pt x="0" y="213"/>
                    </a:cubicBezTo>
                    <a:cubicBezTo>
                      <a:pt x="0" y="208"/>
                      <a:pt x="0" y="204"/>
                      <a:pt x="0" y="200"/>
                    </a:cubicBezTo>
                    <a:cubicBezTo>
                      <a:pt x="1" y="200"/>
                      <a:pt x="1" y="200"/>
                      <a:pt x="2" y="200"/>
                    </a:cubicBezTo>
                    <a:close/>
                    <a:moveTo>
                      <a:pt x="2" y="136"/>
                    </a:moveTo>
                    <a:cubicBezTo>
                      <a:pt x="2" y="141"/>
                      <a:pt x="2" y="145"/>
                      <a:pt x="2" y="149"/>
                    </a:cubicBezTo>
                    <a:cubicBezTo>
                      <a:pt x="1" y="149"/>
                      <a:pt x="1" y="149"/>
                      <a:pt x="0" y="149"/>
                    </a:cubicBezTo>
                    <a:cubicBezTo>
                      <a:pt x="0" y="145"/>
                      <a:pt x="0" y="141"/>
                      <a:pt x="0" y="136"/>
                    </a:cubicBezTo>
                    <a:cubicBezTo>
                      <a:pt x="1" y="136"/>
                      <a:pt x="1" y="136"/>
                      <a:pt x="2" y="136"/>
                    </a:cubicBezTo>
                    <a:close/>
                    <a:moveTo>
                      <a:pt x="2" y="155"/>
                    </a:moveTo>
                    <a:cubicBezTo>
                      <a:pt x="2" y="159"/>
                      <a:pt x="2" y="163"/>
                      <a:pt x="2" y="168"/>
                    </a:cubicBezTo>
                    <a:cubicBezTo>
                      <a:pt x="1" y="168"/>
                      <a:pt x="1" y="168"/>
                      <a:pt x="0" y="168"/>
                    </a:cubicBezTo>
                    <a:cubicBezTo>
                      <a:pt x="0" y="163"/>
                      <a:pt x="0" y="159"/>
                      <a:pt x="0" y="155"/>
                    </a:cubicBezTo>
                    <a:cubicBezTo>
                      <a:pt x="1" y="155"/>
                      <a:pt x="1" y="155"/>
                      <a:pt x="2" y="155"/>
                    </a:cubicBezTo>
                    <a:close/>
                    <a:moveTo>
                      <a:pt x="2" y="91"/>
                    </a:moveTo>
                    <a:cubicBezTo>
                      <a:pt x="2" y="95"/>
                      <a:pt x="2" y="100"/>
                      <a:pt x="2" y="104"/>
                    </a:cubicBezTo>
                    <a:cubicBezTo>
                      <a:pt x="1" y="104"/>
                      <a:pt x="1" y="104"/>
                      <a:pt x="0" y="104"/>
                    </a:cubicBezTo>
                    <a:cubicBezTo>
                      <a:pt x="0" y="100"/>
                      <a:pt x="0" y="95"/>
                      <a:pt x="0" y="91"/>
                    </a:cubicBezTo>
                    <a:cubicBezTo>
                      <a:pt x="1" y="91"/>
                      <a:pt x="1" y="91"/>
                      <a:pt x="2" y="91"/>
                    </a:cubicBezTo>
                    <a:close/>
                    <a:moveTo>
                      <a:pt x="2" y="109"/>
                    </a:moveTo>
                    <a:cubicBezTo>
                      <a:pt x="2" y="114"/>
                      <a:pt x="2" y="118"/>
                      <a:pt x="2" y="122"/>
                    </a:cubicBezTo>
                    <a:cubicBezTo>
                      <a:pt x="1" y="122"/>
                      <a:pt x="1" y="122"/>
                      <a:pt x="0" y="122"/>
                    </a:cubicBezTo>
                    <a:cubicBezTo>
                      <a:pt x="0" y="118"/>
                      <a:pt x="0" y="114"/>
                      <a:pt x="0" y="109"/>
                    </a:cubicBezTo>
                    <a:cubicBezTo>
                      <a:pt x="1" y="109"/>
                      <a:pt x="1" y="109"/>
                      <a:pt x="2" y="109"/>
                    </a:cubicBezTo>
                    <a:close/>
                    <a:moveTo>
                      <a:pt x="2" y="46"/>
                    </a:moveTo>
                    <a:cubicBezTo>
                      <a:pt x="2" y="50"/>
                      <a:pt x="2" y="54"/>
                      <a:pt x="2" y="59"/>
                    </a:cubicBezTo>
                    <a:cubicBezTo>
                      <a:pt x="1" y="59"/>
                      <a:pt x="1" y="59"/>
                      <a:pt x="0" y="59"/>
                    </a:cubicBezTo>
                    <a:cubicBezTo>
                      <a:pt x="0" y="54"/>
                      <a:pt x="0" y="50"/>
                      <a:pt x="0" y="46"/>
                    </a:cubicBezTo>
                    <a:cubicBezTo>
                      <a:pt x="1" y="46"/>
                      <a:pt x="1" y="46"/>
                      <a:pt x="2" y="46"/>
                    </a:cubicBezTo>
                    <a:close/>
                    <a:moveTo>
                      <a:pt x="2" y="64"/>
                    </a:moveTo>
                    <a:cubicBezTo>
                      <a:pt x="2" y="68"/>
                      <a:pt x="2" y="73"/>
                      <a:pt x="2" y="77"/>
                    </a:cubicBezTo>
                    <a:cubicBezTo>
                      <a:pt x="1" y="77"/>
                      <a:pt x="1" y="77"/>
                      <a:pt x="0" y="77"/>
                    </a:cubicBezTo>
                    <a:cubicBezTo>
                      <a:pt x="0" y="73"/>
                      <a:pt x="0" y="68"/>
                      <a:pt x="0" y="64"/>
                    </a:cubicBezTo>
                    <a:cubicBezTo>
                      <a:pt x="1" y="64"/>
                      <a:pt x="1" y="64"/>
                      <a:pt x="2" y="64"/>
                    </a:cubicBezTo>
                    <a:close/>
                    <a:moveTo>
                      <a:pt x="2" y="408"/>
                    </a:moveTo>
                    <a:cubicBezTo>
                      <a:pt x="2" y="412"/>
                      <a:pt x="2" y="417"/>
                      <a:pt x="2" y="421"/>
                    </a:cubicBezTo>
                    <a:cubicBezTo>
                      <a:pt x="1" y="421"/>
                      <a:pt x="1" y="421"/>
                      <a:pt x="0" y="421"/>
                    </a:cubicBezTo>
                    <a:cubicBezTo>
                      <a:pt x="0" y="417"/>
                      <a:pt x="0" y="412"/>
                      <a:pt x="0" y="408"/>
                    </a:cubicBezTo>
                    <a:cubicBezTo>
                      <a:pt x="1" y="408"/>
                      <a:pt x="1" y="408"/>
                      <a:pt x="2" y="408"/>
                    </a:cubicBezTo>
                    <a:close/>
                    <a:moveTo>
                      <a:pt x="2" y="426"/>
                    </a:moveTo>
                    <a:cubicBezTo>
                      <a:pt x="2" y="431"/>
                      <a:pt x="2" y="435"/>
                      <a:pt x="2" y="439"/>
                    </a:cubicBezTo>
                    <a:cubicBezTo>
                      <a:pt x="1" y="439"/>
                      <a:pt x="1" y="439"/>
                      <a:pt x="0" y="439"/>
                    </a:cubicBezTo>
                    <a:cubicBezTo>
                      <a:pt x="0" y="435"/>
                      <a:pt x="0" y="431"/>
                      <a:pt x="0" y="426"/>
                    </a:cubicBezTo>
                    <a:cubicBezTo>
                      <a:pt x="1" y="426"/>
                      <a:pt x="1" y="426"/>
                      <a:pt x="2" y="426"/>
                    </a:cubicBezTo>
                    <a:close/>
                    <a:moveTo>
                      <a:pt x="2" y="0"/>
                    </a:moveTo>
                    <a:cubicBezTo>
                      <a:pt x="2" y="5"/>
                      <a:pt x="2" y="9"/>
                      <a:pt x="2" y="13"/>
                    </a:cubicBezTo>
                    <a:cubicBezTo>
                      <a:pt x="1" y="13"/>
                      <a:pt x="1" y="13"/>
                      <a:pt x="0" y="13"/>
                    </a:cubicBezTo>
                    <a:cubicBezTo>
                      <a:pt x="0" y="9"/>
                      <a:pt x="0" y="5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  <a:moveTo>
                      <a:pt x="2" y="19"/>
                    </a:moveTo>
                    <a:cubicBezTo>
                      <a:pt x="2" y="23"/>
                      <a:pt x="2" y="27"/>
                      <a:pt x="2" y="32"/>
                    </a:cubicBezTo>
                    <a:cubicBezTo>
                      <a:pt x="1" y="32"/>
                      <a:pt x="1" y="32"/>
                      <a:pt x="0" y="32"/>
                    </a:cubicBezTo>
                    <a:cubicBezTo>
                      <a:pt x="0" y="27"/>
                      <a:pt x="0" y="23"/>
                      <a:pt x="0" y="19"/>
                    </a:cubicBezTo>
                    <a:cubicBezTo>
                      <a:pt x="1" y="19"/>
                      <a:pt x="1" y="19"/>
                      <a:pt x="2" y="19"/>
                    </a:cubicBez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17"/>
              <p:cNvSpPr>
                <a:spLocks noEditPoints="1"/>
              </p:cNvSpPr>
              <p:nvPr/>
            </p:nvSpPr>
            <p:spPr bwMode="auto">
              <a:xfrm>
                <a:off x="5381625" y="1503363"/>
                <a:ext cx="17463" cy="2625725"/>
              </a:xfrm>
              <a:custGeom>
                <a:avLst/>
                <a:gdLst>
                  <a:gd name="T0" fmla="*/ 3 w 3"/>
                  <a:gd name="T1" fmla="*/ 376 h 439"/>
                  <a:gd name="T2" fmla="*/ 0 w 3"/>
                  <a:gd name="T3" fmla="*/ 363 h 439"/>
                  <a:gd name="T4" fmla="*/ 3 w 3"/>
                  <a:gd name="T5" fmla="*/ 381 h 439"/>
                  <a:gd name="T6" fmla="*/ 0 w 3"/>
                  <a:gd name="T7" fmla="*/ 394 h 439"/>
                  <a:gd name="T8" fmla="*/ 3 w 3"/>
                  <a:gd name="T9" fmla="*/ 381 h 439"/>
                  <a:gd name="T10" fmla="*/ 3 w 3"/>
                  <a:gd name="T11" fmla="*/ 330 h 439"/>
                  <a:gd name="T12" fmla="*/ 0 w 3"/>
                  <a:gd name="T13" fmla="*/ 318 h 439"/>
                  <a:gd name="T14" fmla="*/ 3 w 3"/>
                  <a:gd name="T15" fmla="*/ 336 h 439"/>
                  <a:gd name="T16" fmla="*/ 0 w 3"/>
                  <a:gd name="T17" fmla="*/ 349 h 439"/>
                  <a:gd name="T18" fmla="*/ 3 w 3"/>
                  <a:gd name="T19" fmla="*/ 336 h 439"/>
                  <a:gd name="T20" fmla="*/ 3 w 3"/>
                  <a:gd name="T21" fmla="*/ 285 h 439"/>
                  <a:gd name="T22" fmla="*/ 0 w 3"/>
                  <a:gd name="T23" fmla="*/ 272 h 439"/>
                  <a:gd name="T24" fmla="*/ 3 w 3"/>
                  <a:gd name="T25" fmla="*/ 290 h 439"/>
                  <a:gd name="T26" fmla="*/ 0 w 3"/>
                  <a:gd name="T27" fmla="*/ 303 h 439"/>
                  <a:gd name="T28" fmla="*/ 3 w 3"/>
                  <a:gd name="T29" fmla="*/ 290 h 439"/>
                  <a:gd name="T30" fmla="*/ 3 w 3"/>
                  <a:gd name="T31" fmla="*/ 240 h 439"/>
                  <a:gd name="T32" fmla="*/ 0 w 3"/>
                  <a:gd name="T33" fmla="*/ 227 h 439"/>
                  <a:gd name="T34" fmla="*/ 3 w 3"/>
                  <a:gd name="T35" fmla="*/ 245 h 439"/>
                  <a:gd name="T36" fmla="*/ 0 w 3"/>
                  <a:gd name="T37" fmla="*/ 258 h 439"/>
                  <a:gd name="T38" fmla="*/ 3 w 3"/>
                  <a:gd name="T39" fmla="*/ 245 h 439"/>
                  <a:gd name="T40" fmla="*/ 3 w 3"/>
                  <a:gd name="T41" fmla="*/ 195 h 439"/>
                  <a:gd name="T42" fmla="*/ 0 w 3"/>
                  <a:gd name="T43" fmla="*/ 182 h 439"/>
                  <a:gd name="T44" fmla="*/ 3 w 3"/>
                  <a:gd name="T45" fmla="*/ 200 h 439"/>
                  <a:gd name="T46" fmla="*/ 0 w 3"/>
                  <a:gd name="T47" fmla="*/ 213 h 439"/>
                  <a:gd name="T48" fmla="*/ 3 w 3"/>
                  <a:gd name="T49" fmla="*/ 200 h 439"/>
                  <a:gd name="T50" fmla="*/ 3 w 3"/>
                  <a:gd name="T51" fmla="*/ 149 h 439"/>
                  <a:gd name="T52" fmla="*/ 0 w 3"/>
                  <a:gd name="T53" fmla="*/ 136 h 439"/>
                  <a:gd name="T54" fmla="*/ 3 w 3"/>
                  <a:gd name="T55" fmla="*/ 155 h 439"/>
                  <a:gd name="T56" fmla="*/ 0 w 3"/>
                  <a:gd name="T57" fmla="*/ 168 h 439"/>
                  <a:gd name="T58" fmla="*/ 3 w 3"/>
                  <a:gd name="T59" fmla="*/ 155 h 439"/>
                  <a:gd name="T60" fmla="*/ 3 w 3"/>
                  <a:gd name="T61" fmla="*/ 104 h 439"/>
                  <a:gd name="T62" fmla="*/ 0 w 3"/>
                  <a:gd name="T63" fmla="*/ 91 h 439"/>
                  <a:gd name="T64" fmla="*/ 3 w 3"/>
                  <a:gd name="T65" fmla="*/ 109 h 439"/>
                  <a:gd name="T66" fmla="*/ 0 w 3"/>
                  <a:gd name="T67" fmla="*/ 122 h 439"/>
                  <a:gd name="T68" fmla="*/ 3 w 3"/>
                  <a:gd name="T69" fmla="*/ 109 h 439"/>
                  <a:gd name="T70" fmla="*/ 3 w 3"/>
                  <a:gd name="T71" fmla="*/ 59 h 439"/>
                  <a:gd name="T72" fmla="*/ 0 w 3"/>
                  <a:gd name="T73" fmla="*/ 46 h 439"/>
                  <a:gd name="T74" fmla="*/ 3 w 3"/>
                  <a:gd name="T75" fmla="*/ 64 h 439"/>
                  <a:gd name="T76" fmla="*/ 0 w 3"/>
                  <a:gd name="T77" fmla="*/ 77 h 439"/>
                  <a:gd name="T78" fmla="*/ 3 w 3"/>
                  <a:gd name="T79" fmla="*/ 64 h 439"/>
                  <a:gd name="T80" fmla="*/ 3 w 3"/>
                  <a:gd name="T81" fmla="*/ 421 h 439"/>
                  <a:gd name="T82" fmla="*/ 0 w 3"/>
                  <a:gd name="T83" fmla="*/ 408 h 439"/>
                  <a:gd name="T84" fmla="*/ 3 w 3"/>
                  <a:gd name="T85" fmla="*/ 426 h 439"/>
                  <a:gd name="T86" fmla="*/ 0 w 3"/>
                  <a:gd name="T87" fmla="*/ 439 h 439"/>
                  <a:gd name="T88" fmla="*/ 3 w 3"/>
                  <a:gd name="T89" fmla="*/ 426 h 439"/>
                  <a:gd name="T90" fmla="*/ 3 w 3"/>
                  <a:gd name="T91" fmla="*/ 13 h 439"/>
                  <a:gd name="T92" fmla="*/ 0 w 3"/>
                  <a:gd name="T93" fmla="*/ 0 h 439"/>
                  <a:gd name="T94" fmla="*/ 3 w 3"/>
                  <a:gd name="T95" fmla="*/ 19 h 439"/>
                  <a:gd name="T96" fmla="*/ 0 w 3"/>
                  <a:gd name="T97" fmla="*/ 32 h 439"/>
                  <a:gd name="T98" fmla="*/ 3 w 3"/>
                  <a:gd name="T99" fmla="*/ 19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" h="439">
                    <a:moveTo>
                      <a:pt x="3" y="363"/>
                    </a:moveTo>
                    <a:cubicBezTo>
                      <a:pt x="3" y="367"/>
                      <a:pt x="3" y="371"/>
                      <a:pt x="3" y="376"/>
                    </a:cubicBezTo>
                    <a:cubicBezTo>
                      <a:pt x="2" y="376"/>
                      <a:pt x="1" y="376"/>
                      <a:pt x="0" y="376"/>
                    </a:cubicBezTo>
                    <a:cubicBezTo>
                      <a:pt x="0" y="371"/>
                      <a:pt x="0" y="367"/>
                      <a:pt x="0" y="363"/>
                    </a:cubicBezTo>
                    <a:cubicBezTo>
                      <a:pt x="1" y="363"/>
                      <a:pt x="2" y="363"/>
                      <a:pt x="3" y="363"/>
                    </a:cubicBezTo>
                    <a:close/>
                    <a:moveTo>
                      <a:pt x="3" y="381"/>
                    </a:moveTo>
                    <a:cubicBezTo>
                      <a:pt x="3" y="385"/>
                      <a:pt x="3" y="390"/>
                      <a:pt x="3" y="394"/>
                    </a:cubicBezTo>
                    <a:cubicBezTo>
                      <a:pt x="2" y="394"/>
                      <a:pt x="1" y="394"/>
                      <a:pt x="0" y="394"/>
                    </a:cubicBezTo>
                    <a:cubicBezTo>
                      <a:pt x="0" y="390"/>
                      <a:pt x="0" y="385"/>
                      <a:pt x="0" y="381"/>
                    </a:cubicBezTo>
                    <a:cubicBezTo>
                      <a:pt x="1" y="381"/>
                      <a:pt x="2" y="381"/>
                      <a:pt x="3" y="381"/>
                    </a:cubicBezTo>
                    <a:close/>
                    <a:moveTo>
                      <a:pt x="3" y="318"/>
                    </a:moveTo>
                    <a:cubicBezTo>
                      <a:pt x="3" y="322"/>
                      <a:pt x="3" y="326"/>
                      <a:pt x="3" y="330"/>
                    </a:cubicBezTo>
                    <a:cubicBezTo>
                      <a:pt x="2" y="330"/>
                      <a:pt x="1" y="330"/>
                      <a:pt x="0" y="330"/>
                    </a:cubicBezTo>
                    <a:cubicBezTo>
                      <a:pt x="0" y="326"/>
                      <a:pt x="0" y="322"/>
                      <a:pt x="0" y="318"/>
                    </a:cubicBezTo>
                    <a:cubicBezTo>
                      <a:pt x="1" y="318"/>
                      <a:pt x="2" y="318"/>
                      <a:pt x="3" y="318"/>
                    </a:cubicBezTo>
                    <a:close/>
                    <a:moveTo>
                      <a:pt x="3" y="336"/>
                    </a:moveTo>
                    <a:cubicBezTo>
                      <a:pt x="3" y="340"/>
                      <a:pt x="3" y="344"/>
                      <a:pt x="3" y="349"/>
                    </a:cubicBezTo>
                    <a:cubicBezTo>
                      <a:pt x="2" y="349"/>
                      <a:pt x="1" y="349"/>
                      <a:pt x="0" y="349"/>
                    </a:cubicBezTo>
                    <a:cubicBezTo>
                      <a:pt x="0" y="344"/>
                      <a:pt x="0" y="340"/>
                      <a:pt x="0" y="336"/>
                    </a:cubicBezTo>
                    <a:cubicBezTo>
                      <a:pt x="1" y="336"/>
                      <a:pt x="2" y="336"/>
                      <a:pt x="3" y="336"/>
                    </a:cubicBezTo>
                    <a:close/>
                    <a:moveTo>
                      <a:pt x="3" y="272"/>
                    </a:moveTo>
                    <a:cubicBezTo>
                      <a:pt x="3" y="277"/>
                      <a:pt x="3" y="281"/>
                      <a:pt x="3" y="285"/>
                    </a:cubicBezTo>
                    <a:cubicBezTo>
                      <a:pt x="2" y="285"/>
                      <a:pt x="1" y="285"/>
                      <a:pt x="0" y="285"/>
                    </a:cubicBezTo>
                    <a:cubicBezTo>
                      <a:pt x="0" y="281"/>
                      <a:pt x="0" y="277"/>
                      <a:pt x="0" y="272"/>
                    </a:cubicBezTo>
                    <a:cubicBezTo>
                      <a:pt x="1" y="272"/>
                      <a:pt x="2" y="272"/>
                      <a:pt x="3" y="272"/>
                    </a:cubicBezTo>
                    <a:close/>
                    <a:moveTo>
                      <a:pt x="3" y="290"/>
                    </a:moveTo>
                    <a:cubicBezTo>
                      <a:pt x="3" y="295"/>
                      <a:pt x="3" y="299"/>
                      <a:pt x="3" y="303"/>
                    </a:cubicBezTo>
                    <a:cubicBezTo>
                      <a:pt x="2" y="303"/>
                      <a:pt x="1" y="303"/>
                      <a:pt x="0" y="303"/>
                    </a:cubicBezTo>
                    <a:cubicBezTo>
                      <a:pt x="0" y="299"/>
                      <a:pt x="0" y="295"/>
                      <a:pt x="0" y="290"/>
                    </a:cubicBezTo>
                    <a:cubicBezTo>
                      <a:pt x="1" y="290"/>
                      <a:pt x="2" y="290"/>
                      <a:pt x="3" y="290"/>
                    </a:cubicBezTo>
                    <a:close/>
                    <a:moveTo>
                      <a:pt x="3" y="227"/>
                    </a:moveTo>
                    <a:cubicBezTo>
                      <a:pt x="3" y="231"/>
                      <a:pt x="3" y="236"/>
                      <a:pt x="3" y="240"/>
                    </a:cubicBezTo>
                    <a:cubicBezTo>
                      <a:pt x="2" y="240"/>
                      <a:pt x="1" y="240"/>
                      <a:pt x="0" y="240"/>
                    </a:cubicBezTo>
                    <a:cubicBezTo>
                      <a:pt x="0" y="236"/>
                      <a:pt x="0" y="231"/>
                      <a:pt x="0" y="227"/>
                    </a:cubicBezTo>
                    <a:cubicBezTo>
                      <a:pt x="1" y="227"/>
                      <a:pt x="2" y="227"/>
                      <a:pt x="3" y="227"/>
                    </a:cubicBezTo>
                    <a:close/>
                    <a:moveTo>
                      <a:pt x="3" y="245"/>
                    </a:moveTo>
                    <a:cubicBezTo>
                      <a:pt x="3" y="249"/>
                      <a:pt x="3" y="254"/>
                      <a:pt x="3" y="258"/>
                    </a:cubicBezTo>
                    <a:cubicBezTo>
                      <a:pt x="2" y="258"/>
                      <a:pt x="1" y="258"/>
                      <a:pt x="0" y="258"/>
                    </a:cubicBezTo>
                    <a:cubicBezTo>
                      <a:pt x="0" y="254"/>
                      <a:pt x="0" y="249"/>
                      <a:pt x="0" y="245"/>
                    </a:cubicBezTo>
                    <a:cubicBezTo>
                      <a:pt x="1" y="245"/>
                      <a:pt x="2" y="245"/>
                      <a:pt x="3" y="245"/>
                    </a:cubicBezTo>
                    <a:close/>
                    <a:moveTo>
                      <a:pt x="3" y="182"/>
                    </a:moveTo>
                    <a:cubicBezTo>
                      <a:pt x="3" y="186"/>
                      <a:pt x="3" y="190"/>
                      <a:pt x="3" y="195"/>
                    </a:cubicBezTo>
                    <a:cubicBezTo>
                      <a:pt x="2" y="195"/>
                      <a:pt x="1" y="195"/>
                      <a:pt x="0" y="195"/>
                    </a:cubicBezTo>
                    <a:cubicBezTo>
                      <a:pt x="0" y="190"/>
                      <a:pt x="0" y="186"/>
                      <a:pt x="0" y="182"/>
                    </a:cubicBezTo>
                    <a:cubicBezTo>
                      <a:pt x="1" y="182"/>
                      <a:pt x="2" y="182"/>
                      <a:pt x="3" y="182"/>
                    </a:cubicBezTo>
                    <a:close/>
                    <a:moveTo>
                      <a:pt x="3" y="200"/>
                    </a:moveTo>
                    <a:cubicBezTo>
                      <a:pt x="3" y="204"/>
                      <a:pt x="3" y="208"/>
                      <a:pt x="3" y="213"/>
                    </a:cubicBezTo>
                    <a:cubicBezTo>
                      <a:pt x="2" y="213"/>
                      <a:pt x="1" y="213"/>
                      <a:pt x="0" y="213"/>
                    </a:cubicBezTo>
                    <a:cubicBezTo>
                      <a:pt x="0" y="208"/>
                      <a:pt x="0" y="204"/>
                      <a:pt x="0" y="200"/>
                    </a:cubicBezTo>
                    <a:cubicBezTo>
                      <a:pt x="1" y="200"/>
                      <a:pt x="2" y="200"/>
                      <a:pt x="3" y="200"/>
                    </a:cubicBezTo>
                    <a:close/>
                    <a:moveTo>
                      <a:pt x="3" y="136"/>
                    </a:moveTo>
                    <a:cubicBezTo>
                      <a:pt x="3" y="141"/>
                      <a:pt x="3" y="145"/>
                      <a:pt x="3" y="149"/>
                    </a:cubicBezTo>
                    <a:cubicBezTo>
                      <a:pt x="2" y="149"/>
                      <a:pt x="1" y="149"/>
                      <a:pt x="0" y="149"/>
                    </a:cubicBezTo>
                    <a:cubicBezTo>
                      <a:pt x="0" y="145"/>
                      <a:pt x="0" y="141"/>
                      <a:pt x="0" y="136"/>
                    </a:cubicBezTo>
                    <a:cubicBezTo>
                      <a:pt x="1" y="136"/>
                      <a:pt x="2" y="136"/>
                      <a:pt x="3" y="136"/>
                    </a:cubicBezTo>
                    <a:close/>
                    <a:moveTo>
                      <a:pt x="3" y="155"/>
                    </a:moveTo>
                    <a:cubicBezTo>
                      <a:pt x="3" y="159"/>
                      <a:pt x="3" y="163"/>
                      <a:pt x="3" y="168"/>
                    </a:cubicBezTo>
                    <a:cubicBezTo>
                      <a:pt x="2" y="168"/>
                      <a:pt x="1" y="168"/>
                      <a:pt x="0" y="168"/>
                    </a:cubicBezTo>
                    <a:cubicBezTo>
                      <a:pt x="0" y="163"/>
                      <a:pt x="0" y="159"/>
                      <a:pt x="0" y="155"/>
                    </a:cubicBezTo>
                    <a:cubicBezTo>
                      <a:pt x="1" y="155"/>
                      <a:pt x="2" y="155"/>
                      <a:pt x="3" y="155"/>
                    </a:cubicBezTo>
                    <a:close/>
                    <a:moveTo>
                      <a:pt x="3" y="91"/>
                    </a:moveTo>
                    <a:cubicBezTo>
                      <a:pt x="3" y="95"/>
                      <a:pt x="3" y="100"/>
                      <a:pt x="3" y="104"/>
                    </a:cubicBezTo>
                    <a:cubicBezTo>
                      <a:pt x="2" y="104"/>
                      <a:pt x="1" y="104"/>
                      <a:pt x="0" y="104"/>
                    </a:cubicBezTo>
                    <a:cubicBezTo>
                      <a:pt x="0" y="100"/>
                      <a:pt x="0" y="95"/>
                      <a:pt x="0" y="91"/>
                    </a:cubicBezTo>
                    <a:cubicBezTo>
                      <a:pt x="1" y="91"/>
                      <a:pt x="2" y="91"/>
                      <a:pt x="3" y="91"/>
                    </a:cubicBezTo>
                    <a:close/>
                    <a:moveTo>
                      <a:pt x="3" y="109"/>
                    </a:moveTo>
                    <a:cubicBezTo>
                      <a:pt x="3" y="114"/>
                      <a:pt x="3" y="118"/>
                      <a:pt x="3" y="122"/>
                    </a:cubicBezTo>
                    <a:cubicBezTo>
                      <a:pt x="2" y="122"/>
                      <a:pt x="1" y="122"/>
                      <a:pt x="0" y="122"/>
                    </a:cubicBezTo>
                    <a:cubicBezTo>
                      <a:pt x="0" y="118"/>
                      <a:pt x="0" y="114"/>
                      <a:pt x="0" y="109"/>
                    </a:cubicBezTo>
                    <a:cubicBezTo>
                      <a:pt x="1" y="109"/>
                      <a:pt x="2" y="109"/>
                      <a:pt x="3" y="109"/>
                    </a:cubicBezTo>
                    <a:close/>
                    <a:moveTo>
                      <a:pt x="3" y="46"/>
                    </a:moveTo>
                    <a:cubicBezTo>
                      <a:pt x="3" y="50"/>
                      <a:pt x="3" y="54"/>
                      <a:pt x="3" y="59"/>
                    </a:cubicBezTo>
                    <a:cubicBezTo>
                      <a:pt x="2" y="59"/>
                      <a:pt x="1" y="59"/>
                      <a:pt x="0" y="59"/>
                    </a:cubicBezTo>
                    <a:cubicBezTo>
                      <a:pt x="0" y="54"/>
                      <a:pt x="0" y="50"/>
                      <a:pt x="0" y="46"/>
                    </a:cubicBezTo>
                    <a:cubicBezTo>
                      <a:pt x="1" y="46"/>
                      <a:pt x="2" y="46"/>
                      <a:pt x="3" y="46"/>
                    </a:cubicBezTo>
                    <a:close/>
                    <a:moveTo>
                      <a:pt x="3" y="64"/>
                    </a:moveTo>
                    <a:cubicBezTo>
                      <a:pt x="3" y="68"/>
                      <a:pt x="3" y="73"/>
                      <a:pt x="3" y="77"/>
                    </a:cubicBezTo>
                    <a:cubicBezTo>
                      <a:pt x="2" y="77"/>
                      <a:pt x="1" y="77"/>
                      <a:pt x="0" y="77"/>
                    </a:cubicBezTo>
                    <a:cubicBezTo>
                      <a:pt x="0" y="73"/>
                      <a:pt x="0" y="68"/>
                      <a:pt x="0" y="64"/>
                    </a:cubicBezTo>
                    <a:cubicBezTo>
                      <a:pt x="1" y="64"/>
                      <a:pt x="2" y="64"/>
                      <a:pt x="3" y="64"/>
                    </a:cubicBezTo>
                    <a:close/>
                    <a:moveTo>
                      <a:pt x="3" y="408"/>
                    </a:moveTo>
                    <a:cubicBezTo>
                      <a:pt x="3" y="412"/>
                      <a:pt x="3" y="417"/>
                      <a:pt x="3" y="421"/>
                    </a:cubicBezTo>
                    <a:cubicBezTo>
                      <a:pt x="2" y="421"/>
                      <a:pt x="1" y="421"/>
                      <a:pt x="0" y="421"/>
                    </a:cubicBezTo>
                    <a:cubicBezTo>
                      <a:pt x="0" y="417"/>
                      <a:pt x="0" y="412"/>
                      <a:pt x="0" y="408"/>
                    </a:cubicBezTo>
                    <a:cubicBezTo>
                      <a:pt x="1" y="408"/>
                      <a:pt x="2" y="408"/>
                      <a:pt x="3" y="408"/>
                    </a:cubicBezTo>
                    <a:close/>
                    <a:moveTo>
                      <a:pt x="3" y="426"/>
                    </a:moveTo>
                    <a:cubicBezTo>
                      <a:pt x="3" y="431"/>
                      <a:pt x="3" y="435"/>
                      <a:pt x="3" y="439"/>
                    </a:cubicBezTo>
                    <a:cubicBezTo>
                      <a:pt x="2" y="439"/>
                      <a:pt x="1" y="439"/>
                      <a:pt x="0" y="439"/>
                    </a:cubicBezTo>
                    <a:cubicBezTo>
                      <a:pt x="0" y="435"/>
                      <a:pt x="0" y="431"/>
                      <a:pt x="0" y="426"/>
                    </a:cubicBezTo>
                    <a:cubicBezTo>
                      <a:pt x="1" y="426"/>
                      <a:pt x="2" y="426"/>
                      <a:pt x="3" y="426"/>
                    </a:cubicBezTo>
                    <a:close/>
                    <a:moveTo>
                      <a:pt x="3" y="0"/>
                    </a:moveTo>
                    <a:cubicBezTo>
                      <a:pt x="3" y="5"/>
                      <a:pt x="3" y="9"/>
                      <a:pt x="3" y="13"/>
                    </a:cubicBezTo>
                    <a:cubicBezTo>
                      <a:pt x="2" y="13"/>
                      <a:pt x="1" y="13"/>
                      <a:pt x="0" y="13"/>
                    </a:cubicBezTo>
                    <a:cubicBezTo>
                      <a:pt x="0" y="9"/>
                      <a:pt x="0" y="5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  <a:moveTo>
                      <a:pt x="3" y="19"/>
                    </a:moveTo>
                    <a:cubicBezTo>
                      <a:pt x="3" y="23"/>
                      <a:pt x="3" y="27"/>
                      <a:pt x="3" y="32"/>
                    </a:cubicBezTo>
                    <a:cubicBezTo>
                      <a:pt x="2" y="32"/>
                      <a:pt x="1" y="32"/>
                      <a:pt x="0" y="32"/>
                    </a:cubicBezTo>
                    <a:cubicBezTo>
                      <a:pt x="0" y="27"/>
                      <a:pt x="0" y="23"/>
                      <a:pt x="0" y="19"/>
                    </a:cubicBezTo>
                    <a:cubicBezTo>
                      <a:pt x="1" y="19"/>
                      <a:pt x="2" y="19"/>
                      <a:pt x="3" y="19"/>
                    </a:cubicBez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18"/>
              <p:cNvSpPr>
                <a:spLocks noEditPoints="1"/>
              </p:cNvSpPr>
              <p:nvPr/>
            </p:nvSpPr>
            <p:spPr bwMode="auto">
              <a:xfrm>
                <a:off x="6248400" y="1503363"/>
                <a:ext cx="12700" cy="2625725"/>
              </a:xfrm>
              <a:custGeom>
                <a:avLst/>
                <a:gdLst>
                  <a:gd name="T0" fmla="*/ 2 w 2"/>
                  <a:gd name="T1" fmla="*/ 376 h 439"/>
                  <a:gd name="T2" fmla="*/ 0 w 2"/>
                  <a:gd name="T3" fmla="*/ 363 h 439"/>
                  <a:gd name="T4" fmla="*/ 2 w 2"/>
                  <a:gd name="T5" fmla="*/ 381 h 439"/>
                  <a:gd name="T6" fmla="*/ 0 w 2"/>
                  <a:gd name="T7" fmla="*/ 394 h 439"/>
                  <a:gd name="T8" fmla="*/ 2 w 2"/>
                  <a:gd name="T9" fmla="*/ 381 h 439"/>
                  <a:gd name="T10" fmla="*/ 2 w 2"/>
                  <a:gd name="T11" fmla="*/ 330 h 439"/>
                  <a:gd name="T12" fmla="*/ 0 w 2"/>
                  <a:gd name="T13" fmla="*/ 318 h 439"/>
                  <a:gd name="T14" fmla="*/ 2 w 2"/>
                  <a:gd name="T15" fmla="*/ 336 h 439"/>
                  <a:gd name="T16" fmla="*/ 0 w 2"/>
                  <a:gd name="T17" fmla="*/ 349 h 439"/>
                  <a:gd name="T18" fmla="*/ 2 w 2"/>
                  <a:gd name="T19" fmla="*/ 336 h 439"/>
                  <a:gd name="T20" fmla="*/ 2 w 2"/>
                  <a:gd name="T21" fmla="*/ 285 h 439"/>
                  <a:gd name="T22" fmla="*/ 0 w 2"/>
                  <a:gd name="T23" fmla="*/ 272 h 439"/>
                  <a:gd name="T24" fmla="*/ 2 w 2"/>
                  <a:gd name="T25" fmla="*/ 290 h 439"/>
                  <a:gd name="T26" fmla="*/ 0 w 2"/>
                  <a:gd name="T27" fmla="*/ 303 h 439"/>
                  <a:gd name="T28" fmla="*/ 2 w 2"/>
                  <a:gd name="T29" fmla="*/ 290 h 439"/>
                  <a:gd name="T30" fmla="*/ 2 w 2"/>
                  <a:gd name="T31" fmla="*/ 240 h 439"/>
                  <a:gd name="T32" fmla="*/ 0 w 2"/>
                  <a:gd name="T33" fmla="*/ 227 h 439"/>
                  <a:gd name="T34" fmla="*/ 2 w 2"/>
                  <a:gd name="T35" fmla="*/ 245 h 439"/>
                  <a:gd name="T36" fmla="*/ 0 w 2"/>
                  <a:gd name="T37" fmla="*/ 258 h 439"/>
                  <a:gd name="T38" fmla="*/ 2 w 2"/>
                  <a:gd name="T39" fmla="*/ 245 h 439"/>
                  <a:gd name="T40" fmla="*/ 2 w 2"/>
                  <a:gd name="T41" fmla="*/ 195 h 439"/>
                  <a:gd name="T42" fmla="*/ 0 w 2"/>
                  <a:gd name="T43" fmla="*/ 182 h 439"/>
                  <a:gd name="T44" fmla="*/ 2 w 2"/>
                  <a:gd name="T45" fmla="*/ 200 h 439"/>
                  <a:gd name="T46" fmla="*/ 0 w 2"/>
                  <a:gd name="T47" fmla="*/ 213 h 439"/>
                  <a:gd name="T48" fmla="*/ 2 w 2"/>
                  <a:gd name="T49" fmla="*/ 200 h 439"/>
                  <a:gd name="T50" fmla="*/ 2 w 2"/>
                  <a:gd name="T51" fmla="*/ 149 h 439"/>
                  <a:gd name="T52" fmla="*/ 0 w 2"/>
                  <a:gd name="T53" fmla="*/ 136 h 439"/>
                  <a:gd name="T54" fmla="*/ 2 w 2"/>
                  <a:gd name="T55" fmla="*/ 155 h 439"/>
                  <a:gd name="T56" fmla="*/ 0 w 2"/>
                  <a:gd name="T57" fmla="*/ 168 h 439"/>
                  <a:gd name="T58" fmla="*/ 2 w 2"/>
                  <a:gd name="T59" fmla="*/ 155 h 439"/>
                  <a:gd name="T60" fmla="*/ 2 w 2"/>
                  <a:gd name="T61" fmla="*/ 104 h 439"/>
                  <a:gd name="T62" fmla="*/ 0 w 2"/>
                  <a:gd name="T63" fmla="*/ 91 h 439"/>
                  <a:gd name="T64" fmla="*/ 2 w 2"/>
                  <a:gd name="T65" fmla="*/ 109 h 439"/>
                  <a:gd name="T66" fmla="*/ 0 w 2"/>
                  <a:gd name="T67" fmla="*/ 122 h 439"/>
                  <a:gd name="T68" fmla="*/ 2 w 2"/>
                  <a:gd name="T69" fmla="*/ 109 h 439"/>
                  <a:gd name="T70" fmla="*/ 2 w 2"/>
                  <a:gd name="T71" fmla="*/ 59 h 439"/>
                  <a:gd name="T72" fmla="*/ 0 w 2"/>
                  <a:gd name="T73" fmla="*/ 46 h 439"/>
                  <a:gd name="T74" fmla="*/ 2 w 2"/>
                  <a:gd name="T75" fmla="*/ 64 h 439"/>
                  <a:gd name="T76" fmla="*/ 0 w 2"/>
                  <a:gd name="T77" fmla="*/ 77 h 439"/>
                  <a:gd name="T78" fmla="*/ 2 w 2"/>
                  <a:gd name="T79" fmla="*/ 64 h 439"/>
                  <a:gd name="T80" fmla="*/ 2 w 2"/>
                  <a:gd name="T81" fmla="*/ 421 h 439"/>
                  <a:gd name="T82" fmla="*/ 0 w 2"/>
                  <a:gd name="T83" fmla="*/ 408 h 439"/>
                  <a:gd name="T84" fmla="*/ 2 w 2"/>
                  <a:gd name="T85" fmla="*/ 426 h 439"/>
                  <a:gd name="T86" fmla="*/ 0 w 2"/>
                  <a:gd name="T87" fmla="*/ 439 h 439"/>
                  <a:gd name="T88" fmla="*/ 2 w 2"/>
                  <a:gd name="T89" fmla="*/ 426 h 439"/>
                  <a:gd name="T90" fmla="*/ 2 w 2"/>
                  <a:gd name="T91" fmla="*/ 13 h 439"/>
                  <a:gd name="T92" fmla="*/ 0 w 2"/>
                  <a:gd name="T93" fmla="*/ 0 h 439"/>
                  <a:gd name="T94" fmla="*/ 2 w 2"/>
                  <a:gd name="T95" fmla="*/ 19 h 439"/>
                  <a:gd name="T96" fmla="*/ 0 w 2"/>
                  <a:gd name="T97" fmla="*/ 32 h 439"/>
                  <a:gd name="T98" fmla="*/ 2 w 2"/>
                  <a:gd name="T99" fmla="*/ 19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" h="439">
                    <a:moveTo>
                      <a:pt x="2" y="363"/>
                    </a:moveTo>
                    <a:cubicBezTo>
                      <a:pt x="2" y="367"/>
                      <a:pt x="2" y="371"/>
                      <a:pt x="2" y="376"/>
                    </a:cubicBezTo>
                    <a:cubicBezTo>
                      <a:pt x="1" y="376"/>
                      <a:pt x="0" y="376"/>
                      <a:pt x="0" y="376"/>
                    </a:cubicBezTo>
                    <a:cubicBezTo>
                      <a:pt x="0" y="371"/>
                      <a:pt x="0" y="367"/>
                      <a:pt x="0" y="363"/>
                    </a:cubicBezTo>
                    <a:cubicBezTo>
                      <a:pt x="0" y="363"/>
                      <a:pt x="1" y="363"/>
                      <a:pt x="2" y="363"/>
                    </a:cubicBezTo>
                    <a:close/>
                    <a:moveTo>
                      <a:pt x="2" y="381"/>
                    </a:moveTo>
                    <a:cubicBezTo>
                      <a:pt x="2" y="385"/>
                      <a:pt x="2" y="390"/>
                      <a:pt x="2" y="394"/>
                    </a:cubicBezTo>
                    <a:cubicBezTo>
                      <a:pt x="1" y="394"/>
                      <a:pt x="0" y="394"/>
                      <a:pt x="0" y="394"/>
                    </a:cubicBezTo>
                    <a:cubicBezTo>
                      <a:pt x="0" y="390"/>
                      <a:pt x="0" y="385"/>
                      <a:pt x="0" y="381"/>
                    </a:cubicBezTo>
                    <a:cubicBezTo>
                      <a:pt x="0" y="381"/>
                      <a:pt x="1" y="381"/>
                      <a:pt x="2" y="381"/>
                    </a:cubicBezTo>
                    <a:close/>
                    <a:moveTo>
                      <a:pt x="2" y="318"/>
                    </a:moveTo>
                    <a:cubicBezTo>
                      <a:pt x="2" y="322"/>
                      <a:pt x="2" y="326"/>
                      <a:pt x="2" y="330"/>
                    </a:cubicBezTo>
                    <a:cubicBezTo>
                      <a:pt x="1" y="330"/>
                      <a:pt x="0" y="330"/>
                      <a:pt x="0" y="330"/>
                    </a:cubicBezTo>
                    <a:cubicBezTo>
                      <a:pt x="0" y="326"/>
                      <a:pt x="0" y="322"/>
                      <a:pt x="0" y="318"/>
                    </a:cubicBezTo>
                    <a:cubicBezTo>
                      <a:pt x="0" y="318"/>
                      <a:pt x="1" y="318"/>
                      <a:pt x="2" y="318"/>
                    </a:cubicBezTo>
                    <a:close/>
                    <a:moveTo>
                      <a:pt x="2" y="336"/>
                    </a:moveTo>
                    <a:cubicBezTo>
                      <a:pt x="2" y="340"/>
                      <a:pt x="2" y="344"/>
                      <a:pt x="2" y="349"/>
                    </a:cubicBezTo>
                    <a:cubicBezTo>
                      <a:pt x="1" y="349"/>
                      <a:pt x="0" y="349"/>
                      <a:pt x="0" y="349"/>
                    </a:cubicBezTo>
                    <a:cubicBezTo>
                      <a:pt x="0" y="344"/>
                      <a:pt x="0" y="340"/>
                      <a:pt x="0" y="336"/>
                    </a:cubicBezTo>
                    <a:cubicBezTo>
                      <a:pt x="0" y="336"/>
                      <a:pt x="1" y="336"/>
                      <a:pt x="2" y="336"/>
                    </a:cubicBezTo>
                    <a:close/>
                    <a:moveTo>
                      <a:pt x="2" y="272"/>
                    </a:moveTo>
                    <a:cubicBezTo>
                      <a:pt x="2" y="277"/>
                      <a:pt x="2" y="281"/>
                      <a:pt x="2" y="285"/>
                    </a:cubicBezTo>
                    <a:cubicBezTo>
                      <a:pt x="1" y="285"/>
                      <a:pt x="0" y="285"/>
                      <a:pt x="0" y="285"/>
                    </a:cubicBezTo>
                    <a:cubicBezTo>
                      <a:pt x="0" y="281"/>
                      <a:pt x="0" y="277"/>
                      <a:pt x="0" y="272"/>
                    </a:cubicBezTo>
                    <a:cubicBezTo>
                      <a:pt x="0" y="272"/>
                      <a:pt x="1" y="272"/>
                      <a:pt x="2" y="272"/>
                    </a:cubicBezTo>
                    <a:close/>
                    <a:moveTo>
                      <a:pt x="2" y="290"/>
                    </a:moveTo>
                    <a:cubicBezTo>
                      <a:pt x="2" y="295"/>
                      <a:pt x="2" y="299"/>
                      <a:pt x="2" y="303"/>
                    </a:cubicBezTo>
                    <a:cubicBezTo>
                      <a:pt x="1" y="303"/>
                      <a:pt x="0" y="303"/>
                      <a:pt x="0" y="303"/>
                    </a:cubicBezTo>
                    <a:cubicBezTo>
                      <a:pt x="0" y="299"/>
                      <a:pt x="0" y="295"/>
                      <a:pt x="0" y="290"/>
                    </a:cubicBezTo>
                    <a:cubicBezTo>
                      <a:pt x="0" y="290"/>
                      <a:pt x="1" y="290"/>
                      <a:pt x="2" y="290"/>
                    </a:cubicBezTo>
                    <a:close/>
                    <a:moveTo>
                      <a:pt x="2" y="227"/>
                    </a:moveTo>
                    <a:cubicBezTo>
                      <a:pt x="2" y="231"/>
                      <a:pt x="2" y="236"/>
                      <a:pt x="2" y="240"/>
                    </a:cubicBezTo>
                    <a:cubicBezTo>
                      <a:pt x="1" y="240"/>
                      <a:pt x="0" y="240"/>
                      <a:pt x="0" y="240"/>
                    </a:cubicBezTo>
                    <a:cubicBezTo>
                      <a:pt x="0" y="236"/>
                      <a:pt x="0" y="231"/>
                      <a:pt x="0" y="227"/>
                    </a:cubicBezTo>
                    <a:cubicBezTo>
                      <a:pt x="0" y="227"/>
                      <a:pt x="1" y="227"/>
                      <a:pt x="2" y="227"/>
                    </a:cubicBezTo>
                    <a:close/>
                    <a:moveTo>
                      <a:pt x="2" y="245"/>
                    </a:moveTo>
                    <a:cubicBezTo>
                      <a:pt x="2" y="249"/>
                      <a:pt x="2" y="254"/>
                      <a:pt x="2" y="258"/>
                    </a:cubicBezTo>
                    <a:cubicBezTo>
                      <a:pt x="1" y="258"/>
                      <a:pt x="0" y="258"/>
                      <a:pt x="0" y="258"/>
                    </a:cubicBezTo>
                    <a:cubicBezTo>
                      <a:pt x="0" y="254"/>
                      <a:pt x="0" y="249"/>
                      <a:pt x="0" y="245"/>
                    </a:cubicBezTo>
                    <a:cubicBezTo>
                      <a:pt x="0" y="245"/>
                      <a:pt x="1" y="245"/>
                      <a:pt x="2" y="245"/>
                    </a:cubicBezTo>
                    <a:close/>
                    <a:moveTo>
                      <a:pt x="2" y="182"/>
                    </a:moveTo>
                    <a:cubicBezTo>
                      <a:pt x="2" y="186"/>
                      <a:pt x="2" y="190"/>
                      <a:pt x="2" y="195"/>
                    </a:cubicBezTo>
                    <a:cubicBezTo>
                      <a:pt x="1" y="195"/>
                      <a:pt x="0" y="195"/>
                      <a:pt x="0" y="195"/>
                    </a:cubicBezTo>
                    <a:cubicBezTo>
                      <a:pt x="0" y="190"/>
                      <a:pt x="0" y="186"/>
                      <a:pt x="0" y="182"/>
                    </a:cubicBezTo>
                    <a:cubicBezTo>
                      <a:pt x="0" y="182"/>
                      <a:pt x="1" y="182"/>
                      <a:pt x="2" y="182"/>
                    </a:cubicBezTo>
                    <a:close/>
                    <a:moveTo>
                      <a:pt x="2" y="200"/>
                    </a:moveTo>
                    <a:cubicBezTo>
                      <a:pt x="2" y="204"/>
                      <a:pt x="2" y="208"/>
                      <a:pt x="2" y="213"/>
                    </a:cubicBezTo>
                    <a:cubicBezTo>
                      <a:pt x="1" y="213"/>
                      <a:pt x="0" y="213"/>
                      <a:pt x="0" y="213"/>
                    </a:cubicBezTo>
                    <a:cubicBezTo>
                      <a:pt x="0" y="208"/>
                      <a:pt x="0" y="204"/>
                      <a:pt x="0" y="200"/>
                    </a:cubicBezTo>
                    <a:cubicBezTo>
                      <a:pt x="0" y="200"/>
                      <a:pt x="1" y="200"/>
                      <a:pt x="2" y="200"/>
                    </a:cubicBezTo>
                    <a:close/>
                    <a:moveTo>
                      <a:pt x="2" y="136"/>
                    </a:moveTo>
                    <a:cubicBezTo>
                      <a:pt x="2" y="141"/>
                      <a:pt x="2" y="145"/>
                      <a:pt x="2" y="149"/>
                    </a:cubicBezTo>
                    <a:cubicBezTo>
                      <a:pt x="1" y="149"/>
                      <a:pt x="0" y="149"/>
                      <a:pt x="0" y="149"/>
                    </a:cubicBezTo>
                    <a:cubicBezTo>
                      <a:pt x="0" y="145"/>
                      <a:pt x="0" y="141"/>
                      <a:pt x="0" y="136"/>
                    </a:cubicBezTo>
                    <a:cubicBezTo>
                      <a:pt x="0" y="136"/>
                      <a:pt x="1" y="136"/>
                      <a:pt x="2" y="136"/>
                    </a:cubicBezTo>
                    <a:close/>
                    <a:moveTo>
                      <a:pt x="2" y="155"/>
                    </a:moveTo>
                    <a:cubicBezTo>
                      <a:pt x="2" y="159"/>
                      <a:pt x="2" y="163"/>
                      <a:pt x="2" y="168"/>
                    </a:cubicBezTo>
                    <a:cubicBezTo>
                      <a:pt x="1" y="168"/>
                      <a:pt x="0" y="168"/>
                      <a:pt x="0" y="168"/>
                    </a:cubicBezTo>
                    <a:cubicBezTo>
                      <a:pt x="0" y="163"/>
                      <a:pt x="0" y="159"/>
                      <a:pt x="0" y="155"/>
                    </a:cubicBezTo>
                    <a:cubicBezTo>
                      <a:pt x="0" y="155"/>
                      <a:pt x="1" y="155"/>
                      <a:pt x="2" y="155"/>
                    </a:cubicBezTo>
                    <a:close/>
                    <a:moveTo>
                      <a:pt x="2" y="91"/>
                    </a:moveTo>
                    <a:cubicBezTo>
                      <a:pt x="2" y="95"/>
                      <a:pt x="2" y="100"/>
                      <a:pt x="2" y="104"/>
                    </a:cubicBezTo>
                    <a:cubicBezTo>
                      <a:pt x="1" y="104"/>
                      <a:pt x="0" y="104"/>
                      <a:pt x="0" y="104"/>
                    </a:cubicBezTo>
                    <a:cubicBezTo>
                      <a:pt x="0" y="100"/>
                      <a:pt x="0" y="95"/>
                      <a:pt x="0" y="91"/>
                    </a:cubicBezTo>
                    <a:cubicBezTo>
                      <a:pt x="0" y="91"/>
                      <a:pt x="1" y="91"/>
                      <a:pt x="2" y="91"/>
                    </a:cubicBezTo>
                    <a:close/>
                    <a:moveTo>
                      <a:pt x="2" y="109"/>
                    </a:moveTo>
                    <a:cubicBezTo>
                      <a:pt x="2" y="114"/>
                      <a:pt x="2" y="118"/>
                      <a:pt x="2" y="122"/>
                    </a:cubicBezTo>
                    <a:cubicBezTo>
                      <a:pt x="1" y="122"/>
                      <a:pt x="0" y="122"/>
                      <a:pt x="0" y="122"/>
                    </a:cubicBezTo>
                    <a:cubicBezTo>
                      <a:pt x="0" y="118"/>
                      <a:pt x="0" y="114"/>
                      <a:pt x="0" y="109"/>
                    </a:cubicBezTo>
                    <a:cubicBezTo>
                      <a:pt x="0" y="109"/>
                      <a:pt x="1" y="109"/>
                      <a:pt x="2" y="109"/>
                    </a:cubicBezTo>
                    <a:close/>
                    <a:moveTo>
                      <a:pt x="2" y="46"/>
                    </a:moveTo>
                    <a:cubicBezTo>
                      <a:pt x="2" y="50"/>
                      <a:pt x="2" y="54"/>
                      <a:pt x="2" y="59"/>
                    </a:cubicBezTo>
                    <a:cubicBezTo>
                      <a:pt x="1" y="59"/>
                      <a:pt x="0" y="59"/>
                      <a:pt x="0" y="59"/>
                    </a:cubicBezTo>
                    <a:cubicBezTo>
                      <a:pt x="0" y="54"/>
                      <a:pt x="0" y="50"/>
                      <a:pt x="0" y="46"/>
                    </a:cubicBezTo>
                    <a:cubicBezTo>
                      <a:pt x="0" y="46"/>
                      <a:pt x="1" y="46"/>
                      <a:pt x="2" y="46"/>
                    </a:cubicBezTo>
                    <a:close/>
                    <a:moveTo>
                      <a:pt x="2" y="64"/>
                    </a:moveTo>
                    <a:cubicBezTo>
                      <a:pt x="2" y="68"/>
                      <a:pt x="2" y="73"/>
                      <a:pt x="2" y="77"/>
                    </a:cubicBezTo>
                    <a:cubicBezTo>
                      <a:pt x="1" y="77"/>
                      <a:pt x="0" y="77"/>
                      <a:pt x="0" y="77"/>
                    </a:cubicBezTo>
                    <a:cubicBezTo>
                      <a:pt x="0" y="73"/>
                      <a:pt x="0" y="68"/>
                      <a:pt x="0" y="64"/>
                    </a:cubicBezTo>
                    <a:cubicBezTo>
                      <a:pt x="0" y="64"/>
                      <a:pt x="1" y="64"/>
                      <a:pt x="2" y="64"/>
                    </a:cubicBezTo>
                    <a:close/>
                    <a:moveTo>
                      <a:pt x="2" y="408"/>
                    </a:moveTo>
                    <a:cubicBezTo>
                      <a:pt x="2" y="412"/>
                      <a:pt x="2" y="417"/>
                      <a:pt x="2" y="421"/>
                    </a:cubicBezTo>
                    <a:cubicBezTo>
                      <a:pt x="1" y="421"/>
                      <a:pt x="0" y="421"/>
                      <a:pt x="0" y="421"/>
                    </a:cubicBezTo>
                    <a:cubicBezTo>
                      <a:pt x="0" y="417"/>
                      <a:pt x="0" y="412"/>
                      <a:pt x="0" y="408"/>
                    </a:cubicBezTo>
                    <a:cubicBezTo>
                      <a:pt x="0" y="408"/>
                      <a:pt x="1" y="408"/>
                      <a:pt x="2" y="408"/>
                    </a:cubicBezTo>
                    <a:close/>
                    <a:moveTo>
                      <a:pt x="2" y="426"/>
                    </a:moveTo>
                    <a:cubicBezTo>
                      <a:pt x="2" y="431"/>
                      <a:pt x="2" y="435"/>
                      <a:pt x="2" y="439"/>
                    </a:cubicBezTo>
                    <a:cubicBezTo>
                      <a:pt x="1" y="439"/>
                      <a:pt x="0" y="439"/>
                      <a:pt x="0" y="439"/>
                    </a:cubicBezTo>
                    <a:cubicBezTo>
                      <a:pt x="0" y="435"/>
                      <a:pt x="0" y="431"/>
                      <a:pt x="0" y="426"/>
                    </a:cubicBezTo>
                    <a:cubicBezTo>
                      <a:pt x="0" y="426"/>
                      <a:pt x="1" y="426"/>
                      <a:pt x="2" y="426"/>
                    </a:cubicBezTo>
                    <a:close/>
                    <a:moveTo>
                      <a:pt x="2" y="0"/>
                    </a:moveTo>
                    <a:cubicBezTo>
                      <a:pt x="2" y="5"/>
                      <a:pt x="2" y="9"/>
                      <a:pt x="2" y="13"/>
                    </a:cubicBezTo>
                    <a:cubicBezTo>
                      <a:pt x="1" y="13"/>
                      <a:pt x="0" y="13"/>
                      <a:pt x="0" y="13"/>
                    </a:cubicBezTo>
                    <a:cubicBezTo>
                      <a:pt x="0" y="9"/>
                      <a:pt x="0" y="5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  <a:moveTo>
                      <a:pt x="2" y="19"/>
                    </a:moveTo>
                    <a:cubicBezTo>
                      <a:pt x="2" y="23"/>
                      <a:pt x="2" y="27"/>
                      <a:pt x="2" y="32"/>
                    </a:cubicBezTo>
                    <a:cubicBezTo>
                      <a:pt x="1" y="32"/>
                      <a:pt x="0" y="32"/>
                      <a:pt x="0" y="32"/>
                    </a:cubicBezTo>
                    <a:cubicBezTo>
                      <a:pt x="0" y="27"/>
                      <a:pt x="0" y="23"/>
                      <a:pt x="0" y="19"/>
                    </a:cubicBezTo>
                    <a:cubicBezTo>
                      <a:pt x="0" y="19"/>
                      <a:pt x="1" y="19"/>
                      <a:pt x="2" y="19"/>
                    </a:cubicBez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19"/>
              <p:cNvSpPr>
                <a:spLocks noEditPoints="1"/>
              </p:cNvSpPr>
              <p:nvPr/>
            </p:nvSpPr>
            <p:spPr bwMode="auto">
              <a:xfrm>
                <a:off x="7110413" y="1503363"/>
                <a:ext cx="17463" cy="2625725"/>
              </a:xfrm>
              <a:custGeom>
                <a:avLst/>
                <a:gdLst>
                  <a:gd name="T0" fmla="*/ 3 w 3"/>
                  <a:gd name="T1" fmla="*/ 376 h 439"/>
                  <a:gd name="T2" fmla="*/ 0 w 3"/>
                  <a:gd name="T3" fmla="*/ 363 h 439"/>
                  <a:gd name="T4" fmla="*/ 3 w 3"/>
                  <a:gd name="T5" fmla="*/ 381 h 439"/>
                  <a:gd name="T6" fmla="*/ 0 w 3"/>
                  <a:gd name="T7" fmla="*/ 394 h 439"/>
                  <a:gd name="T8" fmla="*/ 3 w 3"/>
                  <a:gd name="T9" fmla="*/ 381 h 439"/>
                  <a:gd name="T10" fmla="*/ 3 w 3"/>
                  <a:gd name="T11" fmla="*/ 330 h 439"/>
                  <a:gd name="T12" fmla="*/ 0 w 3"/>
                  <a:gd name="T13" fmla="*/ 318 h 439"/>
                  <a:gd name="T14" fmla="*/ 3 w 3"/>
                  <a:gd name="T15" fmla="*/ 336 h 439"/>
                  <a:gd name="T16" fmla="*/ 0 w 3"/>
                  <a:gd name="T17" fmla="*/ 349 h 439"/>
                  <a:gd name="T18" fmla="*/ 3 w 3"/>
                  <a:gd name="T19" fmla="*/ 336 h 439"/>
                  <a:gd name="T20" fmla="*/ 3 w 3"/>
                  <a:gd name="T21" fmla="*/ 285 h 439"/>
                  <a:gd name="T22" fmla="*/ 0 w 3"/>
                  <a:gd name="T23" fmla="*/ 272 h 439"/>
                  <a:gd name="T24" fmla="*/ 3 w 3"/>
                  <a:gd name="T25" fmla="*/ 290 h 439"/>
                  <a:gd name="T26" fmla="*/ 0 w 3"/>
                  <a:gd name="T27" fmla="*/ 303 h 439"/>
                  <a:gd name="T28" fmla="*/ 3 w 3"/>
                  <a:gd name="T29" fmla="*/ 290 h 439"/>
                  <a:gd name="T30" fmla="*/ 3 w 3"/>
                  <a:gd name="T31" fmla="*/ 240 h 439"/>
                  <a:gd name="T32" fmla="*/ 0 w 3"/>
                  <a:gd name="T33" fmla="*/ 227 h 439"/>
                  <a:gd name="T34" fmla="*/ 3 w 3"/>
                  <a:gd name="T35" fmla="*/ 245 h 439"/>
                  <a:gd name="T36" fmla="*/ 0 w 3"/>
                  <a:gd name="T37" fmla="*/ 258 h 439"/>
                  <a:gd name="T38" fmla="*/ 3 w 3"/>
                  <a:gd name="T39" fmla="*/ 245 h 439"/>
                  <a:gd name="T40" fmla="*/ 3 w 3"/>
                  <a:gd name="T41" fmla="*/ 195 h 439"/>
                  <a:gd name="T42" fmla="*/ 0 w 3"/>
                  <a:gd name="T43" fmla="*/ 182 h 439"/>
                  <a:gd name="T44" fmla="*/ 3 w 3"/>
                  <a:gd name="T45" fmla="*/ 200 h 439"/>
                  <a:gd name="T46" fmla="*/ 0 w 3"/>
                  <a:gd name="T47" fmla="*/ 213 h 439"/>
                  <a:gd name="T48" fmla="*/ 3 w 3"/>
                  <a:gd name="T49" fmla="*/ 200 h 439"/>
                  <a:gd name="T50" fmla="*/ 3 w 3"/>
                  <a:gd name="T51" fmla="*/ 149 h 439"/>
                  <a:gd name="T52" fmla="*/ 0 w 3"/>
                  <a:gd name="T53" fmla="*/ 136 h 439"/>
                  <a:gd name="T54" fmla="*/ 3 w 3"/>
                  <a:gd name="T55" fmla="*/ 155 h 439"/>
                  <a:gd name="T56" fmla="*/ 0 w 3"/>
                  <a:gd name="T57" fmla="*/ 168 h 439"/>
                  <a:gd name="T58" fmla="*/ 3 w 3"/>
                  <a:gd name="T59" fmla="*/ 155 h 439"/>
                  <a:gd name="T60" fmla="*/ 3 w 3"/>
                  <a:gd name="T61" fmla="*/ 104 h 439"/>
                  <a:gd name="T62" fmla="*/ 0 w 3"/>
                  <a:gd name="T63" fmla="*/ 91 h 439"/>
                  <a:gd name="T64" fmla="*/ 3 w 3"/>
                  <a:gd name="T65" fmla="*/ 109 h 439"/>
                  <a:gd name="T66" fmla="*/ 0 w 3"/>
                  <a:gd name="T67" fmla="*/ 122 h 439"/>
                  <a:gd name="T68" fmla="*/ 3 w 3"/>
                  <a:gd name="T69" fmla="*/ 109 h 439"/>
                  <a:gd name="T70" fmla="*/ 3 w 3"/>
                  <a:gd name="T71" fmla="*/ 59 h 439"/>
                  <a:gd name="T72" fmla="*/ 0 w 3"/>
                  <a:gd name="T73" fmla="*/ 46 h 439"/>
                  <a:gd name="T74" fmla="*/ 3 w 3"/>
                  <a:gd name="T75" fmla="*/ 64 h 439"/>
                  <a:gd name="T76" fmla="*/ 0 w 3"/>
                  <a:gd name="T77" fmla="*/ 77 h 439"/>
                  <a:gd name="T78" fmla="*/ 3 w 3"/>
                  <a:gd name="T79" fmla="*/ 64 h 439"/>
                  <a:gd name="T80" fmla="*/ 3 w 3"/>
                  <a:gd name="T81" fmla="*/ 421 h 439"/>
                  <a:gd name="T82" fmla="*/ 0 w 3"/>
                  <a:gd name="T83" fmla="*/ 408 h 439"/>
                  <a:gd name="T84" fmla="*/ 3 w 3"/>
                  <a:gd name="T85" fmla="*/ 426 h 439"/>
                  <a:gd name="T86" fmla="*/ 0 w 3"/>
                  <a:gd name="T87" fmla="*/ 439 h 439"/>
                  <a:gd name="T88" fmla="*/ 3 w 3"/>
                  <a:gd name="T89" fmla="*/ 426 h 439"/>
                  <a:gd name="T90" fmla="*/ 3 w 3"/>
                  <a:gd name="T91" fmla="*/ 13 h 439"/>
                  <a:gd name="T92" fmla="*/ 0 w 3"/>
                  <a:gd name="T93" fmla="*/ 0 h 439"/>
                  <a:gd name="T94" fmla="*/ 3 w 3"/>
                  <a:gd name="T95" fmla="*/ 19 h 439"/>
                  <a:gd name="T96" fmla="*/ 0 w 3"/>
                  <a:gd name="T97" fmla="*/ 32 h 439"/>
                  <a:gd name="T98" fmla="*/ 3 w 3"/>
                  <a:gd name="T99" fmla="*/ 19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" h="439">
                    <a:moveTo>
                      <a:pt x="3" y="363"/>
                    </a:moveTo>
                    <a:cubicBezTo>
                      <a:pt x="3" y="367"/>
                      <a:pt x="3" y="371"/>
                      <a:pt x="3" y="376"/>
                    </a:cubicBezTo>
                    <a:cubicBezTo>
                      <a:pt x="2" y="376"/>
                      <a:pt x="1" y="376"/>
                      <a:pt x="0" y="376"/>
                    </a:cubicBezTo>
                    <a:cubicBezTo>
                      <a:pt x="0" y="371"/>
                      <a:pt x="0" y="367"/>
                      <a:pt x="0" y="363"/>
                    </a:cubicBezTo>
                    <a:cubicBezTo>
                      <a:pt x="1" y="363"/>
                      <a:pt x="2" y="363"/>
                      <a:pt x="3" y="363"/>
                    </a:cubicBezTo>
                    <a:close/>
                    <a:moveTo>
                      <a:pt x="3" y="381"/>
                    </a:moveTo>
                    <a:cubicBezTo>
                      <a:pt x="3" y="385"/>
                      <a:pt x="3" y="390"/>
                      <a:pt x="3" y="394"/>
                    </a:cubicBezTo>
                    <a:cubicBezTo>
                      <a:pt x="2" y="394"/>
                      <a:pt x="1" y="394"/>
                      <a:pt x="0" y="394"/>
                    </a:cubicBezTo>
                    <a:cubicBezTo>
                      <a:pt x="0" y="390"/>
                      <a:pt x="0" y="385"/>
                      <a:pt x="0" y="381"/>
                    </a:cubicBezTo>
                    <a:cubicBezTo>
                      <a:pt x="1" y="381"/>
                      <a:pt x="2" y="381"/>
                      <a:pt x="3" y="381"/>
                    </a:cubicBezTo>
                    <a:close/>
                    <a:moveTo>
                      <a:pt x="3" y="318"/>
                    </a:moveTo>
                    <a:cubicBezTo>
                      <a:pt x="3" y="322"/>
                      <a:pt x="3" y="326"/>
                      <a:pt x="3" y="330"/>
                    </a:cubicBezTo>
                    <a:cubicBezTo>
                      <a:pt x="2" y="330"/>
                      <a:pt x="1" y="330"/>
                      <a:pt x="0" y="330"/>
                    </a:cubicBezTo>
                    <a:cubicBezTo>
                      <a:pt x="0" y="326"/>
                      <a:pt x="0" y="322"/>
                      <a:pt x="0" y="318"/>
                    </a:cubicBezTo>
                    <a:cubicBezTo>
                      <a:pt x="1" y="318"/>
                      <a:pt x="2" y="318"/>
                      <a:pt x="3" y="318"/>
                    </a:cubicBezTo>
                    <a:close/>
                    <a:moveTo>
                      <a:pt x="3" y="336"/>
                    </a:moveTo>
                    <a:cubicBezTo>
                      <a:pt x="3" y="340"/>
                      <a:pt x="3" y="344"/>
                      <a:pt x="3" y="349"/>
                    </a:cubicBezTo>
                    <a:cubicBezTo>
                      <a:pt x="2" y="349"/>
                      <a:pt x="1" y="349"/>
                      <a:pt x="0" y="349"/>
                    </a:cubicBezTo>
                    <a:cubicBezTo>
                      <a:pt x="0" y="344"/>
                      <a:pt x="0" y="340"/>
                      <a:pt x="0" y="336"/>
                    </a:cubicBezTo>
                    <a:cubicBezTo>
                      <a:pt x="1" y="336"/>
                      <a:pt x="2" y="336"/>
                      <a:pt x="3" y="336"/>
                    </a:cubicBezTo>
                    <a:close/>
                    <a:moveTo>
                      <a:pt x="3" y="272"/>
                    </a:moveTo>
                    <a:cubicBezTo>
                      <a:pt x="3" y="277"/>
                      <a:pt x="3" y="281"/>
                      <a:pt x="3" y="285"/>
                    </a:cubicBezTo>
                    <a:cubicBezTo>
                      <a:pt x="2" y="285"/>
                      <a:pt x="1" y="285"/>
                      <a:pt x="0" y="285"/>
                    </a:cubicBezTo>
                    <a:cubicBezTo>
                      <a:pt x="0" y="281"/>
                      <a:pt x="0" y="277"/>
                      <a:pt x="0" y="272"/>
                    </a:cubicBezTo>
                    <a:cubicBezTo>
                      <a:pt x="1" y="272"/>
                      <a:pt x="2" y="272"/>
                      <a:pt x="3" y="272"/>
                    </a:cubicBezTo>
                    <a:close/>
                    <a:moveTo>
                      <a:pt x="3" y="290"/>
                    </a:moveTo>
                    <a:cubicBezTo>
                      <a:pt x="3" y="295"/>
                      <a:pt x="3" y="299"/>
                      <a:pt x="3" y="303"/>
                    </a:cubicBezTo>
                    <a:cubicBezTo>
                      <a:pt x="2" y="303"/>
                      <a:pt x="1" y="303"/>
                      <a:pt x="0" y="303"/>
                    </a:cubicBezTo>
                    <a:cubicBezTo>
                      <a:pt x="0" y="299"/>
                      <a:pt x="0" y="295"/>
                      <a:pt x="0" y="290"/>
                    </a:cubicBezTo>
                    <a:cubicBezTo>
                      <a:pt x="1" y="290"/>
                      <a:pt x="2" y="290"/>
                      <a:pt x="3" y="290"/>
                    </a:cubicBezTo>
                    <a:close/>
                    <a:moveTo>
                      <a:pt x="3" y="227"/>
                    </a:moveTo>
                    <a:cubicBezTo>
                      <a:pt x="3" y="231"/>
                      <a:pt x="3" y="236"/>
                      <a:pt x="3" y="240"/>
                    </a:cubicBezTo>
                    <a:cubicBezTo>
                      <a:pt x="2" y="240"/>
                      <a:pt x="1" y="240"/>
                      <a:pt x="0" y="240"/>
                    </a:cubicBezTo>
                    <a:cubicBezTo>
                      <a:pt x="0" y="236"/>
                      <a:pt x="0" y="231"/>
                      <a:pt x="0" y="227"/>
                    </a:cubicBezTo>
                    <a:cubicBezTo>
                      <a:pt x="1" y="227"/>
                      <a:pt x="2" y="227"/>
                      <a:pt x="3" y="227"/>
                    </a:cubicBezTo>
                    <a:close/>
                    <a:moveTo>
                      <a:pt x="3" y="245"/>
                    </a:moveTo>
                    <a:cubicBezTo>
                      <a:pt x="3" y="249"/>
                      <a:pt x="3" y="254"/>
                      <a:pt x="3" y="258"/>
                    </a:cubicBezTo>
                    <a:cubicBezTo>
                      <a:pt x="2" y="258"/>
                      <a:pt x="1" y="258"/>
                      <a:pt x="0" y="258"/>
                    </a:cubicBezTo>
                    <a:cubicBezTo>
                      <a:pt x="0" y="254"/>
                      <a:pt x="0" y="249"/>
                      <a:pt x="0" y="245"/>
                    </a:cubicBezTo>
                    <a:cubicBezTo>
                      <a:pt x="1" y="245"/>
                      <a:pt x="2" y="245"/>
                      <a:pt x="3" y="245"/>
                    </a:cubicBezTo>
                    <a:close/>
                    <a:moveTo>
                      <a:pt x="3" y="182"/>
                    </a:moveTo>
                    <a:cubicBezTo>
                      <a:pt x="3" y="186"/>
                      <a:pt x="3" y="190"/>
                      <a:pt x="3" y="195"/>
                    </a:cubicBezTo>
                    <a:cubicBezTo>
                      <a:pt x="2" y="195"/>
                      <a:pt x="1" y="195"/>
                      <a:pt x="0" y="195"/>
                    </a:cubicBezTo>
                    <a:cubicBezTo>
                      <a:pt x="0" y="190"/>
                      <a:pt x="0" y="186"/>
                      <a:pt x="0" y="182"/>
                    </a:cubicBezTo>
                    <a:cubicBezTo>
                      <a:pt x="1" y="182"/>
                      <a:pt x="2" y="182"/>
                      <a:pt x="3" y="182"/>
                    </a:cubicBezTo>
                    <a:close/>
                    <a:moveTo>
                      <a:pt x="3" y="200"/>
                    </a:moveTo>
                    <a:cubicBezTo>
                      <a:pt x="3" y="204"/>
                      <a:pt x="3" y="208"/>
                      <a:pt x="3" y="213"/>
                    </a:cubicBezTo>
                    <a:cubicBezTo>
                      <a:pt x="2" y="213"/>
                      <a:pt x="1" y="213"/>
                      <a:pt x="0" y="213"/>
                    </a:cubicBezTo>
                    <a:cubicBezTo>
                      <a:pt x="0" y="208"/>
                      <a:pt x="0" y="204"/>
                      <a:pt x="0" y="200"/>
                    </a:cubicBezTo>
                    <a:cubicBezTo>
                      <a:pt x="1" y="200"/>
                      <a:pt x="2" y="200"/>
                      <a:pt x="3" y="200"/>
                    </a:cubicBezTo>
                    <a:close/>
                    <a:moveTo>
                      <a:pt x="3" y="136"/>
                    </a:moveTo>
                    <a:cubicBezTo>
                      <a:pt x="3" y="141"/>
                      <a:pt x="3" y="145"/>
                      <a:pt x="3" y="149"/>
                    </a:cubicBezTo>
                    <a:cubicBezTo>
                      <a:pt x="2" y="149"/>
                      <a:pt x="1" y="149"/>
                      <a:pt x="0" y="149"/>
                    </a:cubicBezTo>
                    <a:cubicBezTo>
                      <a:pt x="0" y="145"/>
                      <a:pt x="0" y="141"/>
                      <a:pt x="0" y="136"/>
                    </a:cubicBezTo>
                    <a:cubicBezTo>
                      <a:pt x="1" y="136"/>
                      <a:pt x="2" y="136"/>
                      <a:pt x="3" y="136"/>
                    </a:cubicBezTo>
                    <a:close/>
                    <a:moveTo>
                      <a:pt x="3" y="155"/>
                    </a:moveTo>
                    <a:cubicBezTo>
                      <a:pt x="3" y="159"/>
                      <a:pt x="3" y="163"/>
                      <a:pt x="3" y="168"/>
                    </a:cubicBezTo>
                    <a:cubicBezTo>
                      <a:pt x="2" y="168"/>
                      <a:pt x="1" y="168"/>
                      <a:pt x="0" y="168"/>
                    </a:cubicBezTo>
                    <a:cubicBezTo>
                      <a:pt x="0" y="163"/>
                      <a:pt x="0" y="159"/>
                      <a:pt x="0" y="155"/>
                    </a:cubicBezTo>
                    <a:cubicBezTo>
                      <a:pt x="1" y="155"/>
                      <a:pt x="2" y="155"/>
                      <a:pt x="3" y="155"/>
                    </a:cubicBezTo>
                    <a:close/>
                    <a:moveTo>
                      <a:pt x="3" y="91"/>
                    </a:moveTo>
                    <a:cubicBezTo>
                      <a:pt x="3" y="95"/>
                      <a:pt x="3" y="100"/>
                      <a:pt x="3" y="104"/>
                    </a:cubicBezTo>
                    <a:cubicBezTo>
                      <a:pt x="2" y="104"/>
                      <a:pt x="1" y="104"/>
                      <a:pt x="0" y="104"/>
                    </a:cubicBezTo>
                    <a:cubicBezTo>
                      <a:pt x="0" y="100"/>
                      <a:pt x="0" y="95"/>
                      <a:pt x="0" y="91"/>
                    </a:cubicBezTo>
                    <a:cubicBezTo>
                      <a:pt x="1" y="91"/>
                      <a:pt x="2" y="91"/>
                      <a:pt x="3" y="91"/>
                    </a:cubicBezTo>
                    <a:close/>
                    <a:moveTo>
                      <a:pt x="3" y="109"/>
                    </a:moveTo>
                    <a:cubicBezTo>
                      <a:pt x="3" y="114"/>
                      <a:pt x="3" y="118"/>
                      <a:pt x="3" y="122"/>
                    </a:cubicBezTo>
                    <a:cubicBezTo>
                      <a:pt x="2" y="122"/>
                      <a:pt x="1" y="122"/>
                      <a:pt x="0" y="122"/>
                    </a:cubicBezTo>
                    <a:cubicBezTo>
                      <a:pt x="0" y="118"/>
                      <a:pt x="0" y="114"/>
                      <a:pt x="0" y="109"/>
                    </a:cubicBezTo>
                    <a:cubicBezTo>
                      <a:pt x="1" y="109"/>
                      <a:pt x="2" y="109"/>
                      <a:pt x="3" y="109"/>
                    </a:cubicBezTo>
                    <a:close/>
                    <a:moveTo>
                      <a:pt x="3" y="46"/>
                    </a:moveTo>
                    <a:cubicBezTo>
                      <a:pt x="3" y="50"/>
                      <a:pt x="3" y="54"/>
                      <a:pt x="3" y="59"/>
                    </a:cubicBezTo>
                    <a:cubicBezTo>
                      <a:pt x="2" y="59"/>
                      <a:pt x="1" y="59"/>
                      <a:pt x="0" y="59"/>
                    </a:cubicBezTo>
                    <a:cubicBezTo>
                      <a:pt x="0" y="54"/>
                      <a:pt x="0" y="50"/>
                      <a:pt x="0" y="46"/>
                    </a:cubicBezTo>
                    <a:cubicBezTo>
                      <a:pt x="1" y="46"/>
                      <a:pt x="2" y="46"/>
                      <a:pt x="3" y="46"/>
                    </a:cubicBezTo>
                    <a:close/>
                    <a:moveTo>
                      <a:pt x="3" y="64"/>
                    </a:moveTo>
                    <a:cubicBezTo>
                      <a:pt x="3" y="68"/>
                      <a:pt x="3" y="73"/>
                      <a:pt x="3" y="77"/>
                    </a:cubicBezTo>
                    <a:cubicBezTo>
                      <a:pt x="2" y="77"/>
                      <a:pt x="1" y="77"/>
                      <a:pt x="0" y="77"/>
                    </a:cubicBezTo>
                    <a:cubicBezTo>
                      <a:pt x="0" y="73"/>
                      <a:pt x="0" y="68"/>
                      <a:pt x="0" y="64"/>
                    </a:cubicBezTo>
                    <a:cubicBezTo>
                      <a:pt x="1" y="64"/>
                      <a:pt x="2" y="64"/>
                      <a:pt x="3" y="64"/>
                    </a:cubicBezTo>
                    <a:close/>
                    <a:moveTo>
                      <a:pt x="3" y="408"/>
                    </a:moveTo>
                    <a:cubicBezTo>
                      <a:pt x="3" y="412"/>
                      <a:pt x="3" y="417"/>
                      <a:pt x="3" y="421"/>
                    </a:cubicBezTo>
                    <a:cubicBezTo>
                      <a:pt x="2" y="421"/>
                      <a:pt x="1" y="421"/>
                      <a:pt x="0" y="421"/>
                    </a:cubicBezTo>
                    <a:cubicBezTo>
                      <a:pt x="0" y="417"/>
                      <a:pt x="0" y="412"/>
                      <a:pt x="0" y="408"/>
                    </a:cubicBezTo>
                    <a:cubicBezTo>
                      <a:pt x="1" y="408"/>
                      <a:pt x="2" y="408"/>
                      <a:pt x="3" y="408"/>
                    </a:cubicBezTo>
                    <a:close/>
                    <a:moveTo>
                      <a:pt x="3" y="426"/>
                    </a:moveTo>
                    <a:cubicBezTo>
                      <a:pt x="3" y="439"/>
                      <a:pt x="3" y="439"/>
                      <a:pt x="3" y="439"/>
                    </a:cubicBezTo>
                    <a:cubicBezTo>
                      <a:pt x="0" y="439"/>
                      <a:pt x="0" y="439"/>
                      <a:pt x="0" y="439"/>
                    </a:cubicBezTo>
                    <a:cubicBezTo>
                      <a:pt x="0" y="426"/>
                      <a:pt x="0" y="426"/>
                      <a:pt x="0" y="426"/>
                    </a:cubicBezTo>
                    <a:cubicBezTo>
                      <a:pt x="3" y="426"/>
                      <a:pt x="3" y="426"/>
                      <a:pt x="3" y="426"/>
                    </a:cubicBezTo>
                    <a:close/>
                    <a:moveTo>
                      <a:pt x="3" y="0"/>
                    </a:moveTo>
                    <a:cubicBezTo>
                      <a:pt x="3" y="5"/>
                      <a:pt x="3" y="9"/>
                      <a:pt x="3" y="13"/>
                    </a:cubicBezTo>
                    <a:cubicBezTo>
                      <a:pt x="2" y="13"/>
                      <a:pt x="1" y="13"/>
                      <a:pt x="0" y="13"/>
                    </a:cubicBezTo>
                    <a:cubicBezTo>
                      <a:pt x="0" y="9"/>
                      <a:pt x="0" y="5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  <a:moveTo>
                      <a:pt x="3" y="19"/>
                    </a:moveTo>
                    <a:cubicBezTo>
                      <a:pt x="3" y="32"/>
                      <a:pt x="3" y="32"/>
                      <a:pt x="3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3" y="19"/>
                      <a:pt x="3" y="19"/>
                      <a:pt x="3" y="19"/>
                    </a:cubicBez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3242373" y="2349494"/>
              <a:ext cx="5572322" cy="1370551"/>
              <a:chOff x="1925638" y="2257425"/>
              <a:chExt cx="5202238" cy="1279526"/>
            </a:xfrm>
          </p:grpSpPr>
          <p:sp>
            <p:nvSpPr>
              <p:cNvPr id="43" name="Freeform 20"/>
              <p:cNvSpPr>
                <a:spLocks/>
              </p:cNvSpPr>
              <p:nvPr/>
            </p:nvSpPr>
            <p:spPr bwMode="auto">
              <a:xfrm>
                <a:off x="1925638" y="2286000"/>
                <a:ext cx="5202238" cy="1208088"/>
              </a:xfrm>
              <a:custGeom>
                <a:avLst/>
                <a:gdLst>
                  <a:gd name="T0" fmla="*/ 0 w 3277"/>
                  <a:gd name="T1" fmla="*/ 584 h 761"/>
                  <a:gd name="T2" fmla="*/ 252 w 3277"/>
                  <a:gd name="T3" fmla="*/ 727 h 761"/>
                  <a:gd name="T4" fmla="*/ 614 w 3277"/>
                  <a:gd name="T5" fmla="*/ 573 h 761"/>
                  <a:gd name="T6" fmla="*/ 855 w 3277"/>
                  <a:gd name="T7" fmla="*/ 279 h 761"/>
                  <a:gd name="T8" fmla="*/ 859 w 3277"/>
                  <a:gd name="T9" fmla="*/ 275 h 761"/>
                  <a:gd name="T10" fmla="*/ 866 w 3277"/>
                  <a:gd name="T11" fmla="*/ 275 h 761"/>
                  <a:gd name="T12" fmla="*/ 1360 w 3277"/>
                  <a:gd name="T13" fmla="*/ 298 h 761"/>
                  <a:gd name="T14" fmla="*/ 1751 w 3277"/>
                  <a:gd name="T15" fmla="*/ 98 h 761"/>
                  <a:gd name="T16" fmla="*/ 1759 w 3277"/>
                  <a:gd name="T17" fmla="*/ 95 h 761"/>
                  <a:gd name="T18" fmla="*/ 1767 w 3277"/>
                  <a:gd name="T19" fmla="*/ 98 h 761"/>
                  <a:gd name="T20" fmla="*/ 2117 w 3277"/>
                  <a:gd name="T21" fmla="*/ 279 h 761"/>
                  <a:gd name="T22" fmla="*/ 2475 w 3277"/>
                  <a:gd name="T23" fmla="*/ 8 h 761"/>
                  <a:gd name="T24" fmla="*/ 2482 w 3277"/>
                  <a:gd name="T25" fmla="*/ 0 h 761"/>
                  <a:gd name="T26" fmla="*/ 2494 w 3277"/>
                  <a:gd name="T27" fmla="*/ 8 h 761"/>
                  <a:gd name="T28" fmla="*/ 2904 w 3277"/>
                  <a:gd name="T29" fmla="*/ 242 h 761"/>
                  <a:gd name="T30" fmla="*/ 2912 w 3277"/>
                  <a:gd name="T31" fmla="*/ 249 h 761"/>
                  <a:gd name="T32" fmla="*/ 3013 w 3277"/>
                  <a:gd name="T33" fmla="*/ 415 h 761"/>
                  <a:gd name="T34" fmla="*/ 3277 w 3277"/>
                  <a:gd name="T35" fmla="*/ 498 h 761"/>
                  <a:gd name="T36" fmla="*/ 3277 w 3277"/>
                  <a:gd name="T37" fmla="*/ 528 h 761"/>
                  <a:gd name="T38" fmla="*/ 2998 w 3277"/>
                  <a:gd name="T39" fmla="*/ 441 h 761"/>
                  <a:gd name="T40" fmla="*/ 2994 w 3277"/>
                  <a:gd name="T41" fmla="*/ 441 h 761"/>
                  <a:gd name="T42" fmla="*/ 2991 w 3277"/>
                  <a:gd name="T43" fmla="*/ 434 h 761"/>
                  <a:gd name="T44" fmla="*/ 2885 w 3277"/>
                  <a:gd name="T45" fmla="*/ 264 h 761"/>
                  <a:gd name="T46" fmla="*/ 2486 w 3277"/>
                  <a:gd name="T47" fmla="*/ 38 h 761"/>
                  <a:gd name="T48" fmla="*/ 2128 w 3277"/>
                  <a:gd name="T49" fmla="*/ 309 h 761"/>
                  <a:gd name="T50" fmla="*/ 2121 w 3277"/>
                  <a:gd name="T51" fmla="*/ 317 h 761"/>
                  <a:gd name="T52" fmla="*/ 2113 w 3277"/>
                  <a:gd name="T53" fmla="*/ 313 h 761"/>
                  <a:gd name="T54" fmla="*/ 1759 w 3277"/>
                  <a:gd name="T55" fmla="*/ 128 h 761"/>
                  <a:gd name="T56" fmla="*/ 1371 w 3277"/>
                  <a:gd name="T57" fmla="*/ 328 h 761"/>
                  <a:gd name="T58" fmla="*/ 1364 w 3277"/>
                  <a:gd name="T59" fmla="*/ 328 h 761"/>
                  <a:gd name="T60" fmla="*/ 874 w 3277"/>
                  <a:gd name="T61" fmla="*/ 306 h 761"/>
                  <a:gd name="T62" fmla="*/ 637 w 3277"/>
                  <a:gd name="T63" fmla="*/ 592 h 761"/>
                  <a:gd name="T64" fmla="*/ 629 w 3277"/>
                  <a:gd name="T65" fmla="*/ 599 h 761"/>
                  <a:gd name="T66" fmla="*/ 260 w 3277"/>
                  <a:gd name="T67" fmla="*/ 758 h 761"/>
                  <a:gd name="T68" fmla="*/ 252 w 3277"/>
                  <a:gd name="T69" fmla="*/ 761 h 761"/>
                  <a:gd name="T70" fmla="*/ 245 w 3277"/>
                  <a:gd name="T71" fmla="*/ 758 h 761"/>
                  <a:gd name="T72" fmla="*/ 0 w 3277"/>
                  <a:gd name="T73" fmla="*/ 618 h 761"/>
                  <a:gd name="T74" fmla="*/ 0 w 3277"/>
                  <a:gd name="T75" fmla="*/ 584 h 761"/>
                  <a:gd name="T76" fmla="*/ 0 w 3277"/>
                  <a:gd name="T77" fmla="*/ 584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77" h="761">
                    <a:moveTo>
                      <a:pt x="0" y="584"/>
                    </a:moveTo>
                    <a:lnTo>
                      <a:pt x="252" y="727"/>
                    </a:lnTo>
                    <a:lnTo>
                      <a:pt x="614" y="573"/>
                    </a:lnTo>
                    <a:lnTo>
                      <a:pt x="855" y="279"/>
                    </a:lnTo>
                    <a:lnTo>
                      <a:pt x="859" y="275"/>
                    </a:lnTo>
                    <a:lnTo>
                      <a:pt x="866" y="275"/>
                    </a:lnTo>
                    <a:lnTo>
                      <a:pt x="1360" y="298"/>
                    </a:lnTo>
                    <a:lnTo>
                      <a:pt x="1751" y="98"/>
                    </a:lnTo>
                    <a:lnTo>
                      <a:pt x="1759" y="95"/>
                    </a:lnTo>
                    <a:lnTo>
                      <a:pt x="1767" y="98"/>
                    </a:lnTo>
                    <a:lnTo>
                      <a:pt x="2117" y="279"/>
                    </a:lnTo>
                    <a:lnTo>
                      <a:pt x="2475" y="8"/>
                    </a:lnTo>
                    <a:lnTo>
                      <a:pt x="2482" y="0"/>
                    </a:lnTo>
                    <a:lnTo>
                      <a:pt x="2494" y="8"/>
                    </a:lnTo>
                    <a:lnTo>
                      <a:pt x="2904" y="242"/>
                    </a:lnTo>
                    <a:lnTo>
                      <a:pt x="2912" y="249"/>
                    </a:lnTo>
                    <a:lnTo>
                      <a:pt x="3013" y="415"/>
                    </a:lnTo>
                    <a:lnTo>
                      <a:pt x="3277" y="498"/>
                    </a:lnTo>
                    <a:lnTo>
                      <a:pt x="3277" y="528"/>
                    </a:lnTo>
                    <a:lnTo>
                      <a:pt x="2998" y="441"/>
                    </a:lnTo>
                    <a:lnTo>
                      <a:pt x="2994" y="441"/>
                    </a:lnTo>
                    <a:lnTo>
                      <a:pt x="2991" y="434"/>
                    </a:lnTo>
                    <a:lnTo>
                      <a:pt x="2885" y="264"/>
                    </a:lnTo>
                    <a:lnTo>
                      <a:pt x="2486" y="38"/>
                    </a:lnTo>
                    <a:lnTo>
                      <a:pt x="2128" y="309"/>
                    </a:lnTo>
                    <a:lnTo>
                      <a:pt x="2121" y="317"/>
                    </a:lnTo>
                    <a:lnTo>
                      <a:pt x="2113" y="313"/>
                    </a:lnTo>
                    <a:lnTo>
                      <a:pt x="1759" y="128"/>
                    </a:lnTo>
                    <a:lnTo>
                      <a:pt x="1371" y="328"/>
                    </a:lnTo>
                    <a:lnTo>
                      <a:pt x="1364" y="328"/>
                    </a:lnTo>
                    <a:lnTo>
                      <a:pt x="874" y="306"/>
                    </a:lnTo>
                    <a:lnTo>
                      <a:pt x="637" y="592"/>
                    </a:lnTo>
                    <a:lnTo>
                      <a:pt x="629" y="599"/>
                    </a:lnTo>
                    <a:lnTo>
                      <a:pt x="260" y="758"/>
                    </a:lnTo>
                    <a:lnTo>
                      <a:pt x="252" y="761"/>
                    </a:lnTo>
                    <a:lnTo>
                      <a:pt x="245" y="758"/>
                    </a:lnTo>
                    <a:lnTo>
                      <a:pt x="0" y="618"/>
                    </a:lnTo>
                    <a:lnTo>
                      <a:pt x="0" y="584"/>
                    </a:lnTo>
                    <a:lnTo>
                      <a:pt x="0" y="584"/>
                    </a:lnTo>
                    <a:close/>
                  </a:path>
                </a:pathLst>
              </a:custGeom>
              <a:solidFill>
                <a:srgbClr val="ED51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44" name="组合 43"/>
              <p:cNvGrpSpPr/>
              <p:nvPr/>
            </p:nvGrpSpPr>
            <p:grpSpPr>
              <a:xfrm>
                <a:off x="2260600" y="2257425"/>
                <a:ext cx="4502150" cy="1279526"/>
                <a:chOff x="2260600" y="2257425"/>
                <a:chExt cx="4502150" cy="1279526"/>
              </a:xfrm>
            </p:grpSpPr>
            <p:sp>
              <p:nvSpPr>
                <p:cNvPr id="45" name="Oval 26"/>
                <p:cNvSpPr>
                  <a:spLocks noChangeArrowheads="1"/>
                </p:cNvSpPr>
                <p:nvPr/>
              </p:nvSpPr>
              <p:spPr bwMode="auto">
                <a:xfrm>
                  <a:off x="3235325" y="2681288"/>
                  <a:ext cx="131763" cy="131763"/>
                </a:xfrm>
                <a:prstGeom prst="ellipse">
                  <a:avLst/>
                </a:prstGeom>
                <a:solidFill>
                  <a:srgbClr val="ED51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Oval 27"/>
                <p:cNvSpPr>
                  <a:spLocks noChangeArrowheads="1"/>
                </p:cNvSpPr>
                <p:nvPr/>
              </p:nvSpPr>
              <p:spPr bwMode="auto">
                <a:xfrm>
                  <a:off x="3276600" y="2728913"/>
                  <a:ext cx="42863" cy="365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Oval 32"/>
                <p:cNvSpPr>
                  <a:spLocks noChangeArrowheads="1"/>
                </p:cNvSpPr>
                <p:nvPr/>
              </p:nvSpPr>
              <p:spPr bwMode="auto">
                <a:xfrm>
                  <a:off x="2852738" y="3148013"/>
                  <a:ext cx="131763" cy="131763"/>
                </a:xfrm>
                <a:prstGeom prst="ellipse">
                  <a:avLst/>
                </a:prstGeom>
                <a:solidFill>
                  <a:srgbClr val="ED51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Oval 33"/>
                <p:cNvSpPr>
                  <a:spLocks noChangeArrowheads="1"/>
                </p:cNvSpPr>
                <p:nvPr/>
              </p:nvSpPr>
              <p:spPr bwMode="auto">
                <a:xfrm>
                  <a:off x="2900363" y="3195638"/>
                  <a:ext cx="36513" cy="365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Oval 38"/>
                <p:cNvSpPr>
                  <a:spLocks noChangeArrowheads="1"/>
                </p:cNvSpPr>
                <p:nvPr/>
              </p:nvSpPr>
              <p:spPr bwMode="auto">
                <a:xfrm>
                  <a:off x="2260600" y="3405188"/>
                  <a:ext cx="131763" cy="131763"/>
                </a:xfrm>
                <a:prstGeom prst="ellipse">
                  <a:avLst/>
                </a:prstGeom>
                <a:solidFill>
                  <a:srgbClr val="ED51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Oval 39"/>
                <p:cNvSpPr>
                  <a:spLocks noChangeArrowheads="1"/>
                </p:cNvSpPr>
                <p:nvPr/>
              </p:nvSpPr>
              <p:spPr bwMode="auto">
                <a:xfrm>
                  <a:off x="2308225" y="3452813"/>
                  <a:ext cx="36513" cy="365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Oval 48"/>
                <p:cNvSpPr>
                  <a:spLocks noChangeArrowheads="1"/>
                </p:cNvSpPr>
                <p:nvPr/>
              </p:nvSpPr>
              <p:spPr bwMode="auto">
                <a:xfrm>
                  <a:off x="4017963" y="2717800"/>
                  <a:ext cx="131763" cy="131763"/>
                </a:xfrm>
                <a:prstGeom prst="ellipse">
                  <a:avLst/>
                </a:prstGeom>
                <a:solidFill>
                  <a:srgbClr val="ED51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Oval 49"/>
                <p:cNvSpPr>
                  <a:spLocks noChangeArrowheads="1"/>
                </p:cNvSpPr>
                <p:nvPr/>
              </p:nvSpPr>
              <p:spPr bwMode="auto">
                <a:xfrm>
                  <a:off x="4065588" y="2765425"/>
                  <a:ext cx="36513" cy="3492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Oval 52"/>
                <p:cNvSpPr>
                  <a:spLocks noChangeArrowheads="1"/>
                </p:cNvSpPr>
                <p:nvPr/>
              </p:nvSpPr>
              <p:spPr bwMode="auto">
                <a:xfrm>
                  <a:off x="4652963" y="2400300"/>
                  <a:ext cx="130175" cy="131763"/>
                </a:xfrm>
                <a:prstGeom prst="ellipse">
                  <a:avLst/>
                </a:prstGeom>
                <a:solidFill>
                  <a:srgbClr val="ED51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Oval 53"/>
                <p:cNvSpPr>
                  <a:spLocks noChangeArrowheads="1"/>
                </p:cNvSpPr>
                <p:nvPr/>
              </p:nvSpPr>
              <p:spPr bwMode="auto">
                <a:xfrm>
                  <a:off x="4700588" y="2447925"/>
                  <a:ext cx="34925" cy="365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Oval 60"/>
                <p:cNvSpPr>
                  <a:spLocks noChangeArrowheads="1"/>
                </p:cNvSpPr>
                <p:nvPr/>
              </p:nvSpPr>
              <p:spPr bwMode="auto">
                <a:xfrm>
                  <a:off x="5226050" y="2687638"/>
                  <a:ext cx="131763" cy="131763"/>
                </a:xfrm>
                <a:prstGeom prst="ellipse">
                  <a:avLst/>
                </a:prstGeom>
                <a:solidFill>
                  <a:srgbClr val="ED51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" name="Oval 61"/>
                <p:cNvSpPr>
                  <a:spLocks noChangeArrowheads="1"/>
                </p:cNvSpPr>
                <p:nvPr/>
              </p:nvSpPr>
              <p:spPr bwMode="auto">
                <a:xfrm>
                  <a:off x="5273675" y="2735263"/>
                  <a:ext cx="36513" cy="365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Oval 66"/>
                <p:cNvSpPr>
                  <a:spLocks noChangeArrowheads="1"/>
                </p:cNvSpPr>
                <p:nvPr/>
              </p:nvSpPr>
              <p:spPr bwMode="auto">
                <a:xfrm>
                  <a:off x="5807075" y="2257425"/>
                  <a:ext cx="130175" cy="130175"/>
                </a:xfrm>
                <a:prstGeom prst="ellipse">
                  <a:avLst/>
                </a:prstGeom>
                <a:solidFill>
                  <a:srgbClr val="ED51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" name="Oval 67"/>
                <p:cNvSpPr>
                  <a:spLocks noChangeArrowheads="1"/>
                </p:cNvSpPr>
                <p:nvPr/>
              </p:nvSpPr>
              <p:spPr bwMode="auto">
                <a:xfrm>
                  <a:off x="5854700" y="2305050"/>
                  <a:ext cx="34925" cy="3492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Oval 78"/>
                <p:cNvSpPr>
                  <a:spLocks noChangeArrowheads="1"/>
                </p:cNvSpPr>
                <p:nvPr/>
              </p:nvSpPr>
              <p:spPr bwMode="auto">
                <a:xfrm>
                  <a:off x="6626225" y="2897188"/>
                  <a:ext cx="136525" cy="131763"/>
                </a:xfrm>
                <a:prstGeom prst="ellipse">
                  <a:avLst/>
                </a:prstGeom>
                <a:solidFill>
                  <a:srgbClr val="ED51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Oval 79"/>
                <p:cNvSpPr>
                  <a:spLocks noChangeArrowheads="1"/>
                </p:cNvSpPr>
                <p:nvPr/>
              </p:nvSpPr>
              <p:spPr bwMode="auto">
                <a:xfrm>
                  <a:off x="6673850" y="2944813"/>
                  <a:ext cx="41275" cy="3492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61" name="组合 60"/>
            <p:cNvGrpSpPr/>
            <p:nvPr/>
          </p:nvGrpSpPr>
          <p:grpSpPr>
            <a:xfrm>
              <a:off x="3242373" y="2708286"/>
              <a:ext cx="5572322" cy="1215811"/>
              <a:chOff x="1925638" y="2592388"/>
              <a:chExt cx="5202238" cy="1135063"/>
            </a:xfrm>
          </p:grpSpPr>
          <p:sp>
            <p:nvSpPr>
              <p:cNvPr id="62" name="Freeform 22"/>
              <p:cNvSpPr>
                <a:spLocks/>
              </p:cNvSpPr>
              <p:nvPr/>
            </p:nvSpPr>
            <p:spPr bwMode="auto">
              <a:xfrm>
                <a:off x="1925638" y="2620963"/>
                <a:ext cx="5202238" cy="1065213"/>
              </a:xfrm>
              <a:custGeom>
                <a:avLst/>
                <a:gdLst>
                  <a:gd name="T0" fmla="*/ 0 w 3277"/>
                  <a:gd name="T1" fmla="*/ 441 h 671"/>
                  <a:gd name="T2" fmla="*/ 245 w 3277"/>
                  <a:gd name="T3" fmla="*/ 641 h 671"/>
                  <a:gd name="T4" fmla="*/ 731 w 3277"/>
                  <a:gd name="T5" fmla="*/ 562 h 671"/>
                  <a:gd name="T6" fmla="*/ 987 w 3277"/>
                  <a:gd name="T7" fmla="*/ 226 h 671"/>
                  <a:gd name="T8" fmla="*/ 991 w 3277"/>
                  <a:gd name="T9" fmla="*/ 219 h 671"/>
                  <a:gd name="T10" fmla="*/ 1002 w 3277"/>
                  <a:gd name="T11" fmla="*/ 223 h 671"/>
                  <a:gd name="T12" fmla="*/ 1367 w 3277"/>
                  <a:gd name="T13" fmla="*/ 336 h 671"/>
                  <a:gd name="T14" fmla="*/ 1733 w 3277"/>
                  <a:gd name="T15" fmla="*/ 8 h 671"/>
                  <a:gd name="T16" fmla="*/ 1744 w 3277"/>
                  <a:gd name="T17" fmla="*/ 0 h 671"/>
                  <a:gd name="T18" fmla="*/ 1751 w 3277"/>
                  <a:gd name="T19" fmla="*/ 8 h 671"/>
                  <a:gd name="T20" fmla="*/ 2106 w 3277"/>
                  <a:gd name="T21" fmla="*/ 230 h 671"/>
                  <a:gd name="T22" fmla="*/ 2433 w 3277"/>
                  <a:gd name="T23" fmla="*/ 72 h 671"/>
                  <a:gd name="T24" fmla="*/ 2445 w 3277"/>
                  <a:gd name="T25" fmla="*/ 72 h 671"/>
                  <a:gd name="T26" fmla="*/ 2900 w 3277"/>
                  <a:gd name="T27" fmla="*/ 208 h 671"/>
                  <a:gd name="T28" fmla="*/ 2908 w 3277"/>
                  <a:gd name="T29" fmla="*/ 211 h 671"/>
                  <a:gd name="T30" fmla="*/ 2912 w 3277"/>
                  <a:gd name="T31" fmla="*/ 215 h 671"/>
                  <a:gd name="T32" fmla="*/ 3013 w 3277"/>
                  <a:gd name="T33" fmla="*/ 430 h 671"/>
                  <a:gd name="T34" fmla="*/ 3277 w 3277"/>
                  <a:gd name="T35" fmla="*/ 520 h 671"/>
                  <a:gd name="T36" fmla="*/ 3277 w 3277"/>
                  <a:gd name="T37" fmla="*/ 550 h 671"/>
                  <a:gd name="T38" fmla="*/ 2998 w 3277"/>
                  <a:gd name="T39" fmla="*/ 456 h 671"/>
                  <a:gd name="T40" fmla="*/ 2991 w 3277"/>
                  <a:gd name="T41" fmla="*/ 456 h 671"/>
                  <a:gd name="T42" fmla="*/ 2987 w 3277"/>
                  <a:gd name="T43" fmla="*/ 449 h 671"/>
                  <a:gd name="T44" fmla="*/ 2885 w 3277"/>
                  <a:gd name="T45" fmla="*/ 234 h 671"/>
                  <a:gd name="T46" fmla="*/ 2441 w 3277"/>
                  <a:gd name="T47" fmla="*/ 102 h 671"/>
                  <a:gd name="T48" fmla="*/ 2113 w 3277"/>
                  <a:gd name="T49" fmla="*/ 260 h 671"/>
                  <a:gd name="T50" fmla="*/ 2106 w 3277"/>
                  <a:gd name="T51" fmla="*/ 264 h 671"/>
                  <a:gd name="T52" fmla="*/ 2098 w 3277"/>
                  <a:gd name="T53" fmla="*/ 260 h 671"/>
                  <a:gd name="T54" fmla="*/ 1744 w 3277"/>
                  <a:gd name="T55" fmla="*/ 38 h 671"/>
                  <a:gd name="T56" fmla="*/ 1379 w 3277"/>
                  <a:gd name="T57" fmla="*/ 362 h 671"/>
                  <a:gd name="T58" fmla="*/ 1375 w 3277"/>
                  <a:gd name="T59" fmla="*/ 370 h 671"/>
                  <a:gd name="T60" fmla="*/ 1367 w 3277"/>
                  <a:gd name="T61" fmla="*/ 366 h 671"/>
                  <a:gd name="T62" fmla="*/ 1002 w 3277"/>
                  <a:gd name="T63" fmla="*/ 257 h 671"/>
                  <a:gd name="T64" fmla="*/ 750 w 3277"/>
                  <a:gd name="T65" fmla="*/ 584 h 671"/>
                  <a:gd name="T66" fmla="*/ 738 w 3277"/>
                  <a:gd name="T67" fmla="*/ 592 h 671"/>
                  <a:gd name="T68" fmla="*/ 241 w 3277"/>
                  <a:gd name="T69" fmla="*/ 671 h 671"/>
                  <a:gd name="T70" fmla="*/ 233 w 3277"/>
                  <a:gd name="T71" fmla="*/ 671 h 671"/>
                  <a:gd name="T72" fmla="*/ 230 w 3277"/>
                  <a:gd name="T73" fmla="*/ 667 h 671"/>
                  <a:gd name="T74" fmla="*/ 0 w 3277"/>
                  <a:gd name="T75" fmla="*/ 483 h 671"/>
                  <a:gd name="T76" fmla="*/ 0 w 3277"/>
                  <a:gd name="T77" fmla="*/ 441 h 671"/>
                  <a:gd name="T78" fmla="*/ 0 w 3277"/>
                  <a:gd name="T79" fmla="*/ 441 h 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77" h="671">
                    <a:moveTo>
                      <a:pt x="0" y="441"/>
                    </a:moveTo>
                    <a:lnTo>
                      <a:pt x="245" y="641"/>
                    </a:lnTo>
                    <a:lnTo>
                      <a:pt x="731" y="562"/>
                    </a:lnTo>
                    <a:lnTo>
                      <a:pt x="987" y="226"/>
                    </a:lnTo>
                    <a:lnTo>
                      <a:pt x="991" y="219"/>
                    </a:lnTo>
                    <a:lnTo>
                      <a:pt x="1002" y="223"/>
                    </a:lnTo>
                    <a:lnTo>
                      <a:pt x="1367" y="336"/>
                    </a:lnTo>
                    <a:lnTo>
                      <a:pt x="1733" y="8"/>
                    </a:lnTo>
                    <a:lnTo>
                      <a:pt x="1744" y="0"/>
                    </a:lnTo>
                    <a:lnTo>
                      <a:pt x="1751" y="8"/>
                    </a:lnTo>
                    <a:lnTo>
                      <a:pt x="2106" y="230"/>
                    </a:lnTo>
                    <a:lnTo>
                      <a:pt x="2433" y="72"/>
                    </a:lnTo>
                    <a:lnTo>
                      <a:pt x="2445" y="72"/>
                    </a:lnTo>
                    <a:lnTo>
                      <a:pt x="2900" y="208"/>
                    </a:lnTo>
                    <a:lnTo>
                      <a:pt x="2908" y="211"/>
                    </a:lnTo>
                    <a:lnTo>
                      <a:pt x="2912" y="215"/>
                    </a:lnTo>
                    <a:lnTo>
                      <a:pt x="3013" y="430"/>
                    </a:lnTo>
                    <a:lnTo>
                      <a:pt x="3277" y="520"/>
                    </a:lnTo>
                    <a:lnTo>
                      <a:pt x="3277" y="550"/>
                    </a:lnTo>
                    <a:lnTo>
                      <a:pt x="2998" y="456"/>
                    </a:lnTo>
                    <a:lnTo>
                      <a:pt x="2991" y="456"/>
                    </a:lnTo>
                    <a:lnTo>
                      <a:pt x="2987" y="449"/>
                    </a:lnTo>
                    <a:lnTo>
                      <a:pt x="2885" y="234"/>
                    </a:lnTo>
                    <a:lnTo>
                      <a:pt x="2441" y="102"/>
                    </a:lnTo>
                    <a:lnTo>
                      <a:pt x="2113" y="260"/>
                    </a:lnTo>
                    <a:lnTo>
                      <a:pt x="2106" y="264"/>
                    </a:lnTo>
                    <a:lnTo>
                      <a:pt x="2098" y="260"/>
                    </a:lnTo>
                    <a:lnTo>
                      <a:pt x="1744" y="38"/>
                    </a:lnTo>
                    <a:lnTo>
                      <a:pt x="1379" y="362"/>
                    </a:lnTo>
                    <a:lnTo>
                      <a:pt x="1375" y="370"/>
                    </a:lnTo>
                    <a:lnTo>
                      <a:pt x="1367" y="366"/>
                    </a:lnTo>
                    <a:lnTo>
                      <a:pt x="1002" y="257"/>
                    </a:lnTo>
                    <a:lnTo>
                      <a:pt x="750" y="584"/>
                    </a:lnTo>
                    <a:lnTo>
                      <a:pt x="738" y="592"/>
                    </a:lnTo>
                    <a:lnTo>
                      <a:pt x="241" y="671"/>
                    </a:lnTo>
                    <a:lnTo>
                      <a:pt x="233" y="671"/>
                    </a:lnTo>
                    <a:lnTo>
                      <a:pt x="230" y="667"/>
                    </a:lnTo>
                    <a:lnTo>
                      <a:pt x="0" y="483"/>
                    </a:lnTo>
                    <a:lnTo>
                      <a:pt x="0" y="441"/>
                    </a:lnTo>
                    <a:lnTo>
                      <a:pt x="0" y="441"/>
                    </a:lnTo>
                    <a:close/>
                  </a:path>
                </a:pathLst>
              </a:custGeom>
              <a:solidFill>
                <a:srgbClr val="4F96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grpSp>
            <p:nvGrpSpPr>
              <p:cNvPr id="63" name="组合 62"/>
              <p:cNvGrpSpPr/>
              <p:nvPr/>
            </p:nvGrpSpPr>
            <p:grpSpPr>
              <a:xfrm>
                <a:off x="2236788" y="2592388"/>
                <a:ext cx="4519612" cy="1135063"/>
                <a:chOff x="2236788" y="2592388"/>
                <a:chExt cx="4519612" cy="1135063"/>
              </a:xfrm>
            </p:grpSpPr>
            <p:sp>
              <p:nvSpPr>
                <p:cNvPr id="64" name="Oval 28"/>
                <p:cNvSpPr>
                  <a:spLocks noChangeArrowheads="1"/>
                </p:cNvSpPr>
                <p:nvPr/>
              </p:nvSpPr>
              <p:spPr bwMode="auto">
                <a:xfrm>
                  <a:off x="3444875" y="2938463"/>
                  <a:ext cx="131763" cy="131763"/>
                </a:xfrm>
                <a:prstGeom prst="ellipse">
                  <a:avLst/>
                </a:prstGeom>
                <a:solidFill>
                  <a:srgbClr val="4F96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Oval 29"/>
                <p:cNvSpPr>
                  <a:spLocks noChangeArrowheads="1"/>
                </p:cNvSpPr>
                <p:nvPr/>
              </p:nvSpPr>
              <p:spPr bwMode="auto">
                <a:xfrm>
                  <a:off x="3492500" y="2979738"/>
                  <a:ext cx="34925" cy="428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" name="Oval 40"/>
                <p:cNvSpPr>
                  <a:spLocks noChangeArrowheads="1"/>
                </p:cNvSpPr>
                <p:nvPr/>
              </p:nvSpPr>
              <p:spPr bwMode="auto">
                <a:xfrm>
                  <a:off x="2236788" y="3595688"/>
                  <a:ext cx="131763" cy="131763"/>
                </a:xfrm>
                <a:prstGeom prst="ellipse">
                  <a:avLst/>
                </a:prstGeom>
                <a:solidFill>
                  <a:srgbClr val="4F96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7" name="Oval 41"/>
                <p:cNvSpPr>
                  <a:spLocks noChangeArrowheads="1"/>
                </p:cNvSpPr>
                <p:nvPr/>
              </p:nvSpPr>
              <p:spPr bwMode="auto">
                <a:xfrm>
                  <a:off x="2284413" y="3638550"/>
                  <a:ext cx="36513" cy="4127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" name="Oval 46"/>
                <p:cNvSpPr>
                  <a:spLocks noChangeArrowheads="1"/>
                </p:cNvSpPr>
                <p:nvPr/>
              </p:nvSpPr>
              <p:spPr bwMode="auto">
                <a:xfrm>
                  <a:off x="4030663" y="3111500"/>
                  <a:ext cx="131763" cy="131763"/>
                </a:xfrm>
                <a:prstGeom prst="ellipse">
                  <a:avLst/>
                </a:prstGeom>
                <a:solidFill>
                  <a:srgbClr val="4F96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" name="Oval 47"/>
                <p:cNvSpPr>
                  <a:spLocks noChangeArrowheads="1"/>
                </p:cNvSpPr>
                <p:nvPr/>
              </p:nvSpPr>
              <p:spPr bwMode="auto">
                <a:xfrm>
                  <a:off x="4078288" y="3159125"/>
                  <a:ext cx="36513" cy="365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" name="Oval 54"/>
                <p:cNvSpPr>
                  <a:spLocks noChangeArrowheads="1"/>
                </p:cNvSpPr>
                <p:nvPr/>
              </p:nvSpPr>
              <p:spPr bwMode="auto">
                <a:xfrm>
                  <a:off x="4629150" y="2592388"/>
                  <a:ext cx="130175" cy="130175"/>
                </a:xfrm>
                <a:prstGeom prst="ellipse">
                  <a:avLst/>
                </a:prstGeom>
                <a:solidFill>
                  <a:srgbClr val="4F96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" name="Oval 55"/>
                <p:cNvSpPr>
                  <a:spLocks noChangeArrowheads="1"/>
                </p:cNvSpPr>
                <p:nvPr/>
              </p:nvSpPr>
              <p:spPr bwMode="auto">
                <a:xfrm>
                  <a:off x="4676775" y="2640013"/>
                  <a:ext cx="34925" cy="3492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Oval 58"/>
                <p:cNvSpPr>
                  <a:spLocks noChangeArrowheads="1"/>
                </p:cNvSpPr>
                <p:nvPr/>
              </p:nvSpPr>
              <p:spPr bwMode="auto">
                <a:xfrm>
                  <a:off x="5202238" y="2944813"/>
                  <a:ext cx="131763" cy="131763"/>
                </a:xfrm>
                <a:prstGeom prst="ellipse">
                  <a:avLst/>
                </a:prstGeom>
                <a:solidFill>
                  <a:srgbClr val="4F96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" name="Oval 59"/>
                <p:cNvSpPr>
                  <a:spLocks noChangeArrowheads="1"/>
                </p:cNvSpPr>
                <p:nvPr/>
              </p:nvSpPr>
              <p:spPr bwMode="auto">
                <a:xfrm>
                  <a:off x="5249863" y="2992438"/>
                  <a:ext cx="36513" cy="365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" name="Oval 68"/>
                <p:cNvSpPr>
                  <a:spLocks noChangeArrowheads="1"/>
                </p:cNvSpPr>
                <p:nvPr/>
              </p:nvSpPr>
              <p:spPr bwMode="auto">
                <a:xfrm>
                  <a:off x="5734050" y="2687638"/>
                  <a:ext cx="131763" cy="136525"/>
                </a:xfrm>
                <a:prstGeom prst="ellipse">
                  <a:avLst/>
                </a:prstGeom>
                <a:solidFill>
                  <a:srgbClr val="4F96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" name="Oval 69"/>
                <p:cNvSpPr>
                  <a:spLocks noChangeArrowheads="1"/>
                </p:cNvSpPr>
                <p:nvPr/>
              </p:nvSpPr>
              <p:spPr bwMode="auto">
                <a:xfrm>
                  <a:off x="5781675" y="2735263"/>
                  <a:ext cx="42863" cy="4127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Oval 74"/>
                <p:cNvSpPr>
                  <a:spLocks noChangeArrowheads="1"/>
                </p:cNvSpPr>
                <p:nvPr/>
              </p:nvSpPr>
              <p:spPr bwMode="auto">
                <a:xfrm>
                  <a:off x="6626225" y="3255963"/>
                  <a:ext cx="130175" cy="131763"/>
                </a:xfrm>
                <a:prstGeom prst="ellipse">
                  <a:avLst/>
                </a:prstGeom>
                <a:solidFill>
                  <a:srgbClr val="4F96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" name="Oval 75"/>
                <p:cNvSpPr>
                  <a:spLocks noChangeArrowheads="1"/>
                </p:cNvSpPr>
                <p:nvPr/>
              </p:nvSpPr>
              <p:spPr bwMode="auto">
                <a:xfrm>
                  <a:off x="6673850" y="3303588"/>
                  <a:ext cx="34925" cy="3492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" name="Oval 76"/>
                <p:cNvSpPr>
                  <a:spLocks noChangeArrowheads="1"/>
                </p:cNvSpPr>
                <p:nvPr/>
              </p:nvSpPr>
              <p:spPr bwMode="auto">
                <a:xfrm>
                  <a:off x="6457950" y="2908300"/>
                  <a:ext cx="131763" cy="138113"/>
                </a:xfrm>
                <a:prstGeom prst="ellipse">
                  <a:avLst/>
                </a:prstGeom>
                <a:solidFill>
                  <a:srgbClr val="4F96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" name="Oval 77"/>
                <p:cNvSpPr>
                  <a:spLocks noChangeArrowheads="1"/>
                </p:cNvSpPr>
                <p:nvPr/>
              </p:nvSpPr>
              <p:spPr bwMode="auto">
                <a:xfrm>
                  <a:off x="6505575" y="2955925"/>
                  <a:ext cx="36513" cy="428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Oval 88"/>
                <p:cNvSpPr>
                  <a:spLocks noChangeArrowheads="1"/>
                </p:cNvSpPr>
                <p:nvPr/>
              </p:nvSpPr>
              <p:spPr bwMode="auto">
                <a:xfrm>
                  <a:off x="3025775" y="3465513"/>
                  <a:ext cx="138113" cy="130175"/>
                </a:xfrm>
                <a:prstGeom prst="ellipse">
                  <a:avLst/>
                </a:prstGeom>
                <a:solidFill>
                  <a:srgbClr val="4F96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Oval 89"/>
                <p:cNvSpPr>
                  <a:spLocks noChangeArrowheads="1"/>
                </p:cNvSpPr>
                <p:nvPr/>
              </p:nvSpPr>
              <p:spPr bwMode="auto">
                <a:xfrm>
                  <a:off x="3073400" y="3513138"/>
                  <a:ext cx="42863" cy="3492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82" name="组合 81"/>
            <p:cNvGrpSpPr/>
            <p:nvPr/>
          </p:nvGrpSpPr>
          <p:grpSpPr>
            <a:xfrm>
              <a:off x="3242373" y="3194610"/>
              <a:ext cx="5572322" cy="935238"/>
              <a:chOff x="1925638" y="3046413"/>
              <a:chExt cx="5202238" cy="873125"/>
            </a:xfrm>
          </p:grpSpPr>
          <p:sp>
            <p:nvSpPr>
              <p:cNvPr id="83" name="Freeform 23"/>
              <p:cNvSpPr>
                <a:spLocks/>
              </p:cNvSpPr>
              <p:nvPr/>
            </p:nvSpPr>
            <p:spPr bwMode="auto">
              <a:xfrm>
                <a:off x="1925638" y="3081338"/>
                <a:ext cx="5202238" cy="795338"/>
              </a:xfrm>
              <a:custGeom>
                <a:avLst/>
                <a:gdLst>
                  <a:gd name="T0" fmla="*/ 0 w 3277"/>
                  <a:gd name="T1" fmla="*/ 332 h 501"/>
                  <a:gd name="T2" fmla="*/ 226 w 3277"/>
                  <a:gd name="T3" fmla="*/ 441 h 501"/>
                  <a:gd name="T4" fmla="*/ 685 w 3277"/>
                  <a:gd name="T5" fmla="*/ 471 h 501"/>
                  <a:gd name="T6" fmla="*/ 1081 w 3277"/>
                  <a:gd name="T7" fmla="*/ 136 h 501"/>
                  <a:gd name="T8" fmla="*/ 1089 w 3277"/>
                  <a:gd name="T9" fmla="*/ 129 h 501"/>
                  <a:gd name="T10" fmla="*/ 1096 w 3277"/>
                  <a:gd name="T11" fmla="*/ 136 h 501"/>
                  <a:gd name="T12" fmla="*/ 1364 w 3277"/>
                  <a:gd name="T13" fmla="*/ 264 h 501"/>
                  <a:gd name="T14" fmla="*/ 1868 w 3277"/>
                  <a:gd name="T15" fmla="*/ 4 h 501"/>
                  <a:gd name="T16" fmla="*/ 1876 w 3277"/>
                  <a:gd name="T17" fmla="*/ 0 h 501"/>
                  <a:gd name="T18" fmla="*/ 1883 w 3277"/>
                  <a:gd name="T19" fmla="*/ 4 h 501"/>
                  <a:gd name="T20" fmla="*/ 2166 w 3277"/>
                  <a:gd name="T21" fmla="*/ 136 h 501"/>
                  <a:gd name="T22" fmla="*/ 2505 w 3277"/>
                  <a:gd name="T23" fmla="*/ 49 h 501"/>
                  <a:gd name="T24" fmla="*/ 2516 w 3277"/>
                  <a:gd name="T25" fmla="*/ 49 h 501"/>
                  <a:gd name="T26" fmla="*/ 2904 w 3277"/>
                  <a:gd name="T27" fmla="*/ 238 h 501"/>
                  <a:gd name="T28" fmla="*/ 2908 w 3277"/>
                  <a:gd name="T29" fmla="*/ 242 h 501"/>
                  <a:gd name="T30" fmla="*/ 2987 w 3277"/>
                  <a:gd name="T31" fmla="*/ 324 h 501"/>
                  <a:gd name="T32" fmla="*/ 3277 w 3277"/>
                  <a:gd name="T33" fmla="*/ 362 h 501"/>
                  <a:gd name="T34" fmla="*/ 3277 w 3277"/>
                  <a:gd name="T35" fmla="*/ 392 h 501"/>
                  <a:gd name="T36" fmla="*/ 2979 w 3277"/>
                  <a:gd name="T37" fmla="*/ 355 h 501"/>
                  <a:gd name="T38" fmla="*/ 2972 w 3277"/>
                  <a:gd name="T39" fmla="*/ 351 h 501"/>
                  <a:gd name="T40" fmla="*/ 2889 w 3277"/>
                  <a:gd name="T41" fmla="*/ 264 h 501"/>
                  <a:gd name="T42" fmla="*/ 2509 w 3277"/>
                  <a:gd name="T43" fmla="*/ 80 h 501"/>
                  <a:gd name="T44" fmla="*/ 2166 w 3277"/>
                  <a:gd name="T45" fmla="*/ 166 h 501"/>
                  <a:gd name="T46" fmla="*/ 2155 w 3277"/>
                  <a:gd name="T47" fmla="*/ 166 h 501"/>
                  <a:gd name="T48" fmla="*/ 1876 w 3277"/>
                  <a:gd name="T49" fmla="*/ 34 h 501"/>
                  <a:gd name="T50" fmla="*/ 1371 w 3277"/>
                  <a:gd name="T51" fmla="*/ 294 h 501"/>
                  <a:gd name="T52" fmla="*/ 1364 w 3277"/>
                  <a:gd name="T53" fmla="*/ 298 h 501"/>
                  <a:gd name="T54" fmla="*/ 1356 w 3277"/>
                  <a:gd name="T55" fmla="*/ 294 h 501"/>
                  <a:gd name="T56" fmla="*/ 1092 w 3277"/>
                  <a:gd name="T57" fmla="*/ 166 h 501"/>
                  <a:gd name="T58" fmla="*/ 701 w 3277"/>
                  <a:gd name="T59" fmla="*/ 498 h 501"/>
                  <a:gd name="T60" fmla="*/ 689 w 3277"/>
                  <a:gd name="T61" fmla="*/ 501 h 501"/>
                  <a:gd name="T62" fmla="*/ 222 w 3277"/>
                  <a:gd name="T63" fmla="*/ 471 h 501"/>
                  <a:gd name="T64" fmla="*/ 215 w 3277"/>
                  <a:gd name="T65" fmla="*/ 471 h 501"/>
                  <a:gd name="T66" fmla="*/ 0 w 3277"/>
                  <a:gd name="T67" fmla="*/ 366 h 501"/>
                  <a:gd name="T68" fmla="*/ 0 w 3277"/>
                  <a:gd name="T69" fmla="*/ 332 h 501"/>
                  <a:gd name="T70" fmla="*/ 0 w 3277"/>
                  <a:gd name="T71" fmla="*/ 332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277" h="501">
                    <a:moveTo>
                      <a:pt x="0" y="332"/>
                    </a:moveTo>
                    <a:lnTo>
                      <a:pt x="226" y="441"/>
                    </a:lnTo>
                    <a:lnTo>
                      <a:pt x="685" y="471"/>
                    </a:lnTo>
                    <a:lnTo>
                      <a:pt x="1081" y="136"/>
                    </a:lnTo>
                    <a:lnTo>
                      <a:pt x="1089" y="129"/>
                    </a:lnTo>
                    <a:lnTo>
                      <a:pt x="1096" y="136"/>
                    </a:lnTo>
                    <a:lnTo>
                      <a:pt x="1364" y="264"/>
                    </a:lnTo>
                    <a:lnTo>
                      <a:pt x="1868" y="4"/>
                    </a:lnTo>
                    <a:lnTo>
                      <a:pt x="1876" y="0"/>
                    </a:lnTo>
                    <a:lnTo>
                      <a:pt x="1883" y="4"/>
                    </a:lnTo>
                    <a:lnTo>
                      <a:pt x="2166" y="136"/>
                    </a:lnTo>
                    <a:lnTo>
                      <a:pt x="2505" y="49"/>
                    </a:lnTo>
                    <a:lnTo>
                      <a:pt x="2516" y="49"/>
                    </a:lnTo>
                    <a:lnTo>
                      <a:pt x="2904" y="238"/>
                    </a:lnTo>
                    <a:lnTo>
                      <a:pt x="2908" y="242"/>
                    </a:lnTo>
                    <a:lnTo>
                      <a:pt x="2987" y="324"/>
                    </a:lnTo>
                    <a:lnTo>
                      <a:pt x="3277" y="362"/>
                    </a:lnTo>
                    <a:lnTo>
                      <a:pt x="3277" y="392"/>
                    </a:lnTo>
                    <a:lnTo>
                      <a:pt x="2979" y="355"/>
                    </a:lnTo>
                    <a:lnTo>
                      <a:pt x="2972" y="351"/>
                    </a:lnTo>
                    <a:lnTo>
                      <a:pt x="2889" y="264"/>
                    </a:lnTo>
                    <a:lnTo>
                      <a:pt x="2509" y="80"/>
                    </a:lnTo>
                    <a:lnTo>
                      <a:pt x="2166" y="166"/>
                    </a:lnTo>
                    <a:lnTo>
                      <a:pt x="2155" y="166"/>
                    </a:lnTo>
                    <a:lnTo>
                      <a:pt x="1876" y="34"/>
                    </a:lnTo>
                    <a:lnTo>
                      <a:pt x="1371" y="294"/>
                    </a:lnTo>
                    <a:lnTo>
                      <a:pt x="1364" y="298"/>
                    </a:lnTo>
                    <a:lnTo>
                      <a:pt x="1356" y="294"/>
                    </a:lnTo>
                    <a:lnTo>
                      <a:pt x="1092" y="166"/>
                    </a:lnTo>
                    <a:lnTo>
                      <a:pt x="701" y="498"/>
                    </a:lnTo>
                    <a:lnTo>
                      <a:pt x="689" y="501"/>
                    </a:lnTo>
                    <a:lnTo>
                      <a:pt x="222" y="471"/>
                    </a:lnTo>
                    <a:lnTo>
                      <a:pt x="215" y="471"/>
                    </a:lnTo>
                    <a:lnTo>
                      <a:pt x="0" y="366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43C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84" name="组合 83"/>
              <p:cNvGrpSpPr/>
              <p:nvPr/>
            </p:nvGrpSpPr>
            <p:grpSpPr>
              <a:xfrm>
                <a:off x="2212975" y="3046413"/>
                <a:ext cx="4376738" cy="873125"/>
                <a:chOff x="2212975" y="3046413"/>
                <a:chExt cx="4376738" cy="873125"/>
              </a:xfrm>
            </p:grpSpPr>
            <p:sp>
              <p:nvSpPr>
                <p:cNvPr id="85" name="Oval 34"/>
                <p:cNvSpPr>
                  <a:spLocks noChangeArrowheads="1"/>
                </p:cNvSpPr>
                <p:nvPr/>
              </p:nvSpPr>
              <p:spPr bwMode="auto">
                <a:xfrm>
                  <a:off x="3594100" y="3255963"/>
                  <a:ext cx="131763" cy="131763"/>
                </a:xfrm>
                <a:prstGeom prst="ellipse">
                  <a:avLst/>
                </a:prstGeom>
                <a:solidFill>
                  <a:srgbClr val="43C7A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" name="Oval 35"/>
                <p:cNvSpPr>
                  <a:spLocks noChangeArrowheads="1"/>
                </p:cNvSpPr>
                <p:nvPr/>
              </p:nvSpPr>
              <p:spPr bwMode="auto">
                <a:xfrm>
                  <a:off x="3641725" y="3303588"/>
                  <a:ext cx="36513" cy="3492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" name="Oval 42"/>
                <p:cNvSpPr>
                  <a:spLocks noChangeArrowheads="1"/>
                </p:cNvSpPr>
                <p:nvPr/>
              </p:nvSpPr>
              <p:spPr bwMode="auto">
                <a:xfrm>
                  <a:off x="2212975" y="3740150"/>
                  <a:ext cx="131763" cy="131763"/>
                </a:xfrm>
                <a:prstGeom prst="ellipse">
                  <a:avLst/>
                </a:prstGeom>
                <a:solidFill>
                  <a:srgbClr val="43C7A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" name="Oval 43"/>
                <p:cNvSpPr>
                  <a:spLocks noChangeArrowheads="1"/>
                </p:cNvSpPr>
                <p:nvPr/>
              </p:nvSpPr>
              <p:spPr bwMode="auto">
                <a:xfrm>
                  <a:off x="2260600" y="3787775"/>
                  <a:ext cx="34925" cy="365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9" name="Oval 44"/>
                <p:cNvSpPr>
                  <a:spLocks noChangeArrowheads="1"/>
                </p:cNvSpPr>
                <p:nvPr/>
              </p:nvSpPr>
              <p:spPr bwMode="auto">
                <a:xfrm>
                  <a:off x="4024313" y="3459163"/>
                  <a:ext cx="131763" cy="131763"/>
                </a:xfrm>
                <a:prstGeom prst="ellipse">
                  <a:avLst/>
                </a:prstGeom>
                <a:solidFill>
                  <a:srgbClr val="43C7A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0" name="Oval 45"/>
                <p:cNvSpPr>
                  <a:spLocks noChangeArrowheads="1"/>
                </p:cNvSpPr>
                <p:nvPr/>
              </p:nvSpPr>
              <p:spPr bwMode="auto">
                <a:xfrm>
                  <a:off x="4071938" y="3506788"/>
                  <a:ext cx="36513" cy="365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" name="Oval 56"/>
                <p:cNvSpPr>
                  <a:spLocks noChangeArrowheads="1"/>
                </p:cNvSpPr>
                <p:nvPr/>
              </p:nvSpPr>
              <p:spPr bwMode="auto">
                <a:xfrm>
                  <a:off x="4837113" y="3046413"/>
                  <a:ext cx="131763" cy="131763"/>
                </a:xfrm>
                <a:prstGeom prst="ellipse">
                  <a:avLst/>
                </a:prstGeom>
                <a:solidFill>
                  <a:srgbClr val="43C7A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" name="Oval 57"/>
                <p:cNvSpPr>
                  <a:spLocks noChangeArrowheads="1"/>
                </p:cNvSpPr>
                <p:nvPr/>
              </p:nvSpPr>
              <p:spPr bwMode="auto">
                <a:xfrm>
                  <a:off x="4884738" y="3094038"/>
                  <a:ext cx="36513" cy="365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" name="Oval 64"/>
                <p:cNvSpPr>
                  <a:spLocks noChangeArrowheads="1"/>
                </p:cNvSpPr>
                <p:nvPr/>
              </p:nvSpPr>
              <p:spPr bwMode="auto">
                <a:xfrm>
                  <a:off x="5292725" y="3255963"/>
                  <a:ext cx="130175" cy="131763"/>
                </a:xfrm>
                <a:prstGeom prst="ellipse">
                  <a:avLst/>
                </a:prstGeom>
                <a:solidFill>
                  <a:srgbClr val="43C7A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" name="Oval 65"/>
                <p:cNvSpPr>
                  <a:spLocks noChangeArrowheads="1"/>
                </p:cNvSpPr>
                <p:nvPr/>
              </p:nvSpPr>
              <p:spPr bwMode="auto">
                <a:xfrm>
                  <a:off x="5340350" y="3303588"/>
                  <a:ext cx="34925" cy="3492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" name="Oval 70"/>
                <p:cNvSpPr>
                  <a:spLocks noChangeArrowheads="1"/>
                </p:cNvSpPr>
                <p:nvPr/>
              </p:nvSpPr>
              <p:spPr bwMode="auto">
                <a:xfrm>
                  <a:off x="5842000" y="3117850"/>
                  <a:ext cx="131763" cy="131763"/>
                </a:xfrm>
                <a:prstGeom prst="ellipse">
                  <a:avLst/>
                </a:prstGeom>
                <a:solidFill>
                  <a:srgbClr val="43C7A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" name="Oval 71"/>
                <p:cNvSpPr>
                  <a:spLocks noChangeArrowheads="1"/>
                </p:cNvSpPr>
                <p:nvPr/>
              </p:nvSpPr>
              <p:spPr bwMode="auto">
                <a:xfrm>
                  <a:off x="5889625" y="3165475"/>
                  <a:ext cx="36513" cy="365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" name="Oval 72"/>
                <p:cNvSpPr>
                  <a:spLocks noChangeArrowheads="1"/>
                </p:cNvSpPr>
                <p:nvPr/>
              </p:nvSpPr>
              <p:spPr bwMode="auto">
                <a:xfrm>
                  <a:off x="6457950" y="3422650"/>
                  <a:ext cx="131763" cy="131763"/>
                </a:xfrm>
                <a:prstGeom prst="ellipse">
                  <a:avLst/>
                </a:prstGeom>
                <a:solidFill>
                  <a:srgbClr val="43C7A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" name="Oval 73"/>
                <p:cNvSpPr>
                  <a:spLocks noChangeArrowheads="1"/>
                </p:cNvSpPr>
                <p:nvPr/>
              </p:nvSpPr>
              <p:spPr bwMode="auto">
                <a:xfrm>
                  <a:off x="6505575" y="3470275"/>
                  <a:ext cx="36513" cy="365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" name="Oval 90"/>
                <p:cNvSpPr>
                  <a:spLocks noChangeArrowheads="1"/>
                </p:cNvSpPr>
                <p:nvPr/>
              </p:nvSpPr>
              <p:spPr bwMode="auto">
                <a:xfrm>
                  <a:off x="2947988" y="3787775"/>
                  <a:ext cx="131763" cy="131763"/>
                </a:xfrm>
                <a:prstGeom prst="ellipse">
                  <a:avLst/>
                </a:prstGeom>
                <a:solidFill>
                  <a:srgbClr val="43C7A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0" name="Oval 91"/>
                <p:cNvSpPr>
                  <a:spLocks noChangeArrowheads="1"/>
                </p:cNvSpPr>
                <p:nvPr/>
              </p:nvSpPr>
              <p:spPr bwMode="auto">
                <a:xfrm>
                  <a:off x="2995613" y="3835400"/>
                  <a:ext cx="36513" cy="3651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1" name="组合 100"/>
            <p:cNvGrpSpPr/>
            <p:nvPr/>
          </p:nvGrpSpPr>
          <p:grpSpPr>
            <a:xfrm>
              <a:off x="3242373" y="1745840"/>
              <a:ext cx="5572322" cy="1746346"/>
              <a:chOff x="1925638" y="1693863"/>
              <a:chExt cx="5202238" cy="1630363"/>
            </a:xfrm>
          </p:grpSpPr>
          <p:sp>
            <p:nvSpPr>
              <p:cNvPr id="102" name="Freeform 21"/>
              <p:cNvSpPr>
                <a:spLocks/>
              </p:cNvSpPr>
              <p:nvPr/>
            </p:nvSpPr>
            <p:spPr bwMode="auto">
              <a:xfrm>
                <a:off x="1925638" y="1730375"/>
                <a:ext cx="5202238" cy="1555750"/>
              </a:xfrm>
              <a:custGeom>
                <a:avLst/>
                <a:gdLst>
                  <a:gd name="T0" fmla="*/ 0 w 3277"/>
                  <a:gd name="T1" fmla="*/ 833 h 980"/>
                  <a:gd name="T2" fmla="*/ 241 w 3277"/>
                  <a:gd name="T3" fmla="*/ 949 h 980"/>
                  <a:gd name="T4" fmla="*/ 599 w 3277"/>
                  <a:gd name="T5" fmla="*/ 802 h 980"/>
                  <a:gd name="T6" fmla="*/ 866 w 3277"/>
                  <a:gd name="T7" fmla="*/ 354 h 980"/>
                  <a:gd name="T8" fmla="*/ 870 w 3277"/>
                  <a:gd name="T9" fmla="*/ 347 h 980"/>
                  <a:gd name="T10" fmla="*/ 878 w 3277"/>
                  <a:gd name="T11" fmla="*/ 347 h 980"/>
                  <a:gd name="T12" fmla="*/ 1390 w 3277"/>
                  <a:gd name="T13" fmla="*/ 343 h 980"/>
                  <a:gd name="T14" fmla="*/ 1755 w 3277"/>
                  <a:gd name="T15" fmla="*/ 196 h 980"/>
                  <a:gd name="T16" fmla="*/ 1767 w 3277"/>
                  <a:gd name="T17" fmla="*/ 196 h 980"/>
                  <a:gd name="T18" fmla="*/ 2117 w 3277"/>
                  <a:gd name="T19" fmla="*/ 332 h 980"/>
                  <a:gd name="T20" fmla="*/ 2475 w 3277"/>
                  <a:gd name="T21" fmla="*/ 8 h 980"/>
                  <a:gd name="T22" fmla="*/ 2482 w 3277"/>
                  <a:gd name="T23" fmla="*/ 0 h 980"/>
                  <a:gd name="T24" fmla="*/ 2490 w 3277"/>
                  <a:gd name="T25" fmla="*/ 4 h 980"/>
                  <a:gd name="T26" fmla="*/ 2904 w 3277"/>
                  <a:gd name="T27" fmla="*/ 181 h 980"/>
                  <a:gd name="T28" fmla="*/ 2908 w 3277"/>
                  <a:gd name="T29" fmla="*/ 185 h 980"/>
                  <a:gd name="T30" fmla="*/ 2991 w 3277"/>
                  <a:gd name="T31" fmla="*/ 347 h 980"/>
                  <a:gd name="T32" fmla="*/ 3277 w 3277"/>
                  <a:gd name="T33" fmla="*/ 384 h 980"/>
                  <a:gd name="T34" fmla="*/ 3277 w 3277"/>
                  <a:gd name="T35" fmla="*/ 414 h 980"/>
                  <a:gd name="T36" fmla="*/ 2979 w 3277"/>
                  <a:gd name="T37" fmla="*/ 377 h 980"/>
                  <a:gd name="T38" fmla="*/ 2972 w 3277"/>
                  <a:gd name="T39" fmla="*/ 373 h 980"/>
                  <a:gd name="T40" fmla="*/ 2968 w 3277"/>
                  <a:gd name="T41" fmla="*/ 369 h 980"/>
                  <a:gd name="T42" fmla="*/ 2885 w 3277"/>
                  <a:gd name="T43" fmla="*/ 203 h 980"/>
                  <a:gd name="T44" fmla="*/ 2490 w 3277"/>
                  <a:gd name="T45" fmla="*/ 34 h 980"/>
                  <a:gd name="T46" fmla="*/ 2128 w 3277"/>
                  <a:gd name="T47" fmla="*/ 358 h 980"/>
                  <a:gd name="T48" fmla="*/ 2121 w 3277"/>
                  <a:gd name="T49" fmla="*/ 365 h 980"/>
                  <a:gd name="T50" fmla="*/ 2113 w 3277"/>
                  <a:gd name="T51" fmla="*/ 362 h 980"/>
                  <a:gd name="T52" fmla="*/ 1759 w 3277"/>
                  <a:gd name="T53" fmla="*/ 226 h 980"/>
                  <a:gd name="T54" fmla="*/ 1397 w 3277"/>
                  <a:gd name="T55" fmla="*/ 373 h 980"/>
                  <a:gd name="T56" fmla="*/ 1390 w 3277"/>
                  <a:gd name="T57" fmla="*/ 373 h 980"/>
                  <a:gd name="T58" fmla="*/ 889 w 3277"/>
                  <a:gd name="T59" fmla="*/ 377 h 980"/>
                  <a:gd name="T60" fmla="*/ 621 w 3277"/>
                  <a:gd name="T61" fmla="*/ 821 h 980"/>
                  <a:gd name="T62" fmla="*/ 614 w 3277"/>
                  <a:gd name="T63" fmla="*/ 829 h 980"/>
                  <a:gd name="T64" fmla="*/ 245 w 3277"/>
                  <a:gd name="T65" fmla="*/ 980 h 980"/>
                  <a:gd name="T66" fmla="*/ 237 w 3277"/>
                  <a:gd name="T67" fmla="*/ 980 h 980"/>
                  <a:gd name="T68" fmla="*/ 233 w 3277"/>
                  <a:gd name="T69" fmla="*/ 980 h 980"/>
                  <a:gd name="T70" fmla="*/ 0 w 3277"/>
                  <a:gd name="T71" fmla="*/ 867 h 980"/>
                  <a:gd name="T72" fmla="*/ 0 w 3277"/>
                  <a:gd name="T73" fmla="*/ 833 h 980"/>
                  <a:gd name="T74" fmla="*/ 0 w 3277"/>
                  <a:gd name="T75" fmla="*/ 833 h 9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277" h="980">
                    <a:moveTo>
                      <a:pt x="0" y="833"/>
                    </a:moveTo>
                    <a:lnTo>
                      <a:pt x="241" y="949"/>
                    </a:lnTo>
                    <a:lnTo>
                      <a:pt x="599" y="802"/>
                    </a:lnTo>
                    <a:lnTo>
                      <a:pt x="866" y="354"/>
                    </a:lnTo>
                    <a:lnTo>
                      <a:pt x="870" y="347"/>
                    </a:lnTo>
                    <a:lnTo>
                      <a:pt x="878" y="347"/>
                    </a:lnTo>
                    <a:lnTo>
                      <a:pt x="1390" y="343"/>
                    </a:lnTo>
                    <a:lnTo>
                      <a:pt x="1755" y="196"/>
                    </a:lnTo>
                    <a:lnTo>
                      <a:pt x="1767" y="196"/>
                    </a:lnTo>
                    <a:lnTo>
                      <a:pt x="2117" y="332"/>
                    </a:lnTo>
                    <a:lnTo>
                      <a:pt x="2475" y="8"/>
                    </a:lnTo>
                    <a:lnTo>
                      <a:pt x="2482" y="0"/>
                    </a:lnTo>
                    <a:lnTo>
                      <a:pt x="2490" y="4"/>
                    </a:lnTo>
                    <a:lnTo>
                      <a:pt x="2904" y="181"/>
                    </a:lnTo>
                    <a:lnTo>
                      <a:pt x="2908" y="185"/>
                    </a:lnTo>
                    <a:lnTo>
                      <a:pt x="2991" y="347"/>
                    </a:lnTo>
                    <a:lnTo>
                      <a:pt x="3277" y="384"/>
                    </a:lnTo>
                    <a:lnTo>
                      <a:pt x="3277" y="414"/>
                    </a:lnTo>
                    <a:lnTo>
                      <a:pt x="2979" y="377"/>
                    </a:lnTo>
                    <a:lnTo>
                      <a:pt x="2972" y="373"/>
                    </a:lnTo>
                    <a:lnTo>
                      <a:pt x="2968" y="369"/>
                    </a:lnTo>
                    <a:lnTo>
                      <a:pt x="2885" y="203"/>
                    </a:lnTo>
                    <a:lnTo>
                      <a:pt x="2490" y="34"/>
                    </a:lnTo>
                    <a:lnTo>
                      <a:pt x="2128" y="358"/>
                    </a:lnTo>
                    <a:lnTo>
                      <a:pt x="2121" y="365"/>
                    </a:lnTo>
                    <a:lnTo>
                      <a:pt x="2113" y="362"/>
                    </a:lnTo>
                    <a:lnTo>
                      <a:pt x="1759" y="226"/>
                    </a:lnTo>
                    <a:lnTo>
                      <a:pt x="1397" y="373"/>
                    </a:lnTo>
                    <a:lnTo>
                      <a:pt x="1390" y="373"/>
                    </a:lnTo>
                    <a:lnTo>
                      <a:pt x="889" y="377"/>
                    </a:lnTo>
                    <a:lnTo>
                      <a:pt x="621" y="821"/>
                    </a:lnTo>
                    <a:lnTo>
                      <a:pt x="614" y="829"/>
                    </a:lnTo>
                    <a:lnTo>
                      <a:pt x="245" y="980"/>
                    </a:lnTo>
                    <a:lnTo>
                      <a:pt x="237" y="980"/>
                    </a:lnTo>
                    <a:lnTo>
                      <a:pt x="233" y="980"/>
                    </a:lnTo>
                    <a:lnTo>
                      <a:pt x="0" y="867"/>
                    </a:lnTo>
                    <a:lnTo>
                      <a:pt x="0" y="833"/>
                    </a:lnTo>
                    <a:lnTo>
                      <a:pt x="0" y="833"/>
                    </a:lnTo>
                    <a:close/>
                  </a:path>
                </a:pathLst>
              </a:custGeom>
              <a:solidFill>
                <a:srgbClr val="4BEC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103" name="组合 102"/>
              <p:cNvGrpSpPr/>
              <p:nvPr/>
            </p:nvGrpSpPr>
            <p:grpSpPr>
              <a:xfrm>
                <a:off x="2236788" y="1693863"/>
                <a:ext cx="4491038" cy="1630363"/>
                <a:chOff x="2236788" y="1693863"/>
                <a:chExt cx="4491038" cy="1630363"/>
              </a:xfrm>
            </p:grpSpPr>
            <p:sp>
              <p:nvSpPr>
                <p:cNvPr id="104" name="Oval 86"/>
                <p:cNvSpPr>
                  <a:spLocks noChangeArrowheads="1"/>
                </p:cNvSpPr>
                <p:nvPr/>
              </p:nvSpPr>
              <p:spPr bwMode="auto">
                <a:xfrm>
                  <a:off x="4652963" y="2000250"/>
                  <a:ext cx="130175" cy="130175"/>
                </a:xfrm>
                <a:prstGeom prst="ellipse">
                  <a:avLst/>
                </a:prstGeom>
                <a:solidFill>
                  <a:srgbClr val="4BEC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5" name="Oval 87"/>
                <p:cNvSpPr>
                  <a:spLocks noChangeArrowheads="1"/>
                </p:cNvSpPr>
                <p:nvPr/>
              </p:nvSpPr>
              <p:spPr bwMode="auto">
                <a:xfrm>
                  <a:off x="4700588" y="2047875"/>
                  <a:ext cx="34925" cy="3492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grpSp>
              <p:nvGrpSpPr>
                <p:cNvPr id="106" name="组合 105"/>
                <p:cNvGrpSpPr/>
                <p:nvPr/>
              </p:nvGrpSpPr>
              <p:grpSpPr>
                <a:xfrm>
                  <a:off x="2236788" y="3192463"/>
                  <a:ext cx="131763" cy="131763"/>
                  <a:chOff x="2236788" y="3192463"/>
                  <a:chExt cx="131763" cy="131763"/>
                </a:xfrm>
              </p:grpSpPr>
              <p:sp>
                <p:nvSpPr>
                  <p:cNvPr id="138" name="Oval 36"/>
                  <p:cNvSpPr>
                    <a:spLocks noChangeArrowheads="1"/>
                  </p:cNvSpPr>
                  <p:nvPr/>
                </p:nvSpPr>
                <p:spPr bwMode="auto">
                  <a:xfrm>
                    <a:off x="2236788" y="3192463"/>
                    <a:ext cx="131763" cy="131763"/>
                  </a:xfrm>
                  <a:prstGeom prst="ellipse">
                    <a:avLst/>
                  </a:prstGeom>
                  <a:solidFill>
                    <a:srgbClr val="4BEC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39" name="Oval 37"/>
                  <p:cNvSpPr>
                    <a:spLocks noChangeArrowheads="1"/>
                  </p:cNvSpPr>
                  <p:nvPr/>
                </p:nvSpPr>
                <p:spPr bwMode="auto">
                  <a:xfrm>
                    <a:off x="2284413" y="3243263"/>
                    <a:ext cx="36513" cy="365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07" name="组合 106"/>
                <p:cNvGrpSpPr/>
                <p:nvPr/>
              </p:nvGrpSpPr>
              <p:grpSpPr>
                <a:xfrm>
                  <a:off x="4065588" y="2233613"/>
                  <a:ext cx="131763" cy="130175"/>
                  <a:chOff x="4065588" y="2233613"/>
                  <a:chExt cx="131763" cy="130175"/>
                </a:xfrm>
              </p:grpSpPr>
              <p:sp>
                <p:nvSpPr>
                  <p:cNvPr id="135" name="Oval 51"/>
                  <p:cNvSpPr>
                    <a:spLocks noChangeArrowheads="1"/>
                  </p:cNvSpPr>
                  <p:nvPr/>
                </p:nvSpPr>
                <p:spPr bwMode="auto">
                  <a:xfrm>
                    <a:off x="4114800" y="2281238"/>
                    <a:ext cx="34925" cy="3492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36" name="Oval 50"/>
                  <p:cNvSpPr>
                    <a:spLocks noChangeArrowheads="1"/>
                  </p:cNvSpPr>
                  <p:nvPr/>
                </p:nvSpPr>
                <p:spPr bwMode="auto">
                  <a:xfrm>
                    <a:off x="4065588" y="2233613"/>
                    <a:ext cx="131763" cy="130175"/>
                  </a:xfrm>
                  <a:prstGeom prst="ellipse">
                    <a:avLst/>
                  </a:prstGeom>
                  <a:solidFill>
                    <a:srgbClr val="4BEC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37" name="Oval 87"/>
                  <p:cNvSpPr>
                    <a:spLocks noChangeArrowheads="1"/>
                  </p:cNvSpPr>
                  <p:nvPr/>
                </p:nvSpPr>
                <p:spPr bwMode="auto">
                  <a:xfrm>
                    <a:off x="4114006" y="2284411"/>
                    <a:ext cx="34925" cy="3492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08" name="组合 107"/>
                <p:cNvGrpSpPr/>
                <p:nvPr/>
              </p:nvGrpSpPr>
              <p:grpSpPr>
                <a:xfrm>
                  <a:off x="3259138" y="2233613"/>
                  <a:ext cx="131763" cy="136525"/>
                  <a:chOff x="3259138" y="2233613"/>
                  <a:chExt cx="131763" cy="136525"/>
                </a:xfrm>
              </p:grpSpPr>
              <p:sp>
                <p:nvSpPr>
                  <p:cNvPr id="132" name="Oval 25"/>
                  <p:cNvSpPr>
                    <a:spLocks noChangeArrowheads="1"/>
                  </p:cNvSpPr>
                  <p:nvPr/>
                </p:nvSpPr>
                <p:spPr bwMode="auto">
                  <a:xfrm>
                    <a:off x="3306763" y="2281238"/>
                    <a:ext cx="36513" cy="4127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33" name="Oval 24"/>
                  <p:cNvSpPr>
                    <a:spLocks noChangeArrowheads="1"/>
                  </p:cNvSpPr>
                  <p:nvPr/>
                </p:nvSpPr>
                <p:spPr bwMode="auto">
                  <a:xfrm>
                    <a:off x="3259138" y="2233613"/>
                    <a:ext cx="131763" cy="136525"/>
                  </a:xfrm>
                  <a:prstGeom prst="ellipse">
                    <a:avLst/>
                  </a:prstGeom>
                  <a:solidFill>
                    <a:srgbClr val="4BEC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" name="Oval 87"/>
                  <p:cNvSpPr>
                    <a:spLocks noChangeArrowheads="1"/>
                  </p:cNvSpPr>
                  <p:nvPr/>
                </p:nvSpPr>
                <p:spPr bwMode="auto">
                  <a:xfrm>
                    <a:off x="3307018" y="2284411"/>
                    <a:ext cx="34925" cy="3492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09" name="组合 108"/>
                <p:cNvGrpSpPr/>
                <p:nvPr/>
              </p:nvGrpSpPr>
              <p:grpSpPr>
                <a:xfrm>
                  <a:off x="2822575" y="2951163"/>
                  <a:ext cx="125413" cy="130175"/>
                  <a:chOff x="2822575" y="2951163"/>
                  <a:chExt cx="125413" cy="130175"/>
                </a:xfrm>
              </p:grpSpPr>
              <p:sp>
                <p:nvSpPr>
                  <p:cNvPr id="130" name="Oval 30"/>
                  <p:cNvSpPr>
                    <a:spLocks noChangeArrowheads="1"/>
                  </p:cNvSpPr>
                  <p:nvPr/>
                </p:nvSpPr>
                <p:spPr bwMode="auto">
                  <a:xfrm>
                    <a:off x="2822575" y="2951163"/>
                    <a:ext cx="125413" cy="130175"/>
                  </a:xfrm>
                  <a:prstGeom prst="ellipse">
                    <a:avLst/>
                  </a:prstGeom>
                  <a:solidFill>
                    <a:srgbClr val="4BEC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31" name="Oval 87"/>
                  <p:cNvSpPr>
                    <a:spLocks noChangeArrowheads="1"/>
                  </p:cNvSpPr>
                  <p:nvPr/>
                </p:nvSpPr>
                <p:spPr bwMode="auto">
                  <a:xfrm>
                    <a:off x="2867154" y="2996329"/>
                    <a:ext cx="34925" cy="3492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10" name="组合 109"/>
                <p:cNvGrpSpPr/>
                <p:nvPr/>
              </p:nvGrpSpPr>
              <p:grpSpPr>
                <a:xfrm>
                  <a:off x="5807075" y="1693863"/>
                  <a:ext cx="130175" cy="131763"/>
                  <a:chOff x="5807075" y="1693863"/>
                  <a:chExt cx="130175" cy="131763"/>
                </a:xfrm>
              </p:grpSpPr>
              <p:sp>
                <p:nvSpPr>
                  <p:cNvPr id="126" name="Oval 84"/>
                  <p:cNvSpPr>
                    <a:spLocks noChangeArrowheads="1"/>
                  </p:cNvSpPr>
                  <p:nvPr/>
                </p:nvSpPr>
                <p:spPr bwMode="auto">
                  <a:xfrm>
                    <a:off x="5807075" y="1693863"/>
                    <a:ext cx="130175" cy="131763"/>
                  </a:xfrm>
                  <a:prstGeom prst="ellipse">
                    <a:avLst/>
                  </a:prstGeom>
                  <a:solidFill>
                    <a:srgbClr val="4BEC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127" name="组合 126"/>
                  <p:cNvGrpSpPr/>
                  <p:nvPr/>
                </p:nvGrpSpPr>
                <p:grpSpPr>
                  <a:xfrm>
                    <a:off x="5854699" y="1743075"/>
                    <a:ext cx="34926" cy="36709"/>
                    <a:chOff x="5854699" y="1743075"/>
                    <a:chExt cx="34926" cy="36709"/>
                  </a:xfrm>
                </p:grpSpPr>
                <p:sp>
                  <p:nvSpPr>
                    <p:cNvPr id="128" name="Oval 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854700" y="1743075"/>
                      <a:ext cx="34925" cy="3492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29" name="Oval 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854699" y="1744859"/>
                      <a:ext cx="34925" cy="3492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</p:grpSp>
            </p:grpSp>
            <p:grpSp>
              <p:nvGrpSpPr>
                <p:cNvPr id="111" name="组合 110"/>
                <p:cNvGrpSpPr/>
                <p:nvPr/>
              </p:nvGrpSpPr>
              <p:grpSpPr>
                <a:xfrm>
                  <a:off x="5219700" y="2214563"/>
                  <a:ext cx="131763" cy="131763"/>
                  <a:chOff x="5219700" y="2214563"/>
                  <a:chExt cx="131763" cy="131763"/>
                </a:xfrm>
              </p:grpSpPr>
              <p:sp>
                <p:nvSpPr>
                  <p:cNvPr id="122" name="Oval 62"/>
                  <p:cNvSpPr>
                    <a:spLocks noChangeArrowheads="1"/>
                  </p:cNvSpPr>
                  <p:nvPr/>
                </p:nvSpPr>
                <p:spPr bwMode="auto">
                  <a:xfrm>
                    <a:off x="5219700" y="2214563"/>
                    <a:ext cx="131763" cy="131763"/>
                  </a:xfrm>
                  <a:prstGeom prst="ellipse">
                    <a:avLst/>
                  </a:prstGeom>
                  <a:solidFill>
                    <a:srgbClr val="4BEC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123" name="组合 122"/>
                  <p:cNvGrpSpPr/>
                  <p:nvPr/>
                </p:nvGrpSpPr>
                <p:grpSpPr>
                  <a:xfrm>
                    <a:off x="5266532" y="2262188"/>
                    <a:ext cx="43656" cy="36709"/>
                    <a:chOff x="5266532" y="2262188"/>
                    <a:chExt cx="43656" cy="36709"/>
                  </a:xfrm>
                </p:grpSpPr>
                <p:sp>
                  <p:nvSpPr>
                    <p:cNvPr id="124" name="Oval 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68913" y="2262188"/>
                      <a:ext cx="41275" cy="36513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25" name="Oval 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66532" y="2263972"/>
                      <a:ext cx="34925" cy="3492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</p:grpSp>
            </p:grpSp>
            <p:grpSp>
              <p:nvGrpSpPr>
                <p:cNvPr id="112" name="组合 111"/>
                <p:cNvGrpSpPr/>
                <p:nvPr/>
              </p:nvGrpSpPr>
              <p:grpSpPr>
                <a:xfrm>
                  <a:off x="6451600" y="1970088"/>
                  <a:ext cx="131763" cy="131763"/>
                  <a:chOff x="6451600" y="1970088"/>
                  <a:chExt cx="131763" cy="131763"/>
                </a:xfrm>
              </p:grpSpPr>
              <p:sp>
                <p:nvSpPr>
                  <p:cNvPr id="118" name="Oval 80"/>
                  <p:cNvSpPr>
                    <a:spLocks noChangeArrowheads="1"/>
                  </p:cNvSpPr>
                  <p:nvPr/>
                </p:nvSpPr>
                <p:spPr bwMode="auto">
                  <a:xfrm>
                    <a:off x="6451600" y="1970088"/>
                    <a:ext cx="131763" cy="131763"/>
                  </a:xfrm>
                  <a:prstGeom prst="ellipse">
                    <a:avLst/>
                  </a:prstGeom>
                  <a:solidFill>
                    <a:srgbClr val="4BEC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119" name="组合 118"/>
                  <p:cNvGrpSpPr/>
                  <p:nvPr/>
                </p:nvGrpSpPr>
                <p:grpSpPr>
                  <a:xfrm>
                    <a:off x="6499225" y="2017713"/>
                    <a:ext cx="36513" cy="35718"/>
                    <a:chOff x="6499225" y="2017713"/>
                    <a:chExt cx="36513" cy="35718"/>
                  </a:xfrm>
                </p:grpSpPr>
                <p:sp>
                  <p:nvSpPr>
                    <p:cNvPr id="120" name="Oval 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499225" y="2017713"/>
                      <a:ext cx="36513" cy="3492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21" name="Oval 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499225" y="2018506"/>
                      <a:ext cx="34925" cy="3492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</p:grpSp>
            </p:grpSp>
            <p:grpSp>
              <p:nvGrpSpPr>
                <p:cNvPr id="113" name="组合 112"/>
                <p:cNvGrpSpPr/>
                <p:nvPr/>
              </p:nvGrpSpPr>
              <p:grpSpPr>
                <a:xfrm>
                  <a:off x="6596063" y="2233613"/>
                  <a:ext cx="131763" cy="136525"/>
                  <a:chOff x="6596063" y="2233613"/>
                  <a:chExt cx="131763" cy="136525"/>
                </a:xfrm>
              </p:grpSpPr>
              <p:sp>
                <p:nvSpPr>
                  <p:cNvPr id="114" name="Oval 82"/>
                  <p:cNvSpPr>
                    <a:spLocks noChangeArrowheads="1"/>
                  </p:cNvSpPr>
                  <p:nvPr/>
                </p:nvSpPr>
                <p:spPr bwMode="auto">
                  <a:xfrm>
                    <a:off x="6596063" y="2233613"/>
                    <a:ext cx="131763" cy="136525"/>
                  </a:xfrm>
                  <a:prstGeom prst="ellipse">
                    <a:avLst/>
                  </a:prstGeom>
                  <a:solidFill>
                    <a:srgbClr val="4BECC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115" name="组合 114"/>
                  <p:cNvGrpSpPr/>
                  <p:nvPr/>
                </p:nvGrpSpPr>
                <p:grpSpPr>
                  <a:xfrm>
                    <a:off x="6637338" y="2281238"/>
                    <a:ext cx="42862" cy="41275"/>
                    <a:chOff x="6637338" y="2281238"/>
                    <a:chExt cx="42862" cy="41275"/>
                  </a:xfrm>
                </p:grpSpPr>
                <p:sp>
                  <p:nvSpPr>
                    <p:cNvPr id="116" name="Oval 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637338" y="2281238"/>
                      <a:ext cx="41275" cy="4127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17" name="Oval 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645275" y="2284412"/>
                      <a:ext cx="34925" cy="3492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</p:grpSp>
        <p:grpSp>
          <p:nvGrpSpPr>
            <p:cNvPr id="140" name="组合 139"/>
            <p:cNvGrpSpPr/>
            <p:nvPr/>
          </p:nvGrpSpPr>
          <p:grpSpPr>
            <a:xfrm>
              <a:off x="4536403" y="1893962"/>
              <a:ext cx="403003" cy="391100"/>
              <a:chOff x="3526753" y="1818588"/>
              <a:chExt cx="403003" cy="391100"/>
            </a:xfrm>
          </p:grpSpPr>
          <p:sp>
            <p:nvSpPr>
              <p:cNvPr id="141" name="Freeform 92"/>
              <p:cNvSpPr>
                <a:spLocks/>
              </p:cNvSpPr>
              <p:nvPr/>
            </p:nvSpPr>
            <p:spPr bwMode="auto">
              <a:xfrm>
                <a:off x="3526753" y="1818588"/>
                <a:ext cx="403003" cy="249964"/>
              </a:xfrm>
              <a:custGeom>
                <a:avLst/>
                <a:gdLst>
                  <a:gd name="T0" fmla="*/ 20 w 63"/>
                  <a:gd name="T1" fmla="*/ 0 h 39"/>
                  <a:gd name="T2" fmla="*/ 44 w 63"/>
                  <a:gd name="T3" fmla="*/ 0 h 39"/>
                  <a:gd name="T4" fmla="*/ 63 w 63"/>
                  <a:gd name="T5" fmla="*/ 20 h 39"/>
                  <a:gd name="T6" fmla="*/ 63 w 63"/>
                  <a:gd name="T7" fmla="*/ 20 h 39"/>
                  <a:gd name="T8" fmla="*/ 44 w 63"/>
                  <a:gd name="T9" fmla="*/ 39 h 39"/>
                  <a:gd name="T10" fmla="*/ 20 w 63"/>
                  <a:gd name="T11" fmla="*/ 39 h 39"/>
                  <a:gd name="T12" fmla="*/ 0 w 63"/>
                  <a:gd name="T13" fmla="*/ 20 h 39"/>
                  <a:gd name="T14" fmla="*/ 0 w 63"/>
                  <a:gd name="T15" fmla="*/ 20 h 39"/>
                  <a:gd name="T16" fmla="*/ 20 w 63"/>
                  <a:gd name="T1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" h="39">
                    <a:moveTo>
                      <a:pt x="20" y="0"/>
                    </a:moveTo>
                    <a:cubicBezTo>
                      <a:pt x="44" y="0"/>
                      <a:pt x="44" y="0"/>
                      <a:pt x="44" y="0"/>
                    </a:cubicBezTo>
                    <a:cubicBezTo>
                      <a:pt x="55" y="0"/>
                      <a:pt x="63" y="9"/>
                      <a:pt x="63" y="20"/>
                    </a:cubicBezTo>
                    <a:cubicBezTo>
                      <a:pt x="63" y="20"/>
                      <a:pt x="63" y="20"/>
                      <a:pt x="63" y="20"/>
                    </a:cubicBezTo>
                    <a:cubicBezTo>
                      <a:pt x="63" y="31"/>
                      <a:pt x="55" y="39"/>
                      <a:pt x="44" y="39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9" y="39"/>
                      <a:pt x="0" y="31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Freeform 93"/>
              <p:cNvSpPr>
                <a:spLocks/>
              </p:cNvSpPr>
              <p:nvPr/>
            </p:nvSpPr>
            <p:spPr bwMode="auto">
              <a:xfrm>
                <a:off x="3577766" y="1869601"/>
                <a:ext cx="307779" cy="153039"/>
              </a:xfrm>
              <a:custGeom>
                <a:avLst/>
                <a:gdLst>
                  <a:gd name="T0" fmla="*/ 12 w 48"/>
                  <a:gd name="T1" fmla="*/ 0 h 24"/>
                  <a:gd name="T2" fmla="*/ 36 w 48"/>
                  <a:gd name="T3" fmla="*/ 0 h 24"/>
                  <a:gd name="T4" fmla="*/ 48 w 48"/>
                  <a:gd name="T5" fmla="*/ 12 h 24"/>
                  <a:gd name="T6" fmla="*/ 48 w 48"/>
                  <a:gd name="T7" fmla="*/ 12 h 24"/>
                  <a:gd name="T8" fmla="*/ 36 w 48"/>
                  <a:gd name="T9" fmla="*/ 24 h 24"/>
                  <a:gd name="T10" fmla="*/ 12 w 48"/>
                  <a:gd name="T11" fmla="*/ 24 h 24"/>
                  <a:gd name="T12" fmla="*/ 0 w 48"/>
                  <a:gd name="T13" fmla="*/ 12 h 24"/>
                  <a:gd name="T14" fmla="*/ 0 w 48"/>
                  <a:gd name="T15" fmla="*/ 12 h 24"/>
                  <a:gd name="T16" fmla="*/ 12 w 48"/>
                  <a:gd name="T1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24">
                    <a:moveTo>
                      <a:pt x="12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42" y="0"/>
                      <a:pt x="48" y="5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8"/>
                      <a:pt x="42" y="24"/>
                      <a:pt x="36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5" y="24"/>
                      <a:pt x="0" y="18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lose/>
                  </a:path>
                </a:pathLst>
              </a:custGeom>
              <a:solidFill>
                <a:srgbClr val="4BEC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143" name="Freeform 94"/>
              <p:cNvSpPr>
                <a:spLocks/>
              </p:cNvSpPr>
              <p:nvPr/>
            </p:nvSpPr>
            <p:spPr bwMode="auto">
              <a:xfrm>
                <a:off x="3686594" y="2068551"/>
                <a:ext cx="83322" cy="141137"/>
              </a:xfrm>
              <a:custGeom>
                <a:avLst/>
                <a:gdLst>
                  <a:gd name="T0" fmla="*/ 13 w 13"/>
                  <a:gd name="T1" fmla="*/ 0 h 22"/>
                  <a:gd name="T2" fmla="*/ 8 w 13"/>
                  <a:gd name="T3" fmla="*/ 20 h 22"/>
                  <a:gd name="T4" fmla="*/ 6 w 13"/>
                  <a:gd name="T5" fmla="*/ 20 h 22"/>
                  <a:gd name="T6" fmla="*/ 0 w 13"/>
                  <a:gd name="T7" fmla="*/ 0 h 22"/>
                  <a:gd name="T8" fmla="*/ 13 w 13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2">
                    <a:moveTo>
                      <a:pt x="13" y="0"/>
                    </a:moveTo>
                    <a:cubicBezTo>
                      <a:pt x="8" y="20"/>
                      <a:pt x="8" y="20"/>
                      <a:pt x="8" y="20"/>
                    </a:cubicBezTo>
                    <a:cubicBezTo>
                      <a:pt x="7" y="22"/>
                      <a:pt x="6" y="22"/>
                      <a:pt x="6" y="2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0"/>
                      <a:pt x="13" y="0"/>
                      <a:pt x="13" y="0"/>
                    </a:cubicBez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TextBox 85"/>
              <p:cNvSpPr txBox="1"/>
              <p:nvPr/>
            </p:nvSpPr>
            <p:spPr>
              <a:xfrm>
                <a:off x="3565267" y="1839725"/>
                <a:ext cx="337457" cy="1904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800" b="1" dirty="0">
                    <a:solidFill>
                      <a:schemeClr val="bg1"/>
                    </a:solidFill>
                  </a:rPr>
                  <a:t>69.1</a:t>
                </a:r>
                <a:endParaRPr lang="zh-CN" altLang="en-US" sz="8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5" name="组合 144"/>
            <p:cNvGrpSpPr/>
            <p:nvPr/>
          </p:nvGrpSpPr>
          <p:grpSpPr>
            <a:xfrm>
              <a:off x="7309811" y="3447078"/>
              <a:ext cx="403003" cy="391100"/>
              <a:chOff x="5722938" y="3249613"/>
              <a:chExt cx="376238" cy="365125"/>
            </a:xfrm>
          </p:grpSpPr>
          <p:sp>
            <p:nvSpPr>
              <p:cNvPr id="146" name="Freeform 96"/>
              <p:cNvSpPr>
                <a:spLocks/>
              </p:cNvSpPr>
              <p:nvPr/>
            </p:nvSpPr>
            <p:spPr bwMode="auto">
              <a:xfrm>
                <a:off x="5722938" y="3381375"/>
                <a:ext cx="376238" cy="233363"/>
              </a:xfrm>
              <a:custGeom>
                <a:avLst/>
                <a:gdLst>
                  <a:gd name="T0" fmla="*/ 19 w 63"/>
                  <a:gd name="T1" fmla="*/ 39 h 39"/>
                  <a:gd name="T2" fmla="*/ 43 w 63"/>
                  <a:gd name="T3" fmla="*/ 39 h 39"/>
                  <a:gd name="T4" fmla="*/ 63 w 63"/>
                  <a:gd name="T5" fmla="*/ 19 h 39"/>
                  <a:gd name="T6" fmla="*/ 63 w 63"/>
                  <a:gd name="T7" fmla="*/ 19 h 39"/>
                  <a:gd name="T8" fmla="*/ 43 w 63"/>
                  <a:gd name="T9" fmla="*/ 0 h 39"/>
                  <a:gd name="T10" fmla="*/ 19 w 63"/>
                  <a:gd name="T11" fmla="*/ 0 h 39"/>
                  <a:gd name="T12" fmla="*/ 0 w 63"/>
                  <a:gd name="T13" fmla="*/ 19 h 39"/>
                  <a:gd name="T14" fmla="*/ 0 w 63"/>
                  <a:gd name="T15" fmla="*/ 19 h 39"/>
                  <a:gd name="T16" fmla="*/ 19 w 63"/>
                  <a:gd name="T1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" h="39">
                    <a:moveTo>
                      <a:pt x="19" y="39"/>
                    </a:moveTo>
                    <a:cubicBezTo>
                      <a:pt x="43" y="39"/>
                      <a:pt x="43" y="39"/>
                      <a:pt x="43" y="39"/>
                    </a:cubicBezTo>
                    <a:cubicBezTo>
                      <a:pt x="54" y="39"/>
                      <a:pt x="63" y="30"/>
                      <a:pt x="63" y="19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63" y="9"/>
                      <a:pt x="54" y="0"/>
                      <a:pt x="4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8" y="0"/>
                      <a:pt x="0" y="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0"/>
                      <a:pt x="8" y="39"/>
                      <a:pt x="19" y="39"/>
                    </a:cubicBezTo>
                    <a:close/>
                  </a:path>
                </a:pathLst>
              </a:custGeom>
              <a:solidFill>
                <a:srgbClr val="DC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Freeform 97"/>
              <p:cNvSpPr>
                <a:spLocks/>
              </p:cNvSpPr>
              <p:nvPr/>
            </p:nvSpPr>
            <p:spPr bwMode="auto">
              <a:xfrm>
                <a:off x="5764213" y="3422650"/>
                <a:ext cx="287338" cy="144463"/>
              </a:xfrm>
              <a:custGeom>
                <a:avLst/>
                <a:gdLst>
                  <a:gd name="T0" fmla="*/ 12 w 48"/>
                  <a:gd name="T1" fmla="*/ 24 h 24"/>
                  <a:gd name="T2" fmla="*/ 36 w 48"/>
                  <a:gd name="T3" fmla="*/ 24 h 24"/>
                  <a:gd name="T4" fmla="*/ 48 w 48"/>
                  <a:gd name="T5" fmla="*/ 12 h 24"/>
                  <a:gd name="T6" fmla="*/ 48 w 48"/>
                  <a:gd name="T7" fmla="*/ 12 h 24"/>
                  <a:gd name="T8" fmla="*/ 36 w 48"/>
                  <a:gd name="T9" fmla="*/ 0 h 24"/>
                  <a:gd name="T10" fmla="*/ 12 w 48"/>
                  <a:gd name="T11" fmla="*/ 0 h 24"/>
                  <a:gd name="T12" fmla="*/ 0 w 48"/>
                  <a:gd name="T13" fmla="*/ 12 h 24"/>
                  <a:gd name="T14" fmla="*/ 0 w 48"/>
                  <a:gd name="T15" fmla="*/ 12 h 24"/>
                  <a:gd name="T16" fmla="*/ 12 w 48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24">
                    <a:moveTo>
                      <a:pt x="12" y="24"/>
                    </a:moveTo>
                    <a:cubicBezTo>
                      <a:pt x="36" y="24"/>
                      <a:pt x="36" y="24"/>
                      <a:pt x="36" y="24"/>
                    </a:cubicBezTo>
                    <a:cubicBezTo>
                      <a:pt x="43" y="24"/>
                      <a:pt x="48" y="19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6"/>
                      <a:pt x="43" y="0"/>
                      <a:pt x="36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9"/>
                      <a:pt x="6" y="24"/>
                      <a:pt x="12" y="24"/>
                    </a:cubicBezTo>
                    <a:close/>
                  </a:path>
                </a:pathLst>
              </a:custGeom>
              <a:solidFill>
                <a:srgbClr val="43C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148" name="组合 147"/>
              <p:cNvGrpSpPr/>
              <p:nvPr/>
            </p:nvGrpSpPr>
            <p:grpSpPr>
              <a:xfrm>
                <a:off x="5762265" y="3249613"/>
                <a:ext cx="315045" cy="332284"/>
                <a:chOff x="5762265" y="3249613"/>
                <a:chExt cx="315045" cy="332284"/>
              </a:xfrm>
            </p:grpSpPr>
            <p:sp>
              <p:nvSpPr>
                <p:cNvPr id="149" name="Freeform 98"/>
                <p:cNvSpPr>
                  <a:spLocks/>
                </p:cNvSpPr>
                <p:nvPr/>
              </p:nvSpPr>
              <p:spPr bwMode="auto">
                <a:xfrm>
                  <a:off x="5872163" y="3249613"/>
                  <a:ext cx="77788" cy="138113"/>
                </a:xfrm>
                <a:custGeom>
                  <a:avLst/>
                  <a:gdLst>
                    <a:gd name="T0" fmla="*/ 13 w 13"/>
                    <a:gd name="T1" fmla="*/ 23 h 23"/>
                    <a:gd name="T2" fmla="*/ 7 w 13"/>
                    <a:gd name="T3" fmla="*/ 2 h 23"/>
                    <a:gd name="T4" fmla="*/ 5 w 13"/>
                    <a:gd name="T5" fmla="*/ 2 h 23"/>
                    <a:gd name="T6" fmla="*/ 0 w 13"/>
                    <a:gd name="T7" fmla="*/ 23 h 23"/>
                    <a:gd name="T8" fmla="*/ 13 w 13"/>
                    <a:gd name="T9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23">
                      <a:moveTo>
                        <a:pt x="13" y="23"/>
                      </a:move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0"/>
                        <a:pt x="6" y="0"/>
                        <a:pt x="5" y="2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13" y="23"/>
                        <a:pt x="13" y="23"/>
                        <a:pt x="13" y="23"/>
                      </a:cubicBezTo>
                      <a:close/>
                    </a:path>
                  </a:pathLst>
                </a:custGeom>
                <a:solidFill>
                  <a:srgbClr val="DCDDD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0" name="TextBox 186"/>
                <p:cNvSpPr txBox="1"/>
                <p:nvPr/>
              </p:nvSpPr>
              <p:spPr>
                <a:xfrm>
                  <a:off x="5762265" y="3404139"/>
                  <a:ext cx="315045" cy="17775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800" b="1" dirty="0">
                      <a:solidFill>
                        <a:schemeClr val="bg1"/>
                      </a:solidFill>
                    </a:rPr>
                    <a:t>37.5</a:t>
                  </a:r>
                  <a:endParaRPr lang="zh-CN" altLang="en-US" sz="800" b="1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151" name="组合 150"/>
            <p:cNvGrpSpPr/>
            <p:nvPr/>
          </p:nvGrpSpPr>
          <p:grpSpPr>
            <a:xfrm>
              <a:off x="2845346" y="1389906"/>
              <a:ext cx="388395" cy="3133348"/>
              <a:chOff x="1554979" y="1361568"/>
              <a:chExt cx="362600" cy="2925248"/>
            </a:xfrm>
          </p:grpSpPr>
          <p:sp>
            <p:nvSpPr>
              <p:cNvPr id="152" name="TextBox 91"/>
              <p:cNvSpPr txBox="1"/>
              <p:nvPr/>
            </p:nvSpPr>
            <p:spPr>
              <a:xfrm>
                <a:off x="1554979" y="1361568"/>
                <a:ext cx="36260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b="1" dirty="0">
                    <a:solidFill>
                      <a:srgbClr val="B5B5B6"/>
                    </a:solidFill>
                    <a:latin typeface="Adobe Gothic Std B" pitchFamily="34" charset="-128"/>
                    <a:ea typeface="Adobe Gothic Std B" pitchFamily="34" charset="-128"/>
                  </a:rPr>
                  <a:t>100</a:t>
                </a:r>
                <a:endParaRPr lang="zh-CN" altLang="en-US" sz="900" b="1" dirty="0">
                  <a:solidFill>
                    <a:srgbClr val="B5B5B6"/>
                  </a:solidFill>
                  <a:latin typeface="Adobe Gothic Std B" pitchFamily="34" charset="-128"/>
                  <a:ea typeface="Adobe 繁黑體 Std B" pitchFamily="34" charset="-128"/>
                </a:endParaRPr>
              </a:p>
            </p:txBody>
          </p:sp>
          <p:sp>
            <p:nvSpPr>
              <p:cNvPr id="153" name="TextBox 192"/>
              <p:cNvSpPr txBox="1"/>
              <p:nvPr/>
            </p:nvSpPr>
            <p:spPr>
              <a:xfrm>
                <a:off x="1673602" y="4071372"/>
                <a:ext cx="24397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r">
                  <a:defRPr sz="800" b="1">
                    <a:solidFill>
                      <a:srgbClr val="B5B5B6"/>
                    </a:solidFill>
                    <a:latin typeface="Adobe Gothic Std B" pitchFamily="34" charset="-128"/>
                    <a:ea typeface="Adobe Gothic Std B" pitchFamily="34" charset="-128"/>
                  </a:defRPr>
                </a:lvl1pPr>
              </a:lstStyle>
              <a:p>
                <a:r>
                  <a:rPr lang="en-US" altLang="zh-CN" dirty="0"/>
                  <a:t>0</a:t>
                </a:r>
                <a:endParaRPr lang="zh-CN" altLang="en-US" dirty="0"/>
              </a:p>
            </p:txBody>
          </p:sp>
          <p:sp>
            <p:nvSpPr>
              <p:cNvPr id="154" name="TextBox 193"/>
              <p:cNvSpPr txBox="1"/>
              <p:nvPr/>
            </p:nvSpPr>
            <p:spPr>
              <a:xfrm>
                <a:off x="1614291" y="1903529"/>
                <a:ext cx="30328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r">
                  <a:defRPr sz="800" b="1">
                    <a:solidFill>
                      <a:srgbClr val="B5B5B6"/>
                    </a:solidFill>
                    <a:latin typeface="Adobe Gothic Std B" pitchFamily="34" charset="-128"/>
                    <a:ea typeface="Adobe Gothic Std B" pitchFamily="34" charset="-128"/>
                  </a:defRPr>
                </a:lvl1pPr>
              </a:lstStyle>
              <a:p>
                <a:r>
                  <a:rPr lang="en-US" altLang="zh-CN" dirty="0"/>
                  <a:t>80</a:t>
                </a:r>
                <a:endParaRPr lang="zh-CN" altLang="en-US" dirty="0"/>
              </a:p>
            </p:txBody>
          </p:sp>
          <p:sp>
            <p:nvSpPr>
              <p:cNvPr id="155" name="TextBox 194"/>
              <p:cNvSpPr txBox="1"/>
              <p:nvPr/>
            </p:nvSpPr>
            <p:spPr>
              <a:xfrm>
                <a:off x="1614291" y="2445490"/>
                <a:ext cx="30328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r">
                  <a:defRPr sz="800" b="1">
                    <a:solidFill>
                      <a:srgbClr val="B5B5B6"/>
                    </a:solidFill>
                    <a:latin typeface="Adobe Gothic Std B" pitchFamily="34" charset="-128"/>
                    <a:ea typeface="Adobe Gothic Std B" pitchFamily="34" charset="-128"/>
                  </a:defRPr>
                </a:lvl1pPr>
              </a:lstStyle>
              <a:p>
                <a:r>
                  <a:rPr lang="en-US" altLang="zh-CN" dirty="0"/>
                  <a:t>60</a:t>
                </a:r>
                <a:endParaRPr lang="zh-CN" altLang="en-US" dirty="0"/>
              </a:p>
            </p:txBody>
          </p:sp>
          <p:sp>
            <p:nvSpPr>
              <p:cNvPr id="156" name="TextBox 195"/>
              <p:cNvSpPr txBox="1"/>
              <p:nvPr/>
            </p:nvSpPr>
            <p:spPr>
              <a:xfrm>
                <a:off x="1614291" y="2987451"/>
                <a:ext cx="30328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r">
                  <a:defRPr sz="800" b="1">
                    <a:solidFill>
                      <a:srgbClr val="B5B5B6"/>
                    </a:solidFill>
                    <a:latin typeface="Adobe Gothic Std B" pitchFamily="34" charset="-128"/>
                    <a:ea typeface="Adobe Gothic Std B" pitchFamily="34" charset="-128"/>
                  </a:defRPr>
                </a:lvl1pPr>
              </a:lstStyle>
              <a:p>
                <a:r>
                  <a:rPr lang="en-US" altLang="zh-CN" dirty="0"/>
                  <a:t>40</a:t>
                </a:r>
                <a:endParaRPr lang="zh-CN" altLang="en-US" dirty="0"/>
              </a:p>
            </p:txBody>
          </p:sp>
          <p:sp>
            <p:nvSpPr>
              <p:cNvPr id="157" name="TextBox 196"/>
              <p:cNvSpPr txBox="1"/>
              <p:nvPr/>
            </p:nvSpPr>
            <p:spPr>
              <a:xfrm>
                <a:off x="1614291" y="3529412"/>
                <a:ext cx="30328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r">
                  <a:defRPr sz="800" b="1">
                    <a:solidFill>
                      <a:srgbClr val="B5B5B6"/>
                    </a:solidFill>
                    <a:latin typeface="Adobe Gothic Std B" pitchFamily="34" charset="-128"/>
                    <a:ea typeface="Adobe Gothic Std B" pitchFamily="34" charset="-128"/>
                  </a:defRPr>
                </a:lvl1pPr>
              </a:lstStyle>
              <a:p>
                <a:r>
                  <a:rPr lang="en-US" altLang="zh-CN" dirty="0"/>
                  <a:t>20</a:t>
                </a:r>
                <a:endParaRPr lang="zh-CN" altLang="en-US" dirty="0"/>
              </a:p>
            </p:txBody>
          </p:sp>
        </p:grpSp>
        <p:grpSp>
          <p:nvGrpSpPr>
            <p:cNvPr id="158" name="组合 157"/>
            <p:cNvGrpSpPr/>
            <p:nvPr/>
          </p:nvGrpSpPr>
          <p:grpSpPr>
            <a:xfrm>
              <a:off x="3939141" y="4421626"/>
              <a:ext cx="4151168" cy="230771"/>
              <a:chOff x="2929491" y="4307326"/>
              <a:chExt cx="4151168" cy="230771"/>
            </a:xfrm>
          </p:grpSpPr>
          <p:sp>
            <p:nvSpPr>
              <p:cNvPr id="159" name="TextBox 198"/>
              <p:cNvSpPr txBox="1"/>
              <p:nvPr/>
            </p:nvSpPr>
            <p:spPr>
              <a:xfrm>
                <a:off x="2929491" y="4307326"/>
                <a:ext cx="451924" cy="2307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b="1" dirty="0">
                    <a:solidFill>
                      <a:srgbClr val="B5B5B6"/>
                    </a:solidFill>
                    <a:latin typeface="Adobe Gothic Std B" pitchFamily="34" charset="-128"/>
                    <a:ea typeface="Adobe Gothic Std B" pitchFamily="34" charset="-128"/>
                  </a:rPr>
                  <a:t>2008</a:t>
                </a:r>
                <a:endParaRPr lang="zh-CN" altLang="en-US" sz="900" b="1" dirty="0">
                  <a:solidFill>
                    <a:srgbClr val="B5B5B6"/>
                  </a:solidFill>
                  <a:latin typeface="Adobe Gothic Std B" pitchFamily="34" charset="-128"/>
                  <a:ea typeface="Adobe 繁黑體 Std B" pitchFamily="34" charset="-128"/>
                </a:endParaRPr>
              </a:p>
            </p:txBody>
          </p:sp>
          <p:sp>
            <p:nvSpPr>
              <p:cNvPr id="160" name="TextBox 200"/>
              <p:cNvSpPr txBox="1"/>
              <p:nvPr/>
            </p:nvSpPr>
            <p:spPr>
              <a:xfrm>
                <a:off x="6628735" y="4307326"/>
                <a:ext cx="451924" cy="2307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b="1" dirty="0">
                    <a:solidFill>
                      <a:srgbClr val="B5B5B6"/>
                    </a:solidFill>
                    <a:latin typeface="Adobe Gothic Std B" pitchFamily="34" charset="-128"/>
                    <a:ea typeface="Adobe Gothic Std B" pitchFamily="34" charset="-128"/>
                  </a:rPr>
                  <a:t>2012</a:t>
                </a:r>
                <a:endParaRPr lang="zh-CN" altLang="en-US" sz="900" b="1" dirty="0">
                  <a:solidFill>
                    <a:srgbClr val="B5B5B6"/>
                  </a:solidFill>
                  <a:latin typeface="Adobe Gothic Std B" pitchFamily="34" charset="-128"/>
                  <a:ea typeface="Adobe 繁黑體 Std B" pitchFamily="34" charset="-128"/>
                </a:endParaRPr>
              </a:p>
            </p:txBody>
          </p:sp>
          <p:sp>
            <p:nvSpPr>
              <p:cNvPr id="161" name="TextBox 201"/>
              <p:cNvSpPr txBox="1"/>
              <p:nvPr/>
            </p:nvSpPr>
            <p:spPr>
              <a:xfrm>
                <a:off x="3854302" y="4307326"/>
                <a:ext cx="451924" cy="2307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b="1" dirty="0">
                    <a:solidFill>
                      <a:srgbClr val="B5B5B6"/>
                    </a:solidFill>
                    <a:latin typeface="Adobe Gothic Std B" pitchFamily="34" charset="-128"/>
                    <a:ea typeface="Adobe Gothic Std B" pitchFamily="34" charset="-128"/>
                  </a:rPr>
                  <a:t>2009</a:t>
                </a:r>
                <a:endParaRPr lang="zh-CN" altLang="en-US" sz="900" b="1" dirty="0">
                  <a:solidFill>
                    <a:srgbClr val="B5B5B6"/>
                  </a:solidFill>
                  <a:latin typeface="Adobe Gothic Std B" pitchFamily="34" charset="-128"/>
                  <a:ea typeface="Adobe 繁黑體 Std B" pitchFamily="34" charset="-128"/>
                </a:endParaRPr>
              </a:p>
            </p:txBody>
          </p:sp>
          <p:sp>
            <p:nvSpPr>
              <p:cNvPr id="162" name="TextBox 202"/>
              <p:cNvSpPr txBox="1"/>
              <p:nvPr/>
            </p:nvSpPr>
            <p:spPr>
              <a:xfrm>
                <a:off x="4779113" y="4307326"/>
                <a:ext cx="451924" cy="2307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b="1" dirty="0">
                    <a:solidFill>
                      <a:srgbClr val="B5B5B6"/>
                    </a:solidFill>
                    <a:latin typeface="Adobe Gothic Std B" pitchFamily="34" charset="-128"/>
                    <a:ea typeface="Adobe Gothic Std B" pitchFamily="34" charset="-128"/>
                  </a:rPr>
                  <a:t>2010</a:t>
                </a:r>
                <a:endParaRPr lang="zh-CN" altLang="en-US" sz="900" b="1" dirty="0">
                  <a:solidFill>
                    <a:srgbClr val="B5B5B6"/>
                  </a:solidFill>
                  <a:latin typeface="Adobe Gothic Std B" pitchFamily="34" charset="-128"/>
                  <a:ea typeface="Adobe 繁黑體 Std B" pitchFamily="34" charset="-128"/>
                </a:endParaRPr>
              </a:p>
            </p:txBody>
          </p:sp>
          <p:sp>
            <p:nvSpPr>
              <p:cNvPr id="163" name="TextBox 203"/>
              <p:cNvSpPr txBox="1"/>
              <p:nvPr/>
            </p:nvSpPr>
            <p:spPr>
              <a:xfrm>
                <a:off x="5703924" y="4307326"/>
                <a:ext cx="451924" cy="2307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800" b="1" dirty="0">
                    <a:solidFill>
                      <a:srgbClr val="B5B5B6"/>
                    </a:solidFill>
                    <a:latin typeface="Adobe Gothic Std B" pitchFamily="34" charset="-128"/>
                    <a:ea typeface="Adobe Gothic Std B" pitchFamily="34" charset="-128"/>
                  </a:rPr>
                  <a:t>2011</a:t>
                </a:r>
                <a:endParaRPr lang="zh-CN" altLang="en-US" sz="900" b="1" dirty="0">
                  <a:solidFill>
                    <a:srgbClr val="B5B5B6"/>
                  </a:solidFill>
                  <a:latin typeface="Adobe Gothic Std B" pitchFamily="34" charset="-128"/>
                  <a:ea typeface="Adobe 繁黑體 Std B" pitchFamily="34" charset="-128"/>
                </a:endParaRPr>
              </a:p>
            </p:txBody>
          </p:sp>
        </p:grpSp>
      </p:grpSp>
      <p:sp>
        <p:nvSpPr>
          <p:cNvPr id="165" name="文本框 164"/>
          <p:cNvSpPr txBox="1"/>
          <p:nvPr/>
        </p:nvSpPr>
        <p:spPr>
          <a:xfrm>
            <a:off x="2899938" y="339657"/>
            <a:ext cx="6392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Information Chart</a:t>
            </a:r>
            <a:endParaRPr lang="zh-CN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66" name="文本框 165"/>
          <p:cNvSpPr txBox="1"/>
          <p:nvPr/>
        </p:nvSpPr>
        <p:spPr>
          <a:xfrm>
            <a:off x="8678288" y="3449119"/>
            <a:ext cx="307556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这里是示例文字，请单击此处编辑成您的文字，这里是示例文字，请单击此处编辑成您的文字。</a:t>
            </a:r>
            <a:endParaRPr lang="zh-CN" altLang="en-US" sz="2000" spc="3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8932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4132263" y="2052638"/>
            <a:ext cx="3851275" cy="3781425"/>
            <a:chOff x="2627" y="1293"/>
            <a:chExt cx="2426" cy="2382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2627" y="1293"/>
              <a:ext cx="2426" cy="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Oval 5"/>
            <p:cNvSpPr>
              <a:spLocks noChangeArrowheads="1"/>
            </p:cNvSpPr>
            <p:nvPr/>
          </p:nvSpPr>
          <p:spPr bwMode="auto">
            <a:xfrm>
              <a:off x="2623" y="1297"/>
              <a:ext cx="2387" cy="2378"/>
            </a:xfrm>
            <a:prstGeom prst="ellipse">
              <a:avLst/>
            </a:prstGeom>
            <a:solidFill>
              <a:srgbClr val="EB4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2862" y="1805"/>
              <a:ext cx="2148" cy="1870"/>
            </a:xfrm>
            <a:custGeom>
              <a:avLst/>
              <a:gdLst>
                <a:gd name="T0" fmla="*/ 223 w 502"/>
                <a:gd name="T1" fmla="*/ 438 h 438"/>
                <a:gd name="T2" fmla="*/ 502 w 502"/>
                <a:gd name="T3" fmla="*/ 160 h 438"/>
                <a:gd name="T4" fmla="*/ 451 w 502"/>
                <a:gd name="T5" fmla="*/ 0 h 438"/>
                <a:gd name="T6" fmla="*/ 271 w 502"/>
                <a:gd name="T7" fmla="*/ 0 h 438"/>
                <a:gd name="T8" fmla="*/ 79 w 502"/>
                <a:gd name="T9" fmla="*/ 0 h 438"/>
                <a:gd name="T10" fmla="*/ 69 w 502"/>
                <a:gd name="T11" fmla="*/ 10 h 438"/>
                <a:gd name="T12" fmla="*/ 69 w 502"/>
                <a:gd name="T13" fmla="*/ 102 h 438"/>
                <a:gd name="T14" fmla="*/ 56 w 502"/>
                <a:gd name="T15" fmla="*/ 102 h 438"/>
                <a:gd name="T16" fmla="*/ 14 w 502"/>
                <a:gd name="T17" fmla="*/ 102 h 438"/>
                <a:gd name="T18" fmla="*/ 0 w 502"/>
                <a:gd name="T19" fmla="*/ 116 h 438"/>
                <a:gd name="T20" fmla="*/ 0 w 502"/>
                <a:gd name="T21" fmla="*/ 293 h 438"/>
                <a:gd name="T22" fmla="*/ 4 w 502"/>
                <a:gd name="T23" fmla="*/ 303 h 438"/>
                <a:gd name="T24" fmla="*/ 70 w 502"/>
                <a:gd name="T25" fmla="*/ 393 h 438"/>
                <a:gd name="T26" fmla="*/ 223 w 502"/>
                <a:gd name="T27" fmla="*/ 43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2" h="438">
                  <a:moveTo>
                    <a:pt x="223" y="438"/>
                  </a:moveTo>
                  <a:cubicBezTo>
                    <a:pt x="377" y="438"/>
                    <a:pt x="502" y="314"/>
                    <a:pt x="502" y="160"/>
                  </a:cubicBezTo>
                  <a:cubicBezTo>
                    <a:pt x="502" y="100"/>
                    <a:pt x="483" y="45"/>
                    <a:pt x="45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3" y="0"/>
                    <a:pt x="69" y="4"/>
                    <a:pt x="69" y="10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14" y="102"/>
                    <a:pt x="14" y="102"/>
                    <a:pt x="14" y="102"/>
                  </a:cubicBezTo>
                  <a:cubicBezTo>
                    <a:pt x="7" y="102"/>
                    <a:pt x="0" y="108"/>
                    <a:pt x="0" y="116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0" y="297"/>
                    <a:pt x="2" y="300"/>
                    <a:pt x="4" y="303"/>
                  </a:cubicBezTo>
                  <a:cubicBezTo>
                    <a:pt x="5" y="304"/>
                    <a:pt x="40" y="352"/>
                    <a:pt x="70" y="393"/>
                  </a:cubicBezTo>
                  <a:cubicBezTo>
                    <a:pt x="114" y="422"/>
                    <a:pt x="166" y="438"/>
                    <a:pt x="223" y="438"/>
                  </a:cubicBezTo>
                  <a:close/>
                </a:path>
              </a:pathLst>
            </a:custGeom>
            <a:solidFill>
              <a:srgbClr val="EB4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2747" y="2032"/>
              <a:ext cx="539" cy="332"/>
            </a:xfrm>
            <a:custGeom>
              <a:avLst/>
              <a:gdLst>
                <a:gd name="T0" fmla="*/ 100 w 126"/>
                <a:gd name="T1" fmla="*/ 26 h 78"/>
                <a:gd name="T2" fmla="*/ 95 w 126"/>
                <a:gd name="T3" fmla="*/ 27 h 78"/>
                <a:gd name="T4" fmla="*/ 61 w 126"/>
                <a:gd name="T5" fmla="*/ 0 h 78"/>
                <a:gd name="T6" fmla="*/ 25 w 126"/>
                <a:gd name="T7" fmla="*/ 35 h 78"/>
                <a:gd name="T8" fmla="*/ 25 w 126"/>
                <a:gd name="T9" fmla="*/ 36 h 78"/>
                <a:gd name="T10" fmla="*/ 21 w 126"/>
                <a:gd name="T11" fmla="*/ 35 h 78"/>
                <a:gd name="T12" fmla="*/ 0 w 126"/>
                <a:gd name="T13" fmla="*/ 56 h 78"/>
                <a:gd name="T14" fmla="*/ 21 w 126"/>
                <a:gd name="T15" fmla="*/ 78 h 78"/>
                <a:gd name="T16" fmla="*/ 100 w 126"/>
                <a:gd name="T17" fmla="*/ 78 h 78"/>
                <a:gd name="T18" fmla="*/ 126 w 126"/>
                <a:gd name="T19" fmla="*/ 52 h 78"/>
                <a:gd name="T20" fmla="*/ 100 w 126"/>
                <a:gd name="T21" fmla="*/ 2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6" h="78">
                  <a:moveTo>
                    <a:pt x="100" y="26"/>
                  </a:moveTo>
                  <a:cubicBezTo>
                    <a:pt x="98" y="26"/>
                    <a:pt x="97" y="26"/>
                    <a:pt x="95" y="27"/>
                  </a:cubicBezTo>
                  <a:cubicBezTo>
                    <a:pt x="91" y="11"/>
                    <a:pt x="77" y="0"/>
                    <a:pt x="61" y="0"/>
                  </a:cubicBezTo>
                  <a:cubicBezTo>
                    <a:pt x="41" y="0"/>
                    <a:pt x="25" y="16"/>
                    <a:pt x="25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4" y="35"/>
                    <a:pt x="22" y="35"/>
                    <a:pt x="21" y="35"/>
                  </a:cubicBezTo>
                  <a:cubicBezTo>
                    <a:pt x="9" y="35"/>
                    <a:pt x="0" y="45"/>
                    <a:pt x="0" y="56"/>
                  </a:cubicBezTo>
                  <a:cubicBezTo>
                    <a:pt x="0" y="68"/>
                    <a:pt x="9" y="78"/>
                    <a:pt x="21" y="78"/>
                  </a:cubicBezTo>
                  <a:cubicBezTo>
                    <a:pt x="100" y="78"/>
                    <a:pt x="100" y="78"/>
                    <a:pt x="100" y="78"/>
                  </a:cubicBezTo>
                  <a:cubicBezTo>
                    <a:pt x="115" y="78"/>
                    <a:pt x="126" y="66"/>
                    <a:pt x="126" y="52"/>
                  </a:cubicBezTo>
                  <a:cubicBezTo>
                    <a:pt x="126" y="38"/>
                    <a:pt x="115" y="26"/>
                    <a:pt x="100" y="26"/>
                  </a:cubicBezTo>
                  <a:close/>
                </a:path>
              </a:pathLst>
            </a:custGeom>
            <a:solidFill>
              <a:srgbClr val="BB12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4651" y="2360"/>
              <a:ext cx="359" cy="218"/>
            </a:xfrm>
            <a:custGeom>
              <a:avLst/>
              <a:gdLst>
                <a:gd name="T0" fmla="*/ 67 w 84"/>
                <a:gd name="T1" fmla="*/ 17 h 51"/>
                <a:gd name="T2" fmla="*/ 63 w 84"/>
                <a:gd name="T3" fmla="*/ 17 h 51"/>
                <a:gd name="T4" fmla="*/ 40 w 84"/>
                <a:gd name="T5" fmla="*/ 0 h 51"/>
                <a:gd name="T6" fmla="*/ 17 w 84"/>
                <a:gd name="T7" fmla="*/ 23 h 51"/>
                <a:gd name="T8" fmla="*/ 17 w 84"/>
                <a:gd name="T9" fmla="*/ 23 h 51"/>
                <a:gd name="T10" fmla="*/ 14 w 84"/>
                <a:gd name="T11" fmla="*/ 23 h 51"/>
                <a:gd name="T12" fmla="*/ 0 w 84"/>
                <a:gd name="T13" fmla="*/ 37 h 51"/>
                <a:gd name="T14" fmla="*/ 14 w 84"/>
                <a:gd name="T15" fmla="*/ 51 h 51"/>
                <a:gd name="T16" fmla="*/ 67 w 84"/>
                <a:gd name="T17" fmla="*/ 51 h 51"/>
                <a:gd name="T18" fmla="*/ 83 w 84"/>
                <a:gd name="T19" fmla="*/ 39 h 51"/>
                <a:gd name="T20" fmla="*/ 84 w 84"/>
                <a:gd name="T21" fmla="*/ 30 h 51"/>
                <a:gd name="T22" fmla="*/ 67 w 84"/>
                <a:gd name="T23" fmla="*/ 1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51">
                  <a:moveTo>
                    <a:pt x="67" y="17"/>
                  </a:moveTo>
                  <a:cubicBezTo>
                    <a:pt x="66" y="17"/>
                    <a:pt x="64" y="17"/>
                    <a:pt x="63" y="17"/>
                  </a:cubicBezTo>
                  <a:cubicBezTo>
                    <a:pt x="61" y="7"/>
                    <a:pt x="51" y="0"/>
                    <a:pt x="40" y="0"/>
                  </a:cubicBezTo>
                  <a:cubicBezTo>
                    <a:pt x="27" y="0"/>
                    <a:pt x="17" y="10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6" y="23"/>
                    <a:pt x="15" y="23"/>
                    <a:pt x="14" y="23"/>
                  </a:cubicBezTo>
                  <a:cubicBezTo>
                    <a:pt x="6" y="23"/>
                    <a:pt x="0" y="29"/>
                    <a:pt x="0" y="37"/>
                  </a:cubicBezTo>
                  <a:cubicBezTo>
                    <a:pt x="0" y="45"/>
                    <a:pt x="6" y="51"/>
                    <a:pt x="14" y="51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75" y="51"/>
                    <a:pt x="81" y="46"/>
                    <a:pt x="83" y="39"/>
                  </a:cubicBezTo>
                  <a:cubicBezTo>
                    <a:pt x="83" y="36"/>
                    <a:pt x="84" y="33"/>
                    <a:pt x="84" y="30"/>
                  </a:cubicBezTo>
                  <a:cubicBezTo>
                    <a:pt x="82" y="22"/>
                    <a:pt x="75" y="17"/>
                    <a:pt x="67" y="17"/>
                  </a:cubicBezTo>
                  <a:close/>
                </a:path>
              </a:pathLst>
            </a:custGeom>
            <a:solidFill>
              <a:srgbClr val="BB12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3932" y="1404"/>
              <a:ext cx="1001" cy="670"/>
            </a:xfrm>
            <a:custGeom>
              <a:avLst/>
              <a:gdLst>
                <a:gd name="T0" fmla="*/ 89 w 234"/>
                <a:gd name="T1" fmla="*/ 0 h 157"/>
                <a:gd name="T2" fmla="*/ 43 w 234"/>
                <a:gd name="T3" fmla="*/ 69 h 157"/>
                <a:gd name="T4" fmla="*/ 43 w 234"/>
                <a:gd name="T5" fmla="*/ 71 h 157"/>
                <a:gd name="T6" fmla="*/ 43 w 234"/>
                <a:gd name="T7" fmla="*/ 71 h 157"/>
                <a:gd name="T8" fmla="*/ 0 w 234"/>
                <a:gd name="T9" fmla="*/ 114 h 157"/>
                <a:gd name="T10" fmla="*/ 43 w 234"/>
                <a:gd name="T11" fmla="*/ 157 h 157"/>
                <a:gd name="T12" fmla="*/ 234 w 234"/>
                <a:gd name="T13" fmla="*/ 157 h 157"/>
                <a:gd name="T14" fmla="*/ 89 w 234"/>
                <a:gd name="T15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157">
                  <a:moveTo>
                    <a:pt x="89" y="0"/>
                  </a:moveTo>
                  <a:cubicBezTo>
                    <a:pt x="62" y="12"/>
                    <a:pt x="43" y="38"/>
                    <a:pt x="43" y="69"/>
                  </a:cubicBezTo>
                  <a:cubicBezTo>
                    <a:pt x="43" y="69"/>
                    <a:pt x="43" y="70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19" y="71"/>
                    <a:pt x="0" y="90"/>
                    <a:pt x="0" y="114"/>
                  </a:cubicBezTo>
                  <a:cubicBezTo>
                    <a:pt x="0" y="138"/>
                    <a:pt x="19" y="157"/>
                    <a:pt x="43" y="157"/>
                  </a:cubicBezTo>
                  <a:cubicBezTo>
                    <a:pt x="234" y="157"/>
                    <a:pt x="234" y="157"/>
                    <a:pt x="234" y="157"/>
                  </a:cubicBezTo>
                  <a:cubicBezTo>
                    <a:pt x="208" y="87"/>
                    <a:pt x="156" y="31"/>
                    <a:pt x="89" y="0"/>
                  </a:cubicBezTo>
                  <a:close/>
                </a:path>
              </a:pathLst>
            </a:custGeom>
            <a:solidFill>
              <a:srgbClr val="BB12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2862" y="1805"/>
              <a:ext cx="2020" cy="1434"/>
            </a:xfrm>
            <a:custGeom>
              <a:avLst/>
              <a:gdLst>
                <a:gd name="T0" fmla="*/ 462 w 472"/>
                <a:gd name="T1" fmla="*/ 0 h 336"/>
                <a:gd name="T2" fmla="*/ 271 w 472"/>
                <a:gd name="T3" fmla="*/ 0 h 336"/>
                <a:gd name="T4" fmla="*/ 79 w 472"/>
                <a:gd name="T5" fmla="*/ 0 h 336"/>
                <a:gd name="T6" fmla="*/ 69 w 472"/>
                <a:gd name="T7" fmla="*/ 10 h 336"/>
                <a:gd name="T8" fmla="*/ 69 w 472"/>
                <a:gd name="T9" fmla="*/ 102 h 336"/>
                <a:gd name="T10" fmla="*/ 56 w 472"/>
                <a:gd name="T11" fmla="*/ 102 h 336"/>
                <a:gd name="T12" fmla="*/ 14 w 472"/>
                <a:gd name="T13" fmla="*/ 102 h 336"/>
                <a:gd name="T14" fmla="*/ 0 w 472"/>
                <a:gd name="T15" fmla="*/ 116 h 336"/>
                <a:gd name="T16" fmla="*/ 0 w 472"/>
                <a:gd name="T17" fmla="*/ 293 h 336"/>
                <a:gd name="T18" fmla="*/ 14 w 472"/>
                <a:gd name="T19" fmla="*/ 307 h 336"/>
                <a:gd name="T20" fmla="*/ 56 w 472"/>
                <a:gd name="T21" fmla="*/ 307 h 336"/>
                <a:gd name="T22" fmla="*/ 98 w 472"/>
                <a:gd name="T23" fmla="*/ 307 h 336"/>
                <a:gd name="T24" fmla="*/ 112 w 472"/>
                <a:gd name="T25" fmla="*/ 293 h 336"/>
                <a:gd name="T26" fmla="*/ 112 w 472"/>
                <a:gd name="T27" fmla="*/ 293 h 336"/>
                <a:gd name="T28" fmla="*/ 124 w 472"/>
                <a:gd name="T29" fmla="*/ 293 h 336"/>
                <a:gd name="T30" fmla="*/ 222 w 472"/>
                <a:gd name="T31" fmla="*/ 293 h 336"/>
                <a:gd name="T32" fmla="*/ 211 w 472"/>
                <a:gd name="T33" fmla="*/ 326 h 336"/>
                <a:gd name="T34" fmla="*/ 203 w 472"/>
                <a:gd name="T35" fmla="*/ 326 h 336"/>
                <a:gd name="T36" fmla="*/ 197 w 472"/>
                <a:gd name="T37" fmla="*/ 333 h 336"/>
                <a:gd name="T38" fmla="*/ 197 w 472"/>
                <a:gd name="T39" fmla="*/ 336 h 336"/>
                <a:gd name="T40" fmla="*/ 271 w 472"/>
                <a:gd name="T41" fmla="*/ 336 h 336"/>
                <a:gd name="T42" fmla="*/ 343 w 472"/>
                <a:gd name="T43" fmla="*/ 336 h 336"/>
                <a:gd name="T44" fmla="*/ 343 w 472"/>
                <a:gd name="T45" fmla="*/ 333 h 336"/>
                <a:gd name="T46" fmla="*/ 337 w 472"/>
                <a:gd name="T47" fmla="*/ 326 h 336"/>
                <a:gd name="T48" fmla="*/ 329 w 472"/>
                <a:gd name="T49" fmla="*/ 326 h 336"/>
                <a:gd name="T50" fmla="*/ 318 w 472"/>
                <a:gd name="T51" fmla="*/ 293 h 336"/>
                <a:gd name="T52" fmla="*/ 462 w 472"/>
                <a:gd name="T53" fmla="*/ 293 h 336"/>
                <a:gd name="T54" fmla="*/ 472 w 472"/>
                <a:gd name="T55" fmla="*/ 283 h 336"/>
                <a:gd name="T56" fmla="*/ 472 w 472"/>
                <a:gd name="T57" fmla="*/ 254 h 336"/>
                <a:gd name="T58" fmla="*/ 472 w 472"/>
                <a:gd name="T59" fmla="*/ 10 h 336"/>
                <a:gd name="T60" fmla="*/ 462 w 472"/>
                <a:gd name="T61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72" h="336">
                  <a:moveTo>
                    <a:pt x="462" y="0"/>
                  </a:moveTo>
                  <a:cubicBezTo>
                    <a:pt x="271" y="0"/>
                    <a:pt x="271" y="0"/>
                    <a:pt x="271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3" y="0"/>
                    <a:pt x="69" y="4"/>
                    <a:pt x="69" y="10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14" y="102"/>
                    <a:pt x="14" y="102"/>
                    <a:pt x="14" y="102"/>
                  </a:cubicBezTo>
                  <a:cubicBezTo>
                    <a:pt x="7" y="102"/>
                    <a:pt x="0" y="108"/>
                    <a:pt x="0" y="116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0" y="301"/>
                    <a:pt x="7" y="307"/>
                    <a:pt x="14" y="307"/>
                  </a:cubicBezTo>
                  <a:cubicBezTo>
                    <a:pt x="56" y="307"/>
                    <a:pt x="56" y="307"/>
                    <a:pt x="56" y="307"/>
                  </a:cubicBezTo>
                  <a:cubicBezTo>
                    <a:pt x="98" y="307"/>
                    <a:pt x="98" y="307"/>
                    <a:pt x="98" y="307"/>
                  </a:cubicBezTo>
                  <a:cubicBezTo>
                    <a:pt x="106" y="307"/>
                    <a:pt x="112" y="301"/>
                    <a:pt x="112" y="293"/>
                  </a:cubicBezTo>
                  <a:cubicBezTo>
                    <a:pt x="112" y="293"/>
                    <a:pt x="112" y="293"/>
                    <a:pt x="112" y="293"/>
                  </a:cubicBezTo>
                  <a:cubicBezTo>
                    <a:pt x="124" y="293"/>
                    <a:pt x="124" y="293"/>
                    <a:pt x="124" y="293"/>
                  </a:cubicBezTo>
                  <a:cubicBezTo>
                    <a:pt x="222" y="293"/>
                    <a:pt x="222" y="293"/>
                    <a:pt x="222" y="293"/>
                  </a:cubicBezTo>
                  <a:cubicBezTo>
                    <a:pt x="219" y="304"/>
                    <a:pt x="215" y="315"/>
                    <a:pt x="211" y="326"/>
                  </a:cubicBezTo>
                  <a:cubicBezTo>
                    <a:pt x="203" y="326"/>
                    <a:pt x="203" y="326"/>
                    <a:pt x="203" y="326"/>
                  </a:cubicBezTo>
                  <a:cubicBezTo>
                    <a:pt x="200" y="326"/>
                    <a:pt x="197" y="329"/>
                    <a:pt x="197" y="333"/>
                  </a:cubicBezTo>
                  <a:cubicBezTo>
                    <a:pt x="197" y="336"/>
                    <a:pt x="197" y="336"/>
                    <a:pt x="197" y="336"/>
                  </a:cubicBezTo>
                  <a:cubicBezTo>
                    <a:pt x="271" y="336"/>
                    <a:pt x="271" y="336"/>
                    <a:pt x="271" y="336"/>
                  </a:cubicBezTo>
                  <a:cubicBezTo>
                    <a:pt x="343" y="336"/>
                    <a:pt x="343" y="336"/>
                    <a:pt x="343" y="336"/>
                  </a:cubicBezTo>
                  <a:cubicBezTo>
                    <a:pt x="343" y="333"/>
                    <a:pt x="343" y="333"/>
                    <a:pt x="343" y="333"/>
                  </a:cubicBezTo>
                  <a:cubicBezTo>
                    <a:pt x="343" y="329"/>
                    <a:pt x="341" y="326"/>
                    <a:pt x="337" y="326"/>
                  </a:cubicBezTo>
                  <a:cubicBezTo>
                    <a:pt x="329" y="326"/>
                    <a:pt x="329" y="326"/>
                    <a:pt x="329" y="326"/>
                  </a:cubicBezTo>
                  <a:cubicBezTo>
                    <a:pt x="325" y="315"/>
                    <a:pt x="322" y="304"/>
                    <a:pt x="318" y="293"/>
                  </a:cubicBezTo>
                  <a:cubicBezTo>
                    <a:pt x="462" y="293"/>
                    <a:pt x="462" y="293"/>
                    <a:pt x="462" y="293"/>
                  </a:cubicBezTo>
                  <a:cubicBezTo>
                    <a:pt x="467" y="293"/>
                    <a:pt x="472" y="288"/>
                    <a:pt x="472" y="283"/>
                  </a:cubicBezTo>
                  <a:cubicBezTo>
                    <a:pt x="472" y="254"/>
                    <a:pt x="472" y="254"/>
                    <a:pt x="472" y="254"/>
                  </a:cubicBezTo>
                  <a:cubicBezTo>
                    <a:pt x="472" y="10"/>
                    <a:pt x="472" y="10"/>
                    <a:pt x="472" y="10"/>
                  </a:cubicBezTo>
                  <a:cubicBezTo>
                    <a:pt x="472" y="4"/>
                    <a:pt x="467" y="0"/>
                    <a:pt x="462" y="0"/>
                  </a:cubicBezTo>
                  <a:close/>
                </a:path>
              </a:pathLst>
            </a:custGeom>
            <a:solidFill>
              <a:srgbClr val="BB12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2687" y="1985"/>
              <a:ext cx="543" cy="333"/>
            </a:xfrm>
            <a:custGeom>
              <a:avLst/>
              <a:gdLst>
                <a:gd name="T0" fmla="*/ 22 w 127"/>
                <a:gd name="T1" fmla="*/ 35 h 78"/>
                <a:gd name="T2" fmla="*/ 26 w 127"/>
                <a:gd name="T3" fmla="*/ 36 h 78"/>
                <a:gd name="T4" fmla="*/ 26 w 127"/>
                <a:gd name="T5" fmla="*/ 36 h 78"/>
                <a:gd name="T6" fmla="*/ 61 w 127"/>
                <a:gd name="T7" fmla="*/ 0 h 78"/>
                <a:gd name="T8" fmla="*/ 96 w 127"/>
                <a:gd name="T9" fmla="*/ 27 h 78"/>
                <a:gd name="T10" fmla="*/ 101 w 127"/>
                <a:gd name="T11" fmla="*/ 26 h 78"/>
                <a:gd name="T12" fmla="*/ 127 w 127"/>
                <a:gd name="T13" fmla="*/ 52 h 78"/>
                <a:gd name="T14" fmla="*/ 101 w 127"/>
                <a:gd name="T15" fmla="*/ 78 h 78"/>
                <a:gd name="T16" fmla="*/ 22 w 127"/>
                <a:gd name="T17" fmla="*/ 78 h 78"/>
                <a:gd name="T18" fmla="*/ 0 w 127"/>
                <a:gd name="T19" fmla="*/ 57 h 78"/>
                <a:gd name="T20" fmla="*/ 22 w 127"/>
                <a:gd name="T21" fmla="*/ 3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7" h="78">
                  <a:moveTo>
                    <a:pt x="22" y="35"/>
                  </a:moveTo>
                  <a:cubicBezTo>
                    <a:pt x="23" y="35"/>
                    <a:pt x="25" y="35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16"/>
                    <a:pt x="42" y="0"/>
                    <a:pt x="61" y="0"/>
                  </a:cubicBezTo>
                  <a:cubicBezTo>
                    <a:pt x="78" y="0"/>
                    <a:pt x="92" y="11"/>
                    <a:pt x="96" y="27"/>
                  </a:cubicBezTo>
                  <a:cubicBezTo>
                    <a:pt x="98" y="26"/>
                    <a:pt x="99" y="26"/>
                    <a:pt x="101" y="26"/>
                  </a:cubicBezTo>
                  <a:cubicBezTo>
                    <a:pt x="116" y="26"/>
                    <a:pt x="127" y="38"/>
                    <a:pt x="127" y="52"/>
                  </a:cubicBezTo>
                  <a:cubicBezTo>
                    <a:pt x="127" y="66"/>
                    <a:pt x="116" y="78"/>
                    <a:pt x="101" y="78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10" y="78"/>
                    <a:pt x="0" y="68"/>
                    <a:pt x="0" y="57"/>
                  </a:cubicBezTo>
                  <a:cubicBezTo>
                    <a:pt x="0" y="45"/>
                    <a:pt x="10" y="35"/>
                    <a:pt x="22" y="35"/>
                  </a:cubicBezTo>
                  <a:close/>
                </a:path>
              </a:pathLst>
            </a:custGeom>
            <a:solidFill>
              <a:srgbClr val="EEF7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4591" y="2313"/>
              <a:ext cx="364" cy="218"/>
            </a:xfrm>
            <a:custGeom>
              <a:avLst/>
              <a:gdLst>
                <a:gd name="T0" fmla="*/ 15 w 85"/>
                <a:gd name="T1" fmla="*/ 23 h 51"/>
                <a:gd name="T2" fmla="*/ 18 w 85"/>
                <a:gd name="T3" fmla="*/ 23 h 51"/>
                <a:gd name="T4" fmla="*/ 18 w 85"/>
                <a:gd name="T5" fmla="*/ 23 h 51"/>
                <a:gd name="T6" fmla="*/ 41 w 85"/>
                <a:gd name="T7" fmla="*/ 0 h 51"/>
                <a:gd name="T8" fmla="*/ 64 w 85"/>
                <a:gd name="T9" fmla="*/ 17 h 51"/>
                <a:gd name="T10" fmla="*/ 68 w 85"/>
                <a:gd name="T11" fmla="*/ 17 h 51"/>
                <a:gd name="T12" fmla="*/ 85 w 85"/>
                <a:gd name="T13" fmla="*/ 34 h 51"/>
                <a:gd name="T14" fmla="*/ 68 w 85"/>
                <a:gd name="T15" fmla="*/ 51 h 51"/>
                <a:gd name="T16" fmla="*/ 15 w 85"/>
                <a:gd name="T17" fmla="*/ 51 h 51"/>
                <a:gd name="T18" fmla="*/ 0 w 85"/>
                <a:gd name="T19" fmla="*/ 37 h 51"/>
                <a:gd name="T20" fmla="*/ 15 w 85"/>
                <a:gd name="T21" fmla="*/ 2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5" h="51">
                  <a:moveTo>
                    <a:pt x="15" y="23"/>
                  </a:moveTo>
                  <a:cubicBezTo>
                    <a:pt x="16" y="23"/>
                    <a:pt x="17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10"/>
                    <a:pt x="28" y="0"/>
                    <a:pt x="41" y="0"/>
                  </a:cubicBezTo>
                  <a:cubicBezTo>
                    <a:pt x="52" y="0"/>
                    <a:pt x="61" y="7"/>
                    <a:pt x="64" y="17"/>
                  </a:cubicBezTo>
                  <a:cubicBezTo>
                    <a:pt x="65" y="17"/>
                    <a:pt x="66" y="17"/>
                    <a:pt x="68" y="17"/>
                  </a:cubicBezTo>
                  <a:cubicBezTo>
                    <a:pt x="77" y="17"/>
                    <a:pt x="85" y="25"/>
                    <a:pt x="85" y="34"/>
                  </a:cubicBezTo>
                  <a:cubicBezTo>
                    <a:pt x="85" y="44"/>
                    <a:pt x="77" y="51"/>
                    <a:pt x="68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7" y="51"/>
                    <a:pt x="0" y="45"/>
                    <a:pt x="0" y="37"/>
                  </a:cubicBezTo>
                  <a:cubicBezTo>
                    <a:pt x="0" y="29"/>
                    <a:pt x="7" y="23"/>
                    <a:pt x="15" y="23"/>
                  </a:cubicBezTo>
                  <a:close/>
                </a:path>
              </a:pathLst>
            </a:custGeom>
            <a:solidFill>
              <a:srgbClr val="EEF7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3876" y="1336"/>
              <a:ext cx="1177" cy="691"/>
            </a:xfrm>
            <a:custGeom>
              <a:avLst/>
              <a:gdLst>
                <a:gd name="T0" fmla="*/ 43 w 275"/>
                <a:gd name="T1" fmla="*/ 76 h 162"/>
                <a:gd name="T2" fmla="*/ 43 w 275"/>
                <a:gd name="T3" fmla="*/ 76 h 162"/>
                <a:gd name="T4" fmla="*/ 43 w 275"/>
                <a:gd name="T5" fmla="*/ 74 h 162"/>
                <a:gd name="T6" fmla="*/ 117 w 275"/>
                <a:gd name="T7" fmla="*/ 0 h 162"/>
                <a:gd name="T8" fmla="*/ 187 w 275"/>
                <a:gd name="T9" fmla="*/ 52 h 162"/>
                <a:gd name="T10" fmla="*/ 206 w 275"/>
                <a:gd name="T11" fmla="*/ 48 h 162"/>
                <a:gd name="T12" fmla="*/ 249 w 275"/>
                <a:gd name="T13" fmla="*/ 91 h 162"/>
                <a:gd name="T14" fmla="*/ 246 w 275"/>
                <a:gd name="T15" fmla="*/ 107 h 162"/>
                <a:gd name="T16" fmla="*/ 247 w 275"/>
                <a:gd name="T17" fmla="*/ 107 h 162"/>
                <a:gd name="T18" fmla="*/ 275 w 275"/>
                <a:gd name="T19" fmla="*/ 134 h 162"/>
                <a:gd name="T20" fmla="*/ 247 w 275"/>
                <a:gd name="T21" fmla="*/ 162 h 162"/>
                <a:gd name="T22" fmla="*/ 43 w 275"/>
                <a:gd name="T23" fmla="*/ 162 h 162"/>
                <a:gd name="T24" fmla="*/ 0 w 275"/>
                <a:gd name="T25" fmla="*/ 119 h 162"/>
                <a:gd name="T26" fmla="*/ 43 w 275"/>
                <a:gd name="T27" fmla="*/ 7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5" h="162">
                  <a:moveTo>
                    <a:pt x="43" y="76"/>
                  </a:moveTo>
                  <a:cubicBezTo>
                    <a:pt x="43" y="76"/>
                    <a:pt x="43" y="76"/>
                    <a:pt x="43" y="76"/>
                  </a:cubicBezTo>
                  <a:cubicBezTo>
                    <a:pt x="43" y="75"/>
                    <a:pt x="43" y="75"/>
                    <a:pt x="43" y="74"/>
                  </a:cubicBezTo>
                  <a:cubicBezTo>
                    <a:pt x="43" y="33"/>
                    <a:pt x="76" y="0"/>
                    <a:pt x="117" y="0"/>
                  </a:cubicBezTo>
                  <a:cubicBezTo>
                    <a:pt x="150" y="0"/>
                    <a:pt x="178" y="22"/>
                    <a:pt x="187" y="52"/>
                  </a:cubicBezTo>
                  <a:cubicBezTo>
                    <a:pt x="193" y="50"/>
                    <a:pt x="199" y="48"/>
                    <a:pt x="206" y="48"/>
                  </a:cubicBezTo>
                  <a:cubicBezTo>
                    <a:pt x="229" y="48"/>
                    <a:pt x="249" y="68"/>
                    <a:pt x="249" y="91"/>
                  </a:cubicBezTo>
                  <a:cubicBezTo>
                    <a:pt x="249" y="97"/>
                    <a:pt x="248" y="102"/>
                    <a:pt x="246" y="107"/>
                  </a:cubicBezTo>
                  <a:cubicBezTo>
                    <a:pt x="246" y="107"/>
                    <a:pt x="247" y="107"/>
                    <a:pt x="247" y="107"/>
                  </a:cubicBezTo>
                  <a:cubicBezTo>
                    <a:pt x="262" y="107"/>
                    <a:pt x="275" y="119"/>
                    <a:pt x="275" y="134"/>
                  </a:cubicBezTo>
                  <a:cubicBezTo>
                    <a:pt x="275" y="150"/>
                    <a:pt x="262" y="162"/>
                    <a:pt x="247" y="162"/>
                  </a:cubicBezTo>
                  <a:cubicBezTo>
                    <a:pt x="43" y="162"/>
                    <a:pt x="43" y="162"/>
                    <a:pt x="43" y="162"/>
                  </a:cubicBezTo>
                  <a:cubicBezTo>
                    <a:pt x="19" y="162"/>
                    <a:pt x="0" y="143"/>
                    <a:pt x="0" y="119"/>
                  </a:cubicBezTo>
                  <a:cubicBezTo>
                    <a:pt x="0" y="95"/>
                    <a:pt x="19" y="76"/>
                    <a:pt x="43" y="76"/>
                  </a:cubicBezTo>
                  <a:close/>
                </a:path>
              </a:pathLst>
            </a:custGeom>
            <a:solidFill>
              <a:srgbClr val="EEF7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3705" y="2988"/>
              <a:ext cx="514" cy="179"/>
            </a:xfrm>
            <a:custGeom>
              <a:avLst/>
              <a:gdLst>
                <a:gd name="T0" fmla="*/ 14 w 120"/>
                <a:gd name="T1" fmla="*/ 0 h 42"/>
                <a:gd name="T2" fmla="*/ 0 w 120"/>
                <a:gd name="T3" fmla="*/ 42 h 42"/>
                <a:gd name="T4" fmla="*/ 120 w 120"/>
                <a:gd name="T5" fmla="*/ 42 h 42"/>
                <a:gd name="T6" fmla="*/ 106 w 120"/>
                <a:gd name="T7" fmla="*/ 0 h 42"/>
                <a:gd name="T8" fmla="*/ 14 w 120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42">
                  <a:moveTo>
                    <a:pt x="14" y="0"/>
                  </a:moveTo>
                  <a:cubicBezTo>
                    <a:pt x="9" y="14"/>
                    <a:pt x="5" y="28"/>
                    <a:pt x="0" y="42"/>
                  </a:cubicBezTo>
                  <a:cubicBezTo>
                    <a:pt x="40" y="42"/>
                    <a:pt x="80" y="42"/>
                    <a:pt x="120" y="42"/>
                  </a:cubicBezTo>
                  <a:cubicBezTo>
                    <a:pt x="116" y="28"/>
                    <a:pt x="111" y="14"/>
                    <a:pt x="106" y="0"/>
                  </a:cubicBezTo>
                  <a:cubicBezTo>
                    <a:pt x="76" y="0"/>
                    <a:pt x="45" y="0"/>
                    <a:pt x="14" y="0"/>
                  </a:cubicBezTo>
                  <a:close/>
                </a:path>
              </a:pathLst>
            </a:custGeom>
            <a:solidFill>
              <a:srgbClr val="9DC8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3650" y="3150"/>
              <a:ext cx="624" cy="43"/>
            </a:xfrm>
            <a:custGeom>
              <a:avLst/>
              <a:gdLst>
                <a:gd name="T0" fmla="*/ 140 w 146"/>
                <a:gd name="T1" fmla="*/ 0 h 10"/>
                <a:gd name="T2" fmla="*/ 6 w 146"/>
                <a:gd name="T3" fmla="*/ 0 h 10"/>
                <a:gd name="T4" fmla="*/ 0 w 146"/>
                <a:gd name="T5" fmla="*/ 7 h 10"/>
                <a:gd name="T6" fmla="*/ 0 w 146"/>
                <a:gd name="T7" fmla="*/ 10 h 10"/>
                <a:gd name="T8" fmla="*/ 146 w 146"/>
                <a:gd name="T9" fmla="*/ 10 h 10"/>
                <a:gd name="T10" fmla="*/ 146 w 146"/>
                <a:gd name="T11" fmla="*/ 7 h 10"/>
                <a:gd name="T12" fmla="*/ 140 w 146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6" h="10">
                  <a:moveTo>
                    <a:pt x="1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46" y="10"/>
                    <a:pt x="146" y="10"/>
                    <a:pt x="146" y="10"/>
                  </a:cubicBezTo>
                  <a:cubicBezTo>
                    <a:pt x="146" y="7"/>
                    <a:pt x="146" y="7"/>
                    <a:pt x="146" y="7"/>
                  </a:cubicBezTo>
                  <a:cubicBezTo>
                    <a:pt x="146" y="3"/>
                    <a:pt x="144" y="0"/>
                    <a:pt x="1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3098" y="2843"/>
              <a:ext cx="1728" cy="166"/>
            </a:xfrm>
            <a:custGeom>
              <a:avLst/>
              <a:gdLst>
                <a:gd name="T0" fmla="*/ 0 w 404"/>
                <a:gd name="T1" fmla="*/ 0 h 39"/>
                <a:gd name="T2" fmla="*/ 0 w 404"/>
                <a:gd name="T3" fmla="*/ 29 h 39"/>
                <a:gd name="T4" fmla="*/ 10 w 404"/>
                <a:gd name="T5" fmla="*/ 39 h 39"/>
                <a:gd name="T6" fmla="*/ 394 w 404"/>
                <a:gd name="T7" fmla="*/ 39 h 39"/>
                <a:gd name="T8" fmla="*/ 404 w 404"/>
                <a:gd name="T9" fmla="*/ 29 h 39"/>
                <a:gd name="T10" fmla="*/ 404 w 404"/>
                <a:gd name="T11" fmla="*/ 0 h 39"/>
                <a:gd name="T12" fmla="*/ 0 w 404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4" h="39">
                  <a:moveTo>
                    <a:pt x="0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34"/>
                    <a:pt x="5" y="39"/>
                    <a:pt x="10" y="39"/>
                  </a:cubicBezTo>
                  <a:cubicBezTo>
                    <a:pt x="394" y="39"/>
                    <a:pt x="394" y="39"/>
                    <a:pt x="394" y="39"/>
                  </a:cubicBezTo>
                  <a:cubicBezTo>
                    <a:pt x="399" y="39"/>
                    <a:pt x="404" y="34"/>
                    <a:pt x="404" y="29"/>
                  </a:cubicBezTo>
                  <a:cubicBezTo>
                    <a:pt x="404" y="0"/>
                    <a:pt x="404" y="0"/>
                    <a:pt x="40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3098" y="1758"/>
              <a:ext cx="1728" cy="1085"/>
            </a:xfrm>
            <a:custGeom>
              <a:avLst/>
              <a:gdLst>
                <a:gd name="T0" fmla="*/ 404 w 404"/>
                <a:gd name="T1" fmla="*/ 254 h 254"/>
                <a:gd name="T2" fmla="*/ 404 w 404"/>
                <a:gd name="T3" fmla="*/ 10 h 254"/>
                <a:gd name="T4" fmla="*/ 394 w 404"/>
                <a:gd name="T5" fmla="*/ 0 h 254"/>
                <a:gd name="T6" fmla="*/ 10 w 404"/>
                <a:gd name="T7" fmla="*/ 0 h 254"/>
                <a:gd name="T8" fmla="*/ 0 w 404"/>
                <a:gd name="T9" fmla="*/ 10 h 254"/>
                <a:gd name="T10" fmla="*/ 0 w 404"/>
                <a:gd name="T11" fmla="*/ 254 h 254"/>
                <a:gd name="T12" fmla="*/ 404 w 404"/>
                <a:gd name="T13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4" h="254">
                  <a:moveTo>
                    <a:pt x="404" y="254"/>
                  </a:moveTo>
                  <a:cubicBezTo>
                    <a:pt x="404" y="10"/>
                    <a:pt x="404" y="10"/>
                    <a:pt x="404" y="10"/>
                  </a:cubicBezTo>
                  <a:cubicBezTo>
                    <a:pt x="404" y="4"/>
                    <a:pt x="399" y="0"/>
                    <a:pt x="39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254"/>
                    <a:pt x="0" y="254"/>
                    <a:pt x="0" y="254"/>
                  </a:cubicBezTo>
                  <a:lnTo>
                    <a:pt x="404" y="254"/>
                  </a:lnTo>
                  <a:close/>
                </a:path>
              </a:pathLst>
            </a:custGeom>
            <a:solidFill>
              <a:srgbClr val="4084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3705" y="2988"/>
              <a:ext cx="261" cy="179"/>
            </a:xfrm>
            <a:custGeom>
              <a:avLst/>
              <a:gdLst>
                <a:gd name="T0" fmla="*/ 61 w 61"/>
                <a:gd name="T1" fmla="*/ 0 h 42"/>
                <a:gd name="T2" fmla="*/ 14 w 61"/>
                <a:gd name="T3" fmla="*/ 0 h 42"/>
                <a:gd name="T4" fmla="*/ 0 w 61"/>
                <a:gd name="T5" fmla="*/ 42 h 42"/>
                <a:gd name="T6" fmla="*/ 61 w 61"/>
                <a:gd name="T7" fmla="*/ 42 h 42"/>
                <a:gd name="T8" fmla="*/ 61 w 61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2">
                  <a:moveTo>
                    <a:pt x="61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9" y="14"/>
                    <a:pt x="5" y="28"/>
                    <a:pt x="0" y="42"/>
                  </a:cubicBezTo>
                  <a:cubicBezTo>
                    <a:pt x="61" y="42"/>
                    <a:pt x="61" y="42"/>
                    <a:pt x="61" y="42"/>
                  </a:cubicBezTo>
                  <a:lnTo>
                    <a:pt x="61" y="0"/>
                  </a:lnTo>
                  <a:close/>
                </a:path>
              </a:pathLst>
            </a:custGeom>
            <a:solidFill>
              <a:srgbClr val="8CBD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3650" y="3150"/>
              <a:ext cx="316" cy="43"/>
            </a:xfrm>
            <a:custGeom>
              <a:avLst/>
              <a:gdLst>
                <a:gd name="T0" fmla="*/ 74 w 74"/>
                <a:gd name="T1" fmla="*/ 0 h 10"/>
                <a:gd name="T2" fmla="*/ 6 w 74"/>
                <a:gd name="T3" fmla="*/ 0 h 10"/>
                <a:gd name="T4" fmla="*/ 0 w 74"/>
                <a:gd name="T5" fmla="*/ 7 h 10"/>
                <a:gd name="T6" fmla="*/ 0 w 74"/>
                <a:gd name="T7" fmla="*/ 10 h 10"/>
                <a:gd name="T8" fmla="*/ 74 w 74"/>
                <a:gd name="T9" fmla="*/ 10 h 10"/>
                <a:gd name="T10" fmla="*/ 74 w 74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0">
                  <a:moveTo>
                    <a:pt x="7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74" y="10"/>
                    <a:pt x="74" y="10"/>
                    <a:pt x="74" y="10"/>
                  </a:cubicBezTo>
                  <a:lnTo>
                    <a:pt x="74" y="0"/>
                  </a:lnTo>
                  <a:close/>
                </a:path>
              </a:pathLst>
            </a:custGeom>
            <a:solidFill>
              <a:srgbClr val="F7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3098" y="2843"/>
              <a:ext cx="868" cy="166"/>
            </a:xfrm>
            <a:custGeom>
              <a:avLst/>
              <a:gdLst>
                <a:gd name="T0" fmla="*/ 203 w 203"/>
                <a:gd name="T1" fmla="*/ 0 h 39"/>
                <a:gd name="T2" fmla="*/ 0 w 203"/>
                <a:gd name="T3" fmla="*/ 0 h 39"/>
                <a:gd name="T4" fmla="*/ 0 w 203"/>
                <a:gd name="T5" fmla="*/ 29 h 39"/>
                <a:gd name="T6" fmla="*/ 10 w 203"/>
                <a:gd name="T7" fmla="*/ 39 h 39"/>
                <a:gd name="T8" fmla="*/ 203 w 203"/>
                <a:gd name="T9" fmla="*/ 39 h 39"/>
                <a:gd name="T10" fmla="*/ 203 w 203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3" h="39">
                  <a:moveTo>
                    <a:pt x="20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4"/>
                    <a:pt x="5" y="39"/>
                    <a:pt x="10" y="39"/>
                  </a:cubicBezTo>
                  <a:cubicBezTo>
                    <a:pt x="203" y="39"/>
                    <a:pt x="203" y="39"/>
                    <a:pt x="203" y="39"/>
                  </a:cubicBezTo>
                  <a:lnTo>
                    <a:pt x="203" y="0"/>
                  </a:lnTo>
                  <a:close/>
                </a:path>
              </a:pathLst>
            </a:custGeom>
            <a:solidFill>
              <a:srgbClr val="F7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>
              <a:off x="3098" y="1758"/>
              <a:ext cx="868" cy="1085"/>
            </a:xfrm>
            <a:custGeom>
              <a:avLst/>
              <a:gdLst>
                <a:gd name="T0" fmla="*/ 203 w 203"/>
                <a:gd name="T1" fmla="*/ 0 h 254"/>
                <a:gd name="T2" fmla="*/ 10 w 203"/>
                <a:gd name="T3" fmla="*/ 0 h 254"/>
                <a:gd name="T4" fmla="*/ 0 w 203"/>
                <a:gd name="T5" fmla="*/ 10 h 254"/>
                <a:gd name="T6" fmla="*/ 0 w 203"/>
                <a:gd name="T7" fmla="*/ 254 h 254"/>
                <a:gd name="T8" fmla="*/ 203 w 203"/>
                <a:gd name="T9" fmla="*/ 254 h 254"/>
                <a:gd name="T10" fmla="*/ 203 w 203"/>
                <a:gd name="T11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3" h="254">
                  <a:moveTo>
                    <a:pt x="203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203" y="254"/>
                    <a:pt x="203" y="254"/>
                    <a:pt x="203" y="254"/>
                  </a:cubicBezTo>
                  <a:lnTo>
                    <a:pt x="203" y="0"/>
                  </a:lnTo>
                  <a:close/>
                </a:path>
              </a:pathLst>
            </a:custGeom>
            <a:solidFill>
              <a:srgbClr val="4084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22"/>
            <p:cNvSpPr>
              <a:spLocks noChangeArrowheads="1"/>
            </p:cNvSpPr>
            <p:nvPr/>
          </p:nvSpPr>
          <p:spPr bwMode="auto">
            <a:xfrm>
              <a:off x="3175" y="1827"/>
              <a:ext cx="1579" cy="943"/>
            </a:xfrm>
            <a:prstGeom prst="rect">
              <a:avLst/>
            </a:prstGeom>
            <a:solidFill>
              <a:srgbClr val="26AF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3"/>
            <p:cNvSpPr>
              <a:spLocks noChangeArrowheads="1"/>
            </p:cNvSpPr>
            <p:nvPr/>
          </p:nvSpPr>
          <p:spPr bwMode="auto">
            <a:xfrm>
              <a:off x="3175" y="1827"/>
              <a:ext cx="791" cy="943"/>
            </a:xfrm>
            <a:prstGeom prst="rect">
              <a:avLst/>
            </a:prstGeom>
            <a:solidFill>
              <a:srgbClr val="009E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24"/>
            <p:cNvSpPr>
              <a:spLocks noChangeArrowheads="1"/>
            </p:cNvSpPr>
            <p:nvPr/>
          </p:nvSpPr>
          <p:spPr bwMode="auto">
            <a:xfrm>
              <a:off x="3205" y="1972"/>
              <a:ext cx="1514" cy="76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3427" y="2010"/>
              <a:ext cx="261" cy="22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4309" y="2010"/>
              <a:ext cx="162" cy="22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4099" y="2010"/>
              <a:ext cx="167" cy="22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28"/>
            <p:cNvSpPr>
              <a:spLocks noChangeArrowheads="1"/>
            </p:cNvSpPr>
            <p:nvPr/>
          </p:nvSpPr>
          <p:spPr bwMode="auto">
            <a:xfrm>
              <a:off x="3889" y="2010"/>
              <a:ext cx="167" cy="22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Rectangle 29"/>
            <p:cNvSpPr>
              <a:spLocks noChangeArrowheads="1"/>
            </p:cNvSpPr>
            <p:nvPr/>
          </p:nvSpPr>
          <p:spPr bwMode="auto">
            <a:xfrm>
              <a:off x="3427" y="2121"/>
              <a:ext cx="471" cy="517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30"/>
            <p:cNvSpPr>
              <a:spLocks noChangeArrowheads="1"/>
            </p:cNvSpPr>
            <p:nvPr/>
          </p:nvSpPr>
          <p:spPr bwMode="auto">
            <a:xfrm>
              <a:off x="3966" y="2130"/>
              <a:ext cx="278" cy="38"/>
            </a:xfrm>
            <a:prstGeom prst="rect">
              <a:avLst/>
            </a:prstGeom>
            <a:solidFill>
              <a:srgbClr val="00A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31"/>
            <p:cNvSpPr>
              <a:spLocks noChangeArrowheads="1"/>
            </p:cNvSpPr>
            <p:nvPr/>
          </p:nvSpPr>
          <p:spPr bwMode="auto">
            <a:xfrm>
              <a:off x="3966" y="2228"/>
              <a:ext cx="505" cy="21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32"/>
            <p:cNvSpPr>
              <a:spLocks noChangeArrowheads="1"/>
            </p:cNvSpPr>
            <p:nvPr/>
          </p:nvSpPr>
          <p:spPr bwMode="auto">
            <a:xfrm>
              <a:off x="3966" y="2300"/>
              <a:ext cx="428" cy="22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Rectangle 33"/>
            <p:cNvSpPr>
              <a:spLocks noChangeArrowheads="1"/>
            </p:cNvSpPr>
            <p:nvPr/>
          </p:nvSpPr>
          <p:spPr bwMode="auto">
            <a:xfrm>
              <a:off x="3966" y="2369"/>
              <a:ext cx="475" cy="25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4"/>
            <p:cNvSpPr>
              <a:spLocks/>
            </p:cNvSpPr>
            <p:nvPr/>
          </p:nvSpPr>
          <p:spPr bwMode="auto">
            <a:xfrm>
              <a:off x="3175" y="2241"/>
              <a:ext cx="162" cy="529"/>
            </a:xfrm>
            <a:custGeom>
              <a:avLst/>
              <a:gdLst>
                <a:gd name="T0" fmla="*/ 24 w 38"/>
                <a:gd name="T1" fmla="*/ 0 h 124"/>
                <a:gd name="T2" fmla="*/ 0 w 38"/>
                <a:gd name="T3" fmla="*/ 0 h 124"/>
                <a:gd name="T4" fmla="*/ 0 w 38"/>
                <a:gd name="T5" fmla="*/ 124 h 124"/>
                <a:gd name="T6" fmla="*/ 38 w 38"/>
                <a:gd name="T7" fmla="*/ 124 h 124"/>
                <a:gd name="T8" fmla="*/ 38 w 38"/>
                <a:gd name="T9" fmla="*/ 14 h 124"/>
                <a:gd name="T10" fmla="*/ 24 w 38"/>
                <a:gd name="T11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24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7"/>
                    <a:pt x="31" y="0"/>
                    <a:pt x="24" y="0"/>
                  </a:cubicBezTo>
                  <a:close/>
                </a:path>
              </a:pathLst>
            </a:custGeom>
            <a:solidFill>
              <a:srgbClr val="F1F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Rectangle 35"/>
            <p:cNvSpPr>
              <a:spLocks noChangeArrowheads="1"/>
            </p:cNvSpPr>
            <p:nvPr/>
          </p:nvSpPr>
          <p:spPr bwMode="auto">
            <a:xfrm>
              <a:off x="3175" y="2736"/>
              <a:ext cx="162" cy="34"/>
            </a:xfrm>
            <a:prstGeom prst="rect">
              <a:avLst/>
            </a:prstGeom>
            <a:solidFill>
              <a:srgbClr val="0093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Rectangle 36"/>
            <p:cNvSpPr>
              <a:spLocks noChangeArrowheads="1"/>
            </p:cNvSpPr>
            <p:nvPr/>
          </p:nvSpPr>
          <p:spPr bwMode="auto">
            <a:xfrm>
              <a:off x="3966" y="2441"/>
              <a:ext cx="373" cy="26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Rectangle 37"/>
            <p:cNvSpPr>
              <a:spLocks noChangeArrowheads="1"/>
            </p:cNvSpPr>
            <p:nvPr/>
          </p:nvSpPr>
          <p:spPr bwMode="auto">
            <a:xfrm>
              <a:off x="3966" y="2531"/>
              <a:ext cx="163" cy="68"/>
            </a:xfrm>
            <a:prstGeom prst="rect">
              <a:avLst/>
            </a:prstGeom>
            <a:solidFill>
              <a:srgbClr val="00A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Rectangle 38"/>
            <p:cNvSpPr>
              <a:spLocks noChangeArrowheads="1"/>
            </p:cNvSpPr>
            <p:nvPr/>
          </p:nvSpPr>
          <p:spPr bwMode="auto">
            <a:xfrm>
              <a:off x="3996" y="2557"/>
              <a:ext cx="107" cy="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9"/>
            <p:cNvSpPr>
              <a:spLocks/>
            </p:cNvSpPr>
            <p:nvPr/>
          </p:nvSpPr>
          <p:spPr bwMode="auto">
            <a:xfrm>
              <a:off x="3205" y="1848"/>
              <a:ext cx="1514" cy="124"/>
            </a:xfrm>
            <a:custGeom>
              <a:avLst/>
              <a:gdLst>
                <a:gd name="T0" fmla="*/ 344 w 354"/>
                <a:gd name="T1" fmla="*/ 0 h 29"/>
                <a:gd name="T2" fmla="*/ 10 w 354"/>
                <a:gd name="T3" fmla="*/ 0 h 29"/>
                <a:gd name="T4" fmla="*/ 0 w 354"/>
                <a:gd name="T5" fmla="*/ 10 h 29"/>
                <a:gd name="T6" fmla="*/ 0 w 354"/>
                <a:gd name="T7" fmla="*/ 29 h 29"/>
                <a:gd name="T8" fmla="*/ 354 w 354"/>
                <a:gd name="T9" fmla="*/ 29 h 29"/>
                <a:gd name="T10" fmla="*/ 354 w 354"/>
                <a:gd name="T11" fmla="*/ 10 h 29"/>
                <a:gd name="T12" fmla="*/ 344 w 354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4" h="29">
                  <a:moveTo>
                    <a:pt x="344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354" y="29"/>
                    <a:pt x="354" y="29"/>
                    <a:pt x="354" y="29"/>
                  </a:cubicBezTo>
                  <a:cubicBezTo>
                    <a:pt x="354" y="10"/>
                    <a:pt x="354" y="10"/>
                    <a:pt x="354" y="10"/>
                  </a:cubicBezTo>
                  <a:cubicBezTo>
                    <a:pt x="354" y="4"/>
                    <a:pt x="350" y="0"/>
                    <a:pt x="344" y="0"/>
                  </a:cubicBezTo>
                  <a:close/>
                </a:path>
              </a:pathLst>
            </a:cu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Oval 40"/>
            <p:cNvSpPr>
              <a:spLocks noChangeArrowheads="1"/>
            </p:cNvSpPr>
            <p:nvPr/>
          </p:nvSpPr>
          <p:spPr bwMode="auto">
            <a:xfrm>
              <a:off x="3247" y="1886"/>
              <a:ext cx="48" cy="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Oval 41"/>
            <p:cNvSpPr>
              <a:spLocks noChangeArrowheads="1"/>
            </p:cNvSpPr>
            <p:nvPr/>
          </p:nvSpPr>
          <p:spPr bwMode="auto">
            <a:xfrm>
              <a:off x="3312" y="1886"/>
              <a:ext cx="51" cy="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Oval 42"/>
            <p:cNvSpPr>
              <a:spLocks noChangeArrowheads="1"/>
            </p:cNvSpPr>
            <p:nvPr/>
          </p:nvSpPr>
          <p:spPr bwMode="auto">
            <a:xfrm>
              <a:off x="3380" y="1886"/>
              <a:ext cx="47" cy="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Rectangle 43"/>
            <p:cNvSpPr>
              <a:spLocks noChangeArrowheads="1"/>
            </p:cNvSpPr>
            <p:nvPr/>
          </p:nvSpPr>
          <p:spPr bwMode="auto">
            <a:xfrm>
              <a:off x="3496" y="1891"/>
              <a:ext cx="1159" cy="4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Rectangle 44"/>
            <p:cNvSpPr>
              <a:spLocks noChangeArrowheads="1"/>
            </p:cNvSpPr>
            <p:nvPr/>
          </p:nvSpPr>
          <p:spPr bwMode="auto">
            <a:xfrm>
              <a:off x="3427" y="2010"/>
              <a:ext cx="261" cy="22"/>
            </a:xfrm>
            <a:prstGeom prst="rect">
              <a:avLst/>
            </a:prstGeom>
            <a:solidFill>
              <a:srgbClr val="95D4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Rectangle 45"/>
            <p:cNvSpPr>
              <a:spLocks noChangeArrowheads="1"/>
            </p:cNvSpPr>
            <p:nvPr/>
          </p:nvSpPr>
          <p:spPr bwMode="auto">
            <a:xfrm>
              <a:off x="3889" y="2010"/>
              <a:ext cx="77" cy="22"/>
            </a:xfrm>
            <a:prstGeom prst="rect">
              <a:avLst/>
            </a:prstGeom>
            <a:solidFill>
              <a:srgbClr val="95D4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Rectangle 46"/>
            <p:cNvSpPr>
              <a:spLocks noChangeArrowheads="1"/>
            </p:cNvSpPr>
            <p:nvPr/>
          </p:nvSpPr>
          <p:spPr bwMode="auto">
            <a:xfrm>
              <a:off x="3427" y="2121"/>
              <a:ext cx="471" cy="517"/>
            </a:xfrm>
            <a:prstGeom prst="rect">
              <a:avLst/>
            </a:prstGeom>
            <a:solidFill>
              <a:srgbClr val="95D4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7"/>
            <p:cNvSpPr>
              <a:spLocks/>
            </p:cNvSpPr>
            <p:nvPr/>
          </p:nvSpPr>
          <p:spPr bwMode="auto">
            <a:xfrm>
              <a:off x="3205" y="1848"/>
              <a:ext cx="761" cy="124"/>
            </a:xfrm>
            <a:custGeom>
              <a:avLst/>
              <a:gdLst>
                <a:gd name="T0" fmla="*/ 178 w 178"/>
                <a:gd name="T1" fmla="*/ 0 h 29"/>
                <a:gd name="T2" fmla="*/ 10 w 178"/>
                <a:gd name="T3" fmla="*/ 0 h 29"/>
                <a:gd name="T4" fmla="*/ 0 w 178"/>
                <a:gd name="T5" fmla="*/ 10 h 29"/>
                <a:gd name="T6" fmla="*/ 0 w 178"/>
                <a:gd name="T7" fmla="*/ 29 h 29"/>
                <a:gd name="T8" fmla="*/ 178 w 178"/>
                <a:gd name="T9" fmla="*/ 29 h 29"/>
                <a:gd name="T10" fmla="*/ 178 w 178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" h="29">
                  <a:moveTo>
                    <a:pt x="178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8" y="29"/>
                    <a:pt x="178" y="29"/>
                    <a:pt x="178" y="29"/>
                  </a:cubicBezTo>
                  <a:lnTo>
                    <a:pt x="178" y="0"/>
                  </a:lnTo>
                  <a:close/>
                </a:path>
              </a:pathLst>
            </a:custGeom>
            <a:solidFill>
              <a:srgbClr val="95D4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Oval 48"/>
            <p:cNvSpPr>
              <a:spLocks noChangeArrowheads="1"/>
            </p:cNvSpPr>
            <p:nvPr/>
          </p:nvSpPr>
          <p:spPr bwMode="auto">
            <a:xfrm>
              <a:off x="3247" y="1886"/>
              <a:ext cx="48" cy="47"/>
            </a:xfrm>
            <a:prstGeom prst="ellipse">
              <a:avLst/>
            </a:prstGeom>
            <a:solidFill>
              <a:srgbClr val="F1F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Oval 49"/>
            <p:cNvSpPr>
              <a:spLocks noChangeArrowheads="1"/>
            </p:cNvSpPr>
            <p:nvPr/>
          </p:nvSpPr>
          <p:spPr bwMode="auto">
            <a:xfrm>
              <a:off x="3312" y="1886"/>
              <a:ext cx="51" cy="47"/>
            </a:xfrm>
            <a:prstGeom prst="ellipse">
              <a:avLst/>
            </a:prstGeom>
            <a:solidFill>
              <a:srgbClr val="F1F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Oval 50"/>
            <p:cNvSpPr>
              <a:spLocks noChangeArrowheads="1"/>
            </p:cNvSpPr>
            <p:nvPr/>
          </p:nvSpPr>
          <p:spPr bwMode="auto">
            <a:xfrm>
              <a:off x="3380" y="1886"/>
              <a:ext cx="47" cy="47"/>
            </a:xfrm>
            <a:prstGeom prst="ellipse">
              <a:avLst/>
            </a:prstGeom>
            <a:solidFill>
              <a:srgbClr val="F1F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Rectangle 51"/>
            <p:cNvSpPr>
              <a:spLocks noChangeArrowheads="1"/>
            </p:cNvSpPr>
            <p:nvPr/>
          </p:nvSpPr>
          <p:spPr bwMode="auto">
            <a:xfrm>
              <a:off x="3496" y="1891"/>
              <a:ext cx="470" cy="42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2"/>
            <p:cNvSpPr>
              <a:spLocks/>
            </p:cNvSpPr>
            <p:nvPr/>
          </p:nvSpPr>
          <p:spPr bwMode="auto">
            <a:xfrm>
              <a:off x="3098" y="2843"/>
              <a:ext cx="239" cy="166"/>
            </a:xfrm>
            <a:custGeom>
              <a:avLst/>
              <a:gdLst>
                <a:gd name="T0" fmla="*/ 56 w 56"/>
                <a:gd name="T1" fmla="*/ 0 h 39"/>
                <a:gd name="T2" fmla="*/ 0 w 56"/>
                <a:gd name="T3" fmla="*/ 0 h 39"/>
                <a:gd name="T4" fmla="*/ 0 w 56"/>
                <a:gd name="T5" fmla="*/ 29 h 39"/>
                <a:gd name="T6" fmla="*/ 10 w 56"/>
                <a:gd name="T7" fmla="*/ 39 h 39"/>
                <a:gd name="T8" fmla="*/ 56 w 56"/>
                <a:gd name="T9" fmla="*/ 39 h 39"/>
                <a:gd name="T10" fmla="*/ 56 w 56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39">
                  <a:moveTo>
                    <a:pt x="5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4"/>
                    <a:pt x="5" y="39"/>
                    <a:pt x="10" y="39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rgbClr val="DBDC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3"/>
            <p:cNvSpPr>
              <a:spLocks/>
            </p:cNvSpPr>
            <p:nvPr/>
          </p:nvSpPr>
          <p:spPr bwMode="auto">
            <a:xfrm>
              <a:off x="3098" y="2241"/>
              <a:ext cx="239" cy="602"/>
            </a:xfrm>
            <a:custGeom>
              <a:avLst/>
              <a:gdLst>
                <a:gd name="T0" fmla="*/ 77 w 239"/>
                <a:gd name="T1" fmla="*/ 0 h 602"/>
                <a:gd name="T2" fmla="*/ 0 w 239"/>
                <a:gd name="T3" fmla="*/ 0 h 602"/>
                <a:gd name="T4" fmla="*/ 0 w 239"/>
                <a:gd name="T5" fmla="*/ 602 h 602"/>
                <a:gd name="T6" fmla="*/ 239 w 239"/>
                <a:gd name="T7" fmla="*/ 602 h 602"/>
                <a:gd name="T8" fmla="*/ 239 w 239"/>
                <a:gd name="T9" fmla="*/ 529 h 602"/>
                <a:gd name="T10" fmla="*/ 77 w 239"/>
                <a:gd name="T11" fmla="*/ 529 h 602"/>
                <a:gd name="T12" fmla="*/ 77 w 239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9" h="602">
                  <a:moveTo>
                    <a:pt x="77" y="0"/>
                  </a:moveTo>
                  <a:lnTo>
                    <a:pt x="0" y="0"/>
                  </a:lnTo>
                  <a:lnTo>
                    <a:pt x="0" y="602"/>
                  </a:lnTo>
                  <a:lnTo>
                    <a:pt x="239" y="602"/>
                  </a:lnTo>
                  <a:lnTo>
                    <a:pt x="239" y="529"/>
                  </a:lnTo>
                  <a:lnTo>
                    <a:pt x="77" y="529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4F9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4"/>
            <p:cNvSpPr>
              <a:spLocks/>
            </p:cNvSpPr>
            <p:nvPr/>
          </p:nvSpPr>
          <p:spPr bwMode="auto">
            <a:xfrm>
              <a:off x="2807" y="2194"/>
              <a:ext cx="479" cy="875"/>
            </a:xfrm>
            <a:custGeom>
              <a:avLst/>
              <a:gdLst>
                <a:gd name="T0" fmla="*/ 14 w 112"/>
                <a:gd name="T1" fmla="*/ 205 h 205"/>
                <a:gd name="T2" fmla="*/ 0 w 112"/>
                <a:gd name="T3" fmla="*/ 191 h 205"/>
                <a:gd name="T4" fmla="*/ 0 w 112"/>
                <a:gd name="T5" fmla="*/ 14 h 205"/>
                <a:gd name="T6" fmla="*/ 14 w 112"/>
                <a:gd name="T7" fmla="*/ 0 h 205"/>
                <a:gd name="T8" fmla="*/ 98 w 112"/>
                <a:gd name="T9" fmla="*/ 0 h 205"/>
                <a:gd name="T10" fmla="*/ 112 w 112"/>
                <a:gd name="T11" fmla="*/ 14 h 205"/>
                <a:gd name="T12" fmla="*/ 112 w 112"/>
                <a:gd name="T13" fmla="*/ 191 h 205"/>
                <a:gd name="T14" fmla="*/ 98 w 112"/>
                <a:gd name="T15" fmla="*/ 205 h 205"/>
                <a:gd name="T16" fmla="*/ 14 w 112"/>
                <a:gd name="T1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205">
                  <a:moveTo>
                    <a:pt x="14" y="205"/>
                  </a:moveTo>
                  <a:cubicBezTo>
                    <a:pt x="6" y="205"/>
                    <a:pt x="0" y="199"/>
                    <a:pt x="0" y="19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105" y="0"/>
                    <a:pt x="112" y="6"/>
                    <a:pt x="112" y="14"/>
                  </a:cubicBezTo>
                  <a:cubicBezTo>
                    <a:pt x="112" y="191"/>
                    <a:pt x="112" y="191"/>
                    <a:pt x="112" y="191"/>
                  </a:cubicBezTo>
                  <a:cubicBezTo>
                    <a:pt x="112" y="199"/>
                    <a:pt x="105" y="205"/>
                    <a:pt x="98" y="205"/>
                  </a:cubicBezTo>
                  <a:lnTo>
                    <a:pt x="14" y="205"/>
                  </a:lnTo>
                  <a:close/>
                </a:path>
              </a:pathLst>
            </a:custGeom>
            <a:solidFill>
              <a:srgbClr val="4084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5"/>
            <p:cNvSpPr>
              <a:spLocks/>
            </p:cNvSpPr>
            <p:nvPr/>
          </p:nvSpPr>
          <p:spPr bwMode="auto">
            <a:xfrm>
              <a:off x="2807" y="2194"/>
              <a:ext cx="239" cy="875"/>
            </a:xfrm>
            <a:custGeom>
              <a:avLst/>
              <a:gdLst>
                <a:gd name="T0" fmla="*/ 56 w 56"/>
                <a:gd name="T1" fmla="*/ 0 h 205"/>
                <a:gd name="T2" fmla="*/ 14 w 56"/>
                <a:gd name="T3" fmla="*/ 0 h 205"/>
                <a:gd name="T4" fmla="*/ 0 w 56"/>
                <a:gd name="T5" fmla="*/ 14 h 205"/>
                <a:gd name="T6" fmla="*/ 0 w 56"/>
                <a:gd name="T7" fmla="*/ 191 h 205"/>
                <a:gd name="T8" fmla="*/ 14 w 56"/>
                <a:gd name="T9" fmla="*/ 205 h 205"/>
                <a:gd name="T10" fmla="*/ 56 w 56"/>
                <a:gd name="T11" fmla="*/ 205 h 205"/>
                <a:gd name="T12" fmla="*/ 56 w 56"/>
                <a:gd name="T13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205">
                  <a:moveTo>
                    <a:pt x="56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9"/>
                    <a:pt x="6" y="205"/>
                    <a:pt x="14" y="205"/>
                  </a:cubicBezTo>
                  <a:cubicBezTo>
                    <a:pt x="56" y="205"/>
                    <a:pt x="56" y="205"/>
                    <a:pt x="56" y="205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rgbClr val="4084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6"/>
            <p:cNvSpPr>
              <a:spLocks/>
            </p:cNvSpPr>
            <p:nvPr/>
          </p:nvSpPr>
          <p:spPr bwMode="auto">
            <a:xfrm>
              <a:off x="2986" y="2983"/>
              <a:ext cx="120" cy="43"/>
            </a:xfrm>
            <a:custGeom>
              <a:avLst/>
              <a:gdLst>
                <a:gd name="T0" fmla="*/ 0 w 28"/>
                <a:gd name="T1" fmla="*/ 4 h 10"/>
                <a:gd name="T2" fmla="*/ 5 w 28"/>
                <a:gd name="T3" fmla="*/ 0 h 10"/>
                <a:gd name="T4" fmla="*/ 23 w 28"/>
                <a:gd name="T5" fmla="*/ 0 h 10"/>
                <a:gd name="T6" fmla="*/ 28 w 28"/>
                <a:gd name="T7" fmla="*/ 4 h 10"/>
                <a:gd name="T8" fmla="*/ 28 w 28"/>
                <a:gd name="T9" fmla="*/ 6 h 10"/>
                <a:gd name="T10" fmla="*/ 23 w 28"/>
                <a:gd name="T11" fmla="*/ 10 h 10"/>
                <a:gd name="T12" fmla="*/ 5 w 28"/>
                <a:gd name="T13" fmla="*/ 10 h 10"/>
                <a:gd name="T14" fmla="*/ 0 w 28"/>
                <a:gd name="T15" fmla="*/ 6 h 10"/>
                <a:gd name="T16" fmla="*/ 0 w 28"/>
                <a:gd name="T1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10">
                  <a:moveTo>
                    <a:pt x="0" y="4"/>
                  </a:moveTo>
                  <a:cubicBezTo>
                    <a:pt x="0" y="2"/>
                    <a:pt x="2" y="0"/>
                    <a:pt x="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8" y="2"/>
                    <a:pt x="28" y="4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8"/>
                    <a:pt x="25" y="10"/>
                    <a:pt x="23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516A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7"/>
            <p:cNvSpPr>
              <a:spLocks/>
            </p:cNvSpPr>
            <p:nvPr/>
          </p:nvSpPr>
          <p:spPr bwMode="auto">
            <a:xfrm>
              <a:off x="2986" y="2983"/>
              <a:ext cx="60" cy="43"/>
            </a:xfrm>
            <a:custGeom>
              <a:avLst/>
              <a:gdLst>
                <a:gd name="T0" fmla="*/ 14 w 14"/>
                <a:gd name="T1" fmla="*/ 0 h 10"/>
                <a:gd name="T2" fmla="*/ 5 w 14"/>
                <a:gd name="T3" fmla="*/ 0 h 10"/>
                <a:gd name="T4" fmla="*/ 0 w 14"/>
                <a:gd name="T5" fmla="*/ 4 h 10"/>
                <a:gd name="T6" fmla="*/ 0 w 14"/>
                <a:gd name="T7" fmla="*/ 6 h 10"/>
                <a:gd name="T8" fmla="*/ 5 w 14"/>
                <a:gd name="T9" fmla="*/ 10 h 10"/>
                <a:gd name="T10" fmla="*/ 14 w 14"/>
                <a:gd name="T11" fmla="*/ 10 h 10"/>
                <a:gd name="T12" fmla="*/ 14 w 1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0">
                  <a:moveTo>
                    <a:pt x="14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8"/>
                    <a:pt x="2" y="10"/>
                    <a:pt x="5" y="10"/>
                  </a:cubicBezTo>
                  <a:cubicBezTo>
                    <a:pt x="14" y="10"/>
                    <a:pt x="14" y="10"/>
                    <a:pt x="14" y="10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4A60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58"/>
            <p:cNvSpPr>
              <a:spLocks/>
            </p:cNvSpPr>
            <p:nvPr/>
          </p:nvSpPr>
          <p:spPr bwMode="auto">
            <a:xfrm>
              <a:off x="2991" y="2988"/>
              <a:ext cx="107" cy="34"/>
            </a:xfrm>
            <a:custGeom>
              <a:avLst/>
              <a:gdLst>
                <a:gd name="T0" fmla="*/ 25 w 25"/>
                <a:gd name="T1" fmla="*/ 5 h 8"/>
                <a:gd name="T2" fmla="*/ 22 w 25"/>
                <a:gd name="T3" fmla="*/ 8 h 8"/>
                <a:gd name="T4" fmla="*/ 4 w 25"/>
                <a:gd name="T5" fmla="*/ 8 h 8"/>
                <a:gd name="T6" fmla="*/ 0 w 25"/>
                <a:gd name="T7" fmla="*/ 5 h 8"/>
                <a:gd name="T8" fmla="*/ 0 w 25"/>
                <a:gd name="T9" fmla="*/ 3 h 8"/>
                <a:gd name="T10" fmla="*/ 4 w 25"/>
                <a:gd name="T11" fmla="*/ 0 h 8"/>
                <a:gd name="T12" fmla="*/ 22 w 25"/>
                <a:gd name="T13" fmla="*/ 0 h 8"/>
                <a:gd name="T14" fmla="*/ 25 w 25"/>
                <a:gd name="T15" fmla="*/ 3 h 8"/>
                <a:gd name="T16" fmla="*/ 25 w 25"/>
                <a:gd name="T1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8">
                  <a:moveTo>
                    <a:pt x="25" y="5"/>
                  </a:moveTo>
                  <a:cubicBezTo>
                    <a:pt x="25" y="6"/>
                    <a:pt x="24" y="8"/>
                    <a:pt x="22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5" y="1"/>
                    <a:pt x="25" y="3"/>
                  </a:cubicBezTo>
                  <a:lnTo>
                    <a:pt x="25" y="5"/>
                  </a:lnTo>
                  <a:close/>
                </a:path>
              </a:pathLst>
            </a:custGeom>
            <a:solidFill>
              <a:srgbClr val="4F9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59"/>
            <p:cNvSpPr>
              <a:spLocks/>
            </p:cNvSpPr>
            <p:nvPr/>
          </p:nvSpPr>
          <p:spPr bwMode="auto">
            <a:xfrm>
              <a:off x="2991" y="2988"/>
              <a:ext cx="55" cy="34"/>
            </a:xfrm>
            <a:custGeom>
              <a:avLst/>
              <a:gdLst>
                <a:gd name="T0" fmla="*/ 13 w 13"/>
                <a:gd name="T1" fmla="*/ 0 h 8"/>
                <a:gd name="T2" fmla="*/ 4 w 13"/>
                <a:gd name="T3" fmla="*/ 0 h 8"/>
                <a:gd name="T4" fmla="*/ 0 w 13"/>
                <a:gd name="T5" fmla="*/ 3 h 8"/>
                <a:gd name="T6" fmla="*/ 0 w 13"/>
                <a:gd name="T7" fmla="*/ 5 h 8"/>
                <a:gd name="T8" fmla="*/ 4 w 13"/>
                <a:gd name="T9" fmla="*/ 8 h 8"/>
                <a:gd name="T10" fmla="*/ 13 w 13"/>
                <a:gd name="T11" fmla="*/ 8 h 8"/>
                <a:gd name="T12" fmla="*/ 13 w 13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8">
                  <a:moveTo>
                    <a:pt x="13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3" y="8"/>
                    <a:pt x="13" y="8"/>
                    <a:pt x="13" y="8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4F9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Oval 60"/>
            <p:cNvSpPr>
              <a:spLocks noChangeArrowheads="1"/>
            </p:cNvSpPr>
            <p:nvPr/>
          </p:nvSpPr>
          <p:spPr bwMode="auto">
            <a:xfrm>
              <a:off x="3029" y="2241"/>
              <a:ext cx="34" cy="34"/>
            </a:xfrm>
            <a:prstGeom prst="ellipse">
              <a:avLst/>
            </a:prstGeom>
            <a:solidFill>
              <a:srgbClr val="1634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1"/>
            <p:cNvSpPr>
              <a:spLocks/>
            </p:cNvSpPr>
            <p:nvPr/>
          </p:nvSpPr>
          <p:spPr bwMode="auto">
            <a:xfrm>
              <a:off x="3029" y="2241"/>
              <a:ext cx="17" cy="34"/>
            </a:xfrm>
            <a:custGeom>
              <a:avLst/>
              <a:gdLst>
                <a:gd name="T0" fmla="*/ 4 w 4"/>
                <a:gd name="T1" fmla="*/ 0 h 8"/>
                <a:gd name="T2" fmla="*/ 0 w 4"/>
                <a:gd name="T3" fmla="*/ 4 h 8"/>
                <a:gd name="T4" fmla="*/ 4 w 4"/>
                <a:gd name="T5" fmla="*/ 8 h 8"/>
                <a:gd name="T6" fmla="*/ 4 w 4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8"/>
                    <a:pt x="4" y="8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042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Oval 62"/>
            <p:cNvSpPr>
              <a:spLocks noChangeArrowheads="1"/>
            </p:cNvSpPr>
            <p:nvPr/>
          </p:nvSpPr>
          <p:spPr bwMode="auto">
            <a:xfrm>
              <a:off x="3038" y="2249"/>
              <a:ext cx="17" cy="17"/>
            </a:xfrm>
            <a:prstGeom prst="ellipse">
              <a:avLst/>
            </a:prstGeom>
            <a:solidFill>
              <a:srgbClr val="4F9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Rectangle 63"/>
            <p:cNvSpPr>
              <a:spLocks noChangeArrowheads="1"/>
            </p:cNvSpPr>
            <p:nvPr/>
          </p:nvSpPr>
          <p:spPr bwMode="auto">
            <a:xfrm>
              <a:off x="2841" y="2326"/>
              <a:ext cx="411" cy="610"/>
            </a:xfrm>
            <a:prstGeom prst="rect">
              <a:avLst/>
            </a:prstGeom>
            <a:solidFill>
              <a:srgbClr val="EAF4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Rectangle 64"/>
            <p:cNvSpPr>
              <a:spLocks noChangeArrowheads="1"/>
            </p:cNvSpPr>
            <p:nvPr/>
          </p:nvSpPr>
          <p:spPr bwMode="auto">
            <a:xfrm>
              <a:off x="3046" y="2326"/>
              <a:ext cx="206" cy="610"/>
            </a:xfrm>
            <a:prstGeom prst="rect">
              <a:avLst/>
            </a:prstGeom>
            <a:solidFill>
              <a:srgbClr val="F8FC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Rectangle 65"/>
            <p:cNvSpPr>
              <a:spLocks noChangeArrowheads="1"/>
            </p:cNvSpPr>
            <p:nvPr/>
          </p:nvSpPr>
          <p:spPr bwMode="auto">
            <a:xfrm>
              <a:off x="2862" y="2356"/>
              <a:ext cx="94" cy="8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Rectangle 66"/>
            <p:cNvSpPr>
              <a:spLocks noChangeArrowheads="1"/>
            </p:cNvSpPr>
            <p:nvPr/>
          </p:nvSpPr>
          <p:spPr bwMode="auto">
            <a:xfrm>
              <a:off x="2862" y="2527"/>
              <a:ext cx="99" cy="8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Rectangle 67"/>
            <p:cNvSpPr>
              <a:spLocks noChangeArrowheads="1"/>
            </p:cNvSpPr>
            <p:nvPr/>
          </p:nvSpPr>
          <p:spPr bwMode="auto">
            <a:xfrm>
              <a:off x="2982" y="2603"/>
              <a:ext cx="47" cy="111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Rectangle 68"/>
            <p:cNvSpPr>
              <a:spLocks noChangeArrowheads="1"/>
            </p:cNvSpPr>
            <p:nvPr/>
          </p:nvSpPr>
          <p:spPr bwMode="auto">
            <a:xfrm>
              <a:off x="2862" y="2552"/>
              <a:ext cx="364" cy="5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Rectangle 69"/>
            <p:cNvSpPr>
              <a:spLocks noChangeArrowheads="1"/>
            </p:cNvSpPr>
            <p:nvPr/>
          </p:nvSpPr>
          <p:spPr bwMode="auto">
            <a:xfrm>
              <a:off x="2862" y="2732"/>
              <a:ext cx="364" cy="8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Rectangle 70"/>
            <p:cNvSpPr>
              <a:spLocks noChangeArrowheads="1"/>
            </p:cNvSpPr>
            <p:nvPr/>
          </p:nvSpPr>
          <p:spPr bwMode="auto">
            <a:xfrm>
              <a:off x="2862" y="2757"/>
              <a:ext cx="364" cy="9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Rectangle 71"/>
            <p:cNvSpPr>
              <a:spLocks noChangeArrowheads="1"/>
            </p:cNvSpPr>
            <p:nvPr/>
          </p:nvSpPr>
          <p:spPr bwMode="auto">
            <a:xfrm>
              <a:off x="2862" y="2574"/>
              <a:ext cx="364" cy="8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Rectangle 72"/>
            <p:cNvSpPr>
              <a:spLocks noChangeArrowheads="1"/>
            </p:cNvSpPr>
            <p:nvPr/>
          </p:nvSpPr>
          <p:spPr bwMode="auto">
            <a:xfrm>
              <a:off x="3170" y="2356"/>
              <a:ext cx="56" cy="8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Rectangle 73"/>
            <p:cNvSpPr>
              <a:spLocks noChangeArrowheads="1"/>
            </p:cNvSpPr>
            <p:nvPr/>
          </p:nvSpPr>
          <p:spPr bwMode="auto">
            <a:xfrm>
              <a:off x="3098" y="2356"/>
              <a:ext cx="55" cy="8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Rectangle 74"/>
            <p:cNvSpPr>
              <a:spLocks noChangeArrowheads="1"/>
            </p:cNvSpPr>
            <p:nvPr/>
          </p:nvSpPr>
          <p:spPr bwMode="auto">
            <a:xfrm>
              <a:off x="3025" y="2356"/>
              <a:ext cx="56" cy="8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Rectangle 75"/>
            <p:cNvSpPr>
              <a:spLocks noChangeArrowheads="1"/>
            </p:cNvSpPr>
            <p:nvPr/>
          </p:nvSpPr>
          <p:spPr bwMode="auto">
            <a:xfrm>
              <a:off x="2862" y="2390"/>
              <a:ext cx="368" cy="115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Rectangle 76"/>
            <p:cNvSpPr>
              <a:spLocks noChangeArrowheads="1"/>
            </p:cNvSpPr>
            <p:nvPr/>
          </p:nvSpPr>
          <p:spPr bwMode="auto">
            <a:xfrm>
              <a:off x="2862" y="2778"/>
              <a:ext cx="368" cy="133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77"/>
            <p:cNvSpPr>
              <a:spLocks noEditPoints="1"/>
            </p:cNvSpPr>
            <p:nvPr/>
          </p:nvSpPr>
          <p:spPr bwMode="auto">
            <a:xfrm>
              <a:off x="2862" y="2603"/>
              <a:ext cx="112" cy="111"/>
            </a:xfrm>
            <a:custGeom>
              <a:avLst/>
              <a:gdLst>
                <a:gd name="T0" fmla="*/ 112 w 112"/>
                <a:gd name="T1" fmla="*/ 111 h 111"/>
                <a:gd name="T2" fmla="*/ 0 w 112"/>
                <a:gd name="T3" fmla="*/ 111 h 111"/>
                <a:gd name="T4" fmla="*/ 0 w 112"/>
                <a:gd name="T5" fmla="*/ 0 h 111"/>
                <a:gd name="T6" fmla="*/ 112 w 112"/>
                <a:gd name="T7" fmla="*/ 0 h 111"/>
                <a:gd name="T8" fmla="*/ 112 w 112"/>
                <a:gd name="T9" fmla="*/ 111 h 111"/>
                <a:gd name="T10" fmla="*/ 112 w 112"/>
                <a:gd name="T11" fmla="*/ 111 h 111"/>
                <a:gd name="T12" fmla="*/ 5 w 112"/>
                <a:gd name="T13" fmla="*/ 107 h 111"/>
                <a:gd name="T14" fmla="*/ 107 w 112"/>
                <a:gd name="T15" fmla="*/ 107 h 111"/>
                <a:gd name="T16" fmla="*/ 107 w 112"/>
                <a:gd name="T17" fmla="*/ 5 h 111"/>
                <a:gd name="T18" fmla="*/ 5 w 112"/>
                <a:gd name="T19" fmla="*/ 5 h 111"/>
                <a:gd name="T20" fmla="*/ 5 w 112"/>
                <a:gd name="T21" fmla="*/ 107 h 111"/>
                <a:gd name="T22" fmla="*/ 5 w 112"/>
                <a:gd name="T23" fmla="*/ 10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2" h="111">
                  <a:moveTo>
                    <a:pt x="112" y="111"/>
                  </a:moveTo>
                  <a:lnTo>
                    <a:pt x="0" y="111"/>
                  </a:lnTo>
                  <a:lnTo>
                    <a:pt x="0" y="0"/>
                  </a:lnTo>
                  <a:lnTo>
                    <a:pt x="112" y="0"/>
                  </a:lnTo>
                  <a:lnTo>
                    <a:pt x="112" y="111"/>
                  </a:lnTo>
                  <a:lnTo>
                    <a:pt x="112" y="111"/>
                  </a:lnTo>
                  <a:close/>
                  <a:moveTo>
                    <a:pt x="5" y="107"/>
                  </a:moveTo>
                  <a:lnTo>
                    <a:pt x="107" y="107"/>
                  </a:lnTo>
                  <a:lnTo>
                    <a:pt x="107" y="5"/>
                  </a:lnTo>
                  <a:lnTo>
                    <a:pt x="5" y="5"/>
                  </a:lnTo>
                  <a:lnTo>
                    <a:pt x="5" y="107"/>
                  </a:lnTo>
                  <a:lnTo>
                    <a:pt x="5" y="107"/>
                  </a:lnTo>
                  <a:close/>
                </a:path>
              </a:pathLst>
            </a:cu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Rectangle 78"/>
            <p:cNvSpPr>
              <a:spLocks noChangeArrowheads="1"/>
            </p:cNvSpPr>
            <p:nvPr/>
          </p:nvSpPr>
          <p:spPr bwMode="auto">
            <a:xfrm>
              <a:off x="2862" y="2356"/>
              <a:ext cx="94" cy="8"/>
            </a:xfrm>
            <a:prstGeom prst="rect">
              <a:avLst/>
            </a:prstGeom>
            <a:solidFill>
              <a:srgbClr val="9FD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Rectangle 79"/>
            <p:cNvSpPr>
              <a:spLocks noChangeArrowheads="1"/>
            </p:cNvSpPr>
            <p:nvPr/>
          </p:nvSpPr>
          <p:spPr bwMode="auto">
            <a:xfrm>
              <a:off x="2862" y="2527"/>
              <a:ext cx="99" cy="8"/>
            </a:xfrm>
            <a:prstGeom prst="rect">
              <a:avLst/>
            </a:prstGeom>
            <a:solidFill>
              <a:srgbClr val="9FD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Rectangle 80"/>
            <p:cNvSpPr>
              <a:spLocks noChangeArrowheads="1"/>
            </p:cNvSpPr>
            <p:nvPr/>
          </p:nvSpPr>
          <p:spPr bwMode="auto">
            <a:xfrm>
              <a:off x="2982" y="2603"/>
              <a:ext cx="47" cy="111"/>
            </a:xfrm>
            <a:prstGeom prst="rect">
              <a:avLst/>
            </a:prstGeom>
            <a:solidFill>
              <a:srgbClr val="9FD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Rectangle 81"/>
            <p:cNvSpPr>
              <a:spLocks noChangeArrowheads="1"/>
            </p:cNvSpPr>
            <p:nvPr/>
          </p:nvSpPr>
          <p:spPr bwMode="auto">
            <a:xfrm>
              <a:off x="2862" y="2552"/>
              <a:ext cx="184" cy="5"/>
            </a:xfrm>
            <a:prstGeom prst="rect">
              <a:avLst/>
            </a:prstGeom>
            <a:solidFill>
              <a:srgbClr val="9FD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Rectangle 82"/>
            <p:cNvSpPr>
              <a:spLocks noChangeArrowheads="1"/>
            </p:cNvSpPr>
            <p:nvPr/>
          </p:nvSpPr>
          <p:spPr bwMode="auto">
            <a:xfrm>
              <a:off x="2862" y="2732"/>
              <a:ext cx="184" cy="8"/>
            </a:xfrm>
            <a:prstGeom prst="rect">
              <a:avLst/>
            </a:prstGeom>
            <a:solidFill>
              <a:srgbClr val="9FD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Rectangle 83"/>
            <p:cNvSpPr>
              <a:spLocks noChangeArrowheads="1"/>
            </p:cNvSpPr>
            <p:nvPr/>
          </p:nvSpPr>
          <p:spPr bwMode="auto">
            <a:xfrm>
              <a:off x="2862" y="2757"/>
              <a:ext cx="184" cy="9"/>
            </a:xfrm>
            <a:prstGeom prst="rect">
              <a:avLst/>
            </a:prstGeom>
            <a:solidFill>
              <a:srgbClr val="9FD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Rectangle 84"/>
            <p:cNvSpPr>
              <a:spLocks noChangeArrowheads="1"/>
            </p:cNvSpPr>
            <p:nvPr/>
          </p:nvSpPr>
          <p:spPr bwMode="auto">
            <a:xfrm>
              <a:off x="2862" y="2574"/>
              <a:ext cx="184" cy="8"/>
            </a:xfrm>
            <a:prstGeom prst="rect">
              <a:avLst/>
            </a:prstGeom>
            <a:solidFill>
              <a:srgbClr val="9FD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Rectangle 85"/>
            <p:cNvSpPr>
              <a:spLocks noChangeArrowheads="1"/>
            </p:cNvSpPr>
            <p:nvPr/>
          </p:nvSpPr>
          <p:spPr bwMode="auto">
            <a:xfrm>
              <a:off x="2862" y="2390"/>
              <a:ext cx="184" cy="115"/>
            </a:xfrm>
            <a:prstGeom prst="rect">
              <a:avLst/>
            </a:prstGeom>
            <a:solidFill>
              <a:srgbClr val="9FD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Rectangle 86"/>
            <p:cNvSpPr>
              <a:spLocks noChangeArrowheads="1"/>
            </p:cNvSpPr>
            <p:nvPr/>
          </p:nvSpPr>
          <p:spPr bwMode="auto">
            <a:xfrm>
              <a:off x="2862" y="2778"/>
              <a:ext cx="184" cy="133"/>
            </a:xfrm>
            <a:prstGeom prst="rect">
              <a:avLst/>
            </a:prstGeom>
            <a:solidFill>
              <a:srgbClr val="9FD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87"/>
            <p:cNvSpPr>
              <a:spLocks noEditPoints="1"/>
            </p:cNvSpPr>
            <p:nvPr/>
          </p:nvSpPr>
          <p:spPr bwMode="auto">
            <a:xfrm>
              <a:off x="2862" y="2603"/>
              <a:ext cx="112" cy="111"/>
            </a:xfrm>
            <a:custGeom>
              <a:avLst/>
              <a:gdLst>
                <a:gd name="T0" fmla="*/ 112 w 112"/>
                <a:gd name="T1" fmla="*/ 111 h 111"/>
                <a:gd name="T2" fmla="*/ 0 w 112"/>
                <a:gd name="T3" fmla="*/ 111 h 111"/>
                <a:gd name="T4" fmla="*/ 0 w 112"/>
                <a:gd name="T5" fmla="*/ 0 h 111"/>
                <a:gd name="T6" fmla="*/ 112 w 112"/>
                <a:gd name="T7" fmla="*/ 0 h 111"/>
                <a:gd name="T8" fmla="*/ 112 w 112"/>
                <a:gd name="T9" fmla="*/ 111 h 111"/>
                <a:gd name="T10" fmla="*/ 112 w 112"/>
                <a:gd name="T11" fmla="*/ 111 h 111"/>
                <a:gd name="T12" fmla="*/ 5 w 112"/>
                <a:gd name="T13" fmla="*/ 107 h 111"/>
                <a:gd name="T14" fmla="*/ 107 w 112"/>
                <a:gd name="T15" fmla="*/ 107 h 111"/>
                <a:gd name="T16" fmla="*/ 107 w 112"/>
                <a:gd name="T17" fmla="*/ 5 h 111"/>
                <a:gd name="T18" fmla="*/ 5 w 112"/>
                <a:gd name="T19" fmla="*/ 5 h 111"/>
                <a:gd name="T20" fmla="*/ 5 w 112"/>
                <a:gd name="T21" fmla="*/ 107 h 111"/>
                <a:gd name="T22" fmla="*/ 5 w 112"/>
                <a:gd name="T23" fmla="*/ 10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2" h="111">
                  <a:moveTo>
                    <a:pt x="112" y="111"/>
                  </a:moveTo>
                  <a:lnTo>
                    <a:pt x="0" y="111"/>
                  </a:lnTo>
                  <a:lnTo>
                    <a:pt x="0" y="0"/>
                  </a:lnTo>
                  <a:lnTo>
                    <a:pt x="112" y="0"/>
                  </a:lnTo>
                  <a:lnTo>
                    <a:pt x="112" y="111"/>
                  </a:lnTo>
                  <a:lnTo>
                    <a:pt x="112" y="111"/>
                  </a:lnTo>
                  <a:close/>
                  <a:moveTo>
                    <a:pt x="5" y="107"/>
                  </a:moveTo>
                  <a:lnTo>
                    <a:pt x="107" y="107"/>
                  </a:lnTo>
                  <a:lnTo>
                    <a:pt x="107" y="5"/>
                  </a:lnTo>
                  <a:lnTo>
                    <a:pt x="5" y="5"/>
                  </a:lnTo>
                  <a:lnTo>
                    <a:pt x="5" y="107"/>
                  </a:lnTo>
                  <a:lnTo>
                    <a:pt x="5" y="107"/>
                  </a:lnTo>
                  <a:close/>
                </a:path>
              </a:pathLst>
            </a:custGeom>
            <a:solidFill>
              <a:srgbClr val="9FD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Rectangle 88"/>
            <p:cNvSpPr>
              <a:spLocks noChangeArrowheads="1"/>
            </p:cNvSpPr>
            <p:nvPr/>
          </p:nvSpPr>
          <p:spPr bwMode="auto">
            <a:xfrm>
              <a:off x="3179" y="2603"/>
              <a:ext cx="47" cy="111"/>
            </a:xfrm>
            <a:prstGeom prst="rect">
              <a:avLst/>
            </a:pr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89"/>
            <p:cNvSpPr>
              <a:spLocks noEditPoints="1"/>
            </p:cNvSpPr>
            <p:nvPr/>
          </p:nvSpPr>
          <p:spPr bwMode="auto">
            <a:xfrm>
              <a:off x="3059" y="2603"/>
              <a:ext cx="111" cy="111"/>
            </a:xfrm>
            <a:custGeom>
              <a:avLst/>
              <a:gdLst>
                <a:gd name="T0" fmla="*/ 111 w 111"/>
                <a:gd name="T1" fmla="*/ 111 h 111"/>
                <a:gd name="T2" fmla="*/ 0 w 111"/>
                <a:gd name="T3" fmla="*/ 111 h 111"/>
                <a:gd name="T4" fmla="*/ 0 w 111"/>
                <a:gd name="T5" fmla="*/ 0 h 111"/>
                <a:gd name="T6" fmla="*/ 111 w 111"/>
                <a:gd name="T7" fmla="*/ 0 h 111"/>
                <a:gd name="T8" fmla="*/ 111 w 111"/>
                <a:gd name="T9" fmla="*/ 111 h 111"/>
                <a:gd name="T10" fmla="*/ 111 w 111"/>
                <a:gd name="T11" fmla="*/ 111 h 111"/>
                <a:gd name="T12" fmla="*/ 4 w 111"/>
                <a:gd name="T13" fmla="*/ 107 h 111"/>
                <a:gd name="T14" fmla="*/ 107 w 111"/>
                <a:gd name="T15" fmla="*/ 107 h 111"/>
                <a:gd name="T16" fmla="*/ 107 w 111"/>
                <a:gd name="T17" fmla="*/ 5 h 111"/>
                <a:gd name="T18" fmla="*/ 4 w 111"/>
                <a:gd name="T19" fmla="*/ 5 h 111"/>
                <a:gd name="T20" fmla="*/ 4 w 111"/>
                <a:gd name="T21" fmla="*/ 107 h 111"/>
                <a:gd name="T22" fmla="*/ 4 w 111"/>
                <a:gd name="T23" fmla="*/ 10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1" h="111">
                  <a:moveTo>
                    <a:pt x="111" y="111"/>
                  </a:moveTo>
                  <a:lnTo>
                    <a:pt x="0" y="111"/>
                  </a:lnTo>
                  <a:lnTo>
                    <a:pt x="0" y="0"/>
                  </a:lnTo>
                  <a:lnTo>
                    <a:pt x="111" y="0"/>
                  </a:lnTo>
                  <a:lnTo>
                    <a:pt x="111" y="111"/>
                  </a:lnTo>
                  <a:lnTo>
                    <a:pt x="111" y="111"/>
                  </a:lnTo>
                  <a:close/>
                  <a:moveTo>
                    <a:pt x="4" y="107"/>
                  </a:moveTo>
                  <a:lnTo>
                    <a:pt x="107" y="107"/>
                  </a:lnTo>
                  <a:lnTo>
                    <a:pt x="107" y="5"/>
                  </a:lnTo>
                  <a:lnTo>
                    <a:pt x="4" y="5"/>
                  </a:lnTo>
                  <a:lnTo>
                    <a:pt x="4" y="107"/>
                  </a:lnTo>
                  <a:lnTo>
                    <a:pt x="4" y="107"/>
                  </a:lnTo>
                  <a:close/>
                </a:path>
              </a:pathLst>
            </a:custGeom>
            <a:solidFill>
              <a:srgbClr val="B5D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aphicFrame>
        <p:nvGraphicFramePr>
          <p:cNvPr id="94" name="表格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2240021"/>
              </p:ext>
            </p:extLst>
          </p:nvPr>
        </p:nvGraphicFramePr>
        <p:xfrm>
          <a:off x="471924" y="2836157"/>
          <a:ext cx="2558230" cy="2681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8230">
                  <a:extLst>
                    <a:ext uri="{9D8B030D-6E8A-4147-A177-3AD203B41FA5}">
                      <a16:colId xmlns="" xmlns:a16="http://schemas.microsoft.com/office/drawing/2014/main" val="3503724505"/>
                    </a:ext>
                  </a:extLst>
                </a:gridCol>
              </a:tblGrid>
              <a:tr h="67027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/>
                        <a:t>关键词</a:t>
                      </a:r>
                    </a:p>
                  </a:txBody>
                  <a:tcPr marL="86998" marR="86998" marT="43499" marB="43499" anchor="ctr">
                    <a:solidFill>
                      <a:srgbClr val="65A2C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83951429"/>
                  </a:ext>
                </a:extLst>
              </a:tr>
              <a:tr h="67027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/>
                        <a:t>点击输入内容</a:t>
                      </a:r>
                    </a:p>
                  </a:txBody>
                  <a:tcPr marL="86998" marR="86998" marT="43499" marB="4349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56751361"/>
                  </a:ext>
                </a:extLst>
              </a:tr>
              <a:tr h="6702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/>
                        <a:t>点击输入内容</a:t>
                      </a:r>
                    </a:p>
                  </a:txBody>
                  <a:tcPr marL="86998" marR="86998" marT="43499" marB="434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33751308"/>
                  </a:ext>
                </a:extLst>
              </a:tr>
              <a:tr h="6702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/>
                        <a:t>点击输入内容</a:t>
                      </a:r>
                    </a:p>
                  </a:txBody>
                  <a:tcPr marL="86998" marR="86998" marT="43499" marB="4349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33502519"/>
                  </a:ext>
                </a:extLst>
              </a:tr>
            </a:tbl>
          </a:graphicData>
        </a:graphic>
      </p:graphicFrame>
      <p:graphicFrame>
        <p:nvGraphicFramePr>
          <p:cNvPr id="95" name="表格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240325"/>
              </p:ext>
            </p:extLst>
          </p:nvPr>
        </p:nvGraphicFramePr>
        <p:xfrm>
          <a:off x="9096376" y="2836157"/>
          <a:ext cx="2558230" cy="2681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8230">
                  <a:extLst>
                    <a:ext uri="{9D8B030D-6E8A-4147-A177-3AD203B41FA5}">
                      <a16:colId xmlns="" xmlns:a16="http://schemas.microsoft.com/office/drawing/2014/main" val="3503724505"/>
                    </a:ext>
                  </a:extLst>
                </a:gridCol>
              </a:tblGrid>
              <a:tr h="67027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/>
                        <a:t>关键词</a:t>
                      </a:r>
                    </a:p>
                  </a:txBody>
                  <a:tcPr marL="86998" marR="86998" marT="43499" marB="43499" anchor="ctr">
                    <a:solidFill>
                      <a:srgbClr val="43C7A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83951429"/>
                  </a:ext>
                </a:extLst>
              </a:tr>
              <a:tr h="67027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/>
                        <a:t>点击输入内容</a:t>
                      </a:r>
                    </a:p>
                  </a:txBody>
                  <a:tcPr marL="86998" marR="86998" marT="43499" marB="4349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56751361"/>
                  </a:ext>
                </a:extLst>
              </a:tr>
              <a:tr h="6702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/>
                        <a:t>点击输入内容</a:t>
                      </a:r>
                    </a:p>
                  </a:txBody>
                  <a:tcPr marL="86998" marR="86998" marT="43499" marB="43499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33751308"/>
                  </a:ext>
                </a:extLst>
              </a:tr>
              <a:tr h="6702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/>
                        <a:t>点击输入内容</a:t>
                      </a:r>
                    </a:p>
                  </a:txBody>
                  <a:tcPr marL="86998" marR="86998" marT="43499" marB="4349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33502519"/>
                  </a:ext>
                </a:extLst>
              </a:tr>
            </a:tbl>
          </a:graphicData>
        </a:graphic>
      </p:graphicFrame>
      <p:sp>
        <p:nvSpPr>
          <p:cNvPr id="97" name="文本框 96"/>
          <p:cNvSpPr txBox="1"/>
          <p:nvPr/>
        </p:nvSpPr>
        <p:spPr>
          <a:xfrm>
            <a:off x="2899938" y="339657"/>
            <a:ext cx="6392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Goals Checklist</a:t>
            </a:r>
            <a:endParaRPr lang="zh-CN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31416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681241" y="1622385"/>
            <a:ext cx="5748589" cy="4745295"/>
            <a:chOff x="768325" y="1390156"/>
            <a:chExt cx="5748589" cy="4745295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68325" y="1390156"/>
              <a:ext cx="5748589" cy="4745295"/>
            </a:xfrm>
            <a:prstGeom prst="rect">
              <a:avLst/>
            </a:prstGeom>
          </p:spPr>
        </p:pic>
        <p:sp>
          <p:nvSpPr>
            <p:cNvPr id="22" name="椭圆 21"/>
            <p:cNvSpPr/>
            <p:nvPr/>
          </p:nvSpPr>
          <p:spPr>
            <a:xfrm>
              <a:off x="1785257" y="2699657"/>
              <a:ext cx="551543" cy="551543"/>
            </a:xfrm>
            <a:prstGeom prst="ellipse">
              <a:avLst/>
            </a:prstGeom>
            <a:solidFill>
              <a:srgbClr val="4F96BD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3541019" y="4274459"/>
              <a:ext cx="413656" cy="413656"/>
            </a:xfrm>
            <a:prstGeom prst="ellipse">
              <a:avLst/>
            </a:prstGeom>
            <a:solidFill>
              <a:srgbClr val="EB416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4702395" y="3918854"/>
              <a:ext cx="246976" cy="246976"/>
            </a:xfrm>
            <a:prstGeom prst="ellipse">
              <a:avLst/>
            </a:prstGeom>
            <a:solidFill>
              <a:srgbClr val="4F96BD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4720712" y="5333996"/>
              <a:ext cx="457317" cy="457317"/>
            </a:xfrm>
            <a:prstGeom prst="ellipse">
              <a:avLst/>
            </a:prstGeom>
            <a:solidFill>
              <a:srgbClr val="43C7A9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2336800" y="4261526"/>
              <a:ext cx="426589" cy="426589"/>
            </a:xfrm>
            <a:prstGeom prst="ellipse">
              <a:avLst/>
            </a:prstGeom>
            <a:solidFill>
              <a:srgbClr val="4BECC9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2899938" y="339657"/>
            <a:ext cx="6392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Map Analysis</a:t>
            </a:r>
            <a:endParaRPr lang="zh-CN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graphicFrame>
        <p:nvGraphicFramePr>
          <p:cNvPr id="28" name="表格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783790"/>
              </p:ext>
            </p:extLst>
          </p:nvPr>
        </p:nvGraphicFramePr>
        <p:xfrm>
          <a:off x="6883514" y="2353702"/>
          <a:ext cx="4817097" cy="366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7097">
                  <a:extLst>
                    <a:ext uri="{9D8B030D-6E8A-4147-A177-3AD203B41FA5}">
                      <a16:colId xmlns="" xmlns:a16="http://schemas.microsoft.com/office/drawing/2014/main" val="3742811061"/>
                    </a:ext>
                  </a:extLst>
                </a:gridCol>
              </a:tblGrid>
              <a:tr h="45873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300" dirty="0">
                          <a:latin typeface="思源黑体 CN Light" panose="020B0300000000000000" pitchFamily="34" charset="-122"/>
                          <a:ea typeface="思源黑体 CN Light" panose="020B0300000000000000" pitchFamily="34" charset="-122"/>
                        </a:rPr>
                        <a:t>项目</a:t>
                      </a:r>
                    </a:p>
                  </a:txBody>
                  <a:tcPr marL="85862" marR="85862" marT="42931" marB="42931" anchor="ctr">
                    <a:lnB w="38100" cmpd="sng">
                      <a:noFill/>
                    </a:lnB>
                    <a:solidFill>
                      <a:srgbClr val="EB416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54547162"/>
                  </a:ext>
                </a:extLst>
              </a:tr>
              <a:tr h="45873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00" dirty="0"/>
                        <a:t>点击输入内容</a:t>
                      </a:r>
                    </a:p>
                  </a:txBody>
                  <a:tcPr marL="85862" marR="85862" marT="42931" marB="42931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93560697"/>
                  </a:ext>
                </a:extLst>
              </a:tr>
              <a:tr h="45873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00" dirty="0"/>
                        <a:t>点击输入内容</a:t>
                      </a:r>
                    </a:p>
                  </a:txBody>
                  <a:tcPr marL="85862" marR="85862" marT="42931" marB="42931" anchor="ctr">
                    <a:lnT w="12700" cmpd="sng">
                      <a:noFill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81358210"/>
                  </a:ext>
                </a:extLst>
              </a:tr>
              <a:tr h="4587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点击输入内容</a:t>
                      </a:r>
                    </a:p>
                  </a:txBody>
                  <a:tcPr marL="85862" marR="85862" marT="42931" marB="42931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27033893"/>
                  </a:ext>
                </a:extLst>
              </a:tr>
              <a:tr h="4587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点击输入内容</a:t>
                      </a:r>
                    </a:p>
                  </a:txBody>
                  <a:tcPr marL="85862" marR="85862" marT="42931" marB="42931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10206183"/>
                  </a:ext>
                </a:extLst>
              </a:tr>
              <a:tr h="4587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点击输入内容</a:t>
                      </a:r>
                    </a:p>
                  </a:txBody>
                  <a:tcPr marL="85862" marR="85862" marT="42931" marB="42931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00356693"/>
                  </a:ext>
                </a:extLst>
              </a:tr>
              <a:tr h="4587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点击输入内容</a:t>
                      </a:r>
                    </a:p>
                  </a:txBody>
                  <a:tcPr marL="85862" marR="85862" marT="42931" marB="42931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99438831"/>
                  </a:ext>
                </a:extLst>
              </a:tr>
              <a:tr h="4587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点击输入内容</a:t>
                      </a:r>
                    </a:p>
                  </a:txBody>
                  <a:tcPr marL="85862" marR="85862" marT="42931" marB="42931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18219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2418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1534"/>
          <a:stretch/>
        </p:blipFill>
        <p:spPr>
          <a:xfrm>
            <a:off x="0" y="-1"/>
            <a:ext cx="3975100" cy="686253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2" y="-1"/>
            <a:ext cx="3975101" cy="6862535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-360218" y="900545"/>
            <a:ext cx="32973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rgbClr val="EB416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65%</a:t>
            </a:r>
            <a:endParaRPr lang="zh-CN" altLang="en-US" sz="5400" dirty="0">
              <a:solidFill>
                <a:srgbClr val="EB416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-360218" y="2729880"/>
            <a:ext cx="32973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rgbClr val="4BECC9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80%</a:t>
            </a:r>
            <a:endParaRPr lang="zh-CN" altLang="en-US" sz="5400" dirty="0">
              <a:solidFill>
                <a:srgbClr val="4BECC9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-360218" y="4559215"/>
            <a:ext cx="32973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rgbClr val="4F96BD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15%</a:t>
            </a:r>
            <a:endParaRPr lang="zh-CN" altLang="en-US" sz="5400" dirty="0">
              <a:solidFill>
                <a:srgbClr val="4F96BD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899938" y="339657"/>
            <a:ext cx="6392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Bar Chart</a:t>
            </a:r>
            <a:endParaRPr lang="zh-CN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1492" y="1616643"/>
            <a:ext cx="35822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bg1"/>
                </a:solidFill>
                <a:effectLst/>
                <a:latin typeface="+mn-ea"/>
              </a:rPr>
              <a:t>Click on the input what need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11492" y="3441588"/>
            <a:ext cx="35822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bg1"/>
                </a:solidFill>
                <a:effectLst/>
                <a:latin typeface="+mn-ea"/>
              </a:rPr>
              <a:t>Click on the input what need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1492" y="5275216"/>
            <a:ext cx="35822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0" dirty="0">
                <a:solidFill>
                  <a:schemeClr val="bg1"/>
                </a:solidFill>
                <a:effectLst/>
                <a:latin typeface="+mn-ea"/>
              </a:rPr>
              <a:t>Click on the input what need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2303493090"/>
              </p:ext>
            </p:extLst>
          </p:nvPr>
        </p:nvGraphicFramePr>
        <p:xfrm>
          <a:off x="4585851" y="1262987"/>
          <a:ext cx="6830294" cy="4322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矩形 17"/>
          <p:cNvSpPr/>
          <p:nvPr/>
        </p:nvSpPr>
        <p:spPr>
          <a:xfrm>
            <a:off x="4672294" y="5880313"/>
            <a:ext cx="522849" cy="522849"/>
          </a:xfrm>
          <a:prstGeom prst="rect">
            <a:avLst/>
          </a:prstGeom>
          <a:solidFill>
            <a:srgbClr val="E24C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7671958" y="5880313"/>
            <a:ext cx="522849" cy="522849"/>
          </a:xfrm>
          <a:prstGeom prst="rect">
            <a:avLst/>
          </a:prstGeom>
          <a:solidFill>
            <a:srgbClr val="4BEC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580" y="5904108"/>
            <a:ext cx="505862" cy="58814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6878" y="5874335"/>
            <a:ext cx="524200" cy="616331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5230315" y="603383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/>
              <a:t>点击输入内容</a:t>
            </a:r>
          </a:p>
        </p:txBody>
      </p:sp>
      <p:sp>
        <p:nvSpPr>
          <p:cNvPr id="30" name="矩形 29"/>
          <p:cNvSpPr/>
          <p:nvPr/>
        </p:nvSpPr>
        <p:spPr>
          <a:xfrm>
            <a:off x="8232680" y="603720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/>
              <a:t>点击输入内容</a:t>
            </a:r>
          </a:p>
        </p:txBody>
      </p:sp>
    </p:spTree>
    <p:extLst>
      <p:ext uri="{BB962C8B-B14F-4D97-AF65-F5344CB8AC3E}">
        <p14:creationId xmlns:p14="http://schemas.microsoft.com/office/powerpoint/2010/main" val="171732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899938" y="339657"/>
            <a:ext cx="6392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The Pie Chart</a:t>
            </a:r>
            <a:endParaRPr lang="zh-CN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018"/>
          <a:stretch/>
        </p:blipFill>
        <p:spPr>
          <a:xfrm>
            <a:off x="0" y="4457700"/>
            <a:ext cx="12192000" cy="24003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4457700"/>
            <a:ext cx="12192000" cy="2400300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622884" y="1779059"/>
            <a:ext cx="3921122" cy="2614082"/>
            <a:chOff x="622884" y="1474259"/>
            <a:chExt cx="3921122" cy="2614082"/>
          </a:xfrm>
        </p:grpSpPr>
        <p:graphicFrame>
          <p:nvGraphicFramePr>
            <p:cNvPr id="12" name="图表 11"/>
            <p:cNvGraphicFramePr/>
            <p:nvPr>
              <p:extLst>
                <p:ext uri="{D42A27DB-BD31-4B8C-83A1-F6EECF244321}">
                  <p14:modId xmlns:p14="http://schemas.microsoft.com/office/powerpoint/2010/main" val="79158129"/>
                </p:ext>
              </p:extLst>
            </p:nvPr>
          </p:nvGraphicFramePr>
          <p:xfrm>
            <a:off x="622884" y="1474259"/>
            <a:ext cx="3921122" cy="26140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3" name="文本框 12"/>
            <p:cNvSpPr txBox="1"/>
            <p:nvPr/>
          </p:nvSpPr>
          <p:spPr>
            <a:xfrm>
              <a:off x="1821445" y="2396579"/>
              <a:ext cx="15240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rgbClr val="EB416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80%</a:t>
              </a:r>
              <a:endParaRPr lang="zh-CN" altLang="en-US" sz="4400" dirty="0">
                <a:solidFill>
                  <a:srgbClr val="EB416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graphicFrame>
        <p:nvGraphicFramePr>
          <p:cNvPr id="14" name="图表 13"/>
          <p:cNvGraphicFramePr/>
          <p:nvPr>
            <p:extLst>
              <p:ext uri="{D42A27DB-BD31-4B8C-83A1-F6EECF244321}">
                <p14:modId xmlns:p14="http://schemas.microsoft.com/office/powerpoint/2010/main" val="3764938281"/>
              </p:ext>
            </p:extLst>
          </p:nvPr>
        </p:nvGraphicFramePr>
        <p:xfrm>
          <a:off x="4128084" y="1779059"/>
          <a:ext cx="3921122" cy="2614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5326645" y="2701379"/>
            <a:ext cx="152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rgbClr val="4BECC9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50%</a:t>
            </a:r>
            <a:endParaRPr lang="zh-CN" altLang="en-US" sz="4400" dirty="0">
              <a:solidFill>
                <a:srgbClr val="4BECC9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graphicFrame>
        <p:nvGraphicFramePr>
          <p:cNvPr id="25" name="图表 24"/>
          <p:cNvGraphicFramePr/>
          <p:nvPr>
            <p:extLst>
              <p:ext uri="{D42A27DB-BD31-4B8C-83A1-F6EECF244321}">
                <p14:modId xmlns:p14="http://schemas.microsoft.com/office/powerpoint/2010/main" val="1035302191"/>
              </p:ext>
            </p:extLst>
          </p:nvPr>
        </p:nvGraphicFramePr>
        <p:xfrm>
          <a:off x="7633284" y="1779059"/>
          <a:ext cx="3921122" cy="2614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6" name="文本框 25"/>
          <p:cNvSpPr txBox="1"/>
          <p:nvPr/>
        </p:nvSpPr>
        <p:spPr>
          <a:xfrm>
            <a:off x="8831845" y="2701379"/>
            <a:ext cx="152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rgbClr val="43C7A9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70%</a:t>
            </a:r>
            <a:endParaRPr lang="zh-CN" altLang="en-US" sz="4400" dirty="0">
              <a:solidFill>
                <a:srgbClr val="43C7A9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364310" y="4909213"/>
            <a:ext cx="2438270" cy="1049444"/>
            <a:chOff x="1364310" y="4909213"/>
            <a:chExt cx="2438270" cy="1049444"/>
          </a:xfrm>
        </p:grpSpPr>
        <p:sp>
          <p:nvSpPr>
            <p:cNvPr id="27" name="矩形 26"/>
            <p:cNvSpPr/>
            <p:nvPr/>
          </p:nvSpPr>
          <p:spPr>
            <a:xfrm>
              <a:off x="1364310" y="4909213"/>
              <a:ext cx="243827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i="0" dirty="0">
                  <a:solidFill>
                    <a:srgbClr val="EB4161"/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点击此处输入内容</a:t>
              </a:r>
              <a:endParaRPr lang="zh-CN" altLang="en-US" sz="2000" dirty="0">
                <a:solidFill>
                  <a:srgbClr val="EB416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725827" y="5373882"/>
              <a:ext cx="171523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i="0" dirty="0">
                  <a:solidFill>
                    <a:schemeClr val="bg1"/>
                  </a:solidFill>
                  <a:effectLst/>
                  <a:latin typeface="+mn-ea"/>
                </a:rPr>
                <a:t>Click on the input what you need</a:t>
              </a:r>
              <a:endParaRPr lang="zh-CN" altLang="en-US" sz="16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869510" y="4909213"/>
            <a:ext cx="2438270" cy="1049444"/>
            <a:chOff x="1364310" y="4909213"/>
            <a:chExt cx="2438270" cy="1049444"/>
          </a:xfrm>
        </p:grpSpPr>
        <p:sp>
          <p:nvSpPr>
            <p:cNvPr id="31" name="矩形 30"/>
            <p:cNvSpPr/>
            <p:nvPr/>
          </p:nvSpPr>
          <p:spPr>
            <a:xfrm>
              <a:off x="1364310" y="4909213"/>
              <a:ext cx="243827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i="0" dirty="0">
                  <a:solidFill>
                    <a:srgbClr val="4BECC9"/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点击此处输入内容</a:t>
              </a:r>
              <a:endParaRPr lang="zh-CN" altLang="en-US" sz="2000" dirty="0">
                <a:solidFill>
                  <a:srgbClr val="4BECC9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725827" y="5373882"/>
              <a:ext cx="171523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i="0" dirty="0">
                  <a:solidFill>
                    <a:schemeClr val="bg1"/>
                  </a:solidFill>
                  <a:effectLst/>
                  <a:latin typeface="+mn-ea"/>
                </a:rPr>
                <a:t>Click on the input what you need</a:t>
              </a:r>
              <a:endParaRPr lang="zh-CN" altLang="en-US" sz="16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374710" y="4909213"/>
            <a:ext cx="2438270" cy="1049444"/>
            <a:chOff x="1364310" y="4909213"/>
            <a:chExt cx="2438270" cy="1049444"/>
          </a:xfrm>
        </p:grpSpPr>
        <p:sp>
          <p:nvSpPr>
            <p:cNvPr id="34" name="矩形 33"/>
            <p:cNvSpPr/>
            <p:nvPr/>
          </p:nvSpPr>
          <p:spPr>
            <a:xfrm>
              <a:off x="1364310" y="4909213"/>
              <a:ext cx="243827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i="0" dirty="0">
                  <a:solidFill>
                    <a:srgbClr val="43C7A9"/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点击此处输入内容</a:t>
              </a:r>
              <a:endParaRPr lang="zh-CN" altLang="en-US" sz="2000" dirty="0">
                <a:solidFill>
                  <a:srgbClr val="43C7A9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725827" y="5373882"/>
              <a:ext cx="171523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i="0" dirty="0">
                  <a:solidFill>
                    <a:schemeClr val="bg1"/>
                  </a:solidFill>
                  <a:effectLst/>
                  <a:latin typeface="+mn-ea"/>
                </a:rPr>
                <a:t>Click on the input what you need</a:t>
              </a:r>
              <a:endParaRPr lang="zh-CN" altLang="en-US" sz="16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1038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899938" y="339657"/>
            <a:ext cx="6392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Task Form</a:t>
            </a:r>
            <a:endParaRPr lang="zh-CN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473493"/>
              </p:ext>
            </p:extLst>
          </p:nvPr>
        </p:nvGraphicFramePr>
        <p:xfrm>
          <a:off x="463550" y="1405467"/>
          <a:ext cx="11264900" cy="5014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9470">
                  <a:extLst>
                    <a:ext uri="{9D8B030D-6E8A-4147-A177-3AD203B41FA5}">
                      <a16:colId xmlns="" xmlns:a16="http://schemas.microsoft.com/office/drawing/2014/main" val="3659262967"/>
                    </a:ext>
                  </a:extLst>
                </a:gridCol>
                <a:gridCol w="1126490">
                  <a:extLst>
                    <a:ext uri="{9D8B030D-6E8A-4147-A177-3AD203B41FA5}">
                      <a16:colId xmlns="" xmlns:a16="http://schemas.microsoft.com/office/drawing/2014/main" val="2542480480"/>
                    </a:ext>
                  </a:extLst>
                </a:gridCol>
                <a:gridCol w="1126490">
                  <a:extLst>
                    <a:ext uri="{9D8B030D-6E8A-4147-A177-3AD203B41FA5}">
                      <a16:colId xmlns="" xmlns:a16="http://schemas.microsoft.com/office/drawing/2014/main" val="3646521409"/>
                    </a:ext>
                  </a:extLst>
                </a:gridCol>
                <a:gridCol w="1126490">
                  <a:extLst>
                    <a:ext uri="{9D8B030D-6E8A-4147-A177-3AD203B41FA5}">
                      <a16:colId xmlns="" xmlns:a16="http://schemas.microsoft.com/office/drawing/2014/main" val="2417691709"/>
                    </a:ext>
                  </a:extLst>
                </a:gridCol>
                <a:gridCol w="1126490">
                  <a:extLst>
                    <a:ext uri="{9D8B030D-6E8A-4147-A177-3AD203B41FA5}">
                      <a16:colId xmlns="" xmlns:a16="http://schemas.microsoft.com/office/drawing/2014/main" val="2098426791"/>
                    </a:ext>
                  </a:extLst>
                </a:gridCol>
                <a:gridCol w="1126490">
                  <a:extLst>
                    <a:ext uri="{9D8B030D-6E8A-4147-A177-3AD203B41FA5}">
                      <a16:colId xmlns="" xmlns:a16="http://schemas.microsoft.com/office/drawing/2014/main" val="3405520186"/>
                    </a:ext>
                  </a:extLst>
                </a:gridCol>
                <a:gridCol w="1126490">
                  <a:extLst>
                    <a:ext uri="{9D8B030D-6E8A-4147-A177-3AD203B41FA5}">
                      <a16:colId xmlns="" xmlns:a16="http://schemas.microsoft.com/office/drawing/2014/main" val="4050068740"/>
                    </a:ext>
                  </a:extLst>
                </a:gridCol>
                <a:gridCol w="1126490">
                  <a:extLst>
                    <a:ext uri="{9D8B030D-6E8A-4147-A177-3AD203B41FA5}">
                      <a16:colId xmlns="" xmlns:a16="http://schemas.microsoft.com/office/drawing/2014/main" val="2451710170"/>
                    </a:ext>
                  </a:extLst>
                </a:gridCol>
              </a:tblGrid>
              <a:tr h="55715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/>
                        <a:t>任务</a:t>
                      </a:r>
                    </a:p>
                  </a:txBody>
                  <a:tcPr anchor="ctr">
                    <a:solidFill>
                      <a:srgbClr val="EB416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BECC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rgbClr val="4BECC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BECC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BECC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rgbClr val="4BECC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rgbClr val="4BECC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BECC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9638738"/>
                  </a:ext>
                </a:extLst>
              </a:tr>
              <a:tr h="55715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任务一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3C7A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3C7A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43642085"/>
                  </a:ext>
                </a:extLst>
              </a:tr>
              <a:tr h="5571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任务二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3C7A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3C7A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16314240"/>
                  </a:ext>
                </a:extLst>
              </a:tr>
              <a:tr h="5571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任务三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3C7A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55004691"/>
                  </a:ext>
                </a:extLst>
              </a:tr>
              <a:tr h="55715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任务四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3C7A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94334530"/>
                  </a:ext>
                </a:extLst>
              </a:tr>
              <a:tr h="55715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任务五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3C7A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3216525"/>
                  </a:ext>
                </a:extLst>
              </a:tr>
              <a:tr h="55715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任务六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3C7A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81052054"/>
                  </a:ext>
                </a:extLst>
              </a:tr>
              <a:tr h="55715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任务七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3C7A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16156572"/>
                  </a:ext>
                </a:extLst>
              </a:tr>
              <a:tr h="55715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任务八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3C7A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43C7A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99089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2136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788"/>
          <a:stretch>
            <a:fillRect/>
          </a:stretch>
        </p:blipFill>
        <p:spPr>
          <a:xfrm>
            <a:off x="6076950" y="0"/>
            <a:ext cx="6115050" cy="6858000"/>
          </a:xfrm>
          <a:custGeom>
            <a:avLst/>
            <a:gdLst>
              <a:gd name="connsiteX0" fmla="*/ 1223010 w 6115050"/>
              <a:gd name="connsiteY0" fmla="*/ 0 h 6858000"/>
              <a:gd name="connsiteX1" fmla="*/ 6115050 w 6115050"/>
              <a:gd name="connsiteY1" fmla="*/ 0 h 6858000"/>
              <a:gd name="connsiteX2" fmla="*/ 6115050 w 6115050"/>
              <a:gd name="connsiteY2" fmla="*/ 6858000 h 6858000"/>
              <a:gd name="connsiteX3" fmla="*/ 0 w 6115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15050" h="6858000">
                <a:moveTo>
                  <a:pt x="1223010" y="0"/>
                </a:moveTo>
                <a:lnTo>
                  <a:pt x="6115050" y="0"/>
                </a:lnTo>
                <a:lnTo>
                  <a:pt x="61150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流程图: 手动输入 7"/>
          <p:cNvSpPr/>
          <p:nvPr/>
        </p:nvSpPr>
        <p:spPr>
          <a:xfrm rot="5400000" flipV="1">
            <a:off x="5705475" y="376237"/>
            <a:ext cx="6858000" cy="6115050"/>
          </a:xfrm>
          <a:prstGeom prst="flowChartManualInpu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-335313" y="2486364"/>
            <a:ext cx="71742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4BECC9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Thank Watch</a:t>
            </a:r>
            <a:endParaRPr lang="zh-CN" altLang="en-US" sz="6600" b="1" dirty="0">
              <a:solidFill>
                <a:srgbClr val="4BECC9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12876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多图表清新简约商务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25000"/>
            <a:alpha val="7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318C80"/>
    </a:accent1>
    <a:accent2>
      <a:srgbClr val="F2CF61"/>
    </a:accent2>
    <a:accent3>
      <a:srgbClr val="A6E582"/>
    </a:accent3>
    <a:accent4>
      <a:srgbClr val="51D9B5"/>
    </a:accent4>
    <a:accent5>
      <a:srgbClr val="D95B5B"/>
    </a:accent5>
    <a:accent6>
      <a:srgbClr val="BFBFBF"/>
    </a:accent6>
    <a:hlink>
      <a:srgbClr val="D95B5B"/>
    </a:hlink>
    <a:folHlink>
      <a:srgbClr val="F2CF6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651</TotalTime>
  <Words>472</Words>
  <Application>Microsoft Office PowerPoint</Application>
  <PresentationFormat>宽屏</PresentationFormat>
  <Paragraphs>153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Adobe Gothic Std B</vt:lpstr>
      <vt:lpstr>Adobe 繁黑體 Std B</vt:lpstr>
      <vt:lpstr>等线</vt:lpstr>
      <vt:lpstr>等线 Light</vt:lpstr>
      <vt:lpstr>方正兰亭超细黑简体</vt:lpstr>
      <vt:lpstr>思源黑体 CN Light</vt:lpstr>
      <vt:lpstr>宋体</vt:lpstr>
      <vt:lpstr>微软雅黑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多图表清新简约商务PPT模板</dc:title>
  <cp:lastModifiedBy>faith123</cp:lastModifiedBy>
  <cp:revision>50</cp:revision>
  <dcterms:created xsi:type="dcterms:W3CDTF">2016-04-16T05:30:29Z</dcterms:created>
  <dcterms:modified xsi:type="dcterms:W3CDTF">2019-10-21T03:10:07Z</dcterms:modified>
</cp:coreProperties>
</file>