
<file path=[Content_Types].xml><?xml version="1.0" encoding="utf-8"?>
<Types xmlns="http://schemas.openxmlformats.org/package/2006/content-types">
  <Default Extension="jpeg" ContentType="image/jpeg"/>
  <Default Extension="png" ContentType="image/png"/>
  <Default Extension="emf" ContentType="image/x-emf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4"/>
  </p:notesMasterIdLst>
  <p:sldIdLst>
    <p:sldId id="276" r:id="rId3"/>
    <p:sldId id="257" r:id="rId5"/>
    <p:sldId id="279" r:id="rId6"/>
    <p:sldId id="271" r:id="rId7"/>
    <p:sldId id="283" r:id="rId8"/>
    <p:sldId id="306" r:id="rId9"/>
    <p:sldId id="280" r:id="rId10"/>
    <p:sldId id="307" r:id="rId11"/>
    <p:sldId id="308" r:id="rId12"/>
    <p:sldId id="309" r:id="rId13"/>
    <p:sldId id="310" r:id="rId14"/>
    <p:sldId id="281" r:id="rId15"/>
    <p:sldId id="311" r:id="rId16"/>
    <p:sldId id="312" r:id="rId17"/>
    <p:sldId id="313" r:id="rId18"/>
    <p:sldId id="314" r:id="rId19"/>
    <p:sldId id="315" r:id="rId20"/>
    <p:sldId id="316" r:id="rId21"/>
    <p:sldId id="317" r:id="rId22"/>
    <p:sldId id="318" r:id="rId23"/>
    <p:sldId id="319" r:id="rId24"/>
    <p:sldId id="320" r:id="rId25"/>
    <p:sldId id="282" r:id="rId26"/>
    <p:sldId id="321" r:id="rId27"/>
    <p:sldId id="322" r:id="rId28"/>
    <p:sldId id="323" r:id="rId29"/>
    <p:sldId id="324" r:id="rId3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2931"/>
    <a:srgbClr val="960404"/>
    <a:srgbClr val="3C1914"/>
    <a:srgbClr val="E0764D"/>
    <a:srgbClr val="A72024"/>
    <a:srgbClr val="C1181E"/>
    <a:srgbClr val="F3E03F"/>
    <a:srgbClr val="E8AC2A"/>
    <a:srgbClr val="F3D37B"/>
    <a:srgbClr val="EED58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413" autoAdjust="0"/>
    <p:restoredTop sz="94660"/>
  </p:normalViewPr>
  <p:slideViewPr>
    <p:cSldViewPr snapToGrid="0">
      <p:cViewPr varScale="1">
        <p:scale>
          <a:sx n="74" d="100"/>
          <a:sy n="74" d="100"/>
        </p:scale>
        <p:origin x="558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3" Type="http://schemas.openxmlformats.org/officeDocument/2006/relationships/tableStyles" Target="tableStyles.xml"/><Relationship Id="rId32" Type="http://schemas.openxmlformats.org/officeDocument/2006/relationships/viewProps" Target="viewProps.xml"/><Relationship Id="rId31" Type="http://schemas.openxmlformats.org/officeDocument/2006/relationships/presProps" Target="presProps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BB6A73-692A-4ECA-BDAC-C0E3F64B9C3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6DBA58-FAE5-4109-910E-6F682CDAD63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6DBA58-FAE5-4109-910E-6F682CDAD63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6DBA58-FAE5-4109-910E-6F682CDAD63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6DBA58-FAE5-4109-910E-6F682CDAD63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6DBA58-FAE5-4109-910E-6F682CDAD63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6DBA58-FAE5-4109-910E-6F682CDAD63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6DBA58-FAE5-4109-910E-6F682CDAD63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6DBA58-FAE5-4109-910E-6F682CDAD63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6DBA58-FAE5-4109-910E-6F682CDAD63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6DBA58-FAE5-4109-910E-6F682CDAD63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6DBA58-FAE5-4109-910E-6F682CDAD63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6DBA58-FAE5-4109-910E-6F682CDAD63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6DBA58-FAE5-4109-910E-6F682CDAD63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6DBA58-FAE5-4109-910E-6F682CDAD63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6DBA58-FAE5-4109-910E-6F682CDAD63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6DBA58-FAE5-4109-910E-6F682CDAD63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6DBA58-FAE5-4109-910E-6F682CDAD63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6DBA58-FAE5-4109-910E-6F682CDAD63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6DBA58-FAE5-4109-910E-6F682CDAD63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6DBA58-FAE5-4109-910E-6F682CDAD63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6DBA58-FAE5-4109-910E-6F682CDAD63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6DBA58-FAE5-4109-910E-6F682CDAD63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6DBA58-FAE5-4109-910E-6F682CDAD63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6DBA58-FAE5-4109-910E-6F682CDAD63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6DBA58-FAE5-4109-910E-6F682CDAD63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6DBA58-FAE5-4109-910E-6F682CDAD63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6DBA58-FAE5-4109-910E-6F682CDAD63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6DBA58-FAE5-4109-910E-6F682CDAD63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Tm="3000">
        <p14:switch dir="r"/>
      </p:transition>
    </mc:Choice>
    <mc:Fallback>
      <p:transition spd="slow" advTm="3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Tm="3000">
        <p14:switch dir="r"/>
      </p:transition>
    </mc:Choice>
    <mc:Fallback>
      <p:transition spd="slow" advTm="3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Tm="3000">
        <p14:switch dir="r"/>
      </p:transition>
    </mc:Choice>
    <mc:Fallback>
      <p:transition spd="slow" advTm="3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Tm="3000">
        <p14:switch dir="r"/>
      </p:transition>
    </mc:Choice>
    <mc:Fallback>
      <p:transition spd="slow" advTm="3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Tm="3000">
        <p14:switch dir="r"/>
      </p:transition>
    </mc:Choice>
    <mc:Fallback>
      <p:transition spd="slow" advTm="3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Tm="3000">
        <p14:switch dir="r"/>
      </p:transition>
    </mc:Choice>
    <mc:Fallback>
      <p:transition spd="slow" advTm="3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Tm="3000">
        <p14:switch dir="r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Tm="3000">
        <p14:switch dir="r"/>
      </p:transition>
    </mc:Choice>
    <mc:Fallback>
      <p:transition spd="slow" advTm="3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Tm="3000">
        <p14:switch dir="r"/>
      </p:transition>
    </mc:Choice>
    <mc:Fallback>
      <p:transition spd="slow" advTm="3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Tm="3000">
        <p14:switch dir="r"/>
      </p:transition>
    </mc:Choice>
    <mc:Fallback>
      <p:transition spd="slow" advTm="3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1823093" y="1231371"/>
            <a:ext cx="7646028" cy="2953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版权声明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感谢您下载觅知网平台上提供的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作品，为了您和觅知网以及原创作者的利益，请勿复制、传播、销售，否则将承担法律责任！觅知网将对作品进行维权，按照传播下载次数进行十倍的索取赔偿！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在觅知网出售的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模板是免版税类（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RF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Royalty-Free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）正版受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中国人民共和国著作法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世界版权公约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的保护，作品的所有权、版权和著作权归觅知网所有，您下载的是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模板素材的使用权。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不得将觅知网的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模板、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素材，本身用于再出售，或者出租、出借、转让、分销、发布或者作为礼物供他人使用，不得转授权、出卖、转让本协议或者本协议中的权利。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Tm="3000">
        <p14:switch dir="r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1750" advTm="3000">
        <p14:switch dir="r"/>
      </p:transition>
    </mc:Choice>
    <mc:Fallback>
      <p:transition spd="slow" advTm="3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png"/><Relationship Id="rId8" Type="http://schemas.openxmlformats.org/officeDocument/2006/relationships/image" Target="../media/image8.png"/><Relationship Id="rId7" Type="http://schemas.openxmlformats.org/officeDocument/2006/relationships/image" Target="../media/image7.png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5" Type="http://schemas.openxmlformats.org/officeDocument/2006/relationships/notesSlide" Target="../notesSlides/notesSlide1.xml"/><Relationship Id="rId14" Type="http://schemas.openxmlformats.org/officeDocument/2006/relationships/slideLayout" Target="../slideLayouts/slideLayout7.xml"/><Relationship Id="rId13" Type="http://schemas.openxmlformats.org/officeDocument/2006/relationships/image" Target="../media/image11.png"/><Relationship Id="rId12" Type="http://schemas.microsoft.com/office/2007/relationships/media" Target="../media/media1.mp3"/><Relationship Id="rId11" Type="http://schemas.openxmlformats.org/officeDocument/2006/relationships/audio" Target="../media/media1.mp3"/><Relationship Id="rId10" Type="http://schemas.openxmlformats.org/officeDocument/2006/relationships/image" Target="../media/image10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.xml"/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3.png"/><Relationship Id="rId4" Type="http://schemas.openxmlformats.org/officeDocument/2006/relationships/image" Target="../media/image5.png"/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3.xml"/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3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4.xml"/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14.png"/><Relationship Id="rId6" Type="http://schemas.openxmlformats.org/officeDocument/2006/relationships/image" Target="../media/image12.png"/><Relationship Id="rId5" Type="http://schemas.openxmlformats.org/officeDocument/2006/relationships/image" Target="../media/image6.png"/><Relationship Id="rId4" Type="http://schemas.openxmlformats.org/officeDocument/2006/relationships/image" Target="../media/image7.pn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5.xml"/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emf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6.xml"/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17.emf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7.xml"/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14.png"/><Relationship Id="rId6" Type="http://schemas.openxmlformats.org/officeDocument/2006/relationships/image" Target="../media/image12.png"/><Relationship Id="rId5" Type="http://schemas.openxmlformats.org/officeDocument/2006/relationships/image" Target="../media/image6.png"/><Relationship Id="rId4" Type="http://schemas.openxmlformats.org/officeDocument/2006/relationships/image" Target="../media/image7.pn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8.xml"/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18.png"/><Relationship Id="rId1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9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0.xml"/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1.xml"/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2.xml"/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14.png"/><Relationship Id="rId6" Type="http://schemas.openxmlformats.org/officeDocument/2006/relationships/image" Target="../media/image12.png"/><Relationship Id="rId5" Type="http://schemas.openxmlformats.org/officeDocument/2006/relationships/image" Target="../media/image6.png"/><Relationship Id="rId4" Type="http://schemas.openxmlformats.org/officeDocument/2006/relationships/image" Target="../media/image7.pn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3.xml"/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21.jpeg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4.xml"/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image" Target="../media/image1.jpeg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5.xml"/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26.png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1.jpeg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6.xml"/><Relationship Id="rId8" Type="http://schemas.openxmlformats.org/officeDocument/2006/relationships/slideLayout" Target="../slideLayouts/slideLayout7.xml"/><Relationship Id="rId7" Type="http://schemas.openxmlformats.org/officeDocument/2006/relationships/tags" Target="../tags/tag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image" Target="../media/image1.jpeg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tags" Target="../tags/tag3.xml"/><Relationship Id="rId8" Type="http://schemas.openxmlformats.org/officeDocument/2006/relationships/tags" Target="../tags/tag2.xml"/><Relationship Id="rId7" Type="http://schemas.openxmlformats.org/officeDocument/2006/relationships/image" Target="../media/image6.png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1.jpeg"/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1" Type="http://schemas.openxmlformats.org/officeDocument/2006/relationships/notesSlide" Target="../notesSlides/notesSlide17.xml"/><Relationship Id="rId10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18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8.xml"/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32.png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1.jpeg"/></Relationships>
</file>

<file path=ppt/slides/_rels/slide19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9.xml"/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1.jpeg"/></Relationships>
</file>

<file path=ppt/slides/_rels/slide20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0.xml"/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34.png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1.jpeg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21.xml"/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37.png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1.jpeg"/></Relationships>
</file>

<file path=ppt/slides/_rels/slide2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2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1.jpeg"/></Relationships>
</file>

<file path=ppt/slides/_rels/slide23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23.xml"/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14.png"/><Relationship Id="rId6" Type="http://schemas.openxmlformats.org/officeDocument/2006/relationships/image" Target="../media/image12.png"/><Relationship Id="rId5" Type="http://schemas.openxmlformats.org/officeDocument/2006/relationships/image" Target="../media/image6.png"/><Relationship Id="rId4" Type="http://schemas.openxmlformats.org/officeDocument/2006/relationships/image" Target="../media/image7.pn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13.png"/></Relationships>
</file>

<file path=ppt/slides/_rels/slide2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4.xml"/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38.png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1.jpeg"/></Relationships>
</file>

<file path=ppt/slides/_rels/slide2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5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5.png"/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image" Target="../media/image1.jpeg"/></Relationships>
</file>

<file path=ppt/slides/_rels/slide26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6.xml"/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39.jpeg"/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image" Target="../media/image1.jpeg"/></Relationships>
</file>

<file path=ppt/slides/_rels/slide27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7.xml"/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300" y="15249"/>
            <a:ext cx="12225300" cy="6880199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3423" y="838252"/>
            <a:ext cx="6116551" cy="478917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686271" cy="3431072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179170" y="334062"/>
            <a:ext cx="2012830" cy="4512162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86829" y="4607264"/>
            <a:ext cx="1809491" cy="2411897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87607" y="4560535"/>
            <a:ext cx="6624929" cy="1584545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831894" y="4905016"/>
            <a:ext cx="2360106" cy="1411501"/>
          </a:xfrm>
          <a:prstGeom prst="rect">
            <a:avLst/>
          </a:prstGeom>
        </p:spPr>
      </p:pic>
      <p:sp>
        <p:nvSpPr>
          <p:cNvPr id="21" name="文本框 20"/>
          <p:cNvSpPr txBox="1"/>
          <p:nvPr/>
        </p:nvSpPr>
        <p:spPr>
          <a:xfrm>
            <a:off x="4429186" y="5009089"/>
            <a:ext cx="2885047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3200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主题班会</a:t>
            </a:r>
            <a:endParaRPr lang="zh-CN" altLang="en-US" sz="3200" b="1" dirty="0">
              <a:solidFill>
                <a:schemeClr val="accent2">
                  <a:lumMod val="20000"/>
                  <a:lumOff val="8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0" y="3232837"/>
            <a:ext cx="2360106" cy="1411501"/>
          </a:xfrm>
          <a:prstGeom prst="rect">
            <a:avLst/>
          </a:prstGeom>
        </p:spPr>
      </p:pic>
      <p:pic>
        <p:nvPicPr>
          <p:cNvPr id="38" name="图片 37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88999" y="714539"/>
            <a:ext cx="2928561" cy="1458651"/>
          </a:xfrm>
          <a:prstGeom prst="rect">
            <a:avLst/>
          </a:prstGeom>
        </p:spPr>
      </p:pic>
      <p:pic>
        <p:nvPicPr>
          <p:cNvPr id="25" name="图片 6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087" y="1928487"/>
            <a:ext cx="2745247" cy="1472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矩形 5"/>
          <p:cNvSpPr/>
          <p:nvPr/>
        </p:nvSpPr>
        <p:spPr>
          <a:xfrm>
            <a:off x="2953592" y="3632944"/>
            <a:ext cx="589295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5400" dirty="0">
                <a:solidFill>
                  <a:srgbClr val="F3E03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  <a:cs typeface="Arial Unicode MS" panose="020B0604020202020204" pitchFamily="34" charset="-122"/>
              </a:rPr>
              <a:t>“庆元旦 迎新年”</a:t>
            </a:r>
            <a:endParaRPr lang="zh-CN" altLang="en-US" sz="5400" dirty="0">
              <a:solidFill>
                <a:srgbClr val="F3E03F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  <a:cs typeface="Arial Unicode MS" panose="020B0604020202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7498" y="2699887"/>
            <a:ext cx="2903337" cy="2604064"/>
          </a:xfrm>
          <a:prstGeom prst="rect">
            <a:avLst/>
          </a:prstGeom>
        </p:spPr>
      </p:pic>
      <p:pic>
        <p:nvPicPr>
          <p:cNvPr id="15" name="小旭音乐 - 欢乐斗地主背景音乐">
            <a:hlinkClick r:id="" action="ppaction://media"/>
          </p:cNvPr>
          <p:cNvPicPr>
            <a:picLocks noChangeAspect="1"/>
          </p:cNvPicPr>
          <p:nvPr>
            <a:audioFile r:link="rId11"/>
            <p:extLst>
              <p:ext uri="{DAA4B4D4-6D71-4841-9C94-3DE7FCFB9230}">
                <p14:media xmlns:p14="http://schemas.microsoft.com/office/powerpoint/2010/main" r:embed="rId12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233535" y="-74221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Tm="3000">
        <p14:switch dir="r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00"/>
                            </p:stCondLst>
                            <p:childTnLst>
                              <p:par>
                                <p:cTn id="54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500"/>
                            </p:stCondLst>
                            <p:childTnLst>
                              <p:par>
                                <p:cTn id="58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900" decel="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4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21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300" y="15249"/>
            <a:ext cx="12225300" cy="6880199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3093030" y="3255503"/>
            <a:ext cx="5621825" cy="1754326"/>
          </a:xfrm>
          <a:prstGeom prst="rect">
            <a:avLst/>
          </a:prstGeom>
          <a:noFill/>
        </p:spPr>
        <p:txBody>
          <a:bodyPr vert="horz"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  <a:defRPr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亲爱的同学们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新年就要来临了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你们又要长大一岁了。老师祝你们新年快乐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身体健康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学习进步。     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5" name="图片 7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179170" y="-16895"/>
            <a:ext cx="2012830" cy="4512162"/>
          </a:xfrm>
          <a:prstGeom prst="rect">
            <a:avLst/>
          </a:prstGeom>
        </p:spPr>
      </p:pic>
      <p:pic>
        <p:nvPicPr>
          <p:cNvPr id="76" name="图片 7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500367" y="1375676"/>
            <a:ext cx="4693347" cy="1584545"/>
          </a:xfrm>
          <a:prstGeom prst="rect">
            <a:avLst/>
          </a:prstGeom>
        </p:spPr>
      </p:pic>
      <p:pic>
        <p:nvPicPr>
          <p:cNvPr id="80" name="图片 7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3489" y="4622142"/>
            <a:ext cx="1809491" cy="2411897"/>
          </a:xfrm>
          <a:prstGeom prst="rect">
            <a:avLst/>
          </a:prstGeom>
        </p:spPr>
      </p:pic>
      <p:sp>
        <p:nvSpPr>
          <p:cNvPr id="81" name="文本框 80"/>
          <p:cNvSpPr txBox="1"/>
          <p:nvPr/>
        </p:nvSpPr>
        <p:spPr>
          <a:xfrm>
            <a:off x="4000154" y="1771574"/>
            <a:ext cx="3561250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美好祝愿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4" name="图片 7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57555" y="-16895"/>
            <a:ext cx="1686271" cy="3431072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54960" y="298079"/>
            <a:ext cx="1192047" cy="1765883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96320" y="76498"/>
            <a:ext cx="873092" cy="129338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Tm="3000">
        <p14:switch dir="r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300" y="15249"/>
            <a:ext cx="12225300" cy="6880199"/>
          </a:xfrm>
          <a:prstGeom prst="rect">
            <a:avLst/>
          </a:prstGeom>
        </p:spPr>
      </p:pic>
      <p:pic>
        <p:nvPicPr>
          <p:cNvPr id="75" name="图片 7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179170" y="-16895"/>
            <a:ext cx="2012830" cy="4512162"/>
          </a:xfrm>
          <a:prstGeom prst="rect">
            <a:avLst/>
          </a:prstGeom>
        </p:spPr>
      </p:pic>
      <p:pic>
        <p:nvPicPr>
          <p:cNvPr id="80" name="图片 7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3489" y="4622142"/>
            <a:ext cx="1809491" cy="2411897"/>
          </a:xfrm>
          <a:prstGeom prst="rect">
            <a:avLst/>
          </a:prstGeom>
        </p:spPr>
      </p:pic>
      <p:pic>
        <p:nvPicPr>
          <p:cNvPr id="74" name="图片 7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57555" y="-16895"/>
            <a:ext cx="1686271" cy="343107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89555" y="813409"/>
            <a:ext cx="928219" cy="1375052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00315" y="2085843"/>
            <a:ext cx="917459" cy="1359112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89555" y="3391568"/>
            <a:ext cx="928219" cy="1375052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00315" y="4664002"/>
            <a:ext cx="917459" cy="1359112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980191" y="1360945"/>
            <a:ext cx="5469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rgbClr val="C1181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2400" dirty="0">
              <a:solidFill>
                <a:srgbClr val="C1181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3980190" y="2638569"/>
            <a:ext cx="5469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rgbClr val="C1181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2400" dirty="0">
              <a:solidFill>
                <a:srgbClr val="C1181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975909" y="3902174"/>
            <a:ext cx="5469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rgbClr val="C1181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2400" dirty="0">
              <a:solidFill>
                <a:srgbClr val="C1181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962000" y="5164034"/>
            <a:ext cx="5469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rgbClr val="C1181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2400" dirty="0">
              <a:solidFill>
                <a:srgbClr val="C1181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693472" y="813409"/>
            <a:ext cx="1015663" cy="147732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5400" b="1" dirty="0" smtClean="0">
                <a:solidFill>
                  <a:srgbClr val="C1181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endParaRPr lang="zh-CN" altLang="en-US" sz="5400" b="1" dirty="0">
              <a:solidFill>
                <a:srgbClr val="C1181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2726871" y="1237123"/>
            <a:ext cx="0" cy="3042110"/>
          </a:xfrm>
          <a:prstGeom prst="line">
            <a:avLst/>
          </a:prstGeom>
          <a:ln>
            <a:solidFill>
              <a:srgbClr val="C1181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/>
          <p:cNvSpPr txBox="1"/>
          <p:nvPr/>
        </p:nvSpPr>
        <p:spPr>
          <a:xfrm>
            <a:off x="2733390" y="1585633"/>
            <a:ext cx="461665" cy="277820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en-US" altLang="zh-CN" b="1" dirty="0" smtClean="0">
                <a:solidFill>
                  <a:srgbClr val="C1181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CONTENTS</a:t>
            </a:r>
            <a:endParaRPr lang="zh-CN" altLang="en-US" b="1" dirty="0">
              <a:solidFill>
                <a:srgbClr val="C1181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4804936" y="1239325"/>
            <a:ext cx="31347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元旦简介</a:t>
            </a:r>
            <a:endParaRPr lang="en-US" altLang="zh-CN" sz="2800" b="1" dirty="0">
              <a:solidFill>
                <a:schemeClr val="tx1">
                  <a:lumMod val="85000"/>
                  <a:lumOff val="1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4771850" y="2493056"/>
            <a:ext cx="31347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元旦的由来</a:t>
            </a:r>
            <a:endParaRPr lang="en-US" altLang="zh-CN" sz="2800" b="1" dirty="0">
              <a:solidFill>
                <a:schemeClr val="tx1">
                  <a:lumMod val="85000"/>
                  <a:lumOff val="1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4742029" y="3845200"/>
            <a:ext cx="35847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世界各地元旦的趣闻</a:t>
            </a:r>
            <a:endParaRPr lang="en-US" altLang="zh-CN" sz="2800" b="1" dirty="0">
              <a:solidFill>
                <a:schemeClr val="tx1">
                  <a:lumMod val="85000"/>
                  <a:lumOff val="1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4782248" y="5098931"/>
            <a:ext cx="31347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新年愿望</a:t>
            </a:r>
            <a:endParaRPr lang="zh-CN" altLang="en-US" sz="2800" b="1" dirty="0">
              <a:solidFill>
                <a:schemeClr val="tx1">
                  <a:lumMod val="85000"/>
                  <a:lumOff val="1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Tm="3000">
        <p14:switch dir="r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0" presetClass="entr" presetSubtype="0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0" presetClass="entr" presetSubtype="0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0" presetClass="entr" presetSubtype="0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500"/>
                            </p:stCondLst>
                            <p:childTnLst>
                              <p:par>
                                <p:cTn id="68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0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8500"/>
                            </p:stCondLst>
                            <p:childTnLst>
                              <p:par>
                                <p:cTn id="72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4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0500"/>
                            </p:stCondLst>
                            <p:childTnLst>
                              <p:par>
                                <p:cTn id="76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8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2500"/>
                            </p:stCondLst>
                            <p:childTnLst>
                              <p:par>
                                <p:cTn id="80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4500"/>
                            </p:stCondLst>
                            <p:childTnLst>
                              <p:par>
                                <p:cTn id="8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5600"/>
                            </p:stCondLst>
                            <p:childTnLst>
                              <p:par>
                                <p:cTn id="9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6100"/>
                            </p:stCondLst>
                            <p:childTnLst>
                              <p:par>
                                <p:cTn id="9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7" grpId="0"/>
      <p:bldP spid="18" grpId="0"/>
      <p:bldP spid="19" grpId="0"/>
      <p:bldP spid="4" grpId="0"/>
      <p:bldP spid="7" grpId="0"/>
      <p:bldP spid="24" grpId="0"/>
      <p:bldP spid="25" grpId="0"/>
      <p:bldP spid="26" grpId="0"/>
      <p:bldP spid="2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146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686271" cy="3431072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179170" y="334062"/>
            <a:ext cx="2012830" cy="4512162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831894" y="4909269"/>
            <a:ext cx="2360106" cy="1411501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586047" y="3094547"/>
            <a:ext cx="4693347" cy="1584545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0" y="5342294"/>
            <a:ext cx="2360106" cy="1411501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54960" y="298079"/>
            <a:ext cx="1192047" cy="1765883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96320" y="76498"/>
            <a:ext cx="873092" cy="1293387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560104" y="76498"/>
            <a:ext cx="1192047" cy="1765883"/>
          </a:xfrm>
          <a:prstGeom prst="rect">
            <a:avLst/>
          </a:prstGeom>
        </p:spPr>
      </p:pic>
      <p:sp>
        <p:nvSpPr>
          <p:cNvPr id="31" name="文本框 30"/>
          <p:cNvSpPr txBox="1"/>
          <p:nvPr/>
        </p:nvSpPr>
        <p:spPr>
          <a:xfrm>
            <a:off x="4882079" y="3300333"/>
            <a:ext cx="2275552" cy="82541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>
              <a:lnSpc>
                <a:spcPct val="150000"/>
              </a:lnSpc>
              <a:defRPr sz="2000">
                <a:solidFill>
                  <a:srgbClr val="FDBF0F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defRPr>
            </a:lvl1pPr>
          </a:lstStyle>
          <a:p>
            <a:pPr>
              <a:defRPr/>
            </a:pPr>
            <a:r>
              <a: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元旦简介</a:t>
            </a:r>
            <a:endParaRPr lang="en-US" altLang="zh-CN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4533" y="375353"/>
            <a:ext cx="2980986" cy="29902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Tm="3000">
        <p14:switch dir="r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500"/>
                            </p:stCondLst>
                            <p:childTnLst>
                              <p:par>
                                <p:cTn id="38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500"/>
                            </p:stCondLst>
                            <p:childTnLst>
                              <p:par>
                                <p:cTn id="44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500"/>
                            </p:stCondLst>
                            <p:childTnLst>
                              <p:par>
                                <p:cTn id="50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8500"/>
                            </p:stCondLst>
                            <p:childTnLst>
                              <p:par>
                                <p:cTn id="54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300" y="15249"/>
            <a:ext cx="12225300" cy="6880199"/>
          </a:xfrm>
          <a:prstGeom prst="rect">
            <a:avLst/>
          </a:prstGeom>
        </p:spPr>
      </p:pic>
      <p:pic>
        <p:nvPicPr>
          <p:cNvPr id="75" name="图片 7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179170" y="-16895"/>
            <a:ext cx="2012830" cy="4512162"/>
          </a:xfrm>
          <a:prstGeom prst="rect">
            <a:avLst/>
          </a:prstGeom>
        </p:spPr>
      </p:pic>
      <p:pic>
        <p:nvPicPr>
          <p:cNvPr id="80" name="图片 7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3489" y="4622142"/>
            <a:ext cx="1809491" cy="2411897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4384" y="163843"/>
            <a:ext cx="4693347" cy="1584545"/>
          </a:xfrm>
          <a:prstGeom prst="rect">
            <a:avLst/>
          </a:prstGeom>
        </p:spPr>
      </p:pic>
      <p:sp>
        <p:nvSpPr>
          <p:cNvPr id="22" name="文本框 21"/>
          <p:cNvSpPr txBox="1"/>
          <p:nvPr/>
        </p:nvSpPr>
        <p:spPr>
          <a:xfrm>
            <a:off x="1383281" y="361190"/>
            <a:ext cx="2275552" cy="82541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>
              <a:lnSpc>
                <a:spcPct val="150000"/>
              </a:lnSpc>
              <a:defRPr sz="2000">
                <a:solidFill>
                  <a:srgbClr val="FDBF0F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defRPr>
            </a:lvl1pPr>
          </a:lstStyle>
          <a:p>
            <a:pPr>
              <a:defRPr/>
            </a:pPr>
            <a:r>
              <a: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元旦简介</a:t>
            </a:r>
            <a:endParaRPr lang="en-US" altLang="zh-CN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0" name="矩形 89"/>
          <p:cNvSpPr/>
          <p:nvPr/>
        </p:nvSpPr>
        <p:spPr>
          <a:xfrm>
            <a:off x="3836035" y="1831975"/>
            <a:ext cx="4011295" cy="387985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2" name="文本框 91"/>
          <p:cNvSpPr txBox="1"/>
          <p:nvPr/>
        </p:nvSpPr>
        <p:spPr>
          <a:xfrm>
            <a:off x="5582285" y="2247265"/>
            <a:ext cx="2011680" cy="380555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000" b="1" dirty="0" smtClean="0">
                <a:latin typeface="幼圆" panose="02010509060101010101" pitchFamily="49" charset="-122"/>
                <a:ea typeface="幼圆" panose="02010509060101010101" pitchFamily="49" charset="-122"/>
                <a:sym typeface="+mn-ea"/>
              </a:rPr>
              <a:t>爆竹声中一岁除，</a:t>
            </a:r>
            <a:br>
              <a:rPr lang="zh-CN" altLang="zh-CN" sz="2000" b="1" dirty="0" smtClean="0">
                <a:latin typeface="幼圆" panose="02010509060101010101" pitchFamily="49" charset="-122"/>
                <a:ea typeface="幼圆" panose="02010509060101010101" pitchFamily="49" charset="-122"/>
                <a:sym typeface="+mn-ea"/>
              </a:rPr>
            </a:br>
            <a:r>
              <a:rPr lang="zh-CN" altLang="zh-CN" sz="2000" b="1" dirty="0" smtClean="0">
                <a:latin typeface="幼圆" panose="02010509060101010101" pitchFamily="49" charset="-122"/>
                <a:ea typeface="幼圆" panose="02010509060101010101" pitchFamily="49" charset="-122"/>
                <a:sym typeface="+mn-ea"/>
              </a:rPr>
              <a:t>春风送暖入屠苏。</a:t>
            </a:r>
            <a:br>
              <a:rPr lang="zh-CN" altLang="zh-CN" sz="2000" b="1" dirty="0" smtClean="0">
                <a:latin typeface="幼圆" panose="02010509060101010101" pitchFamily="49" charset="-122"/>
                <a:ea typeface="幼圆" panose="02010509060101010101" pitchFamily="49" charset="-122"/>
                <a:sym typeface="+mn-ea"/>
              </a:rPr>
            </a:br>
            <a:r>
              <a:rPr lang="zh-CN" altLang="zh-CN" sz="2000" b="1" dirty="0" smtClean="0">
                <a:latin typeface="幼圆" panose="02010509060101010101" pitchFamily="49" charset="-122"/>
                <a:ea typeface="幼圆" panose="02010509060101010101" pitchFamily="49" charset="-122"/>
                <a:sym typeface="+mn-ea"/>
              </a:rPr>
              <a:t>千门万户曈曈日，</a:t>
            </a:r>
            <a:br>
              <a:rPr lang="zh-CN" altLang="zh-CN" sz="2000" b="1" dirty="0" smtClean="0">
                <a:latin typeface="幼圆" panose="02010509060101010101" pitchFamily="49" charset="-122"/>
                <a:ea typeface="幼圆" panose="02010509060101010101" pitchFamily="49" charset="-122"/>
                <a:sym typeface="+mn-ea"/>
              </a:rPr>
            </a:br>
            <a:r>
              <a:rPr lang="zh-CN" altLang="zh-CN" sz="2000" b="1" dirty="0" smtClean="0">
                <a:latin typeface="幼圆" panose="02010509060101010101" pitchFamily="49" charset="-122"/>
                <a:ea typeface="幼圆" panose="02010509060101010101" pitchFamily="49" charset="-122"/>
                <a:sym typeface="+mn-ea"/>
              </a:rPr>
              <a:t>总把新桃换旧符</a:t>
            </a:r>
            <a:r>
              <a:rPr lang="zh-CN" altLang="zh-CN" sz="2000" dirty="0" smtClean="0">
                <a:latin typeface="幼圆" panose="02010509060101010101" pitchFamily="49" charset="-122"/>
                <a:ea typeface="幼圆" panose="02010509060101010101" pitchFamily="49" charset="-122"/>
                <a:sym typeface="+mn-ea"/>
              </a:rPr>
              <a:t>。</a:t>
            </a:r>
            <a:endParaRPr lang="zh-CN" altLang="en-US" sz="20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4" name="图片 9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50815" y="5216525"/>
            <a:ext cx="363220" cy="354330"/>
          </a:xfrm>
          <a:prstGeom prst="rect">
            <a:avLst/>
          </a:prstGeom>
        </p:spPr>
      </p:pic>
      <p:pic>
        <p:nvPicPr>
          <p:cNvPr id="2" name="图片 1" descr="6 (12)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4585" y="1913255"/>
            <a:ext cx="4126230" cy="379857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4618355" y="4333875"/>
            <a:ext cx="995680" cy="6134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>
                <a:solidFill>
                  <a:srgbClr val="A7202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元日</a:t>
            </a:r>
            <a:endParaRPr lang="zh-CN" altLang="en-US" sz="3200" b="1">
              <a:solidFill>
                <a:srgbClr val="A7202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712460" y="4457700"/>
            <a:ext cx="1562100" cy="3657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zh-CN" b="1" dirty="0" smtClean="0">
                <a:latin typeface="幼圆" panose="02010509060101010101" pitchFamily="49" charset="-122"/>
                <a:ea typeface="幼圆" panose="02010509060101010101" pitchFamily="49" charset="-122"/>
                <a:sym typeface="+mn-ea"/>
              </a:rPr>
              <a:t>（宋）王安石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Tm="3000">
        <p14:switch dir="r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41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 tmFilter="0,0; .5, 1; 1, 1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7050"/>
                            </p:stCondLst>
                            <p:childTnLst>
                              <p:par>
                                <p:cTn id="5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90" grpId="0" animBg="1"/>
      <p:bldP spid="92" grpId="0"/>
      <p:bldP spid="92" grpId="1"/>
      <p:bldP spid="3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300" y="15249"/>
            <a:ext cx="12225300" cy="6880199"/>
          </a:xfrm>
          <a:prstGeom prst="rect">
            <a:avLst/>
          </a:prstGeom>
        </p:spPr>
      </p:pic>
      <p:pic>
        <p:nvPicPr>
          <p:cNvPr id="75" name="图片 7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179170" y="-16895"/>
            <a:ext cx="2012830" cy="4512162"/>
          </a:xfrm>
          <a:prstGeom prst="rect">
            <a:avLst/>
          </a:prstGeom>
        </p:spPr>
      </p:pic>
      <p:pic>
        <p:nvPicPr>
          <p:cNvPr id="80" name="图片 7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3489" y="4622142"/>
            <a:ext cx="1809491" cy="2411897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4384" y="163843"/>
            <a:ext cx="4693347" cy="1584545"/>
          </a:xfrm>
          <a:prstGeom prst="rect">
            <a:avLst/>
          </a:prstGeom>
        </p:spPr>
      </p:pic>
      <p:sp>
        <p:nvSpPr>
          <p:cNvPr id="22" name="文本框 21"/>
          <p:cNvSpPr txBox="1"/>
          <p:nvPr/>
        </p:nvSpPr>
        <p:spPr>
          <a:xfrm>
            <a:off x="1383281" y="361190"/>
            <a:ext cx="2275552" cy="82541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>
              <a:lnSpc>
                <a:spcPct val="150000"/>
              </a:lnSpc>
              <a:defRPr sz="2000">
                <a:solidFill>
                  <a:srgbClr val="FDBF0F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defRPr>
            </a:lvl1pPr>
          </a:lstStyle>
          <a:p>
            <a:pPr>
              <a:defRPr/>
            </a:pPr>
            <a:r>
              <a: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元旦简介</a:t>
            </a:r>
            <a:endParaRPr lang="en-US" altLang="zh-CN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85" name="组合 184"/>
          <p:cNvGrpSpPr/>
          <p:nvPr/>
        </p:nvGrpSpPr>
        <p:grpSpPr>
          <a:xfrm>
            <a:off x="7427595" y="2411095"/>
            <a:ext cx="1010285" cy="3558540"/>
            <a:chOff x="8263596" y="1027765"/>
            <a:chExt cx="866756" cy="4198260"/>
          </a:xfrm>
        </p:grpSpPr>
        <p:grpSp>
          <p:nvGrpSpPr>
            <p:cNvPr id="167" name="组合 166"/>
            <p:cNvGrpSpPr/>
            <p:nvPr/>
          </p:nvGrpSpPr>
          <p:grpSpPr>
            <a:xfrm>
              <a:off x="8263596" y="1027765"/>
              <a:ext cx="866756" cy="4198260"/>
              <a:chOff x="8263596" y="1027765"/>
              <a:chExt cx="866756" cy="4198260"/>
            </a:xfrm>
          </p:grpSpPr>
          <p:grpSp>
            <p:nvGrpSpPr>
              <p:cNvPr id="104" name="组合 103"/>
              <p:cNvGrpSpPr/>
              <p:nvPr/>
            </p:nvGrpSpPr>
            <p:grpSpPr>
              <a:xfrm rot="16200000">
                <a:off x="8497000" y="4592673"/>
                <a:ext cx="399948" cy="866756"/>
                <a:chOff x="1097129" y="1821658"/>
                <a:chExt cx="522288" cy="1131888"/>
              </a:xfrm>
            </p:grpSpPr>
            <p:sp>
              <p:nvSpPr>
                <p:cNvPr id="105" name="Freeform 134"/>
                <p:cNvSpPr/>
                <p:nvPr/>
              </p:nvSpPr>
              <p:spPr bwMode="auto">
                <a:xfrm>
                  <a:off x="1097129" y="2840833"/>
                  <a:ext cx="522288" cy="112713"/>
                </a:xfrm>
                <a:custGeom>
                  <a:avLst/>
                  <a:gdLst>
                    <a:gd name="T0" fmla="*/ 100 w 201"/>
                    <a:gd name="T1" fmla="*/ 42 h 43"/>
                    <a:gd name="T2" fmla="*/ 24 w 201"/>
                    <a:gd name="T3" fmla="*/ 42 h 43"/>
                    <a:gd name="T4" fmla="*/ 0 w 201"/>
                    <a:gd name="T5" fmla="*/ 21 h 43"/>
                    <a:gd name="T6" fmla="*/ 23 w 201"/>
                    <a:gd name="T7" fmla="*/ 0 h 43"/>
                    <a:gd name="T8" fmla="*/ 178 w 201"/>
                    <a:gd name="T9" fmla="*/ 1 h 43"/>
                    <a:gd name="T10" fmla="*/ 201 w 201"/>
                    <a:gd name="T11" fmla="*/ 21 h 43"/>
                    <a:gd name="T12" fmla="*/ 178 w 201"/>
                    <a:gd name="T13" fmla="*/ 42 h 43"/>
                    <a:gd name="T14" fmla="*/ 100 w 201"/>
                    <a:gd name="T15" fmla="*/ 42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01" h="43">
                      <a:moveTo>
                        <a:pt x="100" y="42"/>
                      </a:moveTo>
                      <a:cubicBezTo>
                        <a:pt x="75" y="42"/>
                        <a:pt x="49" y="42"/>
                        <a:pt x="24" y="42"/>
                      </a:cubicBezTo>
                      <a:cubicBezTo>
                        <a:pt x="9" y="43"/>
                        <a:pt x="0" y="37"/>
                        <a:pt x="0" y="21"/>
                      </a:cubicBezTo>
                      <a:cubicBezTo>
                        <a:pt x="0" y="5"/>
                        <a:pt x="9" y="0"/>
                        <a:pt x="23" y="0"/>
                      </a:cubicBezTo>
                      <a:cubicBezTo>
                        <a:pt x="75" y="1"/>
                        <a:pt x="127" y="1"/>
                        <a:pt x="178" y="1"/>
                      </a:cubicBezTo>
                      <a:cubicBezTo>
                        <a:pt x="193" y="0"/>
                        <a:pt x="201" y="4"/>
                        <a:pt x="201" y="21"/>
                      </a:cubicBezTo>
                      <a:cubicBezTo>
                        <a:pt x="201" y="38"/>
                        <a:pt x="193" y="43"/>
                        <a:pt x="178" y="42"/>
                      </a:cubicBezTo>
                      <a:cubicBezTo>
                        <a:pt x="152" y="42"/>
                        <a:pt x="126" y="42"/>
                        <a:pt x="100" y="42"/>
                      </a:cubicBezTo>
                      <a:close/>
                    </a:path>
                  </a:pathLst>
                </a:custGeom>
                <a:solidFill>
                  <a:srgbClr val="960404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06" name="Freeform 135"/>
                <p:cNvSpPr/>
                <p:nvPr/>
              </p:nvSpPr>
              <p:spPr bwMode="auto">
                <a:xfrm>
                  <a:off x="1097129" y="1821658"/>
                  <a:ext cx="522288" cy="111125"/>
                </a:xfrm>
                <a:custGeom>
                  <a:avLst/>
                  <a:gdLst>
                    <a:gd name="T0" fmla="*/ 101 w 201"/>
                    <a:gd name="T1" fmla="*/ 42 h 43"/>
                    <a:gd name="T2" fmla="*/ 21 w 201"/>
                    <a:gd name="T3" fmla="*/ 42 h 43"/>
                    <a:gd name="T4" fmla="*/ 0 w 201"/>
                    <a:gd name="T5" fmla="*/ 23 h 43"/>
                    <a:gd name="T6" fmla="*/ 19 w 201"/>
                    <a:gd name="T7" fmla="*/ 1 h 43"/>
                    <a:gd name="T8" fmla="*/ 181 w 201"/>
                    <a:gd name="T9" fmla="*/ 1 h 43"/>
                    <a:gd name="T10" fmla="*/ 201 w 201"/>
                    <a:gd name="T11" fmla="*/ 22 h 43"/>
                    <a:gd name="T12" fmla="*/ 181 w 201"/>
                    <a:gd name="T13" fmla="*/ 42 h 43"/>
                    <a:gd name="T14" fmla="*/ 101 w 201"/>
                    <a:gd name="T15" fmla="*/ 42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01" h="43">
                      <a:moveTo>
                        <a:pt x="101" y="42"/>
                      </a:moveTo>
                      <a:cubicBezTo>
                        <a:pt x="74" y="42"/>
                        <a:pt x="47" y="42"/>
                        <a:pt x="21" y="42"/>
                      </a:cubicBezTo>
                      <a:cubicBezTo>
                        <a:pt x="7" y="43"/>
                        <a:pt x="1" y="36"/>
                        <a:pt x="0" y="23"/>
                      </a:cubicBezTo>
                      <a:cubicBezTo>
                        <a:pt x="0" y="10"/>
                        <a:pt x="5" y="1"/>
                        <a:pt x="19" y="1"/>
                      </a:cubicBezTo>
                      <a:cubicBezTo>
                        <a:pt x="73" y="0"/>
                        <a:pt x="127" y="1"/>
                        <a:pt x="181" y="1"/>
                      </a:cubicBezTo>
                      <a:cubicBezTo>
                        <a:pt x="195" y="1"/>
                        <a:pt x="201" y="8"/>
                        <a:pt x="201" y="22"/>
                      </a:cubicBezTo>
                      <a:cubicBezTo>
                        <a:pt x="201" y="36"/>
                        <a:pt x="195" y="43"/>
                        <a:pt x="181" y="42"/>
                      </a:cubicBezTo>
                      <a:cubicBezTo>
                        <a:pt x="154" y="42"/>
                        <a:pt x="127" y="42"/>
                        <a:pt x="101" y="42"/>
                      </a:cubicBezTo>
                      <a:close/>
                    </a:path>
                  </a:pathLst>
                </a:custGeom>
                <a:solidFill>
                  <a:srgbClr val="960404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grpSp>
              <p:nvGrpSpPr>
                <p:cNvPr id="107" name="组合 106"/>
                <p:cNvGrpSpPr/>
                <p:nvPr/>
              </p:nvGrpSpPr>
              <p:grpSpPr>
                <a:xfrm>
                  <a:off x="1162216" y="1964533"/>
                  <a:ext cx="398463" cy="850900"/>
                  <a:chOff x="1342303" y="1974057"/>
                  <a:chExt cx="398463" cy="850900"/>
                </a:xfrm>
                <a:solidFill>
                  <a:srgbClr val="C00000"/>
                </a:solidFill>
              </p:grpSpPr>
              <p:sp>
                <p:nvSpPr>
                  <p:cNvPr id="108" name="Freeform 90"/>
                  <p:cNvSpPr/>
                  <p:nvPr/>
                </p:nvSpPr>
                <p:spPr bwMode="auto">
                  <a:xfrm>
                    <a:off x="1431203" y="1974057"/>
                    <a:ext cx="217488" cy="847725"/>
                  </a:xfrm>
                  <a:custGeom>
                    <a:avLst/>
                    <a:gdLst>
                      <a:gd name="T0" fmla="*/ 84 w 84"/>
                      <a:gd name="T1" fmla="*/ 326 h 326"/>
                      <a:gd name="T2" fmla="*/ 0 w 84"/>
                      <a:gd name="T3" fmla="*/ 326 h 326"/>
                      <a:gd name="T4" fmla="*/ 0 w 84"/>
                      <a:gd name="T5" fmla="*/ 0 h 326"/>
                      <a:gd name="T6" fmla="*/ 84 w 84"/>
                      <a:gd name="T7" fmla="*/ 0 h 326"/>
                      <a:gd name="T8" fmla="*/ 84 w 84"/>
                      <a:gd name="T9" fmla="*/ 326 h 32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84" h="326">
                        <a:moveTo>
                          <a:pt x="84" y="326"/>
                        </a:moveTo>
                        <a:cubicBezTo>
                          <a:pt x="56" y="326"/>
                          <a:pt x="29" y="326"/>
                          <a:pt x="0" y="326"/>
                        </a:cubicBezTo>
                        <a:cubicBezTo>
                          <a:pt x="0" y="217"/>
                          <a:pt x="0" y="109"/>
                          <a:pt x="0" y="0"/>
                        </a:cubicBezTo>
                        <a:cubicBezTo>
                          <a:pt x="28" y="0"/>
                          <a:pt x="56" y="0"/>
                          <a:pt x="84" y="0"/>
                        </a:cubicBezTo>
                        <a:cubicBezTo>
                          <a:pt x="84" y="108"/>
                          <a:pt x="84" y="216"/>
                          <a:pt x="84" y="326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09" name="Freeform 132"/>
                  <p:cNvSpPr/>
                  <p:nvPr/>
                </p:nvSpPr>
                <p:spPr bwMode="auto">
                  <a:xfrm>
                    <a:off x="1685203" y="1974057"/>
                    <a:ext cx="55563" cy="846138"/>
                  </a:xfrm>
                  <a:custGeom>
                    <a:avLst/>
                    <a:gdLst>
                      <a:gd name="T0" fmla="*/ 21 w 21"/>
                      <a:gd name="T1" fmla="*/ 325 h 325"/>
                      <a:gd name="T2" fmla="*/ 0 w 21"/>
                      <a:gd name="T3" fmla="*/ 325 h 325"/>
                      <a:gd name="T4" fmla="*/ 0 w 21"/>
                      <a:gd name="T5" fmla="*/ 0 h 325"/>
                      <a:gd name="T6" fmla="*/ 21 w 21"/>
                      <a:gd name="T7" fmla="*/ 0 h 325"/>
                      <a:gd name="T8" fmla="*/ 21 w 21"/>
                      <a:gd name="T9" fmla="*/ 325 h 3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1" h="325">
                        <a:moveTo>
                          <a:pt x="21" y="325"/>
                        </a:moveTo>
                        <a:cubicBezTo>
                          <a:pt x="14" y="325"/>
                          <a:pt x="7" y="325"/>
                          <a:pt x="0" y="325"/>
                        </a:cubicBezTo>
                        <a:cubicBezTo>
                          <a:pt x="0" y="217"/>
                          <a:pt x="0" y="109"/>
                          <a:pt x="0" y="0"/>
                        </a:cubicBezTo>
                        <a:cubicBezTo>
                          <a:pt x="7" y="0"/>
                          <a:pt x="14" y="0"/>
                          <a:pt x="21" y="0"/>
                        </a:cubicBezTo>
                        <a:cubicBezTo>
                          <a:pt x="21" y="109"/>
                          <a:pt x="21" y="217"/>
                          <a:pt x="21" y="325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10" name="Freeform 136"/>
                  <p:cNvSpPr/>
                  <p:nvPr/>
                </p:nvSpPr>
                <p:spPr bwMode="auto">
                  <a:xfrm>
                    <a:off x="1342303" y="1974057"/>
                    <a:ext cx="53975" cy="850900"/>
                  </a:xfrm>
                  <a:custGeom>
                    <a:avLst/>
                    <a:gdLst>
                      <a:gd name="T0" fmla="*/ 0 w 21"/>
                      <a:gd name="T1" fmla="*/ 0 h 327"/>
                      <a:gd name="T2" fmla="*/ 21 w 21"/>
                      <a:gd name="T3" fmla="*/ 0 h 327"/>
                      <a:gd name="T4" fmla="*/ 21 w 21"/>
                      <a:gd name="T5" fmla="*/ 325 h 327"/>
                      <a:gd name="T6" fmla="*/ 0 w 21"/>
                      <a:gd name="T7" fmla="*/ 327 h 327"/>
                      <a:gd name="T8" fmla="*/ 0 w 21"/>
                      <a:gd name="T9" fmla="*/ 0 h 3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1" h="327">
                        <a:moveTo>
                          <a:pt x="0" y="0"/>
                        </a:moveTo>
                        <a:cubicBezTo>
                          <a:pt x="7" y="0"/>
                          <a:pt x="13" y="0"/>
                          <a:pt x="21" y="0"/>
                        </a:cubicBezTo>
                        <a:cubicBezTo>
                          <a:pt x="21" y="108"/>
                          <a:pt x="21" y="215"/>
                          <a:pt x="21" y="325"/>
                        </a:cubicBezTo>
                        <a:cubicBezTo>
                          <a:pt x="15" y="326"/>
                          <a:pt x="8" y="326"/>
                          <a:pt x="0" y="327"/>
                        </a:cubicBezTo>
                        <a:cubicBezTo>
                          <a:pt x="0" y="218"/>
                          <a:pt x="0" y="109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96040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</p:grpSp>
          </p:grpSp>
          <p:grpSp>
            <p:nvGrpSpPr>
              <p:cNvPr id="111" name="组合 110"/>
              <p:cNvGrpSpPr/>
              <p:nvPr/>
            </p:nvGrpSpPr>
            <p:grpSpPr>
              <a:xfrm rot="16200000">
                <a:off x="8495177" y="796184"/>
                <a:ext cx="402379" cy="865541"/>
                <a:chOff x="1698791" y="1823245"/>
                <a:chExt cx="525463" cy="1130301"/>
              </a:xfrm>
            </p:grpSpPr>
            <p:sp>
              <p:nvSpPr>
                <p:cNvPr id="112" name="Freeform 89"/>
                <p:cNvSpPr/>
                <p:nvPr/>
              </p:nvSpPr>
              <p:spPr bwMode="auto">
                <a:xfrm>
                  <a:off x="1851191" y="1961358"/>
                  <a:ext cx="222250" cy="849313"/>
                </a:xfrm>
                <a:custGeom>
                  <a:avLst/>
                  <a:gdLst>
                    <a:gd name="T0" fmla="*/ 0 w 85"/>
                    <a:gd name="T1" fmla="*/ 0 h 326"/>
                    <a:gd name="T2" fmla="*/ 85 w 85"/>
                    <a:gd name="T3" fmla="*/ 0 h 326"/>
                    <a:gd name="T4" fmla="*/ 85 w 85"/>
                    <a:gd name="T5" fmla="*/ 326 h 326"/>
                    <a:gd name="T6" fmla="*/ 0 w 85"/>
                    <a:gd name="T7" fmla="*/ 326 h 326"/>
                    <a:gd name="T8" fmla="*/ 0 w 85"/>
                    <a:gd name="T9" fmla="*/ 0 h 3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5" h="326">
                      <a:moveTo>
                        <a:pt x="0" y="0"/>
                      </a:moveTo>
                      <a:cubicBezTo>
                        <a:pt x="29" y="0"/>
                        <a:pt x="56" y="0"/>
                        <a:pt x="85" y="0"/>
                      </a:cubicBezTo>
                      <a:cubicBezTo>
                        <a:pt x="85" y="109"/>
                        <a:pt x="85" y="217"/>
                        <a:pt x="85" y="326"/>
                      </a:cubicBezTo>
                      <a:cubicBezTo>
                        <a:pt x="56" y="326"/>
                        <a:pt x="29" y="326"/>
                        <a:pt x="0" y="326"/>
                      </a:cubicBezTo>
                      <a:cubicBezTo>
                        <a:pt x="0" y="218"/>
                        <a:pt x="0" y="110"/>
                        <a:pt x="0" y="0"/>
                      </a:cubicBezTo>
                      <a:close/>
                    </a:path>
                  </a:pathLst>
                </a:custGeom>
                <a:solidFill>
                  <a:srgbClr val="960404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13" name="Freeform 133"/>
                <p:cNvSpPr/>
                <p:nvPr/>
              </p:nvSpPr>
              <p:spPr bwMode="auto">
                <a:xfrm>
                  <a:off x="2109954" y="1964533"/>
                  <a:ext cx="53975" cy="847725"/>
                </a:xfrm>
                <a:custGeom>
                  <a:avLst/>
                  <a:gdLst>
                    <a:gd name="T0" fmla="*/ 21 w 21"/>
                    <a:gd name="T1" fmla="*/ 326 h 326"/>
                    <a:gd name="T2" fmla="*/ 0 w 21"/>
                    <a:gd name="T3" fmla="*/ 326 h 326"/>
                    <a:gd name="T4" fmla="*/ 0 w 21"/>
                    <a:gd name="T5" fmla="*/ 0 h 326"/>
                    <a:gd name="T6" fmla="*/ 21 w 21"/>
                    <a:gd name="T7" fmla="*/ 0 h 326"/>
                    <a:gd name="T8" fmla="*/ 21 w 21"/>
                    <a:gd name="T9" fmla="*/ 326 h 3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1" h="326">
                      <a:moveTo>
                        <a:pt x="21" y="326"/>
                      </a:moveTo>
                      <a:cubicBezTo>
                        <a:pt x="12" y="326"/>
                        <a:pt x="7" y="326"/>
                        <a:pt x="0" y="326"/>
                      </a:cubicBezTo>
                      <a:cubicBezTo>
                        <a:pt x="0" y="217"/>
                        <a:pt x="0" y="109"/>
                        <a:pt x="0" y="0"/>
                      </a:cubicBezTo>
                      <a:cubicBezTo>
                        <a:pt x="6" y="0"/>
                        <a:pt x="13" y="0"/>
                        <a:pt x="21" y="0"/>
                      </a:cubicBezTo>
                      <a:cubicBezTo>
                        <a:pt x="21" y="109"/>
                        <a:pt x="21" y="216"/>
                        <a:pt x="21" y="326"/>
                      </a:cubicBezTo>
                      <a:close/>
                    </a:path>
                  </a:pathLst>
                </a:custGeom>
                <a:solidFill>
                  <a:srgbClr val="C00000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14" name="Freeform 137"/>
                <p:cNvSpPr/>
                <p:nvPr/>
              </p:nvSpPr>
              <p:spPr bwMode="auto">
                <a:xfrm>
                  <a:off x="1700379" y="2840833"/>
                  <a:ext cx="523875" cy="112713"/>
                </a:xfrm>
                <a:custGeom>
                  <a:avLst/>
                  <a:gdLst>
                    <a:gd name="T0" fmla="*/ 102 w 201"/>
                    <a:gd name="T1" fmla="*/ 42 h 43"/>
                    <a:gd name="T2" fmla="*/ 22 w 201"/>
                    <a:gd name="T3" fmla="*/ 42 h 43"/>
                    <a:gd name="T4" fmla="*/ 0 w 201"/>
                    <a:gd name="T5" fmla="*/ 22 h 43"/>
                    <a:gd name="T6" fmla="*/ 22 w 201"/>
                    <a:gd name="T7" fmla="*/ 1 h 43"/>
                    <a:gd name="T8" fmla="*/ 179 w 201"/>
                    <a:gd name="T9" fmla="*/ 1 h 43"/>
                    <a:gd name="T10" fmla="*/ 200 w 201"/>
                    <a:gd name="T11" fmla="*/ 22 h 43"/>
                    <a:gd name="T12" fmla="*/ 180 w 201"/>
                    <a:gd name="T13" fmla="*/ 42 h 43"/>
                    <a:gd name="T14" fmla="*/ 102 w 201"/>
                    <a:gd name="T15" fmla="*/ 42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01" h="43">
                      <a:moveTo>
                        <a:pt x="102" y="42"/>
                      </a:moveTo>
                      <a:cubicBezTo>
                        <a:pt x="75" y="42"/>
                        <a:pt x="49" y="42"/>
                        <a:pt x="22" y="42"/>
                      </a:cubicBezTo>
                      <a:cubicBezTo>
                        <a:pt x="7" y="43"/>
                        <a:pt x="0" y="37"/>
                        <a:pt x="0" y="22"/>
                      </a:cubicBezTo>
                      <a:cubicBezTo>
                        <a:pt x="0" y="6"/>
                        <a:pt x="7" y="0"/>
                        <a:pt x="22" y="1"/>
                      </a:cubicBezTo>
                      <a:cubicBezTo>
                        <a:pt x="74" y="1"/>
                        <a:pt x="127" y="1"/>
                        <a:pt x="179" y="1"/>
                      </a:cubicBezTo>
                      <a:cubicBezTo>
                        <a:pt x="195" y="0"/>
                        <a:pt x="201" y="7"/>
                        <a:pt x="200" y="22"/>
                      </a:cubicBezTo>
                      <a:cubicBezTo>
                        <a:pt x="200" y="37"/>
                        <a:pt x="194" y="42"/>
                        <a:pt x="180" y="42"/>
                      </a:cubicBezTo>
                      <a:cubicBezTo>
                        <a:pt x="154" y="42"/>
                        <a:pt x="128" y="42"/>
                        <a:pt x="102" y="42"/>
                      </a:cubicBezTo>
                      <a:close/>
                    </a:path>
                  </a:pathLst>
                </a:custGeom>
                <a:solidFill>
                  <a:srgbClr val="960404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15" name="Freeform 138"/>
                <p:cNvSpPr/>
                <p:nvPr/>
              </p:nvSpPr>
              <p:spPr bwMode="auto">
                <a:xfrm>
                  <a:off x="1763879" y="1961358"/>
                  <a:ext cx="53975" cy="849313"/>
                </a:xfrm>
                <a:custGeom>
                  <a:avLst/>
                  <a:gdLst>
                    <a:gd name="T0" fmla="*/ 21 w 21"/>
                    <a:gd name="T1" fmla="*/ 326 h 326"/>
                    <a:gd name="T2" fmla="*/ 0 w 21"/>
                    <a:gd name="T3" fmla="*/ 326 h 326"/>
                    <a:gd name="T4" fmla="*/ 0 w 21"/>
                    <a:gd name="T5" fmla="*/ 1 h 326"/>
                    <a:gd name="T6" fmla="*/ 21 w 21"/>
                    <a:gd name="T7" fmla="*/ 0 h 326"/>
                    <a:gd name="T8" fmla="*/ 21 w 21"/>
                    <a:gd name="T9" fmla="*/ 326 h 3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1" h="326">
                      <a:moveTo>
                        <a:pt x="21" y="326"/>
                      </a:moveTo>
                      <a:cubicBezTo>
                        <a:pt x="14" y="326"/>
                        <a:pt x="8" y="326"/>
                        <a:pt x="0" y="326"/>
                      </a:cubicBezTo>
                      <a:cubicBezTo>
                        <a:pt x="0" y="218"/>
                        <a:pt x="0" y="110"/>
                        <a:pt x="0" y="1"/>
                      </a:cubicBezTo>
                      <a:cubicBezTo>
                        <a:pt x="7" y="0"/>
                        <a:pt x="13" y="0"/>
                        <a:pt x="21" y="0"/>
                      </a:cubicBezTo>
                      <a:cubicBezTo>
                        <a:pt x="21" y="109"/>
                        <a:pt x="21" y="217"/>
                        <a:pt x="21" y="326"/>
                      </a:cubicBezTo>
                      <a:close/>
                    </a:path>
                  </a:pathLst>
                </a:custGeom>
                <a:solidFill>
                  <a:srgbClr val="C00000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16" name="Freeform 139"/>
                <p:cNvSpPr/>
                <p:nvPr/>
              </p:nvSpPr>
              <p:spPr bwMode="auto">
                <a:xfrm>
                  <a:off x="1698791" y="1823245"/>
                  <a:ext cx="525463" cy="106363"/>
                </a:xfrm>
                <a:custGeom>
                  <a:avLst/>
                  <a:gdLst>
                    <a:gd name="T0" fmla="*/ 101 w 202"/>
                    <a:gd name="T1" fmla="*/ 41 h 41"/>
                    <a:gd name="T2" fmla="*/ 21 w 202"/>
                    <a:gd name="T3" fmla="*/ 41 h 41"/>
                    <a:gd name="T4" fmla="*/ 1 w 202"/>
                    <a:gd name="T5" fmla="*/ 22 h 41"/>
                    <a:gd name="T6" fmla="*/ 19 w 202"/>
                    <a:gd name="T7" fmla="*/ 0 h 41"/>
                    <a:gd name="T8" fmla="*/ 183 w 202"/>
                    <a:gd name="T9" fmla="*/ 0 h 41"/>
                    <a:gd name="T10" fmla="*/ 201 w 202"/>
                    <a:gd name="T11" fmla="*/ 22 h 41"/>
                    <a:gd name="T12" fmla="*/ 182 w 202"/>
                    <a:gd name="T13" fmla="*/ 41 h 41"/>
                    <a:gd name="T14" fmla="*/ 101 w 202"/>
                    <a:gd name="T15" fmla="*/ 41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02" h="41">
                      <a:moveTo>
                        <a:pt x="101" y="41"/>
                      </a:moveTo>
                      <a:cubicBezTo>
                        <a:pt x="74" y="41"/>
                        <a:pt x="47" y="41"/>
                        <a:pt x="21" y="41"/>
                      </a:cubicBezTo>
                      <a:cubicBezTo>
                        <a:pt x="7" y="41"/>
                        <a:pt x="1" y="35"/>
                        <a:pt x="1" y="22"/>
                      </a:cubicBezTo>
                      <a:cubicBezTo>
                        <a:pt x="0" y="9"/>
                        <a:pt x="5" y="0"/>
                        <a:pt x="19" y="0"/>
                      </a:cubicBezTo>
                      <a:cubicBezTo>
                        <a:pt x="74" y="0"/>
                        <a:pt x="128" y="0"/>
                        <a:pt x="183" y="0"/>
                      </a:cubicBezTo>
                      <a:cubicBezTo>
                        <a:pt x="198" y="0"/>
                        <a:pt x="202" y="8"/>
                        <a:pt x="201" y="22"/>
                      </a:cubicBezTo>
                      <a:cubicBezTo>
                        <a:pt x="201" y="35"/>
                        <a:pt x="196" y="41"/>
                        <a:pt x="182" y="41"/>
                      </a:cubicBezTo>
                      <a:cubicBezTo>
                        <a:pt x="155" y="41"/>
                        <a:pt x="128" y="41"/>
                        <a:pt x="101" y="41"/>
                      </a:cubicBezTo>
                      <a:close/>
                    </a:path>
                  </a:pathLst>
                </a:custGeom>
                <a:solidFill>
                  <a:srgbClr val="960404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</p:grpSp>
          <p:sp>
            <p:nvSpPr>
              <p:cNvPr id="73" name="矩形 72"/>
              <p:cNvSpPr/>
              <p:nvPr/>
            </p:nvSpPr>
            <p:spPr>
              <a:xfrm>
                <a:off x="8369357" y="1359636"/>
                <a:ext cx="650372" cy="3511419"/>
              </a:xfrm>
              <a:prstGeom prst="rect">
                <a:avLst/>
              </a:prstGeom>
              <a:solidFill>
                <a:srgbClr val="E6293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66" name="组合 165"/>
            <p:cNvGrpSpPr/>
            <p:nvPr/>
          </p:nvGrpSpPr>
          <p:grpSpPr>
            <a:xfrm>
              <a:off x="8523671" y="1508126"/>
              <a:ext cx="367809" cy="3213100"/>
              <a:chOff x="6472237" y="565151"/>
              <a:chExt cx="642938" cy="5616575"/>
            </a:xfrm>
          </p:grpSpPr>
          <p:sp>
            <p:nvSpPr>
              <p:cNvPr id="140" name="Freeform 45"/>
              <p:cNvSpPr>
                <a:spLocks noEditPoints="1"/>
              </p:cNvSpPr>
              <p:nvPr/>
            </p:nvSpPr>
            <p:spPr bwMode="auto">
              <a:xfrm>
                <a:off x="6497637" y="1941514"/>
                <a:ext cx="177800" cy="200025"/>
              </a:xfrm>
              <a:custGeom>
                <a:avLst/>
                <a:gdLst>
                  <a:gd name="T0" fmla="*/ 10 w 21"/>
                  <a:gd name="T1" fmla="*/ 5 h 24"/>
                  <a:gd name="T2" fmla="*/ 6 w 21"/>
                  <a:gd name="T3" fmla="*/ 4 h 24"/>
                  <a:gd name="T4" fmla="*/ 3 w 21"/>
                  <a:gd name="T5" fmla="*/ 6 h 24"/>
                  <a:gd name="T6" fmla="*/ 6 w 21"/>
                  <a:gd name="T7" fmla="*/ 23 h 24"/>
                  <a:gd name="T8" fmla="*/ 8 w 21"/>
                  <a:gd name="T9" fmla="*/ 23 h 24"/>
                  <a:gd name="T10" fmla="*/ 19 w 21"/>
                  <a:gd name="T11" fmla="*/ 11 h 24"/>
                  <a:gd name="T12" fmla="*/ 20 w 21"/>
                  <a:gd name="T13" fmla="*/ 4 h 24"/>
                  <a:gd name="T14" fmla="*/ 10 w 21"/>
                  <a:gd name="T15" fmla="*/ 5 h 24"/>
                  <a:gd name="T16" fmla="*/ 10 w 21"/>
                  <a:gd name="T17" fmla="*/ 5 h 24"/>
                  <a:gd name="T18" fmla="*/ 10 w 21"/>
                  <a:gd name="T19" fmla="*/ 5 h 24"/>
                  <a:gd name="T20" fmla="*/ 11 w 21"/>
                  <a:gd name="T21" fmla="*/ 13 h 24"/>
                  <a:gd name="T22" fmla="*/ 9 w 21"/>
                  <a:gd name="T23" fmla="*/ 12 h 24"/>
                  <a:gd name="T24" fmla="*/ 9 w 21"/>
                  <a:gd name="T25" fmla="*/ 8 h 24"/>
                  <a:gd name="T26" fmla="*/ 15 w 21"/>
                  <a:gd name="T27" fmla="*/ 8 h 24"/>
                  <a:gd name="T28" fmla="*/ 11 w 21"/>
                  <a:gd name="T29" fmla="*/ 13 h 24"/>
                  <a:gd name="T30" fmla="*/ 11 w 21"/>
                  <a:gd name="T31" fmla="*/ 1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1" h="24">
                    <a:moveTo>
                      <a:pt x="10" y="5"/>
                    </a:moveTo>
                    <a:cubicBezTo>
                      <a:pt x="8" y="6"/>
                      <a:pt x="7" y="4"/>
                      <a:pt x="6" y="4"/>
                    </a:cubicBezTo>
                    <a:cubicBezTo>
                      <a:pt x="5" y="4"/>
                      <a:pt x="4" y="4"/>
                      <a:pt x="3" y="6"/>
                    </a:cubicBezTo>
                    <a:cubicBezTo>
                      <a:pt x="4" y="12"/>
                      <a:pt x="0" y="19"/>
                      <a:pt x="6" y="23"/>
                    </a:cubicBezTo>
                    <a:cubicBezTo>
                      <a:pt x="7" y="24"/>
                      <a:pt x="7" y="23"/>
                      <a:pt x="8" y="23"/>
                    </a:cubicBezTo>
                    <a:cubicBezTo>
                      <a:pt x="8" y="17"/>
                      <a:pt x="15" y="15"/>
                      <a:pt x="19" y="11"/>
                    </a:cubicBezTo>
                    <a:cubicBezTo>
                      <a:pt x="20" y="10"/>
                      <a:pt x="21" y="6"/>
                      <a:pt x="20" y="4"/>
                    </a:cubicBezTo>
                    <a:cubicBezTo>
                      <a:pt x="17" y="0"/>
                      <a:pt x="13" y="4"/>
                      <a:pt x="10" y="5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0" y="5"/>
                      <a:pt x="10" y="5"/>
                      <a:pt x="10" y="5"/>
                    </a:cubicBezTo>
                    <a:close/>
                    <a:moveTo>
                      <a:pt x="11" y="13"/>
                    </a:moveTo>
                    <a:cubicBezTo>
                      <a:pt x="10" y="13"/>
                      <a:pt x="9" y="13"/>
                      <a:pt x="9" y="12"/>
                    </a:cubicBezTo>
                    <a:cubicBezTo>
                      <a:pt x="9" y="11"/>
                      <a:pt x="8" y="9"/>
                      <a:pt x="9" y="8"/>
                    </a:cubicBezTo>
                    <a:cubicBezTo>
                      <a:pt x="12" y="9"/>
                      <a:pt x="13" y="7"/>
                      <a:pt x="15" y="8"/>
                    </a:cubicBezTo>
                    <a:cubicBezTo>
                      <a:pt x="16" y="10"/>
                      <a:pt x="13" y="12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lose/>
                  </a:path>
                </a:pathLst>
              </a:custGeom>
              <a:solidFill>
                <a:srgbClr val="04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1" name="Freeform 46"/>
              <p:cNvSpPr/>
              <p:nvPr/>
            </p:nvSpPr>
            <p:spPr bwMode="auto">
              <a:xfrm>
                <a:off x="6632575" y="1758951"/>
                <a:ext cx="304800" cy="166688"/>
              </a:xfrm>
              <a:custGeom>
                <a:avLst/>
                <a:gdLst>
                  <a:gd name="T0" fmla="*/ 36 w 36"/>
                  <a:gd name="T1" fmla="*/ 6 h 20"/>
                  <a:gd name="T2" fmla="*/ 33 w 36"/>
                  <a:gd name="T3" fmla="*/ 3 h 20"/>
                  <a:gd name="T4" fmla="*/ 28 w 36"/>
                  <a:gd name="T5" fmla="*/ 4 h 20"/>
                  <a:gd name="T6" fmla="*/ 23 w 36"/>
                  <a:gd name="T7" fmla="*/ 5 h 20"/>
                  <a:gd name="T8" fmla="*/ 17 w 36"/>
                  <a:gd name="T9" fmla="*/ 0 h 20"/>
                  <a:gd name="T10" fmla="*/ 11 w 36"/>
                  <a:gd name="T11" fmla="*/ 4 h 20"/>
                  <a:gd name="T12" fmla="*/ 11 w 36"/>
                  <a:gd name="T13" fmla="*/ 4 h 20"/>
                  <a:gd name="T14" fmla="*/ 12 w 36"/>
                  <a:gd name="T15" fmla="*/ 5 h 20"/>
                  <a:gd name="T16" fmla="*/ 12 w 36"/>
                  <a:gd name="T17" fmla="*/ 5 h 20"/>
                  <a:gd name="T18" fmla="*/ 14 w 36"/>
                  <a:gd name="T19" fmla="*/ 6 h 20"/>
                  <a:gd name="T20" fmla="*/ 12 w 36"/>
                  <a:gd name="T21" fmla="*/ 7 h 20"/>
                  <a:gd name="T22" fmla="*/ 8 w 36"/>
                  <a:gd name="T23" fmla="*/ 9 h 20"/>
                  <a:gd name="T24" fmla="*/ 3 w 36"/>
                  <a:gd name="T25" fmla="*/ 6 h 20"/>
                  <a:gd name="T26" fmla="*/ 2 w 36"/>
                  <a:gd name="T27" fmla="*/ 7 h 20"/>
                  <a:gd name="T28" fmla="*/ 2 w 36"/>
                  <a:gd name="T29" fmla="*/ 12 h 20"/>
                  <a:gd name="T30" fmla="*/ 3 w 36"/>
                  <a:gd name="T31" fmla="*/ 20 h 20"/>
                  <a:gd name="T32" fmla="*/ 4 w 36"/>
                  <a:gd name="T33" fmla="*/ 20 h 20"/>
                  <a:gd name="T34" fmla="*/ 4 w 36"/>
                  <a:gd name="T35" fmla="*/ 20 h 20"/>
                  <a:gd name="T36" fmla="*/ 5 w 36"/>
                  <a:gd name="T37" fmla="*/ 18 h 20"/>
                  <a:gd name="T38" fmla="*/ 8 w 36"/>
                  <a:gd name="T39" fmla="*/ 10 h 20"/>
                  <a:gd name="T40" fmla="*/ 12 w 36"/>
                  <a:gd name="T41" fmla="*/ 8 h 20"/>
                  <a:gd name="T42" fmla="*/ 18 w 36"/>
                  <a:gd name="T43" fmla="*/ 9 h 20"/>
                  <a:gd name="T44" fmla="*/ 19 w 36"/>
                  <a:gd name="T45" fmla="*/ 9 h 20"/>
                  <a:gd name="T46" fmla="*/ 22 w 36"/>
                  <a:gd name="T47" fmla="*/ 7 h 20"/>
                  <a:gd name="T48" fmla="*/ 25 w 36"/>
                  <a:gd name="T49" fmla="*/ 6 h 20"/>
                  <a:gd name="T50" fmla="*/ 29 w 36"/>
                  <a:gd name="T51" fmla="*/ 5 h 20"/>
                  <a:gd name="T52" fmla="*/ 31 w 36"/>
                  <a:gd name="T53" fmla="*/ 5 h 20"/>
                  <a:gd name="T54" fmla="*/ 29 w 36"/>
                  <a:gd name="T55" fmla="*/ 9 h 20"/>
                  <a:gd name="T56" fmla="*/ 27 w 36"/>
                  <a:gd name="T57" fmla="*/ 10 h 20"/>
                  <a:gd name="T58" fmla="*/ 26 w 36"/>
                  <a:gd name="T59" fmla="*/ 11 h 20"/>
                  <a:gd name="T60" fmla="*/ 29 w 36"/>
                  <a:gd name="T61" fmla="*/ 11 h 20"/>
                  <a:gd name="T62" fmla="*/ 36 w 36"/>
                  <a:gd name="T63" fmla="*/ 10 h 20"/>
                  <a:gd name="T64" fmla="*/ 36 w 36"/>
                  <a:gd name="T65" fmla="*/ 6 h 20"/>
                  <a:gd name="T66" fmla="*/ 36 w 36"/>
                  <a:gd name="T67" fmla="*/ 6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6" h="20">
                    <a:moveTo>
                      <a:pt x="36" y="6"/>
                    </a:moveTo>
                    <a:cubicBezTo>
                      <a:pt x="35" y="4"/>
                      <a:pt x="34" y="3"/>
                      <a:pt x="33" y="3"/>
                    </a:cubicBezTo>
                    <a:cubicBezTo>
                      <a:pt x="31" y="2"/>
                      <a:pt x="29" y="2"/>
                      <a:pt x="28" y="4"/>
                    </a:cubicBezTo>
                    <a:cubicBezTo>
                      <a:pt x="26" y="3"/>
                      <a:pt x="25" y="4"/>
                      <a:pt x="23" y="5"/>
                    </a:cubicBezTo>
                    <a:cubicBezTo>
                      <a:pt x="21" y="4"/>
                      <a:pt x="19" y="1"/>
                      <a:pt x="17" y="0"/>
                    </a:cubicBezTo>
                    <a:cubicBezTo>
                      <a:pt x="14" y="1"/>
                      <a:pt x="12" y="2"/>
                      <a:pt x="11" y="4"/>
                    </a:cubicBezTo>
                    <a:cubicBezTo>
                      <a:pt x="11" y="4"/>
                      <a:pt x="11" y="4"/>
                      <a:pt x="11" y="4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6"/>
                      <a:pt x="14" y="5"/>
                      <a:pt x="14" y="6"/>
                    </a:cubicBezTo>
                    <a:cubicBezTo>
                      <a:pt x="13" y="7"/>
                      <a:pt x="13" y="7"/>
                      <a:pt x="12" y="7"/>
                    </a:cubicBezTo>
                    <a:cubicBezTo>
                      <a:pt x="11" y="8"/>
                      <a:pt x="10" y="8"/>
                      <a:pt x="8" y="9"/>
                    </a:cubicBezTo>
                    <a:cubicBezTo>
                      <a:pt x="6" y="10"/>
                      <a:pt x="4" y="7"/>
                      <a:pt x="3" y="6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3" y="9"/>
                      <a:pt x="2" y="10"/>
                      <a:pt x="2" y="12"/>
                    </a:cubicBezTo>
                    <a:cubicBezTo>
                      <a:pt x="1" y="14"/>
                      <a:pt x="0" y="18"/>
                      <a:pt x="3" y="20"/>
                    </a:cubicBezTo>
                    <a:cubicBezTo>
                      <a:pt x="3" y="20"/>
                      <a:pt x="3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5" y="19"/>
                      <a:pt x="5" y="18"/>
                      <a:pt x="5" y="18"/>
                    </a:cubicBezTo>
                    <a:cubicBezTo>
                      <a:pt x="7" y="15"/>
                      <a:pt x="6" y="12"/>
                      <a:pt x="8" y="10"/>
                    </a:cubicBezTo>
                    <a:cubicBezTo>
                      <a:pt x="10" y="11"/>
                      <a:pt x="10" y="8"/>
                      <a:pt x="12" y="8"/>
                    </a:cubicBezTo>
                    <a:cubicBezTo>
                      <a:pt x="14" y="7"/>
                      <a:pt x="16" y="8"/>
                      <a:pt x="18" y="9"/>
                    </a:cubicBezTo>
                    <a:cubicBezTo>
                      <a:pt x="18" y="9"/>
                      <a:pt x="19" y="9"/>
                      <a:pt x="19" y="9"/>
                    </a:cubicBezTo>
                    <a:cubicBezTo>
                      <a:pt x="20" y="8"/>
                      <a:pt x="21" y="9"/>
                      <a:pt x="22" y="7"/>
                    </a:cubicBezTo>
                    <a:cubicBezTo>
                      <a:pt x="23" y="6"/>
                      <a:pt x="24" y="6"/>
                      <a:pt x="25" y="6"/>
                    </a:cubicBezTo>
                    <a:cubicBezTo>
                      <a:pt x="26" y="5"/>
                      <a:pt x="28" y="5"/>
                      <a:pt x="29" y="5"/>
                    </a:cubicBezTo>
                    <a:cubicBezTo>
                      <a:pt x="30" y="6"/>
                      <a:pt x="31" y="4"/>
                      <a:pt x="31" y="5"/>
                    </a:cubicBezTo>
                    <a:cubicBezTo>
                      <a:pt x="31" y="7"/>
                      <a:pt x="30" y="8"/>
                      <a:pt x="29" y="9"/>
                    </a:cubicBezTo>
                    <a:cubicBezTo>
                      <a:pt x="28" y="9"/>
                      <a:pt x="28" y="10"/>
                      <a:pt x="27" y="10"/>
                    </a:cubicBezTo>
                    <a:cubicBezTo>
                      <a:pt x="26" y="10"/>
                      <a:pt x="26" y="10"/>
                      <a:pt x="26" y="11"/>
                    </a:cubicBezTo>
                    <a:cubicBezTo>
                      <a:pt x="27" y="12"/>
                      <a:pt x="28" y="11"/>
                      <a:pt x="29" y="11"/>
                    </a:cubicBezTo>
                    <a:cubicBezTo>
                      <a:pt x="31" y="11"/>
                      <a:pt x="34" y="11"/>
                      <a:pt x="36" y="10"/>
                    </a:cubicBezTo>
                    <a:cubicBezTo>
                      <a:pt x="36" y="8"/>
                      <a:pt x="36" y="7"/>
                      <a:pt x="36" y="6"/>
                    </a:cubicBezTo>
                    <a:cubicBezTo>
                      <a:pt x="36" y="6"/>
                      <a:pt x="36" y="6"/>
                      <a:pt x="36" y="6"/>
                    </a:cubicBezTo>
                    <a:close/>
                  </a:path>
                </a:pathLst>
              </a:custGeom>
              <a:solidFill>
                <a:srgbClr val="04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2" name="Freeform 47"/>
              <p:cNvSpPr/>
              <p:nvPr/>
            </p:nvSpPr>
            <p:spPr bwMode="auto">
              <a:xfrm>
                <a:off x="6759575" y="1858964"/>
                <a:ext cx="68263" cy="41275"/>
              </a:xfrm>
              <a:custGeom>
                <a:avLst/>
                <a:gdLst>
                  <a:gd name="T0" fmla="*/ 0 w 8"/>
                  <a:gd name="T1" fmla="*/ 4 h 5"/>
                  <a:gd name="T2" fmla="*/ 5 w 8"/>
                  <a:gd name="T3" fmla="*/ 5 h 5"/>
                  <a:gd name="T4" fmla="*/ 8 w 8"/>
                  <a:gd name="T5" fmla="*/ 2 h 5"/>
                  <a:gd name="T6" fmla="*/ 3 w 8"/>
                  <a:gd name="T7" fmla="*/ 2 h 5"/>
                  <a:gd name="T8" fmla="*/ 0 w 8"/>
                  <a:gd name="T9" fmla="*/ 3 h 5"/>
                  <a:gd name="T10" fmla="*/ 0 w 8"/>
                  <a:gd name="T11" fmla="*/ 4 h 5"/>
                  <a:gd name="T12" fmla="*/ 0 w 8"/>
                  <a:gd name="T13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5">
                    <a:moveTo>
                      <a:pt x="0" y="4"/>
                    </a:moveTo>
                    <a:cubicBezTo>
                      <a:pt x="2" y="5"/>
                      <a:pt x="4" y="5"/>
                      <a:pt x="5" y="5"/>
                    </a:cubicBezTo>
                    <a:cubicBezTo>
                      <a:pt x="6" y="4"/>
                      <a:pt x="8" y="4"/>
                      <a:pt x="8" y="2"/>
                    </a:cubicBezTo>
                    <a:cubicBezTo>
                      <a:pt x="7" y="0"/>
                      <a:pt x="5" y="2"/>
                      <a:pt x="3" y="2"/>
                    </a:cubicBezTo>
                    <a:cubicBezTo>
                      <a:pt x="2" y="2"/>
                      <a:pt x="1" y="3"/>
                      <a:pt x="0" y="3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close/>
                  </a:path>
                </a:pathLst>
              </a:custGeom>
              <a:solidFill>
                <a:srgbClr val="04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3" name="Freeform 48"/>
              <p:cNvSpPr/>
              <p:nvPr/>
            </p:nvSpPr>
            <p:spPr bwMode="auto">
              <a:xfrm>
                <a:off x="6726237" y="1925639"/>
                <a:ext cx="177800" cy="192088"/>
              </a:xfrm>
              <a:custGeom>
                <a:avLst/>
                <a:gdLst>
                  <a:gd name="T0" fmla="*/ 1 w 21"/>
                  <a:gd name="T1" fmla="*/ 5 h 23"/>
                  <a:gd name="T2" fmla="*/ 1 w 21"/>
                  <a:gd name="T3" fmla="*/ 5 h 23"/>
                  <a:gd name="T4" fmla="*/ 1 w 21"/>
                  <a:gd name="T5" fmla="*/ 5 h 23"/>
                  <a:gd name="T6" fmla="*/ 0 w 21"/>
                  <a:gd name="T7" fmla="*/ 6 h 23"/>
                  <a:gd name="T8" fmla="*/ 5 w 21"/>
                  <a:gd name="T9" fmla="*/ 21 h 23"/>
                  <a:gd name="T10" fmla="*/ 14 w 21"/>
                  <a:gd name="T11" fmla="*/ 21 h 23"/>
                  <a:gd name="T12" fmla="*/ 17 w 21"/>
                  <a:gd name="T13" fmla="*/ 19 h 23"/>
                  <a:gd name="T14" fmla="*/ 20 w 21"/>
                  <a:gd name="T15" fmla="*/ 13 h 23"/>
                  <a:gd name="T16" fmla="*/ 20 w 21"/>
                  <a:gd name="T17" fmla="*/ 6 h 23"/>
                  <a:gd name="T18" fmla="*/ 20 w 21"/>
                  <a:gd name="T19" fmla="*/ 6 h 23"/>
                  <a:gd name="T20" fmla="*/ 19 w 21"/>
                  <a:gd name="T21" fmla="*/ 4 h 23"/>
                  <a:gd name="T22" fmla="*/ 19 w 21"/>
                  <a:gd name="T23" fmla="*/ 4 h 23"/>
                  <a:gd name="T24" fmla="*/ 13 w 21"/>
                  <a:gd name="T25" fmla="*/ 3 h 23"/>
                  <a:gd name="T26" fmla="*/ 7 w 21"/>
                  <a:gd name="T27" fmla="*/ 4 h 23"/>
                  <a:gd name="T28" fmla="*/ 7 w 21"/>
                  <a:gd name="T29" fmla="*/ 4 h 23"/>
                  <a:gd name="T30" fmla="*/ 7 w 21"/>
                  <a:gd name="T31" fmla="*/ 5 h 23"/>
                  <a:gd name="T32" fmla="*/ 7 w 21"/>
                  <a:gd name="T33" fmla="*/ 5 h 23"/>
                  <a:gd name="T34" fmla="*/ 11 w 21"/>
                  <a:gd name="T35" fmla="*/ 6 h 23"/>
                  <a:gd name="T36" fmla="*/ 12 w 21"/>
                  <a:gd name="T37" fmla="*/ 5 h 23"/>
                  <a:gd name="T38" fmla="*/ 15 w 21"/>
                  <a:gd name="T39" fmla="*/ 6 h 23"/>
                  <a:gd name="T40" fmla="*/ 15 w 21"/>
                  <a:gd name="T41" fmla="*/ 14 h 23"/>
                  <a:gd name="T42" fmla="*/ 8 w 21"/>
                  <a:gd name="T43" fmla="*/ 18 h 23"/>
                  <a:gd name="T44" fmla="*/ 6 w 21"/>
                  <a:gd name="T45" fmla="*/ 13 h 23"/>
                  <a:gd name="T46" fmla="*/ 6 w 21"/>
                  <a:gd name="T47" fmla="*/ 13 h 23"/>
                  <a:gd name="T48" fmla="*/ 6 w 21"/>
                  <a:gd name="T49" fmla="*/ 13 h 23"/>
                  <a:gd name="T50" fmla="*/ 7 w 21"/>
                  <a:gd name="T51" fmla="*/ 13 h 23"/>
                  <a:gd name="T52" fmla="*/ 7 w 21"/>
                  <a:gd name="T53" fmla="*/ 13 h 23"/>
                  <a:gd name="T54" fmla="*/ 7 w 21"/>
                  <a:gd name="T55" fmla="*/ 13 h 23"/>
                  <a:gd name="T56" fmla="*/ 10 w 21"/>
                  <a:gd name="T57" fmla="*/ 13 h 23"/>
                  <a:gd name="T58" fmla="*/ 12 w 21"/>
                  <a:gd name="T59" fmla="*/ 10 h 23"/>
                  <a:gd name="T60" fmla="*/ 8 w 21"/>
                  <a:gd name="T61" fmla="*/ 9 h 23"/>
                  <a:gd name="T62" fmla="*/ 4 w 21"/>
                  <a:gd name="T63" fmla="*/ 9 h 23"/>
                  <a:gd name="T64" fmla="*/ 1 w 21"/>
                  <a:gd name="T65" fmla="*/ 5 h 23"/>
                  <a:gd name="T66" fmla="*/ 1 w 21"/>
                  <a:gd name="T67" fmla="*/ 5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1" h="23">
                    <a:moveTo>
                      <a:pt x="1" y="5"/>
                    </a:move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6"/>
                      <a:pt x="0" y="6"/>
                      <a:pt x="0" y="6"/>
                    </a:cubicBezTo>
                    <a:cubicBezTo>
                      <a:pt x="0" y="12"/>
                      <a:pt x="2" y="17"/>
                      <a:pt x="5" y="21"/>
                    </a:cubicBezTo>
                    <a:cubicBezTo>
                      <a:pt x="8" y="23"/>
                      <a:pt x="11" y="20"/>
                      <a:pt x="14" y="21"/>
                    </a:cubicBezTo>
                    <a:cubicBezTo>
                      <a:pt x="15" y="20"/>
                      <a:pt x="16" y="20"/>
                      <a:pt x="17" y="19"/>
                    </a:cubicBezTo>
                    <a:cubicBezTo>
                      <a:pt x="16" y="16"/>
                      <a:pt x="19" y="15"/>
                      <a:pt x="20" y="13"/>
                    </a:cubicBezTo>
                    <a:cubicBezTo>
                      <a:pt x="20" y="10"/>
                      <a:pt x="21" y="8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7" y="3"/>
                      <a:pt x="15" y="0"/>
                      <a:pt x="13" y="3"/>
                    </a:cubicBezTo>
                    <a:cubicBezTo>
                      <a:pt x="11" y="3"/>
                      <a:pt x="9" y="4"/>
                      <a:pt x="7" y="4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8" y="6"/>
                      <a:pt x="10" y="6"/>
                      <a:pt x="11" y="6"/>
                    </a:cubicBezTo>
                    <a:cubicBezTo>
                      <a:pt x="12" y="6"/>
                      <a:pt x="12" y="5"/>
                      <a:pt x="12" y="5"/>
                    </a:cubicBezTo>
                    <a:cubicBezTo>
                      <a:pt x="13" y="5"/>
                      <a:pt x="14" y="5"/>
                      <a:pt x="15" y="6"/>
                    </a:cubicBezTo>
                    <a:cubicBezTo>
                      <a:pt x="15" y="9"/>
                      <a:pt x="16" y="12"/>
                      <a:pt x="15" y="14"/>
                    </a:cubicBezTo>
                    <a:cubicBezTo>
                      <a:pt x="14" y="17"/>
                      <a:pt x="10" y="17"/>
                      <a:pt x="8" y="18"/>
                    </a:cubicBezTo>
                    <a:cubicBezTo>
                      <a:pt x="6" y="17"/>
                      <a:pt x="6" y="15"/>
                      <a:pt x="6" y="13"/>
                    </a:cubicBezTo>
                    <a:cubicBezTo>
                      <a:pt x="6" y="13"/>
                      <a:pt x="6" y="13"/>
                      <a:pt x="6" y="13"/>
                    </a:cubicBezTo>
                    <a:cubicBezTo>
                      <a:pt x="6" y="13"/>
                      <a:pt x="6" y="13"/>
                      <a:pt x="6" y="13"/>
                    </a:cubicBezTo>
                    <a:cubicBezTo>
                      <a:pt x="7" y="13"/>
                      <a:pt x="7" y="13"/>
                      <a:pt x="7" y="13"/>
                    </a:cubicBezTo>
                    <a:cubicBezTo>
                      <a:pt x="7" y="13"/>
                      <a:pt x="7" y="13"/>
                      <a:pt x="7" y="13"/>
                    </a:cubicBezTo>
                    <a:cubicBezTo>
                      <a:pt x="7" y="13"/>
                      <a:pt x="7" y="13"/>
                      <a:pt x="7" y="13"/>
                    </a:cubicBezTo>
                    <a:cubicBezTo>
                      <a:pt x="8" y="11"/>
                      <a:pt x="9" y="14"/>
                      <a:pt x="10" y="13"/>
                    </a:cubicBezTo>
                    <a:cubicBezTo>
                      <a:pt x="11" y="12"/>
                      <a:pt x="13" y="12"/>
                      <a:pt x="12" y="10"/>
                    </a:cubicBezTo>
                    <a:cubicBezTo>
                      <a:pt x="11" y="8"/>
                      <a:pt x="10" y="10"/>
                      <a:pt x="8" y="9"/>
                    </a:cubicBezTo>
                    <a:cubicBezTo>
                      <a:pt x="7" y="10"/>
                      <a:pt x="5" y="11"/>
                      <a:pt x="4" y="9"/>
                    </a:cubicBezTo>
                    <a:cubicBezTo>
                      <a:pt x="4" y="8"/>
                      <a:pt x="2" y="7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lose/>
                  </a:path>
                </a:pathLst>
              </a:custGeom>
              <a:solidFill>
                <a:srgbClr val="04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4" name="Freeform 49"/>
              <p:cNvSpPr/>
              <p:nvPr/>
            </p:nvSpPr>
            <p:spPr bwMode="auto">
              <a:xfrm>
                <a:off x="6726237" y="2125664"/>
                <a:ext cx="177800" cy="66675"/>
              </a:xfrm>
              <a:custGeom>
                <a:avLst/>
                <a:gdLst>
                  <a:gd name="T0" fmla="*/ 16 w 21"/>
                  <a:gd name="T1" fmla="*/ 0 h 8"/>
                  <a:gd name="T2" fmla="*/ 2 w 21"/>
                  <a:gd name="T3" fmla="*/ 3 h 8"/>
                  <a:gd name="T4" fmla="*/ 0 w 21"/>
                  <a:gd name="T5" fmla="*/ 3 h 8"/>
                  <a:gd name="T6" fmla="*/ 0 w 21"/>
                  <a:gd name="T7" fmla="*/ 4 h 8"/>
                  <a:gd name="T8" fmla="*/ 10 w 21"/>
                  <a:gd name="T9" fmla="*/ 5 h 8"/>
                  <a:gd name="T10" fmla="*/ 20 w 21"/>
                  <a:gd name="T11" fmla="*/ 5 h 8"/>
                  <a:gd name="T12" fmla="*/ 21 w 21"/>
                  <a:gd name="T13" fmla="*/ 3 h 8"/>
                  <a:gd name="T14" fmla="*/ 16 w 21"/>
                  <a:gd name="T15" fmla="*/ 0 h 8"/>
                  <a:gd name="T16" fmla="*/ 16 w 21"/>
                  <a:gd name="T17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" h="8">
                    <a:moveTo>
                      <a:pt x="16" y="0"/>
                    </a:moveTo>
                    <a:cubicBezTo>
                      <a:pt x="12" y="1"/>
                      <a:pt x="7" y="3"/>
                      <a:pt x="2" y="3"/>
                    </a:cubicBezTo>
                    <a:cubicBezTo>
                      <a:pt x="1" y="3"/>
                      <a:pt x="0" y="3"/>
                      <a:pt x="0" y="3"/>
                    </a:cubicBezTo>
                    <a:cubicBezTo>
                      <a:pt x="0" y="3"/>
                      <a:pt x="0" y="4"/>
                      <a:pt x="0" y="4"/>
                    </a:cubicBezTo>
                    <a:cubicBezTo>
                      <a:pt x="2" y="8"/>
                      <a:pt x="7" y="6"/>
                      <a:pt x="10" y="5"/>
                    </a:cubicBezTo>
                    <a:cubicBezTo>
                      <a:pt x="13" y="6"/>
                      <a:pt x="16" y="5"/>
                      <a:pt x="20" y="5"/>
                    </a:cubicBezTo>
                    <a:cubicBezTo>
                      <a:pt x="21" y="5"/>
                      <a:pt x="21" y="4"/>
                      <a:pt x="21" y="3"/>
                    </a:cubicBezTo>
                    <a:cubicBezTo>
                      <a:pt x="20" y="1"/>
                      <a:pt x="18" y="0"/>
                      <a:pt x="16" y="0"/>
                    </a:cubicBezTo>
                    <a:cubicBezTo>
                      <a:pt x="16" y="0"/>
                      <a:pt x="16" y="0"/>
                      <a:pt x="16" y="0"/>
                    </a:cubicBezTo>
                    <a:close/>
                  </a:path>
                </a:pathLst>
              </a:custGeom>
              <a:solidFill>
                <a:srgbClr val="04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5" name="Freeform 50"/>
              <p:cNvSpPr/>
              <p:nvPr/>
            </p:nvSpPr>
            <p:spPr bwMode="auto">
              <a:xfrm>
                <a:off x="6472237" y="565151"/>
                <a:ext cx="244475" cy="166688"/>
              </a:xfrm>
              <a:custGeom>
                <a:avLst/>
                <a:gdLst>
                  <a:gd name="T0" fmla="*/ 21 w 29"/>
                  <a:gd name="T1" fmla="*/ 6 h 20"/>
                  <a:gd name="T2" fmla="*/ 27 w 29"/>
                  <a:gd name="T3" fmla="*/ 9 h 20"/>
                  <a:gd name="T4" fmla="*/ 29 w 29"/>
                  <a:gd name="T5" fmla="*/ 7 h 20"/>
                  <a:gd name="T6" fmla="*/ 27 w 29"/>
                  <a:gd name="T7" fmla="*/ 4 h 20"/>
                  <a:gd name="T8" fmla="*/ 22 w 29"/>
                  <a:gd name="T9" fmla="*/ 2 h 20"/>
                  <a:gd name="T10" fmla="*/ 19 w 29"/>
                  <a:gd name="T11" fmla="*/ 1 h 20"/>
                  <a:gd name="T12" fmla="*/ 15 w 29"/>
                  <a:gd name="T13" fmla="*/ 1 h 20"/>
                  <a:gd name="T14" fmla="*/ 16 w 29"/>
                  <a:gd name="T15" fmla="*/ 3 h 20"/>
                  <a:gd name="T16" fmla="*/ 16 w 29"/>
                  <a:gd name="T17" fmla="*/ 3 h 20"/>
                  <a:gd name="T18" fmla="*/ 10 w 29"/>
                  <a:gd name="T19" fmla="*/ 11 h 20"/>
                  <a:gd name="T20" fmla="*/ 10 w 29"/>
                  <a:gd name="T21" fmla="*/ 11 h 20"/>
                  <a:gd name="T22" fmla="*/ 0 w 29"/>
                  <a:gd name="T23" fmla="*/ 20 h 20"/>
                  <a:gd name="T24" fmla="*/ 0 w 29"/>
                  <a:gd name="T25" fmla="*/ 20 h 20"/>
                  <a:gd name="T26" fmla="*/ 1 w 29"/>
                  <a:gd name="T27" fmla="*/ 20 h 20"/>
                  <a:gd name="T28" fmla="*/ 1 w 29"/>
                  <a:gd name="T29" fmla="*/ 20 h 20"/>
                  <a:gd name="T30" fmla="*/ 15 w 29"/>
                  <a:gd name="T31" fmla="*/ 11 h 20"/>
                  <a:gd name="T32" fmla="*/ 21 w 29"/>
                  <a:gd name="T33" fmla="*/ 6 h 20"/>
                  <a:gd name="T34" fmla="*/ 21 w 29"/>
                  <a:gd name="T35" fmla="*/ 6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9" h="20">
                    <a:moveTo>
                      <a:pt x="21" y="6"/>
                    </a:moveTo>
                    <a:cubicBezTo>
                      <a:pt x="23" y="6"/>
                      <a:pt x="25" y="9"/>
                      <a:pt x="27" y="9"/>
                    </a:cubicBezTo>
                    <a:cubicBezTo>
                      <a:pt x="28" y="9"/>
                      <a:pt x="29" y="8"/>
                      <a:pt x="29" y="7"/>
                    </a:cubicBezTo>
                    <a:cubicBezTo>
                      <a:pt x="29" y="5"/>
                      <a:pt x="28" y="4"/>
                      <a:pt x="27" y="4"/>
                    </a:cubicBezTo>
                    <a:cubicBezTo>
                      <a:pt x="25" y="3"/>
                      <a:pt x="23" y="4"/>
                      <a:pt x="22" y="2"/>
                    </a:cubicBezTo>
                    <a:cubicBezTo>
                      <a:pt x="21" y="2"/>
                      <a:pt x="20" y="2"/>
                      <a:pt x="19" y="1"/>
                    </a:cubicBezTo>
                    <a:cubicBezTo>
                      <a:pt x="18" y="1"/>
                      <a:pt x="16" y="0"/>
                      <a:pt x="15" y="1"/>
                    </a:cubicBezTo>
                    <a:cubicBezTo>
                      <a:pt x="15" y="2"/>
                      <a:pt x="16" y="2"/>
                      <a:pt x="16" y="3"/>
                    </a:cubicBezTo>
                    <a:cubicBezTo>
                      <a:pt x="16" y="3"/>
                      <a:pt x="16" y="3"/>
                      <a:pt x="16" y="3"/>
                    </a:cubicBezTo>
                    <a:cubicBezTo>
                      <a:pt x="10" y="11"/>
                      <a:pt x="10" y="11"/>
                      <a:pt x="10" y="11"/>
                    </a:cubicBezTo>
                    <a:cubicBezTo>
                      <a:pt x="10" y="11"/>
                      <a:pt x="10" y="11"/>
                      <a:pt x="10" y="11"/>
                    </a:cubicBezTo>
                    <a:cubicBezTo>
                      <a:pt x="7" y="14"/>
                      <a:pt x="3" y="17"/>
                      <a:pt x="0" y="20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1" y="20"/>
                      <a:pt x="1" y="20"/>
                      <a:pt x="1" y="20"/>
                    </a:cubicBezTo>
                    <a:cubicBezTo>
                      <a:pt x="1" y="20"/>
                      <a:pt x="1" y="20"/>
                      <a:pt x="1" y="20"/>
                    </a:cubicBezTo>
                    <a:cubicBezTo>
                      <a:pt x="6" y="18"/>
                      <a:pt x="11" y="15"/>
                      <a:pt x="15" y="11"/>
                    </a:cubicBezTo>
                    <a:cubicBezTo>
                      <a:pt x="17" y="10"/>
                      <a:pt x="19" y="8"/>
                      <a:pt x="21" y="6"/>
                    </a:cubicBezTo>
                    <a:cubicBezTo>
                      <a:pt x="21" y="6"/>
                      <a:pt x="21" y="6"/>
                      <a:pt x="21" y="6"/>
                    </a:cubicBezTo>
                    <a:close/>
                  </a:path>
                </a:pathLst>
              </a:custGeom>
              <a:solidFill>
                <a:srgbClr val="04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6" name="Freeform 51"/>
              <p:cNvSpPr/>
              <p:nvPr/>
            </p:nvSpPr>
            <p:spPr bwMode="auto">
              <a:xfrm>
                <a:off x="6523037" y="690564"/>
                <a:ext cx="168275" cy="274638"/>
              </a:xfrm>
              <a:custGeom>
                <a:avLst/>
                <a:gdLst>
                  <a:gd name="T0" fmla="*/ 16 w 20"/>
                  <a:gd name="T1" fmla="*/ 11 h 33"/>
                  <a:gd name="T2" fmla="*/ 20 w 20"/>
                  <a:gd name="T3" fmla="*/ 8 h 33"/>
                  <a:gd name="T4" fmla="*/ 16 w 20"/>
                  <a:gd name="T5" fmla="*/ 7 h 33"/>
                  <a:gd name="T6" fmla="*/ 15 w 20"/>
                  <a:gd name="T7" fmla="*/ 8 h 33"/>
                  <a:gd name="T8" fmla="*/ 11 w 20"/>
                  <a:gd name="T9" fmla="*/ 5 h 33"/>
                  <a:gd name="T10" fmla="*/ 14 w 20"/>
                  <a:gd name="T11" fmla="*/ 4 h 33"/>
                  <a:gd name="T12" fmla="*/ 18 w 20"/>
                  <a:gd name="T13" fmla="*/ 2 h 33"/>
                  <a:gd name="T14" fmla="*/ 15 w 20"/>
                  <a:gd name="T15" fmla="*/ 0 h 33"/>
                  <a:gd name="T16" fmla="*/ 6 w 20"/>
                  <a:gd name="T17" fmla="*/ 3 h 33"/>
                  <a:gd name="T18" fmla="*/ 8 w 20"/>
                  <a:gd name="T19" fmla="*/ 6 h 33"/>
                  <a:gd name="T20" fmla="*/ 8 w 20"/>
                  <a:gd name="T21" fmla="*/ 10 h 33"/>
                  <a:gd name="T22" fmla="*/ 3 w 20"/>
                  <a:gd name="T23" fmla="*/ 11 h 33"/>
                  <a:gd name="T24" fmla="*/ 2 w 20"/>
                  <a:gd name="T25" fmla="*/ 13 h 33"/>
                  <a:gd name="T26" fmla="*/ 9 w 20"/>
                  <a:gd name="T27" fmla="*/ 13 h 33"/>
                  <a:gd name="T28" fmla="*/ 9 w 20"/>
                  <a:gd name="T29" fmla="*/ 13 h 33"/>
                  <a:gd name="T30" fmla="*/ 9 w 20"/>
                  <a:gd name="T31" fmla="*/ 15 h 33"/>
                  <a:gd name="T32" fmla="*/ 9 w 20"/>
                  <a:gd name="T33" fmla="*/ 15 h 33"/>
                  <a:gd name="T34" fmla="*/ 8 w 20"/>
                  <a:gd name="T35" fmla="*/ 21 h 33"/>
                  <a:gd name="T36" fmla="*/ 8 w 20"/>
                  <a:gd name="T37" fmla="*/ 21 h 33"/>
                  <a:gd name="T38" fmla="*/ 7 w 20"/>
                  <a:gd name="T39" fmla="*/ 19 h 33"/>
                  <a:gd name="T40" fmla="*/ 7 w 20"/>
                  <a:gd name="T41" fmla="*/ 19 h 33"/>
                  <a:gd name="T42" fmla="*/ 2 w 20"/>
                  <a:gd name="T43" fmla="*/ 19 h 33"/>
                  <a:gd name="T44" fmla="*/ 5 w 20"/>
                  <a:gd name="T45" fmla="*/ 23 h 33"/>
                  <a:gd name="T46" fmla="*/ 8 w 20"/>
                  <a:gd name="T47" fmla="*/ 22 h 33"/>
                  <a:gd name="T48" fmla="*/ 8 w 20"/>
                  <a:gd name="T49" fmla="*/ 22 h 33"/>
                  <a:gd name="T50" fmla="*/ 8 w 20"/>
                  <a:gd name="T51" fmla="*/ 23 h 33"/>
                  <a:gd name="T52" fmla="*/ 8 w 20"/>
                  <a:gd name="T53" fmla="*/ 23 h 33"/>
                  <a:gd name="T54" fmla="*/ 8 w 20"/>
                  <a:gd name="T55" fmla="*/ 26 h 33"/>
                  <a:gd name="T56" fmla="*/ 0 w 20"/>
                  <a:gd name="T57" fmla="*/ 28 h 33"/>
                  <a:gd name="T58" fmla="*/ 2 w 20"/>
                  <a:gd name="T59" fmla="*/ 30 h 33"/>
                  <a:gd name="T60" fmla="*/ 10 w 20"/>
                  <a:gd name="T61" fmla="*/ 27 h 33"/>
                  <a:gd name="T62" fmla="*/ 18 w 20"/>
                  <a:gd name="T63" fmla="*/ 24 h 33"/>
                  <a:gd name="T64" fmla="*/ 17 w 20"/>
                  <a:gd name="T65" fmla="*/ 23 h 33"/>
                  <a:gd name="T66" fmla="*/ 13 w 20"/>
                  <a:gd name="T67" fmla="*/ 23 h 33"/>
                  <a:gd name="T68" fmla="*/ 20 w 20"/>
                  <a:gd name="T69" fmla="*/ 15 h 33"/>
                  <a:gd name="T70" fmla="*/ 20 w 20"/>
                  <a:gd name="T71" fmla="*/ 15 h 33"/>
                  <a:gd name="T72" fmla="*/ 19 w 20"/>
                  <a:gd name="T73" fmla="*/ 14 h 33"/>
                  <a:gd name="T74" fmla="*/ 19 w 20"/>
                  <a:gd name="T75" fmla="*/ 14 h 33"/>
                  <a:gd name="T76" fmla="*/ 15 w 20"/>
                  <a:gd name="T77" fmla="*/ 13 h 33"/>
                  <a:gd name="T78" fmla="*/ 13 w 20"/>
                  <a:gd name="T79" fmla="*/ 17 h 33"/>
                  <a:gd name="T80" fmla="*/ 13 w 20"/>
                  <a:gd name="T81" fmla="*/ 16 h 33"/>
                  <a:gd name="T82" fmla="*/ 16 w 20"/>
                  <a:gd name="T83" fmla="*/ 11 h 33"/>
                  <a:gd name="T84" fmla="*/ 16 w 20"/>
                  <a:gd name="T85" fmla="*/ 11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0" h="33">
                    <a:moveTo>
                      <a:pt x="16" y="11"/>
                    </a:moveTo>
                    <a:cubicBezTo>
                      <a:pt x="17" y="10"/>
                      <a:pt x="20" y="11"/>
                      <a:pt x="20" y="8"/>
                    </a:cubicBezTo>
                    <a:cubicBezTo>
                      <a:pt x="19" y="7"/>
                      <a:pt x="18" y="7"/>
                      <a:pt x="16" y="7"/>
                    </a:cubicBezTo>
                    <a:cubicBezTo>
                      <a:pt x="16" y="7"/>
                      <a:pt x="15" y="8"/>
                      <a:pt x="15" y="8"/>
                    </a:cubicBezTo>
                    <a:cubicBezTo>
                      <a:pt x="14" y="6"/>
                      <a:pt x="13" y="6"/>
                      <a:pt x="11" y="5"/>
                    </a:cubicBezTo>
                    <a:cubicBezTo>
                      <a:pt x="12" y="5"/>
                      <a:pt x="13" y="5"/>
                      <a:pt x="14" y="4"/>
                    </a:cubicBezTo>
                    <a:cubicBezTo>
                      <a:pt x="15" y="3"/>
                      <a:pt x="18" y="4"/>
                      <a:pt x="18" y="2"/>
                    </a:cubicBezTo>
                    <a:cubicBezTo>
                      <a:pt x="18" y="1"/>
                      <a:pt x="16" y="0"/>
                      <a:pt x="15" y="0"/>
                    </a:cubicBezTo>
                    <a:cubicBezTo>
                      <a:pt x="12" y="1"/>
                      <a:pt x="9" y="2"/>
                      <a:pt x="6" y="3"/>
                    </a:cubicBezTo>
                    <a:cubicBezTo>
                      <a:pt x="5" y="5"/>
                      <a:pt x="7" y="5"/>
                      <a:pt x="8" y="6"/>
                    </a:cubicBezTo>
                    <a:cubicBezTo>
                      <a:pt x="8" y="7"/>
                      <a:pt x="9" y="9"/>
                      <a:pt x="8" y="10"/>
                    </a:cubicBezTo>
                    <a:cubicBezTo>
                      <a:pt x="7" y="10"/>
                      <a:pt x="5" y="10"/>
                      <a:pt x="3" y="11"/>
                    </a:cubicBezTo>
                    <a:cubicBezTo>
                      <a:pt x="3" y="11"/>
                      <a:pt x="2" y="12"/>
                      <a:pt x="2" y="13"/>
                    </a:cubicBezTo>
                    <a:cubicBezTo>
                      <a:pt x="4" y="15"/>
                      <a:pt x="7" y="13"/>
                      <a:pt x="9" y="13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7"/>
                      <a:pt x="9" y="19"/>
                      <a:pt x="8" y="21"/>
                    </a:cubicBezTo>
                    <a:cubicBezTo>
                      <a:pt x="8" y="21"/>
                      <a:pt x="8" y="21"/>
                      <a:pt x="8" y="21"/>
                    </a:cubicBezTo>
                    <a:cubicBezTo>
                      <a:pt x="7" y="19"/>
                      <a:pt x="7" y="19"/>
                      <a:pt x="7" y="19"/>
                    </a:cubicBezTo>
                    <a:cubicBezTo>
                      <a:pt x="7" y="19"/>
                      <a:pt x="7" y="19"/>
                      <a:pt x="7" y="19"/>
                    </a:cubicBezTo>
                    <a:cubicBezTo>
                      <a:pt x="6" y="18"/>
                      <a:pt x="3" y="18"/>
                      <a:pt x="2" y="19"/>
                    </a:cubicBezTo>
                    <a:cubicBezTo>
                      <a:pt x="3" y="20"/>
                      <a:pt x="4" y="22"/>
                      <a:pt x="5" y="23"/>
                    </a:cubicBezTo>
                    <a:cubicBezTo>
                      <a:pt x="6" y="23"/>
                      <a:pt x="7" y="23"/>
                      <a:pt x="8" y="22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8" y="23"/>
                      <a:pt x="8" y="23"/>
                      <a:pt x="8" y="23"/>
                    </a:cubicBezTo>
                    <a:cubicBezTo>
                      <a:pt x="8" y="23"/>
                      <a:pt x="8" y="23"/>
                      <a:pt x="8" y="23"/>
                    </a:cubicBezTo>
                    <a:cubicBezTo>
                      <a:pt x="9" y="24"/>
                      <a:pt x="9" y="25"/>
                      <a:pt x="8" y="26"/>
                    </a:cubicBezTo>
                    <a:cubicBezTo>
                      <a:pt x="6" y="28"/>
                      <a:pt x="2" y="26"/>
                      <a:pt x="0" y="28"/>
                    </a:cubicBezTo>
                    <a:cubicBezTo>
                      <a:pt x="0" y="29"/>
                      <a:pt x="1" y="29"/>
                      <a:pt x="2" y="30"/>
                    </a:cubicBezTo>
                    <a:cubicBezTo>
                      <a:pt x="5" y="33"/>
                      <a:pt x="7" y="28"/>
                      <a:pt x="10" y="27"/>
                    </a:cubicBezTo>
                    <a:cubicBezTo>
                      <a:pt x="13" y="27"/>
                      <a:pt x="16" y="26"/>
                      <a:pt x="18" y="24"/>
                    </a:cubicBezTo>
                    <a:cubicBezTo>
                      <a:pt x="18" y="23"/>
                      <a:pt x="17" y="23"/>
                      <a:pt x="17" y="23"/>
                    </a:cubicBezTo>
                    <a:cubicBezTo>
                      <a:pt x="16" y="23"/>
                      <a:pt x="14" y="25"/>
                      <a:pt x="13" y="23"/>
                    </a:cubicBezTo>
                    <a:cubicBezTo>
                      <a:pt x="15" y="21"/>
                      <a:pt x="18" y="18"/>
                      <a:pt x="20" y="15"/>
                    </a:cubicBezTo>
                    <a:cubicBezTo>
                      <a:pt x="20" y="15"/>
                      <a:pt x="20" y="15"/>
                      <a:pt x="20" y="15"/>
                    </a:cubicBezTo>
                    <a:cubicBezTo>
                      <a:pt x="19" y="14"/>
                      <a:pt x="19" y="14"/>
                      <a:pt x="19" y="14"/>
                    </a:cubicBezTo>
                    <a:cubicBezTo>
                      <a:pt x="19" y="14"/>
                      <a:pt x="19" y="14"/>
                      <a:pt x="19" y="14"/>
                    </a:cubicBezTo>
                    <a:cubicBezTo>
                      <a:pt x="18" y="14"/>
                      <a:pt x="17" y="12"/>
                      <a:pt x="15" y="13"/>
                    </a:cubicBezTo>
                    <a:cubicBezTo>
                      <a:pt x="15" y="15"/>
                      <a:pt x="15" y="17"/>
                      <a:pt x="13" y="17"/>
                    </a:cubicBezTo>
                    <a:cubicBezTo>
                      <a:pt x="13" y="17"/>
                      <a:pt x="13" y="16"/>
                      <a:pt x="13" y="16"/>
                    </a:cubicBezTo>
                    <a:cubicBezTo>
                      <a:pt x="14" y="14"/>
                      <a:pt x="13" y="11"/>
                      <a:pt x="16" y="11"/>
                    </a:cubicBezTo>
                    <a:cubicBezTo>
                      <a:pt x="16" y="11"/>
                      <a:pt x="16" y="11"/>
                      <a:pt x="16" y="11"/>
                    </a:cubicBezTo>
                    <a:close/>
                  </a:path>
                </a:pathLst>
              </a:custGeom>
              <a:solidFill>
                <a:srgbClr val="04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7" name="Freeform 52"/>
              <p:cNvSpPr>
                <a:spLocks noEditPoints="1"/>
              </p:cNvSpPr>
              <p:nvPr/>
            </p:nvSpPr>
            <p:spPr bwMode="auto">
              <a:xfrm>
                <a:off x="6734175" y="590551"/>
                <a:ext cx="195263" cy="125413"/>
              </a:xfrm>
              <a:custGeom>
                <a:avLst/>
                <a:gdLst>
                  <a:gd name="T0" fmla="*/ 13 w 23"/>
                  <a:gd name="T1" fmla="*/ 12 h 15"/>
                  <a:gd name="T2" fmla="*/ 16 w 23"/>
                  <a:gd name="T3" fmla="*/ 10 h 15"/>
                  <a:gd name="T4" fmla="*/ 19 w 23"/>
                  <a:gd name="T5" fmla="*/ 10 h 15"/>
                  <a:gd name="T6" fmla="*/ 22 w 23"/>
                  <a:gd name="T7" fmla="*/ 3 h 15"/>
                  <a:gd name="T8" fmla="*/ 16 w 23"/>
                  <a:gd name="T9" fmla="*/ 0 h 15"/>
                  <a:gd name="T10" fmla="*/ 10 w 23"/>
                  <a:gd name="T11" fmla="*/ 2 h 15"/>
                  <a:gd name="T12" fmla="*/ 2 w 23"/>
                  <a:gd name="T13" fmla="*/ 6 h 15"/>
                  <a:gd name="T14" fmla="*/ 0 w 23"/>
                  <a:gd name="T15" fmla="*/ 8 h 15"/>
                  <a:gd name="T16" fmla="*/ 2 w 23"/>
                  <a:gd name="T17" fmla="*/ 8 h 15"/>
                  <a:gd name="T18" fmla="*/ 2 w 23"/>
                  <a:gd name="T19" fmla="*/ 11 h 15"/>
                  <a:gd name="T20" fmla="*/ 2 w 23"/>
                  <a:gd name="T21" fmla="*/ 14 h 15"/>
                  <a:gd name="T22" fmla="*/ 5 w 23"/>
                  <a:gd name="T23" fmla="*/ 14 h 15"/>
                  <a:gd name="T24" fmla="*/ 8 w 23"/>
                  <a:gd name="T25" fmla="*/ 13 h 15"/>
                  <a:gd name="T26" fmla="*/ 13 w 23"/>
                  <a:gd name="T27" fmla="*/ 12 h 15"/>
                  <a:gd name="T28" fmla="*/ 13 w 23"/>
                  <a:gd name="T29" fmla="*/ 12 h 15"/>
                  <a:gd name="T30" fmla="*/ 13 w 23"/>
                  <a:gd name="T31" fmla="*/ 12 h 15"/>
                  <a:gd name="T32" fmla="*/ 11 w 23"/>
                  <a:gd name="T33" fmla="*/ 9 h 15"/>
                  <a:gd name="T34" fmla="*/ 12 w 23"/>
                  <a:gd name="T35" fmla="*/ 6 h 15"/>
                  <a:gd name="T36" fmla="*/ 11 w 23"/>
                  <a:gd name="T37" fmla="*/ 4 h 15"/>
                  <a:gd name="T38" fmla="*/ 9 w 23"/>
                  <a:gd name="T39" fmla="*/ 10 h 15"/>
                  <a:gd name="T40" fmla="*/ 5 w 23"/>
                  <a:gd name="T41" fmla="*/ 12 h 15"/>
                  <a:gd name="T42" fmla="*/ 4 w 23"/>
                  <a:gd name="T43" fmla="*/ 7 h 15"/>
                  <a:gd name="T44" fmla="*/ 8 w 23"/>
                  <a:gd name="T45" fmla="*/ 4 h 15"/>
                  <a:gd name="T46" fmla="*/ 14 w 23"/>
                  <a:gd name="T47" fmla="*/ 2 h 15"/>
                  <a:gd name="T48" fmla="*/ 20 w 23"/>
                  <a:gd name="T49" fmla="*/ 2 h 15"/>
                  <a:gd name="T50" fmla="*/ 20 w 23"/>
                  <a:gd name="T51" fmla="*/ 2 h 15"/>
                  <a:gd name="T52" fmla="*/ 20 w 23"/>
                  <a:gd name="T53" fmla="*/ 3 h 15"/>
                  <a:gd name="T54" fmla="*/ 20 w 23"/>
                  <a:gd name="T55" fmla="*/ 3 h 15"/>
                  <a:gd name="T56" fmla="*/ 16 w 23"/>
                  <a:gd name="T57" fmla="*/ 9 h 15"/>
                  <a:gd name="T58" fmla="*/ 11 w 23"/>
                  <a:gd name="T59" fmla="*/ 9 h 15"/>
                  <a:gd name="T60" fmla="*/ 11 w 23"/>
                  <a:gd name="T61" fmla="*/ 9 h 15"/>
                  <a:gd name="T62" fmla="*/ 11 w 23"/>
                  <a:gd name="T63" fmla="*/ 9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3" h="15">
                    <a:moveTo>
                      <a:pt x="13" y="12"/>
                    </a:moveTo>
                    <a:cubicBezTo>
                      <a:pt x="14" y="13"/>
                      <a:pt x="14" y="10"/>
                      <a:pt x="16" y="10"/>
                    </a:cubicBezTo>
                    <a:cubicBezTo>
                      <a:pt x="17" y="11"/>
                      <a:pt x="18" y="10"/>
                      <a:pt x="19" y="10"/>
                    </a:cubicBezTo>
                    <a:cubicBezTo>
                      <a:pt x="21" y="8"/>
                      <a:pt x="23" y="5"/>
                      <a:pt x="22" y="3"/>
                    </a:cubicBezTo>
                    <a:cubicBezTo>
                      <a:pt x="21" y="0"/>
                      <a:pt x="19" y="0"/>
                      <a:pt x="16" y="0"/>
                    </a:cubicBezTo>
                    <a:cubicBezTo>
                      <a:pt x="14" y="0"/>
                      <a:pt x="12" y="1"/>
                      <a:pt x="10" y="2"/>
                    </a:cubicBezTo>
                    <a:cubicBezTo>
                      <a:pt x="7" y="3"/>
                      <a:pt x="5" y="5"/>
                      <a:pt x="2" y="6"/>
                    </a:cubicBezTo>
                    <a:cubicBezTo>
                      <a:pt x="1" y="7"/>
                      <a:pt x="0" y="6"/>
                      <a:pt x="0" y="8"/>
                    </a:cubicBezTo>
                    <a:cubicBezTo>
                      <a:pt x="1" y="8"/>
                      <a:pt x="1" y="8"/>
                      <a:pt x="2" y="8"/>
                    </a:cubicBezTo>
                    <a:cubicBezTo>
                      <a:pt x="3" y="9"/>
                      <a:pt x="2" y="10"/>
                      <a:pt x="2" y="11"/>
                    </a:cubicBezTo>
                    <a:cubicBezTo>
                      <a:pt x="2" y="12"/>
                      <a:pt x="1" y="13"/>
                      <a:pt x="2" y="14"/>
                    </a:cubicBezTo>
                    <a:cubicBezTo>
                      <a:pt x="2" y="15"/>
                      <a:pt x="4" y="14"/>
                      <a:pt x="5" y="14"/>
                    </a:cubicBezTo>
                    <a:cubicBezTo>
                      <a:pt x="6" y="13"/>
                      <a:pt x="7" y="13"/>
                      <a:pt x="8" y="13"/>
                    </a:cubicBezTo>
                    <a:cubicBezTo>
                      <a:pt x="10" y="11"/>
                      <a:pt x="11" y="12"/>
                      <a:pt x="13" y="12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13" y="12"/>
                      <a:pt x="13" y="12"/>
                      <a:pt x="13" y="12"/>
                    </a:cubicBezTo>
                    <a:close/>
                    <a:moveTo>
                      <a:pt x="11" y="9"/>
                    </a:moveTo>
                    <a:cubicBezTo>
                      <a:pt x="12" y="8"/>
                      <a:pt x="12" y="8"/>
                      <a:pt x="12" y="6"/>
                    </a:cubicBezTo>
                    <a:cubicBezTo>
                      <a:pt x="12" y="6"/>
                      <a:pt x="12" y="5"/>
                      <a:pt x="11" y="4"/>
                    </a:cubicBezTo>
                    <a:cubicBezTo>
                      <a:pt x="10" y="5"/>
                      <a:pt x="10" y="8"/>
                      <a:pt x="9" y="10"/>
                    </a:cubicBezTo>
                    <a:cubicBezTo>
                      <a:pt x="8" y="11"/>
                      <a:pt x="6" y="11"/>
                      <a:pt x="5" y="12"/>
                    </a:cubicBezTo>
                    <a:cubicBezTo>
                      <a:pt x="4" y="11"/>
                      <a:pt x="4" y="9"/>
                      <a:pt x="4" y="7"/>
                    </a:cubicBezTo>
                    <a:cubicBezTo>
                      <a:pt x="5" y="6"/>
                      <a:pt x="7" y="5"/>
                      <a:pt x="8" y="4"/>
                    </a:cubicBezTo>
                    <a:cubicBezTo>
                      <a:pt x="10" y="2"/>
                      <a:pt x="12" y="3"/>
                      <a:pt x="14" y="2"/>
                    </a:cubicBezTo>
                    <a:cubicBezTo>
                      <a:pt x="16" y="2"/>
                      <a:pt x="18" y="0"/>
                      <a:pt x="20" y="2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19" y="5"/>
                      <a:pt x="18" y="7"/>
                      <a:pt x="16" y="9"/>
                    </a:cubicBezTo>
                    <a:cubicBezTo>
                      <a:pt x="15" y="9"/>
                      <a:pt x="13" y="9"/>
                      <a:pt x="11" y="9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11" y="9"/>
                      <a:pt x="11" y="9"/>
                      <a:pt x="11" y="9"/>
                    </a:cubicBezTo>
                    <a:close/>
                  </a:path>
                </a:pathLst>
              </a:custGeom>
              <a:solidFill>
                <a:srgbClr val="040000"/>
              </a:solidFill>
              <a:ln w="7938" cap="flat">
                <a:solidFill>
                  <a:srgbClr val="000000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8" name="Freeform 53"/>
              <p:cNvSpPr/>
              <p:nvPr/>
            </p:nvSpPr>
            <p:spPr bwMode="auto">
              <a:xfrm>
                <a:off x="6675437" y="647701"/>
                <a:ext cx="50800" cy="68263"/>
              </a:xfrm>
              <a:custGeom>
                <a:avLst/>
                <a:gdLst>
                  <a:gd name="T0" fmla="*/ 3 w 6"/>
                  <a:gd name="T1" fmla="*/ 2 h 8"/>
                  <a:gd name="T2" fmla="*/ 1 w 6"/>
                  <a:gd name="T3" fmla="*/ 0 h 8"/>
                  <a:gd name="T4" fmla="*/ 1 w 6"/>
                  <a:gd name="T5" fmla="*/ 2 h 8"/>
                  <a:gd name="T6" fmla="*/ 6 w 6"/>
                  <a:gd name="T7" fmla="*/ 8 h 8"/>
                  <a:gd name="T8" fmla="*/ 6 w 6"/>
                  <a:gd name="T9" fmla="*/ 7 h 8"/>
                  <a:gd name="T10" fmla="*/ 3 w 6"/>
                  <a:gd name="T11" fmla="*/ 2 h 8"/>
                  <a:gd name="T12" fmla="*/ 3 w 6"/>
                  <a:gd name="T13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8">
                    <a:moveTo>
                      <a:pt x="3" y="2"/>
                    </a:moveTo>
                    <a:cubicBezTo>
                      <a:pt x="2" y="2"/>
                      <a:pt x="2" y="0"/>
                      <a:pt x="1" y="0"/>
                    </a:cubicBezTo>
                    <a:cubicBezTo>
                      <a:pt x="0" y="1"/>
                      <a:pt x="1" y="2"/>
                      <a:pt x="1" y="2"/>
                    </a:cubicBezTo>
                    <a:cubicBezTo>
                      <a:pt x="2" y="4"/>
                      <a:pt x="3" y="8"/>
                      <a:pt x="6" y="8"/>
                    </a:cubicBezTo>
                    <a:cubicBezTo>
                      <a:pt x="6" y="8"/>
                      <a:pt x="6" y="7"/>
                      <a:pt x="6" y="7"/>
                    </a:cubicBezTo>
                    <a:cubicBezTo>
                      <a:pt x="5" y="5"/>
                      <a:pt x="4" y="4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lose/>
                  </a:path>
                </a:pathLst>
              </a:custGeom>
              <a:solidFill>
                <a:srgbClr val="040000"/>
              </a:solidFill>
              <a:ln w="7938" cap="flat">
                <a:solidFill>
                  <a:srgbClr val="000000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9" name="Freeform 54"/>
              <p:cNvSpPr/>
              <p:nvPr/>
            </p:nvSpPr>
            <p:spPr bwMode="auto">
              <a:xfrm>
                <a:off x="6700837" y="739776"/>
                <a:ext cx="84138" cy="209550"/>
              </a:xfrm>
              <a:custGeom>
                <a:avLst/>
                <a:gdLst>
                  <a:gd name="T0" fmla="*/ 8 w 10"/>
                  <a:gd name="T1" fmla="*/ 12 h 25"/>
                  <a:gd name="T2" fmla="*/ 8 w 10"/>
                  <a:gd name="T3" fmla="*/ 6 h 25"/>
                  <a:gd name="T4" fmla="*/ 5 w 10"/>
                  <a:gd name="T5" fmla="*/ 7 h 25"/>
                  <a:gd name="T6" fmla="*/ 5 w 10"/>
                  <a:gd name="T7" fmla="*/ 7 h 25"/>
                  <a:gd name="T8" fmla="*/ 4 w 10"/>
                  <a:gd name="T9" fmla="*/ 7 h 25"/>
                  <a:gd name="T10" fmla="*/ 4 w 10"/>
                  <a:gd name="T11" fmla="*/ 7 h 25"/>
                  <a:gd name="T12" fmla="*/ 6 w 10"/>
                  <a:gd name="T13" fmla="*/ 1 h 25"/>
                  <a:gd name="T14" fmla="*/ 5 w 10"/>
                  <a:gd name="T15" fmla="*/ 1 h 25"/>
                  <a:gd name="T16" fmla="*/ 1 w 10"/>
                  <a:gd name="T17" fmla="*/ 9 h 25"/>
                  <a:gd name="T18" fmla="*/ 0 w 10"/>
                  <a:gd name="T19" fmla="*/ 12 h 25"/>
                  <a:gd name="T20" fmla="*/ 4 w 10"/>
                  <a:gd name="T21" fmla="*/ 11 h 25"/>
                  <a:gd name="T22" fmla="*/ 3 w 10"/>
                  <a:gd name="T23" fmla="*/ 16 h 25"/>
                  <a:gd name="T24" fmla="*/ 6 w 10"/>
                  <a:gd name="T25" fmla="*/ 14 h 25"/>
                  <a:gd name="T26" fmla="*/ 6 w 10"/>
                  <a:gd name="T27" fmla="*/ 15 h 25"/>
                  <a:gd name="T28" fmla="*/ 3 w 10"/>
                  <a:gd name="T29" fmla="*/ 24 h 25"/>
                  <a:gd name="T30" fmla="*/ 4 w 10"/>
                  <a:gd name="T31" fmla="*/ 25 h 25"/>
                  <a:gd name="T32" fmla="*/ 9 w 10"/>
                  <a:gd name="T33" fmla="*/ 13 h 25"/>
                  <a:gd name="T34" fmla="*/ 8 w 10"/>
                  <a:gd name="T35" fmla="*/ 12 h 25"/>
                  <a:gd name="T36" fmla="*/ 8 w 10"/>
                  <a:gd name="T37" fmla="*/ 12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0" h="25">
                    <a:moveTo>
                      <a:pt x="8" y="12"/>
                    </a:moveTo>
                    <a:cubicBezTo>
                      <a:pt x="9" y="10"/>
                      <a:pt x="8" y="8"/>
                      <a:pt x="8" y="6"/>
                    </a:cubicBezTo>
                    <a:cubicBezTo>
                      <a:pt x="7" y="5"/>
                      <a:pt x="6" y="7"/>
                      <a:pt x="5" y="7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4"/>
                      <a:pt x="6" y="3"/>
                      <a:pt x="6" y="1"/>
                    </a:cubicBezTo>
                    <a:cubicBezTo>
                      <a:pt x="6" y="0"/>
                      <a:pt x="6" y="1"/>
                      <a:pt x="5" y="1"/>
                    </a:cubicBezTo>
                    <a:cubicBezTo>
                      <a:pt x="4" y="4"/>
                      <a:pt x="2" y="7"/>
                      <a:pt x="1" y="9"/>
                    </a:cubicBezTo>
                    <a:cubicBezTo>
                      <a:pt x="1" y="10"/>
                      <a:pt x="0" y="11"/>
                      <a:pt x="0" y="12"/>
                    </a:cubicBezTo>
                    <a:cubicBezTo>
                      <a:pt x="2" y="13"/>
                      <a:pt x="3" y="12"/>
                      <a:pt x="4" y="11"/>
                    </a:cubicBezTo>
                    <a:cubicBezTo>
                      <a:pt x="5" y="13"/>
                      <a:pt x="3" y="14"/>
                      <a:pt x="3" y="16"/>
                    </a:cubicBezTo>
                    <a:cubicBezTo>
                      <a:pt x="4" y="17"/>
                      <a:pt x="5" y="15"/>
                      <a:pt x="6" y="14"/>
                    </a:cubicBezTo>
                    <a:cubicBezTo>
                      <a:pt x="6" y="14"/>
                      <a:pt x="6" y="15"/>
                      <a:pt x="6" y="15"/>
                    </a:cubicBezTo>
                    <a:cubicBezTo>
                      <a:pt x="6" y="18"/>
                      <a:pt x="4" y="21"/>
                      <a:pt x="3" y="24"/>
                    </a:cubicBezTo>
                    <a:cubicBezTo>
                      <a:pt x="4" y="24"/>
                      <a:pt x="4" y="25"/>
                      <a:pt x="4" y="25"/>
                    </a:cubicBezTo>
                    <a:cubicBezTo>
                      <a:pt x="8" y="23"/>
                      <a:pt x="9" y="18"/>
                      <a:pt x="9" y="13"/>
                    </a:cubicBezTo>
                    <a:cubicBezTo>
                      <a:pt x="10" y="12"/>
                      <a:pt x="8" y="13"/>
                      <a:pt x="8" y="12"/>
                    </a:cubicBezTo>
                    <a:cubicBezTo>
                      <a:pt x="8" y="12"/>
                      <a:pt x="8" y="12"/>
                      <a:pt x="8" y="12"/>
                    </a:cubicBezTo>
                    <a:close/>
                  </a:path>
                </a:pathLst>
              </a:custGeom>
              <a:solidFill>
                <a:srgbClr val="040000"/>
              </a:solidFill>
              <a:ln w="7938" cap="flat">
                <a:solidFill>
                  <a:srgbClr val="000000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0" name="Freeform 55"/>
              <p:cNvSpPr/>
              <p:nvPr/>
            </p:nvSpPr>
            <p:spPr bwMode="auto">
              <a:xfrm>
                <a:off x="6810375" y="715964"/>
                <a:ext cx="50800" cy="257175"/>
              </a:xfrm>
              <a:custGeom>
                <a:avLst/>
                <a:gdLst>
                  <a:gd name="T0" fmla="*/ 6 w 6"/>
                  <a:gd name="T1" fmla="*/ 2 h 31"/>
                  <a:gd name="T2" fmla="*/ 3 w 6"/>
                  <a:gd name="T3" fmla="*/ 1 h 31"/>
                  <a:gd name="T4" fmla="*/ 3 w 6"/>
                  <a:gd name="T5" fmla="*/ 0 h 31"/>
                  <a:gd name="T6" fmla="*/ 2 w 6"/>
                  <a:gd name="T7" fmla="*/ 0 h 31"/>
                  <a:gd name="T8" fmla="*/ 1 w 6"/>
                  <a:gd name="T9" fmla="*/ 5 h 31"/>
                  <a:gd name="T10" fmla="*/ 3 w 6"/>
                  <a:gd name="T11" fmla="*/ 3 h 31"/>
                  <a:gd name="T12" fmla="*/ 4 w 6"/>
                  <a:gd name="T13" fmla="*/ 5 h 31"/>
                  <a:gd name="T14" fmla="*/ 1 w 6"/>
                  <a:gd name="T15" fmla="*/ 17 h 31"/>
                  <a:gd name="T16" fmla="*/ 0 w 6"/>
                  <a:gd name="T17" fmla="*/ 28 h 31"/>
                  <a:gd name="T18" fmla="*/ 1 w 6"/>
                  <a:gd name="T19" fmla="*/ 31 h 31"/>
                  <a:gd name="T20" fmla="*/ 2 w 6"/>
                  <a:gd name="T21" fmla="*/ 29 h 31"/>
                  <a:gd name="T22" fmla="*/ 6 w 6"/>
                  <a:gd name="T23" fmla="*/ 3 h 31"/>
                  <a:gd name="T24" fmla="*/ 6 w 6"/>
                  <a:gd name="T25" fmla="*/ 2 h 31"/>
                  <a:gd name="T26" fmla="*/ 6 w 6"/>
                  <a:gd name="T27" fmla="*/ 2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" h="31">
                    <a:moveTo>
                      <a:pt x="6" y="2"/>
                    </a:moveTo>
                    <a:cubicBezTo>
                      <a:pt x="5" y="1"/>
                      <a:pt x="4" y="1"/>
                      <a:pt x="3" y="1"/>
                    </a:cubicBezTo>
                    <a:cubicBezTo>
                      <a:pt x="3" y="1"/>
                      <a:pt x="3" y="1"/>
                      <a:pt x="3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1"/>
                      <a:pt x="0" y="3"/>
                      <a:pt x="1" y="5"/>
                    </a:cubicBezTo>
                    <a:cubicBezTo>
                      <a:pt x="1" y="4"/>
                      <a:pt x="2" y="3"/>
                      <a:pt x="3" y="3"/>
                    </a:cubicBezTo>
                    <a:cubicBezTo>
                      <a:pt x="4" y="3"/>
                      <a:pt x="3" y="4"/>
                      <a:pt x="4" y="5"/>
                    </a:cubicBezTo>
                    <a:cubicBezTo>
                      <a:pt x="3" y="9"/>
                      <a:pt x="2" y="13"/>
                      <a:pt x="1" y="17"/>
                    </a:cubicBezTo>
                    <a:cubicBezTo>
                      <a:pt x="1" y="21"/>
                      <a:pt x="0" y="24"/>
                      <a:pt x="0" y="28"/>
                    </a:cubicBezTo>
                    <a:cubicBezTo>
                      <a:pt x="0" y="29"/>
                      <a:pt x="0" y="30"/>
                      <a:pt x="1" y="31"/>
                    </a:cubicBezTo>
                    <a:cubicBezTo>
                      <a:pt x="2" y="30"/>
                      <a:pt x="2" y="30"/>
                      <a:pt x="2" y="29"/>
                    </a:cubicBezTo>
                    <a:cubicBezTo>
                      <a:pt x="3" y="20"/>
                      <a:pt x="2" y="10"/>
                      <a:pt x="6" y="3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2"/>
                      <a:pt x="6" y="2"/>
                      <a:pt x="6" y="2"/>
                    </a:cubicBezTo>
                    <a:close/>
                  </a:path>
                </a:pathLst>
              </a:custGeom>
              <a:solidFill>
                <a:srgbClr val="040000"/>
              </a:solidFill>
              <a:ln w="7938" cap="flat">
                <a:solidFill>
                  <a:srgbClr val="000000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1" name="Freeform 56"/>
              <p:cNvSpPr/>
              <p:nvPr/>
            </p:nvSpPr>
            <p:spPr bwMode="auto">
              <a:xfrm>
                <a:off x="6861175" y="749301"/>
                <a:ext cx="68263" cy="200025"/>
              </a:xfrm>
              <a:custGeom>
                <a:avLst/>
                <a:gdLst>
                  <a:gd name="T0" fmla="*/ 7 w 8"/>
                  <a:gd name="T1" fmla="*/ 20 h 24"/>
                  <a:gd name="T2" fmla="*/ 4 w 8"/>
                  <a:gd name="T3" fmla="*/ 19 h 24"/>
                  <a:gd name="T4" fmla="*/ 5 w 8"/>
                  <a:gd name="T5" fmla="*/ 15 h 24"/>
                  <a:gd name="T6" fmla="*/ 3 w 8"/>
                  <a:gd name="T7" fmla="*/ 11 h 24"/>
                  <a:gd name="T8" fmla="*/ 6 w 8"/>
                  <a:gd name="T9" fmla="*/ 8 h 24"/>
                  <a:gd name="T10" fmla="*/ 4 w 8"/>
                  <a:gd name="T11" fmla="*/ 8 h 24"/>
                  <a:gd name="T12" fmla="*/ 3 w 8"/>
                  <a:gd name="T13" fmla="*/ 5 h 24"/>
                  <a:gd name="T14" fmla="*/ 5 w 8"/>
                  <a:gd name="T15" fmla="*/ 1 h 24"/>
                  <a:gd name="T16" fmla="*/ 3 w 8"/>
                  <a:gd name="T17" fmla="*/ 1 h 24"/>
                  <a:gd name="T18" fmla="*/ 1 w 8"/>
                  <a:gd name="T19" fmla="*/ 4 h 24"/>
                  <a:gd name="T20" fmla="*/ 2 w 8"/>
                  <a:gd name="T21" fmla="*/ 5 h 24"/>
                  <a:gd name="T22" fmla="*/ 1 w 8"/>
                  <a:gd name="T23" fmla="*/ 9 h 24"/>
                  <a:gd name="T24" fmla="*/ 2 w 8"/>
                  <a:gd name="T25" fmla="*/ 13 h 24"/>
                  <a:gd name="T26" fmla="*/ 0 w 8"/>
                  <a:gd name="T27" fmla="*/ 15 h 24"/>
                  <a:gd name="T28" fmla="*/ 2 w 8"/>
                  <a:gd name="T29" fmla="*/ 17 h 24"/>
                  <a:gd name="T30" fmla="*/ 0 w 8"/>
                  <a:gd name="T31" fmla="*/ 22 h 24"/>
                  <a:gd name="T32" fmla="*/ 3 w 8"/>
                  <a:gd name="T33" fmla="*/ 24 h 24"/>
                  <a:gd name="T34" fmla="*/ 3 w 8"/>
                  <a:gd name="T35" fmla="*/ 24 h 24"/>
                  <a:gd name="T36" fmla="*/ 6 w 8"/>
                  <a:gd name="T37" fmla="*/ 23 h 24"/>
                  <a:gd name="T38" fmla="*/ 6 w 8"/>
                  <a:gd name="T39" fmla="*/ 23 h 24"/>
                  <a:gd name="T40" fmla="*/ 7 w 8"/>
                  <a:gd name="T41" fmla="*/ 20 h 24"/>
                  <a:gd name="T42" fmla="*/ 7 w 8"/>
                  <a:gd name="T43" fmla="*/ 2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8" h="24">
                    <a:moveTo>
                      <a:pt x="7" y="20"/>
                    </a:moveTo>
                    <a:cubicBezTo>
                      <a:pt x="6" y="19"/>
                      <a:pt x="5" y="19"/>
                      <a:pt x="4" y="19"/>
                    </a:cubicBezTo>
                    <a:cubicBezTo>
                      <a:pt x="3" y="17"/>
                      <a:pt x="5" y="16"/>
                      <a:pt x="5" y="15"/>
                    </a:cubicBezTo>
                    <a:cubicBezTo>
                      <a:pt x="3" y="14"/>
                      <a:pt x="4" y="12"/>
                      <a:pt x="3" y="11"/>
                    </a:cubicBezTo>
                    <a:cubicBezTo>
                      <a:pt x="3" y="9"/>
                      <a:pt x="5" y="10"/>
                      <a:pt x="6" y="8"/>
                    </a:cubicBezTo>
                    <a:cubicBezTo>
                      <a:pt x="5" y="7"/>
                      <a:pt x="4" y="8"/>
                      <a:pt x="4" y="8"/>
                    </a:cubicBezTo>
                    <a:cubicBezTo>
                      <a:pt x="3" y="7"/>
                      <a:pt x="3" y="6"/>
                      <a:pt x="3" y="5"/>
                    </a:cubicBezTo>
                    <a:cubicBezTo>
                      <a:pt x="3" y="3"/>
                      <a:pt x="6" y="3"/>
                      <a:pt x="5" y="1"/>
                    </a:cubicBezTo>
                    <a:cubicBezTo>
                      <a:pt x="5" y="0"/>
                      <a:pt x="4" y="1"/>
                      <a:pt x="3" y="1"/>
                    </a:cubicBezTo>
                    <a:cubicBezTo>
                      <a:pt x="3" y="3"/>
                      <a:pt x="1" y="3"/>
                      <a:pt x="1" y="4"/>
                    </a:cubicBezTo>
                    <a:cubicBezTo>
                      <a:pt x="1" y="5"/>
                      <a:pt x="2" y="4"/>
                      <a:pt x="2" y="5"/>
                    </a:cubicBezTo>
                    <a:cubicBezTo>
                      <a:pt x="2" y="7"/>
                      <a:pt x="2" y="8"/>
                      <a:pt x="1" y="9"/>
                    </a:cubicBezTo>
                    <a:cubicBezTo>
                      <a:pt x="2" y="10"/>
                      <a:pt x="2" y="12"/>
                      <a:pt x="2" y="13"/>
                    </a:cubicBezTo>
                    <a:cubicBezTo>
                      <a:pt x="2" y="14"/>
                      <a:pt x="1" y="14"/>
                      <a:pt x="0" y="15"/>
                    </a:cubicBezTo>
                    <a:cubicBezTo>
                      <a:pt x="0" y="17"/>
                      <a:pt x="2" y="16"/>
                      <a:pt x="2" y="17"/>
                    </a:cubicBezTo>
                    <a:cubicBezTo>
                      <a:pt x="2" y="19"/>
                      <a:pt x="0" y="20"/>
                      <a:pt x="0" y="22"/>
                    </a:cubicBezTo>
                    <a:cubicBezTo>
                      <a:pt x="0" y="23"/>
                      <a:pt x="2" y="23"/>
                      <a:pt x="3" y="24"/>
                    </a:cubicBezTo>
                    <a:cubicBezTo>
                      <a:pt x="3" y="24"/>
                      <a:pt x="3" y="24"/>
                      <a:pt x="3" y="24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8" y="23"/>
                      <a:pt x="7" y="21"/>
                      <a:pt x="7" y="20"/>
                    </a:cubicBezTo>
                    <a:cubicBezTo>
                      <a:pt x="7" y="20"/>
                      <a:pt x="7" y="20"/>
                      <a:pt x="7" y="20"/>
                    </a:cubicBezTo>
                    <a:close/>
                  </a:path>
                </a:pathLst>
              </a:custGeom>
              <a:solidFill>
                <a:srgbClr val="040000"/>
              </a:solidFill>
              <a:ln w="7938" cap="flat">
                <a:solidFill>
                  <a:srgbClr val="000000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2" name="Freeform 57"/>
              <p:cNvSpPr>
                <a:spLocks noEditPoints="1"/>
              </p:cNvSpPr>
              <p:nvPr/>
            </p:nvSpPr>
            <p:spPr bwMode="auto">
              <a:xfrm>
                <a:off x="6515100" y="1108076"/>
                <a:ext cx="447675" cy="525463"/>
              </a:xfrm>
              <a:custGeom>
                <a:avLst/>
                <a:gdLst>
                  <a:gd name="T0" fmla="*/ 45 w 53"/>
                  <a:gd name="T1" fmla="*/ 51 h 63"/>
                  <a:gd name="T2" fmla="*/ 45 w 53"/>
                  <a:gd name="T3" fmla="*/ 42 h 63"/>
                  <a:gd name="T4" fmla="*/ 38 w 53"/>
                  <a:gd name="T5" fmla="*/ 34 h 63"/>
                  <a:gd name="T6" fmla="*/ 37 w 53"/>
                  <a:gd name="T7" fmla="*/ 34 h 63"/>
                  <a:gd name="T8" fmla="*/ 39 w 53"/>
                  <a:gd name="T9" fmla="*/ 38 h 63"/>
                  <a:gd name="T10" fmla="*/ 35 w 53"/>
                  <a:gd name="T11" fmla="*/ 43 h 63"/>
                  <a:gd name="T12" fmla="*/ 26 w 53"/>
                  <a:gd name="T13" fmla="*/ 26 h 63"/>
                  <a:gd name="T14" fmla="*/ 18 w 53"/>
                  <a:gd name="T15" fmla="*/ 37 h 63"/>
                  <a:gd name="T16" fmla="*/ 23 w 53"/>
                  <a:gd name="T17" fmla="*/ 31 h 63"/>
                  <a:gd name="T18" fmla="*/ 23 w 53"/>
                  <a:gd name="T19" fmla="*/ 27 h 63"/>
                  <a:gd name="T20" fmla="*/ 19 w 53"/>
                  <a:gd name="T21" fmla="*/ 25 h 63"/>
                  <a:gd name="T22" fmla="*/ 21 w 53"/>
                  <a:gd name="T23" fmla="*/ 20 h 63"/>
                  <a:gd name="T24" fmla="*/ 20 w 53"/>
                  <a:gd name="T25" fmla="*/ 19 h 63"/>
                  <a:gd name="T26" fmla="*/ 19 w 53"/>
                  <a:gd name="T27" fmla="*/ 13 h 63"/>
                  <a:gd name="T28" fmla="*/ 22 w 53"/>
                  <a:gd name="T29" fmla="*/ 10 h 63"/>
                  <a:gd name="T30" fmla="*/ 21 w 53"/>
                  <a:gd name="T31" fmla="*/ 4 h 63"/>
                  <a:gd name="T32" fmla="*/ 17 w 53"/>
                  <a:gd name="T33" fmla="*/ 10 h 63"/>
                  <a:gd name="T34" fmla="*/ 17 w 53"/>
                  <a:gd name="T35" fmla="*/ 14 h 63"/>
                  <a:gd name="T36" fmla="*/ 17 w 53"/>
                  <a:gd name="T37" fmla="*/ 21 h 63"/>
                  <a:gd name="T38" fmla="*/ 11 w 53"/>
                  <a:gd name="T39" fmla="*/ 24 h 63"/>
                  <a:gd name="T40" fmla="*/ 1 w 53"/>
                  <a:gd name="T41" fmla="*/ 31 h 63"/>
                  <a:gd name="T42" fmla="*/ 18 w 53"/>
                  <a:gd name="T43" fmla="*/ 26 h 63"/>
                  <a:gd name="T44" fmla="*/ 7 w 53"/>
                  <a:gd name="T45" fmla="*/ 30 h 63"/>
                  <a:gd name="T46" fmla="*/ 7 w 53"/>
                  <a:gd name="T47" fmla="*/ 31 h 63"/>
                  <a:gd name="T48" fmla="*/ 14 w 53"/>
                  <a:gd name="T49" fmla="*/ 36 h 63"/>
                  <a:gd name="T50" fmla="*/ 14 w 53"/>
                  <a:gd name="T51" fmla="*/ 35 h 63"/>
                  <a:gd name="T52" fmla="*/ 16 w 53"/>
                  <a:gd name="T53" fmla="*/ 34 h 63"/>
                  <a:gd name="T54" fmla="*/ 12 w 53"/>
                  <a:gd name="T55" fmla="*/ 43 h 63"/>
                  <a:gd name="T56" fmla="*/ 17 w 53"/>
                  <a:gd name="T57" fmla="*/ 40 h 63"/>
                  <a:gd name="T58" fmla="*/ 10 w 53"/>
                  <a:gd name="T59" fmla="*/ 52 h 63"/>
                  <a:gd name="T60" fmla="*/ 15 w 53"/>
                  <a:gd name="T61" fmla="*/ 53 h 63"/>
                  <a:gd name="T62" fmla="*/ 22 w 53"/>
                  <a:gd name="T63" fmla="*/ 52 h 63"/>
                  <a:gd name="T64" fmla="*/ 30 w 53"/>
                  <a:gd name="T65" fmla="*/ 53 h 63"/>
                  <a:gd name="T66" fmla="*/ 37 w 53"/>
                  <a:gd name="T67" fmla="*/ 49 h 63"/>
                  <a:gd name="T68" fmla="*/ 50 w 53"/>
                  <a:gd name="T69" fmla="*/ 63 h 63"/>
                  <a:gd name="T70" fmla="*/ 51 w 53"/>
                  <a:gd name="T71" fmla="*/ 63 h 63"/>
                  <a:gd name="T72" fmla="*/ 53 w 53"/>
                  <a:gd name="T73" fmla="*/ 59 h 63"/>
                  <a:gd name="T74" fmla="*/ 53 w 53"/>
                  <a:gd name="T75" fmla="*/ 59 h 63"/>
                  <a:gd name="T76" fmla="*/ 13 w 53"/>
                  <a:gd name="T77" fmla="*/ 33 h 63"/>
                  <a:gd name="T78" fmla="*/ 15 w 53"/>
                  <a:gd name="T79" fmla="*/ 29 h 63"/>
                  <a:gd name="T80" fmla="*/ 18 w 53"/>
                  <a:gd name="T81" fmla="*/ 28 h 63"/>
                  <a:gd name="T82" fmla="*/ 15 w 53"/>
                  <a:gd name="T83" fmla="*/ 33 h 63"/>
                  <a:gd name="T84" fmla="*/ 19 w 53"/>
                  <a:gd name="T85" fmla="*/ 46 h 63"/>
                  <a:gd name="T86" fmla="*/ 24 w 53"/>
                  <a:gd name="T87" fmla="*/ 37 h 63"/>
                  <a:gd name="T88" fmla="*/ 19 w 53"/>
                  <a:gd name="T89" fmla="*/ 46 h 63"/>
                  <a:gd name="T90" fmla="*/ 26 w 53"/>
                  <a:gd name="T91" fmla="*/ 50 h 63"/>
                  <a:gd name="T92" fmla="*/ 27 w 53"/>
                  <a:gd name="T93" fmla="*/ 44 h 63"/>
                  <a:gd name="T94" fmla="*/ 26 w 53"/>
                  <a:gd name="T95" fmla="*/ 5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53" h="63">
                    <a:moveTo>
                      <a:pt x="53" y="59"/>
                    </a:moveTo>
                    <a:cubicBezTo>
                      <a:pt x="52" y="56"/>
                      <a:pt x="49" y="51"/>
                      <a:pt x="45" y="51"/>
                    </a:cubicBezTo>
                    <a:cubicBezTo>
                      <a:pt x="44" y="49"/>
                      <a:pt x="42" y="48"/>
                      <a:pt x="40" y="47"/>
                    </a:cubicBezTo>
                    <a:cubicBezTo>
                      <a:pt x="41" y="45"/>
                      <a:pt x="43" y="44"/>
                      <a:pt x="45" y="42"/>
                    </a:cubicBezTo>
                    <a:cubicBezTo>
                      <a:pt x="46" y="38"/>
                      <a:pt x="40" y="36"/>
                      <a:pt x="38" y="34"/>
                    </a:cubicBezTo>
                    <a:cubicBezTo>
                      <a:pt x="38" y="34"/>
                      <a:pt x="38" y="34"/>
                      <a:pt x="38" y="34"/>
                    </a:cubicBezTo>
                    <a:cubicBezTo>
                      <a:pt x="37" y="34"/>
                      <a:pt x="37" y="34"/>
                      <a:pt x="37" y="34"/>
                    </a:cubicBezTo>
                    <a:cubicBezTo>
                      <a:pt x="37" y="34"/>
                      <a:pt x="37" y="34"/>
                      <a:pt x="37" y="34"/>
                    </a:cubicBezTo>
                    <a:cubicBezTo>
                      <a:pt x="38" y="35"/>
                      <a:pt x="40" y="36"/>
                      <a:pt x="39" y="38"/>
                    </a:cubicBezTo>
                    <a:cubicBezTo>
                      <a:pt x="39" y="38"/>
                      <a:pt x="39" y="38"/>
                      <a:pt x="39" y="38"/>
                    </a:cubicBezTo>
                    <a:cubicBezTo>
                      <a:pt x="35" y="43"/>
                      <a:pt x="35" y="43"/>
                      <a:pt x="35" y="43"/>
                    </a:cubicBezTo>
                    <a:cubicBezTo>
                      <a:pt x="35" y="43"/>
                      <a:pt x="35" y="43"/>
                      <a:pt x="35" y="43"/>
                    </a:cubicBezTo>
                    <a:cubicBezTo>
                      <a:pt x="33" y="42"/>
                      <a:pt x="30" y="43"/>
                      <a:pt x="28" y="41"/>
                    </a:cubicBezTo>
                    <a:cubicBezTo>
                      <a:pt x="27" y="36"/>
                      <a:pt x="24" y="31"/>
                      <a:pt x="26" y="26"/>
                    </a:cubicBezTo>
                    <a:cubicBezTo>
                      <a:pt x="24" y="29"/>
                      <a:pt x="25" y="32"/>
                      <a:pt x="24" y="35"/>
                    </a:cubicBezTo>
                    <a:cubicBezTo>
                      <a:pt x="22" y="34"/>
                      <a:pt x="20" y="36"/>
                      <a:pt x="18" y="37"/>
                    </a:cubicBezTo>
                    <a:cubicBezTo>
                      <a:pt x="18" y="37"/>
                      <a:pt x="18" y="36"/>
                      <a:pt x="18" y="35"/>
                    </a:cubicBezTo>
                    <a:cubicBezTo>
                      <a:pt x="20" y="34"/>
                      <a:pt x="22" y="32"/>
                      <a:pt x="23" y="31"/>
                    </a:cubicBezTo>
                    <a:cubicBezTo>
                      <a:pt x="24" y="30"/>
                      <a:pt x="22" y="29"/>
                      <a:pt x="22" y="28"/>
                    </a:cubicBezTo>
                    <a:cubicBezTo>
                      <a:pt x="23" y="28"/>
                      <a:pt x="23" y="27"/>
                      <a:pt x="23" y="27"/>
                    </a:cubicBezTo>
                    <a:cubicBezTo>
                      <a:pt x="24" y="26"/>
                      <a:pt x="24" y="24"/>
                      <a:pt x="22" y="24"/>
                    </a:cubicBezTo>
                    <a:cubicBezTo>
                      <a:pt x="21" y="24"/>
                      <a:pt x="20" y="24"/>
                      <a:pt x="19" y="25"/>
                    </a:cubicBezTo>
                    <a:cubicBezTo>
                      <a:pt x="19" y="24"/>
                      <a:pt x="19" y="23"/>
                      <a:pt x="19" y="21"/>
                    </a:cubicBezTo>
                    <a:cubicBezTo>
                      <a:pt x="19" y="21"/>
                      <a:pt x="20" y="21"/>
                      <a:pt x="21" y="20"/>
                    </a:cubicBezTo>
                    <a:cubicBezTo>
                      <a:pt x="22" y="19"/>
                      <a:pt x="25" y="19"/>
                      <a:pt x="25" y="17"/>
                    </a:cubicBezTo>
                    <a:cubicBezTo>
                      <a:pt x="22" y="16"/>
                      <a:pt x="21" y="19"/>
                      <a:pt x="20" y="19"/>
                    </a:cubicBezTo>
                    <a:cubicBezTo>
                      <a:pt x="19" y="17"/>
                      <a:pt x="19" y="15"/>
                      <a:pt x="19" y="13"/>
                    </a:cubicBezTo>
                    <a:cubicBezTo>
                      <a:pt x="19" y="13"/>
                      <a:pt x="19" y="13"/>
                      <a:pt x="19" y="13"/>
                    </a:cubicBezTo>
                    <a:cubicBezTo>
                      <a:pt x="22" y="10"/>
                      <a:pt x="22" y="10"/>
                      <a:pt x="22" y="10"/>
                    </a:cubicBezTo>
                    <a:cubicBezTo>
                      <a:pt x="22" y="10"/>
                      <a:pt x="22" y="10"/>
                      <a:pt x="22" y="10"/>
                    </a:cubicBezTo>
                    <a:cubicBezTo>
                      <a:pt x="21" y="9"/>
                      <a:pt x="21" y="7"/>
                      <a:pt x="20" y="7"/>
                    </a:cubicBezTo>
                    <a:cubicBezTo>
                      <a:pt x="20" y="6"/>
                      <a:pt x="21" y="5"/>
                      <a:pt x="21" y="4"/>
                    </a:cubicBezTo>
                    <a:cubicBezTo>
                      <a:pt x="20" y="2"/>
                      <a:pt x="20" y="0"/>
                      <a:pt x="18" y="0"/>
                    </a:cubicBezTo>
                    <a:cubicBezTo>
                      <a:pt x="17" y="3"/>
                      <a:pt x="18" y="6"/>
                      <a:pt x="17" y="10"/>
                    </a:cubicBezTo>
                    <a:cubicBezTo>
                      <a:pt x="15" y="11"/>
                      <a:pt x="13" y="13"/>
                      <a:pt x="11" y="14"/>
                    </a:cubicBezTo>
                    <a:cubicBezTo>
                      <a:pt x="12" y="17"/>
                      <a:pt x="15" y="14"/>
                      <a:pt x="17" y="14"/>
                    </a:cubicBezTo>
                    <a:cubicBezTo>
                      <a:pt x="17" y="14"/>
                      <a:pt x="17" y="14"/>
                      <a:pt x="17" y="14"/>
                    </a:cubicBezTo>
                    <a:cubicBezTo>
                      <a:pt x="17" y="21"/>
                      <a:pt x="17" y="21"/>
                      <a:pt x="17" y="21"/>
                    </a:cubicBezTo>
                    <a:cubicBezTo>
                      <a:pt x="11" y="24"/>
                      <a:pt x="11" y="24"/>
                      <a:pt x="11" y="24"/>
                    </a:cubicBezTo>
                    <a:cubicBezTo>
                      <a:pt x="11" y="24"/>
                      <a:pt x="11" y="24"/>
                      <a:pt x="11" y="24"/>
                    </a:cubicBezTo>
                    <a:cubicBezTo>
                      <a:pt x="8" y="26"/>
                      <a:pt x="4" y="27"/>
                      <a:pt x="0" y="30"/>
                    </a:cubicBezTo>
                    <a:cubicBezTo>
                      <a:pt x="0" y="31"/>
                      <a:pt x="0" y="31"/>
                      <a:pt x="1" y="31"/>
                    </a:cubicBezTo>
                    <a:cubicBezTo>
                      <a:pt x="6" y="29"/>
                      <a:pt x="11" y="26"/>
                      <a:pt x="15" y="23"/>
                    </a:cubicBezTo>
                    <a:cubicBezTo>
                      <a:pt x="18" y="20"/>
                      <a:pt x="16" y="25"/>
                      <a:pt x="18" y="26"/>
                    </a:cubicBezTo>
                    <a:cubicBezTo>
                      <a:pt x="16" y="28"/>
                      <a:pt x="13" y="29"/>
                      <a:pt x="11" y="31"/>
                    </a:cubicBezTo>
                    <a:cubicBezTo>
                      <a:pt x="10" y="31"/>
                      <a:pt x="9" y="30"/>
                      <a:pt x="7" y="30"/>
                    </a:cubicBezTo>
                    <a:cubicBezTo>
                      <a:pt x="7" y="30"/>
                      <a:pt x="7" y="30"/>
                      <a:pt x="7" y="30"/>
                    </a:cubicBezTo>
                    <a:cubicBezTo>
                      <a:pt x="7" y="31"/>
                      <a:pt x="7" y="31"/>
                      <a:pt x="7" y="31"/>
                    </a:cubicBezTo>
                    <a:cubicBezTo>
                      <a:pt x="7" y="31"/>
                      <a:pt x="7" y="31"/>
                      <a:pt x="7" y="31"/>
                    </a:cubicBezTo>
                    <a:cubicBezTo>
                      <a:pt x="10" y="33"/>
                      <a:pt x="11" y="36"/>
                      <a:pt x="14" y="36"/>
                    </a:cubicBezTo>
                    <a:cubicBezTo>
                      <a:pt x="14" y="36"/>
                      <a:pt x="14" y="36"/>
                      <a:pt x="14" y="36"/>
                    </a:cubicBezTo>
                    <a:cubicBezTo>
                      <a:pt x="14" y="35"/>
                      <a:pt x="14" y="35"/>
                      <a:pt x="14" y="35"/>
                    </a:cubicBezTo>
                    <a:cubicBezTo>
                      <a:pt x="14" y="35"/>
                      <a:pt x="14" y="35"/>
                      <a:pt x="14" y="35"/>
                    </a:cubicBezTo>
                    <a:cubicBezTo>
                      <a:pt x="15" y="35"/>
                      <a:pt x="15" y="34"/>
                      <a:pt x="16" y="34"/>
                    </a:cubicBezTo>
                    <a:cubicBezTo>
                      <a:pt x="16" y="34"/>
                      <a:pt x="17" y="35"/>
                      <a:pt x="17" y="35"/>
                    </a:cubicBezTo>
                    <a:cubicBezTo>
                      <a:pt x="15" y="38"/>
                      <a:pt x="12" y="40"/>
                      <a:pt x="12" y="43"/>
                    </a:cubicBezTo>
                    <a:cubicBezTo>
                      <a:pt x="12" y="43"/>
                      <a:pt x="13" y="44"/>
                      <a:pt x="13" y="44"/>
                    </a:cubicBezTo>
                    <a:cubicBezTo>
                      <a:pt x="14" y="43"/>
                      <a:pt x="15" y="41"/>
                      <a:pt x="17" y="40"/>
                    </a:cubicBezTo>
                    <a:cubicBezTo>
                      <a:pt x="18" y="40"/>
                      <a:pt x="18" y="39"/>
                      <a:pt x="19" y="40"/>
                    </a:cubicBezTo>
                    <a:cubicBezTo>
                      <a:pt x="15" y="43"/>
                      <a:pt x="17" y="51"/>
                      <a:pt x="10" y="52"/>
                    </a:cubicBezTo>
                    <a:cubicBezTo>
                      <a:pt x="10" y="53"/>
                      <a:pt x="8" y="55"/>
                      <a:pt x="10" y="55"/>
                    </a:cubicBezTo>
                    <a:cubicBezTo>
                      <a:pt x="12" y="56"/>
                      <a:pt x="13" y="54"/>
                      <a:pt x="15" y="53"/>
                    </a:cubicBezTo>
                    <a:cubicBezTo>
                      <a:pt x="16" y="53"/>
                      <a:pt x="17" y="52"/>
                      <a:pt x="18" y="53"/>
                    </a:cubicBezTo>
                    <a:cubicBezTo>
                      <a:pt x="20" y="54"/>
                      <a:pt x="21" y="53"/>
                      <a:pt x="22" y="52"/>
                    </a:cubicBezTo>
                    <a:cubicBezTo>
                      <a:pt x="23" y="51"/>
                      <a:pt x="24" y="51"/>
                      <a:pt x="24" y="52"/>
                    </a:cubicBezTo>
                    <a:cubicBezTo>
                      <a:pt x="26" y="51"/>
                      <a:pt x="28" y="52"/>
                      <a:pt x="30" y="53"/>
                    </a:cubicBezTo>
                    <a:cubicBezTo>
                      <a:pt x="31" y="52"/>
                      <a:pt x="32" y="51"/>
                      <a:pt x="33" y="51"/>
                    </a:cubicBezTo>
                    <a:cubicBezTo>
                      <a:pt x="35" y="51"/>
                      <a:pt x="36" y="49"/>
                      <a:pt x="37" y="49"/>
                    </a:cubicBezTo>
                    <a:cubicBezTo>
                      <a:pt x="40" y="52"/>
                      <a:pt x="44" y="53"/>
                      <a:pt x="46" y="56"/>
                    </a:cubicBezTo>
                    <a:cubicBezTo>
                      <a:pt x="48" y="58"/>
                      <a:pt x="51" y="60"/>
                      <a:pt x="50" y="63"/>
                    </a:cubicBezTo>
                    <a:cubicBezTo>
                      <a:pt x="50" y="63"/>
                      <a:pt x="50" y="63"/>
                      <a:pt x="50" y="63"/>
                    </a:cubicBezTo>
                    <a:cubicBezTo>
                      <a:pt x="51" y="63"/>
                      <a:pt x="51" y="63"/>
                      <a:pt x="51" y="63"/>
                    </a:cubicBezTo>
                    <a:cubicBezTo>
                      <a:pt x="51" y="63"/>
                      <a:pt x="51" y="63"/>
                      <a:pt x="51" y="63"/>
                    </a:cubicBezTo>
                    <a:cubicBezTo>
                      <a:pt x="52" y="62"/>
                      <a:pt x="53" y="61"/>
                      <a:pt x="53" y="59"/>
                    </a:cubicBezTo>
                    <a:cubicBezTo>
                      <a:pt x="53" y="59"/>
                      <a:pt x="53" y="59"/>
                      <a:pt x="53" y="59"/>
                    </a:cubicBezTo>
                    <a:cubicBezTo>
                      <a:pt x="53" y="59"/>
                      <a:pt x="53" y="59"/>
                      <a:pt x="53" y="59"/>
                    </a:cubicBezTo>
                    <a:close/>
                    <a:moveTo>
                      <a:pt x="15" y="33"/>
                    </a:moveTo>
                    <a:cubicBezTo>
                      <a:pt x="13" y="33"/>
                      <a:pt x="13" y="33"/>
                      <a:pt x="13" y="33"/>
                    </a:cubicBezTo>
                    <a:cubicBezTo>
                      <a:pt x="13" y="33"/>
                      <a:pt x="13" y="33"/>
                      <a:pt x="13" y="33"/>
                    </a:cubicBezTo>
                    <a:cubicBezTo>
                      <a:pt x="13" y="31"/>
                      <a:pt x="13" y="30"/>
                      <a:pt x="15" y="29"/>
                    </a:cubicBezTo>
                    <a:cubicBezTo>
                      <a:pt x="15" y="28"/>
                      <a:pt x="16" y="28"/>
                      <a:pt x="17" y="28"/>
                    </a:cubicBezTo>
                    <a:cubicBezTo>
                      <a:pt x="17" y="27"/>
                      <a:pt x="18" y="28"/>
                      <a:pt x="18" y="28"/>
                    </a:cubicBezTo>
                    <a:cubicBezTo>
                      <a:pt x="19" y="31"/>
                      <a:pt x="16" y="32"/>
                      <a:pt x="15" y="33"/>
                    </a:cubicBezTo>
                    <a:cubicBezTo>
                      <a:pt x="15" y="33"/>
                      <a:pt x="15" y="33"/>
                      <a:pt x="15" y="33"/>
                    </a:cubicBezTo>
                    <a:cubicBezTo>
                      <a:pt x="15" y="33"/>
                      <a:pt x="15" y="33"/>
                      <a:pt x="15" y="33"/>
                    </a:cubicBezTo>
                    <a:close/>
                    <a:moveTo>
                      <a:pt x="19" y="46"/>
                    </a:moveTo>
                    <a:cubicBezTo>
                      <a:pt x="19" y="46"/>
                      <a:pt x="19" y="46"/>
                      <a:pt x="19" y="45"/>
                    </a:cubicBezTo>
                    <a:cubicBezTo>
                      <a:pt x="20" y="42"/>
                      <a:pt x="22" y="40"/>
                      <a:pt x="24" y="37"/>
                    </a:cubicBezTo>
                    <a:cubicBezTo>
                      <a:pt x="25" y="41"/>
                      <a:pt x="21" y="44"/>
                      <a:pt x="19" y="46"/>
                    </a:cubicBezTo>
                    <a:cubicBezTo>
                      <a:pt x="19" y="46"/>
                      <a:pt x="19" y="46"/>
                      <a:pt x="19" y="46"/>
                    </a:cubicBezTo>
                    <a:cubicBezTo>
                      <a:pt x="19" y="46"/>
                      <a:pt x="19" y="46"/>
                      <a:pt x="19" y="46"/>
                    </a:cubicBezTo>
                    <a:close/>
                    <a:moveTo>
                      <a:pt x="26" y="50"/>
                    </a:moveTo>
                    <a:cubicBezTo>
                      <a:pt x="25" y="49"/>
                      <a:pt x="24" y="50"/>
                      <a:pt x="24" y="49"/>
                    </a:cubicBezTo>
                    <a:cubicBezTo>
                      <a:pt x="25" y="47"/>
                      <a:pt x="25" y="45"/>
                      <a:pt x="27" y="44"/>
                    </a:cubicBezTo>
                    <a:cubicBezTo>
                      <a:pt x="29" y="44"/>
                      <a:pt x="31" y="44"/>
                      <a:pt x="32" y="45"/>
                    </a:cubicBezTo>
                    <a:cubicBezTo>
                      <a:pt x="31" y="47"/>
                      <a:pt x="28" y="48"/>
                      <a:pt x="26" y="50"/>
                    </a:cubicBezTo>
                    <a:cubicBezTo>
                      <a:pt x="26" y="50"/>
                      <a:pt x="26" y="50"/>
                      <a:pt x="26" y="50"/>
                    </a:cubicBezTo>
                    <a:close/>
                  </a:path>
                </a:pathLst>
              </a:custGeom>
              <a:solidFill>
                <a:srgbClr val="04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3" name="Freeform 58"/>
              <p:cNvSpPr/>
              <p:nvPr/>
            </p:nvSpPr>
            <p:spPr bwMode="auto">
              <a:xfrm>
                <a:off x="6734175" y="1165226"/>
                <a:ext cx="185738" cy="284163"/>
              </a:xfrm>
              <a:custGeom>
                <a:avLst/>
                <a:gdLst>
                  <a:gd name="T0" fmla="*/ 3 w 22"/>
                  <a:gd name="T1" fmla="*/ 23 h 34"/>
                  <a:gd name="T2" fmla="*/ 6 w 22"/>
                  <a:gd name="T3" fmla="*/ 21 h 34"/>
                  <a:gd name="T4" fmla="*/ 6 w 22"/>
                  <a:gd name="T5" fmla="*/ 21 h 34"/>
                  <a:gd name="T6" fmla="*/ 7 w 22"/>
                  <a:gd name="T7" fmla="*/ 21 h 34"/>
                  <a:gd name="T8" fmla="*/ 7 w 22"/>
                  <a:gd name="T9" fmla="*/ 21 h 34"/>
                  <a:gd name="T10" fmla="*/ 5 w 22"/>
                  <a:gd name="T11" fmla="*/ 34 h 34"/>
                  <a:gd name="T12" fmla="*/ 5 w 22"/>
                  <a:gd name="T13" fmla="*/ 34 h 34"/>
                  <a:gd name="T14" fmla="*/ 5 w 22"/>
                  <a:gd name="T15" fmla="*/ 34 h 34"/>
                  <a:gd name="T16" fmla="*/ 5 w 22"/>
                  <a:gd name="T17" fmla="*/ 34 h 34"/>
                  <a:gd name="T18" fmla="*/ 10 w 22"/>
                  <a:gd name="T19" fmla="*/ 21 h 34"/>
                  <a:gd name="T20" fmla="*/ 14 w 22"/>
                  <a:gd name="T21" fmla="*/ 14 h 34"/>
                  <a:gd name="T22" fmla="*/ 13 w 22"/>
                  <a:gd name="T23" fmla="*/ 16 h 34"/>
                  <a:gd name="T24" fmla="*/ 20 w 22"/>
                  <a:gd name="T25" fmla="*/ 15 h 34"/>
                  <a:gd name="T26" fmla="*/ 22 w 22"/>
                  <a:gd name="T27" fmla="*/ 12 h 34"/>
                  <a:gd name="T28" fmla="*/ 20 w 22"/>
                  <a:gd name="T29" fmla="*/ 6 h 34"/>
                  <a:gd name="T30" fmla="*/ 12 w 22"/>
                  <a:gd name="T31" fmla="*/ 13 h 34"/>
                  <a:gd name="T32" fmla="*/ 9 w 22"/>
                  <a:gd name="T33" fmla="*/ 0 h 34"/>
                  <a:gd name="T34" fmla="*/ 9 w 22"/>
                  <a:gd name="T35" fmla="*/ 3 h 34"/>
                  <a:gd name="T36" fmla="*/ 8 w 22"/>
                  <a:gd name="T37" fmla="*/ 10 h 34"/>
                  <a:gd name="T38" fmla="*/ 6 w 22"/>
                  <a:gd name="T39" fmla="*/ 18 h 34"/>
                  <a:gd name="T40" fmla="*/ 4 w 22"/>
                  <a:gd name="T41" fmla="*/ 16 h 34"/>
                  <a:gd name="T42" fmla="*/ 1 w 22"/>
                  <a:gd name="T43" fmla="*/ 14 h 34"/>
                  <a:gd name="T44" fmla="*/ 0 w 22"/>
                  <a:gd name="T45" fmla="*/ 15 h 34"/>
                  <a:gd name="T46" fmla="*/ 3 w 22"/>
                  <a:gd name="T47" fmla="*/ 23 h 34"/>
                  <a:gd name="T48" fmla="*/ 3 w 22"/>
                  <a:gd name="T49" fmla="*/ 23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2" h="34">
                    <a:moveTo>
                      <a:pt x="3" y="23"/>
                    </a:moveTo>
                    <a:cubicBezTo>
                      <a:pt x="5" y="24"/>
                      <a:pt x="5" y="22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7" y="21"/>
                      <a:pt x="7" y="21"/>
                      <a:pt x="7" y="21"/>
                    </a:cubicBezTo>
                    <a:cubicBezTo>
                      <a:pt x="7" y="21"/>
                      <a:pt x="7" y="21"/>
                      <a:pt x="7" y="21"/>
                    </a:cubicBezTo>
                    <a:cubicBezTo>
                      <a:pt x="6" y="25"/>
                      <a:pt x="5" y="30"/>
                      <a:pt x="5" y="34"/>
                    </a:cubicBezTo>
                    <a:cubicBezTo>
                      <a:pt x="5" y="34"/>
                      <a:pt x="5" y="34"/>
                      <a:pt x="5" y="34"/>
                    </a:cubicBezTo>
                    <a:cubicBezTo>
                      <a:pt x="5" y="34"/>
                      <a:pt x="5" y="34"/>
                      <a:pt x="5" y="34"/>
                    </a:cubicBezTo>
                    <a:cubicBezTo>
                      <a:pt x="5" y="34"/>
                      <a:pt x="5" y="34"/>
                      <a:pt x="5" y="34"/>
                    </a:cubicBezTo>
                    <a:cubicBezTo>
                      <a:pt x="8" y="30"/>
                      <a:pt x="8" y="25"/>
                      <a:pt x="10" y="21"/>
                    </a:cubicBezTo>
                    <a:cubicBezTo>
                      <a:pt x="12" y="18"/>
                      <a:pt x="9" y="13"/>
                      <a:pt x="14" y="14"/>
                    </a:cubicBezTo>
                    <a:cubicBezTo>
                      <a:pt x="15" y="14"/>
                      <a:pt x="13" y="15"/>
                      <a:pt x="13" y="16"/>
                    </a:cubicBezTo>
                    <a:cubicBezTo>
                      <a:pt x="15" y="16"/>
                      <a:pt x="18" y="16"/>
                      <a:pt x="20" y="15"/>
                    </a:cubicBezTo>
                    <a:cubicBezTo>
                      <a:pt x="21" y="14"/>
                      <a:pt x="22" y="13"/>
                      <a:pt x="22" y="12"/>
                    </a:cubicBezTo>
                    <a:cubicBezTo>
                      <a:pt x="22" y="10"/>
                      <a:pt x="21" y="8"/>
                      <a:pt x="20" y="6"/>
                    </a:cubicBezTo>
                    <a:cubicBezTo>
                      <a:pt x="15" y="4"/>
                      <a:pt x="15" y="11"/>
                      <a:pt x="12" y="13"/>
                    </a:cubicBezTo>
                    <a:cubicBezTo>
                      <a:pt x="11" y="8"/>
                      <a:pt x="12" y="3"/>
                      <a:pt x="9" y="0"/>
                    </a:cubicBezTo>
                    <a:cubicBezTo>
                      <a:pt x="9" y="1"/>
                      <a:pt x="10" y="3"/>
                      <a:pt x="9" y="3"/>
                    </a:cubicBezTo>
                    <a:cubicBezTo>
                      <a:pt x="9" y="5"/>
                      <a:pt x="9" y="8"/>
                      <a:pt x="8" y="10"/>
                    </a:cubicBezTo>
                    <a:cubicBezTo>
                      <a:pt x="8" y="13"/>
                      <a:pt x="9" y="17"/>
                      <a:pt x="6" y="18"/>
                    </a:cubicBezTo>
                    <a:cubicBezTo>
                      <a:pt x="4" y="19"/>
                      <a:pt x="3" y="18"/>
                      <a:pt x="4" y="16"/>
                    </a:cubicBezTo>
                    <a:cubicBezTo>
                      <a:pt x="3" y="15"/>
                      <a:pt x="3" y="14"/>
                      <a:pt x="1" y="14"/>
                    </a:cubicBezTo>
                    <a:cubicBezTo>
                      <a:pt x="1" y="14"/>
                      <a:pt x="0" y="14"/>
                      <a:pt x="0" y="15"/>
                    </a:cubicBezTo>
                    <a:cubicBezTo>
                      <a:pt x="2" y="17"/>
                      <a:pt x="0" y="21"/>
                      <a:pt x="3" y="23"/>
                    </a:cubicBezTo>
                    <a:cubicBezTo>
                      <a:pt x="3" y="23"/>
                      <a:pt x="3" y="23"/>
                      <a:pt x="3" y="23"/>
                    </a:cubicBezTo>
                    <a:close/>
                  </a:path>
                </a:pathLst>
              </a:custGeom>
              <a:solidFill>
                <a:srgbClr val="04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4" name="Freeform 59"/>
              <p:cNvSpPr>
                <a:spLocks noEditPoints="1"/>
              </p:cNvSpPr>
              <p:nvPr/>
            </p:nvSpPr>
            <p:spPr bwMode="auto">
              <a:xfrm>
                <a:off x="6591300" y="2317751"/>
                <a:ext cx="252413" cy="492125"/>
              </a:xfrm>
              <a:custGeom>
                <a:avLst/>
                <a:gdLst>
                  <a:gd name="T0" fmla="*/ 30 w 30"/>
                  <a:gd name="T1" fmla="*/ 25 h 59"/>
                  <a:gd name="T2" fmla="*/ 29 w 30"/>
                  <a:gd name="T3" fmla="*/ 22 h 59"/>
                  <a:gd name="T4" fmla="*/ 24 w 30"/>
                  <a:gd name="T5" fmla="*/ 23 h 59"/>
                  <a:gd name="T6" fmla="*/ 21 w 30"/>
                  <a:gd name="T7" fmla="*/ 24 h 59"/>
                  <a:gd name="T8" fmla="*/ 22 w 30"/>
                  <a:gd name="T9" fmla="*/ 15 h 59"/>
                  <a:gd name="T10" fmla="*/ 24 w 30"/>
                  <a:gd name="T11" fmla="*/ 11 h 59"/>
                  <a:gd name="T12" fmla="*/ 30 w 30"/>
                  <a:gd name="T13" fmla="*/ 2 h 59"/>
                  <a:gd name="T14" fmla="*/ 21 w 30"/>
                  <a:gd name="T15" fmla="*/ 2 h 59"/>
                  <a:gd name="T16" fmla="*/ 11 w 30"/>
                  <a:gd name="T17" fmla="*/ 5 h 59"/>
                  <a:gd name="T18" fmla="*/ 12 w 30"/>
                  <a:gd name="T19" fmla="*/ 8 h 59"/>
                  <a:gd name="T20" fmla="*/ 22 w 30"/>
                  <a:gd name="T21" fmla="*/ 8 h 59"/>
                  <a:gd name="T22" fmla="*/ 22 w 30"/>
                  <a:gd name="T23" fmla="*/ 8 h 59"/>
                  <a:gd name="T24" fmla="*/ 22 w 30"/>
                  <a:gd name="T25" fmla="*/ 9 h 59"/>
                  <a:gd name="T26" fmla="*/ 22 w 30"/>
                  <a:gd name="T27" fmla="*/ 9 h 59"/>
                  <a:gd name="T28" fmla="*/ 7 w 30"/>
                  <a:gd name="T29" fmla="*/ 26 h 59"/>
                  <a:gd name="T30" fmla="*/ 4 w 30"/>
                  <a:gd name="T31" fmla="*/ 28 h 59"/>
                  <a:gd name="T32" fmla="*/ 3 w 30"/>
                  <a:gd name="T33" fmla="*/ 34 h 59"/>
                  <a:gd name="T34" fmla="*/ 11 w 30"/>
                  <a:gd name="T35" fmla="*/ 36 h 59"/>
                  <a:gd name="T36" fmla="*/ 3 w 30"/>
                  <a:gd name="T37" fmla="*/ 51 h 59"/>
                  <a:gd name="T38" fmla="*/ 1 w 30"/>
                  <a:gd name="T39" fmla="*/ 59 h 59"/>
                  <a:gd name="T40" fmla="*/ 5 w 30"/>
                  <a:gd name="T41" fmla="*/ 55 h 59"/>
                  <a:gd name="T42" fmla="*/ 14 w 30"/>
                  <a:gd name="T43" fmla="*/ 42 h 59"/>
                  <a:gd name="T44" fmla="*/ 23 w 30"/>
                  <a:gd name="T45" fmla="*/ 29 h 59"/>
                  <a:gd name="T46" fmla="*/ 30 w 30"/>
                  <a:gd name="T47" fmla="*/ 25 h 59"/>
                  <a:gd name="T48" fmla="*/ 30 w 30"/>
                  <a:gd name="T49" fmla="*/ 25 h 59"/>
                  <a:gd name="T50" fmla="*/ 30 w 30"/>
                  <a:gd name="T51" fmla="*/ 25 h 59"/>
                  <a:gd name="T52" fmla="*/ 14 w 30"/>
                  <a:gd name="T53" fmla="*/ 27 h 59"/>
                  <a:gd name="T54" fmla="*/ 13 w 30"/>
                  <a:gd name="T55" fmla="*/ 27 h 59"/>
                  <a:gd name="T56" fmla="*/ 16 w 30"/>
                  <a:gd name="T57" fmla="*/ 23 h 59"/>
                  <a:gd name="T58" fmla="*/ 14 w 30"/>
                  <a:gd name="T59" fmla="*/ 27 h 59"/>
                  <a:gd name="T60" fmla="*/ 14 w 30"/>
                  <a:gd name="T61" fmla="*/ 27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30" h="59">
                    <a:moveTo>
                      <a:pt x="30" y="25"/>
                    </a:moveTo>
                    <a:cubicBezTo>
                      <a:pt x="30" y="24"/>
                      <a:pt x="30" y="23"/>
                      <a:pt x="29" y="22"/>
                    </a:cubicBezTo>
                    <a:cubicBezTo>
                      <a:pt x="28" y="22"/>
                      <a:pt x="25" y="20"/>
                      <a:pt x="24" y="23"/>
                    </a:cubicBezTo>
                    <a:cubicBezTo>
                      <a:pt x="23" y="24"/>
                      <a:pt x="22" y="24"/>
                      <a:pt x="21" y="24"/>
                    </a:cubicBezTo>
                    <a:cubicBezTo>
                      <a:pt x="21" y="21"/>
                      <a:pt x="24" y="18"/>
                      <a:pt x="22" y="15"/>
                    </a:cubicBezTo>
                    <a:cubicBezTo>
                      <a:pt x="22" y="14"/>
                      <a:pt x="23" y="13"/>
                      <a:pt x="24" y="11"/>
                    </a:cubicBezTo>
                    <a:cubicBezTo>
                      <a:pt x="26" y="8"/>
                      <a:pt x="30" y="6"/>
                      <a:pt x="30" y="2"/>
                    </a:cubicBezTo>
                    <a:cubicBezTo>
                      <a:pt x="28" y="0"/>
                      <a:pt x="24" y="0"/>
                      <a:pt x="21" y="2"/>
                    </a:cubicBezTo>
                    <a:cubicBezTo>
                      <a:pt x="17" y="2"/>
                      <a:pt x="15" y="5"/>
                      <a:pt x="11" y="5"/>
                    </a:cubicBezTo>
                    <a:cubicBezTo>
                      <a:pt x="11" y="6"/>
                      <a:pt x="11" y="7"/>
                      <a:pt x="12" y="8"/>
                    </a:cubicBezTo>
                    <a:cubicBezTo>
                      <a:pt x="16" y="8"/>
                      <a:pt x="19" y="9"/>
                      <a:pt x="22" y="8"/>
                    </a:cubicBezTo>
                    <a:cubicBezTo>
                      <a:pt x="22" y="8"/>
                      <a:pt x="22" y="8"/>
                      <a:pt x="22" y="8"/>
                    </a:cubicBezTo>
                    <a:cubicBezTo>
                      <a:pt x="22" y="9"/>
                      <a:pt x="22" y="9"/>
                      <a:pt x="22" y="9"/>
                    </a:cubicBezTo>
                    <a:cubicBezTo>
                      <a:pt x="22" y="9"/>
                      <a:pt x="22" y="9"/>
                      <a:pt x="22" y="9"/>
                    </a:cubicBezTo>
                    <a:cubicBezTo>
                      <a:pt x="17" y="15"/>
                      <a:pt x="12" y="20"/>
                      <a:pt x="7" y="26"/>
                    </a:cubicBezTo>
                    <a:cubicBezTo>
                      <a:pt x="6" y="27"/>
                      <a:pt x="5" y="28"/>
                      <a:pt x="4" y="28"/>
                    </a:cubicBezTo>
                    <a:cubicBezTo>
                      <a:pt x="2" y="30"/>
                      <a:pt x="4" y="32"/>
                      <a:pt x="3" y="34"/>
                    </a:cubicBezTo>
                    <a:cubicBezTo>
                      <a:pt x="5" y="38"/>
                      <a:pt x="9" y="35"/>
                      <a:pt x="11" y="36"/>
                    </a:cubicBezTo>
                    <a:cubicBezTo>
                      <a:pt x="10" y="42"/>
                      <a:pt x="7" y="47"/>
                      <a:pt x="3" y="51"/>
                    </a:cubicBezTo>
                    <a:cubicBezTo>
                      <a:pt x="1" y="53"/>
                      <a:pt x="0" y="56"/>
                      <a:pt x="1" y="59"/>
                    </a:cubicBezTo>
                    <a:cubicBezTo>
                      <a:pt x="3" y="58"/>
                      <a:pt x="4" y="57"/>
                      <a:pt x="5" y="55"/>
                    </a:cubicBezTo>
                    <a:cubicBezTo>
                      <a:pt x="8" y="52"/>
                      <a:pt x="11" y="47"/>
                      <a:pt x="14" y="42"/>
                    </a:cubicBezTo>
                    <a:cubicBezTo>
                      <a:pt x="16" y="38"/>
                      <a:pt x="17" y="31"/>
                      <a:pt x="23" y="29"/>
                    </a:cubicBezTo>
                    <a:cubicBezTo>
                      <a:pt x="25" y="28"/>
                      <a:pt x="28" y="26"/>
                      <a:pt x="30" y="25"/>
                    </a:cubicBezTo>
                    <a:cubicBezTo>
                      <a:pt x="30" y="25"/>
                      <a:pt x="30" y="25"/>
                      <a:pt x="30" y="25"/>
                    </a:cubicBezTo>
                    <a:cubicBezTo>
                      <a:pt x="30" y="25"/>
                      <a:pt x="30" y="25"/>
                      <a:pt x="30" y="25"/>
                    </a:cubicBezTo>
                    <a:close/>
                    <a:moveTo>
                      <a:pt x="14" y="27"/>
                    </a:moveTo>
                    <a:cubicBezTo>
                      <a:pt x="14" y="27"/>
                      <a:pt x="13" y="27"/>
                      <a:pt x="13" y="27"/>
                    </a:cubicBezTo>
                    <a:cubicBezTo>
                      <a:pt x="13" y="25"/>
                      <a:pt x="15" y="24"/>
                      <a:pt x="16" y="23"/>
                    </a:cubicBezTo>
                    <a:cubicBezTo>
                      <a:pt x="16" y="25"/>
                      <a:pt x="15" y="26"/>
                      <a:pt x="14" y="27"/>
                    </a:cubicBezTo>
                    <a:cubicBezTo>
                      <a:pt x="14" y="27"/>
                      <a:pt x="14" y="27"/>
                      <a:pt x="14" y="27"/>
                    </a:cubicBezTo>
                    <a:close/>
                  </a:path>
                </a:pathLst>
              </a:custGeom>
              <a:solidFill>
                <a:srgbClr val="04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5" name="Freeform 60"/>
              <p:cNvSpPr/>
              <p:nvPr/>
            </p:nvSpPr>
            <p:spPr bwMode="auto">
              <a:xfrm>
                <a:off x="6767512" y="2684464"/>
                <a:ext cx="288925" cy="200025"/>
              </a:xfrm>
              <a:custGeom>
                <a:avLst/>
                <a:gdLst>
                  <a:gd name="T0" fmla="*/ 34 w 34"/>
                  <a:gd name="T1" fmla="*/ 19 h 24"/>
                  <a:gd name="T2" fmla="*/ 25 w 34"/>
                  <a:gd name="T3" fmla="*/ 11 h 24"/>
                  <a:gd name="T4" fmla="*/ 0 w 34"/>
                  <a:gd name="T5" fmla="*/ 0 h 24"/>
                  <a:gd name="T6" fmla="*/ 0 w 34"/>
                  <a:gd name="T7" fmla="*/ 0 h 24"/>
                  <a:gd name="T8" fmla="*/ 0 w 34"/>
                  <a:gd name="T9" fmla="*/ 0 h 24"/>
                  <a:gd name="T10" fmla="*/ 0 w 34"/>
                  <a:gd name="T11" fmla="*/ 0 h 24"/>
                  <a:gd name="T12" fmla="*/ 26 w 34"/>
                  <a:gd name="T13" fmla="*/ 21 h 24"/>
                  <a:gd name="T14" fmla="*/ 33 w 34"/>
                  <a:gd name="T15" fmla="*/ 23 h 24"/>
                  <a:gd name="T16" fmla="*/ 33 w 34"/>
                  <a:gd name="T17" fmla="*/ 23 h 24"/>
                  <a:gd name="T18" fmla="*/ 32 w 34"/>
                  <a:gd name="T19" fmla="*/ 20 h 24"/>
                  <a:gd name="T20" fmla="*/ 32 w 34"/>
                  <a:gd name="T21" fmla="*/ 20 h 24"/>
                  <a:gd name="T22" fmla="*/ 34 w 34"/>
                  <a:gd name="T23" fmla="*/ 19 h 24"/>
                  <a:gd name="T24" fmla="*/ 34 w 34"/>
                  <a:gd name="T25" fmla="*/ 19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4" h="24">
                    <a:moveTo>
                      <a:pt x="34" y="19"/>
                    </a:moveTo>
                    <a:cubicBezTo>
                      <a:pt x="34" y="15"/>
                      <a:pt x="29" y="13"/>
                      <a:pt x="25" y="11"/>
                    </a:cubicBezTo>
                    <a:cubicBezTo>
                      <a:pt x="16" y="8"/>
                      <a:pt x="8" y="5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7" y="10"/>
                      <a:pt x="17" y="15"/>
                      <a:pt x="26" y="21"/>
                    </a:cubicBezTo>
                    <a:cubicBezTo>
                      <a:pt x="29" y="20"/>
                      <a:pt x="30" y="24"/>
                      <a:pt x="33" y="23"/>
                    </a:cubicBezTo>
                    <a:cubicBezTo>
                      <a:pt x="33" y="23"/>
                      <a:pt x="33" y="23"/>
                      <a:pt x="33" y="23"/>
                    </a:cubicBezTo>
                    <a:cubicBezTo>
                      <a:pt x="32" y="20"/>
                      <a:pt x="32" y="20"/>
                      <a:pt x="32" y="20"/>
                    </a:cubicBezTo>
                    <a:cubicBezTo>
                      <a:pt x="32" y="20"/>
                      <a:pt x="32" y="20"/>
                      <a:pt x="32" y="20"/>
                    </a:cubicBezTo>
                    <a:cubicBezTo>
                      <a:pt x="33" y="19"/>
                      <a:pt x="34" y="19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lose/>
                  </a:path>
                </a:pathLst>
              </a:custGeom>
              <a:solidFill>
                <a:srgbClr val="04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6" name="Freeform 61"/>
              <p:cNvSpPr>
                <a:spLocks noEditPoints="1"/>
              </p:cNvSpPr>
              <p:nvPr/>
            </p:nvSpPr>
            <p:spPr bwMode="auto">
              <a:xfrm>
                <a:off x="6581775" y="3009901"/>
                <a:ext cx="254000" cy="484188"/>
              </a:xfrm>
              <a:custGeom>
                <a:avLst/>
                <a:gdLst>
                  <a:gd name="T0" fmla="*/ 29 w 30"/>
                  <a:gd name="T1" fmla="*/ 25 h 58"/>
                  <a:gd name="T2" fmla="*/ 29 w 30"/>
                  <a:gd name="T3" fmla="*/ 22 h 58"/>
                  <a:gd name="T4" fmla="*/ 24 w 30"/>
                  <a:gd name="T5" fmla="*/ 23 h 58"/>
                  <a:gd name="T6" fmla="*/ 21 w 30"/>
                  <a:gd name="T7" fmla="*/ 24 h 58"/>
                  <a:gd name="T8" fmla="*/ 21 w 30"/>
                  <a:gd name="T9" fmla="*/ 15 h 58"/>
                  <a:gd name="T10" fmla="*/ 24 w 30"/>
                  <a:gd name="T11" fmla="*/ 11 h 58"/>
                  <a:gd name="T12" fmla="*/ 30 w 30"/>
                  <a:gd name="T13" fmla="*/ 1 h 58"/>
                  <a:gd name="T14" fmla="*/ 21 w 30"/>
                  <a:gd name="T15" fmla="*/ 1 h 58"/>
                  <a:gd name="T16" fmla="*/ 11 w 30"/>
                  <a:gd name="T17" fmla="*/ 4 h 58"/>
                  <a:gd name="T18" fmla="*/ 12 w 30"/>
                  <a:gd name="T19" fmla="*/ 7 h 58"/>
                  <a:gd name="T20" fmla="*/ 22 w 30"/>
                  <a:gd name="T21" fmla="*/ 8 h 58"/>
                  <a:gd name="T22" fmla="*/ 22 w 30"/>
                  <a:gd name="T23" fmla="*/ 8 h 58"/>
                  <a:gd name="T24" fmla="*/ 22 w 30"/>
                  <a:gd name="T25" fmla="*/ 9 h 58"/>
                  <a:gd name="T26" fmla="*/ 22 w 30"/>
                  <a:gd name="T27" fmla="*/ 9 h 58"/>
                  <a:gd name="T28" fmla="*/ 6 w 30"/>
                  <a:gd name="T29" fmla="*/ 25 h 58"/>
                  <a:gd name="T30" fmla="*/ 4 w 30"/>
                  <a:gd name="T31" fmla="*/ 28 h 58"/>
                  <a:gd name="T32" fmla="*/ 3 w 30"/>
                  <a:gd name="T33" fmla="*/ 34 h 58"/>
                  <a:gd name="T34" fmla="*/ 11 w 30"/>
                  <a:gd name="T35" fmla="*/ 36 h 58"/>
                  <a:gd name="T36" fmla="*/ 2 w 30"/>
                  <a:gd name="T37" fmla="*/ 50 h 58"/>
                  <a:gd name="T38" fmla="*/ 1 w 30"/>
                  <a:gd name="T39" fmla="*/ 58 h 58"/>
                  <a:gd name="T40" fmla="*/ 4 w 30"/>
                  <a:gd name="T41" fmla="*/ 55 h 58"/>
                  <a:gd name="T42" fmla="*/ 13 w 30"/>
                  <a:gd name="T43" fmla="*/ 42 h 58"/>
                  <a:gd name="T44" fmla="*/ 23 w 30"/>
                  <a:gd name="T45" fmla="*/ 29 h 58"/>
                  <a:gd name="T46" fmla="*/ 29 w 30"/>
                  <a:gd name="T47" fmla="*/ 25 h 58"/>
                  <a:gd name="T48" fmla="*/ 29 w 30"/>
                  <a:gd name="T49" fmla="*/ 25 h 58"/>
                  <a:gd name="T50" fmla="*/ 29 w 30"/>
                  <a:gd name="T51" fmla="*/ 25 h 58"/>
                  <a:gd name="T52" fmla="*/ 14 w 30"/>
                  <a:gd name="T53" fmla="*/ 27 h 58"/>
                  <a:gd name="T54" fmla="*/ 13 w 30"/>
                  <a:gd name="T55" fmla="*/ 26 h 58"/>
                  <a:gd name="T56" fmla="*/ 15 w 30"/>
                  <a:gd name="T57" fmla="*/ 23 h 58"/>
                  <a:gd name="T58" fmla="*/ 14 w 30"/>
                  <a:gd name="T59" fmla="*/ 27 h 58"/>
                  <a:gd name="T60" fmla="*/ 14 w 30"/>
                  <a:gd name="T61" fmla="*/ 27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30" h="58">
                    <a:moveTo>
                      <a:pt x="29" y="25"/>
                    </a:moveTo>
                    <a:cubicBezTo>
                      <a:pt x="29" y="24"/>
                      <a:pt x="30" y="23"/>
                      <a:pt x="29" y="22"/>
                    </a:cubicBezTo>
                    <a:cubicBezTo>
                      <a:pt x="27" y="22"/>
                      <a:pt x="24" y="19"/>
                      <a:pt x="24" y="23"/>
                    </a:cubicBezTo>
                    <a:cubicBezTo>
                      <a:pt x="23" y="23"/>
                      <a:pt x="22" y="24"/>
                      <a:pt x="21" y="24"/>
                    </a:cubicBezTo>
                    <a:cubicBezTo>
                      <a:pt x="21" y="21"/>
                      <a:pt x="24" y="17"/>
                      <a:pt x="21" y="15"/>
                    </a:cubicBezTo>
                    <a:cubicBezTo>
                      <a:pt x="22" y="13"/>
                      <a:pt x="23" y="12"/>
                      <a:pt x="24" y="11"/>
                    </a:cubicBezTo>
                    <a:cubicBezTo>
                      <a:pt x="26" y="8"/>
                      <a:pt x="30" y="5"/>
                      <a:pt x="30" y="1"/>
                    </a:cubicBezTo>
                    <a:cubicBezTo>
                      <a:pt x="27" y="0"/>
                      <a:pt x="23" y="0"/>
                      <a:pt x="21" y="1"/>
                    </a:cubicBezTo>
                    <a:cubicBezTo>
                      <a:pt x="17" y="2"/>
                      <a:pt x="14" y="4"/>
                      <a:pt x="11" y="4"/>
                    </a:cubicBezTo>
                    <a:cubicBezTo>
                      <a:pt x="10" y="6"/>
                      <a:pt x="11" y="6"/>
                      <a:pt x="12" y="7"/>
                    </a:cubicBezTo>
                    <a:cubicBezTo>
                      <a:pt x="15" y="8"/>
                      <a:pt x="18" y="9"/>
                      <a:pt x="22" y="8"/>
                    </a:cubicBezTo>
                    <a:cubicBezTo>
                      <a:pt x="22" y="8"/>
                      <a:pt x="22" y="8"/>
                      <a:pt x="22" y="8"/>
                    </a:cubicBezTo>
                    <a:cubicBezTo>
                      <a:pt x="22" y="9"/>
                      <a:pt x="22" y="9"/>
                      <a:pt x="22" y="9"/>
                    </a:cubicBezTo>
                    <a:cubicBezTo>
                      <a:pt x="22" y="9"/>
                      <a:pt x="22" y="9"/>
                      <a:pt x="22" y="9"/>
                    </a:cubicBezTo>
                    <a:cubicBezTo>
                      <a:pt x="17" y="15"/>
                      <a:pt x="11" y="20"/>
                      <a:pt x="6" y="25"/>
                    </a:cubicBezTo>
                    <a:cubicBezTo>
                      <a:pt x="6" y="27"/>
                      <a:pt x="5" y="27"/>
                      <a:pt x="4" y="28"/>
                    </a:cubicBezTo>
                    <a:cubicBezTo>
                      <a:pt x="2" y="29"/>
                      <a:pt x="3" y="32"/>
                      <a:pt x="3" y="34"/>
                    </a:cubicBezTo>
                    <a:cubicBezTo>
                      <a:pt x="5" y="37"/>
                      <a:pt x="9" y="34"/>
                      <a:pt x="11" y="36"/>
                    </a:cubicBezTo>
                    <a:cubicBezTo>
                      <a:pt x="9" y="41"/>
                      <a:pt x="6" y="46"/>
                      <a:pt x="2" y="50"/>
                    </a:cubicBezTo>
                    <a:cubicBezTo>
                      <a:pt x="1" y="53"/>
                      <a:pt x="0" y="56"/>
                      <a:pt x="1" y="58"/>
                    </a:cubicBezTo>
                    <a:cubicBezTo>
                      <a:pt x="3" y="58"/>
                      <a:pt x="4" y="56"/>
                      <a:pt x="4" y="55"/>
                    </a:cubicBezTo>
                    <a:cubicBezTo>
                      <a:pt x="8" y="51"/>
                      <a:pt x="11" y="47"/>
                      <a:pt x="13" y="42"/>
                    </a:cubicBezTo>
                    <a:cubicBezTo>
                      <a:pt x="15" y="37"/>
                      <a:pt x="17" y="31"/>
                      <a:pt x="23" y="29"/>
                    </a:cubicBezTo>
                    <a:cubicBezTo>
                      <a:pt x="25" y="27"/>
                      <a:pt x="27" y="26"/>
                      <a:pt x="29" y="25"/>
                    </a:cubicBezTo>
                    <a:cubicBezTo>
                      <a:pt x="29" y="25"/>
                      <a:pt x="29" y="25"/>
                      <a:pt x="29" y="25"/>
                    </a:cubicBezTo>
                    <a:cubicBezTo>
                      <a:pt x="29" y="25"/>
                      <a:pt x="29" y="25"/>
                      <a:pt x="29" y="25"/>
                    </a:cubicBezTo>
                    <a:close/>
                    <a:moveTo>
                      <a:pt x="14" y="27"/>
                    </a:moveTo>
                    <a:cubicBezTo>
                      <a:pt x="13" y="27"/>
                      <a:pt x="13" y="27"/>
                      <a:pt x="13" y="26"/>
                    </a:cubicBezTo>
                    <a:cubicBezTo>
                      <a:pt x="13" y="25"/>
                      <a:pt x="14" y="24"/>
                      <a:pt x="15" y="23"/>
                    </a:cubicBezTo>
                    <a:cubicBezTo>
                      <a:pt x="15" y="24"/>
                      <a:pt x="15" y="26"/>
                      <a:pt x="14" y="27"/>
                    </a:cubicBezTo>
                    <a:cubicBezTo>
                      <a:pt x="14" y="27"/>
                      <a:pt x="14" y="27"/>
                      <a:pt x="14" y="27"/>
                    </a:cubicBezTo>
                    <a:close/>
                  </a:path>
                </a:pathLst>
              </a:custGeom>
              <a:solidFill>
                <a:srgbClr val="04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7" name="Freeform 62"/>
              <p:cNvSpPr/>
              <p:nvPr/>
            </p:nvSpPr>
            <p:spPr bwMode="auto">
              <a:xfrm>
                <a:off x="6751637" y="3368676"/>
                <a:ext cx="295275" cy="200025"/>
              </a:xfrm>
              <a:custGeom>
                <a:avLst/>
                <a:gdLst>
                  <a:gd name="T0" fmla="*/ 35 w 35"/>
                  <a:gd name="T1" fmla="*/ 20 h 24"/>
                  <a:gd name="T2" fmla="*/ 26 w 35"/>
                  <a:gd name="T3" fmla="*/ 12 h 24"/>
                  <a:gd name="T4" fmla="*/ 0 w 35"/>
                  <a:gd name="T5" fmla="*/ 0 h 24"/>
                  <a:gd name="T6" fmla="*/ 0 w 35"/>
                  <a:gd name="T7" fmla="*/ 0 h 24"/>
                  <a:gd name="T8" fmla="*/ 0 w 35"/>
                  <a:gd name="T9" fmla="*/ 1 h 24"/>
                  <a:gd name="T10" fmla="*/ 0 w 35"/>
                  <a:gd name="T11" fmla="*/ 1 h 24"/>
                  <a:gd name="T12" fmla="*/ 27 w 35"/>
                  <a:gd name="T13" fmla="*/ 22 h 24"/>
                  <a:gd name="T14" fmla="*/ 34 w 35"/>
                  <a:gd name="T15" fmla="*/ 23 h 24"/>
                  <a:gd name="T16" fmla="*/ 34 w 35"/>
                  <a:gd name="T17" fmla="*/ 23 h 24"/>
                  <a:gd name="T18" fmla="*/ 33 w 35"/>
                  <a:gd name="T19" fmla="*/ 20 h 24"/>
                  <a:gd name="T20" fmla="*/ 33 w 35"/>
                  <a:gd name="T21" fmla="*/ 20 h 24"/>
                  <a:gd name="T22" fmla="*/ 35 w 35"/>
                  <a:gd name="T23" fmla="*/ 20 h 24"/>
                  <a:gd name="T24" fmla="*/ 35 w 35"/>
                  <a:gd name="T25" fmla="*/ 2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5" h="24">
                    <a:moveTo>
                      <a:pt x="35" y="20"/>
                    </a:moveTo>
                    <a:cubicBezTo>
                      <a:pt x="35" y="15"/>
                      <a:pt x="29" y="14"/>
                      <a:pt x="26" y="12"/>
                    </a:cubicBezTo>
                    <a:cubicBezTo>
                      <a:pt x="17" y="9"/>
                      <a:pt x="8" y="6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7" y="11"/>
                      <a:pt x="18" y="15"/>
                      <a:pt x="27" y="22"/>
                    </a:cubicBezTo>
                    <a:cubicBezTo>
                      <a:pt x="30" y="21"/>
                      <a:pt x="31" y="24"/>
                      <a:pt x="34" y="23"/>
                    </a:cubicBezTo>
                    <a:cubicBezTo>
                      <a:pt x="34" y="23"/>
                      <a:pt x="34" y="23"/>
                      <a:pt x="34" y="23"/>
                    </a:cubicBezTo>
                    <a:cubicBezTo>
                      <a:pt x="33" y="20"/>
                      <a:pt x="33" y="20"/>
                      <a:pt x="33" y="20"/>
                    </a:cubicBezTo>
                    <a:cubicBezTo>
                      <a:pt x="33" y="20"/>
                      <a:pt x="33" y="20"/>
                      <a:pt x="33" y="20"/>
                    </a:cubicBezTo>
                    <a:cubicBezTo>
                      <a:pt x="33" y="19"/>
                      <a:pt x="34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lose/>
                  </a:path>
                </a:pathLst>
              </a:custGeom>
              <a:solidFill>
                <a:srgbClr val="04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8" name="Freeform 63"/>
              <p:cNvSpPr>
                <a:spLocks noEditPoints="1"/>
              </p:cNvSpPr>
              <p:nvPr/>
            </p:nvSpPr>
            <p:spPr bwMode="auto">
              <a:xfrm>
                <a:off x="6591300" y="3702051"/>
                <a:ext cx="261938" cy="493713"/>
              </a:xfrm>
              <a:custGeom>
                <a:avLst/>
                <a:gdLst>
                  <a:gd name="T0" fmla="*/ 30 w 31"/>
                  <a:gd name="T1" fmla="*/ 25 h 59"/>
                  <a:gd name="T2" fmla="*/ 30 w 31"/>
                  <a:gd name="T3" fmla="*/ 22 h 59"/>
                  <a:gd name="T4" fmla="*/ 24 w 31"/>
                  <a:gd name="T5" fmla="*/ 23 h 59"/>
                  <a:gd name="T6" fmla="*/ 22 w 31"/>
                  <a:gd name="T7" fmla="*/ 24 h 59"/>
                  <a:gd name="T8" fmla="*/ 22 w 31"/>
                  <a:gd name="T9" fmla="*/ 15 h 59"/>
                  <a:gd name="T10" fmla="*/ 25 w 31"/>
                  <a:gd name="T11" fmla="*/ 11 h 59"/>
                  <a:gd name="T12" fmla="*/ 31 w 31"/>
                  <a:gd name="T13" fmla="*/ 2 h 59"/>
                  <a:gd name="T14" fmla="*/ 21 w 31"/>
                  <a:gd name="T15" fmla="*/ 2 h 59"/>
                  <a:gd name="T16" fmla="*/ 11 w 31"/>
                  <a:gd name="T17" fmla="*/ 5 h 59"/>
                  <a:gd name="T18" fmla="*/ 13 w 31"/>
                  <a:gd name="T19" fmla="*/ 8 h 59"/>
                  <a:gd name="T20" fmla="*/ 22 w 31"/>
                  <a:gd name="T21" fmla="*/ 8 h 59"/>
                  <a:gd name="T22" fmla="*/ 22 w 31"/>
                  <a:gd name="T23" fmla="*/ 8 h 59"/>
                  <a:gd name="T24" fmla="*/ 22 w 31"/>
                  <a:gd name="T25" fmla="*/ 9 h 59"/>
                  <a:gd name="T26" fmla="*/ 22 w 31"/>
                  <a:gd name="T27" fmla="*/ 9 h 59"/>
                  <a:gd name="T28" fmla="*/ 7 w 31"/>
                  <a:gd name="T29" fmla="*/ 26 h 59"/>
                  <a:gd name="T30" fmla="*/ 4 w 31"/>
                  <a:gd name="T31" fmla="*/ 28 h 59"/>
                  <a:gd name="T32" fmla="*/ 4 w 31"/>
                  <a:gd name="T33" fmla="*/ 34 h 59"/>
                  <a:gd name="T34" fmla="*/ 12 w 31"/>
                  <a:gd name="T35" fmla="*/ 36 h 59"/>
                  <a:gd name="T36" fmla="*/ 3 w 31"/>
                  <a:gd name="T37" fmla="*/ 51 h 59"/>
                  <a:gd name="T38" fmla="*/ 2 w 31"/>
                  <a:gd name="T39" fmla="*/ 59 h 59"/>
                  <a:gd name="T40" fmla="*/ 5 w 31"/>
                  <a:gd name="T41" fmla="*/ 55 h 59"/>
                  <a:gd name="T42" fmla="*/ 14 w 31"/>
                  <a:gd name="T43" fmla="*/ 42 h 59"/>
                  <a:gd name="T44" fmla="*/ 24 w 31"/>
                  <a:gd name="T45" fmla="*/ 29 h 59"/>
                  <a:gd name="T46" fmla="*/ 30 w 31"/>
                  <a:gd name="T47" fmla="*/ 25 h 59"/>
                  <a:gd name="T48" fmla="*/ 30 w 31"/>
                  <a:gd name="T49" fmla="*/ 25 h 59"/>
                  <a:gd name="T50" fmla="*/ 30 w 31"/>
                  <a:gd name="T51" fmla="*/ 25 h 59"/>
                  <a:gd name="T52" fmla="*/ 14 w 31"/>
                  <a:gd name="T53" fmla="*/ 27 h 59"/>
                  <a:gd name="T54" fmla="*/ 14 w 31"/>
                  <a:gd name="T55" fmla="*/ 27 h 59"/>
                  <a:gd name="T56" fmla="*/ 16 w 31"/>
                  <a:gd name="T57" fmla="*/ 23 h 59"/>
                  <a:gd name="T58" fmla="*/ 14 w 31"/>
                  <a:gd name="T59" fmla="*/ 27 h 59"/>
                  <a:gd name="T60" fmla="*/ 14 w 31"/>
                  <a:gd name="T61" fmla="*/ 27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31" h="59">
                    <a:moveTo>
                      <a:pt x="30" y="25"/>
                    </a:moveTo>
                    <a:cubicBezTo>
                      <a:pt x="30" y="24"/>
                      <a:pt x="31" y="23"/>
                      <a:pt x="30" y="22"/>
                    </a:cubicBezTo>
                    <a:cubicBezTo>
                      <a:pt x="28" y="22"/>
                      <a:pt x="25" y="20"/>
                      <a:pt x="24" y="23"/>
                    </a:cubicBezTo>
                    <a:cubicBezTo>
                      <a:pt x="24" y="24"/>
                      <a:pt x="23" y="24"/>
                      <a:pt x="22" y="24"/>
                    </a:cubicBezTo>
                    <a:cubicBezTo>
                      <a:pt x="21" y="21"/>
                      <a:pt x="24" y="18"/>
                      <a:pt x="22" y="15"/>
                    </a:cubicBezTo>
                    <a:cubicBezTo>
                      <a:pt x="22" y="14"/>
                      <a:pt x="24" y="13"/>
                      <a:pt x="25" y="11"/>
                    </a:cubicBezTo>
                    <a:cubicBezTo>
                      <a:pt x="27" y="8"/>
                      <a:pt x="30" y="6"/>
                      <a:pt x="31" y="2"/>
                    </a:cubicBezTo>
                    <a:cubicBezTo>
                      <a:pt x="28" y="0"/>
                      <a:pt x="24" y="0"/>
                      <a:pt x="21" y="2"/>
                    </a:cubicBezTo>
                    <a:cubicBezTo>
                      <a:pt x="18" y="2"/>
                      <a:pt x="15" y="5"/>
                      <a:pt x="11" y="5"/>
                    </a:cubicBezTo>
                    <a:cubicBezTo>
                      <a:pt x="11" y="6"/>
                      <a:pt x="12" y="7"/>
                      <a:pt x="13" y="8"/>
                    </a:cubicBezTo>
                    <a:cubicBezTo>
                      <a:pt x="16" y="8"/>
                      <a:pt x="19" y="9"/>
                      <a:pt x="22" y="8"/>
                    </a:cubicBezTo>
                    <a:cubicBezTo>
                      <a:pt x="22" y="8"/>
                      <a:pt x="22" y="8"/>
                      <a:pt x="22" y="8"/>
                    </a:cubicBezTo>
                    <a:cubicBezTo>
                      <a:pt x="22" y="9"/>
                      <a:pt x="22" y="9"/>
                      <a:pt x="22" y="9"/>
                    </a:cubicBezTo>
                    <a:cubicBezTo>
                      <a:pt x="22" y="9"/>
                      <a:pt x="22" y="9"/>
                      <a:pt x="22" y="9"/>
                    </a:cubicBezTo>
                    <a:cubicBezTo>
                      <a:pt x="18" y="15"/>
                      <a:pt x="12" y="20"/>
                      <a:pt x="7" y="26"/>
                    </a:cubicBezTo>
                    <a:cubicBezTo>
                      <a:pt x="7" y="27"/>
                      <a:pt x="6" y="28"/>
                      <a:pt x="4" y="28"/>
                    </a:cubicBezTo>
                    <a:cubicBezTo>
                      <a:pt x="2" y="30"/>
                      <a:pt x="4" y="32"/>
                      <a:pt x="4" y="34"/>
                    </a:cubicBezTo>
                    <a:cubicBezTo>
                      <a:pt x="6" y="38"/>
                      <a:pt x="9" y="35"/>
                      <a:pt x="12" y="36"/>
                    </a:cubicBezTo>
                    <a:cubicBezTo>
                      <a:pt x="10" y="41"/>
                      <a:pt x="7" y="47"/>
                      <a:pt x="3" y="51"/>
                    </a:cubicBezTo>
                    <a:cubicBezTo>
                      <a:pt x="2" y="53"/>
                      <a:pt x="0" y="56"/>
                      <a:pt x="2" y="59"/>
                    </a:cubicBezTo>
                    <a:cubicBezTo>
                      <a:pt x="3" y="58"/>
                      <a:pt x="4" y="57"/>
                      <a:pt x="5" y="55"/>
                    </a:cubicBezTo>
                    <a:cubicBezTo>
                      <a:pt x="9" y="52"/>
                      <a:pt x="11" y="47"/>
                      <a:pt x="14" y="42"/>
                    </a:cubicBezTo>
                    <a:cubicBezTo>
                      <a:pt x="16" y="38"/>
                      <a:pt x="18" y="31"/>
                      <a:pt x="24" y="29"/>
                    </a:cubicBezTo>
                    <a:cubicBezTo>
                      <a:pt x="26" y="28"/>
                      <a:pt x="28" y="26"/>
                      <a:pt x="30" y="25"/>
                    </a:cubicBezTo>
                    <a:cubicBezTo>
                      <a:pt x="30" y="25"/>
                      <a:pt x="30" y="25"/>
                      <a:pt x="30" y="25"/>
                    </a:cubicBezTo>
                    <a:cubicBezTo>
                      <a:pt x="30" y="25"/>
                      <a:pt x="30" y="25"/>
                      <a:pt x="30" y="25"/>
                    </a:cubicBezTo>
                    <a:close/>
                    <a:moveTo>
                      <a:pt x="14" y="27"/>
                    </a:moveTo>
                    <a:cubicBezTo>
                      <a:pt x="14" y="27"/>
                      <a:pt x="14" y="27"/>
                      <a:pt x="14" y="27"/>
                    </a:cubicBezTo>
                    <a:cubicBezTo>
                      <a:pt x="14" y="25"/>
                      <a:pt x="15" y="24"/>
                      <a:pt x="16" y="23"/>
                    </a:cubicBezTo>
                    <a:cubicBezTo>
                      <a:pt x="16" y="25"/>
                      <a:pt x="16" y="26"/>
                      <a:pt x="14" y="27"/>
                    </a:cubicBezTo>
                    <a:cubicBezTo>
                      <a:pt x="14" y="27"/>
                      <a:pt x="14" y="27"/>
                      <a:pt x="14" y="27"/>
                    </a:cubicBezTo>
                    <a:close/>
                  </a:path>
                </a:pathLst>
              </a:custGeom>
              <a:solidFill>
                <a:srgbClr val="04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9" name="Freeform 64"/>
              <p:cNvSpPr/>
              <p:nvPr/>
            </p:nvSpPr>
            <p:spPr bwMode="auto">
              <a:xfrm>
                <a:off x="6767512" y="4070351"/>
                <a:ext cx="296863" cy="200025"/>
              </a:xfrm>
              <a:custGeom>
                <a:avLst/>
                <a:gdLst>
                  <a:gd name="T0" fmla="*/ 35 w 35"/>
                  <a:gd name="T1" fmla="*/ 19 h 24"/>
                  <a:gd name="T2" fmla="*/ 26 w 35"/>
                  <a:gd name="T3" fmla="*/ 11 h 24"/>
                  <a:gd name="T4" fmla="*/ 0 w 35"/>
                  <a:gd name="T5" fmla="*/ 0 h 24"/>
                  <a:gd name="T6" fmla="*/ 0 w 35"/>
                  <a:gd name="T7" fmla="*/ 0 h 24"/>
                  <a:gd name="T8" fmla="*/ 0 w 35"/>
                  <a:gd name="T9" fmla="*/ 0 h 24"/>
                  <a:gd name="T10" fmla="*/ 0 w 35"/>
                  <a:gd name="T11" fmla="*/ 0 h 24"/>
                  <a:gd name="T12" fmla="*/ 27 w 35"/>
                  <a:gd name="T13" fmla="*/ 21 h 24"/>
                  <a:gd name="T14" fmla="*/ 34 w 35"/>
                  <a:gd name="T15" fmla="*/ 23 h 24"/>
                  <a:gd name="T16" fmla="*/ 34 w 35"/>
                  <a:gd name="T17" fmla="*/ 23 h 24"/>
                  <a:gd name="T18" fmla="*/ 33 w 35"/>
                  <a:gd name="T19" fmla="*/ 20 h 24"/>
                  <a:gd name="T20" fmla="*/ 33 w 35"/>
                  <a:gd name="T21" fmla="*/ 20 h 24"/>
                  <a:gd name="T22" fmla="*/ 35 w 35"/>
                  <a:gd name="T23" fmla="*/ 19 h 24"/>
                  <a:gd name="T24" fmla="*/ 35 w 35"/>
                  <a:gd name="T25" fmla="*/ 19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5" h="24">
                    <a:moveTo>
                      <a:pt x="35" y="19"/>
                    </a:moveTo>
                    <a:cubicBezTo>
                      <a:pt x="35" y="15"/>
                      <a:pt x="29" y="13"/>
                      <a:pt x="26" y="11"/>
                    </a:cubicBezTo>
                    <a:cubicBezTo>
                      <a:pt x="17" y="8"/>
                      <a:pt x="8" y="5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7" y="10"/>
                      <a:pt x="17" y="15"/>
                      <a:pt x="27" y="21"/>
                    </a:cubicBezTo>
                    <a:cubicBezTo>
                      <a:pt x="30" y="20"/>
                      <a:pt x="31" y="24"/>
                      <a:pt x="34" y="23"/>
                    </a:cubicBezTo>
                    <a:cubicBezTo>
                      <a:pt x="34" y="23"/>
                      <a:pt x="34" y="23"/>
                      <a:pt x="34" y="23"/>
                    </a:cubicBezTo>
                    <a:cubicBezTo>
                      <a:pt x="33" y="20"/>
                      <a:pt x="33" y="20"/>
                      <a:pt x="33" y="20"/>
                    </a:cubicBezTo>
                    <a:cubicBezTo>
                      <a:pt x="33" y="20"/>
                      <a:pt x="33" y="20"/>
                      <a:pt x="33" y="20"/>
                    </a:cubicBezTo>
                    <a:cubicBezTo>
                      <a:pt x="33" y="19"/>
                      <a:pt x="34" y="19"/>
                      <a:pt x="35" y="19"/>
                    </a:cubicBezTo>
                    <a:cubicBezTo>
                      <a:pt x="35" y="19"/>
                      <a:pt x="35" y="19"/>
                      <a:pt x="35" y="19"/>
                    </a:cubicBezTo>
                    <a:close/>
                  </a:path>
                </a:pathLst>
              </a:custGeom>
              <a:solidFill>
                <a:srgbClr val="04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0" name="Freeform 65"/>
              <p:cNvSpPr>
                <a:spLocks noEditPoints="1"/>
              </p:cNvSpPr>
              <p:nvPr/>
            </p:nvSpPr>
            <p:spPr bwMode="auto">
              <a:xfrm>
                <a:off x="6556375" y="4370389"/>
                <a:ext cx="236538" cy="442913"/>
              </a:xfrm>
              <a:custGeom>
                <a:avLst/>
                <a:gdLst>
                  <a:gd name="T0" fmla="*/ 27 w 28"/>
                  <a:gd name="T1" fmla="*/ 12 h 53"/>
                  <a:gd name="T2" fmla="*/ 24 w 28"/>
                  <a:gd name="T3" fmla="*/ 2 h 53"/>
                  <a:gd name="T4" fmla="*/ 20 w 28"/>
                  <a:gd name="T5" fmla="*/ 0 h 53"/>
                  <a:gd name="T6" fmla="*/ 16 w 28"/>
                  <a:gd name="T7" fmla="*/ 16 h 53"/>
                  <a:gd name="T8" fmla="*/ 12 w 28"/>
                  <a:gd name="T9" fmla="*/ 19 h 53"/>
                  <a:gd name="T10" fmla="*/ 18 w 28"/>
                  <a:gd name="T11" fmla="*/ 21 h 53"/>
                  <a:gd name="T12" fmla="*/ 6 w 28"/>
                  <a:gd name="T13" fmla="*/ 28 h 53"/>
                  <a:gd name="T14" fmla="*/ 10 w 28"/>
                  <a:gd name="T15" fmla="*/ 32 h 53"/>
                  <a:gd name="T16" fmla="*/ 8 w 28"/>
                  <a:gd name="T17" fmla="*/ 37 h 53"/>
                  <a:gd name="T18" fmla="*/ 17 w 28"/>
                  <a:gd name="T19" fmla="*/ 37 h 53"/>
                  <a:gd name="T20" fmla="*/ 12 w 28"/>
                  <a:gd name="T21" fmla="*/ 41 h 53"/>
                  <a:gd name="T22" fmla="*/ 1 w 28"/>
                  <a:gd name="T23" fmla="*/ 46 h 53"/>
                  <a:gd name="T24" fmla="*/ 3 w 28"/>
                  <a:gd name="T25" fmla="*/ 50 h 53"/>
                  <a:gd name="T26" fmla="*/ 9 w 28"/>
                  <a:gd name="T27" fmla="*/ 47 h 53"/>
                  <a:gd name="T28" fmla="*/ 17 w 28"/>
                  <a:gd name="T29" fmla="*/ 40 h 53"/>
                  <a:gd name="T30" fmla="*/ 16 w 28"/>
                  <a:gd name="T31" fmla="*/ 49 h 53"/>
                  <a:gd name="T32" fmla="*/ 19 w 28"/>
                  <a:gd name="T33" fmla="*/ 52 h 53"/>
                  <a:gd name="T34" fmla="*/ 22 w 28"/>
                  <a:gd name="T35" fmla="*/ 38 h 53"/>
                  <a:gd name="T36" fmla="*/ 23 w 28"/>
                  <a:gd name="T37" fmla="*/ 35 h 53"/>
                  <a:gd name="T38" fmla="*/ 24 w 28"/>
                  <a:gd name="T39" fmla="*/ 32 h 53"/>
                  <a:gd name="T40" fmla="*/ 24 w 28"/>
                  <a:gd name="T41" fmla="*/ 26 h 53"/>
                  <a:gd name="T42" fmla="*/ 21 w 28"/>
                  <a:gd name="T43" fmla="*/ 24 h 53"/>
                  <a:gd name="T44" fmla="*/ 25 w 28"/>
                  <a:gd name="T45" fmla="*/ 21 h 53"/>
                  <a:gd name="T46" fmla="*/ 22 w 28"/>
                  <a:gd name="T47" fmla="*/ 20 h 53"/>
                  <a:gd name="T48" fmla="*/ 27 w 28"/>
                  <a:gd name="T49" fmla="*/ 16 h 53"/>
                  <a:gd name="T50" fmla="*/ 27 w 28"/>
                  <a:gd name="T51" fmla="*/ 12 h 53"/>
                  <a:gd name="T52" fmla="*/ 27 w 28"/>
                  <a:gd name="T53" fmla="*/ 12 h 53"/>
                  <a:gd name="T54" fmla="*/ 27 w 28"/>
                  <a:gd name="T55" fmla="*/ 12 h 53"/>
                  <a:gd name="T56" fmla="*/ 13 w 28"/>
                  <a:gd name="T57" fmla="*/ 34 h 53"/>
                  <a:gd name="T58" fmla="*/ 17 w 28"/>
                  <a:gd name="T59" fmla="*/ 27 h 53"/>
                  <a:gd name="T60" fmla="*/ 18 w 28"/>
                  <a:gd name="T61" fmla="*/ 28 h 53"/>
                  <a:gd name="T62" fmla="*/ 13 w 28"/>
                  <a:gd name="T63" fmla="*/ 34 h 53"/>
                  <a:gd name="T64" fmla="*/ 13 w 28"/>
                  <a:gd name="T65" fmla="*/ 34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8" h="53">
                    <a:moveTo>
                      <a:pt x="27" y="12"/>
                    </a:moveTo>
                    <a:cubicBezTo>
                      <a:pt x="19" y="13"/>
                      <a:pt x="26" y="5"/>
                      <a:pt x="24" y="2"/>
                    </a:cubicBezTo>
                    <a:cubicBezTo>
                      <a:pt x="22" y="1"/>
                      <a:pt x="21" y="0"/>
                      <a:pt x="20" y="0"/>
                    </a:cubicBezTo>
                    <a:cubicBezTo>
                      <a:pt x="19" y="5"/>
                      <a:pt x="22" y="13"/>
                      <a:pt x="16" y="16"/>
                    </a:cubicBezTo>
                    <a:cubicBezTo>
                      <a:pt x="15" y="17"/>
                      <a:pt x="12" y="17"/>
                      <a:pt x="12" y="19"/>
                    </a:cubicBezTo>
                    <a:cubicBezTo>
                      <a:pt x="14" y="19"/>
                      <a:pt x="17" y="19"/>
                      <a:pt x="18" y="21"/>
                    </a:cubicBezTo>
                    <a:cubicBezTo>
                      <a:pt x="14" y="24"/>
                      <a:pt x="10" y="26"/>
                      <a:pt x="6" y="28"/>
                    </a:cubicBezTo>
                    <a:cubicBezTo>
                      <a:pt x="6" y="30"/>
                      <a:pt x="9" y="31"/>
                      <a:pt x="10" y="32"/>
                    </a:cubicBezTo>
                    <a:cubicBezTo>
                      <a:pt x="11" y="34"/>
                      <a:pt x="9" y="36"/>
                      <a:pt x="8" y="37"/>
                    </a:cubicBezTo>
                    <a:cubicBezTo>
                      <a:pt x="10" y="42"/>
                      <a:pt x="14" y="36"/>
                      <a:pt x="17" y="37"/>
                    </a:cubicBezTo>
                    <a:cubicBezTo>
                      <a:pt x="16" y="39"/>
                      <a:pt x="13" y="39"/>
                      <a:pt x="12" y="41"/>
                    </a:cubicBezTo>
                    <a:cubicBezTo>
                      <a:pt x="8" y="43"/>
                      <a:pt x="5" y="45"/>
                      <a:pt x="1" y="46"/>
                    </a:cubicBezTo>
                    <a:cubicBezTo>
                      <a:pt x="0" y="47"/>
                      <a:pt x="1" y="49"/>
                      <a:pt x="3" y="50"/>
                    </a:cubicBezTo>
                    <a:cubicBezTo>
                      <a:pt x="6" y="52"/>
                      <a:pt x="7" y="49"/>
                      <a:pt x="9" y="47"/>
                    </a:cubicBezTo>
                    <a:cubicBezTo>
                      <a:pt x="12" y="46"/>
                      <a:pt x="13" y="42"/>
                      <a:pt x="17" y="40"/>
                    </a:cubicBezTo>
                    <a:cubicBezTo>
                      <a:pt x="18" y="44"/>
                      <a:pt x="16" y="46"/>
                      <a:pt x="16" y="49"/>
                    </a:cubicBezTo>
                    <a:cubicBezTo>
                      <a:pt x="17" y="51"/>
                      <a:pt x="17" y="53"/>
                      <a:pt x="19" y="52"/>
                    </a:cubicBezTo>
                    <a:cubicBezTo>
                      <a:pt x="24" y="49"/>
                      <a:pt x="21" y="43"/>
                      <a:pt x="22" y="38"/>
                    </a:cubicBezTo>
                    <a:cubicBezTo>
                      <a:pt x="22" y="37"/>
                      <a:pt x="24" y="36"/>
                      <a:pt x="23" y="35"/>
                    </a:cubicBezTo>
                    <a:cubicBezTo>
                      <a:pt x="21" y="34"/>
                      <a:pt x="24" y="33"/>
                      <a:pt x="24" y="32"/>
                    </a:cubicBezTo>
                    <a:cubicBezTo>
                      <a:pt x="18" y="31"/>
                      <a:pt x="26" y="29"/>
                      <a:pt x="24" y="26"/>
                    </a:cubicBezTo>
                    <a:cubicBezTo>
                      <a:pt x="23" y="25"/>
                      <a:pt x="22" y="24"/>
                      <a:pt x="21" y="24"/>
                    </a:cubicBezTo>
                    <a:cubicBezTo>
                      <a:pt x="23" y="23"/>
                      <a:pt x="24" y="23"/>
                      <a:pt x="25" y="21"/>
                    </a:cubicBezTo>
                    <a:cubicBezTo>
                      <a:pt x="25" y="19"/>
                      <a:pt x="23" y="21"/>
                      <a:pt x="22" y="20"/>
                    </a:cubicBezTo>
                    <a:cubicBezTo>
                      <a:pt x="22" y="17"/>
                      <a:pt x="25" y="17"/>
                      <a:pt x="27" y="16"/>
                    </a:cubicBezTo>
                    <a:cubicBezTo>
                      <a:pt x="28" y="15"/>
                      <a:pt x="28" y="13"/>
                      <a:pt x="27" y="12"/>
                    </a:cubicBezTo>
                    <a:cubicBezTo>
                      <a:pt x="27" y="12"/>
                      <a:pt x="27" y="12"/>
                      <a:pt x="27" y="12"/>
                    </a:cubicBezTo>
                    <a:cubicBezTo>
                      <a:pt x="27" y="12"/>
                      <a:pt x="27" y="12"/>
                      <a:pt x="27" y="12"/>
                    </a:cubicBezTo>
                    <a:close/>
                    <a:moveTo>
                      <a:pt x="13" y="34"/>
                    </a:moveTo>
                    <a:cubicBezTo>
                      <a:pt x="13" y="31"/>
                      <a:pt x="15" y="29"/>
                      <a:pt x="17" y="27"/>
                    </a:cubicBezTo>
                    <a:cubicBezTo>
                      <a:pt x="17" y="27"/>
                      <a:pt x="18" y="27"/>
                      <a:pt x="18" y="28"/>
                    </a:cubicBezTo>
                    <a:cubicBezTo>
                      <a:pt x="17" y="30"/>
                      <a:pt x="16" y="33"/>
                      <a:pt x="13" y="34"/>
                    </a:cubicBezTo>
                    <a:cubicBezTo>
                      <a:pt x="13" y="34"/>
                      <a:pt x="13" y="34"/>
                      <a:pt x="13" y="34"/>
                    </a:cubicBezTo>
                    <a:close/>
                  </a:path>
                </a:pathLst>
              </a:custGeom>
              <a:solidFill>
                <a:srgbClr val="04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1" name="Freeform 66"/>
              <p:cNvSpPr/>
              <p:nvPr/>
            </p:nvSpPr>
            <p:spPr bwMode="auto">
              <a:xfrm>
                <a:off x="6853237" y="4421189"/>
                <a:ext cx="109538" cy="149225"/>
              </a:xfrm>
              <a:custGeom>
                <a:avLst/>
                <a:gdLst>
                  <a:gd name="T0" fmla="*/ 4 w 13"/>
                  <a:gd name="T1" fmla="*/ 7 h 18"/>
                  <a:gd name="T2" fmla="*/ 2 w 13"/>
                  <a:gd name="T3" fmla="*/ 17 h 18"/>
                  <a:gd name="T4" fmla="*/ 4 w 13"/>
                  <a:gd name="T5" fmla="*/ 18 h 18"/>
                  <a:gd name="T6" fmla="*/ 9 w 13"/>
                  <a:gd name="T7" fmla="*/ 10 h 18"/>
                  <a:gd name="T8" fmla="*/ 9 w 13"/>
                  <a:gd name="T9" fmla="*/ 3 h 18"/>
                  <a:gd name="T10" fmla="*/ 2 w 13"/>
                  <a:gd name="T11" fmla="*/ 4 h 18"/>
                  <a:gd name="T12" fmla="*/ 1 w 13"/>
                  <a:gd name="T13" fmla="*/ 7 h 18"/>
                  <a:gd name="T14" fmla="*/ 4 w 13"/>
                  <a:gd name="T15" fmla="*/ 7 h 18"/>
                  <a:gd name="T16" fmla="*/ 4 w 13"/>
                  <a:gd name="T17" fmla="*/ 7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" h="18">
                    <a:moveTo>
                      <a:pt x="4" y="7"/>
                    </a:moveTo>
                    <a:cubicBezTo>
                      <a:pt x="5" y="11"/>
                      <a:pt x="2" y="13"/>
                      <a:pt x="2" y="17"/>
                    </a:cubicBezTo>
                    <a:cubicBezTo>
                      <a:pt x="2" y="18"/>
                      <a:pt x="3" y="18"/>
                      <a:pt x="4" y="18"/>
                    </a:cubicBezTo>
                    <a:cubicBezTo>
                      <a:pt x="5" y="16"/>
                      <a:pt x="12" y="15"/>
                      <a:pt x="9" y="10"/>
                    </a:cubicBezTo>
                    <a:cubicBezTo>
                      <a:pt x="13" y="8"/>
                      <a:pt x="9" y="6"/>
                      <a:pt x="9" y="3"/>
                    </a:cubicBezTo>
                    <a:cubicBezTo>
                      <a:pt x="7" y="0"/>
                      <a:pt x="4" y="3"/>
                      <a:pt x="2" y="4"/>
                    </a:cubicBezTo>
                    <a:cubicBezTo>
                      <a:pt x="1" y="5"/>
                      <a:pt x="0" y="6"/>
                      <a:pt x="1" y="7"/>
                    </a:cubicBezTo>
                    <a:cubicBezTo>
                      <a:pt x="2" y="7"/>
                      <a:pt x="3" y="6"/>
                      <a:pt x="4" y="7"/>
                    </a:cubicBezTo>
                    <a:cubicBezTo>
                      <a:pt x="4" y="7"/>
                      <a:pt x="4" y="7"/>
                      <a:pt x="4" y="7"/>
                    </a:cubicBezTo>
                    <a:close/>
                  </a:path>
                </a:pathLst>
              </a:custGeom>
              <a:solidFill>
                <a:srgbClr val="04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2" name="Freeform 67"/>
              <p:cNvSpPr/>
              <p:nvPr/>
            </p:nvSpPr>
            <p:spPr bwMode="auto">
              <a:xfrm>
                <a:off x="6810375" y="4470401"/>
                <a:ext cx="304800" cy="376238"/>
              </a:xfrm>
              <a:custGeom>
                <a:avLst/>
                <a:gdLst>
                  <a:gd name="T0" fmla="*/ 36 w 36"/>
                  <a:gd name="T1" fmla="*/ 33 h 45"/>
                  <a:gd name="T2" fmla="*/ 15 w 36"/>
                  <a:gd name="T3" fmla="*/ 19 h 45"/>
                  <a:gd name="T4" fmla="*/ 16 w 36"/>
                  <a:gd name="T5" fmla="*/ 16 h 45"/>
                  <a:gd name="T6" fmla="*/ 14 w 36"/>
                  <a:gd name="T7" fmla="*/ 11 h 45"/>
                  <a:gd name="T8" fmla="*/ 9 w 36"/>
                  <a:gd name="T9" fmla="*/ 18 h 45"/>
                  <a:gd name="T10" fmla="*/ 5 w 36"/>
                  <a:gd name="T11" fmla="*/ 19 h 45"/>
                  <a:gd name="T12" fmla="*/ 4 w 36"/>
                  <a:gd name="T13" fmla="*/ 14 h 45"/>
                  <a:gd name="T14" fmla="*/ 1 w 36"/>
                  <a:gd name="T15" fmla="*/ 0 h 45"/>
                  <a:gd name="T16" fmla="*/ 1 w 36"/>
                  <a:gd name="T17" fmla="*/ 20 h 45"/>
                  <a:gd name="T18" fmla="*/ 1 w 36"/>
                  <a:gd name="T19" fmla="*/ 22 h 45"/>
                  <a:gd name="T20" fmla="*/ 1 w 36"/>
                  <a:gd name="T21" fmla="*/ 27 h 45"/>
                  <a:gd name="T22" fmla="*/ 0 w 36"/>
                  <a:gd name="T23" fmla="*/ 30 h 45"/>
                  <a:gd name="T24" fmla="*/ 1 w 36"/>
                  <a:gd name="T25" fmla="*/ 30 h 45"/>
                  <a:gd name="T26" fmla="*/ 0 w 36"/>
                  <a:gd name="T27" fmla="*/ 39 h 45"/>
                  <a:gd name="T28" fmla="*/ 3 w 36"/>
                  <a:gd name="T29" fmla="*/ 45 h 45"/>
                  <a:gd name="T30" fmla="*/ 6 w 36"/>
                  <a:gd name="T31" fmla="*/ 37 h 45"/>
                  <a:gd name="T32" fmla="*/ 5 w 36"/>
                  <a:gd name="T33" fmla="*/ 29 h 45"/>
                  <a:gd name="T34" fmla="*/ 11 w 36"/>
                  <a:gd name="T35" fmla="*/ 23 h 45"/>
                  <a:gd name="T36" fmla="*/ 36 w 36"/>
                  <a:gd name="T37" fmla="*/ 36 h 45"/>
                  <a:gd name="T38" fmla="*/ 36 w 36"/>
                  <a:gd name="T39" fmla="*/ 33 h 45"/>
                  <a:gd name="T40" fmla="*/ 36 w 36"/>
                  <a:gd name="T41" fmla="*/ 33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6" h="45">
                    <a:moveTo>
                      <a:pt x="36" y="33"/>
                    </a:moveTo>
                    <a:cubicBezTo>
                      <a:pt x="31" y="26"/>
                      <a:pt x="23" y="22"/>
                      <a:pt x="15" y="19"/>
                    </a:cubicBezTo>
                    <a:cubicBezTo>
                      <a:pt x="14" y="18"/>
                      <a:pt x="16" y="17"/>
                      <a:pt x="16" y="16"/>
                    </a:cubicBezTo>
                    <a:cubicBezTo>
                      <a:pt x="19" y="13"/>
                      <a:pt x="14" y="13"/>
                      <a:pt x="14" y="11"/>
                    </a:cubicBezTo>
                    <a:cubicBezTo>
                      <a:pt x="8" y="9"/>
                      <a:pt x="12" y="16"/>
                      <a:pt x="9" y="18"/>
                    </a:cubicBezTo>
                    <a:cubicBezTo>
                      <a:pt x="8" y="19"/>
                      <a:pt x="7" y="19"/>
                      <a:pt x="5" y="19"/>
                    </a:cubicBezTo>
                    <a:cubicBezTo>
                      <a:pt x="4" y="18"/>
                      <a:pt x="5" y="16"/>
                      <a:pt x="4" y="14"/>
                    </a:cubicBezTo>
                    <a:cubicBezTo>
                      <a:pt x="3" y="9"/>
                      <a:pt x="7" y="1"/>
                      <a:pt x="1" y="0"/>
                    </a:cubicBezTo>
                    <a:cubicBezTo>
                      <a:pt x="2" y="6"/>
                      <a:pt x="1" y="13"/>
                      <a:pt x="1" y="20"/>
                    </a:cubicBezTo>
                    <a:cubicBezTo>
                      <a:pt x="1" y="21"/>
                      <a:pt x="0" y="21"/>
                      <a:pt x="1" y="22"/>
                    </a:cubicBezTo>
                    <a:cubicBezTo>
                      <a:pt x="2" y="23"/>
                      <a:pt x="1" y="25"/>
                      <a:pt x="1" y="27"/>
                    </a:cubicBezTo>
                    <a:cubicBezTo>
                      <a:pt x="1" y="28"/>
                      <a:pt x="0" y="28"/>
                      <a:pt x="0" y="30"/>
                    </a:cubicBezTo>
                    <a:cubicBezTo>
                      <a:pt x="0" y="30"/>
                      <a:pt x="0" y="30"/>
                      <a:pt x="1" y="30"/>
                    </a:cubicBezTo>
                    <a:cubicBezTo>
                      <a:pt x="2" y="33"/>
                      <a:pt x="0" y="36"/>
                      <a:pt x="0" y="39"/>
                    </a:cubicBezTo>
                    <a:cubicBezTo>
                      <a:pt x="1" y="41"/>
                      <a:pt x="0" y="45"/>
                      <a:pt x="3" y="45"/>
                    </a:cubicBezTo>
                    <a:cubicBezTo>
                      <a:pt x="5" y="43"/>
                      <a:pt x="6" y="40"/>
                      <a:pt x="6" y="37"/>
                    </a:cubicBezTo>
                    <a:cubicBezTo>
                      <a:pt x="5" y="35"/>
                      <a:pt x="5" y="32"/>
                      <a:pt x="5" y="29"/>
                    </a:cubicBezTo>
                    <a:cubicBezTo>
                      <a:pt x="6" y="26"/>
                      <a:pt x="8" y="24"/>
                      <a:pt x="11" y="23"/>
                    </a:cubicBezTo>
                    <a:cubicBezTo>
                      <a:pt x="20" y="26"/>
                      <a:pt x="28" y="31"/>
                      <a:pt x="36" y="36"/>
                    </a:cubicBezTo>
                    <a:cubicBezTo>
                      <a:pt x="36" y="35"/>
                      <a:pt x="36" y="34"/>
                      <a:pt x="36" y="33"/>
                    </a:cubicBezTo>
                    <a:cubicBezTo>
                      <a:pt x="36" y="33"/>
                      <a:pt x="36" y="33"/>
                      <a:pt x="36" y="33"/>
                    </a:cubicBezTo>
                    <a:close/>
                  </a:path>
                </a:pathLst>
              </a:custGeom>
              <a:solidFill>
                <a:srgbClr val="04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3" name="Freeform 68"/>
              <p:cNvSpPr>
                <a:spLocks noEditPoints="1"/>
              </p:cNvSpPr>
              <p:nvPr/>
            </p:nvSpPr>
            <p:spPr bwMode="auto">
              <a:xfrm>
                <a:off x="6581775" y="4995864"/>
                <a:ext cx="381000" cy="601663"/>
              </a:xfrm>
              <a:custGeom>
                <a:avLst/>
                <a:gdLst>
                  <a:gd name="T0" fmla="*/ 33 w 45"/>
                  <a:gd name="T1" fmla="*/ 37 h 72"/>
                  <a:gd name="T2" fmla="*/ 32 w 45"/>
                  <a:gd name="T3" fmla="*/ 34 h 72"/>
                  <a:gd name="T4" fmla="*/ 44 w 45"/>
                  <a:gd name="T5" fmla="*/ 27 h 72"/>
                  <a:gd name="T6" fmla="*/ 44 w 45"/>
                  <a:gd name="T7" fmla="*/ 24 h 72"/>
                  <a:gd name="T8" fmla="*/ 38 w 45"/>
                  <a:gd name="T9" fmla="*/ 19 h 72"/>
                  <a:gd name="T10" fmla="*/ 34 w 45"/>
                  <a:gd name="T11" fmla="*/ 23 h 72"/>
                  <a:gd name="T12" fmla="*/ 32 w 45"/>
                  <a:gd name="T13" fmla="*/ 26 h 72"/>
                  <a:gd name="T14" fmla="*/ 28 w 45"/>
                  <a:gd name="T15" fmla="*/ 18 h 72"/>
                  <a:gd name="T16" fmla="*/ 29 w 45"/>
                  <a:gd name="T17" fmla="*/ 14 h 72"/>
                  <a:gd name="T18" fmla="*/ 37 w 45"/>
                  <a:gd name="T19" fmla="*/ 9 h 72"/>
                  <a:gd name="T20" fmla="*/ 38 w 45"/>
                  <a:gd name="T21" fmla="*/ 7 h 72"/>
                  <a:gd name="T22" fmla="*/ 34 w 45"/>
                  <a:gd name="T23" fmla="*/ 1 h 72"/>
                  <a:gd name="T24" fmla="*/ 29 w 45"/>
                  <a:gd name="T25" fmla="*/ 1 h 72"/>
                  <a:gd name="T26" fmla="*/ 18 w 45"/>
                  <a:gd name="T27" fmla="*/ 7 h 72"/>
                  <a:gd name="T28" fmla="*/ 23 w 45"/>
                  <a:gd name="T29" fmla="*/ 10 h 72"/>
                  <a:gd name="T30" fmla="*/ 22 w 45"/>
                  <a:gd name="T31" fmla="*/ 13 h 72"/>
                  <a:gd name="T32" fmla="*/ 19 w 45"/>
                  <a:gd name="T33" fmla="*/ 16 h 72"/>
                  <a:gd name="T34" fmla="*/ 16 w 45"/>
                  <a:gd name="T35" fmla="*/ 24 h 72"/>
                  <a:gd name="T36" fmla="*/ 13 w 45"/>
                  <a:gd name="T37" fmla="*/ 31 h 72"/>
                  <a:gd name="T38" fmla="*/ 9 w 45"/>
                  <a:gd name="T39" fmla="*/ 36 h 72"/>
                  <a:gd name="T40" fmla="*/ 10 w 45"/>
                  <a:gd name="T41" fmla="*/ 41 h 72"/>
                  <a:gd name="T42" fmla="*/ 3 w 45"/>
                  <a:gd name="T43" fmla="*/ 44 h 72"/>
                  <a:gd name="T44" fmla="*/ 0 w 45"/>
                  <a:gd name="T45" fmla="*/ 46 h 72"/>
                  <a:gd name="T46" fmla="*/ 11 w 45"/>
                  <a:gd name="T47" fmla="*/ 48 h 72"/>
                  <a:gd name="T48" fmla="*/ 18 w 45"/>
                  <a:gd name="T49" fmla="*/ 44 h 72"/>
                  <a:gd name="T50" fmla="*/ 21 w 45"/>
                  <a:gd name="T51" fmla="*/ 43 h 72"/>
                  <a:gd name="T52" fmla="*/ 26 w 45"/>
                  <a:gd name="T53" fmla="*/ 42 h 72"/>
                  <a:gd name="T54" fmla="*/ 26 w 45"/>
                  <a:gd name="T55" fmla="*/ 43 h 72"/>
                  <a:gd name="T56" fmla="*/ 25 w 45"/>
                  <a:gd name="T57" fmla="*/ 55 h 72"/>
                  <a:gd name="T58" fmla="*/ 27 w 45"/>
                  <a:gd name="T59" fmla="*/ 72 h 72"/>
                  <a:gd name="T60" fmla="*/ 28 w 45"/>
                  <a:gd name="T61" fmla="*/ 72 h 72"/>
                  <a:gd name="T62" fmla="*/ 29 w 45"/>
                  <a:gd name="T63" fmla="*/ 69 h 72"/>
                  <a:gd name="T64" fmla="*/ 31 w 45"/>
                  <a:gd name="T65" fmla="*/ 62 h 72"/>
                  <a:gd name="T66" fmla="*/ 31 w 45"/>
                  <a:gd name="T67" fmla="*/ 54 h 72"/>
                  <a:gd name="T68" fmla="*/ 32 w 45"/>
                  <a:gd name="T69" fmla="*/ 40 h 72"/>
                  <a:gd name="T70" fmla="*/ 37 w 45"/>
                  <a:gd name="T71" fmla="*/ 38 h 72"/>
                  <a:gd name="T72" fmla="*/ 33 w 45"/>
                  <a:gd name="T73" fmla="*/ 37 h 72"/>
                  <a:gd name="T74" fmla="*/ 33 w 45"/>
                  <a:gd name="T75" fmla="*/ 37 h 72"/>
                  <a:gd name="T76" fmla="*/ 33 w 45"/>
                  <a:gd name="T77" fmla="*/ 37 h 72"/>
                  <a:gd name="T78" fmla="*/ 27 w 45"/>
                  <a:gd name="T79" fmla="*/ 32 h 72"/>
                  <a:gd name="T80" fmla="*/ 21 w 45"/>
                  <a:gd name="T81" fmla="*/ 36 h 72"/>
                  <a:gd name="T82" fmla="*/ 27 w 45"/>
                  <a:gd name="T83" fmla="*/ 37 h 72"/>
                  <a:gd name="T84" fmla="*/ 25 w 45"/>
                  <a:gd name="T85" fmla="*/ 39 h 72"/>
                  <a:gd name="T86" fmla="*/ 22 w 45"/>
                  <a:gd name="T87" fmla="*/ 39 h 72"/>
                  <a:gd name="T88" fmla="*/ 15 w 45"/>
                  <a:gd name="T89" fmla="*/ 41 h 72"/>
                  <a:gd name="T90" fmla="*/ 12 w 45"/>
                  <a:gd name="T91" fmla="*/ 41 h 72"/>
                  <a:gd name="T92" fmla="*/ 11 w 45"/>
                  <a:gd name="T93" fmla="*/ 41 h 72"/>
                  <a:gd name="T94" fmla="*/ 14 w 45"/>
                  <a:gd name="T95" fmla="*/ 37 h 72"/>
                  <a:gd name="T96" fmla="*/ 21 w 45"/>
                  <a:gd name="T97" fmla="*/ 26 h 72"/>
                  <a:gd name="T98" fmla="*/ 25 w 45"/>
                  <a:gd name="T99" fmla="*/ 21 h 72"/>
                  <a:gd name="T100" fmla="*/ 27 w 45"/>
                  <a:gd name="T101" fmla="*/ 32 h 72"/>
                  <a:gd name="T102" fmla="*/ 27 w 45"/>
                  <a:gd name="T103" fmla="*/ 32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5" h="72">
                    <a:moveTo>
                      <a:pt x="33" y="37"/>
                    </a:moveTo>
                    <a:cubicBezTo>
                      <a:pt x="31" y="37"/>
                      <a:pt x="32" y="35"/>
                      <a:pt x="32" y="34"/>
                    </a:cubicBezTo>
                    <a:cubicBezTo>
                      <a:pt x="36" y="31"/>
                      <a:pt x="40" y="29"/>
                      <a:pt x="44" y="27"/>
                    </a:cubicBezTo>
                    <a:cubicBezTo>
                      <a:pt x="45" y="26"/>
                      <a:pt x="45" y="25"/>
                      <a:pt x="44" y="24"/>
                    </a:cubicBezTo>
                    <a:cubicBezTo>
                      <a:pt x="42" y="23"/>
                      <a:pt x="40" y="19"/>
                      <a:pt x="38" y="19"/>
                    </a:cubicBezTo>
                    <a:cubicBezTo>
                      <a:pt x="36" y="20"/>
                      <a:pt x="35" y="21"/>
                      <a:pt x="34" y="23"/>
                    </a:cubicBezTo>
                    <a:cubicBezTo>
                      <a:pt x="34" y="24"/>
                      <a:pt x="33" y="25"/>
                      <a:pt x="32" y="26"/>
                    </a:cubicBezTo>
                    <a:cubicBezTo>
                      <a:pt x="32" y="22"/>
                      <a:pt x="29" y="20"/>
                      <a:pt x="28" y="18"/>
                    </a:cubicBezTo>
                    <a:cubicBezTo>
                      <a:pt x="27" y="16"/>
                      <a:pt x="29" y="15"/>
                      <a:pt x="29" y="14"/>
                    </a:cubicBezTo>
                    <a:cubicBezTo>
                      <a:pt x="31" y="11"/>
                      <a:pt x="34" y="9"/>
                      <a:pt x="37" y="9"/>
                    </a:cubicBezTo>
                    <a:cubicBezTo>
                      <a:pt x="38" y="9"/>
                      <a:pt x="38" y="8"/>
                      <a:pt x="38" y="7"/>
                    </a:cubicBezTo>
                    <a:cubicBezTo>
                      <a:pt x="38" y="5"/>
                      <a:pt x="36" y="3"/>
                      <a:pt x="34" y="1"/>
                    </a:cubicBezTo>
                    <a:cubicBezTo>
                      <a:pt x="33" y="1"/>
                      <a:pt x="31" y="0"/>
                      <a:pt x="29" y="1"/>
                    </a:cubicBezTo>
                    <a:cubicBezTo>
                      <a:pt x="25" y="1"/>
                      <a:pt x="22" y="6"/>
                      <a:pt x="18" y="7"/>
                    </a:cubicBezTo>
                    <a:cubicBezTo>
                      <a:pt x="18" y="9"/>
                      <a:pt x="21" y="9"/>
                      <a:pt x="23" y="10"/>
                    </a:cubicBezTo>
                    <a:cubicBezTo>
                      <a:pt x="23" y="12"/>
                      <a:pt x="22" y="12"/>
                      <a:pt x="22" y="13"/>
                    </a:cubicBezTo>
                    <a:cubicBezTo>
                      <a:pt x="21" y="15"/>
                      <a:pt x="19" y="14"/>
                      <a:pt x="19" y="16"/>
                    </a:cubicBezTo>
                    <a:cubicBezTo>
                      <a:pt x="20" y="19"/>
                      <a:pt x="17" y="22"/>
                      <a:pt x="16" y="24"/>
                    </a:cubicBezTo>
                    <a:cubicBezTo>
                      <a:pt x="15" y="27"/>
                      <a:pt x="13" y="28"/>
                      <a:pt x="13" y="31"/>
                    </a:cubicBezTo>
                    <a:cubicBezTo>
                      <a:pt x="11" y="33"/>
                      <a:pt x="9" y="34"/>
                      <a:pt x="9" y="36"/>
                    </a:cubicBezTo>
                    <a:cubicBezTo>
                      <a:pt x="8" y="38"/>
                      <a:pt x="8" y="40"/>
                      <a:pt x="10" y="41"/>
                    </a:cubicBezTo>
                    <a:cubicBezTo>
                      <a:pt x="9" y="44"/>
                      <a:pt x="5" y="43"/>
                      <a:pt x="3" y="44"/>
                    </a:cubicBezTo>
                    <a:cubicBezTo>
                      <a:pt x="2" y="45"/>
                      <a:pt x="1" y="45"/>
                      <a:pt x="0" y="46"/>
                    </a:cubicBezTo>
                    <a:cubicBezTo>
                      <a:pt x="4" y="47"/>
                      <a:pt x="7" y="51"/>
                      <a:pt x="11" y="48"/>
                    </a:cubicBezTo>
                    <a:cubicBezTo>
                      <a:pt x="13" y="45"/>
                      <a:pt x="16" y="47"/>
                      <a:pt x="18" y="44"/>
                    </a:cubicBezTo>
                    <a:cubicBezTo>
                      <a:pt x="20" y="45"/>
                      <a:pt x="20" y="43"/>
                      <a:pt x="21" y="43"/>
                    </a:cubicBezTo>
                    <a:cubicBezTo>
                      <a:pt x="24" y="44"/>
                      <a:pt x="24" y="41"/>
                      <a:pt x="26" y="42"/>
                    </a:cubicBezTo>
                    <a:cubicBezTo>
                      <a:pt x="26" y="42"/>
                      <a:pt x="26" y="42"/>
                      <a:pt x="26" y="43"/>
                    </a:cubicBezTo>
                    <a:cubicBezTo>
                      <a:pt x="26" y="47"/>
                      <a:pt x="26" y="51"/>
                      <a:pt x="25" y="55"/>
                    </a:cubicBezTo>
                    <a:cubicBezTo>
                      <a:pt x="26" y="60"/>
                      <a:pt x="24" y="68"/>
                      <a:pt x="27" y="72"/>
                    </a:cubicBezTo>
                    <a:cubicBezTo>
                      <a:pt x="28" y="72"/>
                      <a:pt x="28" y="72"/>
                      <a:pt x="28" y="72"/>
                    </a:cubicBezTo>
                    <a:cubicBezTo>
                      <a:pt x="29" y="72"/>
                      <a:pt x="29" y="70"/>
                      <a:pt x="29" y="69"/>
                    </a:cubicBezTo>
                    <a:cubicBezTo>
                      <a:pt x="30" y="67"/>
                      <a:pt x="29" y="64"/>
                      <a:pt x="31" y="62"/>
                    </a:cubicBezTo>
                    <a:cubicBezTo>
                      <a:pt x="31" y="60"/>
                      <a:pt x="30" y="56"/>
                      <a:pt x="31" y="54"/>
                    </a:cubicBezTo>
                    <a:cubicBezTo>
                      <a:pt x="31" y="49"/>
                      <a:pt x="32" y="45"/>
                      <a:pt x="32" y="40"/>
                    </a:cubicBezTo>
                    <a:cubicBezTo>
                      <a:pt x="33" y="39"/>
                      <a:pt x="36" y="39"/>
                      <a:pt x="37" y="38"/>
                    </a:cubicBezTo>
                    <a:cubicBezTo>
                      <a:pt x="36" y="37"/>
                      <a:pt x="34" y="38"/>
                      <a:pt x="33" y="37"/>
                    </a:cubicBezTo>
                    <a:cubicBezTo>
                      <a:pt x="33" y="37"/>
                      <a:pt x="33" y="37"/>
                      <a:pt x="33" y="37"/>
                    </a:cubicBezTo>
                    <a:cubicBezTo>
                      <a:pt x="33" y="37"/>
                      <a:pt x="33" y="37"/>
                      <a:pt x="33" y="37"/>
                    </a:cubicBezTo>
                    <a:close/>
                    <a:moveTo>
                      <a:pt x="27" y="32"/>
                    </a:moveTo>
                    <a:cubicBezTo>
                      <a:pt x="26" y="35"/>
                      <a:pt x="21" y="32"/>
                      <a:pt x="21" y="36"/>
                    </a:cubicBezTo>
                    <a:cubicBezTo>
                      <a:pt x="23" y="37"/>
                      <a:pt x="25" y="35"/>
                      <a:pt x="27" y="37"/>
                    </a:cubicBezTo>
                    <a:cubicBezTo>
                      <a:pt x="26" y="38"/>
                      <a:pt x="26" y="39"/>
                      <a:pt x="25" y="39"/>
                    </a:cubicBezTo>
                    <a:cubicBezTo>
                      <a:pt x="24" y="39"/>
                      <a:pt x="23" y="39"/>
                      <a:pt x="22" y="39"/>
                    </a:cubicBezTo>
                    <a:cubicBezTo>
                      <a:pt x="20" y="40"/>
                      <a:pt x="18" y="41"/>
                      <a:pt x="15" y="41"/>
                    </a:cubicBezTo>
                    <a:cubicBezTo>
                      <a:pt x="15" y="40"/>
                      <a:pt x="13" y="41"/>
                      <a:pt x="12" y="41"/>
                    </a:cubicBezTo>
                    <a:cubicBezTo>
                      <a:pt x="12" y="41"/>
                      <a:pt x="11" y="42"/>
                      <a:pt x="11" y="41"/>
                    </a:cubicBezTo>
                    <a:cubicBezTo>
                      <a:pt x="10" y="39"/>
                      <a:pt x="13" y="39"/>
                      <a:pt x="14" y="37"/>
                    </a:cubicBezTo>
                    <a:cubicBezTo>
                      <a:pt x="16" y="33"/>
                      <a:pt x="20" y="30"/>
                      <a:pt x="21" y="26"/>
                    </a:cubicBezTo>
                    <a:cubicBezTo>
                      <a:pt x="23" y="25"/>
                      <a:pt x="23" y="22"/>
                      <a:pt x="25" y="21"/>
                    </a:cubicBezTo>
                    <a:cubicBezTo>
                      <a:pt x="28" y="24"/>
                      <a:pt x="27" y="28"/>
                      <a:pt x="27" y="32"/>
                    </a:cubicBezTo>
                    <a:cubicBezTo>
                      <a:pt x="27" y="32"/>
                      <a:pt x="27" y="32"/>
                      <a:pt x="27" y="32"/>
                    </a:cubicBezTo>
                    <a:close/>
                  </a:path>
                </a:pathLst>
              </a:custGeom>
              <a:solidFill>
                <a:srgbClr val="04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4" name="Freeform 69"/>
              <p:cNvSpPr/>
              <p:nvPr/>
            </p:nvSpPr>
            <p:spPr bwMode="auto">
              <a:xfrm>
                <a:off x="6929437" y="5297489"/>
                <a:ext cx="84138" cy="41275"/>
              </a:xfrm>
              <a:custGeom>
                <a:avLst/>
                <a:gdLst>
                  <a:gd name="T0" fmla="*/ 8 w 10"/>
                  <a:gd name="T1" fmla="*/ 1 h 5"/>
                  <a:gd name="T2" fmla="*/ 0 w 10"/>
                  <a:gd name="T3" fmla="*/ 2 h 5"/>
                  <a:gd name="T4" fmla="*/ 1 w 10"/>
                  <a:gd name="T5" fmla="*/ 3 h 5"/>
                  <a:gd name="T6" fmla="*/ 5 w 10"/>
                  <a:gd name="T7" fmla="*/ 4 h 5"/>
                  <a:gd name="T8" fmla="*/ 5 w 10"/>
                  <a:gd name="T9" fmla="*/ 4 h 5"/>
                  <a:gd name="T10" fmla="*/ 6 w 10"/>
                  <a:gd name="T11" fmla="*/ 4 h 5"/>
                  <a:gd name="T12" fmla="*/ 6 w 10"/>
                  <a:gd name="T13" fmla="*/ 4 h 5"/>
                  <a:gd name="T14" fmla="*/ 9 w 10"/>
                  <a:gd name="T15" fmla="*/ 4 h 5"/>
                  <a:gd name="T16" fmla="*/ 8 w 10"/>
                  <a:gd name="T17" fmla="*/ 1 h 5"/>
                  <a:gd name="T18" fmla="*/ 8 w 10"/>
                  <a:gd name="T19" fmla="*/ 1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" h="5">
                    <a:moveTo>
                      <a:pt x="8" y="1"/>
                    </a:moveTo>
                    <a:cubicBezTo>
                      <a:pt x="5" y="1"/>
                      <a:pt x="1" y="0"/>
                      <a:pt x="0" y="2"/>
                    </a:cubicBezTo>
                    <a:cubicBezTo>
                      <a:pt x="0" y="3"/>
                      <a:pt x="1" y="3"/>
                      <a:pt x="1" y="3"/>
                    </a:cubicBezTo>
                    <a:cubicBezTo>
                      <a:pt x="3" y="3"/>
                      <a:pt x="4" y="4"/>
                      <a:pt x="5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7" y="4"/>
                      <a:pt x="8" y="5"/>
                      <a:pt x="9" y="4"/>
                    </a:cubicBezTo>
                    <a:cubicBezTo>
                      <a:pt x="10" y="2"/>
                      <a:pt x="8" y="2"/>
                      <a:pt x="8" y="1"/>
                    </a:cubicBezTo>
                    <a:cubicBezTo>
                      <a:pt x="8" y="1"/>
                      <a:pt x="8" y="1"/>
                      <a:pt x="8" y="1"/>
                    </a:cubicBezTo>
                    <a:close/>
                  </a:path>
                </a:pathLst>
              </a:custGeom>
              <a:solidFill>
                <a:srgbClr val="04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5" name="Freeform 70"/>
              <p:cNvSpPr>
                <a:spLocks noEditPoints="1"/>
              </p:cNvSpPr>
              <p:nvPr/>
            </p:nvSpPr>
            <p:spPr bwMode="auto">
              <a:xfrm>
                <a:off x="6599237" y="5705476"/>
                <a:ext cx="447675" cy="476250"/>
              </a:xfrm>
              <a:custGeom>
                <a:avLst/>
                <a:gdLst>
                  <a:gd name="T0" fmla="*/ 48 w 53"/>
                  <a:gd name="T1" fmla="*/ 36 h 57"/>
                  <a:gd name="T2" fmla="*/ 45 w 53"/>
                  <a:gd name="T3" fmla="*/ 34 h 57"/>
                  <a:gd name="T4" fmla="*/ 43 w 53"/>
                  <a:gd name="T5" fmla="*/ 33 h 57"/>
                  <a:gd name="T6" fmla="*/ 31 w 53"/>
                  <a:gd name="T7" fmla="*/ 32 h 57"/>
                  <a:gd name="T8" fmla="*/ 31 w 53"/>
                  <a:gd name="T9" fmla="*/ 23 h 57"/>
                  <a:gd name="T10" fmla="*/ 30 w 53"/>
                  <a:gd name="T11" fmla="*/ 23 h 57"/>
                  <a:gd name="T12" fmla="*/ 32 w 53"/>
                  <a:gd name="T13" fmla="*/ 20 h 57"/>
                  <a:gd name="T14" fmla="*/ 42 w 53"/>
                  <a:gd name="T15" fmla="*/ 12 h 57"/>
                  <a:gd name="T16" fmla="*/ 38 w 53"/>
                  <a:gd name="T17" fmla="*/ 5 h 57"/>
                  <a:gd name="T18" fmla="*/ 34 w 53"/>
                  <a:gd name="T19" fmla="*/ 5 h 57"/>
                  <a:gd name="T20" fmla="*/ 26 w 53"/>
                  <a:gd name="T21" fmla="*/ 7 h 57"/>
                  <a:gd name="T22" fmla="*/ 23 w 53"/>
                  <a:gd name="T23" fmla="*/ 4 h 57"/>
                  <a:gd name="T24" fmla="*/ 20 w 53"/>
                  <a:gd name="T25" fmla="*/ 9 h 57"/>
                  <a:gd name="T26" fmla="*/ 13 w 53"/>
                  <a:gd name="T27" fmla="*/ 12 h 57"/>
                  <a:gd name="T28" fmla="*/ 6 w 53"/>
                  <a:gd name="T29" fmla="*/ 12 h 57"/>
                  <a:gd name="T30" fmla="*/ 4 w 53"/>
                  <a:gd name="T31" fmla="*/ 15 h 57"/>
                  <a:gd name="T32" fmla="*/ 0 w 53"/>
                  <a:gd name="T33" fmla="*/ 21 h 57"/>
                  <a:gd name="T34" fmla="*/ 2 w 53"/>
                  <a:gd name="T35" fmla="*/ 24 h 57"/>
                  <a:gd name="T36" fmla="*/ 3 w 53"/>
                  <a:gd name="T37" fmla="*/ 25 h 57"/>
                  <a:gd name="T38" fmla="*/ 7 w 53"/>
                  <a:gd name="T39" fmla="*/ 26 h 57"/>
                  <a:gd name="T40" fmla="*/ 13 w 53"/>
                  <a:gd name="T41" fmla="*/ 17 h 57"/>
                  <a:gd name="T42" fmla="*/ 19 w 53"/>
                  <a:gd name="T43" fmla="*/ 14 h 57"/>
                  <a:gd name="T44" fmla="*/ 18 w 53"/>
                  <a:gd name="T45" fmla="*/ 17 h 57"/>
                  <a:gd name="T46" fmla="*/ 16 w 53"/>
                  <a:gd name="T47" fmla="*/ 23 h 57"/>
                  <a:gd name="T48" fmla="*/ 15 w 53"/>
                  <a:gd name="T49" fmla="*/ 36 h 57"/>
                  <a:gd name="T50" fmla="*/ 3 w 53"/>
                  <a:gd name="T51" fmla="*/ 46 h 57"/>
                  <a:gd name="T52" fmla="*/ 5 w 53"/>
                  <a:gd name="T53" fmla="*/ 51 h 57"/>
                  <a:gd name="T54" fmla="*/ 11 w 53"/>
                  <a:gd name="T55" fmla="*/ 52 h 57"/>
                  <a:gd name="T56" fmla="*/ 12 w 53"/>
                  <a:gd name="T57" fmla="*/ 52 h 57"/>
                  <a:gd name="T58" fmla="*/ 18 w 53"/>
                  <a:gd name="T59" fmla="*/ 49 h 57"/>
                  <a:gd name="T60" fmla="*/ 26 w 53"/>
                  <a:gd name="T61" fmla="*/ 48 h 57"/>
                  <a:gd name="T62" fmla="*/ 30 w 53"/>
                  <a:gd name="T63" fmla="*/ 48 h 57"/>
                  <a:gd name="T64" fmla="*/ 35 w 53"/>
                  <a:gd name="T65" fmla="*/ 42 h 57"/>
                  <a:gd name="T66" fmla="*/ 34 w 53"/>
                  <a:gd name="T67" fmla="*/ 34 h 57"/>
                  <a:gd name="T68" fmla="*/ 40 w 53"/>
                  <a:gd name="T69" fmla="*/ 36 h 57"/>
                  <a:gd name="T70" fmla="*/ 41 w 53"/>
                  <a:gd name="T71" fmla="*/ 46 h 57"/>
                  <a:gd name="T72" fmla="*/ 32 w 53"/>
                  <a:gd name="T73" fmla="*/ 53 h 57"/>
                  <a:gd name="T74" fmla="*/ 26 w 53"/>
                  <a:gd name="T75" fmla="*/ 56 h 57"/>
                  <a:gd name="T76" fmla="*/ 29 w 53"/>
                  <a:gd name="T77" fmla="*/ 55 h 57"/>
                  <a:gd name="T78" fmla="*/ 33 w 53"/>
                  <a:gd name="T79" fmla="*/ 55 h 57"/>
                  <a:gd name="T80" fmla="*/ 36 w 53"/>
                  <a:gd name="T81" fmla="*/ 54 h 57"/>
                  <a:gd name="T82" fmla="*/ 43 w 53"/>
                  <a:gd name="T83" fmla="*/ 52 h 57"/>
                  <a:gd name="T84" fmla="*/ 47 w 53"/>
                  <a:gd name="T85" fmla="*/ 48 h 57"/>
                  <a:gd name="T86" fmla="*/ 52 w 53"/>
                  <a:gd name="T87" fmla="*/ 43 h 57"/>
                  <a:gd name="T88" fmla="*/ 4 w 53"/>
                  <a:gd name="T89" fmla="*/ 23 h 57"/>
                  <a:gd name="T90" fmla="*/ 4 w 53"/>
                  <a:gd name="T91" fmla="*/ 22 h 57"/>
                  <a:gd name="T92" fmla="*/ 4 w 53"/>
                  <a:gd name="T93" fmla="*/ 23 h 57"/>
                  <a:gd name="T94" fmla="*/ 8 w 53"/>
                  <a:gd name="T95" fmla="*/ 45 h 57"/>
                  <a:gd name="T96" fmla="*/ 18 w 53"/>
                  <a:gd name="T97" fmla="*/ 42 h 57"/>
                  <a:gd name="T98" fmla="*/ 14 w 53"/>
                  <a:gd name="T99" fmla="*/ 47 h 57"/>
                  <a:gd name="T100" fmla="*/ 28 w 53"/>
                  <a:gd name="T101" fmla="*/ 33 h 57"/>
                  <a:gd name="T102" fmla="*/ 27 w 53"/>
                  <a:gd name="T103" fmla="*/ 31 h 57"/>
                  <a:gd name="T104" fmla="*/ 25 w 53"/>
                  <a:gd name="T105" fmla="*/ 23 h 57"/>
                  <a:gd name="T106" fmla="*/ 19 w 53"/>
                  <a:gd name="T107" fmla="*/ 31 h 57"/>
                  <a:gd name="T108" fmla="*/ 21 w 53"/>
                  <a:gd name="T109" fmla="*/ 16 h 57"/>
                  <a:gd name="T110" fmla="*/ 30 w 53"/>
                  <a:gd name="T111" fmla="*/ 8 h 57"/>
                  <a:gd name="T112" fmla="*/ 37 w 53"/>
                  <a:gd name="T113" fmla="*/ 8 h 57"/>
                  <a:gd name="T114" fmla="*/ 28 w 53"/>
                  <a:gd name="T115" fmla="*/ 17 h 57"/>
                  <a:gd name="T116" fmla="*/ 23 w 53"/>
                  <a:gd name="T117" fmla="*/ 23 h 57"/>
                  <a:gd name="T118" fmla="*/ 25 w 53"/>
                  <a:gd name="T119" fmla="*/ 43 h 57"/>
                  <a:gd name="T120" fmla="*/ 30 w 53"/>
                  <a:gd name="T121" fmla="*/ 37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53" h="57">
                    <a:moveTo>
                      <a:pt x="52" y="43"/>
                    </a:moveTo>
                    <a:cubicBezTo>
                      <a:pt x="51" y="42"/>
                      <a:pt x="51" y="40"/>
                      <a:pt x="51" y="38"/>
                    </a:cubicBezTo>
                    <a:cubicBezTo>
                      <a:pt x="49" y="39"/>
                      <a:pt x="49" y="37"/>
                      <a:pt x="48" y="36"/>
                    </a:cubicBezTo>
                    <a:cubicBezTo>
                      <a:pt x="48" y="35"/>
                      <a:pt x="47" y="34"/>
                      <a:pt x="46" y="34"/>
                    </a:cubicBezTo>
                    <a:cubicBezTo>
                      <a:pt x="46" y="34"/>
                      <a:pt x="46" y="34"/>
                      <a:pt x="46" y="34"/>
                    </a:cubicBezTo>
                    <a:cubicBezTo>
                      <a:pt x="45" y="34"/>
                      <a:pt x="45" y="34"/>
                      <a:pt x="45" y="34"/>
                    </a:cubicBezTo>
                    <a:cubicBezTo>
                      <a:pt x="45" y="34"/>
                      <a:pt x="45" y="34"/>
                      <a:pt x="45" y="34"/>
                    </a:cubicBezTo>
                    <a:cubicBezTo>
                      <a:pt x="45" y="33"/>
                      <a:pt x="44" y="33"/>
                      <a:pt x="44" y="33"/>
                    </a:cubicBezTo>
                    <a:cubicBezTo>
                      <a:pt x="44" y="33"/>
                      <a:pt x="43" y="32"/>
                      <a:pt x="43" y="33"/>
                    </a:cubicBezTo>
                    <a:cubicBezTo>
                      <a:pt x="43" y="32"/>
                      <a:pt x="42" y="33"/>
                      <a:pt x="41" y="32"/>
                    </a:cubicBezTo>
                    <a:cubicBezTo>
                      <a:pt x="40" y="32"/>
                      <a:pt x="40" y="31"/>
                      <a:pt x="39" y="31"/>
                    </a:cubicBezTo>
                    <a:cubicBezTo>
                      <a:pt x="36" y="33"/>
                      <a:pt x="34" y="31"/>
                      <a:pt x="31" y="32"/>
                    </a:cubicBezTo>
                    <a:cubicBezTo>
                      <a:pt x="31" y="31"/>
                      <a:pt x="29" y="30"/>
                      <a:pt x="29" y="29"/>
                    </a:cubicBezTo>
                    <a:cubicBezTo>
                      <a:pt x="29" y="29"/>
                      <a:pt x="28" y="29"/>
                      <a:pt x="28" y="28"/>
                    </a:cubicBezTo>
                    <a:cubicBezTo>
                      <a:pt x="29" y="27"/>
                      <a:pt x="29" y="25"/>
                      <a:pt x="31" y="23"/>
                    </a:cubicBezTo>
                    <a:cubicBezTo>
                      <a:pt x="31" y="23"/>
                      <a:pt x="31" y="23"/>
                      <a:pt x="31" y="23"/>
                    </a:cubicBezTo>
                    <a:cubicBezTo>
                      <a:pt x="30" y="23"/>
                      <a:pt x="30" y="23"/>
                      <a:pt x="30" y="23"/>
                    </a:cubicBezTo>
                    <a:cubicBezTo>
                      <a:pt x="30" y="23"/>
                      <a:pt x="30" y="23"/>
                      <a:pt x="30" y="23"/>
                    </a:cubicBezTo>
                    <a:cubicBezTo>
                      <a:pt x="29" y="23"/>
                      <a:pt x="27" y="22"/>
                      <a:pt x="27" y="21"/>
                    </a:cubicBezTo>
                    <a:cubicBezTo>
                      <a:pt x="27" y="21"/>
                      <a:pt x="28" y="20"/>
                      <a:pt x="29" y="20"/>
                    </a:cubicBezTo>
                    <a:cubicBezTo>
                      <a:pt x="30" y="21"/>
                      <a:pt x="31" y="20"/>
                      <a:pt x="32" y="20"/>
                    </a:cubicBezTo>
                    <a:cubicBezTo>
                      <a:pt x="33" y="20"/>
                      <a:pt x="34" y="20"/>
                      <a:pt x="35" y="19"/>
                    </a:cubicBezTo>
                    <a:cubicBezTo>
                      <a:pt x="35" y="19"/>
                      <a:pt x="35" y="18"/>
                      <a:pt x="36" y="17"/>
                    </a:cubicBezTo>
                    <a:cubicBezTo>
                      <a:pt x="39" y="17"/>
                      <a:pt x="39" y="14"/>
                      <a:pt x="42" y="12"/>
                    </a:cubicBezTo>
                    <a:cubicBezTo>
                      <a:pt x="42" y="11"/>
                      <a:pt x="42" y="10"/>
                      <a:pt x="43" y="9"/>
                    </a:cubicBezTo>
                    <a:cubicBezTo>
                      <a:pt x="43" y="9"/>
                      <a:pt x="42" y="8"/>
                      <a:pt x="42" y="8"/>
                    </a:cubicBezTo>
                    <a:cubicBezTo>
                      <a:pt x="42" y="6"/>
                      <a:pt x="39" y="7"/>
                      <a:pt x="38" y="5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4" y="5"/>
                      <a:pt x="34" y="5"/>
                      <a:pt x="34" y="5"/>
                    </a:cubicBezTo>
                    <a:cubicBezTo>
                      <a:pt x="34" y="5"/>
                      <a:pt x="34" y="5"/>
                      <a:pt x="34" y="5"/>
                    </a:cubicBezTo>
                    <a:cubicBezTo>
                      <a:pt x="33" y="5"/>
                      <a:pt x="31" y="5"/>
                      <a:pt x="30" y="6"/>
                    </a:cubicBezTo>
                    <a:cubicBezTo>
                      <a:pt x="30" y="6"/>
                      <a:pt x="29" y="6"/>
                      <a:pt x="29" y="6"/>
                    </a:cubicBezTo>
                    <a:cubicBezTo>
                      <a:pt x="28" y="6"/>
                      <a:pt x="28" y="8"/>
                      <a:pt x="26" y="7"/>
                    </a:cubicBezTo>
                    <a:cubicBezTo>
                      <a:pt x="25" y="5"/>
                      <a:pt x="28" y="4"/>
                      <a:pt x="28" y="2"/>
                    </a:cubicBezTo>
                    <a:cubicBezTo>
                      <a:pt x="27" y="1"/>
                      <a:pt x="26" y="0"/>
                      <a:pt x="25" y="0"/>
                    </a:cubicBezTo>
                    <a:cubicBezTo>
                      <a:pt x="24" y="2"/>
                      <a:pt x="23" y="3"/>
                      <a:pt x="23" y="4"/>
                    </a:cubicBezTo>
                    <a:cubicBezTo>
                      <a:pt x="22" y="6"/>
                      <a:pt x="21" y="8"/>
                      <a:pt x="20" y="9"/>
                    </a:cubicBezTo>
                    <a:cubicBezTo>
                      <a:pt x="20" y="9"/>
                      <a:pt x="20" y="9"/>
                      <a:pt x="20" y="9"/>
                    </a:cubicBezTo>
                    <a:cubicBezTo>
                      <a:pt x="20" y="9"/>
                      <a:pt x="20" y="9"/>
                      <a:pt x="20" y="9"/>
                    </a:cubicBezTo>
                    <a:cubicBezTo>
                      <a:pt x="20" y="9"/>
                      <a:pt x="20" y="9"/>
                      <a:pt x="20" y="9"/>
                    </a:cubicBezTo>
                    <a:cubicBezTo>
                      <a:pt x="19" y="9"/>
                      <a:pt x="18" y="9"/>
                      <a:pt x="18" y="10"/>
                    </a:cubicBezTo>
                    <a:cubicBezTo>
                      <a:pt x="16" y="10"/>
                      <a:pt x="16" y="13"/>
                      <a:pt x="13" y="12"/>
                    </a:cubicBezTo>
                    <a:cubicBezTo>
                      <a:pt x="11" y="13"/>
                      <a:pt x="11" y="16"/>
                      <a:pt x="8" y="16"/>
                    </a:cubicBezTo>
                    <a:cubicBezTo>
                      <a:pt x="6" y="15"/>
                      <a:pt x="6" y="13"/>
                      <a:pt x="6" y="12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5" y="13"/>
                      <a:pt x="4" y="14"/>
                      <a:pt x="4" y="15"/>
                    </a:cubicBezTo>
                    <a:cubicBezTo>
                      <a:pt x="2" y="16"/>
                      <a:pt x="3" y="19"/>
                      <a:pt x="1" y="20"/>
                    </a:cubicBezTo>
                    <a:cubicBezTo>
                      <a:pt x="1" y="20"/>
                      <a:pt x="1" y="20"/>
                      <a:pt x="0" y="20"/>
                    </a:cubicBezTo>
                    <a:cubicBezTo>
                      <a:pt x="0" y="20"/>
                      <a:pt x="0" y="21"/>
                      <a:pt x="0" y="21"/>
                    </a:cubicBezTo>
                    <a:cubicBezTo>
                      <a:pt x="2" y="22"/>
                      <a:pt x="1" y="23"/>
                      <a:pt x="2" y="24"/>
                    </a:cubicBezTo>
                    <a:cubicBezTo>
                      <a:pt x="2" y="24"/>
                      <a:pt x="2" y="24"/>
                      <a:pt x="2" y="24"/>
                    </a:cubicBezTo>
                    <a:cubicBezTo>
                      <a:pt x="2" y="24"/>
                      <a:pt x="2" y="24"/>
                      <a:pt x="2" y="24"/>
                    </a:cubicBezTo>
                    <a:cubicBezTo>
                      <a:pt x="2" y="24"/>
                      <a:pt x="2" y="24"/>
                      <a:pt x="2" y="24"/>
                    </a:cubicBezTo>
                    <a:cubicBezTo>
                      <a:pt x="3" y="24"/>
                      <a:pt x="3" y="24"/>
                      <a:pt x="4" y="24"/>
                    </a:cubicBezTo>
                    <a:cubicBezTo>
                      <a:pt x="4" y="24"/>
                      <a:pt x="4" y="25"/>
                      <a:pt x="3" y="25"/>
                    </a:cubicBezTo>
                    <a:cubicBezTo>
                      <a:pt x="3" y="26"/>
                      <a:pt x="4" y="25"/>
                      <a:pt x="5" y="26"/>
                    </a:cubicBezTo>
                    <a:cubicBezTo>
                      <a:pt x="5" y="27"/>
                      <a:pt x="5" y="27"/>
                      <a:pt x="6" y="28"/>
                    </a:cubicBezTo>
                    <a:cubicBezTo>
                      <a:pt x="7" y="28"/>
                      <a:pt x="7" y="26"/>
                      <a:pt x="7" y="26"/>
                    </a:cubicBezTo>
                    <a:cubicBezTo>
                      <a:pt x="9" y="25"/>
                      <a:pt x="7" y="24"/>
                      <a:pt x="9" y="23"/>
                    </a:cubicBezTo>
                    <a:cubicBezTo>
                      <a:pt x="9" y="22"/>
                      <a:pt x="9" y="21"/>
                      <a:pt x="10" y="20"/>
                    </a:cubicBezTo>
                    <a:cubicBezTo>
                      <a:pt x="10" y="18"/>
                      <a:pt x="13" y="19"/>
                      <a:pt x="13" y="17"/>
                    </a:cubicBezTo>
                    <a:cubicBezTo>
                      <a:pt x="14" y="15"/>
                      <a:pt x="17" y="15"/>
                      <a:pt x="18" y="14"/>
                    </a:cubicBezTo>
                    <a:cubicBezTo>
                      <a:pt x="18" y="14"/>
                      <a:pt x="18" y="14"/>
                      <a:pt x="18" y="14"/>
                    </a:cubicBezTo>
                    <a:cubicBezTo>
                      <a:pt x="19" y="14"/>
                      <a:pt x="19" y="14"/>
                      <a:pt x="19" y="14"/>
                    </a:cubicBezTo>
                    <a:cubicBezTo>
                      <a:pt x="18" y="15"/>
                      <a:pt x="18" y="15"/>
                      <a:pt x="18" y="15"/>
                    </a:cubicBezTo>
                    <a:cubicBezTo>
                      <a:pt x="18" y="15"/>
                      <a:pt x="18" y="15"/>
                      <a:pt x="18" y="15"/>
                    </a:cubicBezTo>
                    <a:cubicBezTo>
                      <a:pt x="18" y="16"/>
                      <a:pt x="18" y="16"/>
                      <a:pt x="18" y="17"/>
                    </a:cubicBezTo>
                    <a:cubicBezTo>
                      <a:pt x="18" y="17"/>
                      <a:pt x="18" y="17"/>
                      <a:pt x="18" y="17"/>
                    </a:cubicBezTo>
                    <a:cubicBezTo>
                      <a:pt x="16" y="23"/>
                      <a:pt x="16" y="23"/>
                      <a:pt x="16" y="23"/>
                    </a:cubicBezTo>
                    <a:cubicBezTo>
                      <a:pt x="16" y="23"/>
                      <a:pt x="16" y="23"/>
                      <a:pt x="16" y="23"/>
                    </a:cubicBezTo>
                    <a:cubicBezTo>
                      <a:pt x="16" y="25"/>
                      <a:pt x="15" y="26"/>
                      <a:pt x="15" y="28"/>
                    </a:cubicBezTo>
                    <a:cubicBezTo>
                      <a:pt x="15" y="29"/>
                      <a:pt x="15" y="31"/>
                      <a:pt x="14" y="33"/>
                    </a:cubicBezTo>
                    <a:cubicBezTo>
                      <a:pt x="15" y="34"/>
                      <a:pt x="15" y="35"/>
                      <a:pt x="15" y="36"/>
                    </a:cubicBezTo>
                    <a:cubicBezTo>
                      <a:pt x="14" y="38"/>
                      <a:pt x="11" y="38"/>
                      <a:pt x="9" y="39"/>
                    </a:cubicBezTo>
                    <a:cubicBezTo>
                      <a:pt x="8" y="39"/>
                      <a:pt x="8" y="41"/>
                      <a:pt x="7" y="40"/>
                    </a:cubicBezTo>
                    <a:cubicBezTo>
                      <a:pt x="5" y="42"/>
                      <a:pt x="3" y="44"/>
                      <a:pt x="3" y="46"/>
                    </a:cubicBezTo>
                    <a:cubicBezTo>
                      <a:pt x="3" y="47"/>
                      <a:pt x="2" y="49"/>
                      <a:pt x="4" y="49"/>
                    </a:cubicBezTo>
                    <a:cubicBezTo>
                      <a:pt x="4" y="49"/>
                      <a:pt x="4" y="48"/>
                      <a:pt x="5" y="49"/>
                    </a:cubicBezTo>
                    <a:cubicBezTo>
                      <a:pt x="5" y="49"/>
                      <a:pt x="5" y="50"/>
                      <a:pt x="5" y="51"/>
                    </a:cubicBezTo>
                    <a:cubicBezTo>
                      <a:pt x="6" y="51"/>
                      <a:pt x="6" y="51"/>
                      <a:pt x="6" y="52"/>
                    </a:cubicBezTo>
                    <a:cubicBezTo>
                      <a:pt x="7" y="52"/>
                      <a:pt x="8" y="52"/>
                      <a:pt x="9" y="53"/>
                    </a:cubicBezTo>
                    <a:cubicBezTo>
                      <a:pt x="10" y="52"/>
                      <a:pt x="10" y="53"/>
                      <a:pt x="11" y="52"/>
                    </a:cubicBezTo>
                    <a:cubicBezTo>
                      <a:pt x="11" y="53"/>
                      <a:pt x="12" y="53"/>
                      <a:pt x="11" y="53"/>
                    </a:cubicBezTo>
                    <a:cubicBezTo>
                      <a:pt x="11" y="53"/>
                      <a:pt x="11" y="53"/>
                      <a:pt x="11" y="53"/>
                    </a:cubicBezTo>
                    <a:cubicBezTo>
                      <a:pt x="12" y="52"/>
                      <a:pt x="12" y="52"/>
                      <a:pt x="12" y="52"/>
                    </a:cubicBezTo>
                    <a:cubicBezTo>
                      <a:pt x="12" y="52"/>
                      <a:pt x="12" y="52"/>
                      <a:pt x="12" y="52"/>
                    </a:cubicBezTo>
                    <a:cubicBezTo>
                      <a:pt x="13" y="52"/>
                      <a:pt x="14" y="54"/>
                      <a:pt x="15" y="52"/>
                    </a:cubicBezTo>
                    <a:cubicBezTo>
                      <a:pt x="17" y="52"/>
                      <a:pt x="16" y="50"/>
                      <a:pt x="18" y="49"/>
                    </a:cubicBezTo>
                    <a:cubicBezTo>
                      <a:pt x="19" y="49"/>
                      <a:pt x="20" y="48"/>
                      <a:pt x="21" y="47"/>
                    </a:cubicBezTo>
                    <a:cubicBezTo>
                      <a:pt x="23" y="46"/>
                      <a:pt x="24" y="47"/>
                      <a:pt x="25" y="48"/>
                    </a:cubicBezTo>
                    <a:cubicBezTo>
                      <a:pt x="25" y="48"/>
                      <a:pt x="26" y="48"/>
                      <a:pt x="26" y="48"/>
                    </a:cubicBezTo>
                    <a:cubicBezTo>
                      <a:pt x="27" y="48"/>
                      <a:pt x="28" y="48"/>
                      <a:pt x="28" y="49"/>
                    </a:cubicBezTo>
                    <a:cubicBezTo>
                      <a:pt x="29" y="49"/>
                      <a:pt x="30" y="49"/>
                      <a:pt x="30" y="49"/>
                    </a:cubicBezTo>
                    <a:cubicBezTo>
                      <a:pt x="30" y="49"/>
                      <a:pt x="30" y="48"/>
                      <a:pt x="30" y="48"/>
                    </a:cubicBezTo>
                    <a:cubicBezTo>
                      <a:pt x="31" y="46"/>
                      <a:pt x="32" y="46"/>
                      <a:pt x="33" y="46"/>
                    </a:cubicBezTo>
                    <a:cubicBezTo>
                      <a:pt x="33" y="44"/>
                      <a:pt x="35" y="43"/>
                      <a:pt x="36" y="42"/>
                    </a:cubicBezTo>
                    <a:cubicBezTo>
                      <a:pt x="36" y="42"/>
                      <a:pt x="35" y="42"/>
                      <a:pt x="35" y="42"/>
                    </a:cubicBezTo>
                    <a:cubicBezTo>
                      <a:pt x="34" y="41"/>
                      <a:pt x="34" y="40"/>
                      <a:pt x="34" y="40"/>
                    </a:cubicBezTo>
                    <a:cubicBezTo>
                      <a:pt x="32" y="38"/>
                      <a:pt x="32" y="36"/>
                      <a:pt x="32" y="34"/>
                    </a:cubicBezTo>
                    <a:cubicBezTo>
                      <a:pt x="33" y="35"/>
                      <a:pt x="33" y="34"/>
                      <a:pt x="34" y="34"/>
                    </a:cubicBezTo>
                    <a:cubicBezTo>
                      <a:pt x="36" y="34"/>
                      <a:pt x="37" y="35"/>
                      <a:pt x="38" y="36"/>
                    </a:cubicBezTo>
                    <a:cubicBezTo>
                      <a:pt x="39" y="37"/>
                      <a:pt x="39" y="35"/>
                      <a:pt x="40" y="35"/>
                    </a:cubicBezTo>
                    <a:cubicBezTo>
                      <a:pt x="40" y="36"/>
                      <a:pt x="40" y="36"/>
                      <a:pt x="40" y="36"/>
                    </a:cubicBezTo>
                    <a:cubicBezTo>
                      <a:pt x="42" y="35"/>
                      <a:pt x="44" y="37"/>
                      <a:pt x="45" y="38"/>
                    </a:cubicBezTo>
                    <a:cubicBezTo>
                      <a:pt x="46" y="40"/>
                      <a:pt x="45" y="40"/>
                      <a:pt x="44" y="41"/>
                    </a:cubicBezTo>
                    <a:cubicBezTo>
                      <a:pt x="43" y="42"/>
                      <a:pt x="43" y="44"/>
                      <a:pt x="41" y="46"/>
                    </a:cubicBezTo>
                    <a:cubicBezTo>
                      <a:pt x="40" y="46"/>
                      <a:pt x="40" y="48"/>
                      <a:pt x="39" y="47"/>
                    </a:cubicBezTo>
                    <a:cubicBezTo>
                      <a:pt x="37" y="48"/>
                      <a:pt x="37" y="51"/>
                      <a:pt x="35" y="50"/>
                    </a:cubicBezTo>
                    <a:cubicBezTo>
                      <a:pt x="34" y="52"/>
                      <a:pt x="32" y="51"/>
                      <a:pt x="32" y="53"/>
                    </a:cubicBezTo>
                    <a:cubicBezTo>
                      <a:pt x="30" y="53"/>
                      <a:pt x="30" y="54"/>
                      <a:pt x="29" y="55"/>
                    </a:cubicBezTo>
                    <a:cubicBezTo>
                      <a:pt x="28" y="53"/>
                      <a:pt x="27" y="55"/>
                      <a:pt x="26" y="55"/>
                    </a:cubicBezTo>
                    <a:cubicBezTo>
                      <a:pt x="26" y="55"/>
                      <a:pt x="25" y="56"/>
                      <a:pt x="26" y="56"/>
                    </a:cubicBezTo>
                    <a:cubicBezTo>
                      <a:pt x="26" y="56"/>
                      <a:pt x="26" y="55"/>
                      <a:pt x="27" y="55"/>
                    </a:cubicBezTo>
                    <a:cubicBezTo>
                      <a:pt x="27" y="55"/>
                      <a:pt x="27" y="55"/>
                      <a:pt x="27" y="56"/>
                    </a:cubicBezTo>
                    <a:cubicBezTo>
                      <a:pt x="28" y="56"/>
                      <a:pt x="29" y="56"/>
                      <a:pt x="29" y="55"/>
                    </a:cubicBezTo>
                    <a:cubicBezTo>
                      <a:pt x="30" y="55"/>
                      <a:pt x="30" y="55"/>
                      <a:pt x="30" y="56"/>
                    </a:cubicBezTo>
                    <a:cubicBezTo>
                      <a:pt x="30" y="57"/>
                      <a:pt x="31" y="56"/>
                      <a:pt x="32" y="56"/>
                    </a:cubicBezTo>
                    <a:cubicBezTo>
                      <a:pt x="32" y="56"/>
                      <a:pt x="33" y="56"/>
                      <a:pt x="33" y="55"/>
                    </a:cubicBezTo>
                    <a:cubicBezTo>
                      <a:pt x="33" y="55"/>
                      <a:pt x="32" y="55"/>
                      <a:pt x="32" y="55"/>
                    </a:cubicBezTo>
                    <a:cubicBezTo>
                      <a:pt x="33" y="54"/>
                      <a:pt x="33" y="56"/>
                      <a:pt x="34" y="55"/>
                    </a:cubicBezTo>
                    <a:cubicBezTo>
                      <a:pt x="35" y="54"/>
                      <a:pt x="36" y="55"/>
                      <a:pt x="36" y="54"/>
                    </a:cubicBezTo>
                    <a:cubicBezTo>
                      <a:pt x="38" y="54"/>
                      <a:pt x="38" y="52"/>
                      <a:pt x="40" y="53"/>
                    </a:cubicBezTo>
                    <a:cubicBezTo>
                      <a:pt x="40" y="53"/>
                      <a:pt x="41" y="53"/>
                      <a:pt x="41" y="52"/>
                    </a:cubicBezTo>
                    <a:cubicBezTo>
                      <a:pt x="41" y="52"/>
                      <a:pt x="42" y="52"/>
                      <a:pt x="43" y="52"/>
                    </a:cubicBezTo>
                    <a:cubicBezTo>
                      <a:pt x="43" y="52"/>
                      <a:pt x="43" y="51"/>
                      <a:pt x="44" y="50"/>
                    </a:cubicBezTo>
                    <a:cubicBezTo>
                      <a:pt x="44" y="50"/>
                      <a:pt x="44" y="51"/>
                      <a:pt x="45" y="51"/>
                    </a:cubicBezTo>
                    <a:cubicBezTo>
                      <a:pt x="46" y="50"/>
                      <a:pt x="47" y="49"/>
                      <a:pt x="47" y="48"/>
                    </a:cubicBezTo>
                    <a:cubicBezTo>
                      <a:pt x="47" y="47"/>
                      <a:pt x="48" y="48"/>
                      <a:pt x="49" y="47"/>
                    </a:cubicBezTo>
                    <a:cubicBezTo>
                      <a:pt x="51" y="48"/>
                      <a:pt x="51" y="45"/>
                      <a:pt x="52" y="46"/>
                    </a:cubicBezTo>
                    <a:cubicBezTo>
                      <a:pt x="52" y="45"/>
                      <a:pt x="53" y="44"/>
                      <a:pt x="52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3"/>
                      <a:pt x="52" y="43"/>
                      <a:pt x="52" y="43"/>
                    </a:cubicBezTo>
                    <a:close/>
                    <a:moveTo>
                      <a:pt x="4" y="23"/>
                    </a:moveTo>
                    <a:cubicBezTo>
                      <a:pt x="3" y="23"/>
                      <a:pt x="3" y="23"/>
                      <a:pt x="3" y="23"/>
                    </a:cubicBezTo>
                    <a:cubicBezTo>
                      <a:pt x="3" y="23"/>
                      <a:pt x="3" y="23"/>
                      <a:pt x="3" y="23"/>
                    </a:cubicBezTo>
                    <a:cubicBezTo>
                      <a:pt x="3" y="22"/>
                      <a:pt x="3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lose/>
                    <a:moveTo>
                      <a:pt x="14" y="47"/>
                    </a:moveTo>
                    <a:cubicBezTo>
                      <a:pt x="13" y="47"/>
                      <a:pt x="12" y="47"/>
                      <a:pt x="11" y="49"/>
                    </a:cubicBezTo>
                    <a:cubicBezTo>
                      <a:pt x="9" y="48"/>
                      <a:pt x="9" y="47"/>
                      <a:pt x="8" y="45"/>
                    </a:cubicBezTo>
                    <a:cubicBezTo>
                      <a:pt x="8" y="44"/>
                      <a:pt x="11" y="43"/>
                      <a:pt x="10" y="42"/>
                    </a:cubicBezTo>
                    <a:cubicBezTo>
                      <a:pt x="11" y="41"/>
                      <a:pt x="12" y="42"/>
                      <a:pt x="13" y="41"/>
                    </a:cubicBezTo>
                    <a:cubicBezTo>
                      <a:pt x="14" y="40"/>
                      <a:pt x="17" y="40"/>
                      <a:pt x="18" y="42"/>
                    </a:cubicBezTo>
                    <a:cubicBezTo>
                      <a:pt x="18" y="43"/>
                      <a:pt x="19" y="43"/>
                      <a:pt x="19" y="44"/>
                    </a:cubicBezTo>
                    <a:cubicBezTo>
                      <a:pt x="17" y="44"/>
                      <a:pt x="16" y="46"/>
                      <a:pt x="14" y="47"/>
                    </a:cubicBezTo>
                    <a:cubicBezTo>
                      <a:pt x="14" y="47"/>
                      <a:pt x="14" y="47"/>
                      <a:pt x="14" y="47"/>
                    </a:cubicBezTo>
                    <a:cubicBezTo>
                      <a:pt x="14" y="47"/>
                      <a:pt x="14" y="47"/>
                      <a:pt x="14" y="47"/>
                    </a:cubicBezTo>
                    <a:close/>
                    <a:moveTo>
                      <a:pt x="27" y="31"/>
                    </a:moveTo>
                    <a:cubicBezTo>
                      <a:pt x="28" y="31"/>
                      <a:pt x="28" y="32"/>
                      <a:pt x="28" y="33"/>
                    </a:cubicBezTo>
                    <a:cubicBezTo>
                      <a:pt x="28" y="33"/>
                      <a:pt x="28" y="33"/>
                      <a:pt x="27" y="33"/>
                    </a:cubicBezTo>
                    <a:cubicBezTo>
                      <a:pt x="27" y="33"/>
                      <a:pt x="27" y="32"/>
                      <a:pt x="27" y="31"/>
                    </a:cubicBezTo>
                    <a:cubicBezTo>
                      <a:pt x="27" y="31"/>
                      <a:pt x="27" y="31"/>
                      <a:pt x="27" y="31"/>
                    </a:cubicBezTo>
                    <a:cubicBezTo>
                      <a:pt x="27" y="31"/>
                      <a:pt x="27" y="31"/>
                      <a:pt x="27" y="31"/>
                    </a:cubicBezTo>
                    <a:close/>
                    <a:moveTo>
                      <a:pt x="23" y="23"/>
                    </a:moveTo>
                    <a:cubicBezTo>
                      <a:pt x="24" y="22"/>
                      <a:pt x="24" y="22"/>
                      <a:pt x="25" y="23"/>
                    </a:cubicBezTo>
                    <a:cubicBezTo>
                      <a:pt x="25" y="26"/>
                      <a:pt x="25" y="30"/>
                      <a:pt x="23" y="33"/>
                    </a:cubicBezTo>
                    <a:cubicBezTo>
                      <a:pt x="21" y="32"/>
                      <a:pt x="21" y="35"/>
                      <a:pt x="19" y="34"/>
                    </a:cubicBezTo>
                    <a:cubicBezTo>
                      <a:pt x="19" y="33"/>
                      <a:pt x="19" y="32"/>
                      <a:pt x="19" y="31"/>
                    </a:cubicBezTo>
                    <a:cubicBezTo>
                      <a:pt x="19" y="30"/>
                      <a:pt x="20" y="29"/>
                      <a:pt x="19" y="29"/>
                    </a:cubicBezTo>
                    <a:cubicBezTo>
                      <a:pt x="19" y="25"/>
                      <a:pt x="19" y="21"/>
                      <a:pt x="21" y="18"/>
                    </a:cubicBezTo>
                    <a:cubicBezTo>
                      <a:pt x="21" y="18"/>
                      <a:pt x="21" y="17"/>
                      <a:pt x="21" y="16"/>
                    </a:cubicBezTo>
                    <a:cubicBezTo>
                      <a:pt x="22" y="14"/>
                      <a:pt x="22" y="11"/>
                      <a:pt x="25" y="10"/>
                    </a:cubicBezTo>
                    <a:cubicBezTo>
                      <a:pt x="26" y="9"/>
                      <a:pt x="28" y="9"/>
                      <a:pt x="29" y="8"/>
                    </a:cubicBezTo>
                    <a:cubicBezTo>
                      <a:pt x="30" y="8"/>
                      <a:pt x="30" y="8"/>
                      <a:pt x="30" y="8"/>
                    </a:cubicBezTo>
                    <a:cubicBezTo>
                      <a:pt x="31" y="8"/>
                      <a:pt x="32" y="7"/>
                      <a:pt x="33" y="8"/>
                    </a:cubicBezTo>
                    <a:cubicBezTo>
                      <a:pt x="33" y="8"/>
                      <a:pt x="34" y="8"/>
                      <a:pt x="35" y="8"/>
                    </a:cubicBezTo>
                    <a:cubicBezTo>
                      <a:pt x="35" y="8"/>
                      <a:pt x="36" y="8"/>
                      <a:pt x="37" y="8"/>
                    </a:cubicBezTo>
                    <a:cubicBezTo>
                      <a:pt x="37" y="8"/>
                      <a:pt x="38" y="9"/>
                      <a:pt x="37" y="10"/>
                    </a:cubicBezTo>
                    <a:cubicBezTo>
                      <a:pt x="36" y="12"/>
                      <a:pt x="33" y="13"/>
                      <a:pt x="32" y="15"/>
                    </a:cubicBezTo>
                    <a:cubicBezTo>
                      <a:pt x="30" y="15"/>
                      <a:pt x="29" y="17"/>
                      <a:pt x="28" y="17"/>
                    </a:cubicBezTo>
                    <a:cubicBezTo>
                      <a:pt x="27" y="19"/>
                      <a:pt x="24" y="18"/>
                      <a:pt x="23" y="19"/>
                    </a:cubicBezTo>
                    <a:cubicBezTo>
                      <a:pt x="23" y="20"/>
                      <a:pt x="22" y="22"/>
                      <a:pt x="23" y="23"/>
                    </a:cubicBezTo>
                    <a:cubicBezTo>
                      <a:pt x="23" y="23"/>
                      <a:pt x="23" y="23"/>
                      <a:pt x="23" y="23"/>
                    </a:cubicBezTo>
                    <a:cubicBezTo>
                      <a:pt x="23" y="23"/>
                      <a:pt x="23" y="23"/>
                      <a:pt x="23" y="23"/>
                    </a:cubicBezTo>
                    <a:close/>
                    <a:moveTo>
                      <a:pt x="28" y="42"/>
                    </a:moveTo>
                    <a:cubicBezTo>
                      <a:pt x="27" y="42"/>
                      <a:pt x="27" y="43"/>
                      <a:pt x="25" y="43"/>
                    </a:cubicBezTo>
                    <a:cubicBezTo>
                      <a:pt x="25" y="40"/>
                      <a:pt x="25" y="37"/>
                      <a:pt x="27" y="36"/>
                    </a:cubicBezTo>
                    <a:cubicBezTo>
                      <a:pt x="27" y="36"/>
                      <a:pt x="27" y="35"/>
                      <a:pt x="27" y="36"/>
                    </a:cubicBezTo>
                    <a:cubicBezTo>
                      <a:pt x="29" y="34"/>
                      <a:pt x="29" y="37"/>
                      <a:pt x="30" y="37"/>
                    </a:cubicBezTo>
                    <a:cubicBezTo>
                      <a:pt x="29" y="39"/>
                      <a:pt x="30" y="41"/>
                      <a:pt x="28" y="42"/>
                    </a:cubicBezTo>
                    <a:cubicBezTo>
                      <a:pt x="28" y="42"/>
                      <a:pt x="28" y="42"/>
                      <a:pt x="28" y="42"/>
                    </a:cubicBezTo>
                    <a:close/>
                  </a:path>
                </a:pathLst>
              </a:custGeom>
              <a:solidFill>
                <a:srgbClr val="04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184" name="组合 183"/>
          <p:cNvGrpSpPr/>
          <p:nvPr/>
        </p:nvGrpSpPr>
        <p:grpSpPr>
          <a:xfrm>
            <a:off x="2749550" y="2425700"/>
            <a:ext cx="1010285" cy="3558540"/>
            <a:chOff x="4048116" y="826837"/>
            <a:chExt cx="866756" cy="4198260"/>
          </a:xfrm>
        </p:grpSpPr>
        <p:grpSp>
          <p:nvGrpSpPr>
            <p:cNvPr id="168" name="组合 167"/>
            <p:cNvGrpSpPr/>
            <p:nvPr/>
          </p:nvGrpSpPr>
          <p:grpSpPr>
            <a:xfrm>
              <a:off x="4048116" y="826837"/>
              <a:ext cx="866756" cy="4198260"/>
              <a:chOff x="8263596" y="1027765"/>
              <a:chExt cx="866756" cy="4198260"/>
            </a:xfrm>
          </p:grpSpPr>
          <p:grpSp>
            <p:nvGrpSpPr>
              <p:cNvPr id="169" name="组合 168"/>
              <p:cNvGrpSpPr/>
              <p:nvPr/>
            </p:nvGrpSpPr>
            <p:grpSpPr>
              <a:xfrm rot="16200000">
                <a:off x="8497000" y="4592673"/>
                <a:ext cx="399948" cy="866756"/>
                <a:chOff x="1097129" y="1821658"/>
                <a:chExt cx="522288" cy="1131888"/>
              </a:xfrm>
            </p:grpSpPr>
            <p:sp>
              <p:nvSpPr>
                <p:cNvPr id="177" name="Freeform 134"/>
                <p:cNvSpPr/>
                <p:nvPr/>
              </p:nvSpPr>
              <p:spPr bwMode="auto">
                <a:xfrm>
                  <a:off x="1097129" y="2840833"/>
                  <a:ext cx="522288" cy="112713"/>
                </a:xfrm>
                <a:custGeom>
                  <a:avLst/>
                  <a:gdLst>
                    <a:gd name="T0" fmla="*/ 100 w 201"/>
                    <a:gd name="T1" fmla="*/ 42 h 43"/>
                    <a:gd name="T2" fmla="*/ 24 w 201"/>
                    <a:gd name="T3" fmla="*/ 42 h 43"/>
                    <a:gd name="T4" fmla="*/ 0 w 201"/>
                    <a:gd name="T5" fmla="*/ 21 h 43"/>
                    <a:gd name="T6" fmla="*/ 23 w 201"/>
                    <a:gd name="T7" fmla="*/ 0 h 43"/>
                    <a:gd name="T8" fmla="*/ 178 w 201"/>
                    <a:gd name="T9" fmla="*/ 1 h 43"/>
                    <a:gd name="T10" fmla="*/ 201 w 201"/>
                    <a:gd name="T11" fmla="*/ 21 h 43"/>
                    <a:gd name="T12" fmla="*/ 178 w 201"/>
                    <a:gd name="T13" fmla="*/ 42 h 43"/>
                    <a:gd name="T14" fmla="*/ 100 w 201"/>
                    <a:gd name="T15" fmla="*/ 42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01" h="43">
                      <a:moveTo>
                        <a:pt x="100" y="42"/>
                      </a:moveTo>
                      <a:cubicBezTo>
                        <a:pt x="75" y="42"/>
                        <a:pt x="49" y="42"/>
                        <a:pt x="24" y="42"/>
                      </a:cubicBezTo>
                      <a:cubicBezTo>
                        <a:pt x="9" y="43"/>
                        <a:pt x="0" y="37"/>
                        <a:pt x="0" y="21"/>
                      </a:cubicBezTo>
                      <a:cubicBezTo>
                        <a:pt x="0" y="5"/>
                        <a:pt x="9" y="0"/>
                        <a:pt x="23" y="0"/>
                      </a:cubicBezTo>
                      <a:cubicBezTo>
                        <a:pt x="75" y="1"/>
                        <a:pt x="127" y="1"/>
                        <a:pt x="178" y="1"/>
                      </a:cubicBezTo>
                      <a:cubicBezTo>
                        <a:pt x="193" y="0"/>
                        <a:pt x="201" y="4"/>
                        <a:pt x="201" y="21"/>
                      </a:cubicBezTo>
                      <a:cubicBezTo>
                        <a:pt x="201" y="38"/>
                        <a:pt x="193" y="43"/>
                        <a:pt x="178" y="42"/>
                      </a:cubicBezTo>
                      <a:cubicBezTo>
                        <a:pt x="152" y="42"/>
                        <a:pt x="126" y="42"/>
                        <a:pt x="100" y="42"/>
                      </a:cubicBezTo>
                      <a:close/>
                    </a:path>
                  </a:pathLst>
                </a:custGeom>
                <a:solidFill>
                  <a:srgbClr val="960404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78" name="Freeform 135"/>
                <p:cNvSpPr/>
                <p:nvPr/>
              </p:nvSpPr>
              <p:spPr bwMode="auto">
                <a:xfrm>
                  <a:off x="1097129" y="1821658"/>
                  <a:ext cx="522288" cy="111125"/>
                </a:xfrm>
                <a:custGeom>
                  <a:avLst/>
                  <a:gdLst>
                    <a:gd name="T0" fmla="*/ 101 w 201"/>
                    <a:gd name="T1" fmla="*/ 42 h 43"/>
                    <a:gd name="T2" fmla="*/ 21 w 201"/>
                    <a:gd name="T3" fmla="*/ 42 h 43"/>
                    <a:gd name="T4" fmla="*/ 0 w 201"/>
                    <a:gd name="T5" fmla="*/ 23 h 43"/>
                    <a:gd name="T6" fmla="*/ 19 w 201"/>
                    <a:gd name="T7" fmla="*/ 1 h 43"/>
                    <a:gd name="T8" fmla="*/ 181 w 201"/>
                    <a:gd name="T9" fmla="*/ 1 h 43"/>
                    <a:gd name="T10" fmla="*/ 201 w 201"/>
                    <a:gd name="T11" fmla="*/ 22 h 43"/>
                    <a:gd name="T12" fmla="*/ 181 w 201"/>
                    <a:gd name="T13" fmla="*/ 42 h 43"/>
                    <a:gd name="T14" fmla="*/ 101 w 201"/>
                    <a:gd name="T15" fmla="*/ 42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01" h="43">
                      <a:moveTo>
                        <a:pt x="101" y="42"/>
                      </a:moveTo>
                      <a:cubicBezTo>
                        <a:pt x="74" y="42"/>
                        <a:pt x="47" y="42"/>
                        <a:pt x="21" y="42"/>
                      </a:cubicBezTo>
                      <a:cubicBezTo>
                        <a:pt x="7" y="43"/>
                        <a:pt x="1" y="36"/>
                        <a:pt x="0" y="23"/>
                      </a:cubicBezTo>
                      <a:cubicBezTo>
                        <a:pt x="0" y="10"/>
                        <a:pt x="5" y="1"/>
                        <a:pt x="19" y="1"/>
                      </a:cubicBezTo>
                      <a:cubicBezTo>
                        <a:pt x="73" y="0"/>
                        <a:pt x="127" y="1"/>
                        <a:pt x="181" y="1"/>
                      </a:cubicBezTo>
                      <a:cubicBezTo>
                        <a:pt x="195" y="1"/>
                        <a:pt x="201" y="8"/>
                        <a:pt x="201" y="22"/>
                      </a:cubicBezTo>
                      <a:cubicBezTo>
                        <a:pt x="201" y="36"/>
                        <a:pt x="195" y="43"/>
                        <a:pt x="181" y="42"/>
                      </a:cubicBezTo>
                      <a:cubicBezTo>
                        <a:pt x="154" y="42"/>
                        <a:pt x="127" y="42"/>
                        <a:pt x="101" y="42"/>
                      </a:cubicBezTo>
                      <a:close/>
                    </a:path>
                  </a:pathLst>
                </a:custGeom>
                <a:solidFill>
                  <a:srgbClr val="960404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grpSp>
              <p:nvGrpSpPr>
                <p:cNvPr id="179" name="组合 178"/>
                <p:cNvGrpSpPr/>
                <p:nvPr/>
              </p:nvGrpSpPr>
              <p:grpSpPr>
                <a:xfrm>
                  <a:off x="1162216" y="1964533"/>
                  <a:ext cx="398463" cy="850900"/>
                  <a:chOff x="1342303" y="1974057"/>
                  <a:chExt cx="398463" cy="850900"/>
                </a:xfrm>
                <a:solidFill>
                  <a:srgbClr val="C00000"/>
                </a:solidFill>
              </p:grpSpPr>
              <p:sp>
                <p:nvSpPr>
                  <p:cNvPr id="180" name="Freeform 90"/>
                  <p:cNvSpPr/>
                  <p:nvPr/>
                </p:nvSpPr>
                <p:spPr bwMode="auto">
                  <a:xfrm>
                    <a:off x="1431203" y="1974057"/>
                    <a:ext cx="217488" cy="847725"/>
                  </a:xfrm>
                  <a:custGeom>
                    <a:avLst/>
                    <a:gdLst>
                      <a:gd name="T0" fmla="*/ 84 w 84"/>
                      <a:gd name="T1" fmla="*/ 326 h 326"/>
                      <a:gd name="T2" fmla="*/ 0 w 84"/>
                      <a:gd name="T3" fmla="*/ 326 h 326"/>
                      <a:gd name="T4" fmla="*/ 0 w 84"/>
                      <a:gd name="T5" fmla="*/ 0 h 326"/>
                      <a:gd name="T6" fmla="*/ 84 w 84"/>
                      <a:gd name="T7" fmla="*/ 0 h 326"/>
                      <a:gd name="T8" fmla="*/ 84 w 84"/>
                      <a:gd name="T9" fmla="*/ 326 h 32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84" h="326">
                        <a:moveTo>
                          <a:pt x="84" y="326"/>
                        </a:moveTo>
                        <a:cubicBezTo>
                          <a:pt x="56" y="326"/>
                          <a:pt x="29" y="326"/>
                          <a:pt x="0" y="326"/>
                        </a:cubicBezTo>
                        <a:cubicBezTo>
                          <a:pt x="0" y="217"/>
                          <a:pt x="0" y="109"/>
                          <a:pt x="0" y="0"/>
                        </a:cubicBezTo>
                        <a:cubicBezTo>
                          <a:pt x="28" y="0"/>
                          <a:pt x="56" y="0"/>
                          <a:pt x="84" y="0"/>
                        </a:cubicBezTo>
                        <a:cubicBezTo>
                          <a:pt x="84" y="108"/>
                          <a:pt x="84" y="216"/>
                          <a:pt x="84" y="326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81" name="Freeform 132"/>
                  <p:cNvSpPr/>
                  <p:nvPr/>
                </p:nvSpPr>
                <p:spPr bwMode="auto">
                  <a:xfrm>
                    <a:off x="1685203" y="1974057"/>
                    <a:ext cx="55563" cy="846138"/>
                  </a:xfrm>
                  <a:custGeom>
                    <a:avLst/>
                    <a:gdLst>
                      <a:gd name="T0" fmla="*/ 21 w 21"/>
                      <a:gd name="T1" fmla="*/ 325 h 325"/>
                      <a:gd name="T2" fmla="*/ 0 w 21"/>
                      <a:gd name="T3" fmla="*/ 325 h 325"/>
                      <a:gd name="T4" fmla="*/ 0 w 21"/>
                      <a:gd name="T5" fmla="*/ 0 h 325"/>
                      <a:gd name="T6" fmla="*/ 21 w 21"/>
                      <a:gd name="T7" fmla="*/ 0 h 325"/>
                      <a:gd name="T8" fmla="*/ 21 w 21"/>
                      <a:gd name="T9" fmla="*/ 325 h 3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1" h="325">
                        <a:moveTo>
                          <a:pt x="21" y="325"/>
                        </a:moveTo>
                        <a:cubicBezTo>
                          <a:pt x="14" y="325"/>
                          <a:pt x="7" y="325"/>
                          <a:pt x="0" y="325"/>
                        </a:cubicBezTo>
                        <a:cubicBezTo>
                          <a:pt x="0" y="217"/>
                          <a:pt x="0" y="109"/>
                          <a:pt x="0" y="0"/>
                        </a:cubicBezTo>
                        <a:cubicBezTo>
                          <a:pt x="7" y="0"/>
                          <a:pt x="14" y="0"/>
                          <a:pt x="21" y="0"/>
                        </a:cubicBezTo>
                        <a:cubicBezTo>
                          <a:pt x="21" y="109"/>
                          <a:pt x="21" y="217"/>
                          <a:pt x="21" y="325"/>
                        </a:cubicBezTo>
                        <a:close/>
                      </a:path>
                    </a:pathLst>
                  </a:custGeom>
                  <a:solidFill>
                    <a:srgbClr val="96040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82" name="Freeform 136"/>
                  <p:cNvSpPr/>
                  <p:nvPr/>
                </p:nvSpPr>
                <p:spPr bwMode="auto">
                  <a:xfrm>
                    <a:off x="1342303" y="1974057"/>
                    <a:ext cx="53975" cy="850900"/>
                  </a:xfrm>
                  <a:custGeom>
                    <a:avLst/>
                    <a:gdLst>
                      <a:gd name="T0" fmla="*/ 0 w 21"/>
                      <a:gd name="T1" fmla="*/ 0 h 327"/>
                      <a:gd name="T2" fmla="*/ 21 w 21"/>
                      <a:gd name="T3" fmla="*/ 0 h 327"/>
                      <a:gd name="T4" fmla="*/ 21 w 21"/>
                      <a:gd name="T5" fmla="*/ 325 h 327"/>
                      <a:gd name="T6" fmla="*/ 0 w 21"/>
                      <a:gd name="T7" fmla="*/ 327 h 327"/>
                      <a:gd name="T8" fmla="*/ 0 w 21"/>
                      <a:gd name="T9" fmla="*/ 0 h 3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1" h="327">
                        <a:moveTo>
                          <a:pt x="0" y="0"/>
                        </a:moveTo>
                        <a:cubicBezTo>
                          <a:pt x="7" y="0"/>
                          <a:pt x="13" y="0"/>
                          <a:pt x="21" y="0"/>
                        </a:cubicBezTo>
                        <a:cubicBezTo>
                          <a:pt x="21" y="108"/>
                          <a:pt x="21" y="215"/>
                          <a:pt x="21" y="325"/>
                        </a:cubicBezTo>
                        <a:cubicBezTo>
                          <a:pt x="15" y="326"/>
                          <a:pt x="8" y="326"/>
                          <a:pt x="0" y="327"/>
                        </a:cubicBezTo>
                        <a:cubicBezTo>
                          <a:pt x="0" y="218"/>
                          <a:pt x="0" y="109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96040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</p:grpSp>
          </p:grpSp>
          <p:grpSp>
            <p:nvGrpSpPr>
              <p:cNvPr id="170" name="组合 169"/>
              <p:cNvGrpSpPr/>
              <p:nvPr/>
            </p:nvGrpSpPr>
            <p:grpSpPr>
              <a:xfrm rot="16200000">
                <a:off x="8495177" y="796184"/>
                <a:ext cx="402379" cy="865541"/>
                <a:chOff x="1698791" y="1823245"/>
                <a:chExt cx="525463" cy="1130301"/>
              </a:xfrm>
            </p:grpSpPr>
            <p:sp>
              <p:nvSpPr>
                <p:cNvPr id="172" name="Freeform 89"/>
                <p:cNvSpPr/>
                <p:nvPr/>
              </p:nvSpPr>
              <p:spPr bwMode="auto">
                <a:xfrm>
                  <a:off x="1851191" y="1961358"/>
                  <a:ext cx="222250" cy="849313"/>
                </a:xfrm>
                <a:custGeom>
                  <a:avLst/>
                  <a:gdLst>
                    <a:gd name="T0" fmla="*/ 0 w 85"/>
                    <a:gd name="T1" fmla="*/ 0 h 326"/>
                    <a:gd name="T2" fmla="*/ 85 w 85"/>
                    <a:gd name="T3" fmla="*/ 0 h 326"/>
                    <a:gd name="T4" fmla="*/ 85 w 85"/>
                    <a:gd name="T5" fmla="*/ 326 h 326"/>
                    <a:gd name="T6" fmla="*/ 0 w 85"/>
                    <a:gd name="T7" fmla="*/ 326 h 326"/>
                    <a:gd name="T8" fmla="*/ 0 w 85"/>
                    <a:gd name="T9" fmla="*/ 0 h 3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5" h="326">
                      <a:moveTo>
                        <a:pt x="0" y="0"/>
                      </a:moveTo>
                      <a:cubicBezTo>
                        <a:pt x="29" y="0"/>
                        <a:pt x="56" y="0"/>
                        <a:pt x="85" y="0"/>
                      </a:cubicBezTo>
                      <a:cubicBezTo>
                        <a:pt x="85" y="109"/>
                        <a:pt x="85" y="217"/>
                        <a:pt x="85" y="326"/>
                      </a:cubicBezTo>
                      <a:cubicBezTo>
                        <a:pt x="56" y="326"/>
                        <a:pt x="29" y="326"/>
                        <a:pt x="0" y="326"/>
                      </a:cubicBezTo>
                      <a:cubicBezTo>
                        <a:pt x="0" y="218"/>
                        <a:pt x="0" y="110"/>
                        <a:pt x="0" y="0"/>
                      </a:cubicBezTo>
                      <a:close/>
                    </a:path>
                  </a:pathLst>
                </a:custGeom>
                <a:solidFill>
                  <a:srgbClr val="C00000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73" name="Freeform 133"/>
                <p:cNvSpPr/>
                <p:nvPr/>
              </p:nvSpPr>
              <p:spPr bwMode="auto">
                <a:xfrm>
                  <a:off x="2109954" y="1964533"/>
                  <a:ext cx="53975" cy="847725"/>
                </a:xfrm>
                <a:custGeom>
                  <a:avLst/>
                  <a:gdLst>
                    <a:gd name="T0" fmla="*/ 21 w 21"/>
                    <a:gd name="T1" fmla="*/ 326 h 326"/>
                    <a:gd name="T2" fmla="*/ 0 w 21"/>
                    <a:gd name="T3" fmla="*/ 326 h 326"/>
                    <a:gd name="T4" fmla="*/ 0 w 21"/>
                    <a:gd name="T5" fmla="*/ 0 h 326"/>
                    <a:gd name="T6" fmla="*/ 21 w 21"/>
                    <a:gd name="T7" fmla="*/ 0 h 326"/>
                    <a:gd name="T8" fmla="*/ 21 w 21"/>
                    <a:gd name="T9" fmla="*/ 326 h 3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1" h="326">
                      <a:moveTo>
                        <a:pt x="21" y="326"/>
                      </a:moveTo>
                      <a:cubicBezTo>
                        <a:pt x="12" y="326"/>
                        <a:pt x="7" y="326"/>
                        <a:pt x="0" y="326"/>
                      </a:cubicBezTo>
                      <a:cubicBezTo>
                        <a:pt x="0" y="217"/>
                        <a:pt x="0" y="109"/>
                        <a:pt x="0" y="0"/>
                      </a:cubicBezTo>
                      <a:cubicBezTo>
                        <a:pt x="6" y="0"/>
                        <a:pt x="13" y="0"/>
                        <a:pt x="21" y="0"/>
                      </a:cubicBezTo>
                      <a:cubicBezTo>
                        <a:pt x="21" y="109"/>
                        <a:pt x="21" y="216"/>
                        <a:pt x="21" y="326"/>
                      </a:cubicBezTo>
                      <a:close/>
                    </a:path>
                  </a:pathLst>
                </a:custGeom>
                <a:solidFill>
                  <a:srgbClr val="960404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74" name="Freeform 137"/>
                <p:cNvSpPr/>
                <p:nvPr/>
              </p:nvSpPr>
              <p:spPr bwMode="auto">
                <a:xfrm>
                  <a:off x="1700379" y="2840833"/>
                  <a:ext cx="523875" cy="112713"/>
                </a:xfrm>
                <a:custGeom>
                  <a:avLst/>
                  <a:gdLst>
                    <a:gd name="T0" fmla="*/ 102 w 201"/>
                    <a:gd name="T1" fmla="*/ 42 h 43"/>
                    <a:gd name="T2" fmla="*/ 22 w 201"/>
                    <a:gd name="T3" fmla="*/ 42 h 43"/>
                    <a:gd name="T4" fmla="*/ 0 w 201"/>
                    <a:gd name="T5" fmla="*/ 22 h 43"/>
                    <a:gd name="T6" fmla="*/ 22 w 201"/>
                    <a:gd name="T7" fmla="*/ 1 h 43"/>
                    <a:gd name="T8" fmla="*/ 179 w 201"/>
                    <a:gd name="T9" fmla="*/ 1 h 43"/>
                    <a:gd name="T10" fmla="*/ 200 w 201"/>
                    <a:gd name="T11" fmla="*/ 22 h 43"/>
                    <a:gd name="T12" fmla="*/ 180 w 201"/>
                    <a:gd name="T13" fmla="*/ 42 h 43"/>
                    <a:gd name="T14" fmla="*/ 102 w 201"/>
                    <a:gd name="T15" fmla="*/ 42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01" h="43">
                      <a:moveTo>
                        <a:pt x="102" y="42"/>
                      </a:moveTo>
                      <a:cubicBezTo>
                        <a:pt x="75" y="42"/>
                        <a:pt x="49" y="42"/>
                        <a:pt x="22" y="42"/>
                      </a:cubicBezTo>
                      <a:cubicBezTo>
                        <a:pt x="7" y="43"/>
                        <a:pt x="0" y="37"/>
                        <a:pt x="0" y="22"/>
                      </a:cubicBezTo>
                      <a:cubicBezTo>
                        <a:pt x="0" y="6"/>
                        <a:pt x="7" y="0"/>
                        <a:pt x="22" y="1"/>
                      </a:cubicBezTo>
                      <a:cubicBezTo>
                        <a:pt x="74" y="1"/>
                        <a:pt x="127" y="1"/>
                        <a:pt x="179" y="1"/>
                      </a:cubicBezTo>
                      <a:cubicBezTo>
                        <a:pt x="195" y="0"/>
                        <a:pt x="201" y="7"/>
                        <a:pt x="200" y="22"/>
                      </a:cubicBezTo>
                      <a:cubicBezTo>
                        <a:pt x="200" y="37"/>
                        <a:pt x="194" y="42"/>
                        <a:pt x="180" y="42"/>
                      </a:cubicBezTo>
                      <a:cubicBezTo>
                        <a:pt x="154" y="42"/>
                        <a:pt x="128" y="42"/>
                        <a:pt x="102" y="42"/>
                      </a:cubicBezTo>
                      <a:close/>
                    </a:path>
                  </a:pathLst>
                </a:custGeom>
                <a:solidFill>
                  <a:srgbClr val="960404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75" name="Freeform 138"/>
                <p:cNvSpPr/>
                <p:nvPr/>
              </p:nvSpPr>
              <p:spPr bwMode="auto">
                <a:xfrm>
                  <a:off x="1763879" y="1961358"/>
                  <a:ext cx="53975" cy="849313"/>
                </a:xfrm>
                <a:custGeom>
                  <a:avLst/>
                  <a:gdLst>
                    <a:gd name="T0" fmla="*/ 21 w 21"/>
                    <a:gd name="T1" fmla="*/ 326 h 326"/>
                    <a:gd name="T2" fmla="*/ 0 w 21"/>
                    <a:gd name="T3" fmla="*/ 326 h 326"/>
                    <a:gd name="T4" fmla="*/ 0 w 21"/>
                    <a:gd name="T5" fmla="*/ 1 h 326"/>
                    <a:gd name="T6" fmla="*/ 21 w 21"/>
                    <a:gd name="T7" fmla="*/ 0 h 326"/>
                    <a:gd name="T8" fmla="*/ 21 w 21"/>
                    <a:gd name="T9" fmla="*/ 326 h 3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1" h="326">
                      <a:moveTo>
                        <a:pt x="21" y="326"/>
                      </a:moveTo>
                      <a:cubicBezTo>
                        <a:pt x="14" y="326"/>
                        <a:pt x="8" y="326"/>
                        <a:pt x="0" y="326"/>
                      </a:cubicBezTo>
                      <a:cubicBezTo>
                        <a:pt x="0" y="218"/>
                        <a:pt x="0" y="110"/>
                        <a:pt x="0" y="1"/>
                      </a:cubicBezTo>
                      <a:cubicBezTo>
                        <a:pt x="7" y="0"/>
                        <a:pt x="13" y="0"/>
                        <a:pt x="21" y="0"/>
                      </a:cubicBezTo>
                      <a:cubicBezTo>
                        <a:pt x="21" y="109"/>
                        <a:pt x="21" y="217"/>
                        <a:pt x="21" y="326"/>
                      </a:cubicBezTo>
                      <a:close/>
                    </a:path>
                  </a:pathLst>
                </a:custGeom>
                <a:solidFill>
                  <a:srgbClr val="960404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76" name="Freeform 139"/>
                <p:cNvSpPr/>
                <p:nvPr/>
              </p:nvSpPr>
              <p:spPr bwMode="auto">
                <a:xfrm>
                  <a:off x="1698791" y="1823245"/>
                  <a:ext cx="525463" cy="106363"/>
                </a:xfrm>
                <a:custGeom>
                  <a:avLst/>
                  <a:gdLst>
                    <a:gd name="T0" fmla="*/ 101 w 202"/>
                    <a:gd name="T1" fmla="*/ 41 h 41"/>
                    <a:gd name="T2" fmla="*/ 21 w 202"/>
                    <a:gd name="T3" fmla="*/ 41 h 41"/>
                    <a:gd name="T4" fmla="*/ 1 w 202"/>
                    <a:gd name="T5" fmla="*/ 22 h 41"/>
                    <a:gd name="T6" fmla="*/ 19 w 202"/>
                    <a:gd name="T7" fmla="*/ 0 h 41"/>
                    <a:gd name="T8" fmla="*/ 183 w 202"/>
                    <a:gd name="T9" fmla="*/ 0 h 41"/>
                    <a:gd name="T10" fmla="*/ 201 w 202"/>
                    <a:gd name="T11" fmla="*/ 22 h 41"/>
                    <a:gd name="T12" fmla="*/ 182 w 202"/>
                    <a:gd name="T13" fmla="*/ 41 h 41"/>
                    <a:gd name="T14" fmla="*/ 101 w 202"/>
                    <a:gd name="T15" fmla="*/ 41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02" h="41">
                      <a:moveTo>
                        <a:pt x="101" y="41"/>
                      </a:moveTo>
                      <a:cubicBezTo>
                        <a:pt x="74" y="41"/>
                        <a:pt x="47" y="41"/>
                        <a:pt x="21" y="41"/>
                      </a:cubicBezTo>
                      <a:cubicBezTo>
                        <a:pt x="7" y="41"/>
                        <a:pt x="1" y="35"/>
                        <a:pt x="1" y="22"/>
                      </a:cubicBezTo>
                      <a:cubicBezTo>
                        <a:pt x="0" y="9"/>
                        <a:pt x="5" y="0"/>
                        <a:pt x="19" y="0"/>
                      </a:cubicBezTo>
                      <a:cubicBezTo>
                        <a:pt x="74" y="0"/>
                        <a:pt x="128" y="0"/>
                        <a:pt x="183" y="0"/>
                      </a:cubicBezTo>
                      <a:cubicBezTo>
                        <a:pt x="198" y="0"/>
                        <a:pt x="202" y="8"/>
                        <a:pt x="201" y="22"/>
                      </a:cubicBezTo>
                      <a:cubicBezTo>
                        <a:pt x="201" y="35"/>
                        <a:pt x="196" y="41"/>
                        <a:pt x="182" y="41"/>
                      </a:cubicBezTo>
                      <a:cubicBezTo>
                        <a:pt x="155" y="41"/>
                        <a:pt x="128" y="41"/>
                        <a:pt x="101" y="41"/>
                      </a:cubicBezTo>
                      <a:close/>
                    </a:path>
                  </a:pathLst>
                </a:custGeom>
                <a:solidFill>
                  <a:srgbClr val="960404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</p:grpSp>
          <p:sp>
            <p:nvSpPr>
              <p:cNvPr id="171" name="矩形 170"/>
              <p:cNvSpPr/>
              <p:nvPr/>
            </p:nvSpPr>
            <p:spPr>
              <a:xfrm>
                <a:off x="8369357" y="1359636"/>
                <a:ext cx="650372" cy="3511419"/>
              </a:xfrm>
              <a:prstGeom prst="rect">
                <a:avLst/>
              </a:prstGeom>
              <a:solidFill>
                <a:srgbClr val="E6293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83" name="组合 182"/>
            <p:cNvGrpSpPr/>
            <p:nvPr/>
          </p:nvGrpSpPr>
          <p:grpSpPr>
            <a:xfrm>
              <a:off x="4318065" y="1282776"/>
              <a:ext cx="322173" cy="3225336"/>
              <a:chOff x="5694362" y="590551"/>
              <a:chExt cx="566738" cy="5673725"/>
            </a:xfrm>
          </p:grpSpPr>
          <p:sp>
            <p:nvSpPr>
              <p:cNvPr id="88" name="Freeform 6"/>
              <p:cNvSpPr>
                <a:spLocks noEditPoints="1"/>
              </p:cNvSpPr>
              <p:nvPr/>
            </p:nvSpPr>
            <p:spPr bwMode="auto">
              <a:xfrm>
                <a:off x="5710237" y="2259014"/>
                <a:ext cx="474663" cy="584200"/>
              </a:xfrm>
              <a:custGeom>
                <a:avLst/>
                <a:gdLst>
                  <a:gd name="T0" fmla="*/ 45 w 56"/>
                  <a:gd name="T1" fmla="*/ 26 h 70"/>
                  <a:gd name="T2" fmla="*/ 49 w 56"/>
                  <a:gd name="T3" fmla="*/ 18 h 70"/>
                  <a:gd name="T4" fmla="*/ 44 w 56"/>
                  <a:gd name="T5" fmla="*/ 14 h 70"/>
                  <a:gd name="T6" fmla="*/ 46 w 56"/>
                  <a:gd name="T7" fmla="*/ 6 h 70"/>
                  <a:gd name="T8" fmla="*/ 31 w 56"/>
                  <a:gd name="T9" fmla="*/ 11 h 70"/>
                  <a:gd name="T10" fmla="*/ 31 w 56"/>
                  <a:gd name="T11" fmla="*/ 15 h 70"/>
                  <a:gd name="T12" fmla="*/ 40 w 56"/>
                  <a:gd name="T13" fmla="*/ 17 h 70"/>
                  <a:gd name="T14" fmla="*/ 37 w 56"/>
                  <a:gd name="T15" fmla="*/ 22 h 70"/>
                  <a:gd name="T16" fmla="*/ 33 w 56"/>
                  <a:gd name="T17" fmla="*/ 25 h 70"/>
                  <a:gd name="T18" fmla="*/ 25 w 56"/>
                  <a:gd name="T19" fmla="*/ 32 h 70"/>
                  <a:gd name="T20" fmla="*/ 26 w 56"/>
                  <a:gd name="T21" fmla="*/ 23 h 70"/>
                  <a:gd name="T22" fmla="*/ 13 w 56"/>
                  <a:gd name="T23" fmla="*/ 23 h 70"/>
                  <a:gd name="T24" fmla="*/ 20 w 56"/>
                  <a:gd name="T25" fmla="*/ 21 h 70"/>
                  <a:gd name="T26" fmla="*/ 23 w 56"/>
                  <a:gd name="T27" fmla="*/ 16 h 70"/>
                  <a:gd name="T28" fmla="*/ 23 w 56"/>
                  <a:gd name="T29" fmla="*/ 8 h 70"/>
                  <a:gd name="T30" fmla="*/ 19 w 56"/>
                  <a:gd name="T31" fmla="*/ 1 h 70"/>
                  <a:gd name="T32" fmla="*/ 19 w 56"/>
                  <a:gd name="T33" fmla="*/ 3 h 70"/>
                  <a:gd name="T34" fmla="*/ 17 w 56"/>
                  <a:gd name="T35" fmla="*/ 12 h 70"/>
                  <a:gd name="T36" fmla="*/ 11 w 56"/>
                  <a:gd name="T37" fmla="*/ 15 h 70"/>
                  <a:gd name="T38" fmla="*/ 17 w 56"/>
                  <a:gd name="T39" fmla="*/ 18 h 70"/>
                  <a:gd name="T40" fmla="*/ 5 w 56"/>
                  <a:gd name="T41" fmla="*/ 20 h 70"/>
                  <a:gd name="T42" fmla="*/ 10 w 56"/>
                  <a:gd name="T43" fmla="*/ 23 h 70"/>
                  <a:gd name="T44" fmla="*/ 8 w 56"/>
                  <a:gd name="T45" fmla="*/ 26 h 70"/>
                  <a:gd name="T46" fmla="*/ 9 w 56"/>
                  <a:gd name="T47" fmla="*/ 32 h 70"/>
                  <a:gd name="T48" fmla="*/ 3 w 56"/>
                  <a:gd name="T49" fmla="*/ 42 h 70"/>
                  <a:gd name="T50" fmla="*/ 14 w 56"/>
                  <a:gd name="T51" fmla="*/ 35 h 70"/>
                  <a:gd name="T52" fmla="*/ 20 w 56"/>
                  <a:gd name="T53" fmla="*/ 45 h 70"/>
                  <a:gd name="T54" fmla="*/ 19 w 56"/>
                  <a:gd name="T55" fmla="*/ 53 h 70"/>
                  <a:gd name="T56" fmla="*/ 11 w 56"/>
                  <a:gd name="T57" fmla="*/ 54 h 70"/>
                  <a:gd name="T58" fmla="*/ 13 w 56"/>
                  <a:gd name="T59" fmla="*/ 58 h 70"/>
                  <a:gd name="T60" fmla="*/ 13 w 56"/>
                  <a:gd name="T61" fmla="*/ 58 h 70"/>
                  <a:gd name="T62" fmla="*/ 24 w 56"/>
                  <a:gd name="T63" fmla="*/ 55 h 70"/>
                  <a:gd name="T64" fmla="*/ 35 w 56"/>
                  <a:gd name="T65" fmla="*/ 50 h 70"/>
                  <a:gd name="T66" fmla="*/ 33 w 56"/>
                  <a:gd name="T67" fmla="*/ 68 h 70"/>
                  <a:gd name="T68" fmla="*/ 40 w 56"/>
                  <a:gd name="T69" fmla="*/ 55 h 70"/>
                  <a:gd name="T70" fmla="*/ 40 w 56"/>
                  <a:gd name="T71" fmla="*/ 30 h 70"/>
                  <a:gd name="T72" fmla="*/ 55 w 56"/>
                  <a:gd name="T73" fmla="*/ 32 h 70"/>
                  <a:gd name="T74" fmla="*/ 54 w 56"/>
                  <a:gd name="T75" fmla="*/ 28 h 70"/>
                  <a:gd name="T76" fmla="*/ 38 w 56"/>
                  <a:gd name="T77" fmla="*/ 10 h 70"/>
                  <a:gd name="T78" fmla="*/ 38 w 56"/>
                  <a:gd name="T79" fmla="*/ 10 h 70"/>
                  <a:gd name="T80" fmla="*/ 38 w 56"/>
                  <a:gd name="T81" fmla="*/ 10 h 70"/>
                  <a:gd name="T82" fmla="*/ 13 w 56"/>
                  <a:gd name="T83" fmla="*/ 30 h 70"/>
                  <a:gd name="T84" fmla="*/ 12 w 56"/>
                  <a:gd name="T85" fmla="*/ 29 h 70"/>
                  <a:gd name="T86" fmla="*/ 13 w 56"/>
                  <a:gd name="T87" fmla="*/ 28 h 70"/>
                  <a:gd name="T88" fmla="*/ 13 w 56"/>
                  <a:gd name="T89" fmla="*/ 30 h 70"/>
                  <a:gd name="T90" fmla="*/ 13 w 56"/>
                  <a:gd name="T91" fmla="*/ 30 h 70"/>
                  <a:gd name="T92" fmla="*/ 19 w 56"/>
                  <a:gd name="T93" fmla="*/ 27 h 70"/>
                  <a:gd name="T94" fmla="*/ 20 w 56"/>
                  <a:gd name="T95" fmla="*/ 28 h 70"/>
                  <a:gd name="T96" fmla="*/ 20 w 56"/>
                  <a:gd name="T97" fmla="*/ 28 h 70"/>
                  <a:gd name="T98" fmla="*/ 24 w 56"/>
                  <a:gd name="T99" fmla="*/ 49 h 70"/>
                  <a:gd name="T100" fmla="*/ 28 w 56"/>
                  <a:gd name="T101" fmla="*/ 48 h 70"/>
                  <a:gd name="T102" fmla="*/ 25 w 56"/>
                  <a:gd name="T103" fmla="*/ 50 h 70"/>
                  <a:gd name="T104" fmla="*/ 30 w 56"/>
                  <a:gd name="T105" fmla="*/ 47 h 70"/>
                  <a:gd name="T106" fmla="*/ 29 w 56"/>
                  <a:gd name="T107" fmla="*/ 40 h 70"/>
                  <a:gd name="T108" fmla="*/ 27 w 56"/>
                  <a:gd name="T109" fmla="*/ 36 h 70"/>
                  <a:gd name="T110" fmla="*/ 33 w 56"/>
                  <a:gd name="T111" fmla="*/ 34 h 70"/>
                  <a:gd name="T112" fmla="*/ 36 w 56"/>
                  <a:gd name="T113" fmla="*/ 43 h 70"/>
                  <a:gd name="T114" fmla="*/ 30 w 56"/>
                  <a:gd name="T115" fmla="*/ 47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56" h="70">
                    <a:moveTo>
                      <a:pt x="54" y="28"/>
                    </a:moveTo>
                    <a:cubicBezTo>
                      <a:pt x="51" y="25"/>
                      <a:pt x="48" y="28"/>
                      <a:pt x="45" y="26"/>
                    </a:cubicBezTo>
                    <a:cubicBezTo>
                      <a:pt x="44" y="25"/>
                      <a:pt x="43" y="24"/>
                      <a:pt x="43" y="23"/>
                    </a:cubicBezTo>
                    <a:cubicBezTo>
                      <a:pt x="44" y="20"/>
                      <a:pt x="47" y="19"/>
                      <a:pt x="49" y="18"/>
                    </a:cubicBezTo>
                    <a:cubicBezTo>
                      <a:pt x="49" y="18"/>
                      <a:pt x="48" y="17"/>
                      <a:pt x="48" y="17"/>
                    </a:cubicBezTo>
                    <a:cubicBezTo>
                      <a:pt x="47" y="15"/>
                      <a:pt x="45" y="16"/>
                      <a:pt x="44" y="14"/>
                    </a:cubicBezTo>
                    <a:cubicBezTo>
                      <a:pt x="43" y="12"/>
                      <a:pt x="46" y="10"/>
                      <a:pt x="47" y="9"/>
                    </a:cubicBezTo>
                    <a:cubicBezTo>
                      <a:pt x="47" y="8"/>
                      <a:pt x="47" y="7"/>
                      <a:pt x="46" y="6"/>
                    </a:cubicBezTo>
                    <a:cubicBezTo>
                      <a:pt x="42" y="5"/>
                      <a:pt x="37" y="11"/>
                      <a:pt x="35" y="5"/>
                    </a:cubicBezTo>
                    <a:cubicBezTo>
                      <a:pt x="32" y="6"/>
                      <a:pt x="31" y="9"/>
                      <a:pt x="31" y="11"/>
                    </a:cubicBezTo>
                    <a:cubicBezTo>
                      <a:pt x="30" y="12"/>
                      <a:pt x="29" y="13"/>
                      <a:pt x="29" y="14"/>
                    </a:cubicBezTo>
                    <a:cubicBezTo>
                      <a:pt x="30" y="15"/>
                      <a:pt x="30" y="15"/>
                      <a:pt x="31" y="15"/>
                    </a:cubicBezTo>
                    <a:cubicBezTo>
                      <a:pt x="33" y="12"/>
                      <a:pt x="36" y="15"/>
                      <a:pt x="39" y="14"/>
                    </a:cubicBezTo>
                    <a:cubicBezTo>
                      <a:pt x="40" y="15"/>
                      <a:pt x="40" y="16"/>
                      <a:pt x="40" y="17"/>
                    </a:cubicBezTo>
                    <a:cubicBezTo>
                      <a:pt x="40" y="19"/>
                      <a:pt x="38" y="20"/>
                      <a:pt x="36" y="21"/>
                    </a:cubicBezTo>
                    <a:cubicBezTo>
                      <a:pt x="36" y="22"/>
                      <a:pt x="37" y="22"/>
                      <a:pt x="37" y="22"/>
                    </a:cubicBezTo>
                    <a:cubicBezTo>
                      <a:pt x="39" y="23"/>
                      <a:pt x="38" y="24"/>
                      <a:pt x="37" y="24"/>
                    </a:cubicBezTo>
                    <a:cubicBezTo>
                      <a:pt x="36" y="26"/>
                      <a:pt x="35" y="26"/>
                      <a:pt x="33" y="25"/>
                    </a:cubicBezTo>
                    <a:cubicBezTo>
                      <a:pt x="32" y="26"/>
                      <a:pt x="33" y="27"/>
                      <a:pt x="33" y="28"/>
                    </a:cubicBezTo>
                    <a:cubicBezTo>
                      <a:pt x="31" y="29"/>
                      <a:pt x="29" y="33"/>
                      <a:pt x="25" y="32"/>
                    </a:cubicBezTo>
                    <a:cubicBezTo>
                      <a:pt x="24" y="32"/>
                      <a:pt x="24" y="31"/>
                      <a:pt x="24" y="30"/>
                    </a:cubicBezTo>
                    <a:cubicBezTo>
                      <a:pt x="24" y="27"/>
                      <a:pt x="29" y="26"/>
                      <a:pt x="26" y="23"/>
                    </a:cubicBezTo>
                    <a:cubicBezTo>
                      <a:pt x="22" y="23"/>
                      <a:pt x="18" y="25"/>
                      <a:pt x="14" y="25"/>
                    </a:cubicBezTo>
                    <a:cubicBezTo>
                      <a:pt x="14" y="24"/>
                      <a:pt x="13" y="24"/>
                      <a:pt x="13" y="23"/>
                    </a:cubicBezTo>
                    <a:cubicBezTo>
                      <a:pt x="14" y="21"/>
                      <a:pt x="17" y="21"/>
                      <a:pt x="19" y="21"/>
                    </a:cubicBezTo>
                    <a:cubicBezTo>
                      <a:pt x="19" y="21"/>
                      <a:pt x="20" y="21"/>
                      <a:pt x="20" y="21"/>
                    </a:cubicBezTo>
                    <a:cubicBezTo>
                      <a:pt x="22" y="19"/>
                      <a:pt x="24" y="19"/>
                      <a:pt x="26" y="18"/>
                    </a:cubicBezTo>
                    <a:cubicBezTo>
                      <a:pt x="26" y="16"/>
                      <a:pt x="23" y="17"/>
                      <a:pt x="23" y="16"/>
                    </a:cubicBezTo>
                    <a:cubicBezTo>
                      <a:pt x="23" y="14"/>
                      <a:pt x="24" y="12"/>
                      <a:pt x="26" y="12"/>
                    </a:cubicBezTo>
                    <a:cubicBezTo>
                      <a:pt x="27" y="9"/>
                      <a:pt x="24" y="10"/>
                      <a:pt x="23" y="8"/>
                    </a:cubicBezTo>
                    <a:cubicBezTo>
                      <a:pt x="24" y="7"/>
                      <a:pt x="24" y="5"/>
                      <a:pt x="23" y="3"/>
                    </a:cubicBezTo>
                    <a:cubicBezTo>
                      <a:pt x="22" y="2"/>
                      <a:pt x="21" y="0"/>
                      <a:pt x="19" y="1"/>
                    </a:cubicBezTo>
                    <a:cubicBezTo>
                      <a:pt x="19" y="1"/>
                      <a:pt x="19" y="1"/>
                      <a:pt x="19" y="1"/>
                    </a:cubicBezTo>
                    <a:cubicBezTo>
                      <a:pt x="19" y="3"/>
                      <a:pt x="19" y="3"/>
                      <a:pt x="19" y="3"/>
                    </a:cubicBezTo>
                    <a:cubicBezTo>
                      <a:pt x="19" y="3"/>
                      <a:pt x="19" y="3"/>
                      <a:pt x="19" y="3"/>
                    </a:cubicBezTo>
                    <a:cubicBezTo>
                      <a:pt x="17" y="6"/>
                      <a:pt x="20" y="9"/>
                      <a:pt x="17" y="12"/>
                    </a:cubicBezTo>
                    <a:cubicBezTo>
                      <a:pt x="15" y="12"/>
                      <a:pt x="13" y="13"/>
                      <a:pt x="11" y="14"/>
                    </a:cubicBezTo>
                    <a:cubicBezTo>
                      <a:pt x="11" y="15"/>
                      <a:pt x="11" y="15"/>
                      <a:pt x="11" y="15"/>
                    </a:cubicBezTo>
                    <a:cubicBezTo>
                      <a:pt x="13" y="16"/>
                      <a:pt x="14" y="16"/>
                      <a:pt x="16" y="15"/>
                    </a:cubicBezTo>
                    <a:cubicBezTo>
                      <a:pt x="17" y="16"/>
                      <a:pt x="18" y="17"/>
                      <a:pt x="17" y="18"/>
                    </a:cubicBezTo>
                    <a:cubicBezTo>
                      <a:pt x="16" y="19"/>
                      <a:pt x="15" y="19"/>
                      <a:pt x="13" y="20"/>
                    </a:cubicBezTo>
                    <a:cubicBezTo>
                      <a:pt x="11" y="20"/>
                      <a:pt x="8" y="21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5"/>
                      <a:pt x="9" y="25"/>
                      <a:pt x="8" y="26"/>
                    </a:cubicBezTo>
                    <a:cubicBezTo>
                      <a:pt x="7" y="27"/>
                      <a:pt x="9" y="28"/>
                      <a:pt x="9" y="29"/>
                    </a:cubicBezTo>
                    <a:cubicBezTo>
                      <a:pt x="9" y="30"/>
                      <a:pt x="9" y="31"/>
                      <a:pt x="9" y="32"/>
                    </a:cubicBezTo>
                    <a:cubicBezTo>
                      <a:pt x="7" y="35"/>
                      <a:pt x="3" y="38"/>
                      <a:pt x="0" y="40"/>
                    </a:cubicBezTo>
                    <a:cubicBezTo>
                      <a:pt x="0" y="41"/>
                      <a:pt x="2" y="41"/>
                      <a:pt x="3" y="42"/>
                    </a:cubicBezTo>
                    <a:cubicBezTo>
                      <a:pt x="5" y="39"/>
                      <a:pt x="9" y="38"/>
                      <a:pt x="10" y="35"/>
                    </a:cubicBezTo>
                    <a:cubicBezTo>
                      <a:pt x="11" y="35"/>
                      <a:pt x="13" y="34"/>
                      <a:pt x="14" y="35"/>
                    </a:cubicBezTo>
                    <a:cubicBezTo>
                      <a:pt x="16" y="35"/>
                      <a:pt x="19" y="34"/>
                      <a:pt x="21" y="36"/>
                    </a:cubicBezTo>
                    <a:cubicBezTo>
                      <a:pt x="22" y="39"/>
                      <a:pt x="22" y="42"/>
                      <a:pt x="20" y="45"/>
                    </a:cubicBezTo>
                    <a:cubicBezTo>
                      <a:pt x="20" y="47"/>
                      <a:pt x="18" y="49"/>
                      <a:pt x="21" y="51"/>
                    </a:cubicBezTo>
                    <a:cubicBezTo>
                      <a:pt x="21" y="52"/>
                      <a:pt x="20" y="53"/>
                      <a:pt x="19" y="53"/>
                    </a:cubicBezTo>
                    <a:cubicBezTo>
                      <a:pt x="18" y="54"/>
                      <a:pt x="18" y="54"/>
                      <a:pt x="17" y="53"/>
                    </a:cubicBezTo>
                    <a:cubicBezTo>
                      <a:pt x="15" y="55"/>
                      <a:pt x="13" y="53"/>
                      <a:pt x="11" y="54"/>
                    </a:cubicBezTo>
                    <a:cubicBezTo>
                      <a:pt x="11" y="56"/>
                      <a:pt x="12" y="57"/>
                      <a:pt x="13" y="58"/>
                    </a:cubicBezTo>
                    <a:cubicBezTo>
                      <a:pt x="13" y="58"/>
                      <a:pt x="13" y="58"/>
                      <a:pt x="13" y="58"/>
                    </a:cubicBezTo>
                    <a:cubicBezTo>
                      <a:pt x="13" y="58"/>
                      <a:pt x="13" y="58"/>
                      <a:pt x="13" y="58"/>
                    </a:cubicBezTo>
                    <a:cubicBezTo>
                      <a:pt x="13" y="58"/>
                      <a:pt x="13" y="58"/>
                      <a:pt x="13" y="58"/>
                    </a:cubicBezTo>
                    <a:cubicBezTo>
                      <a:pt x="14" y="58"/>
                      <a:pt x="14" y="58"/>
                      <a:pt x="15" y="58"/>
                    </a:cubicBezTo>
                    <a:cubicBezTo>
                      <a:pt x="19" y="60"/>
                      <a:pt x="21" y="57"/>
                      <a:pt x="24" y="55"/>
                    </a:cubicBezTo>
                    <a:cubicBezTo>
                      <a:pt x="26" y="51"/>
                      <a:pt x="31" y="52"/>
                      <a:pt x="33" y="49"/>
                    </a:cubicBezTo>
                    <a:cubicBezTo>
                      <a:pt x="34" y="49"/>
                      <a:pt x="34" y="49"/>
                      <a:pt x="35" y="50"/>
                    </a:cubicBezTo>
                    <a:cubicBezTo>
                      <a:pt x="36" y="53"/>
                      <a:pt x="36" y="59"/>
                      <a:pt x="35" y="62"/>
                    </a:cubicBezTo>
                    <a:cubicBezTo>
                      <a:pt x="36" y="64"/>
                      <a:pt x="32" y="65"/>
                      <a:pt x="33" y="68"/>
                    </a:cubicBezTo>
                    <a:cubicBezTo>
                      <a:pt x="33" y="69"/>
                      <a:pt x="33" y="70"/>
                      <a:pt x="35" y="70"/>
                    </a:cubicBezTo>
                    <a:cubicBezTo>
                      <a:pt x="38" y="66"/>
                      <a:pt x="38" y="60"/>
                      <a:pt x="40" y="55"/>
                    </a:cubicBezTo>
                    <a:cubicBezTo>
                      <a:pt x="39" y="48"/>
                      <a:pt x="41" y="42"/>
                      <a:pt x="40" y="36"/>
                    </a:cubicBezTo>
                    <a:cubicBezTo>
                      <a:pt x="38" y="35"/>
                      <a:pt x="40" y="32"/>
                      <a:pt x="40" y="30"/>
                    </a:cubicBezTo>
                    <a:cubicBezTo>
                      <a:pt x="42" y="26"/>
                      <a:pt x="46" y="30"/>
                      <a:pt x="49" y="30"/>
                    </a:cubicBezTo>
                    <a:cubicBezTo>
                      <a:pt x="51" y="31"/>
                      <a:pt x="53" y="33"/>
                      <a:pt x="55" y="32"/>
                    </a:cubicBezTo>
                    <a:cubicBezTo>
                      <a:pt x="56" y="30"/>
                      <a:pt x="54" y="29"/>
                      <a:pt x="54" y="28"/>
                    </a:cubicBezTo>
                    <a:cubicBezTo>
                      <a:pt x="54" y="28"/>
                      <a:pt x="54" y="28"/>
                      <a:pt x="54" y="28"/>
                    </a:cubicBezTo>
                    <a:cubicBezTo>
                      <a:pt x="54" y="28"/>
                      <a:pt x="54" y="28"/>
                      <a:pt x="54" y="28"/>
                    </a:cubicBezTo>
                    <a:close/>
                    <a:moveTo>
                      <a:pt x="38" y="10"/>
                    </a:moveTo>
                    <a:cubicBezTo>
                      <a:pt x="38" y="10"/>
                      <a:pt x="38" y="10"/>
                      <a:pt x="38" y="10"/>
                    </a:cubicBezTo>
                    <a:cubicBezTo>
                      <a:pt x="38" y="10"/>
                      <a:pt x="38" y="10"/>
                      <a:pt x="38" y="10"/>
                    </a:cubicBezTo>
                    <a:cubicBezTo>
                      <a:pt x="38" y="10"/>
                      <a:pt x="38" y="10"/>
                      <a:pt x="38" y="10"/>
                    </a:cubicBezTo>
                    <a:cubicBezTo>
                      <a:pt x="38" y="10"/>
                      <a:pt x="38" y="10"/>
                      <a:pt x="38" y="10"/>
                    </a:cubicBezTo>
                    <a:cubicBezTo>
                      <a:pt x="38" y="10"/>
                      <a:pt x="38" y="10"/>
                      <a:pt x="38" y="10"/>
                    </a:cubicBezTo>
                    <a:close/>
                    <a:moveTo>
                      <a:pt x="13" y="30"/>
                    </a:moveTo>
                    <a:cubicBezTo>
                      <a:pt x="13" y="31"/>
                      <a:pt x="13" y="31"/>
                      <a:pt x="12" y="31"/>
                    </a:cubicBezTo>
                    <a:cubicBezTo>
                      <a:pt x="12" y="30"/>
                      <a:pt x="12" y="29"/>
                      <a:pt x="12" y="29"/>
                    </a:cubicBezTo>
                    <a:cubicBezTo>
                      <a:pt x="12" y="29"/>
                      <a:pt x="12" y="29"/>
                      <a:pt x="12" y="29"/>
                    </a:cubicBezTo>
                    <a:cubicBezTo>
                      <a:pt x="13" y="28"/>
                      <a:pt x="13" y="28"/>
                      <a:pt x="13" y="28"/>
                    </a:cubicBezTo>
                    <a:cubicBezTo>
                      <a:pt x="13" y="28"/>
                      <a:pt x="13" y="28"/>
                      <a:pt x="13" y="28"/>
                    </a:cubicBezTo>
                    <a:cubicBezTo>
                      <a:pt x="14" y="28"/>
                      <a:pt x="14" y="30"/>
                      <a:pt x="13" y="30"/>
                    </a:cubicBezTo>
                    <a:cubicBezTo>
                      <a:pt x="13" y="30"/>
                      <a:pt x="13" y="30"/>
                      <a:pt x="13" y="30"/>
                    </a:cubicBezTo>
                    <a:cubicBezTo>
                      <a:pt x="13" y="30"/>
                      <a:pt x="13" y="30"/>
                      <a:pt x="13" y="30"/>
                    </a:cubicBezTo>
                    <a:close/>
                    <a:moveTo>
                      <a:pt x="20" y="28"/>
                    </a:moveTo>
                    <a:cubicBezTo>
                      <a:pt x="20" y="28"/>
                      <a:pt x="19" y="27"/>
                      <a:pt x="19" y="27"/>
                    </a:cubicBezTo>
                    <a:cubicBezTo>
                      <a:pt x="19" y="26"/>
                      <a:pt x="21" y="26"/>
                      <a:pt x="21" y="26"/>
                    </a:cubicBezTo>
                    <a:cubicBezTo>
                      <a:pt x="22" y="27"/>
                      <a:pt x="21" y="27"/>
                      <a:pt x="20" y="28"/>
                    </a:cubicBezTo>
                    <a:cubicBezTo>
                      <a:pt x="20" y="28"/>
                      <a:pt x="20" y="28"/>
                      <a:pt x="20" y="28"/>
                    </a:cubicBezTo>
                    <a:cubicBezTo>
                      <a:pt x="20" y="28"/>
                      <a:pt x="20" y="28"/>
                      <a:pt x="20" y="28"/>
                    </a:cubicBezTo>
                    <a:close/>
                    <a:moveTo>
                      <a:pt x="25" y="50"/>
                    </a:moveTo>
                    <a:cubicBezTo>
                      <a:pt x="25" y="50"/>
                      <a:pt x="24" y="50"/>
                      <a:pt x="24" y="49"/>
                    </a:cubicBezTo>
                    <a:cubicBezTo>
                      <a:pt x="24" y="48"/>
                      <a:pt x="25" y="48"/>
                      <a:pt x="26" y="47"/>
                    </a:cubicBezTo>
                    <a:cubicBezTo>
                      <a:pt x="27" y="47"/>
                      <a:pt x="27" y="48"/>
                      <a:pt x="28" y="48"/>
                    </a:cubicBezTo>
                    <a:cubicBezTo>
                      <a:pt x="28" y="49"/>
                      <a:pt x="26" y="49"/>
                      <a:pt x="25" y="50"/>
                    </a:cubicBezTo>
                    <a:cubicBezTo>
                      <a:pt x="25" y="50"/>
                      <a:pt x="25" y="50"/>
                      <a:pt x="25" y="50"/>
                    </a:cubicBezTo>
                    <a:cubicBezTo>
                      <a:pt x="25" y="50"/>
                      <a:pt x="25" y="50"/>
                      <a:pt x="25" y="50"/>
                    </a:cubicBezTo>
                    <a:close/>
                    <a:moveTo>
                      <a:pt x="30" y="47"/>
                    </a:moveTo>
                    <a:cubicBezTo>
                      <a:pt x="31" y="45"/>
                      <a:pt x="33" y="44"/>
                      <a:pt x="32" y="43"/>
                    </a:cubicBezTo>
                    <a:cubicBezTo>
                      <a:pt x="31" y="41"/>
                      <a:pt x="29" y="43"/>
                      <a:pt x="29" y="40"/>
                    </a:cubicBezTo>
                    <a:cubicBezTo>
                      <a:pt x="31" y="39"/>
                      <a:pt x="35" y="42"/>
                      <a:pt x="34" y="38"/>
                    </a:cubicBezTo>
                    <a:cubicBezTo>
                      <a:pt x="32" y="36"/>
                      <a:pt x="29" y="36"/>
                      <a:pt x="27" y="36"/>
                    </a:cubicBezTo>
                    <a:cubicBezTo>
                      <a:pt x="26" y="36"/>
                      <a:pt x="26" y="35"/>
                      <a:pt x="26" y="35"/>
                    </a:cubicBezTo>
                    <a:cubicBezTo>
                      <a:pt x="28" y="33"/>
                      <a:pt x="31" y="35"/>
                      <a:pt x="33" y="34"/>
                    </a:cubicBezTo>
                    <a:cubicBezTo>
                      <a:pt x="34" y="34"/>
                      <a:pt x="35" y="34"/>
                      <a:pt x="35" y="35"/>
                    </a:cubicBezTo>
                    <a:cubicBezTo>
                      <a:pt x="36" y="37"/>
                      <a:pt x="35" y="40"/>
                      <a:pt x="36" y="43"/>
                    </a:cubicBezTo>
                    <a:cubicBezTo>
                      <a:pt x="34" y="43"/>
                      <a:pt x="33" y="47"/>
                      <a:pt x="30" y="47"/>
                    </a:cubicBezTo>
                    <a:cubicBezTo>
                      <a:pt x="30" y="47"/>
                      <a:pt x="30" y="47"/>
                      <a:pt x="30" y="47"/>
                    </a:cubicBezTo>
                    <a:close/>
                  </a:path>
                </a:pathLst>
              </a:custGeom>
              <a:solidFill>
                <a:srgbClr val="04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9" name="Freeform 7"/>
              <p:cNvSpPr/>
              <p:nvPr/>
            </p:nvSpPr>
            <p:spPr bwMode="auto">
              <a:xfrm>
                <a:off x="5956300" y="2409826"/>
                <a:ext cx="42863" cy="33338"/>
              </a:xfrm>
              <a:custGeom>
                <a:avLst/>
                <a:gdLst>
                  <a:gd name="T0" fmla="*/ 4 w 5"/>
                  <a:gd name="T1" fmla="*/ 0 h 4"/>
                  <a:gd name="T2" fmla="*/ 0 w 5"/>
                  <a:gd name="T3" fmla="*/ 4 h 4"/>
                  <a:gd name="T4" fmla="*/ 4 w 5"/>
                  <a:gd name="T5" fmla="*/ 2 h 4"/>
                  <a:gd name="T6" fmla="*/ 4 w 5"/>
                  <a:gd name="T7" fmla="*/ 0 h 4"/>
                  <a:gd name="T8" fmla="*/ 4 w 5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4">
                    <a:moveTo>
                      <a:pt x="4" y="0"/>
                    </a:moveTo>
                    <a:cubicBezTo>
                      <a:pt x="2" y="1"/>
                      <a:pt x="1" y="2"/>
                      <a:pt x="0" y="4"/>
                    </a:cubicBezTo>
                    <a:cubicBezTo>
                      <a:pt x="2" y="3"/>
                      <a:pt x="3" y="2"/>
                      <a:pt x="4" y="2"/>
                    </a:cubicBezTo>
                    <a:cubicBezTo>
                      <a:pt x="4" y="1"/>
                      <a:pt x="5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lose/>
                  </a:path>
                </a:pathLst>
              </a:custGeom>
              <a:solidFill>
                <a:srgbClr val="04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" name="Freeform 8"/>
              <p:cNvSpPr>
                <a:spLocks noEditPoints="1"/>
              </p:cNvSpPr>
              <p:nvPr/>
            </p:nvSpPr>
            <p:spPr bwMode="auto">
              <a:xfrm>
                <a:off x="5710237" y="2968626"/>
                <a:ext cx="474663" cy="584200"/>
              </a:xfrm>
              <a:custGeom>
                <a:avLst/>
                <a:gdLst>
                  <a:gd name="T0" fmla="*/ 45 w 56"/>
                  <a:gd name="T1" fmla="*/ 25 h 70"/>
                  <a:gd name="T2" fmla="*/ 49 w 56"/>
                  <a:gd name="T3" fmla="*/ 18 h 70"/>
                  <a:gd name="T4" fmla="*/ 44 w 56"/>
                  <a:gd name="T5" fmla="*/ 13 h 70"/>
                  <a:gd name="T6" fmla="*/ 46 w 56"/>
                  <a:gd name="T7" fmla="*/ 6 h 70"/>
                  <a:gd name="T8" fmla="*/ 31 w 56"/>
                  <a:gd name="T9" fmla="*/ 11 h 70"/>
                  <a:gd name="T10" fmla="*/ 31 w 56"/>
                  <a:gd name="T11" fmla="*/ 15 h 70"/>
                  <a:gd name="T12" fmla="*/ 40 w 56"/>
                  <a:gd name="T13" fmla="*/ 16 h 70"/>
                  <a:gd name="T14" fmla="*/ 37 w 56"/>
                  <a:gd name="T15" fmla="*/ 22 h 70"/>
                  <a:gd name="T16" fmla="*/ 33 w 56"/>
                  <a:gd name="T17" fmla="*/ 25 h 70"/>
                  <a:gd name="T18" fmla="*/ 25 w 56"/>
                  <a:gd name="T19" fmla="*/ 32 h 70"/>
                  <a:gd name="T20" fmla="*/ 26 w 56"/>
                  <a:gd name="T21" fmla="*/ 23 h 70"/>
                  <a:gd name="T22" fmla="*/ 13 w 56"/>
                  <a:gd name="T23" fmla="*/ 22 h 70"/>
                  <a:gd name="T24" fmla="*/ 20 w 56"/>
                  <a:gd name="T25" fmla="*/ 20 h 70"/>
                  <a:gd name="T26" fmla="*/ 23 w 56"/>
                  <a:gd name="T27" fmla="*/ 15 h 70"/>
                  <a:gd name="T28" fmla="*/ 23 w 56"/>
                  <a:gd name="T29" fmla="*/ 8 h 70"/>
                  <a:gd name="T30" fmla="*/ 19 w 56"/>
                  <a:gd name="T31" fmla="*/ 0 h 70"/>
                  <a:gd name="T32" fmla="*/ 19 w 56"/>
                  <a:gd name="T33" fmla="*/ 3 h 70"/>
                  <a:gd name="T34" fmla="*/ 17 w 56"/>
                  <a:gd name="T35" fmla="*/ 11 h 70"/>
                  <a:gd name="T36" fmla="*/ 11 w 56"/>
                  <a:gd name="T37" fmla="*/ 15 h 70"/>
                  <a:gd name="T38" fmla="*/ 17 w 56"/>
                  <a:gd name="T39" fmla="*/ 17 h 70"/>
                  <a:gd name="T40" fmla="*/ 5 w 56"/>
                  <a:gd name="T41" fmla="*/ 20 h 70"/>
                  <a:gd name="T42" fmla="*/ 10 w 56"/>
                  <a:gd name="T43" fmla="*/ 23 h 70"/>
                  <a:gd name="T44" fmla="*/ 8 w 56"/>
                  <a:gd name="T45" fmla="*/ 26 h 70"/>
                  <a:gd name="T46" fmla="*/ 9 w 56"/>
                  <a:gd name="T47" fmla="*/ 32 h 70"/>
                  <a:gd name="T48" fmla="*/ 3 w 56"/>
                  <a:gd name="T49" fmla="*/ 41 h 70"/>
                  <a:gd name="T50" fmla="*/ 14 w 56"/>
                  <a:gd name="T51" fmla="*/ 34 h 70"/>
                  <a:gd name="T52" fmla="*/ 20 w 56"/>
                  <a:gd name="T53" fmla="*/ 44 h 70"/>
                  <a:gd name="T54" fmla="*/ 19 w 56"/>
                  <a:gd name="T55" fmla="*/ 53 h 70"/>
                  <a:gd name="T56" fmla="*/ 11 w 56"/>
                  <a:gd name="T57" fmla="*/ 54 h 70"/>
                  <a:gd name="T58" fmla="*/ 13 w 56"/>
                  <a:gd name="T59" fmla="*/ 58 h 70"/>
                  <a:gd name="T60" fmla="*/ 13 w 56"/>
                  <a:gd name="T61" fmla="*/ 57 h 70"/>
                  <a:gd name="T62" fmla="*/ 24 w 56"/>
                  <a:gd name="T63" fmla="*/ 55 h 70"/>
                  <a:gd name="T64" fmla="*/ 35 w 56"/>
                  <a:gd name="T65" fmla="*/ 49 h 70"/>
                  <a:gd name="T66" fmla="*/ 33 w 56"/>
                  <a:gd name="T67" fmla="*/ 68 h 70"/>
                  <a:gd name="T68" fmla="*/ 40 w 56"/>
                  <a:gd name="T69" fmla="*/ 54 h 70"/>
                  <a:gd name="T70" fmla="*/ 40 w 56"/>
                  <a:gd name="T71" fmla="*/ 30 h 70"/>
                  <a:gd name="T72" fmla="*/ 55 w 56"/>
                  <a:gd name="T73" fmla="*/ 31 h 70"/>
                  <a:gd name="T74" fmla="*/ 54 w 56"/>
                  <a:gd name="T75" fmla="*/ 27 h 70"/>
                  <a:gd name="T76" fmla="*/ 38 w 56"/>
                  <a:gd name="T77" fmla="*/ 10 h 70"/>
                  <a:gd name="T78" fmla="*/ 38 w 56"/>
                  <a:gd name="T79" fmla="*/ 9 h 70"/>
                  <a:gd name="T80" fmla="*/ 38 w 56"/>
                  <a:gd name="T81" fmla="*/ 10 h 70"/>
                  <a:gd name="T82" fmla="*/ 13 w 56"/>
                  <a:gd name="T83" fmla="*/ 30 h 70"/>
                  <a:gd name="T84" fmla="*/ 12 w 56"/>
                  <a:gd name="T85" fmla="*/ 29 h 70"/>
                  <a:gd name="T86" fmla="*/ 13 w 56"/>
                  <a:gd name="T87" fmla="*/ 28 h 70"/>
                  <a:gd name="T88" fmla="*/ 13 w 56"/>
                  <a:gd name="T89" fmla="*/ 30 h 70"/>
                  <a:gd name="T90" fmla="*/ 13 w 56"/>
                  <a:gd name="T91" fmla="*/ 30 h 70"/>
                  <a:gd name="T92" fmla="*/ 19 w 56"/>
                  <a:gd name="T93" fmla="*/ 27 h 70"/>
                  <a:gd name="T94" fmla="*/ 20 w 56"/>
                  <a:gd name="T95" fmla="*/ 28 h 70"/>
                  <a:gd name="T96" fmla="*/ 20 w 56"/>
                  <a:gd name="T97" fmla="*/ 28 h 70"/>
                  <a:gd name="T98" fmla="*/ 24 w 56"/>
                  <a:gd name="T99" fmla="*/ 49 h 70"/>
                  <a:gd name="T100" fmla="*/ 28 w 56"/>
                  <a:gd name="T101" fmla="*/ 47 h 70"/>
                  <a:gd name="T102" fmla="*/ 25 w 56"/>
                  <a:gd name="T103" fmla="*/ 50 h 70"/>
                  <a:gd name="T104" fmla="*/ 30 w 56"/>
                  <a:gd name="T105" fmla="*/ 47 h 70"/>
                  <a:gd name="T106" fmla="*/ 29 w 56"/>
                  <a:gd name="T107" fmla="*/ 40 h 70"/>
                  <a:gd name="T108" fmla="*/ 27 w 56"/>
                  <a:gd name="T109" fmla="*/ 36 h 70"/>
                  <a:gd name="T110" fmla="*/ 33 w 56"/>
                  <a:gd name="T111" fmla="*/ 33 h 70"/>
                  <a:gd name="T112" fmla="*/ 36 w 56"/>
                  <a:gd name="T113" fmla="*/ 42 h 70"/>
                  <a:gd name="T114" fmla="*/ 30 w 56"/>
                  <a:gd name="T115" fmla="*/ 47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56" h="70">
                    <a:moveTo>
                      <a:pt x="54" y="27"/>
                    </a:moveTo>
                    <a:cubicBezTo>
                      <a:pt x="51" y="24"/>
                      <a:pt x="48" y="28"/>
                      <a:pt x="45" y="25"/>
                    </a:cubicBezTo>
                    <a:cubicBezTo>
                      <a:pt x="44" y="25"/>
                      <a:pt x="43" y="24"/>
                      <a:pt x="43" y="23"/>
                    </a:cubicBezTo>
                    <a:cubicBezTo>
                      <a:pt x="44" y="20"/>
                      <a:pt x="47" y="19"/>
                      <a:pt x="49" y="18"/>
                    </a:cubicBezTo>
                    <a:cubicBezTo>
                      <a:pt x="49" y="17"/>
                      <a:pt x="48" y="17"/>
                      <a:pt x="48" y="17"/>
                    </a:cubicBezTo>
                    <a:cubicBezTo>
                      <a:pt x="47" y="15"/>
                      <a:pt x="45" y="15"/>
                      <a:pt x="44" y="13"/>
                    </a:cubicBezTo>
                    <a:cubicBezTo>
                      <a:pt x="43" y="11"/>
                      <a:pt x="46" y="10"/>
                      <a:pt x="47" y="9"/>
                    </a:cubicBezTo>
                    <a:cubicBezTo>
                      <a:pt x="47" y="8"/>
                      <a:pt x="47" y="7"/>
                      <a:pt x="46" y="6"/>
                    </a:cubicBezTo>
                    <a:cubicBezTo>
                      <a:pt x="42" y="4"/>
                      <a:pt x="37" y="11"/>
                      <a:pt x="35" y="5"/>
                    </a:cubicBezTo>
                    <a:cubicBezTo>
                      <a:pt x="32" y="5"/>
                      <a:pt x="31" y="9"/>
                      <a:pt x="31" y="11"/>
                    </a:cubicBezTo>
                    <a:cubicBezTo>
                      <a:pt x="30" y="12"/>
                      <a:pt x="29" y="13"/>
                      <a:pt x="29" y="14"/>
                    </a:cubicBezTo>
                    <a:cubicBezTo>
                      <a:pt x="30" y="15"/>
                      <a:pt x="30" y="14"/>
                      <a:pt x="31" y="15"/>
                    </a:cubicBezTo>
                    <a:cubicBezTo>
                      <a:pt x="33" y="12"/>
                      <a:pt x="36" y="15"/>
                      <a:pt x="39" y="14"/>
                    </a:cubicBezTo>
                    <a:cubicBezTo>
                      <a:pt x="40" y="15"/>
                      <a:pt x="40" y="15"/>
                      <a:pt x="40" y="16"/>
                    </a:cubicBezTo>
                    <a:cubicBezTo>
                      <a:pt x="40" y="19"/>
                      <a:pt x="38" y="20"/>
                      <a:pt x="36" y="21"/>
                    </a:cubicBezTo>
                    <a:cubicBezTo>
                      <a:pt x="36" y="21"/>
                      <a:pt x="37" y="22"/>
                      <a:pt x="37" y="22"/>
                    </a:cubicBezTo>
                    <a:cubicBezTo>
                      <a:pt x="39" y="22"/>
                      <a:pt x="38" y="24"/>
                      <a:pt x="37" y="24"/>
                    </a:cubicBezTo>
                    <a:cubicBezTo>
                      <a:pt x="36" y="25"/>
                      <a:pt x="35" y="25"/>
                      <a:pt x="33" y="25"/>
                    </a:cubicBezTo>
                    <a:cubicBezTo>
                      <a:pt x="32" y="26"/>
                      <a:pt x="33" y="26"/>
                      <a:pt x="33" y="27"/>
                    </a:cubicBezTo>
                    <a:cubicBezTo>
                      <a:pt x="31" y="29"/>
                      <a:pt x="29" y="33"/>
                      <a:pt x="25" y="32"/>
                    </a:cubicBezTo>
                    <a:cubicBezTo>
                      <a:pt x="24" y="31"/>
                      <a:pt x="24" y="30"/>
                      <a:pt x="24" y="29"/>
                    </a:cubicBezTo>
                    <a:cubicBezTo>
                      <a:pt x="24" y="27"/>
                      <a:pt x="29" y="25"/>
                      <a:pt x="26" y="23"/>
                    </a:cubicBezTo>
                    <a:cubicBezTo>
                      <a:pt x="22" y="23"/>
                      <a:pt x="18" y="24"/>
                      <a:pt x="14" y="25"/>
                    </a:cubicBezTo>
                    <a:cubicBezTo>
                      <a:pt x="14" y="24"/>
                      <a:pt x="13" y="24"/>
                      <a:pt x="13" y="22"/>
                    </a:cubicBezTo>
                    <a:cubicBezTo>
                      <a:pt x="14" y="21"/>
                      <a:pt x="17" y="21"/>
                      <a:pt x="19" y="21"/>
                    </a:cubicBezTo>
                    <a:cubicBezTo>
                      <a:pt x="19" y="20"/>
                      <a:pt x="20" y="20"/>
                      <a:pt x="20" y="20"/>
                    </a:cubicBezTo>
                    <a:cubicBezTo>
                      <a:pt x="22" y="19"/>
                      <a:pt x="24" y="19"/>
                      <a:pt x="26" y="18"/>
                    </a:cubicBezTo>
                    <a:cubicBezTo>
                      <a:pt x="26" y="16"/>
                      <a:pt x="23" y="17"/>
                      <a:pt x="23" y="15"/>
                    </a:cubicBezTo>
                    <a:cubicBezTo>
                      <a:pt x="23" y="13"/>
                      <a:pt x="24" y="12"/>
                      <a:pt x="26" y="11"/>
                    </a:cubicBezTo>
                    <a:cubicBezTo>
                      <a:pt x="27" y="9"/>
                      <a:pt x="24" y="10"/>
                      <a:pt x="23" y="8"/>
                    </a:cubicBezTo>
                    <a:cubicBezTo>
                      <a:pt x="24" y="6"/>
                      <a:pt x="24" y="5"/>
                      <a:pt x="23" y="3"/>
                    </a:cubicBezTo>
                    <a:cubicBezTo>
                      <a:pt x="22" y="2"/>
                      <a:pt x="21" y="0"/>
                      <a:pt x="19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9" y="3"/>
                      <a:pt x="19" y="3"/>
                      <a:pt x="19" y="3"/>
                    </a:cubicBezTo>
                    <a:cubicBezTo>
                      <a:pt x="19" y="3"/>
                      <a:pt x="19" y="3"/>
                      <a:pt x="19" y="3"/>
                    </a:cubicBezTo>
                    <a:cubicBezTo>
                      <a:pt x="17" y="5"/>
                      <a:pt x="20" y="9"/>
                      <a:pt x="17" y="11"/>
                    </a:cubicBezTo>
                    <a:cubicBezTo>
                      <a:pt x="15" y="12"/>
                      <a:pt x="13" y="12"/>
                      <a:pt x="11" y="14"/>
                    </a:cubicBezTo>
                    <a:cubicBezTo>
                      <a:pt x="11" y="14"/>
                      <a:pt x="11" y="15"/>
                      <a:pt x="11" y="15"/>
                    </a:cubicBezTo>
                    <a:cubicBezTo>
                      <a:pt x="13" y="16"/>
                      <a:pt x="14" y="15"/>
                      <a:pt x="16" y="15"/>
                    </a:cubicBezTo>
                    <a:cubicBezTo>
                      <a:pt x="17" y="15"/>
                      <a:pt x="18" y="16"/>
                      <a:pt x="17" y="17"/>
                    </a:cubicBezTo>
                    <a:cubicBezTo>
                      <a:pt x="16" y="19"/>
                      <a:pt x="15" y="19"/>
                      <a:pt x="13" y="20"/>
                    </a:cubicBezTo>
                    <a:cubicBezTo>
                      <a:pt x="11" y="20"/>
                      <a:pt x="8" y="21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4"/>
                      <a:pt x="9" y="25"/>
                      <a:pt x="8" y="26"/>
                    </a:cubicBezTo>
                    <a:cubicBezTo>
                      <a:pt x="7" y="27"/>
                      <a:pt x="9" y="28"/>
                      <a:pt x="9" y="28"/>
                    </a:cubicBezTo>
                    <a:cubicBezTo>
                      <a:pt x="9" y="30"/>
                      <a:pt x="9" y="31"/>
                      <a:pt x="9" y="32"/>
                    </a:cubicBezTo>
                    <a:cubicBezTo>
                      <a:pt x="7" y="35"/>
                      <a:pt x="3" y="37"/>
                      <a:pt x="0" y="39"/>
                    </a:cubicBezTo>
                    <a:cubicBezTo>
                      <a:pt x="0" y="41"/>
                      <a:pt x="2" y="41"/>
                      <a:pt x="3" y="41"/>
                    </a:cubicBezTo>
                    <a:cubicBezTo>
                      <a:pt x="5" y="38"/>
                      <a:pt x="9" y="38"/>
                      <a:pt x="10" y="35"/>
                    </a:cubicBezTo>
                    <a:cubicBezTo>
                      <a:pt x="11" y="34"/>
                      <a:pt x="13" y="33"/>
                      <a:pt x="14" y="34"/>
                    </a:cubicBezTo>
                    <a:cubicBezTo>
                      <a:pt x="16" y="34"/>
                      <a:pt x="19" y="34"/>
                      <a:pt x="21" y="36"/>
                    </a:cubicBezTo>
                    <a:cubicBezTo>
                      <a:pt x="22" y="38"/>
                      <a:pt x="22" y="42"/>
                      <a:pt x="20" y="44"/>
                    </a:cubicBezTo>
                    <a:cubicBezTo>
                      <a:pt x="20" y="46"/>
                      <a:pt x="18" y="49"/>
                      <a:pt x="21" y="51"/>
                    </a:cubicBezTo>
                    <a:cubicBezTo>
                      <a:pt x="21" y="52"/>
                      <a:pt x="20" y="52"/>
                      <a:pt x="19" y="53"/>
                    </a:cubicBezTo>
                    <a:cubicBezTo>
                      <a:pt x="18" y="54"/>
                      <a:pt x="18" y="53"/>
                      <a:pt x="17" y="53"/>
                    </a:cubicBezTo>
                    <a:cubicBezTo>
                      <a:pt x="15" y="55"/>
                      <a:pt x="13" y="52"/>
                      <a:pt x="11" y="54"/>
                    </a:cubicBezTo>
                    <a:cubicBezTo>
                      <a:pt x="11" y="56"/>
                      <a:pt x="12" y="57"/>
                      <a:pt x="13" y="58"/>
                    </a:cubicBezTo>
                    <a:cubicBezTo>
                      <a:pt x="13" y="58"/>
                      <a:pt x="13" y="58"/>
                      <a:pt x="13" y="58"/>
                    </a:cubicBezTo>
                    <a:cubicBezTo>
                      <a:pt x="13" y="57"/>
                      <a:pt x="13" y="57"/>
                      <a:pt x="13" y="57"/>
                    </a:cubicBezTo>
                    <a:cubicBezTo>
                      <a:pt x="13" y="57"/>
                      <a:pt x="13" y="57"/>
                      <a:pt x="13" y="57"/>
                    </a:cubicBezTo>
                    <a:cubicBezTo>
                      <a:pt x="14" y="57"/>
                      <a:pt x="14" y="58"/>
                      <a:pt x="15" y="58"/>
                    </a:cubicBezTo>
                    <a:cubicBezTo>
                      <a:pt x="19" y="60"/>
                      <a:pt x="21" y="56"/>
                      <a:pt x="24" y="55"/>
                    </a:cubicBezTo>
                    <a:cubicBezTo>
                      <a:pt x="26" y="51"/>
                      <a:pt x="31" y="51"/>
                      <a:pt x="33" y="49"/>
                    </a:cubicBezTo>
                    <a:cubicBezTo>
                      <a:pt x="34" y="48"/>
                      <a:pt x="34" y="49"/>
                      <a:pt x="35" y="49"/>
                    </a:cubicBezTo>
                    <a:cubicBezTo>
                      <a:pt x="36" y="53"/>
                      <a:pt x="36" y="58"/>
                      <a:pt x="35" y="62"/>
                    </a:cubicBezTo>
                    <a:cubicBezTo>
                      <a:pt x="36" y="64"/>
                      <a:pt x="32" y="65"/>
                      <a:pt x="33" y="68"/>
                    </a:cubicBezTo>
                    <a:cubicBezTo>
                      <a:pt x="33" y="69"/>
                      <a:pt x="33" y="70"/>
                      <a:pt x="35" y="70"/>
                    </a:cubicBezTo>
                    <a:cubicBezTo>
                      <a:pt x="38" y="66"/>
                      <a:pt x="38" y="60"/>
                      <a:pt x="40" y="54"/>
                    </a:cubicBezTo>
                    <a:cubicBezTo>
                      <a:pt x="39" y="48"/>
                      <a:pt x="41" y="42"/>
                      <a:pt x="40" y="36"/>
                    </a:cubicBezTo>
                    <a:cubicBezTo>
                      <a:pt x="38" y="34"/>
                      <a:pt x="40" y="32"/>
                      <a:pt x="40" y="30"/>
                    </a:cubicBezTo>
                    <a:cubicBezTo>
                      <a:pt x="42" y="25"/>
                      <a:pt x="46" y="30"/>
                      <a:pt x="49" y="29"/>
                    </a:cubicBezTo>
                    <a:cubicBezTo>
                      <a:pt x="51" y="31"/>
                      <a:pt x="53" y="32"/>
                      <a:pt x="55" y="31"/>
                    </a:cubicBezTo>
                    <a:cubicBezTo>
                      <a:pt x="56" y="30"/>
                      <a:pt x="54" y="29"/>
                      <a:pt x="54" y="27"/>
                    </a:cubicBezTo>
                    <a:cubicBezTo>
                      <a:pt x="54" y="27"/>
                      <a:pt x="54" y="27"/>
                      <a:pt x="54" y="27"/>
                    </a:cubicBezTo>
                    <a:cubicBezTo>
                      <a:pt x="54" y="27"/>
                      <a:pt x="54" y="27"/>
                      <a:pt x="54" y="27"/>
                    </a:cubicBezTo>
                    <a:close/>
                    <a:moveTo>
                      <a:pt x="38" y="10"/>
                    </a:moveTo>
                    <a:cubicBezTo>
                      <a:pt x="38" y="10"/>
                      <a:pt x="38" y="10"/>
                      <a:pt x="38" y="10"/>
                    </a:cubicBezTo>
                    <a:cubicBezTo>
                      <a:pt x="38" y="9"/>
                      <a:pt x="38" y="9"/>
                      <a:pt x="38" y="9"/>
                    </a:cubicBezTo>
                    <a:cubicBezTo>
                      <a:pt x="38" y="9"/>
                      <a:pt x="38" y="9"/>
                      <a:pt x="38" y="9"/>
                    </a:cubicBezTo>
                    <a:cubicBezTo>
                      <a:pt x="38" y="10"/>
                      <a:pt x="38" y="10"/>
                      <a:pt x="38" y="10"/>
                    </a:cubicBezTo>
                    <a:cubicBezTo>
                      <a:pt x="38" y="10"/>
                      <a:pt x="38" y="10"/>
                      <a:pt x="38" y="10"/>
                    </a:cubicBezTo>
                    <a:close/>
                    <a:moveTo>
                      <a:pt x="13" y="30"/>
                    </a:moveTo>
                    <a:cubicBezTo>
                      <a:pt x="13" y="30"/>
                      <a:pt x="13" y="30"/>
                      <a:pt x="12" y="30"/>
                    </a:cubicBezTo>
                    <a:cubicBezTo>
                      <a:pt x="12" y="30"/>
                      <a:pt x="12" y="29"/>
                      <a:pt x="12" y="29"/>
                    </a:cubicBezTo>
                    <a:cubicBezTo>
                      <a:pt x="12" y="29"/>
                      <a:pt x="12" y="29"/>
                      <a:pt x="12" y="29"/>
                    </a:cubicBezTo>
                    <a:cubicBezTo>
                      <a:pt x="13" y="28"/>
                      <a:pt x="13" y="28"/>
                      <a:pt x="13" y="28"/>
                    </a:cubicBezTo>
                    <a:cubicBezTo>
                      <a:pt x="13" y="28"/>
                      <a:pt x="13" y="28"/>
                      <a:pt x="13" y="28"/>
                    </a:cubicBezTo>
                    <a:cubicBezTo>
                      <a:pt x="14" y="28"/>
                      <a:pt x="14" y="29"/>
                      <a:pt x="13" y="30"/>
                    </a:cubicBezTo>
                    <a:cubicBezTo>
                      <a:pt x="13" y="30"/>
                      <a:pt x="13" y="30"/>
                      <a:pt x="13" y="30"/>
                    </a:cubicBezTo>
                    <a:cubicBezTo>
                      <a:pt x="13" y="30"/>
                      <a:pt x="13" y="30"/>
                      <a:pt x="13" y="30"/>
                    </a:cubicBezTo>
                    <a:close/>
                    <a:moveTo>
                      <a:pt x="20" y="28"/>
                    </a:moveTo>
                    <a:cubicBezTo>
                      <a:pt x="20" y="28"/>
                      <a:pt x="19" y="27"/>
                      <a:pt x="19" y="27"/>
                    </a:cubicBezTo>
                    <a:cubicBezTo>
                      <a:pt x="19" y="25"/>
                      <a:pt x="21" y="26"/>
                      <a:pt x="21" y="26"/>
                    </a:cubicBezTo>
                    <a:cubicBezTo>
                      <a:pt x="22" y="27"/>
                      <a:pt x="21" y="27"/>
                      <a:pt x="20" y="28"/>
                    </a:cubicBezTo>
                    <a:cubicBezTo>
                      <a:pt x="20" y="28"/>
                      <a:pt x="20" y="28"/>
                      <a:pt x="20" y="28"/>
                    </a:cubicBezTo>
                    <a:cubicBezTo>
                      <a:pt x="20" y="28"/>
                      <a:pt x="20" y="28"/>
                      <a:pt x="20" y="28"/>
                    </a:cubicBezTo>
                    <a:close/>
                    <a:moveTo>
                      <a:pt x="25" y="50"/>
                    </a:moveTo>
                    <a:cubicBezTo>
                      <a:pt x="25" y="50"/>
                      <a:pt x="24" y="50"/>
                      <a:pt x="24" y="49"/>
                    </a:cubicBezTo>
                    <a:cubicBezTo>
                      <a:pt x="24" y="48"/>
                      <a:pt x="25" y="47"/>
                      <a:pt x="26" y="47"/>
                    </a:cubicBezTo>
                    <a:cubicBezTo>
                      <a:pt x="27" y="46"/>
                      <a:pt x="27" y="47"/>
                      <a:pt x="28" y="47"/>
                    </a:cubicBezTo>
                    <a:cubicBezTo>
                      <a:pt x="28" y="49"/>
                      <a:pt x="26" y="49"/>
                      <a:pt x="25" y="50"/>
                    </a:cubicBezTo>
                    <a:cubicBezTo>
                      <a:pt x="25" y="50"/>
                      <a:pt x="25" y="50"/>
                      <a:pt x="25" y="50"/>
                    </a:cubicBezTo>
                    <a:cubicBezTo>
                      <a:pt x="25" y="50"/>
                      <a:pt x="25" y="50"/>
                      <a:pt x="25" y="50"/>
                    </a:cubicBezTo>
                    <a:close/>
                    <a:moveTo>
                      <a:pt x="30" y="47"/>
                    </a:moveTo>
                    <a:cubicBezTo>
                      <a:pt x="31" y="45"/>
                      <a:pt x="33" y="44"/>
                      <a:pt x="32" y="42"/>
                    </a:cubicBezTo>
                    <a:cubicBezTo>
                      <a:pt x="31" y="41"/>
                      <a:pt x="29" y="42"/>
                      <a:pt x="29" y="40"/>
                    </a:cubicBezTo>
                    <a:cubicBezTo>
                      <a:pt x="31" y="39"/>
                      <a:pt x="35" y="42"/>
                      <a:pt x="34" y="38"/>
                    </a:cubicBezTo>
                    <a:cubicBezTo>
                      <a:pt x="32" y="36"/>
                      <a:pt x="29" y="36"/>
                      <a:pt x="27" y="36"/>
                    </a:cubicBezTo>
                    <a:cubicBezTo>
                      <a:pt x="26" y="36"/>
                      <a:pt x="26" y="35"/>
                      <a:pt x="26" y="34"/>
                    </a:cubicBezTo>
                    <a:cubicBezTo>
                      <a:pt x="28" y="33"/>
                      <a:pt x="31" y="35"/>
                      <a:pt x="33" y="33"/>
                    </a:cubicBezTo>
                    <a:cubicBezTo>
                      <a:pt x="34" y="33"/>
                      <a:pt x="35" y="33"/>
                      <a:pt x="35" y="34"/>
                    </a:cubicBezTo>
                    <a:cubicBezTo>
                      <a:pt x="36" y="37"/>
                      <a:pt x="35" y="40"/>
                      <a:pt x="36" y="42"/>
                    </a:cubicBezTo>
                    <a:cubicBezTo>
                      <a:pt x="34" y="43"/>
                      <a:pt x="33" y="47"/>
                      <a:pt x="30" y="47"/>
                    </a:cubicBezTo>
                    <a:cubicBezTo>
                      <a:pt x="30" y="47"/>
                      <a:pt x="30" y="47"/>
                      <a:pt x="30" y="47"/>
                    </a:cubicBezTo>
                    <a:close/>
                  </a:path>
                </a:pathLst>
              </a:custGeom>
              <a:solidFill>
                <a:srgbClr val="04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1" name="Freeform 9"/>
              <p:cNvSpPr/>
              <p:nvPr/>
            </p:nvSpPr>
            <p:spPr bwMode="auto">
              <a:xfrm>
                <a:off x="5956300" y="3117851"/>
                <a:ext cx="42863" cy="34925"/>
              </a:xfrm>
              <a:custGeom>
                <a:avLst/>
                <a:gdLst>
                  <a:gd name="T0" fmla="*/ 4 w 5"/>
                  <a:gd name="T1" fmla="*/ 0 h 4"/>
                  <a:gd name="T2" fmla="*/ 0 w 5"/>
                  <a:gd name="T3" fmla="*/ 4 h 4"/>
                  <a:gd name="T4" fmla="*/ 4 w 5"/>
                  <a:gd name="T5" fmla="*/ 1 h 4"/>
                  <a:gd name="T6" fmla="*/ 4 w 5"/>
                  <a:gd name="T7" fmla="*/ 0 h 4"/>
                  <a:gd name="T8" fmla="*/ 4 w 5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4">
                    <a:moveTo>
                      <a:pt x="4" y="0"/>
                    </a:moveTo>
                    <a:cubicBezTo>
                      <a:pt x="2" y="1"/>
                      <a:pt x="1" y="2"/>
                      <a:pt x="0" y="4"/>
                    </a:cubicBezTo>
                    <a:cubicBezTo>
                      <a:pt x="2" y="3"/>
                      <a:pt x="3" y="2"/>
                      <a:pt x="4" y="1"/>
                    </a:cubicBezTo>
                    <a:cubicBezTo>
                      <a:pt x="4" y="1"/>
                      <a:pt x="5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lose/>
                  </a:path>
                </a:pathLst>
              </a:custGeom>
              <a:solidFill>
                <a:srgbClr val="04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" name="Freeform 10"/>
              <p:cNvSpPr/>
              <p:nvPr/>
            </p:nvSpPr>
            <p:spPr bwMode="auto">
              <a:xfrm>
                <a:off x="6049962" y="590551"/>
                <a:ext cx="50800" cy="115888"/>
              </a:xfrm>
              <a:custGeom>
                <a:avLst/>
                <a:gdLst>
                  <a:gd name="T0" fmla="*/ 2 w 6"/>
                  <a:gd name="T1" fmla="*/ 4 h 14"/>
                  <a:gd name="T2" fmla="*/ 4 w 6"/>
                  <a:gd name="T3" fmla="*/ 14 h 14"/>
                  <a:gd name="T4" fmla="*/ 5 w 6"/>
                  <a:gd name="T5" fmla="*/ 11 h 14"/>
                  <a:gd name="T6" fmla="*/ 6 w 6"/>
                  <a:gd name="T7" fmla="*/ 6 h 14"/>
                  <a:gd name="T8" fmla="*/ 5 w 6"/>
                  <a:gd name="T9" fmla="*/ 3 h 14"/>
                  <a:gd name="T10" fmla="*/ 0 w 6"/>
                  <a:gd name="T11" fmla="*/ 3 h 14"/>
                  <a:gd name="T12" fmla="*/ 2 w 6"/>
                  <a:gd name="T13" fmla="*/ 4 h 14"/>
                  <a:gd name="T14" fmla="*/ 2 w 6"/>
                  <a:gd name="T15" fmla="*/ 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14">
                    <a:moveTo>
                      <a:pt x="2" y="4"/>
                    </a:moveTo>
                    <a:cubicBezTo>
                      <a:pt x="6" y="5"/>
                      <a:pt x="3" y="11"/>
                      <a:pt x="4" y="14"/>
                    </a:cubicBezTo>
                    <a:cubicBezTo>
                      <a:pt x="4" y="13"/>
                      <a:pt x="5" y="12"/>
                      <a:pt x="5" y="11"/>
                    </a:cubicBezTo>
                    <a:cubicBezTo>
                      <a:pt x="6" y="9"/>
                      <a:pt x="5" y="7"/>
                      <a:pt x="6" y="6"/>
                    </a:cubicBezTo>
                    <a:cubicBezTo>
                      <a:pt x="6" y="5"/>
                      <a:pt x="6" y="4"/>
                      <a:pt x="5" y="3"/>
                    </a:cubicBezTo>
                    <a:cubicBezTo>
                      <a:pt x="4" y="0"/>
                      <a:pt x="1" y="2"/>
                      <a:pt x="0" y="3"/>
                    </a:cubicBezTo>
                    <a:cubicBezTo>
                      <a:pt x="1" y="3"/>
                      <a:pt x="1" y="4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lose/>
                  </a:path>
                </a:pathLst>
              </a:custGeom>
              <a:solidFill>
                <a:srgbClr val="040000"/>
              </a:solidFill>
              <a:ln w="7938" cap="flat">
                <a:solidFill>
                  <a:srgbClr val="000000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3" name="Freeform 11"/>
              <p:cNvSpPr/>
              <p:nvPr/>
            </p:nvSpPr>
            <p:spPr bwMode="auto">
              <a:xfrm>
                <a:off x="5694362" y="606426"/>
                <a:ext cx="177800" cy="376238"/>
              </a:xfrm>
              <a:custGeom>
                <a:avLst/>
                <a:gdLst>
                  <a:gd name="T0" fmla="*/ 14 w 21"/>
                  <a:gd name="T1" fmla="*/ 15 h 45"/>
                  <a:gd name="T2" fmla="*/ 11 w 21"/>
                  <a:gd name="T3" fmla="*/ 0 h 45"/>
                  <a:gd name="T4" fmla="*/ 11 w 21"/>
                  <a:gd name="T5" fmla="*/ 0 h 45"/>
                  <a:gd name="T6" fmla="*/ 10 w 21"/>
                  <a:gd name="T7" fmla="*/ 3 h 45"/>
                  <a:gd name="T8" fmla="*/ 10 w 21"/>
                  <a:gd name="T9" fmla="*/ 3 h 45"/>
                  <a:gd name="T10" fmla="*/ 11 w 21"/>
                  <a:gd name="T11" fmla="*/ 16 h 45"/>
                  <a:gd name="T12" fmla="*/ 11 w 21"/>
                  <a:gd name="T13" fmla="*/ 27 h 45"/>
                  <a:gd name="T14" fmla="*/ 7 w 21"/>
                  <a:gd name="T15" fmla="*/ 38 h 45"/>
                  <a:gd name="T16" fmla="*/ 0 w 21"/>
                  <a:gd name="T17" fmla="*/ 42 h 45"/>
                  <a:gd name="T18" fmla="*/ 2 w 21"/>
                  <a:gd name="T19" fmla="*/ 44 h 45"/>
                  <a:gd name="T20" fmla="*/ 7 w 21"/>
                  <a:gd name="T21" fmla="*/ 44 h 45"/>
                  <a:gd name="T22" fmla="*/ 9 w 21"/>
                  <a:gd name="T23" fmla="*/ 41 h 45"/>
                  <a:gd name="T24" fmla="*/ 13 w 21"/>
                  <a:gd name="T25" fmla="*/ 19 h 45"/>
                  <a:gd name="T26" fmla="*/ 13 w 21"/>
                  <a:gd name="T27" fmla="*/ 19 h 45"/>
                  <a:gd name="T28" fmla="*/ 13 w 21"/>
                  <a:gd name="T29" fmla="*/ 17 h 45"/>
                  <a:gd name="T30" fmla="*/ 13 w 21"/>
                  <a:gd name="T31" fmla="*/ 17 h 45"/>
                  <a:gd name="T32" fmla="*/ 16 w 21"/>
                  <a:gd name="T33" fmla="*/ 18 h 45"/>
                  <a:gd name="T34" fmla="*/ 17 w 21"/>
                  <a:gd name="T35" fmla="*/ 20 h 45"/>
                  <a:gd name="T36" fmla="*/ 21 w 21"/>
                  <a:gd name="T37" fmla="*/ 21 h 45"/>
                  <a:gd name="T38" fmla="*/ 14 w 21"/>
                  <a:gd name="T39" fmla="*/ 15 h 45"/>
                  <a:gd name="T40" fmla="*/ 14 w 21"/>
                  <a:gd name="T41" fmla="*/ 1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1" h="45">
                    <a:moveTo>
                      <a:pt x="14" y="15"/>
                    </a:moveTo>
                    <a:cubicBezTo>
                      <a:pt x="13" y="10"/>
                      <a:pt x="15" y="4"/>
                      <a:pt x="11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6" y="7"/>
                      <a:pt x="12" y="11"/>
                      <a:pt x="11" y="16"/>
                    </a:cubicBezTo>
                    <a:cubicBezTo>
                      <a:pt x="11" y="20"/>
                      <a:pt x="11" y="23"/>
                      <a:pt x="11" y="27"/>
                    </a:cubicBezTo>
                    <a:cubicBezTo>
                      <a:pt x="11" y="31"/>
                      <a:pt x="9" y="35"/>
                      <a:pt x="7" y="38"/>
                    </a:cubicBezTo>
                    <a:cubicBezTo>
                      <a:pt x="5" y="40"/>
                      <a:pt x="4" y="43"/>
                      <a:pt x="0" y="42"/>
                    </a:cubicBezTo>
                    <a:cubicBezTo>
                      <a:pt x="1" y="43"/>
                      <a:pt x="2" y="43"/>
                      <a:pt x="2" y="44"/>
                    </a:cubicBezTo>
                    <a:cubicBezTo>
                      <a:pt x="4" y="45"/>
                      <a:pt x="6" y="44"/>
                      <a:pt x="7" y="44"/>
                    </a:cubicBezTo>
                    <a:cubicBezTo>
                      <a:pt x="8" y="43"/>
                      <a:pt x="9" y="42"/>
                      <a:pt x="9" y="41"/>
                    </a:cubicBezTo>
                    <a:cubicBezTo>
                      <a:pt x="13" y="35"/>
                      <a:pt x="12" y="27"/>
                      <a:pt x="13" y="19"/>
                    </a:cubicBezTo>
                    <a:cubicBezTo>
                      <a:pt x="13" y="19"/>
                      <a:pt x="13" y="19"/>
                      <a:pt x="13" y="19"/>
                    </a:cubicBezTo>
                    <a:cubicBezTo>
                      <a:pt x="13" y="17"/>
                      <a:pt x="13" y="17"/>
                      <a:pt x="13" y="17"/>
                    </a:cubicBezTo>
                    <a:cubicBezTo>
                      <a:pt x="13" y="17"/>
                      <a:pt x="13" y="17"/>
                      <a:pt x="13" y="17"/>
                    </a:cubicBezTo>
                    <a:cubicBezTo>
                      <a:pt x="15" y="16"/>
                      <a:pt x="15" y="18"/>
                      <a:pt x="16" y="18"/>
                    </a:cubicBezTo>
                    <a:cubicBezTo>
                      <a:pt x="16" y="19"/>
                      <a:pt x="17" y="20"/>
                      <a:pt x="17" y="20"/>
                    </a:cubicBezTo>
                    <a:cubicBezTo>
                      <a:pt x="19" y="20"/>
                      <a:pt x="20" y="21"/>
                      <a:pt x="21" y="21"/>
                    </a:cubicBezTo>
                    <a:cubicBezTo>
                      <a:pt x="20" y="17"/>
                      <a:pt x="16" y="17"/>
                      <a:pt x="14" y="15"/>
                    </a:cubicBezTo>
                    <a:cubicBezTo>
                      <a:pt x="14" y="15"/>
                      <a:pt x="14" y="15"/>
                      <a:pt x="14" y="15"/>
                    </a:cubicBezTo>
                    <a:close/>
                  </a:path>
                </a:pathLst>
              </a:custGeom>
              <a:solidFill>
                <a:srgbClr val="040000"/>
              </a:solidFill>
              <a:ln w="7938" cap="flat">
                <a:solidFill>
                  <a:srgbClr val="000000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" name="Freeform 12"/>
              <p:cNvSpPr/>
              <p:nvPr/>
            </p:nvSpPr>
            <p:spPr bwMode="auto">
              <a:xfrm>
                <a:off x="5956300" y="614364"/>
                <a:ext cx="42863" cy="117475"/>
              </a:xfrm>
              <a:custGeom>
                <a:avLst/>
                <a:gdLst>
                  <a:gd name="T0" fmla="*/ 3 w 5"/>
                  <a:gd name="T1" fmla="*/ 11 h 14"/>
                  <a:gd name="T2" fmla="*/ 3 w 5"/>
                  <a:gd name="T3" fmla="*/ 14 h 14"/>
                  <a:gd name="T4" fmla="*/ 4 w 5"/>
                  <a:gd name="T5" fmla="*/ 14 h 14"/>
                  <a:gd name="T6" fmla="*/ 5 w 5"/>
                  <a:gd name="T7" fmla="*/ 13 h 14"/>
                  <a:gd name="T8" fmla="*/ 4 w 5"/>
                  <a:gd name="T9" fmla="*/ 5 h 14"/>
                  <a:gd name="T10" fmla="*/ 0 w 5"/>
                  <a:gd name="T11" fmla="*/ 0 h 14"/>
                  <a:gd name="T12" fmla="*/ 1 w 5"/>
                  <a:gd name="T13" fmla="*/ 3 h 14"/>
                  <a:gd name="T14" fmla="*/ 3 w 5"/>
                  <a:gd name="T15" fmla="*/ 11 h 14"/>
                  <a:gd name="T16" fmla="*/ 3 w 5"/>
                  <a:gd name="T17" fmla="*/ 11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" h="14">
                    <a:moveTo>
                      <a:pt x="3" y="11"/>
                    </a:moveTo>
                    <a:cubicBezTo>
                      <a:pt x="4" y="12"/>
                      <a:pt x="3" y="13"/>
                      <a:pt x="3" y="14"/>
                    </a:cubicBezTo>
                    <a:cubicBezTo>
                      <a:pt x="4" y="14"/>
                      <a:pt x="4" y="14"/>
                      <a:pt x="4" y="14"/>
                    </a:cubicBezTo>
                    <a:cubicBezTo>
                      <a:pt x="4" y="14"/>
                      <a:pt x="5" y="14"/>
                      <a:pt x="5" y="13"/>
                    </a:cubicBezTo>
                    <a:cubicBezTo>
                      <a:pt x="4" y="11"/>
                      <a:pt x="4" y="8"/>
                      <a:pt x="4" y="5"/>
                    </a:cubicBezTo>
                    <a:cubicBezTo>
                      <a:pt x="3" y="3"/>
                      <a:pt x="3" y="0"/>
                      <a:pt x="0" y="0"/>
                    </a:cubicBezTo>
                    <a:cubicBezTo>
                      <a:pt x="0" y="1"/>
                      <a:pt x="1" y="2"/>
                      <a:pt x="1" y="3"/>
                    </a:cubicBezTo>
                    <a:cubicBezTo>
                      <a:pt x="2" y="6"/>
                      <a:pt x="3" y="8"/>
                      <a:pt x="3" y="11"/>
                    </a:cubicBezTo>
                    <a:cubicBezTo>
                      <a:pt x="3" y="11"/>
                      <a:pt x="3" y="11"/>
                      <a:pt x="3" y="11"/>
                    </a:cubicBezTo>
                    <a:close/>
                  </a:path>
                </a:pathLst>
              </a:custGeom>
              <a:solidFill>
                <a:srgbClr val="040000"/>
              </a:solidFill>
              <a:ln w="7938" cap="flat">
                <a:solidFill>
                  <a:srgbClr val="000000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5" name="Freeform 13"/>
              <p:cNvSpPr/>
              <p:nvPr/>
            </p:nvSpPr>
            <p:spPr bwMode="auto">
              <a:xfrm>
                <a:off x="6032500" y="657226"/>
                <a:ext cx="25400" cy="41275"/>
              </a:xfrm>
              <a:custGeom>
                <a:avLst/>
                <a:gdLst>
                  <a:gd name="T0" fmla="*/ 2 w 3"/>
                  <a:gd name="T1" fmla="*/ 4 h 5"/>
                  <a:gd name="T2" fmla="*/ 3 w 3"/>
                  <a:gd name="T3" fmla="*/ 2 h 5"/>
                  <a:gd name="T4" fmla="*/ 1 w 3"/>
                  <a:gd name="T5" fmla="*/ 1 h 5"/>
                  <a:gd name="T6" fmla="*/ 0 w 3"/>
                  <a:gd name="T7" fmla="*/ 5 h 5"/>
                  <a:gd name="T8" fmla="*/ 2 w 3"/>
                  <a:gd name="T9" fmla="*/ 4 h 5"/>
                  <a:gd name="T10" fmla="*/ 2 w 3"/>
                  <a:gd name="T11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5">
                    <a:moveTo>
                      <a:pt x="2" y="4"/>
                    </a:moveTo>
                    <a:cubicBezTo>
                      <a:pt x="3" y="3"/>
                      <a:pt x="3" y="2"/>
                      <a:pt x="3" y="2"/>
                    </a:cubicBezTo>
                    <a:cubicBezTo>
                      <a:pt x="2" y="1"/>
                      <a:pt x="2" y="0"/>
                      <a:pt x="1" y="1"/>
                    </a:cubicBezTo>
                    <a:cubicBezTo>
                      <a:pt x="2" y="3"/>
                      <a:pt x="0" y="4"/>
                      <a:pt x="0" y="5"/>
                    </a:cubicBezTo>
                    <a:cubicBezTo>
                      <a:pt x="0" y="5"/>
                      <a:pt x="1" y="4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lose/>
                  </a:path>
                </a:pathLst>
              </a:custGeom>
              <a:solidFill>
                <a:srgbClr val="040000"/>
              </a:solidFill>
              <a:ln w="7938" cap="flat">
                <a:solidFill>
                  <a:srgbClr val="000000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6" name="Freeform 14"/>
              <p:cNvSpPr/>
              <p:nvPr/>
            </p:nvSpPr>
            <p:spPr bwMode="auto">
              <a:xfrm>
                <a:off x="5999162" y="706439"/>
                <a:ext cx="66675" cy="33338"/>
              </a:xfrm>
              <a:custGeom>
                <a:avLst/>
                <a:gdLst>
                  <a:gd name="T0" fmla="*/ 1 w 8"/>
                  <a:gd name="T1" fmla="*/ 4 h 4"/>
                  <a:gd name="T2" fmla="*/ 6 w 8"/>
                  <a:gd name="T3" fmla="*/ 3 h 4"/>
                  <a:gd name="T4" fmla="*/ 8 w 8"/>
                  <a:gd name="T5" fmla="*/ 1 h 4"/>
                  <a:gd name="T6" fmla="*/ 1 w 8"/>
                  <a:gd name="T7" fmla="*/ 3 h 4"/>
                  <a:gd name="T8" fmla="*/ 1 w 8"/>
                  <a:gd name="T9" fmla="*/ 4 h 4"/>
                  <a:gd name="T10" fmla="*/ 1 w 8"/>
                  <a:gd name="T11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4">
                    <a:moveTo>
                      <a:pt x="1" y="4"/>
                    </a:moveTo>
                    <a:cubicBezTo>
                      <a:pt x="2" y="3"/>
                      <a:pt x="4" y="3"/>
                      <a:pt x="6" y="3"/>
                    </a:cubicBezTo>
                    <a:cubicBezTo>
                      <a:pt x="6" y="2"/>
                      <a:pt x="8" y="2"/>
                      <a:pt x="8" y="1"/>
                    </a:cubicBezTo>
                    <a:cubicBezTo>
                      <a:pt x="5" y="0"/>
                      <a:pt x="3" y="4"/>
                      <a:pt x="1" y="3"/>
                    </a:cubicBezTo>
                    <a:cubicBezTo>
                      <a:pt x="1" y="3"/>
                      <a:pt x="0" y="4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lose/>
                  </a:path>
                </a:pathLst>
              </a:custGeom>
              <a:solidFill>
                <a:srgbClr val="040000"/>
              </a:solidFill>
              <a:ln w="7938" cap="flat">
                <a:solidFill>
                  <a:srgbClr val="000000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7" name="Freeform 15"/>
              <p:cNvSpPr>
                <a:spLocks noEditPoints="1"/>
              </p:cNvSpPr>
              <p:nvPr/>
            </p:nvSpPr>
            <p:spPr bwMode="auto">
              <a:xfrm>
                <a:off x="5913437" y="723901"/>
                <a:ext cx="347663" cy="258763"/>
              </a:xfrm>
              <a:custGeom>
                <a:avLst/>
                <a:gdLst>
                  <a:gd name="T0" fmla="*/ 37 w 41"/>
                  <a:gd name="T1" fmla="*/ 26 h 31"/>
                  <a:gd name="T2" fmla="*/ 30 w 41"/>
                  <a:gd name="T3" fmla="*/ 24 h 31"/>
                  <a:gd name="T4" fmla="*/ 22 w 41"/>
                  <a:gd name="T5" fmla="*/ 21 h 31"/>
                  <a:gd name="T6" fmla="*/ 18 w 41"/>
                  <a:gd name="T7" fmla="*/ 17 h 31"/>
                  <a:gd name="T8" fmla="*/ 19 w 41"/>
                  <a:gd name="T9" fmla="*/ 15 h 31"/>
                  <a:gd name="T10" fmla="*/ 23 w 41"/>
                  <a:gd name="T11" fmla="*/ 15 h 31"/>
                  <a:gd name="T12" fmla="*/ 23 w 41"/>
                  <a:gd name="T13" fmla="*/ 15 h 31"/>
                  <a:gd name="T14" fmla="*/ 23 w 41"/>
                  <a:gd name="T15" fmla="*/ 14 h 31"/>
                  <a:gd name="T16" fmla="*/ 23 w 41"/>
                  <a:gd name="T17" fmla="*/ 14 h 31"/>
                  <a:gd name="T18" fmla="*/ 19 w 41"/>
                  <a:gd name="T19" fmla="*/ 11 h 31"/>
                  <a:gd name="T20" fmla="*/ 20 w 41"/>
                  <a:gd name="T21" fmla="*/ 13 h 31"/>
                  <a:gd name="T22" fmla="*/ 14 w 41"/>
                  <a:gd name="T23" fmla="*/ 17 h 31"/>
                  <a:gd name="T24" fmla="*/ 12 w 41"/>
                  <a:gd name="T25" fmla="*/ 16 h 31"/>
                  <a:gd name="T26" fmla="*/ 15 w 41"/>
                  <a:gd name="T27" fmla="*/ 10 h 31"/>
                  <a:gd name="T28" fmla="*/ 20 w 41"/>
                  <a:gd name="T29" fmla="*/ 9 h 31"/>
                  <a:gd name="T30" fmla="*/ 20 w 41"/>
                  <a:gd name="T31" fmla="*/ 0 h 31"/>
                  <a:gd name="T32" fmla="*/ 20 w 41"/>
                  <a:gd name="T33" fmla="*/ 4 h 31"/>
                  <a:gd name="T34" fmla="*/ 17 w 41"/>
                  <a:gd name="T35" fmla="*/ 7 h 31"/>
                  <a:gd name="T36" fmla="*/ 13 w 41"/>
                  <a:gd name="T37" fmla="*/ 4 h 31"/>
                  <a:gd name="T38" fmla="*/ 13 w 41"/>
                  <a:gd name="T39" fmla="*/ 7 h 31"/>
                  <a:gd name="T40" fmla="*/ 11 w 41"/>
                  <a:gd name="T41" fmla="*/ 10 h 31"/>
                  <a:gd name="T42" fmla="*/ 9 w 41"/>
                  <a:gd name="T43" fmla="*/ 10 h 31"/>
                  <a:gd name="T44" fmla="*/ 5 w 41"/>
                  <a:gd name="T45" fmla="*/ 9 h 31"/>
                  <a:gd name="T46" fmla="*/ 6 w 41"/>
                  <a:gd name="T47" fmla="*/ 5 h 31"/>
                  <a:gd name="T48" fmla="*/ 3 w 41"/>
                  <a:gd name="T49" fmla="*/ 3 h 31"/>
                  <a:gd name="T50" fmla="*/ 1 w 41"/>
                  <a:gd name="T51" fmla="*/ 10 h 31"/>
                  <a:gd name="T52" fmla="*/ 5 w 41"/>
                  <a:gd name="T53" fmla="*/ 15 h 31"/>
                  <a:gd name="T54" fmla="*/ 2 w 41"/>
                  <a:gd name="T55" fmla="*/ 19 h 31"/>
                  <a:gd name="T56" fmla="*/ 3 w 41"/>
                  <a:gd name="T57" fmla="*/ 21 h 31"/>
                  <a:gd name="T58" fmla="*/ 8 w 41"/>
                  <a:gd name="T59" fmla="*/ 22 h 31"/>
                  <a:gd name="T60" fmla="*/ 1 w 41"/>
                  <a:gd name="T61" fmla="*/ 31 h 31"/>
                  <a:gd name="T62" fmla="*/ 8 w 41"/>
                  <a:gd name="T63" fmla="*/ 25 h 31"/>
                  <a:gd name="T64" fmla="*/ 11 w 41"/>
                  <a:gd name="T65" fmla="*/ 22 h 31"/>
                  <a:gd name="T66" fmla="*/ 17 w 41"/>
                  <a:gd name="T67" fmla="*/ 18 h 31"/>
                  <a:gd name="T68" fmla="*/ 20 w 41"/>
                  <a:gd name="T69" fmla="*/ 20 h 31"/>
                  <a:gd name="T70" fmla="*/ 30 w 41"/>
                  <a:gd name="T71" fmla="*/ 27 h 31"/>
                  <a:gd name="T72" fmla="*/ 33 w 41"/>
                  <a:gd name="T73" fmla="*/ 28 h 31"/>
                  <a:gd name="T74" fmla="*/ 33 w 41"/>
                  <a:gd name="T75" fmla="*/ 28 h 31"/>
                  <a:gd name="T76" fmla="*/ 39 w 41"/>
                  <a:gd name="T77" fmla="*/ 27 h 31"/>
                  <a:gd name="T78" fmla="*/ 39 w 41"/>
                  <a:gd name="T79" fmla="*/ 27 h 31"/>
                  <a:gd name="T80" fmla="*/ 41 w 41"/>
                  <a:gd name="T81" fmla="*/ 27 h 31"/>
                  <a:gd name="T82" fmla="*/ 37 w 41"/>
                  <a:gd name="T83" fmla="*/ 26 h 31"/>
                  <a:gd name="T84" fmla="*/ 37 w 41"/>
                  <a:gd name="T85" fmla="*/ 26 h 31"/>
                  <a:gd name="T86" fmla="*/ 37 w 41"/>
                  <a:gd name="T87" fmla="*/ 26 h 31"/>
                  <a:gd name="T88" fmla="*/ 8 w 41"/>
                  <a:gd name="T89" fmla="*/ 19 h 31"/>
                  <a:gd name="T90" fmla="*/ 7 w 41"/>
                  <a:gd name="T91" fmla="*/ 19 h 31"/>
                  <a:gd name="T92" fmla="*/ 6 w 41"/>
                  <a:gd name="T93" fmla="*/ 14 h 31"/>
                  <a:gd name="T94" fmla="*/ 11 w 41"/>
                  <a:gd name="T95" fmla="*/ 12 h 31"/>
                  <a:gd name="T96" fmla="*/ 11 w 41"/>
                  <a:gd name="T97" fmla="*/ 12 h 31"/>
                  <a:gd name="T98" fmla="*/ 8 w 41"/>
                  <a:gd name="T99" fmla="*/ 19 h 31"/>
                  <a:gd name="T100" fmla="*/ 8 w 41"/>
                  <a:gd name="T101" fmla="*/ 19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41" h="31">
                    <a:moveTo>
                      <a:pt x="37" y="26"/>
                    </a:moveTo>
                    <a:cubicBezTo>
                      <a:pt x="35" y="25"/>
                      <a:pt x="32" y="25"/>
                      <a:pt x="30" y="24"/>
                    </a:cubicBezTo>
                    <a:cubicBezTo>
                      <a:pt x="27" y="24"/>
                      <a:pt x="25" y="21"/>
                      <a:pt x="22" y="21"/>
                    </a:cubicBezTo>
                    <a:cubicBezTo>
                      <a:pt x="21" y="19"/>
                      <a:pt x="18" y="19"/>
                      <a:pt x="18" y="17"/>
                    </a:cubicBezTo>
                    <a:cubicBezTo>
                      <a:pt x="18" y="16"/>
                      <a:pt x="19" y="15"/>
                      <a:pt x="19" y="15"/>
                    </a:cubicBezTo>
                    <a:cubicBezTo>
                      <a:pt x="20" y="13"/>
                      <a:pt x="22" y="14"/>
                      <a:pt x="23" y="15"/>
                    </a:cubicBezTo>
                    <a:cubicBezTo>
                      <a:pt x="23" y="15"/>
                      <a:pt x="23" y="15"/>
                      <a:pt x="23" y="15"/>
                    </a:cubicBezTo>
                    <a:cubicBezTo>
                      <a:pt x="23" y="14"/>
                      <a:pt x="23" y="14"/>
                      <a:pt x="23" y="14"/>
                    </a:cubicBezTo>
                    <a:cubicBezTo>
                      <a:pt x="23" y="14"/>
                      <a:pt x="23" y="14"/>
                      <a:pt x="23" y="14"/>
                    </a:cubicBezTo>
                    <a:cubicBezTo>
                      <a:pt x="23" y="12"/>
                      <a:pt x="21" y="12"/>
                      <a:pt x="19" y="11"/>
                    </a:cubicBezTo>
                    <a:cubicBezTo>
                      <a:pt x="20" y="12"/>
                      <a:pt x="20" y="13"/>
                      <a:pt x="20" y="13"/>
                    </a:cubicBezTo>
                    <a:cubicBezTo>
                      <a:pt x="19" y="15"/>
                      <a:pt x="16" y="16"/>
                      <a:pt x="14" y="17"/>
                    </a:cubicBezTo>
                    <a:cubicBezTo>
                      <a:pt x="13" y="17"/>
                      <a:pt x="12" y="17"/>
                      <a:pt x="12" y="16"/>
                    </a:cubicBezTo>
                    <a:cubicBezTo>
                      <a:pt x="13" y="14"/>
                      <a:pt x="13" y="11"/>
                      <a:pt x="15" y="10"/>
                    </a:cubicBezTo>
                    <a:cubicBezTo>
                      <a:pt x="17" y="9"/>
                      <a:pt x="18" y="9"/>
                      <a:pt x="20" y="9"/>
                    </a:cubicBezTo>
                    <a:cubicBezTo>
                      <a:pt x="21" y="6"/>
                      <a:pt x="22" y="3"/>
                      <a:pt x="20" y="0"/>
                    </a:cubicBezTo>
                    <a:cubicBezTo>
                      <a:pt x="20" y="2"/>
                      <a:pt x="19" y="3"/>
                      <a:pt x="20" y="4"/>
                    </a:cubicBezTo>
                    <a:cubicBezTo>
                      <a:pt x="20" y="6"/>
                      <a:pt x="18" y="6"/>
                      <a:pt x="17" y="7"/>
                    </a:cubicBezTo>
                    <a:cubicBezTo>
                      <a:pt x="14" y="10"/>
                      <a:pt x="15" y="5"/>
                      <a:pt x="13" y="4"/>
                    </a:cubicBezTo>
                    <a:cubicBezTo>
                      <a:pt x="13" y="5"/>
                      <a:pt x="14" y="6"/>
                      <a:pt x="13" y="7"/>
                    </a:cubicBezTo>
                    <a:cubicBezTo>
                      <a:pt x="13" y="8"/>
                      <a:pt x="12" y="10"/>
                      <a:pt x="11" y="10"/>
                    </a:cubicBezTo>
                    <a:cubicBezTo>
                      <a:pt x="10" y="10"/>
                      <a:pt x="10" y="10"/>
                      <a:pt x="9" y="10"/>
                    </a:cubicBezTo>
                    <a:cubicBezTo>
                      <a:pt x="8" y="11"/>
                      <a:pt x="7" y="9"/>
                      <a:pt x="5" y="9"/>
                    </a:cubicBezTo>
                    <a:cubicBezTo>
                      <a:pt x="4" y="8"/>
                      <a:pt x="6" y="7"/>
                      <a:pt x="6" y="5"/>
                    </a:cubicBezTo>
                    <a:cubicBezTo>
                      <a:pt x="5" y="5"/>
                      <a:pt x="5" y="3"/>
                      <a:pt x="3" y="3"/>
                    </a:cubicBezTo>
                    <a:cubicBezTo>
                      <a:pt x="4" y="6"/>
                      <a:pt x="2" y="8"/>
                      <a:pt x="1" y="10"/>
                    </a:cubicBezTo>
                    <a:cubicBezTo>
                      <a:pt x="0" y="13"/>
                      <a:pt x="4" y="13"/>
                      <a:pt x="5" y="15"/>
                    </a:cubicBezTo>
                    <a:cubicBezTo>
                      <a:pt x="4" y="16"/>
                      <a:pt x="4" y="18"/>
                      <a:pt x="2" y="19"/>
                    </a:cubicBezTo>
                    <a:cubicBezTo>
                      <a:pt x="2" y="20"/>
                      <a:pt x="3" y="20"/>
                      <a:pt x="3" y="21"/>
                    </a:cubicBezTo>
                    <a:cubicBezTo>
                      <a:pt x="5" y="22"/>
                      <a:pt x="7" y="20"/>
                      <a:pt x="8" y="22"/>
                    </a:cubicBezTo>
                    <a:cubicBezTo>
                      <a:pt x="7" y="25"/>
                      <a:pt x="4" y="28"/>
                      <a:pt x="1" y="31"/>
                    </a:cubicBezTo>
                    <a:cubicBezTo>
                      <a:pt x="4" y="30"/>
                      <a:pt x="7" y="28"/>
                      <a:pt x="8" y="25"/>
                    </a:cubicBezTo>
                    <a:cubicBezTo>
                      <a:pt x="9" y="24"/>
                      <a:pt x="11" y="23"/>
                      <a:pt x="11" y="22"/>
                    </a:cubicBezTo>
                    <a:cubicBezTo>
                      <a:pt x="11" y="18"/>
                      <a:pt x="15" y="19"/>
                      <a:pt x="17" y="18"/>
                    </a:cubicBezTo>
                    <a:cubicBezTo>
                      <a:pt x="18" y="17"/>
                      <a:pt x="18" y="20"/>
                      <a:pt x="20" y="20"/>
                    </a:cubicBezTo>
                    <a:cubicBezTo>
                      <a:pt x="23" y="23"/>
                      <a:pt x="27" y="24"/>
                      <a:pt x="30" y="27"/>
                    </a:cubicBezTo>
                    <a:cubicBezTo>
                      <a:pt x="31" y="28"/>
                      <a:pt x="32" y="27"/>
                      <a:pt x="33" y="28"/>
                    </a:cubicBezTo>
                    <a:cubicBezTo>
                      <a:pt x="33" y="28"/>
                      <a:pt x="33" y="28"/>
                      <a:pt x="33" y="28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40" y="28"/>
                      <a:pt x="41" y="27"/>
                      <a:pt x="41" y="27"/>
                    </a:cubicBezTo>
                    <a:cubicBezTo>
                      <a:pt x="40" y="27"/>
                      <a:pt x="38" y="26"/>
                      <a:pt x="37" y="26"/>
                    </a:cubicBezTo>
                    <a:cubicBezTo>
                      <a:pt x="37" y="26"/>
                      <a:pt x="37" y="26"/>
                      <a:pt x="37" y="26"/>
                    </a:cubicBezTo>
                    <a:cubicBezTo>
                      <a:pt x="37" y="26"/>
                      <a:pt x="37" y="26"/>
                      <a:pt x="37" y="26"/>
                    </a:cubicBezTo>
                    <a:close/>
                    <a:moveTo>
                      <a:pt x="8" y="19"/>
                    </a:moveTo>
                    <a:cubicBezTo>
                      <a:pt x="8" y="19"/>
                      <a:pt x="7" y="19"/>
                      <a:pt x="7" y="19"/>
                    </a:cubicBezTo>
                    <a:cubicBezTo>
                      <a:pt x="6" y="18"/>
                      <a:pt x="6" y="16"/>
                      <a:pt x="6" y="14"/>
                    </a:cubicBezTo>
                    <a:cubicBezTo>
                      <a:pt x="7" y="13"/>
                      <a:pt x="9" y="13"/>
                      <a:pt x="11" y="12"/>
                    </a:cubicBezTo>
                    <a:cubicBezTo>
                      <a:pt x="11" y="12"/>
                      <a:pt x="11" y="12"/>
                      <a:pt x="11" y="12"/>
                    </a:cubicBezTo>
                    <a:cubicBezTo>
                      <a:pt x="11" y="15"/>
                      <a:pt x="11" y="18"/>
                      <a:pt x="8" y="19"/>
                    </a:cubicBezTo>
                    <a:cubicBezTo>
                      <a:pt x="8" y="19"/>
                      <a:pt x="8" y="19"/>
                      <a:pt x="8" y="19"/>
                    </a:cubicBezTo>
                    <a:close/>
                  </a:path>
                </a:pathLst>
              </a:custGeom>
              <a:solidFill>
                <a:srgbClr val="040000"/>
              </a:solidFill>
              <a:ln w="7938" cap="flat">
                <a:solidFill>
                  <a:srgbClr val="000000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8" name="Freeform 16"/>
              <p:cNvSpPr/>
              <p:nvPr/>
            </p:nvSpPr>
            <p:spPr bwMode="auto">
              <a:xfrm>
                <a:off x="5694362" y="739776"/>
                <a:ext cx="66675" cy="117475"/>
              </a:xfrm>
              <a:custGeom>
                <a:avLst/>
                <a:gdLst>
                  <a:gd name="T0" fmla="*/ 3 w 8"/>
                  <a:gd name="T1" fmla="*/ 14 h 14"/>
                  <a:gd name="T2" fmla="*/ 6 w 8"/>
                  <a:gd name="T3" fmla="*/ 7 h 14"/>
                  <a:gd name="T4" fmla="*/ 8 w 8"/>
                  <a:gd name="T5" fmla="*/ 4 h 14"/>
                  <a:gd name="T6" fmla="*/ 8 w 8"/>
                  <a:gd name="T7" fmla="*/ 4 h 14"/>
                  <a:gd name="T8" fmla="*/ 5 w 8"/>
                  <a:gd name="T9" fmla="*/ 5 h 14"/>
                  <a:gd name="T10" fmla="*/ 5 w 8"/>
                  <a:gd name="T11" fmla="*/ 5 h 14"/>
                  <a:gd name="T12" fmla="*/ 2 w 8"/>
                  <a:gd name="T13" fmla="*/ 0 h 14"/>
                  <a:gd name="T14" fmla="*/ 0 w 8"/>
                  <a:gd name="T15" fmla="*/ 11 h 14"/>
                  <a:gd name="T16" fmla="*/ 3 w 8"/>
                  <a:gd name="T17" fmla="*/ 14 h 14"/>
                  <a:gd name="T18" fmla="*/ 3 w 8"/>
                  <a:gd name="T19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" h="14">
                    <a:moveTo>
                      <a:pt x="3" y="14"/>
                    </a:moveTo>
                    <a:cubicBezTo>
                      <a:pt x="4" y="12"/>
                      <a:pt x="4" y="9"/>
                      <a:pt x="6" y="7"/>
                    </a:cubicBezTo>
                    <a:cubicBezTo>
                      <a:pt x="6" y="6"/>
                      <a:pt x="8" y="5"/>
                      <a:pt x="8" y="4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3" y="4"/>
                      <a:pt x="2" y="2"/>
                      <a:pt x="2" y="0"/>
                    </a:cubicBezTo>
                    <a:cubicBezTo>
                      <a:pt x="2" y="4"/>
                      <a:pt x="1" y="8"/>
                      <a:pt x="0" y="11"/>
                    </a:cubicBezTo>
                    <a:cubicBezTo>
                      <a:pt x="1" y="12"/>
                      <a:pt x="2" y="14"/>
                      <a:pt x="3" y="14"/>
                    </a:cubicBezTo>
                    <a:cubicBezTo>
                      <a:pt x="3" y="14"/>
                      <a:pt x="3" y="14"/>
                      <a:pt x="3" y="14"/>
                    </a:cubicBezTo>
                    <a:close/>
                  </a:path>
                </a:pathLst>
              </a:custGeom>
              <a:solidFill>
                <a:srgbClr val="040000"/>
              </a:solidFill>
              <a:ln w="7938" cap="flat">
                <a:solidFill>
                  <a:srgbClr val="000000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9" name="Freeform 17"/>
              <p:cNvSpPr/>
              <p:nvPr/>
            </p:nvSpPr>
            <p:spPr bwMode="auto">
              <a:xfrm>
                <a:off x="5829300" y="823914"/>
                <a:ext cx="42863" cy="100013"/>
              </a:xfrm>
              <a:custGeom>
                <a:avLst/>
                <a:gdLst>
                  <a:gd name="T0" fmla="*/ 0 w 5"/>
                  <a:gd name="T1" fmla="*/ 3 h 12"/>
                  <a:gd name="T2" fmla="*/ 3 w 5"/>
                  <a:gd name="T3" fmla="*/ 10 h 12"/>
                  <a:gd name="T4" fmla="*/ 4 w 5"/>
                  <a:gd name="T5" fmla="*/ 12 h 12"/>
                  <a:gd name="T6" fmla="*/ 3 w 5"/>
                  <a:gd name="T7" fmla="*/ 3 h 12"/>
                  <a:gd name="T8" fmla="*/ 0 w 5"/>
                  <a:gd name="T9" fmla="*/ 3 h 12"/>
                  <a:gd name="T10" fmla="*/ 0 w 5"/>
                  <a:gd name="T11" fmla="*/ 3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12">
                    <a:moveTo>
                      <a:pt x="0" y="3"/>
                    </a:moveTo>
                    <a:cubicBezTo>
                      <a:pt x="2" y="5"/>
                      <a:pt x="1" y="8"/>
                      <a:pt x="3" y="10"/>
                    </a:cubicBezTo>
                    <a:cubicBezTo>
                      <a:pt x="3" y="11"/>
                      <a:pt x="3" y="12"/>
                      <a:pt x="4" y="12"/>
                    </a:cubicBezTo>
                    <a:cubicBezTo>
                      <a:pt x="5" y="9"/>
                      <a:pt x="4" y="6"/>
                      <a:pt x="3" y="3"/>
                    </a:cubicBezTo>
                    <a:cubicBezTo>
                      <a:pt x="5" y="0"/>
                      <a:pt x="1" y="1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lose/>
                  </a:path>
                </a:pathLst>
              </a:custGeom>
              <a:solidFill>
                <a:srgbClr val="040000"/>
              </a:solidFill>
              <a:ln w="7938" cap="flat">
                <a:solidFill>
                  <a:srgbClr val="000000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0" name="Freeform 18"/>
              <p:cNvSpPr/>
              <p:nvPr/>
            </p:nvSpPr>
            <p:spPr bwMode="auto">
              <a:xfrm>
                <a:off x="5999162" y="906464"/>
                <a:ext cx="50800" cy="134938"/>
              </a:xfrm>
              <a:custGeom>
                <a:avLst/>
                <a:gdLst>
                  <a:gd name="T0" fmla="*/ 2 w 6"/>
                  <a:gd name="T1" fmla="*/ 1 h 16"/>
                  <a:gd name="T2" fmla="*/ 3 w 6"/>
                  <a:gd name="T3" fmla="*/ 9 h 16"/>
                  <a:gd name="T4" fmla="*/ 3 w 6"/>
                  <a:gd name="T5" fmla="*/ 9 h 16"/>
                  <a:gd name="T6" fmla="*/ 3 w 6"/>
                  <a:gd name="T7" fmla="*/ 9 h 16"/>
                  <a:gd name="T8" fmla="*/ 3 w 6"/>
                  <a:gd name="T9" fmla="*/ 9 h 16"/>
                  <a:gd name="T10" fmla="*/ 3 w 6"/>
                  <a:gd name="T11" fmla="*/ 11 h 16"/>
                  <a:gd name="T12" fmla="*/ 0 w 6"/>
                  <a:gd name="T13" fmla="*/ 13 h 16"/>
                  <a:gd name="T14" fmla="*/ 4 w 6"/>
                  <a:gd name="T15" fmla="*/ 16 h 16"/>
                  <a:gd name="T16" fmla="*/ 5 w 6"/>
                  <a:gd name="T17" fmla="*/ 11 h 16"/>
                  <a:gd name="T18" fmla="*/ 6 w 6"/>
                  <a:gd name="T19" fmla="*/ 2 h 16"/>
                  <a:gd name="T20" fmla="*/ 2 w 6"/>
                  <a:gd name="T21" fmla="*/ 1 h 16"/>
                  <a:gd name="T22" fmla="*/ 2 w 6"/>
                  <a:gd name="T23" fmla="*/ 1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" h="16">
                    <a:moveTo>
                      <a:pt x="2" y="1"/>
                    </a:moveTo>
                    <a:cubicBezTo>
                      <a:pt x="4" y="3"/>
                      <a:pt x="4" y="6"/>
                      <a:pt x="3" y="9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3" y="10"/>
                      <a:pt x="3" y="10"/>
                      <a:pt x="3" y="11"/>
                    </a:cubicBezTo>
                    <a:cubicBezTo>
                      <a:pt x="3" y="13"/>
                      <a:pt x="1" y="12"/>
                      <a:pt x="0" y="13"/>
                    </a:cubicBezTo>
                    <a:cubicBezTo>
                      <a:pt x="2" y="14"/>
                      <a:pt x="2" y="16"/>
                      <a:pt x="4" y="16"/>
                    </a:cubicBezTo>
                    <a:cubicBezTo>
                      <a:pt x="6" y="15"/>
                      <a:pt x="5" y="13"/>
                      <a:pt x="5" y="11"/>
                    </a:cubicBezTo>
                    <a:cubicBezTo>
                      <a:pt x="5" y="8"/>
                      <a:pt x="5" y="5"/>
                      <a:pt x="6" y="2"/>
                    </a:cubicBezTo>
                    <a:cubicBezTo>
                      <a:pt x="5" y="1"/>
                      <a:pt x="3" y="0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lose/>
                  </a:path>
                </a:pathLst>
              </a:custGeom>
              <a:solidFill>
                <a:srgbClr val="040000"/>
              </a:solidFill>
              <a:ln w="7938" cap="flat">
                <a:solidFill>
                  <a:srgbClr val="000000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1" name="Freeform 19"/>
              <p:cNvSpPr/>
              <p:nvPr/>
            </p:nvSpPr>
            <p:spPr bwMode="auto">
              <a:xfrm>
                <a:off x="6083300" y="957264"/>
                <a:ext cx="25400" cy="41275"/>
              </a:xfrm>
              <a:custGeom>
                <a:avLst/>
                <a:gdLst>
                  <a:gd name="T0" fmla="*/ 0 w 3"/>
                  <a:gd name="T1" fmla="*/ 0 h 5"/>
                  <a:gd name="T2" fmla="*/ 1 w 3"/>
                  <a:gd name="T3" fmla="*/ 2 h 5"/>
                  <a:gd name="T4" fmla="*/ 1 w 3"/>
                  <a:gd name="T5" fmla="*/ 2 h 5"/>
                  <a:gd name="T6" fmla="*/ 0 w 3"/>
                  <a:gd name="T7" fmla="*/ 3 h 5"/>
                  <a:gd name="T8" fmla="*/ 0 w 3"/>
                  <a:gd name="T9" fmla="*/ 3 h 5"/>
                  <a:gd name="T10" fmla="*/ 3 w 3"/>
                  <a:gd name="T11" fmla="*/ 5 h 5"/>
                  <a:gd name="T12" fmla="*/ 3 w 3"/>
                  <a:gd name="T13" fmla="*/ 5 h 5"/>
                  <a:gd name="T14" fmla="*/ 3 w 3"/>
                  <a:gd name="T15" fmla="*/ 3 h 5"/>
                  <a:gd name="T16" fmla="*/ 0 w 3"/>
                  <a:gd name="T17" fmla="*/ 0 h 5"/>
                  <a:gd name="T18" fmla="*/ 0 w 3"/>
                  <a:gd name="T1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" h="5">
                    <a:moveTo>
                      <a:pt x="0" y="0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5"/>
                      <a:pt x="3" y="4"/>
                      <a:pt x="3" y="3"/>
                    </a:cubicBezTo>
                    <a:cubicBezTo>
                      <a:pt x="3" y="2"/>
                      <a:pt x="2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040000"/>
              </a:solidFill>
              <a:ln w="7938" cap="flat">
                <a:solidFill>
                  <a:srgbClr val="000000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2" name="Freeform 20"/>
              <p:cNvSpPr/>
              <p:nvPr/>
            </p:nvSpPr>
            <p:spPr bwMode="auto">
              <a:xfrm>
                <a:off x="5956300" y="965201"/>
                <a:ext cx="42863" cy="66675"/>
              </a:xfrm>
              <a:custGeom>
                <a:avLst/>
                <a:gdLst>
                  <a:gd name="T0" fmla="*/ 5 w 5"/>
                  <a:gd name="T1" fmla="*/ 0 h 8"/>
                  <a:gd name="T2" fmla="*/ 0 w 5"/>
                  <a:gd name="T3" fmla="*/ 3 h 8"/>
                  <a:gd name="T4" fmla="*/ 0 w 5"/>
                  <a:gd name="T5" fmla="*/ 3 h 8"/>
                  <a:gd name="T6" fmla="*/ 0 w 5"/>
                  <a:gd name="T7" fmla="*/ 3 h 8"/>
                  <a:gd name="T8" fmla="*/ 0 w 5"/>
                  <a:gd name="T9" fmla="*/ 3 h 8"/>
                  <a:gd name="T10" fmla="*/ 0 w 5"/>
                  <a:gd name="T11" fmla="*/ 4 h 8"/>
                  <a:gd name="T12" fmla="*/ 0 w 5"/>
                  <a:gd name="T13" fmla="*/ 4 h 8"/>
                  <a:gd name="T14" fmla="*/ 0 w 5"/>
                  <a:gd name="T15" fmla="*/ 4 h 8"/>
                  <a:gd name="T16" fmla="*/ 0 w 5"/>
                  <a:gd name="T17" fmla="*/ 4 h 8"/>
                  <a:gd name="T18" fmla="*/ 1 w 5"/>
                  <a:gd name="T19" fmla="*/ 8 h 8"/>
                  <a:gd name="T20" fmla="*/ 2 w 5"/>
                  <a:gd name="T21" fmla="*/ 7 h 8"/>
                  <a:gd name="T22" fmla="*/ 5 w 5"/>
                  <a:gd name="T23" fmla="*/ 0 h 8"/>
                  <a:gd name="T24" fmla="*/ 5 w 5"/>
                  <a:gd name="T25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" h="8">
                    <a:moveTo>
                      <a:pt x="5" y="0"/>
                    </a:moveTo>
                    <a:cubicBezTo>
                      <a:pt x="3" y="1"/>
                      <a:pt x="3" y="5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1" y="5"/>
                      <a:pt x="0" y="7"/>
                      <a:pt x="1" y="8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4"/>
                      <a:pt x="4" y="2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lose/>
                  </a:path>
                </a:pathLst>
              </a:custGeom>
              <a:solidFill>
                <a:srgbClr val="040000"/>
              </a:solidFill>
              <a:ln w="7938" cap="flat">
                <a:solidFill>
                  <a:srgbClr val="000000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3" name="Freeform 21"/>
              <p:cNvSpPr/>
              <p:nvPr/>
            </p:nvSpPr>
            <p:spPr bwMode="auto">
              <a:xfrm>
                <a:off x="5727700" y="1223964"/>
                <a:ext cx="195263" cy="358775"/>
              </a:xfrm>
              <a:custGeom>
                <a:avLst/>
                <a:gdLst>
                  <a:gd name="T0" fmla="*/ 19 w 23"/>
                  <a:gd name="T1" fmla="*/ 16 h 43"/>
                  <a:gd name="T2" fmla="*/ 8 w 23"/>
                  <a:gd name="T3" fmla="*/ 20 h 43"/>
                  <a:gd name="T4" fmla="*/ 6 w 23"/>
                  <a:gd name="T5" fmla="*/ 20 h 43"/>
                  <a:gd name="T6" fmla="*/ 9 w 23"/>
                  <a:gd name="T7" fmla="*/ 17 h 43"/>
                  <a:gd name="T8" fmla="*/ 11 w 23"/>
                  <a:gd name="T9" fmla="*/ 7 h 43"/>
                  <a:gd name="T10" fmla="*/ 11 w 23"/>
                  <a:gd name="T11" fmla="*/ 3 h 43"/>
                  <a:gd name="T12" fmla="*/ 9 w 23"/>
                  <a:gd name="T13" fmla="*/ 0 h 43"/>
                  <a:gd name="T14" fmla="*/ 6 w 23"/>
                  <a:gd name="T15" fmla="*/ 7 h 43"/>
                  <a:gd name="T16" fmla="*/ 5 w 23"/>
                  <a:gd name="T17" fmla="*/ 11 h 43"/>
                  <a:gd name="T18" fmla="*/ 2 w 23"/>
                  <a:gd name="T19" fmla="*/ 18 h 43"/>
                  <a:gd name="T20" fmla="*/ 0 w 23"/>
                  <a:gd name="T21" fmla="*/ 25 h 43"/>
                  <a:gd name="T22" fmla="*/ 2 w 23"/>
                  <a:gd name="T23" fmla="*/ 24 h 43"/>
                  <a:gd name="T24" fmla="*/ 9 w 23"/>
                  <a:gd name="T25" fmla="*/ 23 h 43"/>
                  <a:gd name="T26" fmla="*/ 9 w 23"/>
                  <a:gd name="T27" fmla="*/ 25 h 43"/>
                  <a:gd name="T28" fmla="*/ 10 w 23"/>
                  <a:gd name="T29" fmla="*/ 42 h 43"/>
                  <a:gd name="T30" fmla="*/ 13 w 23"/>
                  <a:gd name="T31" fmla="*/ 42 h 43"/>
                  <a:gd name="T32" fmla="*/ 13 w 23"/>
                  <a:gd name="T33" fmla="*/ 36 h 43"/>
                  <a:gd name="T34" fmla="*/ 14 w 23"/>
                  <a:gd name="T35" fmla="*/ 28 h 43"/>
                  <a:gd name="T36" fmla="*/ 13 w 23"/>
                  <a:gd name="T37" fmla="*/ 27 h 43"/>
                  <a:gd name="T38" fmla="*/ 11 w 23"/>
                  <a:gd name="T39" fmla="*/ 24 h 43"/>
                  <a:gd name="T40" fmla="*/ 11 w 23"/>
                  <a:gd name="T41" fmla="*/ 23 h 43"/>
                  <a:gd name="T42" fmla="*/ 22 w 23"/>
                  <a:gd name="T43" fmla="*/ 20 h 43"/>
                  <a:gd name="T44" fmla="*/ 21 w 23"/>
                  <a:gd name="T45" fmla="*/ 17 h 43"/>
                  <a:gd name="T46" fmla="*/ 19 w 23"/>
                  <a:gd name="T47" fmla="*/ 16 h 43"/>
                  <a:gd name="T48" fmla="*/ 19 w 23"/>
                  <a:gd name="T49" fmla="*/ 16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3" h="43">
                    <a:moveTo>
                      <a:pt x="19" y="16"/>
                    </a:moveTo>
                    <a:cubicBezTo>
                      <a:pt x="15" y="15"/>
                      <a:pt x="11" y="17"/>
                      <a:pt x="8" y="20"/>
                    </a:cubicBezTo>
                    <a:cubicBezTo>
                      <a:pt x="7" y="20"/>
                      <a:pt x="7" y="21"/>
                      <a:pt x="6" y="20"/>
                    </a:cubicBezTo>
                    <a:cubicBezTo>
                      <a:pt x="6" y="19"/>
                      <a:pt x="8" y="19"/>
                      <a:pt x="9" y="17"/>
                    </a:cubicBezTo>
                    <a:cubicBezTo>
                      <a:pt x="12" y="14"/>
                      <a:pt x="13" y="11"/>
                      <a:pt x="11" y="7"/>
                    </a:cubicBezTo>
                    <a:cubicBezTo>
                      <a:pt x="11" y="6"/>
                      <a:pt x="11" y="5"/>
                      <a:pt x="11" y="3"/>
                    </a:cubicBezTo>
                    <a:cubicBezTo>
                      <a:pt x="10" y="2"/>
                      <a:pt x="11" y="1"/>
                      <a:pt x="9" y="0"/>
                    </a:cubicBezTo>
                    <a:cubicBezTo>
                      <a:pt x="8" y="2"/>
                      <a:pt x="7" y="5"/>
                      <a:pt x="6" y="7"/>
                    </a:cubicBezTo>
                    <a:cubicBezTo>
                      <a:pt x="6" y="9"/>
                      <a:pt x="5" y="10"/>
                      <a:pt x="5" y="11"/>
                    </a:cubicBezTo>
                    <a:cubicBezTo>
                      <a:pt x="3" y="13"/>
                      <a:pt x="3" y="16"/>
                      <a:pt x="2" y="18"/>
                    </a:cubicBezTo>
                    <a:cubicBezTo>
                      <a:pt x="2" y="20"/>
                      <a:pt x="1" y="22"/>
                      <a:pt x="0" y="25"/>
                    </a:cubicBezTo>
                    <a:cubicBezTo>
                      <a:pt x="0" y="25"/>
                      <a:pt x="2" y="24"/>
                      <a:pt x="2" y="24"/>
                    </a:cubicBezTo>
                    <a:cubicBezTo>
                      <a:pt x="3" y="22"/>
                      <a:pt x="7" y="23"/>
                      <a:pt x="9" y="23"/>
                    </a:cubicBezTo>
                    <a:cubicBezTo>
                      <a:pt x="10" y="23"/>
                      <a:pt x="9" y="24"/>
                      <a:pt x="9" y="25"/>
                    </a:cubicBezTo>
                    <a:cubicBezTo>
                      <a:pt x="9" y="31"/>
                      <a:pt x="5" y="37"/>
                      <a:pt x="10" y="42"/>
                    </a:cubicBezTo>
                    <a:cubicBezTo>
                      <a:pt x="11" y="42"/>
                      <a:pt x="13" y="43"/>
                      <a:pt x="13" y="42"/>
                    </a:cubicBezTo>
                    <a:cubicBezTo>
                      <a:pt x="15" y="40"/>
                      <a:pt x="12" y="38"/>
                      <a:pt x="13" y="36"/>
                    </a:cubicBezTo>
                    <a:cubicBezTo>
                      <a:pt x="12" y="33"/>
                      <a:pt x="15" y="31"/>
                      <a:pt x="14" y="28"/>
                    </a:cubicBezTo>
                    <a:cubicBezTo>
                      <a:pt x="14" y="28"/>
                      <a:pt x="13" y="28"/>
                      <a:pt x="13" y="27"/>
                    </a:cubicBezTo>
                    <a:cubicBezTo>
                      <a:pt x="11" y="27"/>
                      <a:pt x="13" y="24"/>
                      <a:pt x="11" y="24"/>
                    </a:cubicBezTo>
                    <a:cubicBezTo>
                      <a:pt x="11" y="24"/>
                      <a:pt x="11" y="23"/>
                      <a:pt x="11" y="23"/>
                    </a:cubicBezTo>
                    <a:cubicBezTo>
                      <a:pt x="14" y="21"/>
                      <a:pt x="20" y="24"/>
                      <a:pt x="22" y="20"/>
                    </a:cubicBezTo>
                    <a:cubicBezTo>
                      <a:pt x="23" y="19"/>
                      <a:pt x="22" y="18"/>
                      <a:pt x="21" y="17"/>
                    </a:cubicBezTo>
                    <a:cubicBezTo>
                      <a:pt x="21" y="16"/>
                      <a:pt x="20" y="17"/>
                      <a:pt x="19" y="16"/>
                    </a:cubicBezTo>
                    <a:cubicBezTo>
                      <a:pt x="19" y="16"/>
                      <a:pt x="19" y="16"/>
                      <a:pt x="19" y="16"/>
                    </a:cubicBezTo>
                    <a:close/>
                  </a:path>
                </a:pathLst>
              </a:custGeom>
              <a:solidFill>
                <a:srgbClr val="04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7" name="Freeform 22"/>
              <p:cNvSpPr>
                <a:spLocks noEditPoints="1"/>
              </p:cNvSpPr>
              <p:nvPr/>
            </p:nvSpPr>
            <p:spPr bwMode="auto">
              <a:xfrm>
                <a:off x="5930900" y="1241426"/>
                <a:ext cx="254000" cy="225425"/>
              </a:xfrm>
              <a:custGeom>
                <a:avLst/>
                <a:gdLst>
                  <a:gd name="T0" fmla="*/ 29 w 30"/>
                  <a:gd name="T1" fmla="*/ 13 h 27"/>
                  <a:gd name="T2" fmla="*/ 22 w 30"/>
                  <a:gd name="T3" fmla="*/ 12 h 27"/>
                  <a:gd name="T4" fmla="*/ 12 w 30"/>
                  <a:gd name="T5" fmla="*/ 18 h 27"/>
                  <a:gd name="T6" fmla="*/ 6 w 30"/>
                  <a:gd name="T7" fmla="*/ 20 h 27"/>
                  <a:gd name="T8" fmla="*/ 6 w 30"/>
                  <a:gd name="T9" fmla="*/ 15 h 27"/>
                  <a:gd name="T10" fmla="*/ 7 w 30"/>
                  <a:gd name="T11" fmla="*/ 6 h 27"/>
                  <a:gd name="T12" fmla="*/ 6 w 30"/>
                  <a:gd name="T13" fmla="*/ 2 h 27"/>
                  <a:gd name="T14" fmla="*/ 4 w 30"/>
                  <a:gd name="T15" fmla="*/ 0 h 27"/>
                  <a:gd name="T16" fmla="*/ 1 w 30"/>
                  <a:gd name="T17" fmla="*/ 0 h 27"/>
                  <a:gd name="T18" fmla="*/ 1 w 30"/>
                  <a:gd name="T19" fmla="*/ 0 h 27"/>
                  <a:gd name="T20" fmla="*/ 2 w 30"/>
                  <a:gd name="T21" fmla="*/ 1 h 27"/>
                  <a:gd name="T22" fmla="*/ 2 w 30"/>
                  <a:gd name="T23" fmla="*/ 1 h 27"/>
                  <a:gd name="T24" fmla="*/ 2 w 30"/>
                  <a:gd name="T25" fmla="*/ 2 h 27"/>
                  <a:gd name="T26" fmla="*/ 2 w 30"/>
                  <a:gd name="T27" fmla="*/ 3 h 27"/>
                  <a:gd name="T28" fmla="*/ 1 w 30"/>
                  <a:gd name="T29" fmla="*/ 12 h 27"/>
                  <a:gd name="T30" fmla="*/ 1 w 30"/>
                  <a:gd name="T31" fmla="*/ 23 h 27"/>
                  <a:gd name="T32" fmla="*/ 9 w 30"/>
                  <a:gd name="T33" fmla="*/ 27 h 27"/>
                  <a:gd name="T34" fmla="*/ 15 w 30"/>
                  <a:gd name="T35" fmla="*/ 24 h 27"/>
                  <a:gd name="T36" fmla="*/ 22 w 30"/>
                  <a:gd name="T37" fmla="*/ 19 h 27"/>
                  <a:gd name="T38" fmla="*/ 28 w 30"/>
                  <a:gd name="T39" fmla="*/ 17 h 27"/>
                  <a:gd name="T40" fmla="*/ 30 w 30"/>
                  <a:gd name="T41" fmla="*/ 14 h 27"/>
                  <a:gd name="T42" fmla="*/ 29 w 30"/>
                  <a:gd name="T43" fmla="*/ 13 h 27"/>
                  <a:gd name="T44" fmla="*/ 29 w 30"/>
                  <a:gd name="T45" fmla="*/ 13 h 27"/>
                  <a:gd name="T46" fmla="*/ 29 w 30"/>
                  <a:gd name="T47" fmla="*/ 13 h 27"/>
                  <a:gd name="T48" fmla="*/ 4 w 30"/>
                  <a:gd name="T49" fmla="*/ 3 h 27"/>
                  <a:gd name="T50" fmla="*/ 3 w 30"/>
                  <a:gd name="T51" fmla="*/ 3 h 27"/>
                  <a:gd name="T52" fmla="*/ 3 w 30"/>
                  <a:gd name="T53" fmla="*/ 3 h 27"/>
                  <a:gd name="T54" fmla="*/ 4 w 30"/>
                  <a:gd name="T55" fmla="*/ 3 h 27"/>
                  <a:gd name="T56" fmla="*/ 4 w 30"/>
                  <a:gd name="T57" fmla="*/ 3 h 27"/>
                  <a:gd name="T58" fmla="*/ 4 w 30"/>
                  <a:gd name="T59" fmla="*/ 3 h 27"/>
                  <a:gd name="T60" fmla="*/ 4 w 30"/>
                  <a:gd name="T61" fmla="*/ 5 h 27"/>
                  <a:gd name="T62" fmla="*/ 4 w 30"/>
                  <a:gd name="T63" fmla="*/ 5 h 27"/>
                  <a:gd name="T64" fmla="*/ 4 w 30"/>
                  <a:gd name="T65" fmla="*/ 4 h 27"/>
                  <a:gd name="T66" fmla="*/ 4 w 30"/>
                  <a:gd name="T67" fmla="*/ 4 h 27"/>
                  <a:gd name="T68" fmla="*/ 4 w 30"/>
                  <a:gd name="T69" fmla="*/ 5 h 27"/>
                  <a:gd name="T70" fmla="*/ 4 w 30"/>
                  <a:gd name="T71" fmla="*/ 5 h 27"/>
                  <a:gd name="T72" fmla="*/ 6 w 30"/>
                  <a:gd name="T73" fmla="*/ 6 h 27"/>
                  <a:gd name="T74" fmla="*/ 6 w 30"/>
                  <a:gd name="T75" fmla="*/ 10 h 27"/>
                  <a:gd name="T76" fmla="*/ 6 w 30"/>
                  <a:gd name="T77" fmla="*/ 10 h 27"/>
                  <a:gd name="T78" fmla="*/ 6 w 30"/>
                  <a:gd name="T79" fmla="*/ 6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0" h="27">
                    <a:moveTo>
                      <a:pt x="29" y="13"/>
                    </a:moveTo>
                    <a:cubicBezTo>
                      <a:pt x="27" y="12"/>
                      <a:pt x="25" y="11"/>
                      <a:pt x="22" y="12"/>
                    </a:cubicBezTo>
                    <a:cubicBezTo>
                      <a:pt x="20" y="15"/>
                      <a:pt x="16" y="16"/>
                      <a:pt x="12" y="18"/>
                    </a:cubicBezTo>
                    <a:cubicBezTo>
                      <a:pt x="10" y="18"/>
                      <a:pt x="9" y="21"/>
                      <a:pt x="6" y="20"/>
                    </a:cubicBezTo>
                    <a:cubicBezTo>
                      <a:pt x="5" y="19"/>
                      <a:pt x="7" y="17"/>
                      <a:pt x="6" y="15"/>
                    </a:cubicBezTo>
                    <a:cubicBezTo>
                      <a:pt x="6" y="12"/>
                      <a:pt x="8" y="9"/>
                      <a:pt x="7" y="6"/>
                    </a:cubicBezTo>
                    <a:cubicBezTo>
                      <a:pt x="6" y="5"/>
                      <a:pt x="6" y="4"/>
                      <a:pt x="6" y="2"/>
                    </a:cubicBezTo>
                    <a:cubicBezTo>
                      <a:pt x="5" y="1"/>
                      <a:pt x="4" y="1"/>
                      <a:pt x="4" y="0"/>
                    </a:cubicBezTo>
                    <a:cubicBezTo>
                      <a:pt x="3" y="0"/>
                      <a:pt x="2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3" y="2"/>
                      <a:pt x="2" y="2"/>
                      <a:pt x="2" y="2"/>
                    </a:cubicBezTo>
                    <a:cubicBezTo>
                      <a:pt x="1" y="2"/>
                      <a:pt x="2" y="3"/>
                      <a:pt x="2" y="3"/>
                    </a:cubicBezTo>
                    <a:cubicBezTo>
                      <a:pt x="2" y="6"/>
                      <a:pt x="2" y="9"/>
                      <a:pt x="1" y="12"/>
                    </a:cubicBezTo>
                    <a:cubicBezTo>
                      <a:pt x="1" y="16"/>
                      <a:pt x="0" y="20"/>
                      <a:pt x="1" y="23"/>
                    </a:cubicBezTo>
                    <a:cubicBezTo>
                      <a:pt x="2" y="27"/>
                      <a:pt x="6" y="26"/>
                      <a:pt x="9" y="27"/>
                    </a:cubicBezTo>
                    <a:cubicBezTo>
                      <a:pt x="11" y="26"/>
                      <a:pt x="13" y="25"/>
                      <a:pt x="15" y="24"/>
                    </a:cubicBezTo>
                    <a:cubicBezTo>
                      <a:pt x="18" y="23"/>
                      <a:pt x="18" y="19"/>
                      <a:pt x="22" y="19"/>
                    </a:cubicBezTo>
                    <a:cubicBezTo>
                      <a:pt x="23" y="17"/>
                      <a:pt x="27" y="20"/>
                      <a:pt x="28" y="17"/>
                    </a:cubicBezTo>
                    <a:cubicBezTo>
                      <a:pt x="28" y="16"/>
                      <a:pt x="30" y="16"/>
                      <a:pt x="30" y="14"/>
                    </a:cubicBezTo>
                    <a:cubicBezTo>
                      <a:pt x="30" y="14"/>
                      <a:pt x="30" y="13"/>
                      <a:pt x="29" y="13"/>
                    </a:cubicBezTo>
                    <a:cubicBezTo>
                      <a:pt x="29" y="13"/>
                      <a:pt x="29" y="13"/>
                      <a:pt x="29" y="13"/>
                    </a:cubicBezTo>
                    <a:cubicBezTo>
                      <a:pt x="29" y="13"/>
                      <a:pt x="29" y="13"/>
                      <a:pt x="29" y="13"/>
                    </a:cubicBezTo>
                    <a:close/>
                    <a:moveTo>
                      <a:pt x="4" y="3"/>
                    </a:move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lose/>
                    <a:moveTo>
                      <a:pt x="4" y="5"/>
                    </a:moveTo>
                    <a:cubicBezTo>
                      <a:pt x="4" y="5"/>
                      <a:pt x="4" y="5"/>
                      <a:pt x="4" y="5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lose/>
                    <a:moveTo>
                      <a:pt x="6" y="6"/>
                    </a:moveTo>
                    <a:cubicBezTo>
                      <a:pt x="6" y="7"/>
                      <a:pt x="6" y="9"/>
                      <a:pt x="6" y="10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6" y="6"/>
                      <a:pt x="6" y="6"/>
                      <a:pt x="6" y="6"/>
                    </a:cubicBezTo>
                    <a:close/>
                  </a:path>
                </a:pathLst>
              </a:custGeom>
              <a:solidFill>
                <a:srgbClr val="04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8" name="Freeform 23"/>
              <p:cNvSpPr/>
              <p:nvPr/>
            </p:nvSpPr>
            <p:spPr bwMode="auto">
              <a:xfrm>
                <a:off x="5999162" y="1524001"/>
                <a:ext cx="101600" cy="225425"/>
              </a:xfrm>
              <a:custGeom>
                <a:avLst/>
                <a:gdLst>
                  <a:gd name="T0" fmla="*/ 9 w 12"/>
                  <a:gd name="T1" fmla="*/ 0 h 27"/>
                  <a:gd name="T2" fmla="*/ 8 w 12"/>
                  <a:gd name="T3" fmla="*/ 0 h 27"/>
                  <a:gd name="T4" fmla="*/ 8 w 12"/>
                  <a:gd name="T5" fmla="*/ 0 h 27"/>
                  <a:gd name="T6" fmla="*/ 7 w 12"/>
                  <a:gd name="T7" fmla="*/ 5 h 27"/>
                  <a:gd name="T8" fmla="*/ 7 w 12"/>
                  <a:gd name="T9" fmla="*/ 5 h 27"/>
                  <a:gd name="T10" fmla="*/ 7 w 12"/>
                  <a:gd name="T11" fmla="*/ 9 h 27"/>
                  <a:gd name="T12" fmla="*/ 7 w 12"/>
                  <a:gd name="T13" fmla="*/ 9 h 27"/>
                  <a:gd name="T14" fmla="*/ 5 w 12"/>
                  <a:gd name="T15" fmla="*/ 19 h 27"/>
                  <a:gd name="T16" fmla="*/ 0 w 12"/>
                  <a:gd name="T17" fmla="*/ 27 h 27"/>
                  <a:gd name="T18" fmla="*/ 5 w 12"/>
                  <a:gd name="T19" fmla="*/ 24 h 27"/>
                  <a:gd name="T20" fmla="*/ 12 w 12"/>
                  <a:gd name="T21" fmla="*/ 18 h 27"/>
                  <a:gd name="T22" fmla="*/ 10 w 12"/>
                  <a:gd name="T23" fmla="*/ 5 h 27"/>
                  <a:gd name="T24" fmla="*/ 9 w 12"/>
                  <a:gd name="T25" fmla="*/ 0 h 27"/>
                  <a:gd name="T26" fmla="*/ 9 w 12"/>
                  <a:gd name="T27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2" h="27">
                    <a:moveTo>
                      <a:pt x="9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8" y="2"/>
                      <a:pt x="7" y="4"/>
                      <a:pt x="7" y="5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6" y="12"/>
                      <a:pt x="8" y="17"/>
                      <a:pt x="5" y="19"/>
                    </a:cubicBezTo>
                    <a:cubicBezTo>
                      <a:pt x="4" y="22"/>
                      <a:pt x="1" y="24"/>
                      <a:pt x="0" y="27"/>
                    </a:cubicBezTo>
                    <a:cubicBezTo>
                      <a:pt x="2" y="26"/>
                      <a:pt x="4" y="25"/>
                      <a:pt x="5" y="24"/>
                    </a:cubicBezTo>
                    <a:cubicBezTo>
                      <a:pt x="8" y="23"/>
                      <a:pt x="9" y="20"/>
                      <a:pt x="12" y="18"/>
                    </a:cubicBezTo>
                    <a:cubicBezTo>
                      <a:pt x="12" y="14"/>
                      <a:pt x="11" y="9"/>
                      <a:pt x="10" y="5"/>
                    </a:cubicBezTo>
                    <a:cubicBezTo>
                      <a:pt x="11" y="3"/>
                      <a:pt x="8" y="2"/>
                      <a:pt x="9" y="0"/>
                    </a:cubicBezTo>
                    <a:cubicBezTo>
                      <a:pt x="9" y="0"/>
                      <a:pt x="9" y="0"/>
                      <a:pt x="9" y="0"/>
                    </a:cubicBezTo>
                    <a:close/>
                  </a:path>
                </a:pathLst>
              </a:custGeom>
              <a:solidFill>
                <a:srgbClr val="04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9" name="Freeform 24"/>
              <p:cNvSpPr/>
              <p:nvPr/>
            </p:nvSpPr>
            <p:spPr bwMode="auto">
              <a:xfrm>
                <a:off x="6049962" y="1541464"/>
                <a:ext cx="7938" cy="15875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2 h 2"/>
                  <a:gd name="T4" fmla="*/ 0 w 1"/>
                  <a:gd name="T5" fmla="*/ 0 h 2"/>
                  <a:gd name="T6" fmla="*/ 0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0"/>
                      <a:pt x="0" y="1"/>
                      <a:pt x="0" y="2"/>
                    </a:cubicBezTo>
                    <a:cubicBezTo>
                      <a:pt x="0" y="1"/>
                      <a:pt x="1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04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0" name="Freeform 25"/>
              <p:cNvSpPr/>
              <p:nvPr/>
            </p:nvSpPr>
            <p:spPr bwMode="auto">
              <a:xfrm>
                <a:off x="5694362" y="1917701"/>
                <a:ext cx="439738" cy="115888"/>
              </a:xfrm>
              <a:custGeom>
                <a:avLst/>
                <a:gdLst>
                  <a:gd name="T0" fmla="*/ 52 w 52"/>
                  <a:gd name="T1" fmla="*/ 5 h 14"/>
                  <a:gd name="T2" fmla="*/ 51 w 52"/>
                  <a:gd name="T3" fmla="*/ 6 h 14"/>
                  <a:gd name="T4" fmla="*/ 33 w 52"/>
                  <a:gd name="T5" fmla="*/ 8 h 14"/>
                  <a:gd name="T6" fmla="*/ 24 w 52"/>
                  <a:gd name="T7" fmla="*/ 14 h 14"/>
                  <a:gd name="T8" fmla="*/ 2 w 52"/>
                  <a:gd name="T9" fmla="*/ 13 h 14"/>
                  <a:gd name="T10" fmla="*/ 0 w 52"/>
                  <a:gd name="T11" fmla="*/ 12 h 14"/>
                  <a:gd name="T12" fmla="*/ 8 w 52"/>
                  <a:gd name="T13" fmla="*/ 9 h 14"/>
                  <a:gd name="T14" fmla="*/ 21 w 52"/>
                  <a:gd name="T15" fmla="*/ 6 h 14"/>
                  <a:gd name="T16" fmla="*/ 32 w 52"/>
                  <a:gd name="T17" fmla="*/ 4 h 14"/>
                  <a:gd name="T18" fmla="*/ 41 w 52"/>
                  <a:gd name="T19" fmla="*/ 2 h 14"/>
                  <a:gd name="T20" fmla="*/ 52 w 52"/>
                  <a:gd name="T21" fmla="*/ 5 h 14"/>
                  <a:gd name="T22" fmla="*/ 52 w 52"/>
                  <a:gd name="T23" fmla="*/ 5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2" h="14">
                    <a:moveTo>
                      <a:pt x="52" y="5"/>
                    </a:moveTo>
                    <a:cubicBezTo>
                      <a:pt x="52" y="6"/>
                      <a:pt x="52" y="6"/>
                      <a:pt x="51" y="6"/>
                    </a:cubicBezTo>
                    <a:cubicBezTo>
                      <a:pt x="45" y="5"/>
                      <a:pt x="39" y="7"/>
                      <a:pt x="33" y="8"/>
                    </a:cubicBezTo>
                    <a:cubicBezTo>
                      <a:pt x="31" y="10"/>
                      <a:pt x="28" y="14"/>
                      <a:pt x="24" y="14"/>
                    </a:cubicBezTo>
                    <a:cubicBezTo>
                      <a:pt x="17" y="14"/>
                      <a:pt x="9" y="14"/>
                      <a:pt x="2" y="13"/>
                    </a:cubicBezTo>
                    <a:cubicBezTo>
                      <a:pt x="1" y="13"/>
                      <a:pt x="1" y="13"/>
                      <a:pt x="0" y="12"/>
                    </a:cubicBezTo>
                    <a:cubicBezTo>
                      <a:pt x="2" y="10"/>
                      <a:pt x="6" y="11"/>
                      <a:pt x="8" y="9"/>
                    </a:cubicBezTo>
                    <a:cubicBezTo>
                      <a:pt x="12" y="8"/>
                      <a:pt x="17" y="8"/>
                      <a:pt x="21" y="6"/>
                    </a:cubicBezTo>
                    <a:cubicBezTo>
                      <a:pt x="25" y="6"/>
                      <a:pt x="28" y="4"/>
                      <a:pt x="32" y="4"/>
                    </a:cubicBezTo>
                    <a:cubicBezTo>
                      <a:pt x="35" y="3"/>
                      <a:pt x="38" y="4"/>
                      <a:pt x="41" y="2"/>
                    </a:cubicBezTo>
                    <a:cubicBezTo>
                      <a:pt x="45" y="3"/>
                      <a:pt x="50" y="0"/>
                      <a:pt x="52" y="5"/>
                    </a:cubicBezTo>
                    <a:cubicBezTo>
                      <a:pt x="52" y="5"/>
                      <a:pt x="52" y="5"/>
                      <a:pt x="52" y="5"/>
                    </a:cubicBezTo>
                    <a:close/>
                  </a:path>
                </a:pathLst>
              </a:custGeom>
              <a:solidFill>
                <a:srgbClr val="04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1" name="Freeform 26"/>
              <p:cNvSpPr>
                <a:spLocks noEditPoints="1"/>
              </p:cNvSpPr>
              <p:nvPr/>
            </p:nvSpPr>
            <p:spPr bwMode="auto">
              <a:xfrm>
                <a:off x="5710237" y="3719514"/>
                <a:ext cx="474663" cy="584200"/>
              </a:xfrm>
              <a:custGeom>
                <a:avLst/>
                <a:gdLst>
                  <a:gd name="T0" fmla="*/ 45 w 56"/>
                  <a:gd name="T1" fmla="*/ 25 h 70"/>
                  <a:gd name="T2" fmla="*/ 49 w 56"/>
                  <a:gd name="T3" fmla="*/ 18 h 70"/>
                  <a:gd name="T4" fmla="*/ 44 w 56"/>
                  <a:gd name="T5" fmla="*/ 13 h 70"/>
                  <a:gd name="T6" fmla="*/ 46 w 56"/>
                  <a:gd name="T7" fmla="*/ 6 h 70"/>
                  <a:gd name="T8" fmla="*/ 31 w 56"/>
                  <a:gd name="T9" fmla="*/ 11 h 70"/>
                  <a:gd name="T10" fmla="*/ 31 w 56"/>
                  <a:gd name="T11" fmla="*/ 14 h 70"/>
                  <a:gd name="T12" fmla="*/ 40 w 56"/>
                  <a:gd name="T13" fmla="*/ 16 h 70"/>
                  <a:gd name="T14" fmla="*/ 37 w 56"/>
                  <a:gd name="T15" fmla="*/ 21 h 70"/>
                  <a:gd name="T16" fmla="*/ 33 w 56"/>
                  <a:gd name="T17" fmla="*/ 25 h 70"/>
                  <a:gd name="T18" fmla="*/ 25 w 56"/>
                  <a:gd name="T19" fmla="*/ 31 h 70"/>
                  <a:gd name="T20" fmla="*/ 26 w 56"/>
                  <a:gd name="T21" fmla="*/ 23 h 70"/>
                  <a:gd name="T22" fmla="*/ 13 w 56"/>
                  <a:gd name="T23" fmla="*/ 22 h 70"/>
                  <a:gd name="T24" fmla="*/ 20 w 56"/>
                  <a:gd name="T25" fmla="*/ 20 h 70"/>
                  <a:gd name="T26" fmla="*/ 23 w 56"/>
                  <a:gd name="T27" fmla="*/ 15 h 70"/>
                  <a:gd name="T28" fmla="*/ 23 w 56"/>
                  <a:gd name="T29" fmla="*/ 8 h 70"/>
                  <a:gd name="T30" fmla="*/ 19 w 56"/>
                  <a:gd name="T31" fmla="*/ 0 h 70"/>
                  <a:gd name="T32" fmla="*/ 19 w 56"/>
                  <a:gd name="T33" fmla="*/ 3 h 70"/>
                  <a:gd name="T34" fmla="*/ 17 w 56"/>
                  <a:gd name="T35" fmla="*/ 11 h 70"/>
                  <a:gd name="T36" fmla="*/ 11 w 56"/>
                  <a:gd name="T37" fmla="*/ 15 h 70"/>
                  <a:gd name="T38" fmla="*/ 17 w 56"/>
                  <a:gd name="T39" fmla="*/ 17 h 70"/>
                  <a:gd name="T40" fmla="*/ 5 w 56"/>
                  <a:gd name="T41" fmla="*/ 20 h 70"/>
                  <a:gd name="T42" fmla="*/ 10 w 56"/>
                  <a:gd name="T43" fmla="*/ 23 h 70"/>
                  <a:gd name="T44" fmla="*/ 8 w 56"/>
                  <a:gd name="T45" fmla="*/ 26 h 70"/>
                  <a:gd name="T46" fmla="*/ 9 w 56"/>
                  <a:gd name="T47" fmla="*/ 31 h 70"/>
                  <a:gd name="T48" fmla="*/ 3 w 56"/>
                  <a:gd name="T49" fmla="*/ 41 h 70"/>
                  <a:gd name="T50" fmla="*/ 14 w 56"/>
                  <a:gd name="T51" fmla="*/ 34 h 70"/>
                  <a:gd name="T52" fmla="*/ 20 w 56"/>
                  <a:gd name="T53" fmla="*/ 44 h 70"/>
                  <a:gd name="T54" fmla="*/ 19 w 56"/>
                  <a:gd name="T55" fmla="*/ 53 h 70"/>
                  <a:gd name="T56" fmla="*/ 11 w 56"/>
                  <a:gd name="T57" fmla="*/ 54 h 70"/>
                  <a:gd name="T58" fmla="*/ 13 w 56"/>
                  <a:gd name="T59" fmla="*/ 57 h 70"/>
                  <a:gd name="T60" fmla="*/ 13 w 56"/>
                  <a:gd name="T61" fmla="*/ 57 h 70"/>
                  <a:gd name="T62" fmla="*/ 24 w 56"/>
                  <a:gd name="T63" fmla="*/ 55 h 70"/>
                  <a:gd name="T64" fmla="*/ 35 w 56"/>
                  <a:gd name="T65" fmla="*/ 49 h 70"/>
                  <a:gd name="T66" fmla="*/ 33 w 56"/>
                  <a:gd name="T67" fmla="*/ 68 h 70"/>
                  <a:gd name="T68" fmla="*/ 40 w 56"/>
                  <a:gd name="T69" fmla="*/ 54 h 70"/>
                  <a:gd name="T70" fmla="*/ 40 w 56"/>
                  <a:gd name="T71" fmla="*/ 30 h 70"/>
                  <a:gd name="T72" fmla="*/ 55 w 56"/>
                  <a:gd name="T73" fmla="*/ 31 h 70"/>
                  <a:gd name="T74" fmla="*/ 54 w 56"/>
                  <a:gd name="T75" fmla="*/ 27 h 70"/>
                  <a:gd name="T76" fmla="*/ 38 w 56"/>
                  <a:gd name="T77" fmla="*/ 10 h 70"/>
                  <a:gd name="T78" fmla="*/ 38 w 56"/>
                  <a:gd name="T79" fmla="*/ 9 h 70"/>
                  <a:gd name="T80" fmla="*/ 38 w 56"/>
                  <a:gd name="T81" fmla="*/ 10 h 70"/>
                  <a:gd name="T82" fmla="*/ 13 w 56"/>
                  <a:gd name="T83" fmla="*/ 30 h 70"/>
                  <a:gd name="T84" fmla="*/ 12 w 56"/>
                  <a:gd name="T85" fmla="*/ 28 h 70"/>
                  <a:gd name="T86" fmla="*/ 13 w 56"/>
                  <a:gd name="T87" fmla="*/ 27 h 70"/>
                  <a:gd name="T88" fmla="*/ 13 w 56"/>
                  <a:gd name="T89" fmla="*/ 30 h 70"/>
                  <a:gd name="T90" fmla="*/ 13 w 56"/>
                  <a:gd name="T91" fmla="*/ 30 h 70"/>
                  <a:gd name="T92" fmla="*/ 19 w 56"/>
                  <a:gd name="T93" fmla="*/ 26 h 70"/>
                  <a:gd name="T94" fmla="*/ 20 w 56"/>
                  <a:gd name="T95" fmla="*/ 27 h 70"/>
                  <a:gd name="T96" fmla="*/ 20 w 56"/>
                  <a:gd name="T97" fmla="*/ 27 h 70"/>
                  <a:gd name="T98" fmla="*/ 24 w 56"/>
                  <a:gd name="T99" fmla="*/ 49 h 70"/>
                  <a:gd name="T100" fmla="*/ 28 w 56"/>
                  <a:gd name="T101" fmla="*/ 47 h 70"/>
                  <a:gd name="T102" fmla="*/ 25 w 56"/>
                  <a:gd name="T103" fmla="*/ 49 h 70"/>
                  <a:gd name="T104" fmla="*/ 30 w 56"/>
                  <a:gd name="T105" fmla="*/ 46 h 70"/>
                  <a:gd name="T106" fmla="*/ 29 w 56"/>
                  <a:gd name="T107" fmla="*/ 40 h 70"/>
                  <a:gd name="T108" fmla="*/ 27 w 56"/>
                  <a:gd name="T109" fmla="*/ 36 h 70"/>
                  <a:gd name="T110" fmla="*/ 33 w 56"/>
                  <a:gd name="T111" fmla="*/ 33 h 70"/>
                  <a:gd name="T112" fmla="*/ 36 w 56"/>
                  <a:gd name="T113" fmla="*/ 42 h 70"/>
                  <a:gd name="T114" fmla="*/ 30 w 56"/>
                  <a:gd name="T115" fmla="*/ 46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56" h="70">
                    <a:moveTo>
                      <a:pt x="54" y="27"/>
                    </a:moveTo>
                    <a:cubicBezTo>
                      <a:pt x="51" y="24"/>
                      <a:pt x="48" y="27"/>
                      <a:pt x="45" y="25"/>
                    </a:cubicBezTo>
                    <a:cubicBezTo>
                      <a:pt x="44" y="25"/>
                      <a:pt x="43" y="24"/>
                      <a:pt x="43" y="23"/>
                    </a:cubicBezTo>
                    <a:cubicBezTo>
                      <a:pt x="44" y="20"/>
                      <a:pt x="47" y="18"/>
                      <a:pt x="49" y="18"/>
                    </a:cubicBezTo>
                    <a:cubicBezTo>
                      <a:pt x="49" y="17"/>
                      <a:pt x="48" y="17"/>
                      <a:pt x="48" y="16"/>
                    </a:cubicBezTo>
                    <a:cubicBezTo>
                      <a:pt x="47" y="14"/>
                      <a:pt x="45" y="15"/>
                      <a:pt x="44" y="13"/>
                    </a:cubicBezTo>
                    <a:cubicBezTo>
                      <a:pt x="43" y="11"/>
                      <a:pt x="46" y="10"/>
                      <a:pt x="47" y="8"/>
                    </a:cubicBezTo>
                    <a:cubicBezTo>
                      <a:pt x="47" y="7"/>
                      <a:pt x="47" y="6"/>
                      <a:pt x="46" y="6"/>
                    </a:cubicBezTo>
                    <a:cubicBezTo>
                      <a:pt x="42" y="4"/>
                      <a:pt x="37" y="11"/>
                      <a:pt x="35" y="5"/>
                    </a:cubicBezTo>
                    <a:cubicBezTo>
                      <a:pt x="32" y="5"/>
                      <a:pt x="31" y="8"/>
                      <a:pt x="31" y="11"/>
                    </a:cubicBezTo>
                    <a:cubicBezTo>
                      <a:pt x="30" y="12"/>
                      <a:pt x="29" y="12"/>
                      <a:pt x="29" y="14"/>
                    </a:cubicBezTo>
                    <a:cubicBezTo>
                      <a:pt x="30" y="15"/>
                      <a:pt x="30" y="14"/>
                      <a:pt x="31" y="14"/>
                    </a:cubicBezTo>
                    <a:cubicBezTo>
                      <a:pt x="33" y="11"/>
                      <a:pt x="36" y="14"/>
                      <a:pt x="39" y="14"/>
                    </a:cubicBezTo>
                    <a:cubicBezTo>
                      <a:pt x="40" y="14"/>
                      <a:pt x="40" y="15"/>
                      <a:pt x="40" y="16"/>
                    </a:cubicBezTo>
                    <a:cubicBezTo>
                      <a:pt x="40" y="18"/>
                      <a:pt x="38" y="19"/>
                      <a:pt x="36" y="20"/>
                    </a:cubicBezTo>
                    <a:cubicBezTo>
                      <a:pt x="36" y="21"/>
                      <a:pt x="37" y="21"/>
                      <a:pt x="37" y="21"/>
                    </a:cubicBezTo>
                    <a:cubicBezTo>
                      <a:pt x="39" y="22"/>
                      <a:pt x="38" y="23"/>
                      <a:pt x="37" y="24"/>
                    </a:cubicBezTo>
                    <a:cubicBezTo>
                      <a:pt x="36" y="25"/>
                      <a:pt x="35" y="25"/>
                      <a:pt x="33" y="25"/>
                    </a:cubicBezTo>
                    <a:cubicBezTo>
                      <a:pt x="32" y="26"/>
                      <a:pt x="33" y="26"/>
                      <a:pt x="33" y="27"/>
                    </a:cubicBezTo>
                    <a:cubicBezTo>
                      <a:pt x="31" y="29"/>
                      <a:pt x="29" y="32"/>
                      <a:pt x="25" y="31"/>
                    </a:cubicBezTo>
                    <a:cubicBezTo>
                      <a:pt x="24" y="31"/>
                      <a:pt x="24" y="30"/>
                      <a:pt x="24" y="29"/>
                    </a:cubicBezTo>
                    <a:cubicBezTo>
                      <a:pt x="24" y="27"/>
                      <a:pt x="29" y="25"/>
                      <a:pt x="26" y="23"/>
                    </a:cubicBezTo>
                    <a:cubicBezTo>
                      <a:pt x="22" y="23"/>
                      <a:pt x="18" y="24"/>
                      <a:pt x="14" y="25"/>
                    </a:cubicBezTo>
                    <a:cubicBezTo>
                      <a:pt x="14" y="24"/>
                      <a:pt x="13" y="23"/>
                      <a:pt x="13" y="22"/>
                    </a:cubicBezTo>
                    <a:cubicBezTo>
                      <a:pt x="14" y="20"/>
                      <a:pt x="17" y="21"/>
                      <a:pt x="19" y="20"/>
                    </a:cubicBezTo>
                    <a:cubicBezTo>
                      <a:pt x="19" y="20"/>
                      <a:pt x="20" y="20"/>
                      <a:pt x="20" y="20"/>
                    </a:cubicBezTo>
                    <a:cubicBezTo>
                      <a:pt x="22" y="19"/>
                      <a:pt x="24" y="19"/>
                      <a:pt x="26" y="18"/>
                    </a:cubicBezTo>
                    <a:cubicBezTo>
                      <a:pt x="26" y="15"/>
                      <a:pt x="23" y="17"/>
                      <a:pt x="23" y="15"/>
                    </a:cubicBezTo>
                    <a:cubicBezTo>
                      <a:pt x="23" y="13"/>
                      <a:pt x="24" y="12"/>
                      <a:pt x="26" y="11"/>
                    </a:cubicBezTo>
                    <a:cubicBezTo>
                      <a:pt x="27" y="9"/>
                      <a:pt x="24" y="9"/>
                      <a:pt x="23" y="8"/>
                    </a:cubicBezTo>
                    <a:cubicBezTo>
                      <a:pt x="24" y="6"/>
                      <a:pt x="24" y="4"/>
                      <a:pt x="23" y="3"/>
                    </a:cubicBezTo>
                    <a:cubicBezTo>
                      <a:pt x="22" y="2"/>
                      <a:pt x="21" y="0"/>
                      <a:pt x="19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9" y="3"/>
                      <a:pt x="19" y="3"/>
                      <a:pt x="19" y="3"/>
                    </a:cubicBezTo>
                    <a:cubicBezTo>
                      <a:pt x="19" y="3"/>
                      <a:pt x="19" y="3"/>
                      <a:pt x="19" y="3"/>
                    </a:cubicBezTo>
                    <a:cubicBezTo>
                      <a:pt x="17" y="5"/>
                      <a:pt x="20" y="9"/>
                      <a:pt x="17" y="11"/>
                    </a:cubicBezTo>
                    <a:cubicBezTo>
                      <a:pt x="15" y="12"/>
                      <a:pt x="13" y="12"/>
                      <a:pt x="11" y="14"/>
                    </a:cubicBezTo>
                    <a:cubicBezTo>
                      <a:pt x="11" y="14"/>
                      <a:pt x="11" y="14"/>
                      <a:pt x="11" y="15"/>
                    </a:cubicBezTo>
                    <a:cubicBezTo>
                      <a:pt x="13" y="15"/>
                      <a:pt x="14" y="15"/>
                      <a:pt x="16" y="15"/>
                    </a:cubicBezTo>
                    <a:cubicBezTo>
                      <a:pt x="17" y="15"/>
                      <a:pt x="18" y="16"/>
                      <a:pt x="17" y="17"/>
                    </a:cubicBezTo>
                    <a:cubicBezTo>
                      <a:pt x="16" y="19"/>
                      <a:pt x="15" y="19"/>
                      <a:pt x="13" y="20"/>
                    </a:cubicBezTo>
                    <a:cubicBezTo>
                      <a:pt x="11" y="20"/>
                      <a:pt x="8" y="21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4"/>
                      <a:pt x="9" y="25"/>
                      <a:pt x="8" y="26"/>
                    </a:cubicBezTo>
                    <a:cubicBezTo>
                      <a:pt x="7" y="27"/>
                      <a:pt x="9" y="27"/>
                      <a:pt x="9" y="28"/>
                    </a:cubicBezTo>
                    <a:cubicBezTo>
                      <a:pt x="9" y="29"/>
                      <a:pt x="9" y="30"/>
                      <a:pt x="9" y="31"/>
                    </a:cubicBezTo>
                    <a:cubicBezTo>
                      <a:pt x="7" y="34"/>
                      <a:pt x="3" y="37"/>
                      <a:pt x="0" y="39"/>
                    </a:cubicBezTo>
                    <a:cubicBezTo>
                      <a:pt x="0" y="41"/>
                      <a:pt x="2" y="40"/>
                      <a:pt x="3" y="41"/>
                    </a:cubicBezTo>
                    <a:cubicBezTo>
                      <a:pt x="5" y="38"/>
                      <a:pt x="9" y="37"/>
                      <a:pt x="10" y="35"/>
                    </a:cubicBezTo>
                    <a:cubicBezTo>
                      <a:pt x="11" y="34"/>
                      <a:pt x="13" y="33"/>
                      <a:pt x="14" y="34"/>
                    </a:cubicBezTo>
                    <a:cubicBezTo>
                      <a:pt x="16" y="34"/>
                      <a:pt x="19" y="34"/>
                      <a:pt x="21" y="35"/>
                    </a:cubicBezTo>
                    <a:cubicBezTo>
                      <a:pt x="22" y="38"/>
                      <a:pt x="22" y="42"/>
                      <a:pt x="20" y="44"/>
                    </a:cubicBezTo>
                    <a:cubicBezTo>
                      <a:pt x="20" y="46"/>
                      <a:pt x="18" y="49"/>
                      <a:pt x="21" y="50"/>
                    </a:cubicBezTo>
                    <a:cubicBezTo>
                      <a:pt x="21" y="52"/>
                      <a:pt x="20" y="52"/>
                      <a:pt x="19" y="53"/>
                    </a:cubicBezTo>
                    <a:cubicBezTo>
                      <a:pt x="18" y="54"/>
                      <a:pt x="18" y="53"/>
                      <a:pt x="17" y="53"/>
                    </a:cubicBezTo>
                    <a:cubicBezTo>
                      <a:pt x="15" y="54"/>
                      <a:pt x="13" y="52"/>
                      <a:pt x="11" y="54"/>
                    </a:cubicBezTo>
                    <a:cubicBezTo>
                      <a:pt x="11" y="55"/>
                      <a:pt x="12" y="57"/>
                      <a:pt x="13" y="57"/>
                    </a:cubicBezTo>
                    <a:cubicBezTo>
                      <a:pt x="13" y="57"/>
                      <a:pt x="13" y="57"/>
                      <a:pt x="13" y="57"/>
                    </a:cubicBezTo>
                    <a:cubicBezTo>
                      <a:pt x="13" y="57"/>
                      <a:pt x="13" y="57"/>
                      <a:pt x="13" y="57"/>
                    </a:cubicBezTo>
                    <a:cubicBezTo>
                      <a:pt x="13" y="57"/>
                      <a:pt x="13" y="57"/>
                      <a:pt x="13" y="57"/>
                    </a:cubicBezTo>
                    <a:cubicBezTo>
                      <a:pt x="14" y="57"/>
                      <a:pt x="14" y="57"/>
                      <a:pt x="15" y="58"/>
                    </a:cubicBezTo>
                    <a:cubicBezTo>
                      <a:pt x="19" y="60"/>
                      <a:pt x="21" y="56"/>
                      <a:pt x="24" y="55"/>
                    </a:cubicBezTo>
                    <a:cubicBezTo>
                      <a:pt x="26" y="51"/>
                      <a:pt x="31" y="51"/>
                      <a:pt x="33" y="48"/>
                    </a:cubicBezTo>
                    <a:cubicBezTo>
                      <a:pt x="34" y="48"/>
                      <a:pt x="34" y="49"/>
                      <a:pt x="35" y="49"/>
                    </a:cubicBezTo>
                    <a:cubicBezTo>
                      <a:pt x="36" y="53"/>
                      <a:pt x="36" y="58"/>
                      <a:pt x="35" y="62"/>
                    </a:cubicBezTo>
                    <a:cubicBezTo>
                      <a:pt x="36" y="64"/>
                      <a:pt x="32" y="65"/>
                      <a:pt x="33" y="68"/>
                    </a:cubicBezTo>
                    <a:cubicBezTo>
                      <a:pt x="33" y="68"/>
                      <a:pt x="33" y="70"/>
                      <a:pt x="35" y="69"/>
                    </a:cubicBezTo>
                    <a:cubicBezTo>
                      <a:pt x="38" y="65"/>
                      <a:pt x="38" y="59"/>
                      <a:pt x="40" y="54"/>
                    </a:cubicBezTo>
                    <a:cubicBezTo>
                      <a:pt x="39" y="48"/>
                      <a:pt x="41" y="42"/>
                      <a:pt x="40" y="36"/>
                    </a:cubicBezTo>
                    <a:cubicBezTo>
                      <a:pt x="38" y="34"/>
                      <a:pt x="40" y="32"/>
                      <a:pt x="40" y="30"/>
                    </a:cubicBezTo>
                    <a:cubicBezTo>
                      <a:pt x="42" y="25"/>
                      <a:pt x="46" y="29"/>
                      <a:pt x="49" y="29"/>
                    </a:cubicBezTo>
                    <a:cubicBezTo>
                      <a:pt x="51" y="30"/>
                      <a:pt x="53" y="32"/>
                      <a:pt x="55" y="31"/>
                    </a:cubicBezTo>
                    <a:cubicBezTo>
                      <a:pt x="56" y="30"/>
                      <a:pt x="54" y="28"/>
                      <a:pt x="54" y="27"/>
                    </a:cubicBezTo>
                    <a:cubicBezTo>
                      <a:pt x="54" y="27"/>
                      <a:pt x="54" y="27"/>
                      <a:pt x="54" y="27"/>
                    </a:cubicBezTo>
                    <a:cubicBezTo>
                      <a:pt x="54" y="27"/>
                      <a:pt x="54" y="27"/>
                      <a:pt x="54" y="27"/>
                    </a:cubicBezTo>
                    <a:close/>
                    <a:moveTo>
                      <a:pt x="38" y="10"/>
                    </a:moveTo>
                    <a:cubicBezTo>
                      <a:pt x="38" y="10"/>
                      <a:pt x="38" y="10"/>
                      <a:pt x="38" y="10"/>
                    </a:cubicBezTo>
                    <a:cubicBezTo>
                      <a:pt x="38" y="9"/>
                      <a:pt x="38" y="9"/>
                      <a:pt x="38" y="9"/>
                    </a:cubicBezTo>
                    <a:cubicBezTo>
                      <a:pt x="38" y="9"/>
                      <a:pt x="38" y="9"/>
                      <a:pt x="38" y="9"/>
                    </a:cubicBezTo>
                    <a:cubicBezTo>
                      <a:pt x="38" y="10"/>
                      <a:pt x="38" y="10"/>
                      <a:pt x="38" y="10"/>
                    </a:cubicBezTo>
                    <a:cubicBezTo>
                      <a:pt x="38" y="10"/>
                      <a:pt x="38" y="10"/>
                      <a:pt x="38" y="10"/>
                    </a:cubicBezTo>
                    <a:close/>
                    <a:moveTo>
                      <a:pt x="13" y="30"/>
                    </a:moveTo>
                    <a:cubicBezTo>
                      <a:pt x="13" y="30"/>
                      <a:pt x="13" y="30"/>
                      <a:pt x="12" y="30"/>
                    </a:cubicBezTo>
                    <a:cubicBezTo>
                      <a:pt x="12" y="30"/>
                      <a:pt x="12" y="29"/>
                      <a:pt x="12" y="28"/>
                    </a:cubicBezTo>
                    <a:cubicBezTo>
                      <a:pt x="12" y="28"/>
                      <a:pt x="12" y="28"/>
                      <a:pt x="12" y="28"/>
                    </a:cubicBezTo>
                    <a:cubicBezTo>
                      <a:pt x="13" y="27"/>
                      <a:pt x="13" y="27"/>
                      <a:pt x="13" y="27"/>
                    </a:cubicBezTo>
                    <a:cubicBezTo>
                      <a:pt x="13" y="27"/>
                      <a:pt x="13" y="27"/>
                      <a:pt x="13" y="27"/>
                    </a:cubicBezTo>
                    <a:cubicBezTo>
                      <a:pt x="14" y="28"/>
                      <a:pt x="14" y="29"/>
                      <a:pt x="13" y="30"/>
                    </a:cubicBezTo>
                    <a:cubicBezTo>
                      <a:pt x="13" y="30"/>
                      <a:pt x="13" y="30"/>
                      <a:pt x="13" y="30"/>
                    </a:cubicBezTo>
                    <a:cubicBezTo>
                      <a:pt x="13" y="30"/>
                      <a:pt x="13" y="30"/>
                      <a:pt x="13" y="30"/>
                    </a:cubicBezTo>
                    <a:close/>
                    <a:moveTo>
                      <a:pt x="20" y="27"/>
                    </a:moveTo>
                    <a:cubicBezTo>
                      <a:pt x="20" y="27"/>
                      <a:pt x="19" y="27"/>
                      <a:pt x="19" y="26"/>
                    </a:cubicBezTo>
                    <a:cubicBezTo>
                      <a:pt x="19" y="25"/>
                      <a:pt x="21" y="25"/>
                      <a:pt x="21" y="26"/>
                    </a:cubicBezTo>
                    <a:cubicBezTo>
                      <a:pt x="22" y="27"/>
                      <a:pt x="21" y="27"/>
                      <a:pt x="20" y="27"/>
                    </a:cubicBezTo>
                    <a:cubicBezTo>
                      <a:pt x="20" y="27"/>
                      <a:pt x="20" y="27"/>
                      <a:pt x="20" y="27"/>
                    </a:cubicBezTo>
                    <a:cubicBezTo>
                      <a:pt x="20" y="27"/>
                      <a:pt x="20" y="27"/>
                      <a:pt x="20" y="27"/>
                    </a:cubicBezTo>
                    <a:close/>
                    <a:moveTo>
                      <a:pt x="25" y="49"/>
                    </a:moveTo>
                    <a:cubicBezTo>
                      <a:pt x="25" y="50"/>
                      <a:pt x="24" y="49"/>
                      <a:pt x="24" y="49"/>
                    </a:cubicBezTo>
                    <a:cubicBezTo>
                      <a:pt x="24" y="48"/>
                      <a:pt x="25" y="47"/>
                      <a:pt x="26" y="46"/>
                    </a:cubicBezTo>
                    <a:cubicBezTo>
                      <a:pt x="27" y="46"/>
                      <a:pt x="27" y="47"/>
                      <a:pt x="28" y="47"/>
                    </a:cubicBezTo>
                    <a:cubicBezTo>
                      <a:pt x="28" y="49"/>
                      <a:pt x="26" y="48"/>
                      <a:pt x="25" y="49"/>
                    </a:cubicBezTo>
                    <a:cubicBezTo>
                      <a:pt x="25" y="49"/>
                      <a:pt x="25" y="49"/>
                      <a:pt x="25" y="49"/>
                    </a:cubicBezTo>
                    <a:cubicBezTo>
                      <a:pt x="25" y="49"/>
                      <a:pt x="25" y="49"/>
                      <a:pt x="25" y="49"/>
                    </a:cubicBezTo>
                    <a:close/>
                    <a:moveTo>
                      <a:pt x="30" y="46"/>
                    </a:moveTo>
                    <a:cubicBezTo>
                      <a:pt x="31" y="45"/>
                      <a:pt x="33" y="44"/>
                      <a:pt x="32" y="42"/>
                    </a:cubicBezTo>
                    <a:cubicBezTo>
                      <a:pt x="31" y="41"/>
                      <a:pt x="29" y="42"/>
                      <a:pt x="29" y="40"/>
                    </a:cubicBezTo>
                    <a:cubicBezTo>
                      <a:pt x="31" y="38"/>
                      <a:pt x="35" y="41"/>
                      <a:pt x="34" y="38"/>
                    </a:cubicBezTo>
                    <a:cubicBezTo>
                      <a:pt x="32" y="35"/>
                      <a:pt x="29" y="35"/>
                      <a:pt x="27" y="36"/>
                    </a:cubicBezTo>
                    <a:cubicBezTo>
                      <a:pt x="26" y="36"/>
                      <a:pt x="26" y="35"/>
                      <a:pt x="26" y="34"/>
                    </a:cubicBezTo>
                    <a:cubicBezTo>
                      <a:pt x="28" y="33"/>
                      <a:pt x="31" y="35"/>
                      <a:pt x="33" y="33"/>
                    </a:cubicBezTo>
                    <a:cubicBezTo>
                      <a:pt x="34" y="33"/>
                      <a:pt x="35" y="33"/>
                      <a:pt x="35" y="34"/>
                    </a:cubicBezTo>
                    <a:cubicBezTo>
                      <a:pt x="36" y="36"/>
                      <a:pt x="35" y="39"/>
                      <a:pt x="36" y="42"/>
                    </a:cubicBezTo>
                    <a:cubicBezTo>
                      <a:pt x="34" y="43"/>
                      <a:pt x="33" y="46"/>
                      <a:pt x="30" y="46"/>
                    </a:cubicBezTo>
                    <a:cubicBezTo>
                      <a:pt x="30" y="46"/>
                      <a:pt x="30" y="46"/>
                      <a:pt x="30" y="46"/>
                    </a:cubicBezTo>
                    <a:close/>
                  </a:path>
                </a:pathLst>
              </a:custGeom>
              <a:solidFill>
                <a:srgbClr val="04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2" name="Freeform 27"/>
              <p:cNvSpPr/>
              <p:nvPr/>
            </p:nvSpPr>
            <p:spPr bwMode="auto">
              <a:xfrm>
                <a:off x="5956300" y="3870326"/>
                <a:ext cx="42863" cy="23813"/>
              </a:xfrm>
              <a:custGeom>
                <a:avLst/>
                <a:gdLst>
                  <a:gd name="T0" fmla="*/ 4 w 5"/>
                  <a:gd name="T1" fmla="*/ 0 h 3"/>
                  <a:gd name="T2" fmla="*/ 0 w 5"/>
                  <a:gd name="T3" fmla="*/ 3 h 3"/>
                  <a:gd name="T4" fmla="*/ 4 w 5"/>
                  <a:gd name="T5" fmla="*/ 1 h 3"/>
                  <a:gd name="T6" fmla="*/ 4 w 5"/>
                  <a:gd name="T7" fmla="*/ 0 h 3"/>
                  <a:gd name="T8" fmla="*/ 4 w 5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3">
                    <a:moveTo>
                      <a:pt x="4" y="0"/>
                    </a:moveTo>
                    <a:cubicBezTo>
                      <a:pt x="2" y="1"/>
                      <a:pt x="1" y="2"/>
                      <a:pt x="0" y="3"/>
                    </a:cubicBezTo>
                    <a:cubicBezTo>
                      <a:pt x="2" y="3"/>
                      <a:pt x="3" y="2"/>
                      <a:pt x="4" y="1"/>
                    </a:cubicBezTo>
                    <a:cubicBezTo>
                      <a:pt x="4" y="0"/>
                      <a:pt x="5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lose/>
                  </a:path>
                </a:pathLst>
              </a:custGeom>
              <a:solidFill>
                <a:srgbClr val="04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3" name="Freeform 28"/>
              <p:cNvSpPr/>
              <p:nvPr/>
            </p:nvSpPr>
            <p:spPr bwMode="auto">
              <a:xfrm>
                <a:off x="5778500" y="4429126"/>
                <a:ext cx="447675" cy="292100"/>
              </a:xfrm>
              <a:custGeom>
                <a:avLst/>
                <a:gdLst>
                  <a:gd name="T0" fmla="*/ 47 w 53"/>
                  <a:gd name="T1" fmla="*/ 19 h 35"/>
                  <a:gd name="T2" fmla="*/ 36 w 53"/>
                  <a:gd name="T3" fmla="*/ 14 h 35"/>
                  <a:gd name="T4" fmla="*/ 31 w 53"/>
                  <a:gd name="T5" fmla="*/ 12 h 35"/>
                  <a:gd name="T6" fmla="*/ 25 w 53"/>
                  <a:gd name="T7" fmla="*/ 7 h 35"/>
                  <a:gd name="T8" fmla="*/ 23 w 53"/>
                  <a:gd name="T9" fmla="*/ 0 h 35"/>
                  <a:gd name="T10" fmla="*/ 19 w 53"/>
                  <a:gd name="T11" fmla="*/ 10 h 35"/>
                  <a:gd name="T12" fmla="*/ 16 w 53"/>
                  <a:gd name="T13" fmla="*/ 13 h 35"/>
                  <a:gd name="T14" fmla="*/ 10 w 53"/>
                  <a:gd name="T15" fmla="*/ 22 h 35"/>
                  <a:gd name="T16" fmla="*/ 6 w 53"/>
                  <a:gd name="T17" fmla="*/ 27 h 35"/>
                  <a:gd name="T18" fmla="*/ 3 w 53"/>
                  <a:gd name="T19" fmla="*/ 30 h 35"/>
                  <a:gd name="T20" fmla="*/ 1 w 53"/>
                  <a:gd name="T21" fmla="*/ 33 h 35"/>
                  <a:gd name="T22" fmla="*/ 3 w 53"/>
                  <a:gd name="T23" fmla="*/ 35 h 35"/>
                  <a:gd name="T24" fmla="*/ 10 w 53"/>
                  <a:gd name="T25" fmla="*/ 26 h 35"/>
                  <a:gd name="T26" fmla="*/ 18 w 53"/>
                  <a:gd name="T27" fmla="*/ 17 h 35"/>
                  <a:gd name="T28" fmla="*/ 23 w 53"/>
                  <a:gd name="T29" fmla="*/ 9 h 35"/>
                  <a:gd name="T30" fmla="*/ 33 w 53"/>
                  <a:gd name="T31" fmla="*/ 18 h 35"/>
                  <a:gd name="T32" fmla="*/ 37 w 53"/>
                  <a:gd name="T33" fmla="*/ 21 h 35"/>
                  <a:gd name="T34" fmla="*/ 40 w 53"/>
                  <a:gd name="T35" fmla="*/ 24 h 35"/>
                  <a:gd name="T36" fmla="*/ 44 w 53"/>
                  <a:gd name="T37" fmla="*/ 23 h 35"/>
                  <a:gd name="T38" fmla="*/ 50 w 53"/>
                  <a:gd name="T39" fmla="*/ 22 h 35"/>
                  <a:gd name="T40" fmla="*/ 53 w 53"/>
                  <a:gd name="T41" fmla="*/ 19 h 35"/>
                  <a:gd name="T42" fmla="*/ 47 w 53"/>
                  <a:gd name="T43" fmla="*/ 19 h 35"/>
                  <a:gd name="T44" fmla="*/ 47 w 53"/>
                  <a:gd name="T45" fmla="*/ 19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53" h="35">
                    <a:moveTo>
                      <a:pt x="47" y="19"/>
                    </a:moveTo>
                    <a:cubicBezTo>
                      <a:pt x="43" y="17"/>
                      <a:pt x="39" y="19"/>
                      <a:pt x="36" y="14"/>
                    </a:cubicBezTo>
                    <a:cubicBezTo>
                      <a:pt x="34" y="15"/>
                      <a:pt x="33" y="12"/>
                      <a:pt x="31" y="12"/>
                    </a:cubicBezTo>
                    <a:cubicBezTo>
                      <a:pt x="29" y="9"/>
                      <a:pt x="27" y="9"/>
                      <a:pt x="25" y="7"/>
                    </a:cubicBezTo>
                    <a:cubicBezTo>
                      <a:pt x="28" y="4"/>
                      <a:pt x="24" y="2"/>
                      <a:pt x="23" y="0"/>
                    </a:cubicBezTo>
                    <a:cubicBezTo>
                      <a:pt x="22" y="3"/>
                      <a:pt x="21" y="7"/>
                      <a:pt x="19" y="10"/>
                    </a:cubicBezTo>
                    <a:cubicBezTo>
                      <a:pt x="18" y="11"/>
                      <a:pt x="16" y="12"/>
                      <a:pt x="16" y="13"/>
                    </a:cubicBezTo>
                    <a:cubicBezTo>
                      <a:pt x="14" y="16"/>
                      <a:pt x="13" y="20"/>
                      <a:pt x="10" y="22"/>
                    </a:cubicBezTo>
                    <a:cubicBezTo>
                      <a:pt x="10" y="24"/>
                      <a:pt x="7" y="25"/>
                      <a:pt x="6" y="27"/>
                    </a:cubicBezTo>
                    <a:cubicBezTo>
                      <a:pt x="5" y="28"/>
                      <a:pt x="4" y="30"/>
                      <a:pt x="3" y="30"/>
                    </a:cubicBezTo>
                    <a:cubicBezTo>
                      <a:pt x="1" y="31"/>
                      <a:pt x="0" y="32"/>
                      <a:pt x="1" y="33"/>
                    </a:cubicBezTo>
                    <a:cubicBezTo>
                      <a:pt x="1" y="34"/>
                      <a:pt x="2" y="35"/>
                      <a:pt x="3" y="35"/>
                    </a:cubicBezTo>
                    <a:cubicBezTo>
                      <a:pt x="6" y="32"/>
                      <a:pt x="8" y="29"/>
                      <a:pt x="10" y="26"/>
                    </a:cubicBezTo>
                    <a:cubicBezTo>
                      <a:pt x="13" y="23"/>
                      <a:pt x="14" y="19"/>
                      <a:pt x="18" y="17"/>
                    </a:cubicBezTo>
                    <a:cubicBezTo>
                      <a:pt x="18" y="14"/>
                      <a:pt x="21" y="12"/>
                      <a:pt x="23" y="9"/>
                    </a:cubicBezTo>
                    <a:cubicBezTo>
                      <a:pt x="26" y="12"/>
                      <a:pt x="29" y="16"/>
                      <a:pt x="33" y="18"/>
                    </a:cubicBezTo>
                    <a:cubicBezTo>
                      <a:pt x="33" y="20"/>
                      <a:pt x="35" y="20"/>
                      <a:pt x="37" y="21"/>
                    </a:cubicBezTo>
                    <a:cubicBezTo>
                      <a:pt x="37" y="23"/>
                      <a:pt x="39" y="24"/>
                      <a:pt x="40" y="24"/>
                    </a:cubicBezTo>
                    <a:cubicBezTo>
                      <a:pt x="42" y="25"/>
                      <a:pt x="43" y="24"/>
                      <a:pt x="44" y="23"/>
                    </a:cubicBezTo>
                    <a:cubicBezTo>
                      <a:pt x="47" y="24"/>
                      <a:pt x="48" y="21"/>
                      <a:pt x="50" y="22"/>
                    </a:cubicBezTo>
                    <a:cubicBezTo>
                      <a:pt x="51" y="21"/>
                      <a:pt x="53" y="20"/>
                      <a:pt x="53" y="19"/>
                    </a:cubicBezTo>
                    <a:cubicBezTo>
                      <a:pt x="51" y="19"/>
                      <a:pt x="49" y="19"/>
                      <a:pt x="47" y="19"/>
                    </a:cubicBezTo>
                    <a:cubicBezTo>
                      <a:pt x="47" y="19"/>
                      <a:pt x="47" y="19"/>
                      <a:pt x="47" y="19"/>
                    </a:cubicBezTo>
                    <a:close/>
                  </a:path>
                </a:pathLst>
              </a:custGeom>
              <a:solidFill>
                <a:srgbClr val="040000"/>
              </a:solidFill>
              <a:ln w="7938" cap="flat">
                <a:solidFill>
                  <a:srgbClr val="000000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4" name="Freeform 29"/>
              <p:cNvSpPr>
                <a:spLocks noEditPoints="1"/>
              </p:cNvSpPr>
              <p:nvPr/>
            </p:nvSpPr>
            <p:spPr bwMode="auto">
              <a:xfrm>
                <a:off x="5694362" y="4454526"/>
                <a:ext cx="203200" cy="382588"/>
              </a:xfrm>
              <a:custGeom>
                <a:avLst/>
                <a:gdLst>
                  <a:gd name="T0" fmla="*/ 19 w 24"/>
                  <a:gd name="T1" fmla="*/ 19 h 46"/>
                  <a:gd name="T2" fmla="*/ 18 w 24"/>
                  <a:gd name="T3" fmla="*/ 13 h 46"/>
                  <a:gd name="T4" fmla="*/ 22 w 24"/>
                  <a:gd name="T5" fmla="*/ 6 h 46"/>
                  <a:gd name="T6" fmla="*/ 23 w 24"/>
                  <a:gd name="T7" fmla="*/ 3 h 46"/>
                  <a:gd name="T8" fmla="*/ 20 w 24"/>
                  <a:gd name="T9" fmla="*/ 0 h 46"/>
                  <a:gd name="T10" fmla="*/ 12 w 24"/>
                  <a:gd name="T11" fmla="*/ 5 h 46"/>
                  <a:gd name="T12" fmla="*/ 11 w 24"/>
                  <a:gd name="T13" fmla="*/ 3 h 46"/>
                  <a:gd name="T14" fmla="*/ 9 w 24"/>
                  <a:gd name="T15" fmla="*/ 4 h 46"/>
                  <a:gd name="T16" fmla="*/ 7 w 24"/>
                  <a:gd name="T17" fmla="*/ 7 h 46"/>
                  <a:gd name="T18" fmla="*/ 1 w 24"/>
                  <a:gd name="T19" fmla="*/ 8 h 46"/>
                  <a:gd name="T20" fmla="*/ 3 w 24"/>
                  <a:gd name="T21" fmla="*/ 11 h 46"/>
                  <a:gd name="T22" fmla="*/ 6 w 24"/>
                  <a:gd name="T23" fmla="*/ 15 h 46"/>
                  <a:gd name="T24" fmla="*/ 6 w 24"/>
                  <a:gd name="T25" fmla="*/ 44 h 46"/>
                  <a:gd name="T26" fmla="*/ 8 w 24"/>
                  <a:gd name="T27" fmla="*/ 46 h 46"/>
                  <a:gd name="T28" fmla="*/ 9 w 24"/>
                  <a:gd name="T29" fmla="*/ 25 h 46"/>
                  <a:gd name="T30" fmla="*/ 10 w 24"/>
                  <a:gd name="T31" fmla="*/ 18 h 46"/>
                  <a:gd name="T32" fmla="*/ 19 w 24"/>
                  <a:gd name="T33" fmla="*/ 19 h 46"/>
                  <a:gd name="T34" fmla="*/ 19 w 24"/>
                  <a:gd name="T35" fmla="*/ 19 h 46"/>
                  <a:gd name="T36" fmla="*/ 19 w 24"/>
                  <a:gd name="T37" fmla="*/ 19 h 46"/>
                  <a:gd name="T38" fmla="*/ 10 w 24"/>
                  <a:gd name="T39" fmla="*/ 15 h 46"/>
                  <a:gd name="T40" fmla="*/ 8 w 24"/>
                  <a:gd name="T41" fmla="*/ 13 h 46"/>
                  <a:gd name="T42" fmla="*/ 11 w 24"/>
                  <a:gd name="T43" fmla="*/ 11 h 46"/>
                  <a:gd name="T44" fmla="*/ 15 w 24"/>
                  <a:gd name="T45" fmla="*/ 8 h 46"/>
                  <a:gd name="T46" fmla="*/ 18 w 24"/>
                  <a:gd name="T47" fmla="*/ 5 h 46"/>
                  <a:gd name="T48" fmla="*/ 18 w 24"/>
                  <a:gd name="T49" fmla="*/ 5 h 46"/>
                  <a:gd name="T50" fmla="*/ 18 w 24"/>
                  <a:gd name="T51" fmla="*/ 5 h 46"/>
                  <a:gd name="T52" fmla="*/ 18 w 24"/>
                  <a:gd name="T53" fmla="*/ 5 h 46"/>
                  <a:gd name="T54" fmla="*/ 14 w 24"/>
                  <a:gd name="T55" fmla="*/ 12 h 46"/>
                  <a:gd name="T56" fmla="*/ 15 w 24"/>
                  <a:gd name="T57" fmla="*/ 17 h 46"/>
                  <a:gd name="T58" fmla="*/ 10 w 24"/>
                  <a:gd name="T59" fmla="*/ 17 h 46"/>
                  <a:gd name="T60" fmla="*/ 10 w 24"/>
                  <a:gd name="T61" fmla="*/ 15 h 46"/>
                  <a:gd name="T62" fmla="*/ 10 w 24"/>
                  <a:gd name="T63" fmla="*/ 15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4" h="46">
                    <a:moveTo>
                      <a:pt x="19" y="19"/>
                    </a:moveTo>
                    <a:cubicBezTo>
                      <a:pt x="20" y="17"/>
                      <a:pt x="20" y="14"/>
                      <a:pt x="18" y="13"/>
                    </a:cubicBezTo>
                    <a:cubicBezTo>
                      <a:pt x="18" y="10"/>
                      <a:pt x="20" y="8"/>
                      <a:pt x="22" y="6"/>
                    </a:cubicBezTo>
                    <a:cubicBezTo>
                      <a:pt x="23" y="5"/>
                      <a:pt x="24" y="5"/>
                      <a:pt x="23" y="3"/>
                    </a:cubicBezTo>
                    <a:cubicBezTo>
                      <a:pt x="22" y="3"/>
                      <a:pt x="21" y="0"/>
                      <a:pt x="20" y="0"/>
                    </a:cubicBezTo>
                    <a:cubicBezTo>
                      <a:pt x="18" y="3"/>
                      <a:pt x="15" y="4"/>
                      <a:pt x="12" y="5"/>
                    </a:cubicBezTo>
                    <a:cubicBezTo>
                      <a:pt x="12" y="4"/>
                      <a:pt x="11" y="4"/>
                      <a:pt x="11" y="3"/>
                    </a:cubicBezTo>
                    <a:cubicBezTo>
                      <a:pt x="10" y="3"/>
                      <a:pt x="9" y="3"/>
                      <a:pt x="9" y="4"/>
                    </a:cubicBezTo>
                    <a:cubicBezTo>
                      <a:pt x="8" y="5"/>
                      <a:pt x="8" y="6"/>
                      <a:pt x="7" y="7"/>
                    </a:cubicBezTo>
                    <a:cubicBezTo>
                      <a:pt x="5" y="9"/>
                      <a:pt x="3" y="6"/>
                      <a:pt x="1" y="8"/>
                    </a:cubicBezTo>
                    <a:cubicBezTo>
                      <a:pt x="0" y="9"/>
                      <a:pt x="3" y="10"/>
                      <a:pt x="3" y="11"/>
                    </a:cubicBezTo>
                    <a:cubicBezTo>
                      <a:pt x="5" y="11"/>
                      <a:pt x="5" y="14"/>
                      <a:pt x="6" y="15"/>
                    </a:cubicBezTo>
                    <a:cubicBezTo>
                      <a:pt x="8" y="25"/>
                      <a:pt x="5" y="34"/>
                      <a:pt x="6" y="44"/>
                    </a:cubicBezTo>
                    <a:cubicBezTo>
                      <a:pt x="6" y="46"/>
                      <a:pt x="8" y="45"/>
                      <a:pt x="8" y="46"/>
                    </a:cubicBezTo>
                    <a:cubicBezTo>
                      <a:pt x="11" y="39"/>
                      <a:pt x="8" y="31"/>
                      <a:pt x="9" y="25"/>
                    </a:cubicBezTo>
                    <a:cubicBezTo>
                      <a:pt x="10" y="23"/>
                      <a:pt x="8" y="20"/>
                      <a:pt x="10" y="18"/>
                    </a:cubicBezTo>
                    <a:cubicBezTo>
                      <a:pt x="13" y="20"/>
                      <a:pt x="16" y="20"/>
                      <a:pt x="19" y="19"/>
                    </a:cubicBezTo>
                    <a:cubicBezTo>
                      <a:pt x="19" y="19"/>
                      <a:pt x="19" y="19"/>
                      <a:pt x="19" y="19"/>
                    </a:cubicBezTo>
                    <a:cubicBezTo>
                      <a:pt x="19" y="19"/>
                      <a:pt x="19" y="19"/>
                      <a:pt x="19" y="19"/>
                    </a:cubicBezTo>
                    <a:close/>
                    <a:moveTo>
                      <a:pt x="10" y="15"/>
                    </a:moveTo>
                    <a:cubicBezTo>
                      <a:pt x="8" y="15"/>
                      <a:pt x="8" y="14"/>
                      <a:pt x="8" y="13"/>
                    </a:cubicBezTo>
                    <a:cubicBezTo>
                      <a:pt x="8" y="11"/>
                      <a:pt x="10" y="12"/>
                      <a:pt x="11" y="11"/>
                    </a:cubicBezTo>
                    <a:cubicBezTo>
                      <a:pt x="12" y="10"/>
                      <a:pt x="13" y="8"/>
                      <a:pt x="15" y="8"/>
                    </a:cubicBezTo>
                    <a:cubicBezTo>
                      <a:pt x="15" y="6"/>
                      <a:pt x="17" y="7"/>
                      <a:pt x="18" y="5"/>
                    </a:cubicBezTo>
                    <a:cubicBezTo>
                      <a:pt x="18" y="5"/>
                      <a:pt x="18" y="5"/>
                      <a:pt x="18" y="5"/>
                    </a:cubicBezTo>
                    <a:cubicBezTo>
                      <a:pt x="18" y="5"/>
                      <a:pt x="18" y="5"/>
                      <a:pt x="18" y="5"/>
                    </a:cubicBezTo>
                    <a:cubicBezTo>
                      <a:pt x="18" y="5"/>
                      <a:pt x="18" y="5"/>
                      <a:pt x="18" y="5"/>
                    </a:cubicBezTo>
                    <a:cubicBezTo>
                      <a:pt x="17" y="8"/>
                      <a:pt x="15" y="9"/>
                      <a:pt x="14" y="12"/>
                    </a:cubicBezTo>
                    <a:cubicBezTo>
                      <a:pt x="15" y="13"/>
                      <a:pt x="16" y="15"/>
                      <a:pt x="15" y="17"/>
                    </a:cubicBezTo>
                    <a:cubicBezTo>
                      <a:pt x="14" y="19"/>
                      <a:pt x="12" y="17"/>
                      <a:pt x="10" y="17"/>
                    </a:cubicBezTo>
                    <a:cubicBezTo>
                      <a:pt x="10" y="16"/>
                      <a:pt x="11" y="15"/>
                      <a:pt x="10" y="15"/>
                    </a:cubicBezTo>
                    <a:cubicBezTo>
                      <a:pt x="10" y="15"/>
                      <a:pt x="10" y="15"/>
                      <a:pt x="10" y="15"/>
                    </a:cubicBezTo>
                    <a:close/>
                  </a:path>
                </a:pathLst>
              </a:custGeom>
              <a:solidFill>
                <a:srgbClr val="040000"/>
              </a:solidFill>
              <a:ln w="7938" cap="flat">
                <a:solidFill>
                  <a:srgbClr val="000000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5" name="Freeform 30"/>
              <p:cNvSpPr/>
              <p:nvPr/>
            </p:nvSpPr>
            <p:spPr bwMode="auto">
              <a:xfrm>
                <a:off x="5854700" y="4537076"/>
                <a:ext cx="236538" cy="317500"/>
              </a:xfrm>
              <a:custGeom>
                <a:avLst/>
                <a:gdLst>
                  <a:gd name="T0" fmla="*/ 28 w 28"/>
                  <a:gd name="T1" fmla="*/ 13 h 38"/>
                  <a:gd name="T2" fmla="*/ 26 w 28"/>
                  <a:gd name="T3" fmla="*/ 13 h 38"/>
                  <a:gd name="T4" fmla="*/ 26 w 28"/>
                  <a:gd name="T5" fmla="*/ 13 h 38"/>
                  <a:gd name="T6" fmla="*/ 22 w 28"/>
                  <a:gd name="T7" fmla="*/ 13 h 38"/>
                  <a:gd name="T8" fmla="*/ 17 w 28"/>
                  <a:gd name="T9" fmla="*/ 15 h 38"/>
                  <a:gd name="T10" fmla="*/ 17 w 28"/>
                  <a:gd name="T11" fmla="*/ 11 h 38"/>
                  <a:gd name="T12" fmla="*/ 23 w 28"/>
                  <a:gd name="T13" fmla="*/ 8 h 38"/>
                  <a:gd name="T14" fmla="*/ 24 w 28"/>
                  <a:gd name="T15" fmla="*/ 7 h 38"/>
                  <a:gd name="T16" fmla="*/ 17 w 28"/>
                  <a:gd name="T17" fmla="*/ 7 h 38"/>
                  <a:gd name="T18" fmla="*/ 16 w 28"/>
                  <a:gd name="T19" fmla="*/ 2 h 38"/>
                  <a:gd name="T20" fmla="*/ 13 w 28"/>
                  <a:gd name="T21" fmla="*/ 0 h 38"/>
                  <a:gd name="T22" fmla="*/ 14 w 28"/>
                  <a:gd name="T23" fmla="*/ 8 h 38"/>
                  <a:gd name="T24" fmla="*/ 10 w 28"/>
                  <a:gd name="T25" fmla="*/ 9 h 38"/>
                  <a:gd name="T26" fmla="*/ 6 w 28"/>
                  <a:gd name="T27" fmla="*/ 9 h 38"/>
                  <a:gd name="T28" fmla="*/ 9 w 28"/>
                  <a:gd name="T29" fmla="*/ 13 h 38"/>
                  <a:gd name="T30" fmla="*/ 14 w 28"/>
                  <a:gd name="T31" fmla="*/ 12 h 38"/>
                  <a:gd name="T32" fmla="*/ 14 w 28"/>
                  <a:gd name="T33" fmla="*/ 14 h 38"/>
                  <a:gd name="T34" fmla="*/ 8 w 28"/>
                  <a:gd name="T35" fmla="*/ 17 h 38"/>
                  <a:gd name="T36" fmla="*/ 0 w 28"/>
                  <a:gd name="T37" fmla="*/ 19 h 38"/>
                  <a:gd name="T38" fmla="*/ 2 w 28"/>
                  <a:gd name="T39" fmla="*/ 23 h 38"/>
                  <a:gd name="T40" fmla="*/ 5 w 28"/>
                  <a:gd name="T41" fmla="*/ 22 h 38"/>
                  <a:gd name="T42" fmla="*/ 3 w 28"/>
                  <a:gd name="T43" fmla="*/ 33 h 38"/>
                  <a:gd name="T44" fmla="*/ 5 w 28"/>
                  <a:gd name="T45" fmla="*/ 32 h 38"/>
                  <a:gd name="T46" fmla="*/ 6 w 28"/>
                  <a:gd name="T47" fmla="*/ 29 h 38"/>
                  <a:gd name="T48" fmla="*/ 6 w 28"/>
                  <a:gd name="T49" fmla="*/ 21 h 38"/>
                  <a:gd name="T50" fmla="*/ 14 w 28"/>
                  <a:gd name="T51" fmla="*/ 20 h 38"/>
                  <a:gd name="T52" fmla="*/ 15 w 28"/>
                  <a:gd name="T53" fmla="*/ 24 h 38"/>
                  <a:gd name="T54" fmla="*/ 14 w 28"/>
                  <a:gd name="T55" fmla="*/ 32 h 38"/>
                  <a:gd name="T56" fmla="*/ 9 w 28"/>
                  <a:gd name="T57" fmla="*/ 33 h 38"/>
                  <a:gd name="T58" fmla="*/ 14 w 28"/>
                  <a:gd name="T59" fmla="*/ 36 h 38"/>
                  <a:gd name="T60" fmla="*/ 18 w 28"/>
                  <a:gd name="T61" fmla="*/ 36 h 38"/>
                  <a:gd name="T62" fmla="*/ 18 w 28"/>
                  <a:gd name="T63" fmla="*/ 19 h 38"/>
                  <a:gd name="T64" fmla="*/ 21 w 28"/>
                  <a:gd name="T65" fmla="*/ 17 h 38"/>
                  <a:gd name="T66" fmla="*/ 28 w 28"/>
                  <a:gd name="T67" fmla="*/ 16 h 38"/>
                  <a:gd name="T68" fmla="*/ 28 w 28"/>
                  <a:gd name="T69" fmla="*/ 16 h 38"/>
                  <a:gd name="T70" fmla="*/ 28 w 28"/>
                  <a:gd name="T71" fmla="*/ 13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8" h="38">
                    <a:moveTo>
                      <a:pt x="28" y="13"/>
                    </a:moveTo>
                    <a:cubicBezTo>
                      <a:pt x="26" y="13"/>
                      <a:pt x="26" y="13"/>
                      <a:pt x="26" y="13"/>
                    </a:cubicBezTo>
                    <a:cubicBezTo>
                      <a:pt x="26" y="13"/>
                      <a:pt x="26" y="13"/>
                      <a:pt x="26" y="13"/>
                    </a:cubicBezTo>
                    <a:cubicBezTo>
                      <a:pt x="25" y="12"/>
                      <a:pt x="24" y="14"/>
                      <a:pt x="22" y="13"/>
                    </a:cubicBezTo>
                    <a:cubicBezTo>
                      <a:pt x="21" y="15"/>
                      <a:pt x="19" y="14"/>
                      <a:pt x="17" y="15"/>
                    </a:cubicBezTo>
                    <a:cubicBezTo>
                      <a:pt x="17" y="14"/>
                      <a:pt x="17" y="12"/>
                      <a:pt x="17" y="11"/>
                    </a:cubicBezTo>
                    <a:cubicBezTo>
                      <a:pt x="18" y="9"/>
                      <a:pt x="21" y="9"/>
                      <a:pt x="23" y="8"/>
                    </a:cubicBezTo>
                    <a:cubicBezTo>
                      <a:pt x="24" y="8"/>
                      <a:pt x="23" y="7"/>
                      <a:pt x="24" y="7"/>
                    </a:cubicBezTo>
                    <a:cubicBezTo>
                      <a:pt x="21" y="4"/>
                      <a:pt x="19" y="7"/>
                      <a:pt x="17" y="7"/>
                    </a:cubicBezTo>
                    <a:cubicBezTo>
                      <a:pt x="15" y="6"/>
                      <a:pt x="17" y="3"/>
                      <a:pt x="16" y="2"/>
                    </a:cubicBezTo>
                    <a:cubicBezTo>
                      <a:pt x="14" y="2"/>
                      <a:pt x="14" y="0"/>
                      <a:pt x="13" y="0"/>
                    </a:cubicBezTo>
                    <a:cubicBezTo>
                      <a:pt x="13" y="3"/>
                      <a:pt x="14" y="5"/>
                      <a:pt x="14" y="8"/>
                    </a:cubicBezTo>
                    <a:cubicBezTo>
                      <a:pt x="13" y="10"/>
                      <a:pt x="11" y="9"/>
                      <a:pt x="10" y="9"/>
                    </a:cubicBezTo>
                    <a:cubicBezTo>
                      <a:pt x="9" y="10"/>
                      <a:pt x="8" y="8"/>
                      <a:pt x="6" y="9"/>
                    </a:cubicBezTo>
                    <a:cubicBezTo>
                      <a:pt x="7" y="11"/>
                      <a:pt x="8" y="12"/>
                      <a:pt x="9" y="13"/>
                    </a:cubicBezTo>
                    <a:cubicBezTo>
                      <a:pt x="11" y="14"/>
                      <a:pt x="12" y="12"/>
                      <a:pt x="14" y="12"/>
                    </a:cubicBezTo>
                    <a:cubicBezTo>
                      <a:pt x="14" y="12"/>
                      <a:pt x="14" y="13"/>
                      <a:pt x="14" y="14"/>
                    </a:cubicBezTo>
                    <a:cubicBezTo>
                      <a:pt x="13" y="17"/>
                      <a:pt x="10" y="16"/>
                      <a:pt x="8" y="17"/>
                    </a:cubicBezTo>
                    <a:cubicBezTo>
                      <a:pt x="5" y="17"/>
                      <a:pt x="3" y="19"/>
                      <a:pt x="0" y="19"/>
                    </a:cubicBezTo>
                    <a:cubicBezTo>
                      <a:pt x="0" y="20"/>
                      <a:pt x="1" y="21"/>
                      <a:pt x="2" y="23"/>
                    </a:cubicBezTo>
                    <a:cubicBezTo>
                      <a:pt x="4" y="23"/>
                      <a:pt x="4" y="21"/>
                      <a:pt x="5" y="22"/>
                    </a:cubicBezTo>
                    <a:cubicBezTo>
                      <a:pt x="4" y="25"/>
                      <a:pt x="1" y="29"/>
                      <a:pt x="3" y="33"/>
                    </a:cubicBezTo>
                    <a:cubicBezTo>
                      <a:pt x="4" y="33"/>
                      <a:pt x="4" y="32"/>
                      <a:pt x="5" y="32"/>
                    </a:cubicBezTo>
                    <a:cubicBezTo>
                      <a:pt x="6" y="31"/>
                      <a:pt x="6" y="30"/>
                      <a:pt x="6" y="29"/>
                    </a:cubicBezTo>
                    <a:cubicBezTo>
                      <a:pt x="5" y="26"/>
                      <a:pt x="8" y="24"/>
                      <a:pt x="6" y="21"/>
                    </a:cubicBezTo>
                    <a:cubicBezTo>
                      <a:pt x="8" y="20"/>
                      <a:pt x="11" y="20"/>
                      <a:pt x="14" y="20"/>
                    </a:cubicBezTo>
                    <a:cubicBezTo>
                      <a:pt x="16" y="21"/>
                      <a:pt x="15" y="23"/>
                      <a:pt x="15" y="24"/>
                    </a:cubicBezTo>
                    <a:cubicBezTo>
                      <a:pt x="15" y="27"/>
                      <a:pt x="16" y="29"/>
                      <a:pt x="14" y="32"/>
                    </a:cubicBezTo>
                    <a:cubicBezTo>
                      <a:pt x="13" y="33"/>
                      <a:pt x="11" y="32"/>
                      <a:pt x="9" y="33"/>
                    </a:cubicBezTo>
                    <a:cubicBezTo>
                      <a:pt x="9" y="35"/>
                      <a:pt x="12" y="35"/>
                      <a:pt x="14" y="36"/>
                    </a:cubicBezTo>
                    <a:cubicBezTo>
                      <a:pt x="15" y="36"/>
                      <a:pt x="17" y="38"/>
                      <a:pt x="18" y="36"/>
                    </a:cubicBezTo>
                    <a:cubicBezTo>
                      <a:pt x="19" y="30"/>
                      <a:pt x="18" y="25"/>
                      <a:pt x="18" y="19"/>
                    </a:cubicBezTo>
                    <a:cubicBezTo>
                      <a:pt x="18" y="18"/>
                      <a:pt x="19" y="18"/>
                      <a:pt x="21" y="17"/>
                    </a:cubicBezTo>
                    <a:cubicBezTo>
                      <a:pt x="23" y="18"/>
                      <a:pt x="25" y="16"/>
                      <a:pt x="28" y="16"/>
                    </a:cubicBezTo>
                    <a:cubicBezTo>
                      <a:pt x="28" y="16"/>
                      <a:pt x="28" y="16"/>
                      <a:pt x="28" y="16"/>
                    </a:cubicBezTo>
                    <a:cubicBezTo>
                      <a:pt x="28" y="13"/>
                      <a:pt x="28" y="13"/>
                      <a:pt x="28" y="13"/>
                    </a:cubicBezTo>
                    <a:close/>
                  </a:path>
                </a:pathLst>
              </a:custGeom>
              <a:solidFill>
                <a:srgbClr val="040000"/>
              </a:solidFill>
              <a:ln w="7938" cap="flat">
                <a:solidFill>
                  <a:srgbClr val="000000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6" name="Freeform 31"/>
              <p:cNvSpPr/>
              <p:nvPr/>
            </p:nvSpPr>
            <p:spPr bwMode="auto">
              <a:xfrm>
                <a:off x="6032500" y="4713289"/>
                <a:ext cx="93663" cy="74613"/>
              </a:xfrm>
              <a:custGeom>
                <a:avLst/>
                <a:gdLst>
                  <a:gd name="T0" fmla="*/ 2 w 11"/>
                  <a:gd name="T1" fmla="*/ 3 h 9"/>
                  <a:gd name="T2" fmla="*/ 10 w 11"/>
                  <a:gd name="T3" fmla="*/ 9 h 9"/>
                  <a:gd name="T4" fmla="*/ 11 w 11"/>
                  <a:gd name="T5" fmla="*/ 6 h 9"/>
                  <a:gd name="T6" fmla="*/ 0 w 11"/>
                  <a:gd name="T7" fmla="*/ 0 h 9"/>
                  <a:gd name="T8" fmla="*/ 0 w 11"/>
                  <a:gd name="T9" fmla="*/ 0 h 9"/>
                  <a:gd name="T10" fmla="*/ 2 w 11"/>
                  <a:gd name="T11" fmla="*/ 3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" h="9">
                    <a:moveTo>
                      <a:pt x="2" y="3"/>
                    </a:moveTo>
                    <a:cubicBezTo>
                      <a:pt x="4" y="6"/>
                      <a:pt x="7" y="8"/>
                      <a:pt x="10" y="9"/>
                    </a:cubicBezTo>
                    <a:cubicBezTo>
                      <a:pt x="10" y="8"/>
                      <a:pt x="11" y="7"/>
                      <a:pt x="11" y="6"/>
                    </a:cubicBezTo>
                    <a:cubicBezTo>
                      <a:pt x="8" y="3"/>
                      <a:pt x="4" y="1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" y="3"/>
                      <a:pt x="2" y="3"/>
                      <a:pt x="2" y="3"/>
                    </a:cubicBezTo>
                    <a:close/>
                  </a:path>
                </a:pathLst>
              </a:custGeom>
              <a:solidFill>
                <a:srgbClr val="040000"/>
              </a:solidFill>
              <a:ln w="7938" cap="flat">
                <a:solidFill>
                  <a:srgbClr val="000000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7" name="Freeform 32"/>
              <p:cNvSpPr>
                <a:spLocks noEditPoints="1"/>
              </p:cNvSpPr>
              <p:nvPr/>
            </p:nvSpPr>
            <p:spPr bwMode="auto">
              <a:xfrm>
                <a:off x="5770562" y="5046664"/>
                <a:ext cx="381000" cy="508000"/>
              </a:xfrm>
              <a:custGeom>
                <a:avLst/>
                <a:gdLst>
                  <a:gd name="T0" fmla="*/ 33 w 45"/>
                  <a:gd name="T1" fmla="*/ 39 h 61"/>
                  <a:gd name="T2" fmla="*/ 39 w 45"/>
                  <a:gd name="T3" fmla="*/ 41 h 61"/>
                  <a:gd name="T4" fmla="*/ 33 w 45"/>
                  <a:gd name="T5" fmla="*/ 54 h 61"/>
                  <a:gd name="T6" fmla="*/ 17 w 45"/>
                  <a:gd name="T7" fmla="*/ 56 h 61"/>
                  <a:gd name="T8" fmla="*/ 24 w 45"/>
                  <a:gd name="T9" fmla="*/ 50 h 61"/>
                  <a:gd name="T10" fmla="*/ 14 w 45"/>
                  <a:gd name="T11" fmla="*/ 50 h 61"/>
                  <a:gd name="T12" fmla="*/ 12 w 45"/>
                  <a:gd name="T13" fmla="*/ 45 h 61"/>
                  <a:gd name="T14" fmla="*/ 22 w 45"/>
                  <a:gd name="T15" fmla="*/ 43 h 61"/>
                  <a:gd name="T16" fmla="*/ 23 w 45"/>
                  <a:gd name="T17" fmla="*/ 37 h 61"/>
                  <a:gd name="T18" fmla="*/ 39 w 45"/>
                  <a:gd name="T19" fmla="*/ 33 h 61"/>
                  <a:gd name="T20" fmla="*/ 32 w 45"/>
                  <a:gd name="T21" fmla="*/ 29 h 61"/>
                  <a:gd name="T22" fmla="*/ 32 w 45"/>
                  <a:gd name="T23" fmla="*/ 26 h 61"/>
                  <a:gd name="T24" fmla="*/ 32 w 45"/>
                  <a:gd name="T25" fmla="*/ 21 h 61"/>
                  <a:gd name="T26" fmla="*/ 38 w 45"/>
                  <a:gd name="T27" fmla="*/ 18 h 61"/>
                  <a:gd name="T28" fmla="*/ 31 w 45"/>
                  <a:gd name="T29" fmla="*/ 16 h 61"/>
                  <a:gd name="T30" fmla="*/ 30 w 45"/>
                  <a:gd name="T31" fmla="*/ 7 h 61"/>
                  <a:gd name="T32" fmla="*/ 32 w 45"/>
                  <a:gd name="T33" fmla="*/ 2 h 61"/>
                  <a:gd name="T34" fmla="*/ 29 w 45"/>
                  <a:gd name="T35" fmla="*/ 2 h 61"/>
                  <a:gd name="T36" fmla="*/ 25 w 45"/>
                  <a:gd name="T37" fmla="*/ 14 h 61"/>
                  <a:gd name="T38" fmla="*/ 23 w 45"/>
                  <a:gd name="T39" fmla="*/ 15 h 61"/>
                  <a:gd name="T40" fmla="*/ 15 w 45"/>
                  <a:gd name="T41" fmla="*/ 4 h 61"/>
                  <a:gd name="T42" fmla="*/ 8 w 45"/>
                  <a:gd name="T43" fmla="*/ 11 h 61"/>
                  <a:gd name="T44" fmla="*/ 7 w 45"/>
                  <a:gd name="T45" fmla="*/ 16 h 61"/>
                  <a:gd name="T46" fmla="*/ 11 w 45"/>
                  <a:gd name="T47" fmla="*/ 12 h 61"/>
                  <a:gd name="T48" fmla="*/ 14 w 45"/>
                  <a:gd name="T49" fmla="*/ 19 h 61"/>
                  <a:gd name="T50" fmla="*/ 12 w 45"/>
                  <a:gd name="T51" fmla="*/ 24 h 61"/>
                  <a:gd name="T52" fmla="*/ 8 w 45"/>
                  <a:gd name="T53" fmla="*/ 29 h 61"/>
                  <a:gd name="T54" fmla="*/ 5 w 45"/>
                  <a:gd name="T55" fmla="*/ 38 h 61"/>
                  <a:gd name="T56" fmla="*/ 17 w 45"/>
                  <a:gd name="T57" fmla="*/ 23 h 61"/>
                  <a:gd name="T58" fmla="*/ 15 w 45"/>
                  <a:gd name="T59" fmla="*/ 32 h 61"/>
                  <a:gd name="T60" fmla="*/ 11 w 45"/>
                  <a:gd name="T61" fmla="*/ 44 h 61"/>
                  <a:gd name="T62" fmla="*/ 9 w 45"/>
                  <a:gd name="T63" fmla="*/ 48 h 61"/>
                  <a:gd name="T64" fmla="*/ 10 w 45"/>
                  <a:gd name="T65" fmla="*/ 56 h 61"/>
                  <a:gd name="T66" fmla="*/ 17 w 45"/>
                  <a:gd name="T67" fmla="*/ 61 h 61"/>
                  <a:gd name="T68" fmla="*/ 28 w 45"/>
                  <a:gd name="T69" fmla="*/ 57 h 61"/>
                  <a:gd name="T70" fmla="*/ 40 w 45"/>
                  <a:gd name="T71" fmla="*/ 57 h 61"/>
                  <a:gd name="T72" fmla="*/ 45 w 45"/>
                  <a:gd name="T73" fmla="*/ 42 h 61"/>
                  <a:gd name="T74" fmla="*/ 27 w 45"/>
                  <a:gd name="T75" fmla="*/ 21 h 61"/>
                  <a:gd name="T76" fmla="*/ 20 w 45"/>
                  <a:gd name="T77" fmla="*/ 23 h 61"/>
                  <a:gd name="T78" fmla="*/ 23 w 45"/>
                  <a:gd name="T79" fmla="*/ 26 h 61"/>
                  <a:gd name="T80" fmla="*/ 26 w 45"/>
                  <a:gd name="T81" fmla="*/ 25 h 61"/>
                  <a:gd name="T82" fmla="*/ 20 w 45"/>
                  <a:gd name="T83" fmla="*/ 29 h 61"/>
                  <a:gd name="T84" fmla="*/ 20 w 45"/>
                  <a:gd name="T85" fmla="*/ 26 h 61"/>
                  <a:gd name="T86" fmla="*/ 21 w 45"/>
                  <a:gd name="T87" fmla="*/ 31 h 61"/>
                  <a:gd name="T88" fmla="*/ 26 w 45"/>
                  <a:gd name="T89" fmla="*/ 30 h 61"/>
                  <a:gd name="T90" fmla="*/ 20 w 45"/>
                  <a:gd name="T91" fmla="*/ 31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45" h="61">
                    <a:moveTo>
                      <a:pt x="45" y="42"/>
                    </a:moveTo>
                    <a:cubicBezTo>
                      <a:pt x="43" y="41"/>
                      <a:pt x="42" y="39"/>
                      <a:pt x="39" y="39"/>
                    </a:cubicBezTo>
                    <a:cubicBezTo>
                      <a:pt x="37" y="39"/>
                      <a:pt x="35" y="39"/>
                      <a:pt x="33" y="39"/>
                    </a:cubicBezTo>
                    <a:cubicBezTo>
                      <a:pt x="31" y="39"/>
                      <a:pt x="30" y="39"/>
                      <a:pt x="29" y="40"/>
                    </a:cubicBezTo>
                    <a:cubicBezTo>
                      <a:pt x="28" y="41"/>
                      <a:pt x="29" y="41"/>
                      <a:pt x="30" y="42"/>
                    </a:cubicBezTo>
                    <a:cubicBezTo>
                      <a:pt x="33" y="43"/>
                      <a:pt x="36" y="42"/>
                      <a:pt x="39" y="41"/>
                    </a:cubicBezTo>
                    <a:cubicBezTo>
                      <a:pt x="39" y="43"/>
                      <a:pt x="38" y="45"/>
                      <a:pt x="39" y="47"/>
                    </a:cubicBezTo>
                    <a:cubicBezTo>
                      <a:pt x="38" y="49"/>
                      <a:pt x="38" y="51"/>
                      <a:pt x="36" y="53"/>
                    </a:cubicBezTo>
                    <a:cubicBezTo>
                      <a:pt x="36" y="55"/>
                      <a:pt x="35" y="53"/>
                      <a:pt x="33" y="54"/>
                    </a:cubicBezTo>
                    <a:cubicBezTo>
                      <a:pt x="32" y="53"/>
                      <a:pt x="29" y="53"/>
                      <a:pt x="28" y="53"/>
                    </a:cubicBezTo>
                    <a:cubicBezTo>
                      <a:pt x="25" y="54"/>
                      <a:pt x="21" y="55"/>
                      <a:pt x="19" y="56"/>
                    </a:cubicBezTo>
                    <a:cubicBezTo>
                      <a:pt x="18" y="56"/>
                      <a:pt x="17" y="57"/>
                      <a:pt x="17" y="56"/>
                    </a:cubicBezTo>
                    <a:cubicBezTo>
                      <a:pt x="16" y="55"/>
                      <a:pt x="15" y="54"/>
                      <a:pt x="15" y="52"/>
                    </a:cubicBezTo>
                    <a:cubicBezTo>
                      <a:pt x="16" y="51"/>
                      <a:pt x="17" y="53"/>
                      <a:pt x="18" y="52"/>
                    </a:cubicBezTo>
                    <a:cubicBezTo>
                      <a:pt x="20" y="50"/>
                      <a:pt x="23" y="51"/>
                      <a:pt x="24" y="50"/>
                    </a:cubicBezTo>
                    <a:cubicBezTo>
                      <a:pt x="25" y="49"/>
                      <a:pt x="24" y="49"/>
                      <a:pt x="24" y="49"/>
                    </a:cubicBezTo>
                    <a:cubicBezTo>
                      <a:pt x="23" y="48"/>
                      <a:pt x="22" y="47"/>
                      <a:pt x="21" y="47"/>
                    </a:cubicBezTo>
                    <a:cubicBezTo>
                      <a:pt x="19" y="49"/>
                      <a:pt x="15" y="48"/>
                      <a:pt x="14" y="50"/>
                    </a:cubicBezTo>
                    <a:cubicBezTo>
                      <a:pt x="13" y="49"/>
                      <a:pt x="13" y="49"/>
                      <a:pt x="13" y="48"/>
                    </a:cubicBezTo>
                    <a:cubicBezTo>
                      <a:pt x="13" y="47"/>
                      <a:pt x="11" y="46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7" y="45"/>
                      <a:pt x="17" y="45"/>
                      <a:pt x="17" y="45"/>
                    </a:cubicBezTo>
                    <a:cubicBezTo>
                      <a:pt x="17" y="45"/>
                      <a:pt x="17" y="45"/>
                      <a:pt x="17" y="45"/>
                    </a:cubicBezTo>
                    <a:cubicBezTo>
                      <a:pt x="18" y="45"/>
                      <a:pt x="21" y="45"/>
                      <a:pt x="22" y="43"/>
                    </a:cubicBezTo>
                    <a:cubicBezTo>
                      <a:pt x="21" y="43"/>
                      <a:pt x="21" y="42"/>
                      <a:pt x="21" y="42"/>
                    </a:cubicBezTo>
                    <a:cubicBezTo>
                      <a:pt x="19" y="41"/>
                      <a:pt x="22" y="39"/>
                      <a:pt x="20" y="38"/>
                    </a:cubicBezTo>
                    <a:cubicBezTo>
                      <a:pt x="20" y="36"/>
                      <a:pt x="22" y="37"/>
                      <a:pt x="23" y="37"/>
                    </a:cubicBezTo>
                    <a:cubicBezTo>
                      <a:pt x="26" y="35"/>
                      <a:pt x="30" y="36"/>
                      <a:pt x="33" y="35"/>
                    </a:cubicBezTo>
                    <a:cubicBezTo>
                      <a:pt x="34" y="35"/>
                      <a:pt x="36" y="36"/>
                      <a:pt x="37" y="36"/>
                    </a:cubicBezTo>
                    <a:cubicBezTo>
                      <a:pt x="38" y="35"/>
                      <a:pt x="40" y="35"/>
                      <a:pt x="39" y="33"/>
                    </a:cubicBezTo>
                    <a:cubicBezTo>
                      <a:pt x="39" y="32"/>
                      <a:pt x="38" y="32"/>
                      <a:pt x="37" y="32"/>
                    </a:cubicBezTo>
                    <a:cubicBezTo>
                      <a:pt x="35" y="31"/>
                      <a:pt x="34" y="33"/>
                      <a:pt x="32" y="33"/>
                    </a:cubicBezTo>
                    <a:cubicBezTo>
                      <a:pt x="31" y="32"/>
                      <a:pt x="32" y="30"/>
                      <a:pt x="32" y="29"/>
                    </a:cubicBezTo>
                    <a:cubicBezTo>
                      <a:pt x="32" y="28"/>
                      <a:pt x="33" y="28"/>
                      <a:pt x="34" y="28"/>
                    </a:cubicBezTo>
                    <a:cubicBezTo>
                      <a:pt x="35" y="28"/>
                      <a:pt x="36" y="28"/>
                      <a:pt x="36" y="27"/>
                    </a:cubicBezTo>
                    <a:cubicBezTo>
                      <a:pt x="35" y="26"/>
                      <a:pt x="33" y="27"/>
                      <a:pt x="32" y="26"/>
                    </a:cubicBezTo>
                    <a:cubicBezTo>
                      <a:pt x="31" y="25"/>
                      <a:pt x="32" y="25"/>
                      <a:pt x="32" y="24"/>
                    </a:cubicBezTo>
                    <a:cubicBezTo>
                      <a:pt x="33" y="23"/>
                      <a:pt x="34" y="22"/>
                      <a:pt x="34" y="22"/>
                    </a:cubicBezTo>
                    <a:cubicBezTo>
                      <a:pt x="35" y="21"/>
                      <a:pt x="32" y="22"/>
                      <a:pt x="32" y="21"/>
                    </a:cubicBezTo>
                    <a:cubicBezTo>
                      <a:pt x="31" y="20"/>
                      <a:pt x="30" y="18"/>
                      <a:pt x="32" y="18"/>
                    </a:cubicBezTo>
                    <a:cubicBezTo>
                      <a:pt x="34" y="17"/>
                      <a:pt x="34" y="19"/>
                      <a:pt x="36" y="18"/>
                    </a:cubicBezTo>
                    <a:cubicBezTo>
                      <a:pt x="37" y="19"/>
                      <a:pt x="37" y="18"/>
                      <a:pt x="38" y="18"/>
                    </a:cubicBezTo>
                    <a:cubicBezTo>
                      <a:pt x="38" y="17"/>
                      <a:pt x="37" y="17"/>
                      <a:pt x="37" y="16"/>
                    </a:cubicBezTo>
                    <a:cubicBezTo>
                      <a:pt x="36" y="16"/>
                      <a:pt x="34" y="16"/>
                      <a:pt x="34" y="16"/>
                    </a:cubicBezTo>
                    <a:cubicBezTo>
                      <a:pt x="33" y="16"/>
                      <a:pt x="32" y="17"/>
                      <a:pt x="31" y="16"/>
                    </a:cubicBezTo>
                    <a:cubicBezTo>
                      <a:pt x="32" y="14"/>
                      <a:pt x="29" y="13"/>
                      <a:pt x="29" y="12"/>
                    </a:cubicBezTo>
                    <a:cubicBezTo>
                      <a:pt x="29" y="11"/>
                      <a:pt x="30" y="11"/>
                      <a:pt x="30" y="11"/>
                    </a:cubicBezTo>
                    <a:cubicBezTo>
                      <a:pt x="31" y="10"/>
                      <a:pt x="31" y="8"/>
                      <a:pt x="30" y="7"/>
                    </a:cubicBezTo>
                    <a:cubicBezTo>
                      <a:pt x="30" y="7"/>
                      <a:pt x="30" y="7"/>
                      <a:pt x="30" y="7"/>
                    </a:cubicBezTo>
                    <a:cubicBezTo>
                      <a:pt x="32" y="2"/>
                      <a:pt x="32" y="2"/>
                      <a:pt x="32" y="2"/>
                    </a:cubicBezTo>
                    <a:cubicBezTo>
                      <a:pt x="32" y="2"/>
                      <a:pt x="32" y="2"/>
                      <a:pt x="32" y="2"/>
                    </a:cubicBezTo>
                    <a:cubicBezTo>
                      <a:pt x="32" y="1"/>
                      <a:pt x="31" y="1"/>
                      <a:pt x="31" y="0"/>
                    </a:cubicBezTo>
                    <a:cubicBezTo>
                      <a:pt x="30" y="0"/>
                      <a:pt x="28" y="0"/>
                      <a:pt x="28" y="1"/>
                    </a:cubicBezTo>
                    <a:cubicBezTo>
                      <a:pt x="27" y="2"/>
                      <a:pt x="28" y="2"/>
                      <a:pt x="29" y="2"/>
                    </a:cubicBezTo>
                    <a:cubicBezTo>
                      <a:pt x="29" y="5"/>
                      <a:pt x="27" y="8"/>
                      <a:pt x="26" y="10"/>
                    </a:cubicBezTo>
                    <a:cubicBezTo>
                      <a:pt x="26" y="11"/>
                      <a:pt x="25" y="11"/>
                      <a:pt x="24" y="11"/>
                    </a:cubicBezTo>
                    <a:cubicBezTo>
                      <a:pt x="23" y="12"/>
                      <a:pt x="25" y="13"/>
                      <a:pt x="25" y="14"/>
                    </a:cubicBezTo>
                    <a:cubicBezTo>
                      <a:pt x="26" y="16"/>
                      <a:pt x="24" y="17"/>
                      <a:pt x="24" y="19"/>
                    </a:cubicBezTo>
                    <a:cubicBezTo>
                      <a:pt x="22" y="19"/>
                      <a:pt x="21" y="21"/>
                      <a:pt x="20" y="20"/>
                    </a:cubicBezTo>
                    <a:cubicBezTo>
                      <a:pt x="20" y="18"/>
                      <a:pt x="22" y="16"/>
                      <a:pt x="23" y="15"/>
                    </a:cubicBezTo>
                    <a:cubicBezTo>
                      <a:pt x="25" y="12"/>
                      <a:pt x="18" y="12"/>
                      <a:pt x="19" y="9"/>
                    </a:cubicBezTo>
                    <a:cubicBezTo>
                      <a:pt x="19" y="8"/>
                      <a:pt x="20" y="9"/>
                      <a:pt x="21" y="8"/>
                    </a:cubicBezTo>
                    <a:cubicBezTo>
                      <a:pt x="17" y="9"/>
                      <a:pt x="18" y="4"/>
                      <a:pt x="15" y="4"/>
                    </a:cubicBezTo>
                    <a:cubicBezTo>
                      <a:pt x="14" y="5"/>
                      <a:pt x="14" y="5"/>
                      <a:pt x="13" y="5"/>
                    </a:cubicBezTo>
                    <a:cubicBezTo>
                      <a:pt x="12" y="7"/>
                      <a:pt x="14" y="7"/>
                      <a:pt x="15" y="8"/>
                    </a:cubicBezTo>
                    <a:cubicBezTo>
                      <a:pt x="13" y="9"/>
                      <a:pt x="10" y="10"/>
                      <a:pt x="8" y="11"/>
                    </a:cubicBezTo>
                    <a:cubicBezTo>
                      <a:pt x="6" y="11"/>
                      <a:pt x="4" y="11"/>
                      <a:pt x="1" y="12"/>
                    </a:cubicBezTo>
                    <a:cubicBezTo>
                      <a:pt x="1" y="13"/>
                      <a:pt x="2" y="14"/>
                      <a:pt x="3" y="15"/>
                    </a:cubicBezTo>
                    <a:cubicBezTo>
                      <a:pt x="4" y="14"/>
                      <a:pt x="5" y="17"/>
                      <a:pt x="7" y="16"/>
                    </a:cubicBezTo>
                    <a:cubicBezTo>
                      <a:pt x="8" y="16"/>
                      <a:pt x="7" y="17"/>
                      <a:pt x="8" y="18"/>
                    </a:cubicBezTo>
                    <a:cubicBezTo>
                      <a:pt x="10" y="18"/>
                      <a:pt x="10" y="16"/>
                      <a:pt x="11" y="15"/>
                    </a:cubicBezTo>
                    <a:cubicBezTo>
                      <a:pt x="12" y="14"/>
                      <a:pt x="10" y="13"/>
                      <a:pt x="11" y="12"/>
                    </a:cubicBezTo>
                    <a:cubicBezTo>
                      <a:pt x="12" y="11"/>
                      <a:pt x="14" y="11"/>
                      <a:pt x="15" y="10"/>
                    </a:cubicBezTo>
                    <a:cubicBezTo>
                      <a:pt x="15" y="12"/>
                      <a:pt x="16" y="14"/>
                      <a:pt x="17" y="16"/>
                    </a:cubicBezTo>
                    <a:cubicBezTo>
                      <a:pt x="15" y="16"/>
                      <a:pt x="16" y="18"/>
                      <a:pt x="14" y="19"/>
                    </a:cubicBezTo>
                    <a:cubicBezTo>
                      <a:pt x="14" y="20"/>
                      <a:pt x="14" y="23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1" y="24"/>
                      <a:pt x="10" y="25"/>
                      <a:pt x="11" y="26"/>
                    </a:cubicBezTo>
                    <a:cubicBezTo>
                      <a:pt x="10" y="28"/>
                      <a:pt x="8" y="28"/>
                      <a:pt x="8" y="29"/>
                    </a:cubicBezTo>
                    <a:cubicBezTo>
                      <a:pt x="5" y="32"/>
                      <a:pt x="3" y="35"/>
                      <a:pt x="0" y="38"/>
                    </a:cubicBezTo>
                    <a:cubicBezTo>
                      <a:pt x="0" y="39"/>
                      <a:pt x="1" y="40"/>
                      <a:pt x="1" y="40"/>
                    </a:cubicBezTo>
                    <a:cubicBezTo>
                      <a:pt x="3" y="40"/>
                      <a:pt x="3" y="38"/>
                      <a:pt x="5" y="38"/>
                    </a:cubicBezTo>
                    <a:cubicBezTo>
                      <a:pt x="7" y="34"/>
                      <a:pt x="11" y="31"/>
                      <a:pt x="13" y="27"/>
                    </a:cubicBezTo>
                    <a:cubicBezTo>
                      <a:pt x="15" y="27"/>
                      <a:pt x="15" y="24"/>
                      <a:pt x="17" y="23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7" y="26"/>
                      <a:pt x="16" y="29"/>
                      <a:pt x="15" y="32"/>
                    </a:cubicBezTo>
                    <a:cubicBezTo>
                      <a:pt x="13" y="35"/>
                      <a:pt x="16" y="38"/>
                      <a:pt x="16" y="40"/>
                    </a:cubicBezTo>
                    <a:cubicBezTo>
                      <a:pt x="16" y="41"/>
                      <a:pt x="16" y="42"/>
                      <a:pt x="16" y="42"/>
                    </a:cubicBezTo>
                    <a:cubicBezTo>
                      <a:pt x="14" y="42"/>
                      <a:pt x="13" y="43"/>
                      <a:pt x="11" y="44"/>
                    </a:cubicBezTo>
                    <a:cubicBezTo>
                      <a:pt x="10" y="43"/>
                      <a:pt x="9" y="43"/>
                      <a:pt x="8" y="43"/>
                    </a:cubicBezTo>
                    <a:cubicBezTo>
                      <a:pt x="7" y="43"/>
                      <a:pt x="7" y="44"/>
                      <a:pt x="7" y="45"/>
                    </a:cubicBezTo>
                    <a:cubicBezTo>
                      <a:pt x="9" y="46"/>
                      <a:pt x="7" y="47"/>
                      <a:pt x="9" y="48"/>
                    </a:cubicBezTo>
                    <a:cubicBezTo>
                      <a:pt x="8" y="50"/>
                      <a:pt x="10" y="52"/>
                      <a:pt x="10" y="54"/>
                    </a:cubicBezTo>
                    <a:cubicBezTo>
                      <a:pt x="10" y="55"/>
                      <a:pt x="11" y="56"/>
                      <a:pt x="10" y="56"/>
                    </a:cubicBezTo>
                    <a:cubicBezTo>
                      <a:pt x="10" y="56"/>
                      <a:pt x="10" y="56"/>
                      <a:pt x="10" y="56"/>
                    </a:cubicBezTo>
                    <a:cubicBezTo>
                      <a:pt x="13" y="60"/>
                      <a:pt x="13" y="60"/>
                      <a:pt x="13" y="60"/>
                    </a:cubicBezTo>
                    <a:cubicBezTo>
                      <a:pt x="13" y="60"/>
                      <a:pt x="13" y="60"/>
                      <a:pt x="13" y="60"/>
                    </a:cubicBezTo>
                    <a:cubicBezTo>
                      <a:pt x="14" y="61"/>
                      <a:pt x="16" y="60"/>
                      <a:pt x="17" y="61"/>
                    </a:cubicBezTo>
                    <a:cubicBezTo>
                      <a:pt x="20" y="58"/>
                      <a:pt x="24" y="57"/>
                      <a:pt x="28" y="57"/>
                    </a:cubicBezTo>
                    <a:cubicBezTo>
                      <a:pt x="28" y="57"/>
                      <a:pt x="28" y="57"/>
                      <a:pt x="28" y="57"/>
                    </a:cubicBezTo>
                    <a:cubicBezTo>
                      <a:pt x="28" y="57"/>
                      <a:pt x="28" y="57"/>
                      <a:pt x="28" y="57"/>
                    </a:cubicBezTo>
                    <a:cubicBezTo>
                      <a:pt x="28" y="57"/>
                      <a:pt x="28" y="57"/>
                      <a:pt x="28" y="57"/>
                    </a:cubicBezTo>
                    <a:cubicBezTo>
                      <a:pt x="32" y="55"/>
                      <a:pt x="33" y="59"/>
                      <a:pt x="35" y="60"/>
                    </a:cubicBezTo>
                    <a:cubicBezTo>
                      <a:pt x="37" y="60"/>
                      <a:pt x="39" y="59"/>
                      <a:pt x="40" y="57"/>
                    </a:cubicBezTo>
                    <a:cubicBezTo>
                      <a:pt x="41" y="56"/>
                      <a:pt x="42" y="55"/>
                      <a:pt x="43" y="54"/>
                    </a:cubicBezTo>
                    <a:cubicBezTo>
                      <a:pt x="44" y="51"/>
                      <a:pt x="45" y="46"/>
                      <a:pt x="45" y="42"/>
                    </a:cubicBezTo>
                    <a:cubicBezTo>
                      <a:pt x="45" y="42"/>
                      <a:pt x="45" y="42"/>
                      <a:pt x="45" y="42"/>
                    </a:cubicBezTo>
                    <a:cubicBezTo>
                      <a:pt x="45" y="42"/>
                      <a:pt x="45" y="42"/>
                      <a:pt x="45" y="42"/>
                    </a:cubicBezTo>
                    <a:close/>
                    <a:moveTo>
                      <a:pt x="20" y="23"/>
                    </a:moveTo>
                    <a:cubicBezTo>
                      <a:pt x="23" y="22"/>
                      <a:pt x="25" y="19"/>
                      <a:pt x="27" y="21"/>
                    </a:cubicBezTo>
                    <a:cubicBezTo>
                      <a:pt x="26" y="23"/>
                      <a:pt x="23" y="24"/>
                      <a:pt x="20" y="25"/>
                    </a:cubicBezTo>
                    <a:cubicBezTo>
                      <a:pt x="20" y="24"/>
                      <a:pt x="20" y="24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lose/>
                    <a:moveTo>
                      <a:pt x="20" y="26"/>
                    </a:moveTo>
                    <a:cubicBezTo>
                      <a:pt x="21" y="27"/>
                      <a:pt x="22" y="26"/>
                      <a:pt x="23" y="26"/>
                    </a:cubicBezTo>
                    <a:cubicBezTo>
                      <a:pt x="24" y="26"/>
                      <a:pt x="25" y="25"/>
                      <a:pt x="26" y="25"/>
                    </a:cubicBezTo>
                    <a:cubicBezTo>
                      <a:pt x="26" y="25"/>
                      <a:pt x="26" y="25"/>
                      <a:pt x="26" y="25"/>
                    </a:cubicBezTo>
                    <a:cubicBezTo>
                      <a:pt x="26" y="25"/>
                      <a:pt x="26" y="25"/>
                      <a:pt x="26" y="25"/>
                    </a:cubicBezTo>
                    <a:cubicBezTo>
                      <a:pt x="26" y="25"/>
                      <a:pt x="26" y="25"/>
                      <a:pt x="26" y="25"/>
                    </a:cubicBezTo>
                    <a:cubicBezTo>
                      <a:pt x="26" y="26"/>
                      <a:pt x="26" y="28"/>
                      <a:pt x="25" y="28"/>
                    </a:cubicBezTo>
                    <a:cubicBezTo>
                      <a:pt x="23" y="28"/>
                      <a:pt x="21" y="30"/>
                      <a:pt x="20" y="29"/>
                    </a:cubicBezTo>
                    <a:cubicBezTo>
                      <a:pt x="20" y="28"/>
                      <a:pt x="20" y="27"/>
                      <a:pt x="20" y="26"/>
                    </a:cubicBezTo>
                    <a:cubicBezTo>
                      <a:pt x="20" y="26"/>
                      <a:pt x="20" y="26"/>
                      <a:pt x="20" y="26"/>
                    </a:cubicBezTo>
                    <a:cubicBezTo>
                      <a:pt x="20" y="26"/>
                      <a:pt x="20" y="26"/>
                      <a:pt x="20" y="26"/>
                    </a:cubicBezTo>
                    <a:close/>
                    <a:moveTo>
                      <a:pt x="20" y="31"/>
                    </a:moveTo>
                    <a:cubicBezTo>
                      <a:pt x="20" y="31"/>
                      <a:pt x="20" y="31"/>
                      <a:pt x="21" y="31"/>
                    </a:cubicBezTo>
                    <a:cubicBezTo>
                      <a:pt x="21" y="31"/>
                      <a:pt x="21" y="31"/>
                      <a:pt x="21" y="31"/>
                    </a:cubicBezTo>
                    <a:cubicBezTo>
                      <a:pt x="21" y="31"/>
                      <a:pt x="21" y="31"/>
                      <a:pt x="21" y="31"/>
                    </a:cubicBezTo>
                    <a:cubicBezTo>
                      <a:pt x="21" y="31"/>
                      <a:pt x="21" y="31"/>
                      <a:pt x="21" y="31"/>
                    </a:cubicBezTo>
                    <a:cubicBezTo>
                      <a:pt x="23" y="31"/>
                      <a:pt x="24" y="30"/>
                      <a:pt x="26" y="30"/>
                    </a:cubicBezTo>
                    <a:cubicBezTo>
                      <a:pt x="26" y="31"/>
                      <a:pt x="26" y="33"/>
                      <a:pt x="25" y="34"/>
                    </a:cubicBezTo>
                    <a:cubicBezTo>
                      <a:pt x="24" y="35"/>
                      <a:pt x="22" y="34"/>
                      <a:pt x="20" y="35"/>
                    </a:cubicBezTo>
                    <a:cubicBezTo>
                      <a:pt x="20" y="34"/>
                      <a:pt x="20" y="33"/>
                      <a:pt x="20" y="31"/>
                    </a:cubicBezTo>
                    <a:cubicBezTo>
                      <a:pt x="20" y="31"/>
                      <a:pt x="20" y="31"/>
                      <a:pt x="20" y="31"/>
                    </a:cubicBezTo>
                    <a:close/>
                  </a:path>
                </a:pathLst>
              </a:custGeom>
              <a:solidFill>
                <a:srgbClr val="04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8" name="Freeform 33"/>
              <p:cNvSpPr/>
              <p:nvPr/>
            </p:nvSpPr>
            <p:spPr bwMode="auto">
              <a:xfrm>
                <a:off x="6057900" y="5087939"/>
                <a:ext cx="68263" cy="50800"/>
              </a:xfrm>
              <a:custGeom>
                <a:avLst/>
                <a:gdLst>
                  <a:gd name="T0" fmla="*/ 2 w 8"/>
                  <a:gd name="T1" fmla="*/ 4 h 6"/>
                  <a:gd name="T2" fmla="*/ 6 w 8"/>
                  <a:gd name="T3" fmla="*/ 6 h 6"/>
                  <a:gd name="T4" fmla="*/ 8 w 8"/>
                  <a:gd name="T5" fmla="*/ 4 h 6"/>
                  <a:gd name="T6" fmla="*/ 6 w 8"/>
                  <a:gd name="T7" fmla="*/ 2 h 6"/>
                  <a:gd name="T8" fmla="*/ 3 w 8"/>
                  <a:gd name="T9" fmla="*/ 1 h 6"/>
                  <a:gd name="T10" fmla="*/ 0 w 8"/>
                  <a:gd name="T11" fmla="*/ 2 h 6"/>
                  <a:gd name="T12" fmla="*/ 2 w 8"/>
                  <a:gd name="T13" fmla="*/ 4 h 6"/>
                  <a:gd name="T14" fmla="*/ 2 w 8"/>
                  <a:gd name="T15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6">
                    <a:moveTo>
                      <a:pt x="2" y="4"/>
                    </a:moveTo>
                    <a:cubicBezTo>
                      <a:pt x="3" y="4"/>
                      <a:pt x="5" y="6"/>
                      <a:pt x="6" y="6"/>
                    </a:cubicBezTo>
                    <a:cubicBezTo>
                      <a:pt x="7" y="6"/>
                      <a:pt x="8" y="5"/>
                      <a:pt x="8" y="4"/>
                    </a:cubicBezTo>
                    <a:cubicBezTo>
                      <a:pt x="8" y="3"/>
                      <a:pt x="7" y="3"/>
                      <a:pt x="6" y="2"/>
                    </a:cubicBezTo>
                    <a:cubicBezTo>
                      <a:pt x="5" y="2"/>
                      <a:pt x="5" y="1"/>
                      <a:pt x="3" y="1"/>
                    </a:cubicBezTo>
                    <a:cubicBezTo>
                      <a:pt x="2" y="0"/>
                      <a:pt x="1" y="2"/>
                      <a:pt x="0" y="2"/>
                    </a:cubicBezTo>
                    <a:cubicBezTo>
                      <a:pt x="0" y="2"/>
                      <a:pt x="1" y="3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lose/>
                  </a:path>
                </a:pathLst>
              </a:custGeom>
              <a:solidFill>
                <a:srgbClr val="04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9" name="Freeform 34"/>
              <p:cNvSpPr/>
              <p:nvPr/>
            </p:nvSpPr>
            <p:spPr bwMode="auto">
              <a:xfrm>
                <a:off x="5948362" y="5113339"/>
                <a:ext cx="33338" cy="7938"/>
              </a:xfrm>
              <a:custGeom>
                <a:avLst/>
                <a:gdLst>
                  <a:gd name="T0" fmla="*/ 4 w 4"/>
                  <a:gd name="T1" fmla="*/ 0 h 1"/>
                  <a:gd name="T2" fmla="*/ 0 w 4"/>
                  <a:gd name="T3" fmla="*/ 0 h 1"/>
                  <a:gd name="T4" fmla="*/ 0 w 4"/>
                  <a:gd name="T5" fmla="*/ 0 h 1"/>
                  <a:gd name="T6" fmla="*/ 1 w 4"/>
                  <a:gd name="T7" fmla="*/ 1 h 1"/>
                  <a:gd name="T8" fmla="*/ 1 w 4"/>
                  <a:gd name="T9" fmla="*/ 1 h 1"/>
                  <a:gd name="T10" fmla="*/ 4 w 4"/>
                  <a:gd name="T11" fmla="*/ 0 h 1"/>
                  <a:gd name="T12" fmla="*/ 4 w 4"/>
                  <a:gd name="T1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1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1"/>
                      <a:pt x="4" y="1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lose/>
                  </a:path>
                </a:pathLst>
              </a:custGeom>
              <a:solidFill>
                <a:srgbClr val="04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0" name="Freeform 35"/>
              <p:cNvSpPr/>
              <p:nvPr/>
            </p:nvSpPr>
            <p:spPr bwMode="auto">
              <a:xfrm>
                <a:off x="6007100" y="5413376"/>
                <a:ext cx="76200" cy="50800"/>
              </a:xfrm>
              <a:custGeom>
                <a:avLst/>
                <a:gdLst>
                  <a:gd name="T0" fmla="*/ 7 w 9"/>
                  <a:gd name="T1" fmla="*/ 2 h 6"/>
                  <a:gd name="T2" fmla="*/ 9 w 9"/>
                  <a:gd name="T3" fmla="*/ 1 h 6"/>
                  <a:gd name="T4" fmla="*/ 0 w 9"/>
                  <a:gd name="T5" fmla="*/ 3 h 6"/>
                  <a:gd name="T6" fmla="*/ 1 w 9"/>
                  <a:gd name="T7" fmla="*/ 5 h 6"/>
                  <a:gd name="T8" fmla="*/ 7 w 9"/>
                  <a:gd name="T9" fmla="*/ 2 h 6"/>
                  <a:gd name="T10" fmla="*/ 7 w 9"/>
                  <a:gd name="T11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" h="6">
                    <a:moveTo>
                      <a:pt x="7" y="2"/>
                    </a:moveTo>
                    <a:cubicBezTo>
                      <a:pt x="8" y="2"/>
                      <a:pt x="9" y="2"/>
                      <a:pt x="9" y="1"/>
                    </a:cubicBezTo>
                    <a:cubicBezTo>
                      <a:pt x="6" y="0"/>
                      <a:pt x="2" y="2"/>
                      <a:pt x="0" y="3"/>
                    </a:cubicBezTo>
                    <a:cubicBezTo>
                      <a:pt x="0" y="4"/>
                      <a:pt x="0" y="5"/>
                      <a:pt x="1" y="5"/>
                    </a:cubicBezTo>
                    <a:cubicBezTo>
                      <a:pt x="4" y="6"/>
                      <a:pt x="6" y="4"/>
                      <a:pt x="7" y="2"/>
                    </a:cubicBezTo>
                    <a:cubicBezTo>
                      <a:pt x="7" y="2"/>
                      <a:pt x="7" y="2"/>
                      <a:pt x="7" y="2"/>
                    </a:cubicBezTo>
                    <a:close/>
                  </a:path>
                </a:pathLst>
              </a:custGeom>
              <a:solidFill>
                <a:srgbClr val="04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1" name="Freeform 36"/>
              <p:cNvSpPr/>
              <p:nvPr/>
            </p:nvSpPr>
            <p:spPr bwMode="auto">
              <a:xfrm>
                <a:off x="5829300" y="5738814"/>
                <a:ext cx="287338" cy="233363"/>
              </a:xfrm>
              <a:custGeom>
                <a:avLst/>
                <a:gdLst>
                  <a:gd name="T0" fmla="*/ 0 w 34"/>
                  <a:gd name="T1" fmla="*/ 25 h 28"/>
                  <a:gd name="T2" fmla="*/ 1 w 34"/>
                  <a:gd name="T3" fmla="*/ 27 h 28"/>
                  <a:gd name="T4" fmla="*/ 4 w 34"/>
                  <a:gd name="T5" fmla="*/ 27 h 28"/>
                  <a:gd name="T6" fmla="*/ 8 w 34"/>
                  <a:gd name="T7" fmla="*/ 25 h 28"/>
                  <a:gd name="T8" fmla="*/ 8 w 34"/>
                  <a:gd name="T9" fmla="*/ 25 h 28"/>
                  <a:gd name="T10" fmla="*/ 17 w 34"/>
                  <a:gd name="T11" fmla="*/ 23 h 28"/>
                  <a:gd name="T12" fmla="*/ 17 w 34"/>
                  <a:gd name="T13" fmla="*/ 23 h 28"/>
                  <a:gd name="T14" fmla="*/ 19 w 34"/>
                  <a:gd name="T15" fmla="*/ 24 h 28"/>
                  <a:gd name="T16" fmla="*/ 21 w 34"/>
                  <a:gd name="T17" fmla="*/ 21 h 28"/>
                  <a:gd name="T18" fmla="*/ 30 w 34"/>
                  <a:gd name="T19" fmla="*/ 20 h 28"/>
                  <a:gd name="T20" fmla="*/ 33 w 34"/>
                  <a:gd name="T21" fmla="*/ 18 h 28"/>
                  <a:gd name="T22" fmla="*/ 33 w 34"/>
                  <a:gd name="T23" fmla="*/ 13 h 28"/>
                  <a:gd name="T24" fmla="*/ 27 w 34"/>
                  <a:gd name="T25" fmla="*/ 9 h 28"/>
                  <a:gd name="T26" fmla="*/ 28 w 34"/>
                  <a:gd name="T27" fmla="*/ 16 h 28"/>
                  <a:gd name="T28" fmla="*/ 21 w 34"/>
                  <a:gd name="T29" fmla="*/ 18 h 28"/>
                  <a:gd name="T30" fmla="*/ 20 w 34"/>
                  <a:gd name="T31" fmla="*/ 3 h 28"/>
                  <a:gd name="T32" fmla="*/ 15 w 34"/>
                  <a:gd name="T33" fmla="*/ 0 h 28"/>
                  <a:gd name="T34" fmla="*/ 17 w 34"/>
                  <a:gd name="T35" fmla="*/ 5 h 28"/>
                  <a:gd name="T36" fmla="*/ 17 w 34"/>
                  <a:gd name="T37" fmla="*/ 18 h 28"/>
                  <a:gd name="T38" fmla="*/ 17 w 34"/>
                  <a:gd name="T39" fmla="*/ 18 h 28"/>
                  <a:gd name="T40" fmla="*/ 16 w 34"/>
                  <a:gd name="T41" fmla="*/ 19 h 28"/>
                  <a:gd name="T42" fmla="*/ 16 w 34"/>
                  <a:gd name="T43" fmla="*/ 19 h 28"/>
                  <a:gd name="T44" fmla="*/ 12 w 34"/>
                  <a:gd name="T45" fmla="*/ 21 h 28"/>
                  <a:gd name="T46" fmla="*/ 8 w 34"/>
                  <a:gd name="T47" fmla="*/ 14 h 28"/>
                  <a:gd name="T48" fmla="*/ 1 w 34"/>
                  <a:gd name="T49" fmla="*/ 12 h 28"/>
                  <a:gd name="T50" fmla="*/ 0 w 34"/>
                  <a:gd name="T51" fmla="*/ 13 h 28"/>
                  <a:gd name="T52" fmla="*/ 5 w 34"/>
                  <a:gd name="T53" fmla="*/ 17 h 28"/>
                  <a:gd name="T54" fmla="*/ 4 w 34"/>
                  <a:gd name="T55" fmla="*/ 23 h 28"/>
                  <a:gd name="T56" fmla="*/ 0 w 34"/>
                  <a:gd name="T57" fmla="*/ 25 h 28"/>
                  <a:gd name="T58" fmla="*/ 0 w 34"/>
                  <a:gd name="T59" fmla="*/ 25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34" h="28">
                    <a:moveTo>
                      <a:pt x="0" y="25"/>
                    </a:moveTo>
                    <a:cubicBezTo>
                      <a:pt x="1" y="26"/>
                      <a:pt x="1" y="26"/>
                      <a:pt x="1" y="27"/>
                    </a:cubicBezTo>
                    <a:cubicBezTo>
                      <a:pt x="2" y="28"/>
                      <a:pt x="3" y="26"/>
                      <a:pt x="4" y="27"/>
                    </a:cubicBezTo>
                    <a:cubicBezTo>
                      <a:pt x="6" y="25"/>
                      <a:pt x="8" y="28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8" y="23"/>
                      <a:pt x="18" y="24"/>
                      <a:pt x="19" y="24"/>
                    </a:cubicBezTo>
                    <a:cubicBezTo>
                      <a:pt x="19" y="22"/>
                      <a:pt x="21" y="23"/>
                      <a:pt x="21" y="21"/>
                    </a:cubicBezTo>
                    <a:cubicBezTo>
                      <a:pt x="24" y="22"/>
                      <a:pt x="27" y="21"/>
                      <a:pt x="30" y="20"/>
                    </a:cubicBezTo>
                    <a:cubicBezTo>
                      <a:pt x="31" y="20"/>
                      <a:pt x="32" y="18"/>
                      <a:pt x="33" y="18"/>
                    </a:cubicBezTo>
                    <a:cubicBezTo>
                      <a:pt x="33" y="16"/>
                      <a:pt x="34" y="15"/>
                      <a:pt x="33" y="13"/>
                    </a:cubicBezTo>
                    <a:cubicBezTo>
                      <a:pt x="32" y="11"/>
                      <a:pt x="30" y="9"/>
                      <a:pt x="27" y="9"/>
                    </a:cubicBezTo>
                    <a:cubicBezTo>
                      <a:pt x="25" y="11"/>
                      <a:pt x="29" y="13"/>
                      <a:pt x="28" y="16"/>
                    </a:cubicBezTo>
                    <a:cubicBezTo>
                      <a:pt x="26" y="19"/>
                      <a:pt x="23" y="17"/>
                      <a:pt x="21" y="18"/>
                    </a:cubicBezTo>
                    <a:cubicBezTo>
                      <a:pt x="19" y="13"/>
                      <a:pt x="20" y="8"/>
                      <a:pt x="20" y="3"/>
                    </a:cubicBezTo>
                    <a:cubicBezTo>
                      <a:pt x="19" y="0"/>
                      <a:pt x="17" y="2"/>
                      <a:pt x="15" y="0"/>
                    </a:cubicBezTo>
                    <a:cubicBezTo>
                      <a:pt x="15" y="1"/>
                      <a:pt x="16" y="3"/>
                      <a:pt x="17" y="5"/>
                    </a:cubicBezTo>
                    <a:cubicBezTo>
                      <a:pt x="16" y="10"/>
                      <a:pt x="17" y="14"/>
                      <a:pt x="17" y="18"/>
                    </a:cubicBezTo>
                    <a:cubicBezTo>
                      <a:pt x="17" y="18"/>
                      <a:pt x="17" y="18"/>
                      <a:pt x="17" y="18"/>
                    </a:cubicBezTo>
                    <a:cubicBezTo>
                      <a:pt x="16" y="19"/>
                      <a:pt x="16" y="19"/>
                      <a:pt x="16" y="19"/>
                    </a:cubicBezTo>
                    <a:cubicBezTo>
                      <a:pt x="16" y="19"/>
                      <a:pt x="16" y="19"/>
                      <a:pt x="16" y="19"/>
                    </a:cubicBezTo>
                    <a:cubicBezTo>
                      <a:pt x="14" y="20"/>
                      <a:pt x="13" y="21"/>
                      <a:pt x="12" y="21"/>
                    </a:cubicBezTo>
                    <a:cubicBezTo>
                      <a:pt x="8" y="20"/>
                      <a:pt x="9" y="17"/>
                      <a:pt x="8" y="14"/>
                    </a:cubicBezTo>
                    <a:cubicBezTo>
                      <a:pt x="6" y="13"/>
                      <a:pt x="3" y="13"/>
                      <a:pt x="1" y="12"/>
                    </a:cubicBezTo>
                    <a:cubicBezTo>
                      <a:pt x="0" y="12"/>
                      <a:pt x="0" y="12"/>
                      <a:pt x="0" y="13"/>
                    </a:cubicBezTo>
                    <a:cubicBezTo>
                      <a:pt x="3" y="13"/>
                      <a:pt x="3" y="16"/>
                      <a:pt x="5" y="17"/>
                    </a:cubicBezTo>
                    <a:cubicBezTo>
                      <a:pt x="6" y="19"/>
                      <a:pt x="5" y="21"/>
                      <a:pt x="4" y="23"/>
                    </a:cubicBezTo>
                    <a:cubicBezTo>
                      <a:pt x="2" y="22"/>
                      <a:pt x="2" y="25"/>
                      <a:pt x="0" y="25"/>
                    </a:cubicBezTo>
                    <a:cubicBezTo>
                      <a:pt x="0" y="25"/>
                      <a:pt x="0" y="25"/>
                      <a:pt x="0" y="25"/>
                    </a:cubicBezTo>
                    <a:close/>
                  </a:path>
                </a:pathLst>
              </a:custGeom>
              <a:solidFill>
                <a:srgbClr val="04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2" name="Freeform 37"/>
              <p:cNvSpPr/>
              <p:nvPr/>
            </p:nvSpPr>
            <p:spPr bwMode="auto">
              <a:xfrm>
                <a:off x="6126162" y="5872164"/>
                <a:ext cx="74613" cy="76200"/>
              </a:xfrm>
              <a:custGeom>
                <a:avLst/>
                <a:gdLst>
                  <a:gd name="T0" fmla="*/ 4 w 9"/>
                  <a:gd name="T1" fmla="*/ 9 h 9"/>
                  <a:gd name="T2" fmla="*/ 8 w 9"/>
                  <a:gd name="T3" fmla="*/ 7 h 9"/>
                  <a:gd name="T4" fmla="*/ 9 w 9"/>
                  <a:gd name="T5" fmla="*/ 4 h 9"/>
                  <a:gd name="T6" fmla="*/ 8 w 9"/>
                  <a:gd name="T7" fmla="*/ 3 h 9"/>
                  <a:gd name="T8" fmla="*/ 2 w 9"/>
                  <a:gd name="T9" fmla="*/ 0 h 9"/>
                  <a:gd name="T10" fmla="*/ 2 w 9"/>
                  <a:gd name="T11" fmla="*/ 3 h 9"/>
                  <a:gd name="T12" fmla="*/ 4 w 9"/>
                  <a:gd name="T13" fmla="*/ 9 h 9"/>
                  <a:gd name="T14" fmla="*/ 4 w 9"/>
                  <a:gd name="T15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" h="9">
                    <a:moveTo>
                      <a:pt x="4" y="9"/>
                    </a:moveTo>
                    <a:cubicBezTo>
                      <a:pt x="6" y="9"/>
                      <a:pt x="7" y="9"/>
                      <a:pt x="8" y="7"/>
                    </a:cubicBezTo>
                    <a:cubicBezTo>
                      <a:pt x="9" y="6"/>
                      <a:pt x="8" y="5"/>
                      <a:pt x="9" y="4"/>
                    </a:cubicBezTo>
                    <a:cubicBezTo>
                      <a:pt x="9" y="4"/>
                      <a:pt x="8" y="4"/>
                      <a:pt x="8" y="3"/>
                    </a:cubicBezTo>
                    <a:cubicBezTo>
                      <a:pt x="7" y="1"/>
                      <a:pt x="5" y="1"/>
                      <a:pt x="2" y="0"/>
                    </a:cubicBezTo>
                    <a:cubicBezTo>
                      <a:pt x="1" y="1"/>
                      <a:pt x="2" y="2"/>
                      <a:pt x="2" y="3"/>
                    </a:cubicBezTo>
                    <a:cubicBezTo>
                      <a:pt x="0" y="6"/>
                      <a:pt x="3" y="7"/>
                      <a:pt x="4" y="9"/>
                    </a:cubicBezTo>
                    <a:cubicBezTo>
                      <a:pt x="4" y="9"/>
                      <a:pt x="4" y="9"/>
                      <a:pt x="4" y="9"/>
                    </a:cubicBezTo>
                    <a:close/>
                  </a:path>
                </a:pathLst>
              </a:custGeom>
              <a:solidFill>
                <a:srgbClr val="04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3" name="Freeform 38"/>
              <p:cNvSpPr>
                <a:spLocks noEditPoints="1"/>
              </p:cNvSpPr>
              <p:nvPr/>
            </p:nvSpPr>
            <p:spPr bwMode="auto">
              <a:xfrm>
                <a:off x="5753100" y="5905501"/>
                <a:ext cx="508000" cy="358775"/>
              </a:xfrm>
              <a:custGeom>
                <a:avLst/>
                <a:gdLst>
                  <a:gd name="T0" fmla="*/ 57 w 60"/>
                  <a:gd name="T1" fmla="*/ 32 h 43"/>
                  <a:gd name="T2" fmla="*/ 56 w 60"/>
                  <a:gd name="T3" fmla="*/ 39 h 43"/>
                  <a:gd name="T4" fmla="*/ 52 w 60"/>
                  <a:gd name="T5" fmla="*/ 35 h 43"/>
                  <a:gd name="T6" fmla="*/ 44 w 60"/>
                  <a:gd name="T7" fmla="*/ 25 h 43"/>
                  <a:gd name="T8" fmla="*/ 49 w 60"/>
                  <a:gd name="T9" fmla="*/ 19 h 43"/>
                  <a:gd name="T10" fmla="*/ 44 w 60"/>
                  <a:gd name="T11" fmla="*/ 22 h 43"/>
                  <a:gd name="T12" fmla="*/ 42 w 60"/>
                  <a:gd name="T13" fmla="*/ 21 h 43"/>
                  <a:gd name="T14" fmla="*/ 42 w 60"/>
                  <a:gd name="T15" fmla="*/ 22 h 43"/>
                  <a:gd name="T16" fmla="*/ 40 w 60"/>
                  <a:gd name="T17" fmla="*/ 15 h 43"/>
                  <a:gd name="T18" fmla="*/ 43 w 60"/>
                  <a:gd name="T19" fmla="*/ 14 h 43"/>
                  <a:gd name="T20" fmla="*/ 43 w 60"/>
                  <a:gd name="T21" fmla="*/ 13 h 43"/>
                  <a:gd name="T22" fmla="*/ 36 w 60"/>
                  <a:gd name="T23" fmla="*/ 14 h 43"/>
                  <a:gd name="T24" fmla="*/ 35 w 60"/>
                  <a:gd name="T25" fmla="*/ 9 h 43"/>
                  <a:gd name="T26" fmla="*/ 37 w 60"/>
                  <a:gd name="T27" fmla="*/ 7 h 43"/>
                  <a:gd name="T28" fmla="*/ 41 w 60"/>
                  <a:gd name="T29" fmla="*/ 5 h 43"/>
                  <a:gd name="T30" fmla="*/ 42 w 60"/>
                  <a:gd name="T31" fmla="*/ 7 h 43"/>
                  <a:gd name="T32" fmla="*/ 41 w 60"/>
                  <a:gd name="T33" fmla="*/ 3 h 43"/>
                  <a:gd name="T34" fmla="*/ 36 w 60"/>
                  <a:gd name="T35" fmla="*/ 4 h 43"/>
                  <a:gd name="T36" fmla="*/ 29 w 60"/>
                  <a:gd name="T37" fmla="*/ 7 h 43"/>
                  <a:gd name="T38" fmla="*/ 17 w 60"/>
                  <a:gd name="T39" fmla="*/ 10 h 43"/>
                  <a:gd name="T40" fmla="*/ 6 w 60"/>
                  <a:gd name="T41" fmla="*/ 13 h 43"/>
                  <a:gd name="T42" fmla="*/ 7 w 60"/>
                  <a:gd name="T43" fmla="*/ 16 h 43"/>
                  <a:gd name="T44" fmla="*/ 0 w 60"/>
                  <a:gd name="T45" fmla="*/ 39 h 43"/>
                  <a:gd name="T46" fmla="*/ 6 w 60"/>
                  <a:gd name="T47" fmla="*/ 40 h 43"/>
                  <a:gd name="T48" fmla="*/ 6 w 60"/>
                  <a:gd name="T49" fmla="*/ 39 h 43"/>
                  <a:gd name="T50" fmla="*/ 10 w 60"/>
                  <a:gd name="T51" fmla="*/ 33 h 43"/>
                  <a:gd name="T52" fmla="*/ 9 w 60"/>
                  <a:gd name="T53" fmla="*/ 30 h 43"/>
                  <a:gd name="T54" fmla="*/ 11 w 60"/>
                  <a:gd name="T55" fmla="*/ 36 h 43"/>
                  <a:gd name="T56" fmla="*/ 16 w 60"/>
                  <a:gd name="T57" fmla="*/ 29 h 43"/>
                  <a:gd name="T58" fmla="*/ 13 w 60"/>
                  <a:gd name="T59" fmla="*/ 24 h 43"/>
                  <a:gd name="T60" fmla="*/ 11 w 60"/>
                  <a:gd name="T61" fmla="*/ 19 h 43"/>
                  <a:gd name="T62" fmla="*/ 15 w 60"/>
                  <a:gd name="T63" fmla="*/ 15 h 43"/>
                  <a:gd name="T64" fmla="*/ 30 w 60"/>
                  <a:gd name="T65" fmla="*/ 10 h 43"/>
                  <a:gd name="T66" fmla="*/ 31 w 60"/>
                  <a:gd name="T67" fmla="*/ 13 h 43"/>
                  <a:gd name="T68" fmla="*/ 25 w 60"/>
                  <a:gd name="T69" fmla="*/ 16 h 43"/>
                  <a:gd name="T70" fmla="*/ 20 w 60"/>
                  <a:gd name="T71" fmla="*/ 17 h 43"/>
                  <a:gd name="T72" fmla="*/ 17 w 60"/>
                  <a:gd name="T73" fmla="*/ 19 h 43"/>
                  <a:gd name="T74" fmla="*/ 17 w 60"/>
                  <a:gd name="T75" fmla="*/ 23 h 43"/>
                  <a:gd name="T76" fmla="*/ 21 w 60"/>
                  <a:gd name="T77" fmla="*/ 20 h 43"/>
                  <a:gd name="T78" fmla="*/ 23 w 60"/>
                  <a:gd name="T79" fmla="*/ 20 h 43"/>
                  <a:gd name="T80" fmla="*/ 24 w 60"/>
                  <a:gd name="T81" fmla="*/ 20 h 43"/>
                  <a:gd name="T82" fmla="*/ 32 w 60"/>
                  <a:gd name="T83" fmla="*/ 19 h 43"/>
                  <a:gd name="T84" fmla="*/ 35 w 60"/>
                  <a:gd name="T85" fmla="*/ 20 h 43"/>
                  <a:gd name="T86" fmla="*/ 39 w 60"/>
                  <a:gd name="T87" fmla="*/ 31 h 43"/>
                  <a:gd name="T88" fmla="*/ 43 w 60"/>
                  <a:gd name="T89" fmla="*/ 32 h 43"/>
                  <a:gd name="T90" fmla="*/ 45 w 60"/>
                  <a:gd name="T91" fmla="*/ 34 h 43"/>
                  <a:gd name="T92" fmla="*/ 58 w 60"/>
                  <a:gd name="T93" fmla="*/ 43 h 43"/>
                  <a:gd name="T94" fmla="*/ 59 w 60"/>
                  <a:gd name="T95" fmla="*/ 38 h 43"/>
                  <a:gd name="T96" fmla="*/ 10 w 60"/>
                  <a:gd name="T97" fmla="*/ 25 h 43"/>
                  <a:gd name="T98" fmla="*/ 10 w 60"/>
                  <a:gd name="T99" fmla="*/ 25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60" h="43">
                    <a:moveTo>
                      <a:pt x="59" y="38"/>
                    </a:moveTo>
                    <a:cubicBezTo>
                      <a:pt x="59" y="35"/>
                      <a:pt x="58" y="33"/>
                      <a:pt x="57" y="32"/>
                    </a:cubicBezTo>
                    <a:cubicBezTo>
                      <a:pt x="56" y="35"/>
                      <a:pt x="58" y="37"/>
                      <a:pt x="56" y="39"/>
                    </a:cubicBezTo>
                    <a:cubicBezTo>
                      <a:pt x="56" y="39"/>
                      <a:pt x="56" y="39"/>
                      <a:pt x="56" y="39"/>
                    </a:cubicBezTo>
                    <a:cubicBezTo>
                      <a:pt x="52" y="35"/>
                      <a:pt x="52" y="35"/>
                      <a:pt x="52" y="35"/>
                    </a:cubicBezTo>
                    <a:cubicBezTo>
                      <a:pt x="52" y="35"/>
                      <a:pt x="52" y="35"/>
                      <a:pt x="52" y="35"/>
                    </a:cubicBezTo>
                    <a:cubicBezTo>
                      <a:pt x="50" y="36"/>
                      <a:pt x="49" y="33"/>
                      <a:pt x="48" y="32"/>
                    </a:cubicBezTo>
                    <a:cubicBezTo>
                      <a:pt x="48" y="29"/>
                      <a:pt x="44" y="29"/>
                      <a:pt x="44" y="25"/>
                    </a:cubicBezTo>
                    <a:cubicBezTo>
                      <a:pt x="45" y="25"/>
                      <a:pt x="45" y="25"/>
                      <a:pt x="46" y="25"/>
                    </a:cubicBezTo>
                    <a:cubicBezTo>
                      <a:pt x="47" y="23"/>
                      <a:pt x="49" y="21"/>
                      <a:pt x="49" y="19"/>
                    </a:cubicBezTo>
                    <a:cubicBezTo>
                      <a:pt x="48" y="17"/>
                      <a:pt x="47" y="16"/>
                      <a:pt x="45" y="17"/>
                    </a:cubicBezTo>
                    <a:cubicBezTo>
                      <a:pt x="46" y="19"/>
                      <a:pt x="45" y="21"/>
                      <a:pt x="44" y="22"/>
                    </a:cubicBezTo>
                    <a:cubicBezTo>
                      <a:pt x="43" y="22"/>
                      <a:pt x="42" y="21"/>
                      <a:pt x="42" y="21"/>
                    </a:cubicBezTo>
                    <a:cubicBezTo>
                      <a:pt x="42" y="21"/>
                      <a:pt x="42" y="21"/>
                      <a:pt x="42" y="21"/>
                    </a:cubicBezTo>
                    <a:cubicBezTo>
                      <a:pt x="42" y="22"/>
                      <a:pt x="42" y="22"/>
                      <a:pt x="42" y="22"/>
                    </a:cubicBezTo>
                    <a:cubicBezTo>
                      <a:pt x="42" y="22"/>
                      <a:pt x="42" y="22"/>
                      <a:pt x="42" y="22"/>
                    </a:cubicBezTo>
                    <a:cubicBezTo>
                      <a:pt x="40" y="22"/>
                      <a:pt x="40" y="19"/>
                      <a:pt x="39" y="19"/>
                    </a:cubicBezTo>
                    <a:cubicBezTo>
                      <a:pt x="39" y="17"/>
                      <a:pt x="39" y="16"/>
                      <a:pt x="40" y="15"/>
                    </a:cubicBezTo>
                    <a:cubicBezTo>
                      <a:pt x="41" y="15"/>
                      <a:pt x="42" y="13"/>
                      <a:pt x="43" y="14"/>
                    </a:cubicBezTo>
                    <a:cubicBezTo>
                      <a:pt x="43" y="14"/>
                      <a:pt x="43" y="14"/>
                      <a:pt x="43" y="14"/>
                    </a:cubicBezTo>
                    <a:cubicBezTo>
                      <a:pt x="43" y="13"/>
                      <a:pt x="43" y="13"/>
                      <a:pt x="43" y="13"/>
                    </a:cubicBezTo>
                    <a:cubicBezTo>
                      <a:pt x="43" y="13"/>
                      <a:pt x="43" y="13"/>
                      <a:pt x="43" y="13"/>
                    </a:cubicBezTo>
                    <a:cubicBezTo>
                      <a:pt x="42" y="13"/>
                      <a:pt x="43" y="11"/>
                      <a:pt x="41" y="11"/>
                    </a:cubicBezTo>
                    <a:cubicBezTo>
                      <a:pt x="39" y="12"/>
                      <a:pt x="37" y="12"/>
                      <a:pt x="36" y="14"/>
                    </a:cubicBezTo>
                    <a:cubicBezTo>
                      <a:pt x="35" y="12"/>
                      <a:pt x="33" y="10"/>
                      <a:pt x="35" y="9"/>
                    </a:cubicBezTo>
                    <a:cubicBezTo>
                      <a:pt x="35" y="9"/>
                      <a:pt x="35" y="9"/>
                      <a:pt x="35" y="9"/>
                    </a:cubicBezTo>
                    <a:cubicBezTo>
                      <a:pt x="35" y="9"/>
                      <a:pt x="35" y="9"/>
                      <a:pt x="35" y="9"/>
                    </a:cubicBezTo>
                    <a:cubicBezTo>
                      <a:pt x="37" y="7"/>
                      <a:pt x="37" y="7"/>
                      <a:pt x="37" y="7"/>
                    </a:cubicBezTo>
                    <a:cubicBezTo>
                      <a:pt x="37" y="7"/>
                      <a:pt x="37" y="7"/>
                      <a:pt x="37" y="7"/>
                    </a:cubicBezTo>
                    <a:cubicBezTo>
                      <a:pt x="39" y="8"/>
                      <a:pt x="40" y="6"/>
                      <a:pt x="41" y="5"/>
                    </a:cubicBezTo>
                    <a:cubicBezTo>
                      <a:pt x="41" y="6"/>
                      <a:pt x="41" y="6"/>
                      <a:pt x="42" y="7"/>
                    </a:cubicBezTo>
                    <a:cubicBezTo>
                      <a:pt x="42" y="7"/>
                      <a:pt x="42" y="7"/>
                      <a:pt x="42" y="7"/>
                    </a:cubicBezTo>
                    <a:cubicBezTo>
                      <a:pt x="42" y="4"/>
                      <a:pt x="42" y="4"/>
                      <a:pt x="42" y="4"/>
                    </a:cubicBezTo>
                    <a:cubicBezTo>
                      <a:pt x="41" y="3"/>
                      <a:pt x="41" y="3"/>
                      <a:pt x="41" y="3"/>
                    </a:cubicBezTo>
                    <a:cubicBezTo>
                      <a:pt x="41" y="3"/>
                      <a:pt x="41" y="3"/>
                      <a:pt x="41" y="3"/>
                    </a:cubicBezTo>
                    <a:cubicBezTo>
                      <a:pt x="39" y="0"/>
                      <a:pt x="38" y="5"/>
                      <a:pt x="36" y="4"/>
                    </a:cubicBezTo>
                    <a:cubicBezTo>
                      <a:pt x="35" y="5"/>
                      <a:pt x="32" y="5"/>
                      <a:pt x="32" y="8"/>
                    </a:cubicBezTo>
                    <a:cubicBezTo>
                      <a:pt x="31" y="7"/>
                      <a:pt x="30" y="8"/>
                      <a:pt x="29" y="7"/>
                    </a:cubicBezTo>
                    <a:cubicBezTo>
                      <a:pt x="28" y="6"/>
                      <a:pt x="28" y="8"/>
                      <a:pt x="27" y="7"/>
                    </a:cubicBezTo>
                    <a:cubicBezTo>
                      <a:pt x="24" y="9"/>
                      <a:pt x="20" y="9"/>
                      <a:pt x="17" y="10"/>
                    </a:cubicBezTo>
                    <a:cubicBezTo>
                      <a:pt x="14" y="11"/>
                      <a:pt x="10" y="12"/>
                      <a:pt x="7" y="10"/>
                    </a:cubicBezTo>
                    <a:cubicBezTo>
                      <a:pt x="6" y="11"/>
                      <a:pt x="6" y="12"/>
                      <a:pt x="6" y="13"/>
                    </a:cubicBezTo>
                    <a:cubicBezTo>
                      <a:pt x="7" y="14"/>
                      <a:pt x="8" y="14"/>
                      <a:pt x="8" y="15"/>
                    </a:cubicBezTo>
                    <a:cubicBezTo>
                      <a:pt x="8" y="15"/>
                      <a:pt x="8" y="16"/>
                      <a:pt x="7" y="16"/>
                    </a:cubicBezTo>
                    <a:cubicBezTo>
                      <a:pt x="4" y="19"/>
                      <a:pt x="8" y="24"/>
                      <a:pt x="5" y="27"/>
                    </a:cubicBezTo>
                    <a:cubicBezTo>
                      <a:pt x="5" y="31"/>
                      <a:pt x="5" y="37"/>
                      <a:pt x="0" y="39"/>
                    </a:cubicBezTo>
                    <a:cubicBezTo>
                      <a:pt x="2" y="41"/>
                      <a:pt x="4" y="40"/>
                      <a:pt x="6" y="40"/>
                    </a:cubicBezTo>
                    <a:cubicBezTo>
                      <a:pt x="6" y="40"/>
                      <a:pt x="6" y="40"/>
                      <a:pt x="6" y="40"/>
                    </a:cubicBezTo>
                    <a:cubicBezTo>
                      <a:pt x="6" y="39"/>
                      <a:pt x="6" y="39"/>
                      <a:pt x="6" y="39"/>
                    </a:cubicBezTo>
                    <a:cubicBezTo>
                      <a:pt x="6" y="39"/>
                      <a:pt x="6" y="39"/>
                      <a:pt x="6" y="39"/>
                    </a:cubicBezTo>
                    <a:cubicBezTo>
                      <a:pt x="10" y="39"/>
                      <a:pt x="8" y="36"/>
                      <a:pt x="8" y="34"/>
                    </a:cubicBezTo>
                    <a:cubicBezTo>
                      <a:pt x="8" y="34"/>
                      <a:pt x="9" y="33"/>
                      <a:pt x="10" y="33"/>
                    </a:cubicBezTo>
                    <a:cubicBezTo>
                      <a:pt x="10" y="32"/>
                      <a:pt x="9" y="32"/>
                      <a:pt x="9" y="32"/>
                    </a:cubicBezTo>
                    <a:cubicBezTo>
                      <a:pt x="9" y="31"/>
                      <a:pt x="8" y="31"/>
                      <a:pt x="9" y="30"/>
                    </a:cubicBezTo>
                    <a:cubicBezTo>
                      <a:pt x="9" y="31"/>
                      <a:pt x="11" y="31"/>
                      <a:pt x="11" y="32"/>
                    </a:cubicBezTo>
                    <a:cubicBezTo>
                      <a:pt x="11" y="33"/>
                      <a:pt x="13" y="35"/>
                      <a:pt x="11" y="36"/>
                    </a:cubicBezTo>
                    <a:cubicBezTo>
                      <a:pt x="13" y="38"/>
                      <a:pt x="14" y="35"/>
                      <a:pt x="16" y="36"/>
                    </a:cubicBezTo>
                    <a:cubicBezTo>
                      <a:pt x="17" y="34"/>
                      <a:pt x="16" y="32"/>
                      <a:pt x="16" y="29"/>
                    </a:cubicBezTo>
                    <a:cubicBezTo>
                      <a:pt x="16" y="28"/>
                      <a:pt x="14" y="27"/>
                      <a:pt x="13" y="27"/>
                    </a:cubicBezTo>
                    <a:cubicBezTo>
                      <a:pt x="15" y="26"/>
                      <a:pt x="10" y="25"/>
                      <a:pt x="13" y="24"/>
                    </a:cubicBezTo>
                    <a:cubicBezTo>
                      <a:pt x="10" y="22"/>
                      <a:pt x="13" y="21"/>
                      <a:pt x="13" y="20"/>
                    </a:cubicBezTo>
                    <a:cubicBezTo>
                      <a:pt x="13" y="19"/>
                      <a:pt x="12" y="19"/>
                      <a:pt x="11" y="19"/>
                    </a:cubicBezTo>
                    <a:cubicBezTo>
                      <a:pt x="9" y="18"/>
                      <a:pt x="10" y="16"/>
                      <a:pt x="10" y="15"/>
                    </a:cubicBezTo>
                    <a:cubicBezTo>
                      <a:pt x="11" y="14"/>
                      <a:pt x="14" y="15"/>
                      <a:pt x="15" y="15"/>
                    </a:cubicBezTo>
                    <a:cubicBezTo>
                      <a:pt x="18" y="12"/>
                      <a:pt x="23" y="13"/>
                      <a:pt x="26" y="11"/>
                    </a:cubicBezTo>
                    <a:cubicBezTo>
                      <a:pt x="28" y="12"/>
                      <a:pt x="29" y="10"/>
                      <a:pt x="30" y="10"/>
                    </a:cubicBezTo>
                    <a:cubicBezTo>
                      <a:pt x="31" y="11"/>
                      <a:pt x="33" y="11"/>
                      <a:pt x="33" y="13"/>
                    </a:cubicBezTo>
                    <a:cubicBezTo>
                      <a:pt x="32" y="14"/>
                      <a:pt x="32" y="12"/>
                      <a:pt x="31" y="13"/>
                    </a:cubicBezTo>
                    <a:cubicBezTo>
                      <a:pt x="31" y="14"/>
                      <a:pt x="30" y="14"/>
                      <a:pt x="29" y="15"/>
                    </a:cubicBezTo>
                    <a:cubicBezTo>
                      <a:pt x="28" y="14"/>
                      <a:pt x="27" y="17"/>
                      <a:pt x="25" y="16"/>
                    </a:cubicBezTo>
                    <a:cubicBezTo>
                      <a:pt x="24" y="17"/>
                      <a:pt x="23" y="16"/>
                      <a:pt x="23" y="18"/>
                    </a:cubicBezTo>
                    <a:cubicBezTo>
                      <a:pt x="22" y="17"/>
                      <a:pt x="21" y="17"/>
                      <a:pt x="20" y="17"/>
                    </a:cubicBezTo>
                    <a:cubicBezTo>
                      <a:pt x="20" y="17"/>
                      <a:pt x="19" y="17"/>
                      <a:pt x="20" y="18"/>
                    </a:cubicBezTo>
                    <a:cubicBezTo>
                      <a:pt x="19" y="18"/>
                      <a:pt x="18" y="19"/>
                      <a:pt x="17" y="19"/>
                    </a:cubicBezTo>
                    <a:cubicBezTo>
                      <a:pt x="17" y="20"/>
                      <a:pt x="14" y="19"/>
                      <a:pt x="14" y="21"/>
                    </a:cubicBezTo>
                    <a:cubicBezTo>
                      <a:pt x="15" y="22"/>
                      <a:pt x="16" y="23"/>
                      <a:pt x="17" y="23"/>
                    </a:cubicBezTo>
                    <a:cubicBezTo>
                      <a:pt x="16" y="19"/>
                      <a:pt x="20" y="23"/>
                      <a:pt x="21" y="20"/>
                    </a:cubicBezTo>
                    <a:cubicBezTo>
                      <a:pt x="21" y="20"/>
                      <a:pt x="21" y="20"/>
                      <a:pt x="21" y="20"/>
                    </a:cubicBezTo>
                    <a:cubicBezTo>
                      <a:pt x="22" y="21"/>
                      <a:pt x="22" y="21"/>
                      <a:pt x="22" y="21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23" y="19"/>
                      <a:pt x="24" y="19"/>
                      <a:pt x="24" y="20"/>
                    </a:cubicBezTo>
                    <a:cubicBezTo>
                      <a:pt x="26" y="17"/>
                      <a:pt x="28" y="20"/>
                      <a:pt x="30" y="18"/>
                    </a:cubicBezTo>
                    <a:cubicBezTo>
                      <a:pt x="31" y="18"/>
                      <a:pt x="32" y="17"/>
                      <a:pt x="32" y="19"/>
                    </a:cubicBezTo>
                    <a:cubicBezTo>
                      <a:pt x="33" y="18"/>
                      <a:pt x="34" y="19"/>
                      <a:pt x="35" y="18"/>
                    </a:cubicBezTo>
                    <a:cubicBezTo>
                      <a:pt x="35" y="19"/>
                      <a:pt x="35" y="19"/>
                      <a:pt x="35" y="20"/>
                    </a:cubicBezTo>
                    <a:cubicBezTo>
                      <a:pt x="37" y="22"/>
                      <a:pt x="37" y="24"/>
                      <a:pt x="39" y="26"/>
                    </a:cubicBezTo>
                    <a:cubicBezTo>
                      <a:pt x="40" y="27"/>
                      <a:pt x="39" y="29"/>
                      <a:pt x="39" y="31"/>
                    </a:cubicBezTo>
                    <a:cubicBezTo>
                      <a:pt x="39" y="33"/>
                      <a:pt x="41" y="33"/>
                      <a:pt x="43" y="32"/>
                    </a:cubicBezTo>
                    <a:cubicBezTo>
                      <a:pt x="43" y="32"/>
                      <a:pt x="43" y="32"/>
                      <a:pt x="43" y="32"/>
                    </a:cubicBezTo>
                    <a:cubicBezTo>
                      <a:pt x="45" y="34"/>
                      <a:pt x="45" y="34"/>
                      <a:pt x="45" y="34"/>
                    </a:cubicBezTo>
                    <a:cubicBezTo>
                      <a:pt x="45" y="34"/>
                      <a:pt x="45" y="34"/>
                      <a:pt x="45" y="34"/>
                    </a:cubicBezTo>
                    <a:cubicBezTo>
                      <a:pt x="44" y="37"/>
                      <a:pt x="48" y="36"/>
                      <a:pt x="48" y="39"/>
                    </a:cubicBezTo>
                    <a:cubicBezTo>
                      <a:pt x="51" y="40"/>
                      <a:pt x="54" y="43"/>
                      <a:pt x="58" y="43"/>
                    </a:cubicBezTo>
                    <a:cubicBezTo>
                      <a:pt x="60" y="42"/>
                      <a:pt x="59" y="39"/>
                      <a:pt x="59" y="38"/>
                    </a:cubicBezTo>
                    <a:cubicBezTo>
                      <a:pt x="59" y="38"/>
                      <a:pt x="59" y="38"/>
                      <a:pt x="59" y="38"/>
                    </a:cubicBezTo>
                    <a:cubicBezTo>
                      <a:pt x="59" y="38"/>
                      <a:pt x="59" y="38"/>
                      <a:pt x="59" y="38"/>
                    </a:cubicBezTo>
                    <a:close/>
                    <a:moveTo>
                      <a:pt x="10" y="25"/>
                    </a:moveTo>
                    <a:cubicBezTo>
                      <a:pt x="10" y="25"/>
                      <a:pt x="10" y="26"/>
                      <a:pt x="9" y="26"/>
                    </a:cubicBezTo>
                    <a:cubicBezTo>
                      <a:pt x="9" y="25"/>
                      <a:pt x="10" y="25"/>
                      <a:pt x="10" y="25"/>
                    </a:cubicBezTo>
                    <a:cubicBezTo>
                      <a:pt x="10" y="25"/>
                      <a:pt x="10" y="25"/>
                      <a:pt x="10" y="25"/>
                    </a:cubicBezTo>
                    <a:close/>
                  </a:path>
                </a:pathLst>
              </a:custGeom>
              <a:solidFill>
                <a:srgbClr val="04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4" name="Freeform 39"/>
              <p:cNvSpPr/>
              <p:nvPr/>
            </p:nvSpPr>
            <p:spPr bwMode="auto">
              <a:xfrm>
                <a:off x="5821362" y="5948364"/>
                <a:ext cx="7938" cy="7938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1 w 1"/>
                  <a:gd name="T5" fmla="*/ 1 h 1"/>
                  <a:gd name="T6" fmla="*/ 1 w 1"/>
                  <a:gd name="T7" fmla="*/ 1 h 1"/>
                  <a:gd name="T8" fmla="*/ 0 w 1"/>
                  <a:gd name="T9" fmla="*/ 0 h 1"/>
                  <a:gd name="T10" fmla="*/ 0 w 1"/>
                  <a:gd name="T11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04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5" name="Freeform 40"/>
              <p:cNvSpPr/>
              <p:nvPr/>
            </p:nvSpPr>
            <p:spPr bwMode="auto">
              <a:xfrm>
                <a:off x="6007100" y="6072189"/>
                <a:ext cx="7938" cy="9525"/>
              </a:xfrm>
              <a:custGeom>
                <a:avLst/>
                <a:gdLst>
                  <a:gd name="T0" fmla="*/ 5 w 5"/>
                  <a:gd name="T1" fmla="*/ 0 h 6"/>
                  <a:gd name="T2" fmla="*/ 0 w 5"/>
                  <a:gd name="T3" fmla="*/ 0 h 6"/>
                  <a:gd name="T4" fmla="*/ 0 w 5"/>
                  <a:gd name="T5" fmla="*/ 6 h 6"/>
                  <a:gd name="T6" fmla="*/ 5 w 5"/>
                  <a:gd name="T7" fmla="*/ 6 h 6"/>
                  <a:gd name="T8" fmla="*/ 5 w 5"/>
                  <a:gd name="T9" fmla="*/ 0 h 6"/>
                  <a:gd name="T10" fmla="*/ 5 w 5"/>
                  <a:gd name="T1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6">
                    <a:moveTo>
                      <a:pt x="5" y="0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5" y="6"/>
                    </a:lnTo>
                    <a:lnTo>
                      <a:pt x="5" y="0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04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6" name="Freeform 41"/>
              <p:cNvSpPr/>
              <p:nvPr/>
            </p:nvSpPr>
            <p:spPr bwMode="auto">
              <a:xfrm>
                <a:off x="5981700" y="6089651"/>
                <a:ext cx="58738" cy="107950"/>
              </a:xfrm>
              <a:custGeom>
                <a:avLst/>
                <a:gdLst>
                  <a:gd name="T0" fmla="*/ 4 w 7"/>
                  <a:gd name="T1" fmla="*/ 3 h 13"/>
                  <a:gd name="T2" fmla="*/ 2 w 7"/>
                  <a:gd name="T3" fmla="*/ 1 h 13"/>
                  <a:gd name="T4" fmla="*/ 1 w 7"/>
                  <a:gd name="T5" fmla="*/ 0 h 13"/>
                  <a:gd name="T6" fmla="*/ 0 w 7"/>
                  <a:gd name="T7" fmla="*/ 9 h 13"/>
                  <a:gd name="T8" fmla="*/ 4 w 7"/>
                  <a:gd name="T9" fmla="*/ 13 h 13"/>
                  <a:gd name="T10" fmla="*/ 5 w 7"/>
                  <a:gd name="T11" fmla="*/ 10 h 13"/>
                  <a:gd name="T12" fmla="*/ 4 w 7"/>
                  <a:gd name="T13" fmla="*/ 3 h 13"/>
                  <a:gd name="T14" fmla="*/ 4 w 7"/>
                  <a:gd name="T15" fmla="*/ 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13">
                    <a:moveTo>
                      <a:pt x="4" y="3"/>
                    </a:moveTo>
                    <a:cubicBezTo>
                      <a:pt x="3" y="3"/>
                      <a:pt x="2" y="2"/>
                      <a:pt x="2" y="1"/>
                    </a:cubicBezTo>
                    <a:cubicBezTo>
                      <a:pt x="2" y="1"/>
                      <a:pt x="1" y="0"/>
                      <a:pt x="1" y="0"/>
                    </a:cubicBezTo>
                    <a:cubicBezTo>
                      <a:pt x="1" y="4"/>
                      <a:pt x="0" y="7"/>
                      <a:pt x="0" y="9"/>
                    </a:cubicBezTo>
                    <a:cubicBezTo>
                      <a:pt x="2" y="10"/>
                      <a:pt x="3" y="12"/>
                      <a:pt x="4" y="13"/>
                    </a:cubicBezTo>
                    <a:cubicBezTo>
                      <a:pt x="5" y="12"/>
                      <a:pt x="5" y="11"/>
                      <a:pt x="5" y="10"/>
                    </a:cubicBezTo>
                    <a:cubicBezTo>
                      <a:pt x="7" y="8"/>
                      <a:pt x="4" y="6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lose/>
                  </a:path>
                </a:pathLst>
              </a:custGeom>
              <a:solidFill>
                <a:srgbClr val="04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7" name="Freeform 42"/>
              <p:cNvSpPr/>
              <p:nvPr/>
            </p:nvSpPr>
            <p:spPr bwMode="auto">
              <a:xfrm>
                <a:off x="5795962" y="610552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4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8" name="Freeform 43"/>
              <p:cNvSpPr>
                <a:spLocks noEditPoints="1"/>
              </p:cNvSpPr>
              <p:nvPr/>
            </p:nvSpPr>
            <p:spPr bwMode="auto">
              <a:xfrm>
                <a:off x="5905500" y="6122989"/>
                <a:ext cx="58738" cy="82550"/>
              </a:xfrm>
              <a:custGeom>
                <a:avLst/>
                <a:gdLst>
                  <a:gd name="T0" fmla="*/ 5 w 7"/>
                  <a:gd name="T1" fmla="*/ 4 h 10"/>
                  <a:gd name="T2" fmla="*/ 4 w 7"/>
                  <a:gd name="T3" fmla="*/ 2 h 10"/>
                  <a:gd name="T4" fmla="*/ 1 w 7"/>
                  <a:gd name="T5" fmla="*/ 0 h 10"/>
                  <a:gd name="T6" fmla="*/ 0 w 7"/>
                  <a:gd name="T7" fmla="*/ 4 h 10"/>
                  <a:gd name="T8" fmla="*/ 1 w 7"/>
                  <a:gd name="T9" fmla="*/ 6 h 10"/>
                  <a:gd name="T10" fmla="*/ 0 w 7"/>
                  <a:gd name="T11" fmla="*/ 8 h 10"/>
                  <a:gd name="T12" fmla="*/ 1 w 7"/>
                  <a:gd name="T13" fmla="*/ 9 h 10"/>
                  <a:gd name="T14" fmla="*/ 2 w 7"/>
                  <a:gd name="T15" fmla="*/ 9 h 10"/>
                  <a:gd name="T16" fmla="*/ 3 w 7"/>
                  <a:gd name="T17" fmla="*/ 10 h 10"/>
                  <a:gd name="T18" fmla="*/ 5 w 7"/>
                  <a:gd name="T19" fmla="*/ 4 h 10"/>
                  <a:gd name="T20" fmla="*/ 5 w 7"/>
                  <a:gd name="T21" fmla="*/ 4 h 10"/>
                  <a:gd name="T22" fmla="*/ 5 w 7"/>
                  <a:gd name="T23" fmla="*/ 4 h 10"/>
                  <a:gd name="T24" fmla="*/ 2 w 7"/>
                  <a:gd name="T25" fmla="*/ 5 h 10"/>
                  <a:gd name="T26" fmla="*/ 2 w 7"/>
                  <a:gd name="T27" fmla="*/ 5 h 10"/>
                  <a:gd name="T28" fmla="*/ 2 w 7"/>
                  <a:gd name="T29" fmla="*/ 5 h 10"/>
                  <a:gd name="T30" fmla="*/ 2 w 7"/>
                  <a:gd name="T31" fmla="*/ 5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7" h="10">
                    <a:moveTo>
                      <a:pt x="5" y="4"/>
                    </a:moveTo>
                    <a:cubicBezTo>
                      <a:pt x="5" y="3"/>
                      <a:pt x="4" y="3"/>
                      <a:pt x="4" y="2"/>
                    </a:cubicBezTo>
                    <a:cubicBezTo>
                      <a:pt x="2" y="3"/>
                      <a:pt x="2" y="0"/>
                      <a:pt x="1" y="0"/>
                    </a:cubicBezTo>
                    <a:cubicBezTo>
                      <a:pt x="3" y="2"/>
                      <a:pt x="1" y="3"/>
                      <a:pt x="0" y="4"/>
                    </a:cubicBezTo>
                    <a:cubicBezTo>
                      <a:pt x="0" y="5"/>
                      <a:pt x="0" y="6"/>
                      <a:pt x="1" y="6"/>
                    </a:cubicBezTo>
                    <a:cubicBezTo>
                      <a:pt x="1" y="7"/>
                      <a:pt x="1" y="8"/>
                      <a:pt x="0" y="8"/>
                    </a:cubicBezTo>
                    <a:cubicBezTo>
                      <a:pt x="0" y="8"/>
                      <a:pt x="1" y="9"/>
                      <a:pt x="1" y="9"/>
                    </a:cubicBezTo>
                    <a:cubicBezTo>
                      <a:pt x="1" y="9"/>
                      <a:pt x="2" y="9"/>
                      <a:pt x="2" y="9"/>
                    </a:cubicBezTo>
                    <a:cubicBezTo>
                      <a:pt x="2" y="9"/>
                      <a:pt x="4" y="9"/>
                      <a:pt x="3" y="10"/>
                    </a:cubicBezTo>
                    <a:cubicBezTo>
                      <a:pt x="7" y="10"/>
                      <a:pt x="4" y="6"/>
                      <a:pt x="5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4"/>
                      <a:pt x="5" y="4"/>
                      <a:pt x="5" y="4"/>
                    </a:cubicBezTo>
                    <a:close/>
                    <a:moveTo>
                      <a:pt x="2" y="5"/>
                    </a:move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lose/>
                  </a:path>
                </a:pathLst>
              </a:custGeom>
              <a:solidFill>
                <a:srgbClr val="04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9" name="Freeform 44"/>
              <p:cNvSpPr/>
              <p:nvPr/>
            </p:nvSpPr>
            <p:spPr bwMode="auto">
              <a:xfrm>
                <a:off x="5897562" y="6148389"/>
                <a:ext cx="7938" cy="0"/>
              </a:xfrm>
              <a:custGeom>
                <a:avLst/>
                <a:gdLst>
                  <a:gd name="T0" fmla="*/ 0 w 5"/>
                  <a:gd name="T1" fmla="*/ 5 w 5"/>
                  <a:gd name="T2" fmla="*/ 5 w 5"/>
                  <a:gd name="T3" fmla="*/ 0 w 5"/>
                  <a:gd name="T4" fmla="*/ 0 w 5"/>
                  <a:gd name="T5" fmla="*/ 0 w 5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5">
                    <a:moveTo>
                      <a:pt x="0" y="0"/>
                    </a:moveTo>
                    <a:lnTo>
                      <a:pt x="5" y="0"/>
                    </a:lnTo>
                    <a:lnTo>
                      <a:pt x="5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4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234" name="组合 233"/>
          <p:cNvGrpSpPr/>
          <p:nvPr/>
        </p:nvGrpSpPr>
        <p:grpSpPr>
          <a:xfrm>
            <a:off x="3750310" y="1450340"/>
            <a:ext cx="3742055" cy="975360"/>
            <a:chOff x="5314856" y="139076"/>
            <a:chExt cx="3209453" cy="1150722"/>
          </a:xfrm>
          <a:solidFill>
            <a:srgbClr val="E62931"/>
          </a:solidFill>
        </p:grpSpPr>
        <p:sp>
          <p:nvSpPr>
            <p:cNvPr id="233" name="矩形 232"/>
            <p:cNvSpPr/>
            <p:nvPr/>
          </p:nvSpPr>
          <p:spPr>
            <a:xfrm>
              <a:off x="5778406" y="300785"/>
              <a:ext cx="2285528" cy="8101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86" name="图片 18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153491" y="518439"/>
              <a:ext cx="1462500" cy="371250"/>
            </a:xfrm>
            <a:prstGeom prst="rect">
              <a:avLst/>
            </a:prstGeom>
            <a:grpFill/>
          </p:spPr>
        </p:pic>
        <p:grpSp>
          <p:nvGrpSpPr>
            <p:cNvPr id="220" name="组合 219"/>
            <p:cNvGrpSpPr/>
            <p:nvPr/>
          </p:nvGrpSpPr>
          <p:grpSpPr>
            <a:xfrm>
              <a:off x="5314856" y="157910"/>
              <a:ext cx="522288" cy="1131888"/>
              <a:chOff x="1097129" y="1821658"/>
              <a:chExt cx="522288" cy="1131888"/>
            </a:xfrm>
            <a:grpFill/>
          </p:grpSpPr>
          <p:sp>
            <p:nvSpPr>
              <p:cNvPr id="221" name="Freeform 134"/>
              <p:cNvSpPr/>
              <p:nvPr/>
            </p:nvSpPr>
            <p:spPr bwMode="auto">
              <a:xfrm>
                <a:off x="1097129" y="2840833"/>
                <a:ext cx="522288" cy="112713"/>
              </a:xfrm>
              <a:custGeom>
                <a:avLst/>
                <a:gdLst>
                  <a:gd name="T0" fmla="*/ 100 w 201"/>
                  <a:gd name="T1" fmla="*/ 42 h 43"/>
                  <a:gd name="T2" fmla="*/ 24 w 201"/>
                  <a:gd name="T3" fmla="*/ 42 h 43"/>
                  <a:gd name="T4" fmla="*/ 0 w 201"/>
                  <a:gd name="T5" fmla="*/ 21 h 43"/>
                  <a:gd name="T6" fmla="*/ 23 w 201"/>
                  <a:gd name="T7" fmla="*/ 0 h 43"/>
                  <a:gd name="T8" fmla="*/ 178 w 201"/>
                  <a:gd name="T9" fmla="*/ 1 h 43"/>
                  <a:gd name="T10" fmla="*/ 201 w 201"/>
                  <a:gd name="T11" fmla="*/ 21 h 43"/>
                  <a:gd name="T12" fmla="*/ 178 w 201"/>
                  <a:gd name="T13" fmla="*/ 42 h 43"/>
                  <a:gd name="T14" fmla="*/ 100 w 201"/>
                  <a:gd name="T15" fmla="*/ 4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01" h="43">
                    <a:moveTo>
                      <a:pt x="100" y="42"/>
                    </a:moveTo>
                    <a:cubicBezTo>
                      <a:pt x="75" y="42"/>
                      <a:pt x="49" y="42"/>
                      <a:pt x="24" y="42"/>
                    </a:cubicBezTo>
                    <a:cubicBezTo>
                      <a:pt x="9" y="43"/>
                      <a:pt x="0" y="37"/>
                      <a:pt x="0" y="21"/>
                    </a:cubicBezTo>
                    <a:cubicBezTo>
                      <a:pt x="0" y="5"/>
                      <a:pt x="9" y="0"/>
                      <a:pt x="23" y="0"/>
                    </a:cubicBezTo>
                    <a:cubicBezTo>
                      <a:pt x="75" y="1"/>
                      <a:pt x="127" y="1"/>
                      <a:pt x="178" y="1"/>
                    </a:cubicBezTo>
                    <a:cubicBezTo>
                      <a:pt x="193" y="0"/>
                      <a:pt x="201" y="4"/>
                      <a:pt x="201" y="21"/>
                    </a:cubicBezTo>
                    <a:cubicBezTo>
                      <a:pt x="201" y="38"/>
                      <a:pt x="193" y="43"/>
                      <a:pt x="178" y="42"/>
                    </a:cubicBezTo>
                    <a:cubicBezTo>
                      <a:pt x="152" y="42"/>
                      <a:pt x="126" y="42"/>
                      <a:pt x="100" y="4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2" name="Freeform 135"/>
              <p:cNvSpPr/>
              <p:nvPr/>
            </p:nvSpPr>
            <p:spPr bwMode="auto">
              <a:xfrm>
                <a:off x="1097129" y="1821658"/>
                <a:ext cx="522288" cy="111125"/>
              </a:xfrm>
              <a:custGeom>
                <a:avLst/>
                <a:gdLst>
                  <a:gd name="T0" fmla="*/ 101 w 201"/>
                  <a:gd name="T1" fmla="*/ 42 h 43"/>
                  <a:gd name="T2" fmla="*/ 21 w 201"/>
                  <a:gd name="T3" fmla="*/ 42 h 43"/>
                  <a:gd name="T4" fmla="*/ 0 w 201"/>
                  <a:gd name="T5" fmla="*/ 23 h 43"/>
                  <a:gd name="T6" fmla="*/ 19 w 201"/>
                  <a:gd name="T7" fmla="*/ 1 h 43"/>
                  <a:gd name="T8" fmla="*/ 181 w 201"/>
                  <a:gd name="T9" fmla="*/ 1 h 43"/>
                  <a:gd name="T10" fmla="*/ 201 w 201"/>
                  <a:gd name="T11" fmla="*/ 22 h 43"/>
                  <a:gd name="T12" fmla="*/ 181 w 201"/>
                  <a:gd name="T13" fmla="*/ 42 h 43"/>
                  <a:gd name="T14" fmla="*/ 101 w 201"/>
                  <a:gd name="T15" fmla="*/ 4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01" h="43">
                    <a:moveTo>
                      <a:pt x="101" y="42"/>
                    </a:moveTo>
                    <a:cubicBezTo>
                      <a:pt x="74" y="42"/>
                      <a:pt x="47" y="42"/>
                      <a:pt x="21" y="42"/>
                    </a:cubicBezTo>
                    <a:cubicBezTo>
                      <a:pt x="7" y="43"/>
                      <a:pt x="1" y="36"/>
                      <a:pt x="0" y="23"/>
                    </a:cubicBezTo>
                    <a:cubicBezTo>
                      <a:pt x="0" y="10"/>
                      <a:pt x="5" y="1"/>
                      <a:pt x="19" y="1"/>
                    </a:cubicBezTo>
                    <a:cubicBezTo>
                      <a:pt x="73" y="0"/>
                      <a:pt x="127" y="1"/>
                      <a:pt x="181" y="1"/>
                    </a:cubicBezTo>
                    <a:cubicBezTo>
                      <a:pt x="195" y="1"/>
                      <a:pt x="201" y="8"/>
                      <a:pt x="201" y="22"/>
                    </a:cubicBezTo>
                    <a:cubicBezTo>
                      <a:pt x="201" y="36"/>
                      <a:pt x="195" y="43"/>
                      <a:pt x="181" y="42"/>
                    </a:cubicBezTo>
                    <a:cubicBezTo>
                      <a:pt x="154" y="42"/>
                      <a:pt x="127" y="42"/>
                      <a:pt x="101" y="4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grpSp>
            <p:nvGrpSpPr>
              <p:cNvPr id="223" name="组合 222"/>
              <p:cNvGrpSpPr/>
              <p:nvPr/>
            </p:nvGrpSpPr>
            <p:grpSpPr>
              <a:xfrm>
                <a:off x="1162216" y="1964533"/>
                <a:ext cx="398463" cy="850900"/>
                <a:chOff x="1342303" y="1974057"/>
                <a:chExt cx="398463" cy="850900"/>
              </a:xfrm>
              <a:grpFill/>
            </p:grpSpPr>
            <p:sp>
              <p:nvSpPr>
                <p:cNvPr id="224" name="Freeform 90"/>
                <p:cNvSpPr/>
                <p:nvPr/>
              </p:nvSpPr>
              <p:spPr bwMode="auto">
                <a:xfrm>
                  <a:off x="1431203" y="1974057"/>
                  <a:ext cx="217488" cy="847725"/>
                </a:xfrm>
                <a:custGeom>
                  <a:avLst/>
                  <a:gdLst>
                    <a:gd name="T0" fmla="*/ 84 w 84"/>
                    <a:gd name="T1" fmla="*/ 326 h 326"/>
                    <a:gd name="T2" fmla="*/ 0 w 84"/>
                    <a:gd name="T3" fmla="*/ 326 h 326"/>
                    <a:gd name="T4" fmla="*/ 0 w 84"/>
                    <a:gd name="T5" fmla="*/ 0 h 326"/>
                    <a:gd name="T6" fmla="*/ 84 w 84"/>
                    <a:gd name="T7" fmla="*/ 0 h 326"/>
                    <a:gd name="T8" fmla="*/ 84 w 84"/>
                    <a:gd name="T9" fmla="*/ 326 h 3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4" h="326">
                      <a:moveTo>
                        <a:pt x="84" y="326"/>
                      </a:moveTo>
                      <a:cubicBezTo>
                        <a:pt x="56" y="326"/>
                        <a:pt x="29" y="326"/>
                        <a:pt x="0" y="326"/>
                      </a:cubicBezTo>
                      <a:cubicBezTo>
                        <a:pt x="0" y="217"/>
                        <a:pt x="0" y="109"/>
                        <a:pt x="0" y="0"/>
                      </a:cubicBezTo>
                      <a:cubicBezTo>
                        <a:pt x="28" y="0"/>
                        <a:pt x="56" y="0"/>
                        <a:pt x="84" y="0"/>
                      </a:cubicBezTo>
                      <a:cubicBezTo>
                        <a:pt x="84" y="108"/>
                        <a:pt x="84" y="216"/>
                        <a:pt x="84" y="32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25" name="Freeform 132"/>
                <p:cNvSpPr/>
                <p:nvPr/>
              </p:nvSpPr>
              <p:spPr bwMode="auto">
                <a:xfrm>
                  <a:off x="1685203" y="1974057"/>
                  <a:ext cx="55563" cy="846138"/>
                </a:xfrm>
                <a:custGeom>
                  <a:avLst/>
                  <a:gdLst>
                    <a:gd name="T0" fmla="*/ 21 w 21"/>
                    <a:gd name="T1" fmla="*/ 325 h 325"/>
                    <a:gd name="T2" fmla="*/ 0 w 21"/>
                    <a:gd name="T3" fmla="*/ 325 h 325"/>
                    <a:gd name="T4" fmla="*/ 0 w 21"/>
                    <a:gd name="T5" fmla="*/ 0 h 325"/>
                    <a:gd name="T6" fmla="*/ 21 w 21"/>
                    <a:gd name="T7" fmla="*/ 0 h 325"/>
                    <a:gd name="T8" fmla="*/ 21 w 21"/>
                    <a:gd name="T9" fmla="*/ 325 h 3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1" h="325">
                      <a:moveTo>
                        <a:pt x="21" y="325"/>
                      </a:moveTo>
                      <a:cubicBezTo>
                        <a:pt x="14" y="325"/>
                        <a:pt x="7" y="325"/>
                        <a:pt x="0" y="325"/>
                      </a:cubicBezTo>
                      <a:cubicBezTo>
                        <a:pt x="0" y="217"/>
                        <a:pt x="0" y="109"/>
                        <a:pt x="0" y="0"/>
                      </a:cubicBezTo>
                      <a:cubicBezTo>
                        <a:pt x="7" y="0"/>
                        <a:pt x="14" y="0"/>
                        <a:pt x="21" y="0"/>
                      </a:cubicBezTo>
                      <a:cubicBezTo>
                        <a:pt x="21" y="109"/>
                        <a:pt x="21" y="217"/>
                        <a:pt x="21" y="32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26" name="Freeform 136"/>
                <p:cNvSpPr/>
                <p:nvPr/>
              </p:nvSpPr>
              <p:spPr bwMode="auto">
                <a:xfrm>
                  <a:off x="1342303" y="1974057"/>
                  <a:ext cx="53975" cy="850900"/>
                </a:xfrm>
                <a:custGeom>
                  <a:avLst/>
                  <a:gdLst>
                    <a:gd name="T0" fmla="*/ 0 w 21"/>
                    <a:gd name="T1" fmla="*/ 0 h 327"/>
                    <a:gd name="T2" fmla="*/ 21 w 21"/>
                    <a:gd name="T3" fmla="*/ 0 h 327"/>
                    <a:gd name="T4" fmla="*/ 21 w 21"/>
                    <a:gd name="T5" fmla="*/ 325 h 327"/>
                    <a:gd name="T6" fmla="*/ 0 w 21"/>
                    <a:gd name="T7" fmla="*/ 327 h 327"/>
                    <a:gd name="T8" fmla="*/ 0 w 21"/>
                    <a:gd name="T9" fmla="*/ 0 h 3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1" h="327">
                      <a:moveTo>
                        <a:pt x="0" y="0"/>
                      </a:moveTo>
                      <a:cubicBezTo>
                        <a:pt x="7" y="0"/>
                        <a:pt x="13" y="0"/>
                        <a:pt x="21" y="0"/>
                      </a:cubicBezTo>
                      <a:cubicBezTo>
                        <a:pt x="21" y="108"/>
                        <a:pt x="21" y="215"/>
                        <a:pt x="21" y="325"/>
                      </a:cubicBezTo>
                      <a:cubicBezTo>
                        <a:pt x="15" y="326"/>
                        <a:pt x="8" y="326"/>
                        <a:pt x="0" y="327"/>
                      </a:cubicBezTo>
                      <a:cubicBezTo>
                        <a:pt x="0" y="218"/>
                        <a:pt x="0" y="109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227" name="组合 226"/>
            <p:cNvGrpSpPr/>
            <p:nvPr/>
          </p:nvGrpSpPr>
          <p:grpSpPr>
            <a:xfrm>
              <a:off x="7998846" y="139076"/>
              <a:ext cx="525463" cy="1130301"/>
              <a:chOff x="1698791" y="1823245"/>
              <a:chExt cx="525463" cy="1130301"/>
            </a:xfrm>
            <a:grpFill/>
          </p:grpSpPr>
          <p:sp>
            <p:nvSpPr>
              <p:cNvPr id="228" name="Freeform 89"/>
              <p:cNvSpPr/>
              <p:nvPr/>
            </p:nvSpPr>
            <p:spPr bwMode="auto">
              <a:xfrm>
                <a:off x="1851191" y="1961358"/>
                <a:ext cx="222250" cy="849313"/>
              </a:xfrm>
              <a:custGeom>
                <a:avLst/>
                <a:gdLst>
                  <a:gd name="T0" fmla="*/ 0 w 85"/>
                  <a:gd name="T1" fmla="*/ 0 h 326"/>
                  <a:gd name="T2" fmla="*/ 85 w 85"/>
                  <a:gd name="T3" fmla="*/ 0 h 326"/>
                  <a:gd name="T4" fmla="*/ 85 w 85"/>
                  <a:gd name="T5" fmla="*/ 326 h 326"/>
                  <a:gd name="T6" fmla="*/ 0 w 85"/>
                  <a:gd name="T7" fmla="*/ 326 h 326"/>
                  <a:gd name="T8" fmla="*/ 0 w 85"/>
                  <a:gd name="T9" fmla="*/ 0 h 3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" h="326">
                    <a:moveTo>
                      <a:pt x="0" y="0"/>
                    </a:moveTo>
                    <a:cubicBezTo>
                      <a:pt x="29" y="0"/>
                      <a:pt x="56" y="0"/>
                      <a:pt x="85" y="0"/>
                    </a:cubicBezTo>
                    <a:cubicBezTo>
                      <a:pt x="85" y="109"/>
                      <a:pt x="85" y="217"/>
                      <a:pt x="85" y="326"/>
                    </a:cubicBezTo>
                    <a:cubicBezTo>
                      <a:pt x="56" y="326"/>
                      <a:pt x="29" y="326"/>
                      <a:pt x="0" y="326"/>
                    </a:cubicBezTo>
                    <a:cubicBezTo>
                      <a:pt x="0" y="218"/>
                      <a:pt x="0" y="11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9" name="Freeform 133"/>
              <p:cNvSpPr/>
              <p:nvPr/>
            </p:nvSpPr>
            <p:spPr bwMode="auto">
              <a:xfrm>
                <a:off x="2109954" y="1964533"/>
                <a:ext cx="53975" cy="847725"/>
              </a:xfrm>
              <a:custGeom>
                <a:avLst/>
                <a:gdLst>
                  <a:gd name="T0" fmla="*/ 21 w 21"/>
                  <a:gd name="T1" fmla="*/ 326 h 326"/>
                  <a:gd name="T2" fmla="*/ 0 w 21"/>
                  <a:gd name="T3" fmla="*/ 326 h 326"/>
                  <a:gd name="T4" fmla="*/ 0 w 21"/>
                  <a:gd name="T5" fmla="*/ 0 h 326"/>
                  <a:gd name="T6" fmla="*/ 21 w 21"/>
                  <a:gd name="T7" fmla="*/ 0 h 326"/>
                  <a:gd name="T8" fmla="*/ 21 w 21"/>
                  <a:gd name="T9" fmla="*/ 326 h 3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326">
                    <a:moveTo>
                      <a:pt x="21" y="326"/>
                    </a:moveTo>
                    <a:cubicBezTo>
                      <a:pt x="12" y="326"/>
                      <a:pt x="7" y="326"/>
                      <a:pt x="0" y="326"/>
                    </a:cubicBezTo>
                    <a:cubicBezTo>
                      <a:pt x="0" y="217"/>
                      <a:pt x="0" y="109"/>
                      <a:pt x="0" y="0"/>
                    </a:cubicBezTo>
                    <a:cubicBezTo>
                      <a:pt x="6" y="0"/>
                      <a:pt x="13" y="0"/>
                      <a:pt x="21" y="0"/>
                    </a:cubicBezTo>
                    <a:cubicBezTo>
                      <a:pt x="21" y="109"/>
                      <a:pt x="21" y="216"/>
                      <a:pt x="21" y="32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0" name="Freeform 137"/>
              <p:cNvSpPr/>
              <p:nvPr/>
            </p:nvSpPr>
            <p:spPr bwMode="auto">
              <a:xfrm>
                <a:off x="1700379" y="2840833"/>
                <a:ext cx="523875" cy="112713"/>
              </a:xfrm>
              <a:custGeom>
                <a:avLst/>
                <a:gdLst>
                  <a:gd name="T0" fmla="*/ 102 w 201"/>
                  <a:gd name="T1" fmla="*/ 42 h 43"/>
                  <a:gd name="T2" fmla="*/ 22 w 201"/>
                  <a:gd name="T3" fmla="*/ 42 h 43"/>
                  <a:gd name="T4" fmla="*/ 0 w 201"/>
                  <a:gd name="T5" fmla="*/ 22 h 43"/>
                  <a:gd name="T6" fmla="*/ 22 w 201"/>
                  <a:gd name="T7" fmla="*/ 1 h 43"/>
                  <a:gd name="T8" fmla="*/ 179 w 201"/>
                  <a:gd name="T9" fmla="*/ 1 h 43"/>
                  <a:gd name="T10" fmla="*/ 200 w 201"/>
                  <a:gd name="T11" fmla="*/ 22 h 43"/>
                  <a:gd name="T12" fmla="*/ 180 w 201"/>
                  <a:gd name="T13" fmla="*/ 42 h 43"/>
                  <a:gd name="T14" fmla="*/ 102 w 201"/>
                  <a:gd name="T15" fmla="*/ 4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01" h="43">
                    <a:moveTo>
                      <a:pt x="102" y="42"/>
                    </a:moveTo>
                    <a:cubicBezTo>
                      <a:pt x="75" y="42"/>
                      <a:pt x="49" y="42"/>
                      <a:pt x="22" y="42"/>
                    </a:cubicBezTo>
                    <a:cubicBezTo>
                      <a:pt x="7" y="43"/>
                      <a:pt x="0" y="37"/>
                      <a:pt x="0" y="22"/>
                    </a:cubicBezTo>
                    <a:cubicBezTo>
                      <a:pt x="0" y="6"/>
                      <a:pt x="7" y="0"/>
                      <a:pt x="22" y="1"/>
                    </a:cubicBezTo>
                    <a:cubicBezTo>
                      <a:pt x="74" y="1"/>
                      <a:pt x="127" y="1"/>
                      <a:pt x="179" y="1"/>
                    </a:cubicBezTo>
                    <a:cubicBezTo>
                      <a:pt x="195" y="0"/>
                      <a:pt x="201" y="7"/>
                      <a:pt x="200" y="22"/>
                    </a:cubicBezTo>
                    <a:cubicBezTo>
                      <a:pt x="200" y="37"/>
                      <a:pt x="194" y="42"/>
                      <a:pt x="180" y="42"/>
                    </a:cubicBezTo>
                    <a:cubicBezTo>
                      <a:pt x="154" y="42"/>
                      <a:pt x="128" y="42"/>
                      <a:pt x="102" y="4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1" name="Freeform 138"/>
              <p:cNvSpPr/>
              <p:nvPr/>
            </p:nvSpPr>
            <p:spPr bwMode="auto">
              <a:xfrm>
                <a:off x="1763879" y="1961358"/>
                <a:ext cx="53975" cy="849313"/>
              </a:xfrm>
              <a:custGeom>
                <a:avLst/>
                <a:gdLst>
                  <a:gd name="T0" fmla="*/ 21 w 21"/>
                  <a:gd name="T1" fmla="*/ 326 h 326"/>
                  <a:gd name="T2" fmla="*/ 0 w 21"/>
                  <a:gd name="T3" fmla="*/ 326 h 326"/>
                  <a:gd name="T4" fmla="*/ 0 w 21"/>
                  <a:gd name="T5" fmla="*/ 1 h 326"/>
                  <a:gd name="T6" fmla="*/ 21 w 21"/>
                  <a:gd name="T7" fmla="*/ 0 h 326"/>
                  <a:gd name="T8" fmla="*/ 21 w 21"/>
                  <a:gd name="T9" fmla="*/ 326 h 3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326">
                    <a:moveTo>
                      <a:pt x="21" y="326"/>
                    </a:moveTo>
                    <a:cubicBezTo>
                      <a:pt x="14" y="326"/>
                      <a:pt x="8" y="326"/>
                      <a:pt x="0" y="326"/>
                    </a:cubicBezTo>
                    <a:cubicBezTo>
                      <a:pt x="0" y="218"/>
                      <a:pt x="0" y="110"/>
                      <a:pt x="0" y="1"/>
                    </a:cubicBezTo>
                    <a:cubicBezTo>
                      <a:pt x="7" y="0"/>
                      <a:pt x="13" y="0"/>
                      <a:pt x="21" y="0"/>
                    </a:cubicBezTo>
                    <a:cubicBezTo>
                      <a:pt x="21" y="109"/>
                      <a:pt x="21" y="217"/>
                      <a:pt x="21" y="32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2" name="Freeform 139"/>
              <p:cNvSpPr/>
              <p:nvPr/>
            </p:nvSpPr>
            <p:spPr bwMode="auto">
              <a:xfrm>
                <a:off x="1698791" y="1823245"/>
                <a:ext cx="525463" cy="106363"/>
              </a:xfrm>
              <a:custGeom>
                <a:avLst/>
                <a:gdLst>
                  <a:gd name="T0" fmla="*/ 101 w 202"/>
                  <a:gd name="T1" fmla="*/ 41 h 41"/>
                  <a:gd name="T2" fmla="*/ 21 w 202"/>
                  <a:gd name="T3" fmla="*/ 41 h 41"/>
                  <a:gd name="T4" fmla="*/ 1 w 202"/>
                  <a:gd name="T5" fmla="*/ 22 h 41"/>
                  <a:gd name="T6" fmla="*/ 19 w 202"/>
                  <a:gd name="T7" fmla="*/ 0 h 41"/>
                  <a:gd name="T8" fmla="*/ 183 w 202"/>
                  <a:gd name="T9" fmla="*/ 0 h 41"/>
                  <a:gd name="T10" fmla="*/ 201 w 202"/>
                  <a:gd name="T11" fmla="*/ 22 h 41"/>
                  <a:gd name="T12" fmla="*/ 182 w 202"/>
                  <a:gd name="T13" fmla="*/ 41 h 41"/>
                  <a:gd name="T14" fmla="*/ 101 w 202"/>
                  <a:gd name="T15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02" h="41">
                    <a:moveTo>
                      <a:pt x="101" y="41"/>
                    </a:moveTo>
                    <a:cubicBezTo>
                      <a:pt x="74" y="41"/>
                      <a:pt x="47" y="41"/>
                      <a:pt x="21" y="41"/>
                    </a:cubicBezTo>
                    <a:cubicBezTo>
                      <a:pt x="7" y="41"/>
                      <a:pt x="1" y="35"/>
                      <a:pt x="1" y="22"/>
                    </a:cubicBezTo>
                    <a:cubicBezTo>
                      <a:pt x="0" y="9"/>
                      <a:pt x="5" y="0"/>
                      <a:pt x="19" y="0"/>
                    </a:cubicBezTo>
                    <a:cubicBezTo>
                      <a:pt x="74" y="0"/>
                      <a:pt x="128" y="0"/>
                      <a:pt x="183" y="0"/>
                    </a:cubicBezTo>
                    <a:cubicBezTo>
                      <a:pt x="198" y="0"/>
                      <a:pt x="202" y="8"/>
                      <a:pt x="201" y="22"/>
                    </a:cubicBezTo>
                    <a:cubicBezTo>
                      <a:pt x="201" y="35"/>
                      <a:pt x="196" y="41"/>
                      <a:pt x="182" y="41"/>
                    </a:cubicBezTo>
                    <a:cubicBezTo>
                      <a:pt x="155" y="41"/>
                      <a:pt x="128" y="41"/>
                      <a:pt x="101" y="4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sp>
        <p:nvSpPr>
          <p:cNvPr id="8" name="文本框 7"/>
          <p:cNvSpPr txBox="1"/>
          <p:nvPr/>
        </p:nvSpPr>
        <p:spPr>
          <a:xfrm>
            <a:off x="3930650" y="2555240"/>
            <a:ext cx="3385820" cy="33832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zh-CN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  <a:sym typeface="+mn-ea"/>
              </a:rPr>
              <a:t>元旦是一年的首日（1月1日）。 “元”含有第一和开始之意，“旦”则是一轮红日从地面开始升起。“元”和“旦”和在一起，就是要人们以蓬勃朝气来迎接崭新的一年。这一天，我国城市和农村，都张灯结彩，披上了节日的盛装。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Tm="3000">
        <p14:switch dir="r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146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686271" cy="3431072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179170" y="334062"/>
            <a:ext cx="2012830" cy="4512162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831894" y="4909269"/>
            <a:ext cx="2360106" cy="1411501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586047" y="3094547"/>
            <a:ext cx="4693347" cy="1584545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0" y="5342294"/>
            <a:ext cx="2360106" cy="1411501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54960" y="298079"/>
            <a:ext cx="1192047" cy="1765883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96320" y="76498"/>
            <a:ext cx="873092" cy="1293387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560104" y="76498"/>
            <a:ext cx="1192047" cy="1765883"/>
          </a:xfrm>
          <a:prstGeom prst="rect">
            <a:avLst/>
          </a:prstGeom>
        </p:spPr>
      </p:pic>
      <p:sp>
        <p:nvSpPr>
          <p:cNvPr id="31" name="文本框 30"/>
          <p:cNvSpPr txBox="1"/>
          <p:nvPr/>
        </p:nvSpPr>
        <p:spPr>
          <a:xfrm>
            <a:off x="4686132" y="3300333"/>
            <a:ext cx="2678050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>
              <a:lnSpc>
                <a:spcPct val="150000"/>
              </a:lnSpc>
              <a:defRPr sz="2000">
                <a:solidFill>
                  <a:srgbClr val="FDBF0F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defRPr>
            </a:lvl1pPr>
          </a:lstStyle>
          <a:p>
            <a:pPr>
              <a:defRPr/>
            </a:pPr>
            <a:r>
              <a:rPr lang="zh-CN" altLang="en-US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元旦</a:t>
            </a:r>
            <a:r>
              <a: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的由来</a:t>
            </a:r>
            <a:endParaRPr lang="en-US" altLang="zh-CN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4533" y="375353"/>
            <a:ext cx="2980986" cy="29902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Tm="3000">
        <p14:switch dir="r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500"/>
                            </p:stCondLst>
                            <p:childTnLst>
                              <p:par>
                                <p:cTn id="38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500"/>
                            </p:stCondLst>
                            <p:childTnLst>
                              <p:par>
                                <p:cTn id="44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500"/>
                            </p:stCondLst>
                            <p:childTnLst>
                              <p:par>
                                <p:cTn id="50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8500"/>
                            </p:stCondLst>
                            <p:childTnLst>
                              <p:par>
                                <p:cTn id="54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300" y="15249"/>
            <a:ext cx="12225300" cy="6880199"/>
          </a:xfrm>
          <a:prstGeom prst="rect">
            <a:avLst/>
          </a:prstGeom>
        </p:spPr>
      </p:pic>
      <p:sp>
        <p:nvSpPr>
          <p:cNvPr id="8" name="圆角矩形 7"/>
          <p:cNvSpPr/>
          <p:nvPr/>
        </p:nvSpPr>
        <p:spPr>
          <a:xfrm>
            <a:off x="1254212" y="2176358"/>
            <a:ext cx="3969108" cy="2216710"/>
          </a:xfrm>
          <a:prstGeom prst="roundRect">
            <a:avLst/>
          </a:prstGeom>
          <a:solidFill>
            <a:srgbClr val="E629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4048" y="2377743"/>
            <a:ext cx="3969108" cy="2238178"/>
          </a:xfrm>
          <a:prstGeom prst="rect">
            <a:avLst/>
          </a:prstGeom>
        </p:spPr>
      </p:pic>
      <p:pic>
        <p:nvPicPr>
          <p:cNvPr id="75" name="图片 7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179170" y="-16895"/>
            <a:ext cx="2012830" cy="4512162"/>
          </a:xfrm>
          <a:prstGeom prst="rect">
            <a:avLst/>
          </a:prstGeom>
        </p:spPr>
      </p:pic>
      <p:pic>
        <p:nvPicPr>
          <p:cNvPr id="80" name="图片 7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3489" y="4622142"/>
            <a:ext cx="1809491" cy="2411897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4384" y="163843"/>
            <a:ext cx="4693347" cy="1584545"/>
          </a:xfrm>
          <a:prstGeom prst="rect">
            <a:avLst/>
          </a:prstGeom>
        </p:spPr>
      </p:pic>
      <p:sp>
        <p:nvSpPr>
          <p:cNvPr id="22" name="文本框 21"/>
          <p:cNvSpPr txBox="1"/>
          <p:nvPr/>
        </p:nvSpPr>
        <p:spPr>
          <a:xfrm>
            <a:off x="1383030" y="361315"/>
            <a:ext cx="2547620" cy="91440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>
              <a:lnSpc>
                <a:spcPct val="150000"/>
              </a:lnSpc>
              <a:defRPr sz="2000">
                <a:solidFill>
                  <a:srgbClr val="FDBF0F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defRPr>
            </a:lvl1pPr>
          </a:lstStyle>
          <a:p>
            <a:pPr>
              <a:defRPr/>
            </a:pPr>
            <a:r>
              <a: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元旦的由来</a:t>
            </a:r>
            <a:endParaRPr lang="en-US" altLang="zh-CN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908500" y="2725846"/>
            <a:ext cx="2795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zh-CN" altLang="en-US" sz="4800" b="1" i="1" kern="0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元旦知识知多少？</a:t>
            </a:r>
            <a:endParaRPr lang="zh-CN" altLang="en-US" sz="4800" b="1" i="1" kern="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800626" y="2629979"/>
            <a:ext cx="3969108" cy="2216710"/>
          </a:xfrm>
          <a:prstGeom prst="rect">
            <a:avLst/>
          </a:prstGeom>
          <a:noFill/>
          <a:ln>
            <a:solidFill>
              <a:srgbClr val="E629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Tm="3000">
        <p14:switch dir="r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699"/>
                            </p:stCondLst>
                            <p:childTnLst>
                              <p:par>
                                <p:cTn id="3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699"/>
                            </p:stCondLst>
                            <p:childTnLst>
                              <p:par>
                                <p:cTn id="4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699"/>
                            </p:stCondLst>
                            <p:childTnLst>
                              <p:par>
                                <p:cTn id="5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2" grpId="0"/>
      <p:bldP spid="7" grpId="0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300" y="15249"/>
            <a:ext cx="12225300" cy="6880199"/>
          </a:xfrm>
          <a:prstGeom prst="rect">
            <a:avLst/>
          </a:prstGeom>
        </p:spPr>
      </p:pic>
      <p:pic>
        <p:nvPicPr>
          <p:cNvPr id="75" name="图片 7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179170" y="-16895"/>
            <a:ext cx="2012830" cy="4512162"/>
          </a:xfrm>
          <a:prstGeom prst="rect">
            <a:avLst/>
          </a:prstGeom>
        </p:spPr>
      </p:pic>
      <p:pic>
        <p:nvPicPr>
          <p:cNvPr id="80" name="图片 7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3489" y="4622142"/>
            <a:ext cx="1809491" cy="2411897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4384" y="163843"/>
            <a:ext cx="4693347" cy="1584545"/>
          </a:xfrm>
          <a:prstGeom prst="rect">
            <a:avLst/>
          </a:prstGeom>
        </p:spPr>
      </p:pic>
      <p:sp>
        <p:nvSpPr>
          <p:cNvPr id="22" name="文本框 21"/>
          <p:cNvSpPr txBox="1"/>
          <p:nvPr/>
        </p:nvSpPr>
        <p:spPr>
          <a:xfrm>
            <a:off x="1383030" y="361315"/>
            <a:ext cx="2547620" cy="91440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>
              <a:lnSpc>
                <a:spcPct val="150000"/>
              </a:lnSpc>
              <a:defRPr sz="2000">
                <a:solidFill>
                  <a:srgbClr val="FDBF0F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defRPr>
            </a:lvl1pPr>
          </a:lstStyle>
          <a:p>
            <a:pPr>
              <a:defRPr/>
            </a:pPr>
            <a:r>
              <a: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元旦的由来</a:t>
            </a:r>
            <a:endParaRPr lang="en-US" altLang="zh-CN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泪滴形 22"/>
          <p:cNvSpPr/>
          <p:nvPr/>
        </p:nvSpPr>
        <p:spPr>
          <a:xfrm>
            <a:off x="1999318" y="2038306"/>
            <a:ext cx="1222352" cy="1222352"/>
          </a:xfrm>
          <a:prstGeom prst="ellipse">
            <a:avLst/>
          </a:prstGeom>
          <a:solidFill>
            <a:srgbClr val="E62931">
              <a:alpha val="7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60"/>
          </a:p>
        </p:txBody>
      </p:sp>
      <p:sp>
        <p:nvSpPr>
          <p:cNvPr id="16" name="泪滴形 28"/>
          <p:cNvSpPr/>
          <p:nvPr/>
        </p:nvSpPr>
        <p:spPr>
          <a:xfrm>
            <a:off x="4472762" y="2038306"/>
            <a:ext cx="1222352" cy="1222352"/>
          </a:xfrm>
          <a:prstGeom prst="ellipse">
            <a:avLst/>
          </a:prstGeom>
          <a:solidFill>
            <a:srgbClr val="E62931">
              <a:alpha val="7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60"/>
          </a:p>
        </p:txBody>
      </p:sp>
      <p:sp>
        <p:nvSpPr>
          <p:cNvPr id="19" name="泪滴形 31"/>
          <p:cNvSpPr/>
          <p:nvPr/>
        </p:nvSpPr>
        <p:spPr>
          <a:xfrm>
            <a:off x="7092169" y="2038306"/>
            <a:ext cx="1222352" cy="1222352"/>
          </a:xfrm>
          <a:prstGeom prst="ellipse">
            <a:avLst/>
          </a:prstGeom>
          <a:solidFill>
            <a:srgbClr val="960404">
              <a:alpha val="7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60"/>
          </a:p>
        </p:txBody>
      </p:sp>
      <p:sp>
        <p:nvSpPr>
          <p:cNvPr id="23" name="等于号 22"/>
          <p:cNvSpPr/>
          <p:nvPr/>
        </p:nvSpPr>
        <p:spPr>
          <a:xfrm>
            <a:off x="5942020" y="2150736"/>
            <a:ext cx="903244" cy="903244"/>
          </a:xfrm>
          <a:prstGeom prst="mathEqual">
            <a:avLst>
              <a:gd name="adj1" fmla="val 14631"/>
              <a:gd name="adj2" fmla="val 1176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60">
              <a:solidFill>
                <a:schemeClr val="tx1"/>
              </a:solidFill>
            </a:endParaRPr>
          </a:p>
        </p:txBody>
      </p:sp>
      <p:sp>
        <p:nvSpPr>
          <p:cNvPr id="24" name="加号 23"/>
          <p:cNvSpPr/>
          <p:nvPr/>
        </p:nvSpPr>
        <p:spPr>
          <a:xfrm>
            <a:off x="3346489" y="2101631"/>
            <a:ext cx="1001458" cy="1001458"/>
          </a:xfrm>
          <a:prstGeom prst="mathPlus">
            <a:avLst>
              <a:gd name="adj1" fmla="val 94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60"/>
          </a:p>
        </p:txBody>
      </p:sp>
      <p:sp>
        <p:nvSpPr>
          <p:cNvPr id="25" name="矩形 24"/>
          <p:cNvSpPr/>
          <p:nvPr/>
        </p:nvSpPr>
        <p:spPr>
          <a:xfrm>
            <a:off x="1378041" y="3247542"/>
            <a:ext cx="260153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“元旦”的“元”，指开始，是第一的意思，凡数之始称为“元”；“旦”，象形字，上面的“日”代表太阳，下面的“一”代表地平线。“旦”即太阳从地平线上冉冉升起，象征一日的开始。</a:t>
            </a:r>
            <a:endParaRPr lang="zh-CN" altLang="en-US" sz="12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4291003" y="3247542"/>
            <a:ext cx="160627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ct val="0"/>
              </a:spcBef>
            </a:pPr>
            <a:r>
              <a:rPr lang="zh-CN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人们把“元”和“旦”两个字结合起来，就引申为新年开始的第一天。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Text Box 21"/>
          <p:cNvSpPr txBox="1">
            <a:spLocks noChangeArrowheads="1"/>
          </p:cNvSpPr>
          <p:nvPr/>
        </p:nvSpPr>
        <p:spPr bwMode="auto">
          <a:xfrm>
            <a:off x="6515218" y="3220155"/>
            <a:ext cx="2369712" cy="1479801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lIns="93890" tIns="46945" rIns="93890" bIns="46945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中国元旦历来指的是农（夏、阴）历正月初一。</a:t>
            </a:r>
            <a:endParaRPr lang="zh-CN" altLang="en-US" sz="2000" kern="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276313" y="2235620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元</a:t>
            </a:r>
            <a:endParaRPr lang="zh-CN" altLang="en-US" sz="4000" b="1" dirty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4735124" y="2232900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旦</a:t>
            </a:r>
            <a:endParaRPr lang="zh-CN" altLang="en-US" sz="4000" b="1" dirty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7105758" y="2232900"/>
            <a:ext cx="12137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初一</a:t>
            </a:r>
            <a:endParaRPr lang="zh-CN" altLang="en-US" sz="4000" b="1" dirty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Tm="3000">
        <p14:switch dir="r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 tmFilter="0,0; .5, 1; 1, 1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8699"/>
                            </p:stCondLst>
                            <p:childTnLst>
                              <p:par>
                                <p:cTn id="4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 tmFilter="0,0; .5, 1; 1, 1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699"/>
                            </p:stCondLst>
                            <p:childTnLst>
                              <p:par>
                                <p:cTn id="5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2699"/>
                            </p:stCondLst>
                            <p:childTnLst>
                              <p:par>
                                <p:cTn id="5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1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4699"/>
                            </p:stCondLst>
                            <p:childTnLst>
                              <p:par>
                                <p:cTn id="6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5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6699"/>
                            </p:stCondLst>
                            <p:childTnLst>
                              <p:par>
                                <p:cTn id="6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8699"/>
                            </p:stCondLst>
                            <p:childTnLst>
                              <p:par>
                                <p:cTn id="7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3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0699"/>
                            </p:stCondLst>
                            <p:childTnLst>
                              <p:par>
                                <p:cTn id="7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21199"/>
                            </p:stCondLst>
                            <p:childTnLst>
                              <p:par>
                                <p:cTn id="7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13" grpId="0" animBg="1"/>
      <p:bldP spid="16" grpId="0" animBg="1"/>
      <p:bldP spid="19" grpId="0" animBg="1"/>
      <p:bldP spid="23" grpId="0" animBg="1"/>
      <p:bldP spid="24" grpId="0" animBg="1"/>
      <p:bldP spid="25" grpId="0"/>
      <p:bldP spid="26" grpId="0"/>
      <p:bldP spid="27" grpId="0"/>
      <p:bldP spid="4" grpId="0"/>
      <p:bldP spid="28" grpId="0"/>
      <p:bldP spid="2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300" y="15249"/>
            <a:ext cx="12225300" cy="6880199"/>
          </a:xfrm>
          <a:prstGeom prst="rect">
            <a:avLst/>
          </a:prstGeom>
        </p:spPr>
      </p:pic>
      <p:pic>
        <p:nvPicPr>
          <p:cNvPr id="75" name="图片 7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179170" y="-16895"/>
            <a:ext cx="2012830" cy="4512162"/>
          </a:xfrm>
          <a:prstGeom prst="rect">
            <a:avLst/>
          </a:prstGeom>
        </p:spPr>
      </p:pic>
      <p:pic>
        <p:nvPicPr>
          <p:cNvPr id="80" name="图片 7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3489" y="4622142"/>
            <a:ext cx="1809491" cy="2411897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4384" y="163843"/>
            <a:ext cx="4693347" cy="1584545"/>
          </a:xfrm>
          <a:prstGeom prst="rect">
            <a:avLst/>
          </a:prstGeom>
        </p:spPr>
      </p:pic>
      <p:sp>
        <p:nvSpPr>
          <p:cNvPr id="22" name="文本框 21"/>
          <p:cNvSpPr txBox="1"/>
          <p:nvPr/>
        </p:nvSpPr>
        <p:spPr>
          <a:xfrm>
            <a:off x="1383030" y="361315"/>
            <a:ext cx="2547620" cy="91440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>
              <a:lnSpc>
                <a:spcPct val="150000"/>
              </a:lnSpc>
              <a:defRPr sz="2000">
                <a:solidFill>
                  <a:srgbClr val="FDBF0F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defRPr>
            </a:lvl1pPr>
          </a:lstStyle>
          <a:p>
            <a:pPr>
              <a:defRPr/>
            </a:pPr>
            <a:r>
              <a: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元旦的由来</a:t>
            </a:r>
            <a:endParaRPr lang="en-US" altLang="zh-CN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3504" y="1969217"/>
            <a:ext cx="5680254" cy="2652925"/>
          </a:xfrm>
          <a:prstGeom prst="rect">
            <a:avLst/>
          </a:prstGeom>
        </p:spPr>
      </p:pic>
      <p:sp>
        <p:nvSpPr>
          <p:cNvPr id="3" name="椭圆 2"/>
          <p:cNvSpPr/>
          <p:nvPr/>
        </p:nvSpPr>
        <p:spPr>
          <a:xfrm>
            <a:off x="3585514" y="3976782"/>
            <a:ext cx="345136" cy="345136"/>
          </a:xfrm>
          <a:prstGeom prst="ellipse">
            <a:avLst/>
          </a:prstGeom>
          <a:solidFill>
            <a:srgbClr val="E62931"/>
          </a:solidFill>
          <a:ln>
            <a:solidFill>
              <a:srgbClr val="96040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7498545" y="3984277"/>
            <a:ext cx="345136" cy="345136"/>
          </a:xfrm>
          <a:prstGeom prst="ellipse">
            <a:avLst/>
          </a:prstGeom>
          <a:solidFill>
            <a:srgbClr val="E62931"/>
          </a:solidFill>
          <a:ln>
            <a:solidFill>
              <a:srgbClr val="96040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3774945" y="2968073"/>
            <a:ext cx="397737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"元旦"和"春节"一样吗?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文本框 30" descr="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"/>
          <p:cNvSpPr txBox="1"/>
          <p:nvPr/>
        </p:nvSpPr>
        <p:spPr>
          <a:xfrm>
            <a:off x="1753953" y="4321918"/>
            <a:ext cx="2339102" cy="92910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元旦</a:t>
            </a:r>
            <a:endParaRPr lang="en-US" altLang="zh-CN" sz="2400" b="1" dirty="0" smtClean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楷体_GB2312" pitchFamily="1" charset="-122"/>
                <a:ea typeface="楷体_GB2312" pitchFamily="1" charset="-122"/>
              </a:rPr>
              <a:t>阳历一月一日定为“元旦”</a:t>
            </a:r>
            <a:endParaRPr lang="en-US" altLang="zh-CN" sz="3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文本框 31" descr="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"/>
          <p:cNvSpPr txBox="1"/>
          <p:nvPr/>
        </p:nvSpPr>
        <p:spPr>
          <a:xfrm>
            <a:off x="7660950" y="4311160"/>
            <a:ext cx="2339102" cy="969496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春节</a:t>
            </a:r>
            <a:endParaRPr lang="en-US" altLang="zh-CN" sz="2400" b="1" dirty="0" smtClean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楷体_GB2312" pitchFamily="1" charset="-122"/>
                <a:ea typeface="楷体_GB2312" pitchFamily="1" charset="-122"/>
              </a:rPr>
              <a:t>农历正月初一称为“春节”</a:t>
            </a:r>
            <a:endParaRPr lang="en-US" altLang="zh-CN" sz="3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Tm="3000">
        <p14:switch dir="r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500"/>
                            </p:stCondLst>
                            <p:childTnLst>
                              <p:par>
                                <p:cTn id="5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5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3" grpId="0" animBg="1"/>
      <p:bldP spid="20" grpId="0" animBg="1"/>
      <p:bldP spid="30" grpId="0"/>
      <p:bldP spid="31" grpId="0"/>
      <p:bldP spid="3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300" y="15249"/>
            <a:ext cx="12225300" cy="6880199"/>
          </a:xfrm>
          <a:prstGeom prst="rect">
            <a:avLst/>
          </a:prstGeom>
        </p:spPr>
      </p:pic>
      <p:pic>
        <p:nvPicPr>
          <p:cNvPr id="75" name="图片 7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179170" y="-16895"/>
            <a:ext cx="2012830" cy="4512162"/>
          </a:xfrm>
          <a:prstGeom prst="rect">
            <a:avLst/>
          </a:prstGeom>
        </p:spPr>
      </p:pic>
      <p:pic>
        <p:nvPicPr>
          <p:cNvPr id="80" name="图片 7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3489" y="4622142"/>
            <a:ext cx="1809491" cy="2411897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4384" y="163843"/>
            <a:ext cx="4693347" cy="1584545"/>
          </a:xfrm>
          <a:prstGeom prst="rect">
            <a:avLst/>
          </a:prstGeom>
        </p:spPr>
      </p:pic>
      <p:sp>
        <p:nvSpPr>
          <p:cNvPr id="22" name="文本框 21"/>
          <p:cNvSpPr txBox="1"/>
          <p:nvPr/>
        </p:nvSpPr>
        <p:spPr>
          <a:xfrm>
            <a:off x="1383030" y="361315"/>
            <a:ext cx="2547620" cy="91440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>
              <a:lnSpc>
                <a:spcPct val="150000"/>
              </a:lnSpc>
              <a:defRPr sz="2000">
                <a:solidFill>
                  <a:srgbClr val="FDBF0F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defRPr>
            </a:lvl1pPr>
          </a:lstStyle>
          <a:p>
            <a:pPr>
              <a:defRPr/>
            </a:pPr>
            <a:r>
              <a: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元旦的由来</a:t>
            </a:r>
            <a:endParaRPr lang="en-US" altLang="zh-CN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4" name="Picture 6" descr="https://timgsa.baidu.com/timg?image&amp;quality=80&amp;size=b9999_10000&amp;sec=1513527567477&amp;di=8a335ee71d3a0f328cc1c3ccf16410e2&amp;imgtype=0&amp;src=http%3A%2F%2Fnpic7.fangtoo.com%2Fcn%2Fzixun%2Fzh-chs%2F2017-04%2F25%2F138571-3842967015622430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46" r="4387"/>
          <a:stretch>
            <a:fillRect/>
          </a:stretch>
        </p:blipFill>
        <p:spPr bwMode="auto">
          <a:xfrm>
            <a:off x="1883887" y="3171740"/>
            <a:ext cx="3315345" cy="2476238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5" name="矩形 94"/>
          <p:cNvSpPr/>
          <p:nvPr/>
        </p:nvSpPr>
        <p:spPr>
          <a:xfrm>
            <a:off x="5059598" y="3564261"/>
            <a:ext cx="328006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中国的元旦，据传说起于三皇五帝的之一，距今已有5000多年的历史。</a:t>
            </a:r>
            <a:r>
              <a:rPr lang="en-US" altLang="zh-CN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;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6" name="矩形 95"/>
          <p:cNvSpPr/>
          <p:nvPr/>
        </p:nvSpPr>
        <p:spPr>
          <a:xfrm>
            <a:off x="4092757" y="2110513"/>
            <a:ext cx="433323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28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中国元旦有多少年的历史?</a:t>
            </a:r>
            <a:endParaRPr lang="zh-CN" altLang="en-US" sz="28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102943" y="3213922"/>
            <a:ext cx="103105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600" dirty="0" smtClean="0">
                <a:solidFill>
                  <a:srgbClr val="C00000"/>
                </a:solidFill>
                <a:latin typeface="DFGothic-EB" panose="02010609010101010101" pitchFamily="1" charset="-128"/>
                <a:ea typeface="DFGothic-EB" panose="02010609010101010101" pitchFamily="1" charset="-128"/>
              </a:rPr>
              <a:t>“</a:t>
            </a:r>
            <a:endParaRPr lang="zh-CN" altLang="en-US" sz="6600" dirty="0">
              <a:solidFill>
                <a:srgbClr val="C00000"/>
              </a:solidFill>
              <a:latin typeface="DFGothic-EB" panose="02010609010101010101" pitchFamily="1" charset="-128"/>
              <a:ea typeface="DFGothic-EB" panose="02010609010101010101" pitchFamily="1" charset="-128"/>
            </a:endParaRPr>
          </a:p>
        </p:txBody>
      </p:sp>
      <p:sp>
        <p:nvSpPr>
          <p:cNvPr id="97" name="文本框 96"/>
          <p:cNvSpPr txBox="1"/>
          <p:nvPr/>
        </p:nvSpPr>
        <p:spPr>
          <a:xfrm>
            <a:off x="8228364" y="4360841"/>
            <a:ext cx="103105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600" dirty="0" smtClean="0">
                <a:solidFill>
                  <a:srgbClr val="C00000"/>
                </a:solidFill>
                <a:latin typeface="DFGothic-EB" panose="02010609010101010101" pitchFamily="1" charset="-128"/>
                <a:ea typeface="DFGothic-EB" panose="02010609010101010101" pitchFamily="1" charset="-128"/>
              </a:rPr>
              <a:t>”</a:t>
            </a:r>
            <a:endParaRPr lang="zh-CN" altLang="en-US" sz="6600" dirty="0">
              <a:solidFill>
                <a:srgbClr val="C00000"/>
              </a:solidFill>
              <a:latin typeface="DFGothic-EB" panose="02010609010101010101" pitchFamily="1" charset="-128"/>
              <a:ea typeface="DFGothic-EB" panose="02010609010101010101" pitchFamily="1" charset="-128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Tm="3000">
        <p14:switch dir="r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900" decel="100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500"/>
                            </p:stCondLst>
                            <p:childTnLst>
                              <p:par>
                                <p:cTn id="3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0"/>
                            </p:stCondLst>
                            <p:childTnLst>
                              <p:par>
                                <p:cTn id="42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900" decel="100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000"/>
                            </p:stCondLst>
                            <p:childTnLst>
                              <p:par>
                                <p:cTn id="49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7000"/>
                            </p:stCondLst>
                            <p:childTnLst>
                              <p:par>
                                <p:cTn id="56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900" decel="100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95" grpId="0"/>
      <p:bldP spid="96" grpId="0"/>
      <p:bldP spid="5" grpId="0"/>
      <p:bldP spid="9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146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686271" cy="3431072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179170" y="334062"/>
            <a:ext cx="2012830" cy="4512162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831894" y="4909269"/>
            <a:ext cx="2360106" cy="1411501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28843" y="3094547"/>
            <a:ext cx="5721239" cy="1584545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0" y="5342294"/>
            <a:ext cx="2360106" cy="1411501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54960" y="298079"/>
            <a:ext cx="1192047" cy="1765883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96320" y="76498"/>
            <a:ext cx="873092" cy="1293387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560104" y="76498"/>
            <a:ext cx="1192047" cy="1765883"/>
          </a:xfrm>
          <a:prstGeom prst="rect">
            <a:avLst/>
          </a:prstGeom>
        </p:spPr>
      </p:pic>
      <p:sp>
        <p:nvSpPr>
          <p:cNvPr id="31" name="文本框 30"/>
          <p:cNvSpPr txBox="1"/>
          <p:nvPr/>
        </p:nvSpPr>
        <p:spPr>
          <a:xfrm>
            <a:off x="3788227" y="3300333"/>
            <a:ext cx="4474028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>
              <a:lnSpc>
                <a:spcPct val="150000"/>
              </a:lnSpc>
              <a:defRPr sz="2000">
                <a:solidFill>
                  <a:srgbClr val="FDBF0F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defRPr>
            </a:lvl1pPr>
          </a:lstStyle>
          <a:p>
            <a:pPr>
              <a:defRPr/>
            </a:pPr>
            <a:r>
              <a:rPr lang="zh-CN" altLang="en-US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世界各地元旦的</a:t>
            </a:r>
            <a:r>
              <a: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趣闻</a:t>
            </a:r>
            <a:endParaRPr lang="en-US" altLang="zh-CN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4533" y="375353"/>
            <a:ext cx="2980986" cy="29902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Tm="3000">
        <p14:switch dir="r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500"/>
                            </p:stCondLst>
                            <p:childTnLst>
                              <p:par>
                                <p:cTn id="38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500"/>
                            </p:stCondLst>
                            <p:childTnLst>
                              <p:par>
                                <p:cTn id="44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500"/>
                            </p:stCondLst>
                            <p:childTnLst>
                              <p:par>
                                <p:cTn id="50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8500"/>
                            </p:stCondLst>
                            <p:childTnLst>
                              <p:par>
                                <p:cTn id="54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300" y="15249"/>
            <a:ext cx="12225300" cy="6880199"/>
          </a:xfrm>
          <a:prstGeom prst="rect">
            <a:avLst/>
          </a:prstGeom>
        </p:spPr>
      </p:pic>
      <p:pic>
        <p:nvPicPr>
          <p:cNvPr id="75" name="图片 7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179170" y="-16895"/>
            <a:ext cx="2012830" cy="4512162"/>
          </a:xfrm>
          <a:prstGeom prst="rect">
            <a:avLst/>
          </a:prstGeom>
        </p:spPr>
      </p:pic>
      <p:pic>
        <p:nvPicPr>
          <p:cNvPr id="80" name="图片 7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3489" y="4622142"/>
            <a:ext cx="1809491" cy="2411897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4384" y="163843"/>
            <a:ext cx="5543836" cy="1584545"/>
          </a:xfrm>
          <a:prstGeom prst="rect">
            <a:avLst/>
          </a:prstGeom>
        </p:spPr>
      </p:pic>
      <p:sp>
        <p:nvSpPr>
          <p:cNvPr id="22" name="文本框 21"/>
          <p:cNvSpPr txBox="1"/>
          <p:nvPr/>
        </p:nvSpPr>
        <p:spPr>
          <a:xfrm>
            <a:off x="777717" y="361315"/>
            <a:ext cx="4335190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>
              <a:lnSpc>
                <a:spcPct val="150000"/>
              </a:lnSpc>
              <a:defRPr sz="2000">
                <a:solidFill>
                  <a:srgbClr val="FDBF0F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defRPr>
            </a:lvl1pPr>
          </a:lstStyle>
          <a:p>
            <a:pPr>
              <a:defRPr/>
            </a:pPr>
            <a:r>
              <a:rPr lang="zh-CN" altLang="en-US" sz="3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世界各地元旦的趣闻</a:t>
            </a:r>
            <a:endParaRPr lang="en-US" altLang="zh-CN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8" name="Picture 2" descr="https://timgsa.baidu.com/timg?image&amp;quality=80&amp;size=b9999_10000&amp;sec=1513528304732&amp;di=ba51ddca1800158e2c1fd729f8f7f43e&amp;imgtype=0&amp;src=http%3A%2F%2Fscimg.jb51.net%2Fallimg%2F160218%2F14-16021P94A5951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4682" y="2239186"/>
            <a:ext cx="3795742" cy="2563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矩形标注 15"/>
          <p:cNvSpPr/>
          <p:nvPr/>
        </p:nvSpPr>
        <p:spPr>
          <a:xfrm>
            <a:off x="5821252" y="2239186"/>
            <a:ext cx="2563995" cy="2563997"/>
          </a:xfrm>
          <a:prstGeom prst="wedgeRectCallout">
            <a:avLst/>
          </a:prstGeom>
          <a:solidFill>
            <a:srgbClr val="E62931">
              <a:alpha val="7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60"/>
          </a:p>
        </p:txBody>
      </p:sp>
      <p:sp>
        <p:nvSpPr>
          <p:cNvPr id="19" name="文本框 18" descr="e7d195523061f1c0deeec63e560781cfd59afb0ea006f2a87ABB68BF51EA6619813959095094C18C62A12F549504892A4AAA8C1554C6663626E05CA27F281A14E6983772AFC3FB97135759321DEA3D709AACD122C08E6ED192FFACBB1E1BECB2ED91EE5F1ED7B5B4D639FA608C47C1EEEE0A899CA8C6B4A60DCCA6D3BA80ED4161D4A4778988E171"/>
          <p:cNvSpPr txBox="1"/>
          <p:nvPr/>
        </p:nvSpPr>
        <p:spPr>
          <a:xfrm>
            <a:off x="6113234" y="2491750"/>
            <a:ext cx="1980029" cy="40011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印度元旦的哭声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5562362" y="2891860"/>
            <a:ext cx="3081771" cy="1493133"/>
          </a:xfrm>
          <a:prstGeom prst="ellipse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印度有的地区，元旦早上，家家户户哭声不断，人人脸上涕泪横流。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Tm="3000">
        <p14:switch dir="r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9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16" grpId="0" animBg="1"/>
      <p:bldP spid="19" grpId="0"/>
      <p:bldP spid="2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300" y="15249"/>
            <a:ext cx="12225300" cy="6880199"/>
          </a:xfrm>
          <a:prstGeom prst="rect">
            <a:avLst/>
          </a:prstGeom>
        </p:spPr>
      </p:pic>
      <p:pic>
        <p:nvPicPr>
          <p:cNvPr id="33" name="Picture 2" descr="https://timgsa.baidu.com/timg?image&amp;quality=80&amp;size=b9999_10000&amp;sec=1513528749105&amp;di=de61acc0f8238a5c206fc60d52fa8bb8&amp;imgtype=0&amp;src=http%3A%2F%2Fimg0.ph.126.net%2FfLWykA66-Dwwwe5OEWMCEg%3D%3D%2F318179313683736582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9735" y="2114263"/>
            <a:ext cx="3115502" cy="2198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4" descr="https://timgsa.baidu.com/timg?image&amp;quality=80&amp;size=b9999_10000&amp;sec=1513528821124&amp;di=f74ac5a493f33789be8d4e79386621c4&amp;imgtype=0&amp;src=http%3A%2F%2Fimg.mp.sohu.com%2Fupload%2F20170720%2Fe30d130b7bbc4264be2a70bb3f463852_th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2764" y="2097517"/>
            <a:ext cx="3119689" cy="2230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5" name="图片 7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179170" y="-16895"/>
            <a:ext cx="2012830" cy="4512162"/>
          </a:xfrm>
          <a:prstGeom prst="rect">
            <a:avLst/>
          </a:prstGeom>
        </p:spPr>
      </p:pic>
      <p:pic>
        <p:nvPicPr>
          <p:cNvPr id="80" name="图片 7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3489" y="4622142"/>
            <a:ext cx="1809491" cy="2411897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4384" y="163843"/>
            <a:ext cx="5543836" cy="1584545"/>
          </a:xfrm>
          <a:prstGeom prst="rect">
            <a:avLst/>
          </a:prstGeom>
        </p:spPr>
      </p:pic>
      <p:sp>
        <p:nvSpPr>
          <p:cNvPr id="22" name="文本框 21"/>
          <p:cNvSpPr txBox="1"/>
          <p:nvPr/>
        </p:nvSpPr>
        <p:spPr>
          <a:xfrm>
            <a:off x="777717" y="361315"/>
            <a:ext cx="4335190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>
              <a:lnSpc>
                <a:spcPct val="150000"/>
              </a:lnSpc>
              <a:defRPr sz="2000">
                <a:solidFill>
                  <a:srgbClr val="FDBF0F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defRPr>
            </a:lvl1pPr>
          </a:lstStyle>
          <a:p>
            <a:pPr>
              <a:defRPr/>
            </a:pPr>
            <a:r>
              <a:rPr lang="zh-CN" altLang="en-US" sz="3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世界各地元旦的趣闻</a:t>
            </a:r>
            <a:endParaRPr lang="en-US" altLang="zh-CN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2087317" y="4426242"/>
            <a:ext cx="326116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在新年第一天，泰国人都在窗台、门口端放一盆清水，家家户户都要到郊外江河中去进行新年沐浴。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2087317" y="4441240"/>
            <a:ext cx="3095136" cy="1184838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4017" tIns="32009" rIns="64017" bIns="32009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070"/>
          </a:p>
        </p:txBody>
      </p:sp>
      <p:sp>
        <p:nvSpPr>
          <p:cNvPr id="27" name="文本框 26"/>
          <p:cNvSpPr txBox="1"/>
          <p:nvPr/>
        </p:nvSpPr>
        <p:spPr>
          <a:xfrm>
            <a:off x="2924852" y="3469755"/>
            <a:ext cx="2257601" cy="400110"/>
          </a:xfrm>
          <a:prstGeom prst="rect">
            <a:avLst/>
          </a:prstGeom>
          <a:solidFill>
            <a:srgbClr val="E62931">
              <a:alpha val="78000"/>
            </a:srgbClr>
          </a:solidFill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泰国：泼水元旦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5400100" y="4426242"/>
            <a:ext cx="3261161" cy="11676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zh-CN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元旦前夜，人们在广场上竖起高大的圣诞树，搭起舞台。市民们一边烧着焰火，一边载歌载舞。农村人拉着木犁，上面装饰着各种彩花，庆祝新年。</a:t>
            </a:r>
            <a:endParaRPr lang="zh-CN" altLang="zh-CN" sz="1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5400100" y="4441240"/>
            <a:ext cx="3095136" cy="1184838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4017" tIns="32009" rIns="64017" bIns="32009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070"/>
          </a:p>
        </p:txBody>
      </p:sp>
      <p:sp>
        <p:nvSpPr>
          <p:cNvPr id="31" name="文本框 30"/>
          <p:cNvSpPr txBox="1"/>
          <p:nvPr/>
        </p:nvSpPr>
        <p:spPr>
          <a:xfrm>
            <a:off x="6237635" y="3469755"/>
            <a:ext cx="2257601" cy="400110"/>
          </a:xfrm>
          <a:prstGeom prst="rect">
            <a:avLst/>
          </a:prstGeom>
          <a:solidFill>
            <a:srgbClr val="E62931">
              <a:alpha val="78000"/>
            </a:srgbClr>
          </a:solidFill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罗马尼亚</a:t>
            </a:r>
            <a:endParaRPr lang="zh-CN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Tm="3000">
        <p14:switch dir="r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800" decel="100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800" decel="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800" decel="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800" decel="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500"/>
                            </p:stCondLst>
                            <p:childTnLst>
                              <p:par>
                                <p:cTn id="40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800" decel="100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800" decel="100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800" decel="100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800" decel="100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 tmFilter="0,0; .5, 1; 1, 1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699"/>
                            </p:stCondLst>
                            <p:childTnLst>
                              <p:par>
                                <p:cTn id="6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 tmFilter="0,0; .5, 1; 1, 1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2399"/>
                            </p:stCondLst>
                            <p:childTnLst>
                              <p:par>
                                <p:cTn id="7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2899"/>
                            </p:stCondLst>
                            <p:childTnLst>
                              <p:par>
                                <p:cTn id="7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4" grpId="0"/>
      <p:bldP spid="25" grpId="0" animBg="1"/>
      <p:bldP spid="27" grpId="0" animBg="1"/>
      <p:bldP spid="28" grpId="0"/>
      <p:bldP spid="29" grpId="0" animBg="1"/>
      <p:bldP spid="3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300" y="15249"/>
            <a:ext cx="12225300" cy="6880199"/>
          </a:xfrm>
          <a:prstGeom prst="rect">
            <a:avLst/>
          </a:prstGeom>
        </p:spPr>
      </p:pic>
      <p:sp>
        <p:nvSpPr>
          <p:cNvPr id="3" name="圆角矩形 2"/>
          <p:cNvSpPr/>
          <p:nvPr/>
        </p:nvSpPr>
        <p:spPr>
          <a:xfrm>
            <a:off x="2192980" y="3613652"/>
            <a:ext cx="1896552" cy="1241683"/>
          </a:xfrm>
          <a:prstGeom prst="roundRect">
            <a:avLst/>
          </a:prstGeom>
          <a:solidFill>
            <a:srgbClr val="E629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5" name="图片 7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179170" y="-16895"/>
            <a:ext cx="2012830" cy="4512162"/>
          </a:xfrm>
          <a:prstGeom prst="rect">
            <a:avLst/>
          </a:prstGeom>
        </p:spPr>
      </p:pic>
      <p:pic>
        <p:nvPicPr>
          <p:cNvPr id="80" name="图片 7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3489" y="4622142"/>
            <a:ext cx="1809491" cy="2411897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4384" y="163843"/>
            <a:ext cx="5543836" cy="1584545"/>
          </a:xfrm>
          <a:prstGeom prst="rect">
            <a:avLst/>
          </a:prstGeom>
        </p:spPr>
      </p:pic>
      <p:sp>
        <p:nvSpPr>
          <p:cNvPr id="22" name="文本框 21"/>
          <p:cNvSpPr txBox="1"/>
          <p:nvPr/>
        </p:nvSpPr>
        <p:spPr>
          <a:xfrm>
            <a:off x="777717" y="361315"/>
            <a:ext cx="4335190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>
              <a:lnSpc>
                <a:spcPct val="150000"/>
              </a:lnSpc>
              <a:defRPr sz="2000">
                <a:solidFill>
                  <a:srgbClr val="FDBF0F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defRPr>
            </a:lvl1pPr>
          </a:lstStyle>
          <a:p>
            <a:pPr>
              <a:defRPr/>
            </a:pPr>
            <a:r>
              <a:rPr lang="zh-CN" altLang="en-US" sz="3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世界各地元旦的趣闻</a:t>
            </a:r>
            <a:endParaRPr lang="en-US" altLang="zh-CN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4" name="Picture 8" descr="https://timgsa.baidu.com/timg?image&amp;quality=80&amp;size=b9999_10000&amp;sec=1513529436812&amp;di=529cc9cb1efb66c6e68095c02555291c&amp;imgtype=0&amp;src=http%3A%2F%2Fa.hiphotos.baidu.com%2Fimage%2Fpic%2Fitem%2F024f78f0f736afc3292d9483b919ebc4b745123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2980" y="2543900"/>
            <a:ext cx="1896552" cy="1185345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6" descr="https://timgsa.baidu.com/timg?image&amp;quality=80&amp;size=b9999_10000&amp;sec=1513529373474&amp;di=d946ffc6a5c5ee5aa2fe7951b1bfd408&amp;imgtype=0&amp;src=http%3A%2F%2Fd.hiphotos.baidu.com%2Fimage%2Fcrop%253D0%252C0%252C640%252C358%2Fsign%3De278db59c3177f3e047ba64d4dff17f7%2F314e251f95cad1c89436b5c8753e6709c83d514b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9532" y="3729245"/>
            <a:ext cx="2009533" cy="1124083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5558" y="3729245"/>
            <a:ext cx="1339469" cy="1202844"/>
          </a:xfrm>
          <a:prstGeom prst="rect">
            <a:avLst/>
          </a:prstGeom>
        </p:spPr>
      </p:pic>
      <p:sp>
        <p:nvSpPr>
          <p:cNvPr id="17" name="TextBox 9"/>
          <p:cNvSpPr txBox="1"/>
          <p:nvPr/>
        </p:nvSpPr>
        <p:spPr>
          <a:xfrm>
            <a:off x="6315812" y="4416777"/>
            <a:ext cx="1936794" cy="438543"/>
          </a:xfrm>
          <a:prstGeom prst="rect">
            <a:avLst/>
          </a:prstGeom>
          <a:noFill/>
        </p:spPr>
        <p:txBody>
          <a:bodyPr wrap="square" lIns="68541" tIns="34271" rIns="68541" bIns="34271" rtlCol="0">
            <a:spAutoFit/>
          </a:bodyPr>
          <a:lstStyle/>
          <a:p>
            <a:pPr algn="dist"/>
            <a:r>
              <a:rPr lang="zh-CN" altLang="en-US" sz="24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健身元旦</a:t>
            </a:r>
            <a:endParaRPr lang="zh-CN" altLang="en-US" sz="24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TextBox 10"/>
          <p:cNvSpPr txBox="1"/>
          <p:nvPr/>
        </p:nvSpPr>
        <p:spPr>
          <a:xfrm>
            <a:off x="4089532" y="2579547"/>
            <a:ext cx="4475928" cy="1006071"/>
          </a:xfrm>
          <a:prstGeom prst="rect">
            <a:avLst/>
          </a:prstGeom>
          <a:noFill/>
        </p:spPr>
        <p:txBody>
          <a:bodyPr wrap="square" lIns="68541" tIns="34271" rIns="68541" bIns="34271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瑞士人有元旦健身的习惯，他们有的成群结队去爬山，站在山顶面对冰天雪地，大声歌唱美好的生活；有的在山林中沿着长长的雪道滑雪，仿佛在寻找幸福之路；有的举行踩高跷比赛，男女老幼齐上阵，互祝身体健康。以健身来迎接新一年的到来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Tm="3000">
        <p14:switch dir="r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500"/>
                            </p:stCondLst>
                            <p:childTnLst>
                              <p:par>
                                <p:cTn id="38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9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000"/>
                            </p:stCondLst>
                            <p:childTnLst>
                              <p:par>
                                <p:cTn id="4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500"/>
                            </p:stCondLst>
                            <p:childTnLst>
                              <p:par>
                                <p:cTn id="5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8500"/>
                            </p:stCondLst>
                            <p:childTnLst>
                              <p:par>
                                <p:cTn id="5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2" grpId="0"/>
      <p:bldP spid="17" grpId="0"/>
      <p:bldP spid="2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300" y="15249"/>
            <a:ext cx="12225300" cy="6880199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5663" y="2616463"/>
            <a:ext cx="4292788" cy="2891939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3185" y="2749801"/>
            <a:ext cx="3151163" cy="2031247"/>
          </a:xfrm>
          <a:prstGeom prst="rect">
            <a:avLst/>
          </a:prstGeom>
        </p:spPr>
      </p:pic>
      <p:pic>
        <p:nvPicPr>
          <p:cNvPr id="75" name="图片 7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179170" y="-16895"/>
            <a:ext cx="2012830" cy="4512162"/>
          </a:xfrm>
          <a:prstGeom prst="rect">
            <a:avLst/>
          </a:prstGeom>
        </p:spPr>
      </p:pic>
      <p:pic>
        <p:nvPicPr>
          <p:cNvPr id="80" name="图片 7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3489" y="4622142"/>
            <a:ext cx="1809491" cy="2411897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4384" y="163843"/>
            <a:ext cx="5543836" cy="1584545"/>
          </a:xfrm>
          <a:prstGeom prst="rect">
            <a:avLst/>
          </a:prstGeom>
        </p:spPr>
      </p:pic>
      <p:sp>
        <p:nvSpPr>
          <p:cNvPr id="22" name="文本框 21"/>
          <p:cNvSpPr txBox="1"/>
          <p:nvPr/>
        </p:nvSpPr>
        <p:spPr>
          <a:xfrm>
            <a:off x="777717" y="361315"/>
            <a:ext cx="4335190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>
              <a:lnSpc>
                <a:spcPct val="150000"/>
              </a:lnSpc>
              <a:defRPr sz="2000">
                <a:solidFill>
                  <a:srgbClr val="FDBF0F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defRPr>
            </a:lvl1pPr>
          </a:lstStyle>
          <a:p>
            <a:pPr>
              <a:defRPr/>
            </a:pPr>
            <a:r>
              <a:rPr lang="zh-CN" altLang="en-US" sz="3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世界各地元旦的趣闻</a:t>
            </a:r>
            <a:endParaRPr lang="en-US" altLang="zh-CN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262191" y="2956345"/>
            <a:ext cx="103105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600" dirty="0" smtClean="0">
                <a:solidFill>
                  <a:srgbClr val="C00000"/>
                </a:solidFill>
                <a:latin typeface="DFGothic-EB" panose="02010609010101010101" pitchFamily="1" charset="-128"/>
                <a:ea typeface="DFGothic-EB" panose="02010609010101010101" pitchFamily="1" charset="-128"/>
              </a:rPr>
              <a:t>“</a:t>
            </a:r>
            <a:endParaRPr lang="zh-CN" altLang="en-US" sz="6600" dirty="0">
              <a:solidFill>
                <a:srgbClr val="C00000"/>
              </a:solidFill>
              <a:latin typeface="DFGothic-EB" panose="02010609010101010101" pitchFamily="1" charset="-128"/>
              <a:ea typeface="DFGothic-EB" panose="02010609010101010101" pitchFamily="1" charset="-128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4387612" y="4103264"/>
            <a:ext cx="103105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600" dirty="0" smtClean="0">
                <a:solidFill>
                  <a:srgbClr val="C00000"/>
                </a:solidFill>
                <a:latin typeface="DFGothic-EB" panose="02010609010101010101" pitchFamily="1" charset="-128"/>
                <a:ea typeface="DFGothic-EB" panose="02010609010101010101" pitchFamily="1" charset="-128"/>
              </a:rPr>
              <a:t>”</a:t>
            </a:r>
            <a:endParaRPr lang="zh-CN" altLang="en-US" sz="6600" dirty="0">
              <a:solidFill>
                <a:srgbClr val="C00000"/>
              </a:solidFill>
              <a:latin typeface="DFGothic-EB" panose="02010609010101010101" pitchFamily="1" charset="-128"/>
              <a:ea typeface="DFGothic-EB" panose="02010609010101010101" pitchFamily="1" charset="-128"/>
            </a:endParaRPr>
          </a:p>
        </p:txBody>
      </p:sp>
      <p:sp>
        <p:nvSpPr>
          <p:cNvPr id="25" name="PA_矩形 75"/>
          <p:cNvSpPr/>
          <p:nvPr>
            <p:custDataLst>
              <p:tags r:id="rId7"/>
            </p:custDataLst>
          </p:nvPr>
        </p:nvSpPr>
        <p:spPr>
          <a:xfrm>
            <a:off x="1450080" y="3208352"/>
            <a:ext cx="3151822" cy="170816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巴西人在元旦这天，高举火把，蜂拥登山。巴西农村有一个独特的风俗习惯——便是互相揪耳，人们在元旦见面时，一定要相互使劲揪住对方的耳朵，表示祝福。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870063" y="2297261"/>
            <a:ext cx="443877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rgbClr val="E6293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巴西：揪耳元旦</a:t>
            </a:r>
            <a:endParaRPr lang="zh-CN" altLang="en-US" sz="2800" b="1" dirty="0" smtClean="0">
              <a:solidFill>
                <a:srgbClr val="E6293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zh-CN" altLang="en-US" sz="2800" b="1" dirty="0">
              <a:solidFill>
                <a:srgbClr val="E6293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Tm="3000">
        <p14:switch dir="r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9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9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000"/>
                            </p:stCondLst>
                            <p:childTnLst>
                              <p:par>
                                <p:cTn id="64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9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0" grpId="0"/>
      <p:bldP spid="24" grpId="0"/>
      <p:bldP spid="25" grpId="0"/>
      <p:bldP spid="2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300" y="15249"/>
            <a:ext cx="12225300" cy="6880199"/>
          </a:xfrm>
          <a:prstGeom prst="rect">
            <a:avLst/>
          </a:prstGeom>
        </p:spPr>
      </p:pic>
      <p:pic>
        <p:nvPicPr>
          <p:cNvPr id="48" name="图片 4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82277" y="1910813"/>
            <a:ext cx="1503269" cy="1470892"/>
          </a:xfrm>
          <a:prstGeom prst="ellipse">
            <a:avLst/>
          </a:prstGeom>
          <a:ln>
            <a:solidFill>
              <a:srgbClr val="E62931"/>
            </a:solidFill>
          </a:ln>
        </p:spPr>
      </p:pic>
      <p:pic>
        <p:nvPicPr>
          <p:cNvPr id="50" name="图片 4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8235" y="1584219"/>
            <a:ext cx="1557785" cy="1520943"/>
          </a:xfrm>
          <a:prstGeom prst="ellipse">
            <a:avLst/>
          </a:prstGeom>
          <a:ln>
            <a:solidFill>
              <a:srgbClr val="E62931"/>
            </a:solidFill>
          </a:ln>
        </p:spPr>
      </p:pic>
      <p:pic>
        <p:nvPicPr>
          <p:cNvPr id="49" name="图片 4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443187" y="2278537"/>
            <a:ext cx="1437087" cy="1456777"/>
          </a:xfrm>
          <a:prstGeom prst="ellipse">
            <a:avLst/>
          </a:prstGeom>
          <a:ln>
            <a:solidFill>
              <a:srgbClr val="E62931"/>
            </a:solidFill>
          </a:ln>
        </p:spPr>
      </p:pic>
      <p:pic>
        <p:nvPicPr>
          <p:cNvPr id="75" name="图片 7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179170" y="-16895"/>
            <a:ext cx="2012830" cy="4512162"/>
          </a:xfrm>
          <a:prstGeom prst="rect">
            <a:avLst/>
          </a:prstGeom>
        </p:spPr>
      </p:pic>
      <p:pic>
        <p:nvPicPr>
          <p:cNvPr id="80" name="图片 7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3489" y="4622142"/>
            <a:ext cx="1809491" cy="2411897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4384" y="163843"/>
            <a:ext cx="5543836" cy="1584545"/>
          </a:xfrm>
          <a:prstGeom prst="rect">
            <a:avLst/>
          </a:prstGeom>
        </p:spPr>
      </p:pic>
      <p:sp>
        <p:nvSpPr>
          <p:cNvPr id="22" name="文本框 21"/>
          <p:cNvSpPr txBox="1"/>
          <p:nvPr/>
        </p:nvSpPr>
        <p:spPr>
          <a:xfrm>
            <a:off x="777717" y="361315"/>
            <a:ext cx="4335190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>
              <a:lnSpc>
                <a:spcPct val="150000"/>
              </a:lnSpc>
              <a:defRPr sz="2000">
                <a:solidFill>
                  <a:srgbClr val="FDBF0F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defRPr>
            </a:lvl1pPr>
          </a:lstStyle>
          <a:p>
            <a:pPr>
              <a:defRPr/>
            </a:pPr>
            <a:r>
              <a:rPr lang="zh-CN" altLang="en-US" sz="3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世界各地元旦的趣闻</a:t>
            </a:r>
            <a:endParaRPr lang="en-US" altLang="zh-CN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4" name="直接连接符 13"/>
          <p:cNvCxnSpPr/>
          <p:nvPr/>
        </p:nvCxnSpPr>
        <p:spPr>
          <a:xfrm flipV="1">
            <a:off x="2533650" y="3694899"/>
            <a:ext cx="0" cy="647700"/>
          </a:xfrm>
          <a:prstGeom prst="line">
            <a:avLst/>
          </a:prstGeom>
          <a:ln w="38100">
            <a:solidFill>
              <a:srgbClr val="E62931"/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 flipV="1">
            <a:off x="4739082" y="3409149"/>
            <a:ext cx="0" cy="933450"/>
          </a:xfrm>
          <a:prstGeom prst="line">
            <a:avLst/>
          </a:prstGeom>
          <a:ln w="38100">
            <a:solidFill>
              <a:srgbClr val="E62931"/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 flipV="1">
            <a:off x="7139382" y="3999699"/>
            <a:ext cx="0" cy="342900"/>
          </a:xfrm>
          <a:prstGeom prst="line">
            <a:avLst/>
          </a:prstGeom>
          <a:ln w="38100">
            <a:solidFill>
              <a:srgbClr val="E62931"/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PA_矩形 75"/>
          <p:cNvSpPr/>
          <p:nvPr>
            <p:custDataLst>
              <p:tags r:id="rId8"/>
            </p:custDataLst>
          </p:nvPr>
        </p:nvSpPr>
        <p:spPr>
          <a:xfrm>
            <a:off x="2609769" y="5186072"/>
            <a:ext cx="5116994" cy="81253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元旦时，家家都要做一个大蛋糕，里面放一枚银币。主人将蛋糕切若干块，分给家人或来访的亲朋好友。谁吃到带有银币的那块蛋糕，谁就成了新年最幸运的人，大家都向他祝贺。</a:t>
            </a:r>
            <a:endParaRPr lang="zh-CN" altLang="en-US" sz="12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PA_文本框 74"/>
          <p:cNvSpPr txBox="1"/>
          <p:nvPr>
            <p:custDataLst>
              <p:tags r:id="rId9"/>
            </p:custDataLst>
          </p:nvPr>
        </p:nvSpPr>
        <p:spPr>
          <a:xfrm>
            <a:off x="3187206" y="4455607"/>
            <a:ext cx="3532925" cy="5810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zh-CN" altLang="en-US" sz="2400" b="1" dirty="0" smtClean="0">
                <a:solidFill>
                  <a:srgbClr val="E6293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希腊：</a:t>
            </a:r>
            <a:r>
              <a:rPr lang="zh-CN" altLang="en-US" sz="2400" dirty="0" smtClean="0">
                <a:solidFill>
                  <a:srgbClr val="E6293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蛋糕元旦</a:t>
            </a:r>
            <a:endParaRPr lang="zh-CN" altLang="en-US" sz="2400" dirty="0">
              <a:solidFill>
                <a:srgbClr val="E6293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Tm="3000">
        <p14:switch dir="r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500"/>
                            </p:stCondLst>
                            <p:childTnLst>
                              <p:par>
                                <p:cTn id="3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500"/>
                            </p:stCondLst>
                            <p:childTnLst>
                              <p:par>
                                <p:cTn id="3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1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" presetClass="entr" presetSubtype="2" decel="100000" fill="hold" grpId="0" nodeType="withEffect">
                                  <p:stCondLst>
                                    <p:cond delay="100"/>
                                  </p:stCondLst>
                                  <p:iterate type="lt">
                                    <p:tmPct val="7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9000"/>
                            </p:stCondLst>
                            <p:childTnLst>
                              <p:par>
                                <p:cTn id="5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0"/>
                            </p:stCondLst>
                            <p:childTnLst>
                              <p:par>
                                <p:cTn id="5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1000"/>
                            </p:stCondLst>
                            <p:childTnLst>
                              <p:par>
                                <p:cTn id="6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51" grpId="0"/>
      <p:bldP spid="5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300" y="15249"/>
            <a:ext cx="12225300" cy="6880199"/>
          </a:xfrm>
          <a:prstGeom prst="rect">
            <a:avLst/>
          </a:prstGeom>
        </p:spPr>
      </p:pic>
      <p:sp>
        <p:nvSpPr>
          <p:cNvPr id="2" name="椭圆 1"/>
          <p:cNvSpPr/>
          <p:nvPr/>
        </p:nvSpPr>
        <p:spPr>
          <a:xfrm>
            <a:off x="5589431" y="1931831"/>
            <a:ext cx="3013657" cy="3013657"/>
          </a:xfrm>
          <a:prstGeom prst="ellipse">
            <a:avLst/>
          </a:prstGeom>
          <a:solidFill>
            <a:srgbClr val="E62931"/>
          </a:solidFill>
          <a:ln>
            <a:solidFill>
              <a:srgbClr val="E629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5" name="图片 7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179170" y="-16895"/>
            <a:ext cx="2012830" cy="4512162"/>
          </a:xfrm>
          <a:prstGeom prst="rect">
            <a:avLst/>
          </a:prstGeom>
        </p:spPr>
      </p:pic>
      <p:pic>
        <p:nvPicPr>
          <p:cNvPr id="80" name="图片 7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3489" y="4622142"/>
            <a:ext cx="1809491" cy="2411897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4384" y="163843"/>
            <a:ext cx="5543836" cy="1584545"/>
          </a:xfrm>
          <a:prstGeom prst="rect">
            <a:avLst/>
          </a:prstGeom>
        </p:spPr>
      </p:pic>
      <p:sp>
        <p:nvSpPr>
          <p:cNvPr id="22" name="文本框 21"/>
          <p:cNvSpPr txBox="1"/>
          <p:nvPr/>
        </p:nvSpPr>
        <p:spPr>
          <a:xfrm>
            <a:off x="777717" y="361315"/>
            <a:ext cx="4335190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>
              <a:lnSpc>
                <a:spcPct val="150000"/>
              </a:lnSpc>
              <a:defRPr sz="2000">
                <a:solidFill>
                  <a:srgbClr val="FDBF0F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defRPr>
            </a:lvl1pPr>
          </a:lstStyle>
          <a:p>
            <a:pPr>
              <a:defRPr/>
            </a:pPr>
            <a:r>
              <a:rPr lang="zh-CN" altLang="en-US" sz="3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世界各地元旦的趣闻</a:t>
            </a:r>
            <a:endParaRPr lang="en-US" altLang="zh-CN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7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6577" y="2050609"/>
            <a:ext cx="2831825" cy="2809477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" name="椭圆 2"/>
          <p:cNvSpPr/>
          <p:nvPr/>
        </p:nvSpPr>
        <p:spPr>
          <a:xfrm>
            <a:off x="6079350" y="4275786"/>
            <a:ext cx="584300" cy="584300"/>
          </a:xfrm>
          <a:prstGeom prst="ellipse">
            <a:avLst/>
          </a:prstGeom>
          <a:solidFill>
            <a:srgbClr val="E629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47"/>
          <p:cNvSpPr>
            <a:spLocks noChangeArrowheads="1"/>
          </p:cNvSpPr>
          <p:nvPr/>
        </p:nvSpPr>
        <p:spPr bwMode="auto">
          <a:xfrm>
            <a:off x="1380920" y="3019579"/>
            <a:ext cx="3956072" cy="1708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hlink"/>
                </a:solidFill>
              </a:rPr>
              <a:t>　　</a:t>
            </a:r>
            <a:r>
              <a:rPr lang="zh-CN" altLang="en-US" sz="1400" dirty="0" smtClean="0"/>
              <a:t>丹麦</a:t>
            </a:r>
            <a:r>
              <a:rPr lang="zh-CN" altLang="en-US" sz="1400" dirty="0"/>
              <a:t>人在元旦前夜，家家户户都要将平时打碎的杯盘碎片收集起来，待夜深人静时偷偷地送至朋友家的门前。元旦的早晨，如果谁家门前堆放的碎片越多，则说明他家的朋友越多，新年一定很幸运。 　　</a:t>
            </a:r>
            <a:endParaRPr lang="zh-CN" altLang="en-US" sz="1400" dirty="0"/>
          </a:p>
        </p:txBody>
      </p:sp>
      <p:sp>
        <p:nvSpPr>
          <p:cNvPr id="19" name="文本框 18" descr="e7d195523061f1c0deeec63e560781cfd59afb0ea006f2a87ABB68BF51EA6619813959095094C18C62A12F549504892A4AAA8C1554C6663626E05CA27F281A14E6983772AFC3FB97135759321DEA3D709AACD122C08E6ED192FFACBB1E1BECB2ED91EE5F1ED7B5B4D639FA608C47C1EEEE0A899CA8C6B4A60DCCA6D3BA80ED4161D4A4778988E171"/>
          <p:cNvSpPr txBox="1"/>
          <p:nvPr/>
        </p:nvSpPr>
        <p:spPr>
          <a:xfrm>
            <a:off x="1819135" y="2370581"/>
            <a:ext cx="3262432" cy="46166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solidFill>
                  <a:srgbClr val="E6293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丹麦：杯盘碎片送朋友</a:t>
            </a:r>
            <a:endParaRPr lang="en-US" altLang="zh-CN" sz="2400" b="1" dirty="0">
              <a:solidFill>
                <a:srgbClr val="E6293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Kartika" panose="02020503030404060203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Tm="3000">
        <p14:switch dir="r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000"/>
                            </p:stCondLst>
                            <p:childTnLst>
                              <p:par>
                                <p:cTn id="3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8000"/>
                            </p:stCondLst>
                            <p:childTnLst>
                              <p:par>
                                <p:cTn id="4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0"/>
                            </p:stCondLst>
                            <p:childTnLst>
                              <p:par>
                                <p:cTn id="4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2" grpId="0"/>
      <p:bldP spid="3" grpId="0" animBg="1"/>
      <p:bldP spid="18" grpId="0"/>
      <p:bldP spid="1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300" y="15249"/>
            <a:ext cx="12225300" cy="6880199"/>
          </a:xfrm>
          <a:prstGeom prst="rect">
            <a:avLst/>
          </a:prstGeom>
        </p:spPr>
      </p:pic>
      <p:pic>
        <p:nvPicPr>
          <p:cNvPr id="75" name="图片 7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179170" y="-16895"/>
            <a:ext cx="2012830" cy="4512162"/>
          </a:xfrm>
          <a:prstGeom prst="rect">
            <a:avLst/>
          </a:prstGeom>
        </p:spPr>
      </p:pic>
      <p:pic>
        <p:nvPicPr>
          <p:cNvPr id="80" name="图片 7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3489" y="4622142"/>
            <a:ext cx="1809491" cy="2411897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4384" y="163843"/>
            <a:ext cx="5543836" cy="1584545"/>
          </a:xfrm>
          <a:prstGeom prst="rect">
            <a:avLst/>
          </a:prstGeom>
        </p:spPr>
      </p:pic>
      <p:sp>
        <p:nvSpPr>
          <p:cNvPr id="22" name="文本框 21"/>
          <p:cNvSpPr txBox="1"/>
          <p:nvPr/>
        </p:nvSpPr>
        <p:spPr>
          <a:xfrm>
            <a:off x="777717" y="361315"/>
            <a:ext cx="4335190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>
              <a:lnSpc>
                <a:spcPct val="150000"/>
              </a:lnSpc>
              <a:defRPr sz="2000">
                <a:solidFill>
                  <a:srgbClr val="FDBF0F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defRPr>
            </a:lvl1pPr>
          </a:lstStyle>
          <a:p>
            <a:pPr>
              <a:defRPr/>
            </a:pPr>
            <a:r>
              <a:rPr lang="zh-CN" altLang="en-US" sz="3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世界各地元旦的趣闻</a:t>
            </a:r>
            <a:endParaRPr lang="en-US" altLang="zh-CN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3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657" y="1896982"/>
            <a:ext cx="3524250" cy="3097319"/>
          </a:xfrm>
          <a:prstGeom prst="cloudCallou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4" name="文本框 13" descr="e7d195523061f1c0deeec63e560781cfd59afb0ea006f2a87ABB68BF51EA6619813959095094C18C62A12F549504892A4AAA8C1554C6663626E05CA27F281A14E6983772AFC3FB97135759321DEA3D709AACD122C08E6ED192FFACBB1E1BECB2ED91EE5F1ED7B5B4D639FA608C47C1EEEE0A899CA8C6B4A60DCCA6D3BA80ED4161D4A4778988E171"/>
          <p:cNvSpPr txBox="1"/>
          <p:nvPr/>
        </p:nvSpPr>
        <p:spPr>
          <a:xfrm>
            <a:off x="5048513" y="2354267"/>
            <a:ext cx="4008643" cy="83099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200" b="1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法国</a:t>
            </a:r>
            <a:r>
              <a:rPr lang="en-US" altLang="zh-CN" sz="3200" b="1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400" b="1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喝光余酒交好运</a:t>
            </a:r>
            <a:endParaRPr lang="en-US" altLang="zh-CN" sz="24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Kartika" panose="02020503030404060203" pitchFamily="18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333851" y="3394908"/>
            <a:ext cx="385078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法国人在新年到来之前，各家一定要把家中的余酒全部喝光，以致许多人喝得大醉。他们认为，元旦时如果家中还有剩余的酒，新一年里交厄运。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Tm="3000">
        <p14:switch dir="r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000"/>
                            </p:stCondLst>
                            <p:childTnLst>
                              <p:par>
                                <p:cTn id="3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14" grpId="0"/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300" y="15249"/>
            <a:ext cx="12225300" cy="6880199"/>
          </a:xfrm>
          <a:prstGeom prst="rect">
            <a:avLst/>
          </a:prstGeom>
        </p:spPr>
      </p:pic>
      <p:pic>
        <p:nvPicPr>
          <p:cNvPr id="75" name="图片 7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179170" y="-16895"/>
            <a:ext cx="2012830" cy="4512162"/>
          </a:xfrm>
          <a:prstGeom prst="rect">
            <a:avLst/>
          </a:prstGeom>
        </p:spPr>
      </p:pic>
      <p:pic>
        <p:nvPicPr>
          <p:cNvPr id="80" name="图片 7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3489" y="4622142"/>
            <a:ext cx="1809491" cy="2411897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4384" y="163843"/>
            <a:ext cx="5543836" cy="1584545"/>
          </a:xfrm>
          <a:prstGeom prst="rect">
            <a:avLst/>
          </a:prstGeom>
        </p:spPr>
      </p:pic>
      <p:sp>
        <p:nvSpPr>
          <p:cNvPr id="22" name="文本框 21"/>
          <p:cNvSpPr txBox="1"/>
          <p:nvPr/>
        </p:nvSpPr>
        <p:spPr>
          <a:xfrm>
            <a:off x="777717" y="361315"/>
            <a:ext cx="4335190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>
              <a:lnSpc>
                <a:spcPct val="150000"/>
              </a:lnSpc>
              <a:defRPr sz="2000">
                <a:solidFill>
                  <a:srgbClr val="FDBF0F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defRPr>
            </a:lvl1pPr>
          </a:lstStyle>
          <a:p>
            <a:pPr>
              <a:defRPr/>
            </a:pPr>
            <a:r>
              <a:rPr lang="zh-CN" altLang="en-US" sz="3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世界各地元旦的趣闻</a:t>
            </a:r>
            <a:endParaRPr lang="en-US" altLang="zh-CN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0691" y="2130411"/>
            <a:ext cx="3837259" cy="3013657"/>
          </a:xfrm>
          <a:prstGeom prst="rect">
            <a:avLst/>
          </a:prstGeom>
        </p:spPr>
      </p:pic>
      <p:sp>
        <p:nvSpPr>
          <p:cNvPr id="2" name="圆角矩形 1"/>
          <p:cNvSpPr/>
          <p:nvPr/>
        </p:nvSpPr>
        <p:spPr>
          <a:xfrm>
            <a:off x="2192980" y="2331075"/>
            <a:ext cx="6233374" cy="2665927"/>
          </a:xfrm>
          <a:prstGeom prst="roundRect">
            <a:avLst/>
          </a:prstGeom>
          <a:noFill/>
          <a:ln w="28575">
            <a:solidFill>
              <a:srgbClr val="E629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2380251" y="2809646"/>
            <a:ext cx="300950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zh-CN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西班牙人在元旦前夜全家团聚。到12点时，以教堂钟声为号，争着吃葡萄，每敲一下钟，必须吃下一颗葡萄，而且要连着吃下12颗，表示来年一帆风顺。</a:t>
            </a:r>
            <a:endParaRPr lang="zh-CN" altLang="zh-CN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 descr="e7d195523061f1c0deeec63e560781cfd59afb0ea006f2a87ABB68BF51EA6619813959095094C18C62A12F549504892A4AAA8C1554C6663626E05CA27F281A14E6983772AFC3FB97135759321DEA3D709AACD122C08E6ED192FFACBB1E1BECB2ED91EE5F1ED7B5B4D639FA608C47C1EEEE0A899CA8C6B4A60DCCA6D3BA80ED4161D4A4778988E171"/>
          <p:cNvSpPr txBox="1"/>
          <p:nvPr/>
        </p:nvSpPr>
        <p:spPr>
          <a:xfrm>
            <a:off x="3367539" y="2059824"/>
            <a:ext cx="3570208" cy="461665"/>
          </a:xfrm>
          <a:prstGeom prst="rect">
            <a:avLst/>
          </a:prstGeom>
          <a:solidFill>
            <a:srgbClr val="C00000"/>
          </a:solidFill>
          <a:effectLst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西班牙</a:t>
            </a:r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：深更半夜吃葡萄</a:t>
            </a:r>
            <a:endParaRPr lang="en-US" altLang="zh-CN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Kartika" panose="02020503030404060203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Tm="3000">
        <p14:switch dir="r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500"/>
                            </p:stCondLst>
                            <p:childTnLst>
                              <p:par>
                                <p:cTn id="3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9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6500"/>
                            </p:stCondLst>
                            <p:childTnLst>
                              <p:par>
                                <p:cTn id="42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9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7500"/>
                            </p:stCondLst>
                            <p:childTnLst>
                              <p:par>
                                <p:cTn id="4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" grpId="0" animBg="1"/>
      <p:bldP spid="15" grpId="0"/>
      <p:bldP spid="1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300" y="15249"/>
            <a:ext cx="12225300" cy="6880199"/>
          </a:xfrm>
          <a:prstGeom prst="rect">
            <a:avLst/>
          </a:prstGeom>
        </p:spPr>
      </p:pic>
      <p:pic>
        <p:nvPicPr>
          <p:cNvPr id="75" name="图片 7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179170" y="-16895"/>
            <a:ext cx="2012830" cy="4512162"/>
          </a:xfrm>
          <a:prstGeom prst="rect">
            <a:avLst/>
          </a:prstGeom>
        </p:spPr>
      </p:pic>
      <p:pic>
        <p:nvPicPr>
          <p:cNvPr id="80" name="图片 7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3489" y="4622142"/>
            <a:ext cx="1809491" cy="2411897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4384" y="163843"/>
            <a:ext cx="2920508" cy="1584545"/>
          </a:xfrm>
          <a:prstGeom prst="rect">
            <a:avLst/>
          </a:prstGeom>
        </p:spPr>
      </p:pic>
      <p:sp>
        <p:nvSpPr>
          <p:cNvPr id="22" name="文本框 21"/>
          <p:cNvSpPr txBox="1"/>
          <p:nvPr/>
        </p:nvSpPr>
        <p:spPr>
          <a:xfrm>
            <a:off x="777717" y="361315"/>
            <a:ext cx="1838874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>
              <a:lnSpc>
                <a:spcPct val="150000"/>
              </a:lnSpc>
              <a:defRPr sz="2000">
                <a:solidFill>
                  <a:srgbClr val="FDBF0F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defRPr>
            </a:lvl1pPr>
          </a:lstStyle>
          <a:p>
            <a:pPr>
              <a:defRPr/>
            </a:pPr>
            <a:r>
              <a: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过</a:t>
            </a:r>
            <a:r>
              <a:rPr lang="zh-CN" altLang="en-US" sz="3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元旦</a:t>
            </a:r>
            <a:endParaRPr lang="en-US" altLang="zh-CN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1688123" y="2602528"/>
            <a:ext cx="1575582" cy="1575582"/>
          </a:xfrm>
          <a:prstGeom prst="ellipse">
            <a:avLst/>
          </a:prstGeom>
          <a:noFill/>
          <a:ln w="41275" cmpd="dbl">
            <a:solidFill>
              <a:srgbClr val="E629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4358639" y="2539328"/>
            <a:ext cx="1652455" cy="1638782"/>
          </a:xfrm>
          <a:prstGeom prst="ellipse">
            <a:avLst/>
          </a:prstGeom>
          <a:noFill/>
          <a:ln w="41275" cmpd="dbl">
            <a:solidFill>
              <a:srgbClr val="E629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6984160" y="2539328"/>
            <a:ext cx="1652455" cy="1638782"/>
          </a:xfrm>
          <a:prstGeom prst="ellipse">
            <a:avLst/>
          </a:prstGeom>
          <a:noFill/>
          <a:ln w="41275" cmpd="dbl">
            <a:solidFill>
              <a:srgbClr val="E629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1560307" y="1771474"/>
            <a:ext cx="650668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你也有一天假期，元旦你是怎么过的？要怎么过才会有意义？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                                        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 descr="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"/>
          <p:cNvSpPr txBox="1"/>
          <p:nvPr/>
        </p:nvSpPr>
        <p:spPr>
          <a:xfrm>
            <a:off x="1629341" y="4564293"/>
            <a:ext cx="2180405" cy="46166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lang="zh-CN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在家陪父母    </a:t>
            </a:r>
            <a:endParaRPr lang="en-US" altLang="zh-CN" sz="3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 descr="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"/>
          <p:cNvSpPr txBox="1"/>
          <p:nvPr/>
        </p:nvSpPr>
        <p:spPr>
          <a:xfrm>
            <a:off x="4813651" y="4564293"/>
            <a:ext cx="891591" cy="46166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学习 </a:t>
            </a:r>
            <a:endParaRPr lang="zh-CN" altLang="en-US" sz="24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 descr="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"/>
          <p:cNvSpPr txBox="1"/>
          <p:nvPr/>
        </p:nvSpPr>
        <p:spPr>
          <a:xfrm>
            <a:off x="7286627" y="4564293"/>
            <a:ext cx="1107996" cy="46166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pitchFamily="34" charset="-122"/>
              </a:rPr>
              <a:t>好好玩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ea typeface="微软雅黑" panose="020B0503020204020204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4505" y="2618569"/>
            <a:ext cx="1480299" cy="1480299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7413" y="2429751"/>
            <a:ext cx="1777002" cy="1777002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1714" y="2924165"/>
            <a:ext cx="1385147" cy="75287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Tm="3000">
        <p14:switch dir="r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500"/>
                            </p:stCondLst>
                            <p:childTnLst>
                              <p:par>
                                <p:cTn id="4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500"/>
                            </p:stCondLst>
                            <p:childTnLst>
                              <p:par>
                                <p:cTn id="5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500"/>
                            </p:stCondLst>
                            <p:childTnLst>
                              <p:par>
                                <p:cTn id="5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1500"/>
                            </p:stCondLst>
                            <p:childTnLst>
                              <p:par>
                                <p:cTn id="6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2500"/>
                            </p:stCondLst>
                            <p:childTnLst>
                              <p:par>
                                <p:cTn id="6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3" grpId="0" animBg="1"/>
      <p:bldP spid="13" grpId="0" animBg="1"/>
      <p:bldP spid="14" grpId="0" animBg="1"/>
      <p:bldP spid="17" grpId="0"/>
      <p:bldP spid="18" grpId="0"/>
      <p:bldP spid="19" grpId="0"/>
      <p:bldP spid="2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300" y="15249"/>
            <a:ext cx="12225300" cy="6880199"/>
          </a:xfrm>
          <a:prstGeom prst="rect">
            <a:avLst/>
          </a:prstGeom>
        </p:spPr>
      </p:pic>
      <p:pic>
        <p:nvPicPr>
          <p:cNvPr id="75" name="图片 7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179170" y="-16895"/>
            <a:ext cx="2012830" cy="4512162"/>
          </a:xfrm>
          <a:prstGeom prst="rect">
            <a:avLst/>
          </a:prstGeom>
        </p:spPr>
      </p:pic>
      <p:pic>
        <p:nvPicPr>
          <p:cNvPr id="80" name="图片 7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3489" y="4622142"/>
            <a:ext cx="1809491" cy="2411897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4384" y="163843"/>
            <a:ext cx="2920508" cy="1584545"/>
          </a:xfrm>
          <a:prstGeom prst="rect">
            <a:avLst/>
          </a:prstGeom>
        </p:spPr>
      </p:pic>
      <p:sp>
        <p:nvSpPr>
          <p:cNvPr id="24" name="文本框 23"/>
          <p:cNvSpPr txBox="1"/>
          <p:nvPr/>
        </p:nvSpPr>
        <p:spPr>
          <a:xfrm>
            <a:off x="777717" y="361315"/>
            <a:ext cx="1838874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>
              <a:lnSpc>
                <a:spcPct val="150000"/>
              </a:lnSpc>
              <a:defRPr sz="2000">
                <a:solidFill>
                  <a:srgbClr val="FDBF0F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defRPr>
            </a:lvl1pPr>
          </a:lstStyle>
          <a:p>
            <a:pPr>
              <a:defRPr/>
            </a:pPr>
            <a:r>
              <a: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过</a:t>
            </a:r>
            <a:r>
              <a:rPr lang="zh-CN" altLang="en-US" sz="3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元旦</a:t>
            </a:r>
            <a:endParaRPr lang="en-US" altLang="zh-CN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2616592" y="1284645"/>
            <a:ext cx="1548925" cy="4686014"/>
            <a:chOff x="681881" y="843273"/>
            <a:chExt cx="1548924" cy="4686014"/>
          </a:xfrm>
        </p:grpSpPr>
        <p:sp>
          <p:nvSpPr>
            <p:cNvPr id="26" name="文本框 25"/>
            <p:cNvSpPr txBox="1"/>
            <p:nvPr/>
          </p:nvSpPr>
          <p:spPr>
            <a:xfrm>
              <a:off x="1430587" y="2169496"/>
              <a:ext cx="800218" cy="2144177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4000" dirty="0">
                  <a:solidFill>
                    <a:srgbClr val="C00000"/>
                  </a:solidFill>
                  <a:latin typeface="叶根友刀锋黑草1.01" panose="02010601030101010101" pitchFamily="2" charset="-122"/>
                  <a:ea typeface="叶根友刀锋黑草1.01" panose="02010601030101010101" pitchFamily="2" charset="-122"/>
                </a:rPr>
                <a:t>元旦</a:t>
              </a:r>
              <a:r>
                <a:rPr lang="zh-CN" altLang="en-US" sz="4000" dirty="0" smtClean="0">
                  <a:solidFill>
                    <a:srgbClr val="C00000"/>
                  </a:solidFill>
                  <a:latin typeface="叶根友刀锋黑草1.01" panose="02010601030101010101" pitchFamily="2" charset="-122"/>
                  <a:ea typeface="叶根友刀锋黑草1.01" panose="02010601030101010101" pitchFamily="2" charset="-122"/>
                </a:rPr>
                <a:t>百科</a:t>
              </a:r>
              <a:endParaRPr lang="zh-CN" altLang="en-US" sz="4000" dirty="0">
                <a:solidFill>
                  <a:srgbClr val="C00000"/>
                </a:solidFill>
                <a:latin typeface="叶根友刀锋黑草1.01" panose="02010601030101010101" pitchFamily="2" charset="-122"/>
                <a:ea typeface="叶根友刀锋黑草1.01" panose="02010601030101010101" pitchFamily="2" charset="-122"/>
              </a:endParaRPr>
            </a:p>
          </p:txBody>
        </p:sp>
        <p:grpSp>
          <p:nvGrpSpPr>
            <p:cNvPr id="27" name="组合 26"/>
            <p:cNvGrpSpPr/>
            <p:nvPr/>
          </p:nvGrpSpPr>
          <p:grpSpPr>
            <a:xfrm>
              <a:off x="696368" y="843273"/>
              <a:ext cx="1465263" cy="1392238"/>
              <a:chOff x="3352078" y="1645444"/>
              <a:chExt cx="1465263" cy="1392238"/>
            </a:xfrm>
            <a:solidFill>
              <a:srgbClr val="C00000"/>
            </a:solidFill>
          </p:grpSpPr>
          <p:sp>
            <p:nvSpPr>
              <p:cNvPr id="30" name="Freeform 85"/>
              <p:cNvSpPr>
                <a:spLocks noEditPoints="1"/>
              </p:cNvSpPr>
              <p:nvPr/>
            </p:nvSpPr>
            <p:spPr bwMode="auto">
              <a:xfrm>
                <a:off x="3352078" y="1853407"/>
                <a:ext cx="1465263" cy="258763"/>
              </a:xfrm>
              <a:custGeom>
                <a:avLst/>
                <a:gdLst>
                  <a:gd name="T0" fmla="*/ 428 w 563"/>
                  <a:gd name="T1" fmla="*/ 76 h 99"/>
                  <a:gd name="T2" fmla="*/ 435 w 563"/>
                  <a:gd name="T3" fmla="*/ 39 h 99"/>
                  <a:gd name="T4" fmla="*/ 446 w 563"/>
                  <a:gd name="T5" fmla="*/ 23 h 99"/>
                  <a:gd name="T6" fmla="*/ 465 w 563"/>
                  <a:gd name="T7" fmla="*/ 32 h 99"/>
                  <a:gd name="T8" fmla="*/ 474 w 563"/>
                  <a:gd name="T9" fmla="*/ 45 h 99"/>
                  <a:gd name="T10" fmla="*/ 481 w 563"/>
                  <a:gd name="T11" fmla="*/ 28 h 99"/>
                  <a:gd name="T12" fmla="*/ 536 w 563"/>
                  <a:gd name="T13" fmla="*/ 10 h 99"/>
                  <a:gd name="T14" fmla="*/ 554 w 563"/>
                  <a:gd name="T15" fmla="*/ 63 h 99"/>
                  <a:gd name="T16" fmla="*/ 500 w 563"/>
                  <a:gd name="T17" fmla="*/ 83 h 99"/>
                  <a:gd name="T18" fmla="*/ 451 w 563"/>
                  <a:gd name="T19" fmla="*/ 50 h 99"/>
                  <a:gd name="T20" fmla="*/ 445 w 563"/>
                  <a:gd name="T21" fmla="*/ 78 h 99"/>
                  <a:gd name="T22" fmla="*/ 421 w 563"/>
                  <a:gd name="T23" fmla="*/ 96 h 99"/>
                  <a:gd name="T24" fmla="*/ 362 w 563"/>
                  <a:gd name="T25" fmla="*/ 89 h 99"/>
                  <a:gd name="T26" fmla="*/ 300 w 563"/>
                  <a:gd name="T27" fmla="*/ 89 h 99"/>
                  <a:gd name="T28" fmla="*/ 283 w 563"/>
                  <a:gd name="T29" fmla="*/ 41 h 99"/>
                  <a:gd name="T30" fmla="*/ 266 w 563"/>
                  <a:gd name="T31" fmla="*/ 89 h 99"/>
                  <a:gd name="T32" fmla="*/ 172 w 563"/>
                  <a:gd name="T33" fmla="*/ 89 h 99"/>
                  <a:gd name="T34" fmla="*/ 147 w 563"/>
                  <a:gd name="T35" fmla="*/ 94 h 99"/>
                  <a:gd name="T36" fmla="*/ 118 w 563"/>
                  <a:gd name="T37" fmla="*/ 79 h 99"/>
                  <a:gd name="T38" fmla="*/ 112 w 563"/>
                  <a:gd name="T39" fmla="*/ 50 h 99"/>
                  <a:gd name="T40" fmla="*/ 65 w 563"/>
                  <a:gd name="T41" fmla="*/ 82 h 99"/>
                  <a:gd name="T42" fmla="*/ 10 w 563"/>
                  <a:gd name="T43" fmla="*/ 65 h 99"/>
                  <a:gd name="T44" fmla="*/ 27 w 563"/>
                  <a:gd name="T45" fmla="*/ 10 h 99"/>
                  <a:gd name="T46" fmla="*/ 82 w 563"/>
                  <a:gd name="T47" fmla="*/ 28 h 99"/>
                  <a:gd name="T48" fmla="*/ 88 w 563"/>
                  <a:gd name="T49" fmla="*/ 43 h 99"/>
                  <a:gd name="T50" fmla="*/ 93 w 563"/>
                  <a:gd name="T51" fmla="*/ 40 h 99"/>
                  <a:gd name="T52" fmla="*/ 118 w 563"/>
                  <a:gd name="T53" fmla="*/ 22 h 99"/>
                  <a:gd name="T54" fmla="*/ 131 w 563"/>
                  <a:gd name="T55" fmla="*/ 51 h 99"/>
                  <a:gd name="T56" fmla="*/ 135 w 563"/>
                  <a:gd name="T57" fmla="*/ 76 h 99"/>
                  <a:gd name="T58" fmla="*/ 141 w 563"/>
                  <a:gd name="T59" fmla="*/ 79 h 99"/>
                  <a:gd name="T60" fmla="*/ 153 w 563"/>
                  <a:gd name="T61" fmla="*/ 56 h 99"/>
                  <a:gd name="T62" fmla="*/ 216 w 563"/>
                  <a:gd name="T63" fmla="*/ 1 h 99"/>
                  <a:gd name="T64" fmla="*/ 350 w 563"/>
                  <a:gd name="T65" fmla="*/ 1 h 99"/>
                  <a:gd name="T66" fmla="*/ 413 w 563"/>
                  <a:gd name="T67" fmla="*/ 57 h 99"/>
                  <a:gd name="T68" fmla="*/ 421 w 563"/>
                  <a:gd name="T69" fmla="*/ 78 h 99"/>
                  <a:gd name="T70" fmla="*/ 428 w 563"/>
                  <a:gd name="T71" fmla="*/ 76 h 99"/>
                  <a:gd name="T72" fmla="*/ 58 w 563"/>
                  <a:gd name="T73" fmla="*/ 60 h 99"/>
                  <a:gd name="T74" fmla="*/ 58 w 563"/>
                  <a:gd name="T75" fmla="*/ 33 h 99"/>
                  <a:gd name="T76" fmla="*/ 32 w 563"/>
                  <a:gd name="T77" fmla="*/ 33 h 99"/>
                  <a:gd name="T78" fmla="*/ 32 w 563"/>
                  <a:gd name="T79" fmla="*/ 60 h 99"/>
                  <a:gd name="T80" fmla="*/ 58 w 563"/>
                  <a:gd name="T81" fmla="*/ 60 h 99"/>
                  <a:gd name="T82" fmla="*/ 504 w 563"/>
                  <a:gd name="T83" fmla="*/ 59 h 99"/>
                  <a:gd name="T84" fmla="*/ 530 w 563"/>
                  <a:gd name="T85" fmla="*/ 59 h 99"/>
                  <a:gd name="T86" fmla="*/ 530 w 563"/>
                  <a:gd name="T87" fmla="*/ 33 h 99"/>
                  <a:gd name="T88" fmla="*/ 504 w 563"/>
                  <a:gd name="T89" fmla="*/ 33 h 99"/>
                  <a:gd name="T90" fmla="*/ 504 w 563"/>
                  <a:gd name="T91" fmla="*/ 59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563" h="99">
                    <a:moveTo>
                      <a:pt x="428" y="76"/>
                    </a:moveTo>
                    <a:cubicBezTo>
                      <a:pt x="430" y="63"/>
                      <a:pt x="432" y="51"/>
                      <a:pt x="435" y="39"/>
                    </a:cubicBezTo>
                    <a:cubicBezTo>
                      <a:pt x="437" y="33"/>
                      <a:pt x="442" y="23"/>
                      <a:pt x="446" y="23"/>
                    </a:cubicBezTo>
                    <a:cubicBezTo>
                      <a:pt x="452" y="22"/>
                      <a:pt x="459" y="28"/>
                      <a:pt x="465" y="32"/>
                    </a:cubicBezTo>
                    <a:cubicBezTo>
                      <a:pt x="468" y="35"/>
                      <a:pt x="470" y="40"/>
                      <a:pt x="474" y="45"/>
                    </a:cubicBezTo>
                    <a:cubicBezTo>
                      <a:pt x="477" y="38"/>
                      <a:pt x="479" y="33"/>
                      <a:pt x="481" y="28"/>
                    </a:cubicBezTo>
                    <a:cubicBezTo>
                      <a:pt x="492" y="7"/>
                      <a:pt x="516" y="0"/>
                      <a:pt x="536" y="10"/>
                    </a:cubicBezTo>
                    <a:cubicBezTo>
                      <a:pt x="555" y="21"/>
                      <a:pt x="563" y="43"/>
                      <a:pt x="554" y="63"/>
                    </a:cubicBezTo>
                    <a:cubicBezTo>
                      <a:pt x="545" y="84"/>
                      <a:pt x="520" y="93"/>
                      <a:pt x="500" y="83"/>
                    </a:cubicBezTo>
                    <a:cubicBezTo>
                      <a:pt x="483" y="74"/>
                      <a:pt x="468" y="62"/>
                      <a:pt x="451" y="50"/>
                    </a:cubicBezTo>
                    <a:cubicBezTo>
                      <a:pt x="449" y="58"/>
                      <a:pt x="447" y="68"/>
                      <a:pt x="445" y="78"/>
                    </a:cubicBezTo>
                    <a:cubicBezTo>
                      <a:pt x="442" y="91"/>
                      <a:pt x="435" y="98"/>
                      <a:pt x="421" y="96"/>
                    </a:cubicBezTo>
                    <a:cubicBezTo>
                      <a:pt x="401" y="93"/>
                      <a:pt x="382" y="90"/>
                      <a:pt x="362" y="89"/>
                    </a:cubicBezTo>
                    <a:cubicBezTo>
                      <a:pt x="342" y="88"/>
                      <a:pt x="321" y="89"/>
                      <a:pt x="300" y="89"/>
                    </a:cubicBezTo>
                    <a:cubicBezTo>
                      <a:pt x="302" y="58"/>
                      <a:pt x="296" y="42"/>
                      <a:pt x="283" y="41"/>
                    </a:cubicBezTo>
                    <a:cubicBezTo>
                      <a:pt x="269" y="41"/>
                      <a:pt x="262" y="58"/>
                      <a:pt x="266" y="89"/>
                    </a:cubicBezTo>
                    <a:cubicBezTo>
                      <a:pt x="234" y="89"/>
                      <a:pt x="203" y="88"/>
                      <a:pt x="172" y="89"/>
                    </a:cubicBezTo>
                    <a:cubicBezTo>
                      <a:pt x="164" y="89"/>
                      <a:pt x="155" y="91"/>
                      <a:pt x="147" y="94"/>
                    </a:cubicBezTo>
                    <a:cubicBezTo>
                      <a:pt x="132" y="99"/>
                      <a:pt x="122" y="95"/>
                      <a:pt x="118" y="79"/>
                    </a:cubicBezTo>
                    <a:cubicBezTo>
                      <a:pt x="116" y="69"/>
                      <a:pt x="114" y="59"/>
                      <a:pt x="112" y="50"/>
                    </a:cubicBezTo>
                    <a:cubicBezTo>
                      <a:pt x="96" y="61"/>
                      <a:pt x="81" y="72"/>
                      <a:pt x="65" y="82"/>
                    </a:cubicBezTo>
                    <a:cubicBezTo>
                      <a:pt x="45" y="93"/>
                      <a:pt x="21" y="85"/>
                      <a:pt x="10" y="65"/>
                    </a:cubicBezTo>
                    <a:cubicBezTo>
                      <a:pt x="0" y="45"/>
                      <a:pt x="7" y="20"/>
                      <a:pt x="27" y="10"/>
                    </a:cubicBezTo>
                    <a:cubicBezTo>
                      <a:pt x="47" y="0"/>
                      <a:pt x="71" y="8"/>
                      <a:pt x="82" y="28"/>
                    </a:cubicBezTo>
                    <a:cubicBezTo>
                      <a:pt x="84" y="33"/>
                      <a:pt x="86" y="38"/>
                      <a:pt x="88" y="43"/>
                    </a:cubicBezTo>
                    <a:cubicBezTo>
                      <a:pt x="90" y="42"/>
                      <a:pt x="91" y="41"/>
                      <a:pt x="93" y="40"/>
                    </a:cubicBezTo>
                    <a:cubicBezTo>
                      <a:pt x="101" y="34"/>
                      <a:pt x="110" y="28"/>
                      <a:pt x="118" y="22"/>
                    </a:cubicBezTo>
                    <a:cubicBezTo>
                      <a:pt x="122" y="31"/>
                      <a:pt x="127" y="41"/>
                      <a:pt x="131" y="51"/>
                    </a:cubicBezTo>
                    <a:cubicBezTo>
                      <a:pt x="133" y="59"/>
                      <a:pt x="134" y="68"/>
                      <a:pt x="135" y="76"/>
                    </a:cubicBezTo>
                    <a:cubicBezTo>
                      <a:pt x="137" y="77"/>
                      <a:pt x="139" y="78"/>
                      <a:pt x="141" y="79"/>
                    </a:cubicBezTo>
                    <a:cubicBezTo>
                      <a:pt x="145" y="71"/>
                      <a:pt x="151" y="64"/>
                      <a:pt x="153" y="56"/>
                    </a:cubicBezTo>
                    <a:cubicBezTo>
                      <a:pt x="159" y="18"/>
                      <a:pt x="177" y="1"/>
                      <a:pt x="216" y="1"/>
                    </a:cubicBezTo>
                    <a:cubicBezTo>
                      <a:pt x="261" y="0"/>
                      <a:pt x="305" y="1"/>
                      <a:pt x="350" y="1"/>
                    </a:cubicBezTo>
                    <a:cubicBezTo>
                      <a:pt x="388" y="1"/>
                      <a:pt x="407" y="18"/>
                      <a:pt x="413" y="57"/>
                    </a:cubicBezTo>
                    <a:cubicBezTo>
                      <a:pt x="414" y="64"/>
                      <a:pt x="418" y="71"/>
                      <a:pt x="421" y="78"/>
                    </a:cubicBezTo>
                    <a:cubicBezTo>
                      <a:pt x="423" y="77"/>
                      <a:pt x="426" y="77"/>
                      <a:pt x="428" y="76"/>
                    </a:cubicBezTo>
                    <a:close/>
                    <a:moveTo>
                      <a:pt x="58" y="60"/>
                    </a:moveTo>
                    <a:cubicBezTo>
                      <a:pt x="58" y="50"/>
                      <a:pt x="58" y="41"/>
                      <a:pt x="58" y="33"/>
                    </a:cubicBezTo>
                    <a:cubicBezTo>
                      <a:pt x="49" y="33"/>
                      <a:pt x="41" y="33"/>
                      <a:pt x="32" y="33"/>
                    </a:cubicBezTo>
                    <a:cubicBezTo>
                      <a:pt x="32" y="42"/>
                      <a:pt x="32" y="51"/>
                      <a:pt x="32" y="60"/>
                    </a:cubicBezTo>
                    <a:cubicBezTo>
                      <a:pt x="41" y="60"/>
                      <a:pt x="49" y="60"/>
                      <a:pt x="58" y="60"/>
                    </a:cubicBezTo>
                    <a:close/>
                    <a:moveTo>
                      <a:pt x="504" y="59"/>
                    </a:moveTo>
                    <a:cubicBezTo>
                      <a:pt x="512" y="59"/>
                      <a:pt x="521" y="59"/>
                      <a:pt x="530" y="59"/>
                    </a:cubicBezTo>
                    <a:cubicBezTo>
                      <a:pt x="530" y="50"/>
                      <a:pt x="530" y="42"/>
                      <a:pt x="530" y="33"/>
                    </a:cubicBezTo>
                    <a:cubicBezTo>
                      <a:pt x="520" y="33"/>
                      <a:pt x="512" y="33"/>
                      <a:pt x="504" y="33"/>
                    </a:cubicBezTo>
                    <a:cubicBezTo>
                      <a:pt x="504" y="42"/>
                      <a:pt x="504" y="50"/>
                      <a:pt x="504" y="5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" name="Freeform 93"/>
              <p:cNvSpPr/>
              <p:nvPr/>
            </p:nvSpPr>
            <p:spPr bwMode="auto">
              <a:xfrm>
                <a:off x="3682278" y="2488407"/>
                <a:ext cx="793750" cy="549275"/>
              </a:xfrm>
              <a:custGeom>
                <a:avLst/>
                <a:gdLst>
                  <a:gd name="T0" fmla="*/ 67 w 305"/>
                  <a:gd name="T1" fmla="*/ 65 h 211"/>
                  <a:gd name="T2" fmla="*/ 236 w 305"/>
                  <a:gd name="T3" fmla="*/ 75 h 211"/>
                  <a:gd name="T4" fmla="*/ 282 w 305"/>
                  <a:gd name="T5" fmla="*/ 0 h 211"/>
                  <a:gd name="T6" fmla="*/ 256 w 305"/>
                  <a:gd name="T7" fmla="*/ 154 h 211"/>
                  <a:gd name="T8" fmla="*/ 78 w 305"/>
                  <a:gd name="T9" fmla="*/ 172 h 211"/>
                  <a:gd name="T10" fmla="*/ 25 w 305"/>
                  <a:gd name="T11" fmla="*/ 5 h 211"/>
                  <a:gd name="T12" fmla="*/ 68 w 305"/>
                  <a:gd name="T13" fmla="*/ 66 h 211"/>
                  <a:gd name="T14" fmla="*/ 67 w 305"/>
                  <a:gd name="T15" fmla="*/ 65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05" h="211">
                    <a:moveTo>
                      <a:pt x="67" y="65"/>
                    </a:moveTo>
                    <a:cubicBezTo>
                      <a:pt x="104" y="112"/>
                      <a:pt x="185" y="117"/>
                      <a:pt x="236" y="75"/>
                    </a:cubicBezTo>
                    <a:cubicBezTo>
                      <a:pt x="260" y="56"/>
                      <a:pt x="275" y="31"/>
                      <a:pt x="282" y="0"/>
                    </a:cubicBezTo>
                    <a:cubicBezTo>
                      <a:pt x="305" y="27"/>
                      <a:pt x="302" y="106"/>
                      <a:pt x="256" y="154"/>
                    </a:cubicBezTo>
                    <a:cubicBezTo>
                      <a:pt x="209" y="202"/>
                      <a:pt x="134" y="211"/>
                      <a:pt x="78" y="172"/>
                    </a:cubicBezTo>
                    <a:cubicBezTo>
                      <a:pt x="23" y="135"/>
                      <a:pt x="0" y="57"/>
                      <a:pt x="25" y="5"/>
                    </a:cubicBezTo>
                    <a:cubicBezTo>
                      <a:pt x="38" y="24"/>
                      <a:pt x="53" y="45"/>
                      <a:pt x="68" y="66"/>
                    </a:cubicBezTo>
                    <a:lnTo>
                      <a:pt x="67" y="6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" name="Freeform 106"/>
              <p:cNvSpPr>
                <a:spLocks noEditPoints="1"/>
              </p:cNvSpPr>
              <p:nvPr/>
            </p:nvSpPr>
            <p:spPr bwMode="auto">
              <a:xfrm>
                <a:off x="3755303" y="2129632"/>
                <a:ext cx="668338" cy="260350"/>
              </a:xfrm>
              <a:custGeom>
                <a:avLst/>
                <a:gdLst>
                  <a:gd name="T0" fmla="*/ 0 w 257"/>
                  <a:gd name="T1" fmla="*/ 0 h 100"/>
                  <a:gd name="T2" fmla="*/ 253 w 257"/>
                  <a:gd name="T3" fmla="*/ 0 h 100"/>
                  <a:gd name="T4" fmla="*/ 161 w 257"/>
                  <a:gd name="T5" fmla="*/ 98 h 100"/>
                  <a:gd name="T6" fmla="*/ 149 w 257"/>
                  <a:gd name="T7" fmla="*/ 93 h 100"/>
                  <a:gd name="T8" fmla="*/ 111 w 257"/>
                  <a:gd name="T9" fmla="*/ 92 h 100"/>
                  <a:gd name="T10" fmla="*/ 72 w 257"/>
                  <a:gd name="T11" fmla="*/ 91 h 100"/>
                  <a:gd name="T12" fmla="*/ 0 w 257"/>
                  <a:gd name="T13" fmla="*/ 0 h 100"/>
                  <a:gd name="T14" fmla="*/ 166 w 257"/>
                  <a:gd name="T15" fmla="*/ 76 h 100"/>
                  <a:gd name="T16" fmla="*/ 119 w 257"/>
                  <a:gd name="T17" fmla="*/ 50 h 100"/>
                  <a:gd name="T18" fmla="*/ 89 w 257"/>
                  <a:gd name="T19" fmla="*/ 77 h 100"/>
                  <a:gd name="T20" fmla="*/ 166 w 257"/>
                  <a:gd name="T21" fmla="*/ 76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57" h="100">
                    <a:moveTo>
                      <a:pt x="0" y="0"/>
                    </a:moveTo>
                    <a:cubicBezTo>
                      <a:pt x="86" y="0"/>
                      <a:pt x="169" y="0"/>
                      <a:pt x="253" y="0"/>
                    </a:cubicBezTo>
                    <a:cubicBezTo>
                      <a:pt x="257" y="46"/>
                      <a:pt x="207" y="90"/>
                      <a:pt x="161" y="98"/>
                    </a:cubicBezTo>
                    <a:cubicBezTo>
                      <a:pt x="158" y="99"/>
                      <a:pt x="153" y="94"/>
                      <a:pt x="149" y="93"/>
                    </a:cubicBezTo>
                    <a:cubicBezTo>
                      <a:pt x="136" y="92"/>
                      <a:pt x="121" y="87"/>
                      <a:pt x="111" y="92"/>
                    </a:cubicBezTo>
                    <a:cubicBezTo>
                      <a:pt x="96" y="100"/>
                      <a:pt x="84" y="97"/>
                      <a:pt x="72" y="91"/>
                    </a:cubicBezTo>
                    <a:cubicBezTo>
                      <a:pt x="32" y="74"/>
                      <a:pt x="6" y="46"/>
                      <a:pt x="0" y="0"/>
                    </a:cubicBezTo>
                    <a:close/>
                    <a:moveTo>
                      <a:pt x="166" y="76"/>
                    </a:moveTo>
                    <a:cubicBezTo>
                      <a:pt x="163" y="54"/>
                      <a:pt x="157" y="51"/>
                      <a:pt x="119" y="50"/>
                    </a:cubicBezTo>
                    <a:cubicBezTo>
                      <a:pt x="101" y="50"/>
                      <a:pt x="92" y="58"/>
                      <a:pt x="89" y="77"/>
                    </a:cubicBezTo>
                    <a:cubicBezTo>
                      <a:pt x="109" y="58"/>
                      <a:pt x="144" y="57"/>
                      <a:pt x="166" y="7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" name="Freeform 126"/>
              <p:cNvSpPr/>
              <p:nvPr/>
            </p:nvSpPr>
            <p:spPr bwMode="auto">
              <a:xfrm>
                <a:off x="3845791" y="2380457"/>
                <a:ext cx="484188" cy="277813"/>
              </a:xfrm>
              <a:custGeom>
                <a:avLst/>
                <a:gdLst>
                  <a:gd name="T0" fmla="*/ 6 w 186"/>
                  <a:gd name="T1" fmla="*/ 0 h 107"/>
                  <a:gd name="T2" fmla="*/ 54 w 186"/>
                  <a:gd name="T3" fmla="*/ 18 h 107"/>
                  <a:gd name="T4" fmla="*/ 64 w 186"/>
                  <a:gd name="T5" fmla="*/ 34 h 107"/>
                  <a:gd name="T6" fmla="*/ 89 w 186"/>
                  <a:gd name="T7" fmla="*/ 95 h 107"/>
                  <a:gd name="T8" fmla="*/ 97 w 186"/>
                  <a:gd name="T9" fmla="*/ 95 h 107"/>
                  <a:gd name="T10" fmla="*/ 121 w 186"/>
                  <a:gd name="T11" fmla="*/ 33 h 107"/>
                  <a:gd name="T12" fmla="*/ 139 w 186"/>
                  <a:gd name="T13" fmla="*/ 15 h 107"/>
                  <a:gd name="T14" fmla="*/ 179 w 186"/>
                  <a:gd name="T15" fmla="*/ 0 h 107"/>
                  <a:gd name="T16" fmla="*/ 144 w 186"/>
                  <a:gd name="T17" fmla="*/ 86 h 107"/>
                  <a:gd name="T18" fmla="*/ 44 w 186"/>
                  <a:gd name="T19" fmla="*/ 87 h 107"/>
                  <a:gd name="T20" fmla="*/ 6 w 186"/>
                  <a:gd name="T21" fmla="*/ 0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86" h="107">
                    <a:moveTo>
                      <a:pt x="6" y="0"/>
                    </a:moveTo>
                    <a:cubicBezTo>
                      <a:pt x="22" y="6"/>
                      <a:pt x="39" y="11"/>
                      <a:pt x="54" y="18"/>
                    </a:cubicBezTo>
                    <a:cubicBezTo>
                      <a:pt x="59" y="21"/>
                      <a:pt x="62" y="28"/>
                      <a:pt x="64" y="34"/>
                    </a:cubicBezTo>
                    <a:cubicBezTo>
                      <a:pt x="73" y="54"/>
                      <a:pt x="81" y="74"/>
                      <a:pt x="89" y="95"/>
                    </a:cubicBezTo>
                    <a:cubicBezTo>
                      <a:pt x="92" y="95"/>
                      <a:pt x="94" y="95"/>
                      <a:pt x="97" y="95"/>
                    </a:cubicBezTo>
                    <a:cubicBezTo>
                      <a:pt x="105" y="74"/>
                      <a:pt x="115" y="54"/>
                      <a:pt x="121" y="33"/>
                    </a:cubicBezTo>
                    <a:cubicBezTo>
                      <a:pt x="125" y="23"/>
                      <a:pt x="129" y="18"/>
                      <a:pt x="139" y="15"/>
                    </a:cubicBezTo>
                    <a:cubicBezTo>
                      <a:pt x="153" y="11"/>
                      <a:pt x="166" y="5"/>
                      <a:pt x="179" y="0"/>
                    </a:cubicBezTo>
                    <a:cubicBezTo>
                      <a:pt x="186" y="34"/>
                      <a:pt x="173" y="66"/>
                      <a:pt x="144" y="86"/>
                    </a:cubicBezTo>
                    <a:cubicBezTo>
                      <a:pt x="114" y="107"/>
                      <a:pt x="74" y="107"/>
                      <a:pt x="44" y="87"/>
                    </a:cubicBezTo>
                    <a:cubicBezTo>
                      <a:pt x="14" y="68"/>
                      <a:pt x="0" y="35"/>
                      <a:pt x="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" name="Freeform 130"/>
              <p:cNvSpPr/>
              <p:nvPr/>
            </p:nvSpPr>
            <p:spPr bwMode="auto">
              <a:xfrm>
                <a:off x="3853728" y="1645444"/>
                <a:ext cx="465138" cy="169863"/>
              </a:xfrm>
              <a:custGeom>
                <a:avLst/>
                <a:gdLst>
                  <a:gd name="T0" fmla="*/ 179 w 179"/>
                  <a:gd name="T1" fmla="*/ 65 h 65"/>
                  <a:gd name="T2" fmla="*/ 2 w 179"/>
                  <a:gd name="T3" fmla="*/ 65 h 65"/>
                  <a:gd name="T4" fmla="*/ 79 w 179"/>
                  <a:gd name="T5" fmla="*/ 4 h 65"/>
                  <a:gd name="T6" fmla="*/ 179 w 179"/>
                  <a:gd name="T7" fmla="*/ 6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9" h="65">
                    <a:moveTo>
                      <a:pt x="179" y="65"/>
                    </a:moveTo>
                    <a:cubicBezTo>
                      <a:pt x="119" y="65"/>
                      <a:pt x="61" y="65"/>
                      <a:pt x="2" y="65"/>
                    </a:cubicBezTo>
                    <a:cubicBezTo>
                      <a:pt x="0" y="33"/>
                      <a:pt x="32" y="8"/>
                      <a:pt x="79" y="4"/>
                    </a:cubicBezTo>
                    <a:cubicBezTo>
                      <a:pt x="134" y="0"/>
                      <a:pt x="175" y="25"/>
                      <a:pt x="179" y="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" name="Freeform 141"/>
              <p:cNvSpPr/>
              <p:nvPr/>
            </p:nvSpPr>
            <p:spPr bwMode="auto">
              <a:xfrm>
                <a:off x="3760066" y="2386807"/>
                <a:ext cx="644525" cy="433388"/>
              </a:xfrm>
              <a:custGeom>
                <a:avLst/>
                <a:gdLst>
                  <a:gd name="T0" fmla="*/ 38 w 248"/>
                  <a:gd name="T1" fmla="*/ 105 h 166"/>
                  <a:gd name="T2" fmla="*/ 6 w 248"/>
                  <a:gd name="T3" fmla="*/ 39 h 166"/>
                  <a:gd name="T4" fmla="*/ 20 w 248"/>
                  <a:gd name="T5" fmla="*/ 0 h 166"/>
                  <a:gd name="T6" fmla="*/ 52 w 248"/>
                  <a:gd name="T7" fmla="*/ 85 h 166"/>
                  <a:gd name="T8" fmla="*/ 133 w 248"/>
                  <a:gd name="T9" fmla="*/ 115 h 166"/>
                  <a:gd name="T10" fmla="*/ 232 w 248"/>
                  <a:gd name="T11" fmla="*/ 3 h 166"/>
                  <a:gd name="T12" fmla="*/ 246 w 248"/>
                  <a:gd name="T13" fmla="*/ 36 h 166"/>
                  <a:gd name="T14" fmla="*/ 56 w 248"/>
                  <a:gd name="T15" fmla="*/ 115 h 166"/>
                  <a:gd name="T16" fmla="*/ 37 w 248"/>
                  <a:gd name="T17" fmla="*/ 104 h 166"/>
                  <a:gd name="T18" fmla="*/ 38 w 248"/>
                  <a:gd name="T19" fmla="*/ 105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8" h="166">
                    <a:moveTo>
                      <a:pt x="38" y="105"/>
                    </a:moveTo>
                    <a:cubicBezTo>
                      <a:pt x="27" y="83"/>
                      <a:pt x="16" y="62"/>
                      <a:pt x="6" y="39"/>
                    </a:cubicBezTo>
                    <a:cubicBezTo>
                      <a:pt x="0" y="25"/>
                      <a:pt x="5" y="12"/>
                      <a:pt x="20" y="0"/>
                    </a:cubicBezTo>
                    <a:cubicBezTo>
                      <a:pt x="20" y="34"/>
                      <a:pt x="29" y="62"/>
                      <a:pt x="52" y="85"/>
                    </a:cubicBezTo>
                    <a:cubicBezTo>
                      <a:pt x="74" y="107"/>
                      <a:pt x="102" y="118"/>
                      <a:pt x="133" y="115"/>
                    </a:cubicBezTo>
                    <a:cubicBezTo>
                      <a:pt x="191" y="110"/>
                      <a:pt x="228" y="68"/>
                      <a:pt x="232" y="3"/>
                    </a:cubicBezTo>
                    <a:cubicBezTo>
                      <a:pt x="246" y="11"/>
                      <a:pt x="248" y="22"/>
                      <a:pt x="246" y="36"/>
                    </a:cubicBezTo>
                    <a:cubicBezTo>
                      <a:pt x="233" y="123"/>
                      <a:pt x="129" y="166"/>
                      <a:pt x="56" y="115"/>
                    </a:cubicBezTo>
                    <a:cubicBezTo>
                      <a:pt x="50" y="111"/>
                      <a:pt x="43" y="108"/>
                      <a:pt x="37" y="104"/>
                    </a:cubicBezTo>
                    <a:cubicBezTo>
                      <a:pt x="37" y="104"/>
                      <a:pt x="38" y="105"/>
                      <a:pt x="38" y="10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cxnSp>
          <p:nvCxnSpPr>
            <p:cNvPr id="28" name="直接连接符 27"/>
            <p:cNvCxnSpPr/>
            <p:nvPr/>
          </p:nvCxnSpPr>
          <p:spPr>
            <a:xfrm>
              <a:off x="1423443" y="2297080"/>
              <a:ext cx="0" cy="3171062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文本框 28"/>
            <p:cNvSpPr txBox="1"/>
            <p:nvPr/>
          </p:nvSpPr>
          <p:spPr>
            <a:xfrm>
              <a:off x="681881" y="4411032"/>
              <a:ext cx="800218" cy="1118255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4000" dirty="0">
                  <a:solidFill>
                    <a:srgbClr val="C00000"/>
                  </a:solidFill>
                  <a:latin typeface="叶根友刀锋黑草1.01" panose="02010601030101010101" pitchFamily="2" charset="-122"/>
                  <a:ea typeface="叶根友刀锋黑草1.01" panose="02010601030101010101" pitchFamily="2" charset="-122"/>
                </a:rPr>
                <a:t>传统</a:t>
              </a:r>
              <a:endParaRPr lang="zh-CN" altLang="en-US" sz="4000" dirty="0">
                <a:solidFill>
                  <a:srgbClr val="C00000"/>
                </a:solidFill>
                <a:latin typeface="叶根友刀锋黑草1.01" panose="02010601030101010101" pitchFamily="2" charset="-122"/>
                <a:ea typeface="叶根友刀锋黑草1.01" panose="02010601030101010101" pitchFamily="2" charset="-122"/>
              </a:endParaRPr>
            </a:p>
          </p:txBody>
        </p:sp>
      </p:grpSp>
      <p:sp>
        <p:nvSpPr>
          <p:cNvPr id="36" name="TextBox 4"/>
          <p:cNvSpPr txBox="1"/>
          <p:nvPr/>
        </p:nvSpPr>
        <p:spPr>
          <a:xfrm>
            <a:off x="4515065" y="2402245"/>
            <a:ext cx="4113239" cy="29546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由于元旦是在民国年间才诞生的，并是由春节演化而来，所以，在中国刚刚开始庆祝元旦时，其庆祝的风俗习惯当然大都是类似于春节，或者说是春节的缩小版。毕竟元旦不是我国的传统节日，虽然沿用了部分传统的庆祝方式：如燃放炮竹、杀三生、敬鬼神、拜祭先人等，到了现代，元旦的庆祝习俗就更简单了。 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Tm="3000">
        <p14:switch dir="r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3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146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686271" cy="3431072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179170" y="334062"/>
            <a:ext cx="2012830" cy="4512162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831894" y="4909269"/>
            <a:ext cx="2360106" cy="1411501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586047" y="3094547"/>
            <a:ext cx="4693347" cy="1584545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0" y="5342294"/>
            <a:ext cx="2360106" cy="1411501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54960" y="298079"/>
            <a:ext cx="1192047" cy="1765883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96320" y="76498"/>
            <a:ext cx="873092" cy="1293387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560104" y="76498"/>
            <a:ext cx="1192047" cy="1765883"/>
          </a:xfrm>
          <a:prstGeom prst="rect">
            <a:avLst/>
          </a:prstGeom>
        </p:spPr>
      </p:pic>
      <p:sp>
        <p:nvSpPr>
          <p:cNvPr id="31" name="文本框 30"/>
          <p:cNvSpPr txBox="1"/>
          <p:nvPr/>
        </p:nvSpPr>
        <p:spPr>
          <a:xfrm>
            <a:off x="4931063" y="3300333"/>
            <a:ext cx="2678050" cy="82541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>
              <a:lnSpc>
                <a:spcPct val="150000"/>
              </a:lnSpc>
              <a:defRPr sz="2000">
                <a:solidFill>
                  <a:srgbClr val="FDBF0F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defRPr>
            </a:lvl1pPr>
          </a:lstStyle>
          <a:p>
            <a:pPr>
              <a:defRPr/>
            </a:pPr>
            <a:r>
              <a:rPr lang="zh-CN" altLang="en-US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新年愿望</a:t>
            </a:r>
            <a:endParaRPr lang="en-US" altLang="zh-CN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4533" y="375353"/>
            <a:ext cx="2980986" cy="29902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Tm="3000">
        <p14:switch dir="r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500"/>
                            </p:stCondLst>
                            <p:childTnLst>
                              <p:par>
                                <p:cTn id="38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500"/>
                            </p:stCondLst>
                            <p:childTnLst>
                              <p:par>
                                <p:cTn id="44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500"/>
                            </p:stCondLst>
                            <p:childTnLst>
                              <p:par>
                                <p:cTn id="50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8500"/>
                            </p:stCondLst>
                            <p:childTnLst>
                              <p:par>
                                <p:cTn id="54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300" y="15249"/>
            <a:ext cx="12225300" cy="6880199"/>
          </a:xfrm>
          <a:prstGeom prst="rect">
            <a:avLst/>
          </a:prstGeom>
        </p:spPr>
      </p:pic>
      <p:pic>
        <p:nvPicPr>
          <p:cNvPr id="75" name="图片 7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179170" y="-16895"/>
            <a:ext cx="2012830" cy="4512162"/>
          </a:xfrm>
          <a:prstGeom prst="rect">
            <a:avLst/>
          </a:prstGeom>
        </p:spPr>
      </p:pic>
      <p:pic>
        <p:nvPicPr>
          <p:cNvPr id="80" name="图片 7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3489" y="4622142"/>
            <a:ext cx="1809491" cy="2411897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4383" y="163843"/>
            <a:ext cx="3426945" cy="1584545"/>
          </a:xfrm>
          <a:prstGeom prst="rect">
            <a:avLst/>
          </a:prstGeom>
        </p:spPr>
      </p:pic>
      <p:sp>
        <p:nvSpPr>
          <p:cNvPr id="24" name="文本框 23"/>
          <p:cNvSpPr txBox="1"/>
          <p:nvPr/>
        </p:nvSpPr>
        <p:spPr>
          <a:xfrm>
            <a:off x="777717" y="361315"/>
            <a:ext cx="2230818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>
              <a:lnSpc>
                <a:spcPct val="150000"/>
              </a:lnSpc>
              <a:defRPr sz="2000">
                <a:solidFill>
                  <a:srgbClr val="FDBF0F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defRPr>
            </a:lvl1pPr>
          </a:lstStyle>
          <a:p>
            <a:pPr>
              <a:defRPr/>
            </a:pPr>
            <a:r>
              <a:rPr lang="zh-CN" altLang="en-US" sz="3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元旦愿望</a:t>
            </a:r>
            <a:endParaRPr lang="en-US" altLang="zh-CN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1501" y="2827606"/>
            <a:ext cx="2626688" cy="2728752"/>
          </a:xfrm>
          <a:prstGeom prst="rect">
            <a:avLst/>
          </a:prstGeom>
        </p:spPr>
      </p:pic>
      <p:sp>
        <p:nvSpPr>
          <p:cNvPr id="21" name="Freeform 6"/>
          <p:cNvSpPr>
            <a:spLocks noEditPoints="1"/>
          </p:cNvSpPr>
          <p:nvPr/>
        </p:nvSpPr>
        <p:spPr bwMode="auto">
          <a:xfrm>
            <a:off x="3817122" y="1806745"/>
            <a:ext cx="712675" cy="712166"/>
          </a:xfrm>
          <a:custGeom>
            <a:avLst/>
            <a:gdLst>
              <a:gd name="T0" fmla="*/ 693 w 778"/>
              <a:gd name="T1" fmla="*/ 0 h 777"/>
              <a:gd name="T2" fmla="*/ 699 w 778"/>
              <a:gd name="T3" fmla="*/ 2 h 777"/>
              <a:gd name="T4" fmla="*/ 778 w 778"/>
              <a:gd name="T5" fmla="*/ 90 h 777"/>
              <a:gd name="T6" fmla="*/ 778 w 778"/>
              <a:gd name="T7" fmla="*/ 687 h 777"/>
              <a:gd name="T8" fmla="*/ 693 w 778"/>
              <a:gd name="T9" fmla="*/ 777 h 777"/>
              <a:gd name="T10" fmla="*/ 671 w 778"/>
              <a:gd name="T11" fmla="*/ 777 h 777"/>
              <a:gd name="T12" fmla="*/ 105 w 778"/>
              <a:gd name="T13" fmla="*/ 777 h 777"/>
              <a:gd name="T14" fmla="*/ 52 w 778"/>
              <a:gd name="T15" fmla="*/ 768 h 777"/>
              <a:gd name="T16" fmla="*/ 5 w 778"/>
              <a:gd name="T17" fmla="*/ 710 h 777"/>
              <a:gd name="T18" fmla="*/ 0 w 778"/>
              <a:gd name="T19" fmla="*/ 698 h 777"/>
              <a:gd name="T20" fmla="*/ 0 w 778"/>
              <a:gd name="T21" fmla="*/ 79 h 777"/>
              <a:gd name="T22" fmla="*/ 5 w 778"/>
              <a:gd name="T23" fmla="*/ 67 h 777"/>
              <a:gd name="T24" fmla="*/ 79 w 778"/>
              <a:gd name="T25" fmla="*/ 2 h 777"/>
              <a:gd name="T26" fmla="*/ 86 w 778"/>
              <a:gd name="T27" fmla="*/ 0 h 777"/>
              <a:gd name="T28" fmla="*/ 693 w 778"/>
              <a:gd name="T29" fmla="*/ 0 h 777"/>
              <a:gd name="T30" fmla="*/ 390 w 778"/>
              <a:gd name="T31" fmla="*/ 756 h 777"/>
              <a:gd name="T32" fmla="*/ 686 w 778"/>
              <a:gd name="T33" fmla="*/ 756 h 777"/>
              <a:gd name="T34" fmla="*/ 753 w 778"/>
              <a:gd name="T35" fmla="*/ 710 h 777"/>
              <a:gd name="T36" fmla="*/ 757 w 778"/>
              <a:gd name="T37" fmla="*/ 679 h 777"/>
              <a:gd name="T38" fmla="*/ 757 w 778"/>
              <a:gd name="T39" fmla="*/ 99 h 777"/>
              <a:gd name="T40" fmla="*/ 757 w 778"/>
              <a:gd name="T41" fmla="*/ 90 h 777"/>
              <a:gd name="T42" fmla="*/ 714 w 778"/>
              <a:gd name="T43" fmla="*/ 27 h 777"/>
              <a:gd name="T44" fmla="*/ 680 w 778"/>
              <a:gd name="T45" fmla="*/ 21 h 777"/>
              <a:gd name="T46" fmla="*/ 102 w 778"/>
              <a:gd name="T47" fmla="*/ 21 h 777"/>
              <a:gd name="T48" fmla="*/ 90 w 778"/>
              <a:gd name="T49" fmla="*/ 22 h 777"/>
              <a:gd name="T50" fmla="*/ 25 w 778"/>
              <a:gd name="T51" fmla="*/ 76 h 777"/>
              <a:gd name="T52" fmla="*/ 23 w 778"/>
              <a:gd name="T53" fmla="*/ 98 h 777"/>
              <a:gd name="T54" fmla="*/ 23 w 778"/>
              <a:gd name="T55" fmla="*/ 677 h 777"/>
              <a:gd name="T56" fmla="*/ 23 w 778"/>
              <a:gd name="T57" fmla="*/ 688 h 777"/>
              <a:gd name="T58" fmla="*/ 38 w 778"/>
              <a:gd name="T59" fmla="*/ 729 h 777"/>
              <a:gd name="T60" fmla="*/ 95 w 778"/>
              <a:gd name="T61" fmla="*/ 756 h 777"/>
              <a:gd name="T62" fmla="*/ 390 w 778"/>
              <a:gd name="T63" fmla="*/ 756 h 7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778" h="777">
                <a:moveTo>
                  <a:pt x="693" y="0"/>
                </a:moveTo>
                <a:cubicBezTo>
                  <a:pt x="695" y="0"/>
                  <a:pt x="697" y="1"/>
                  <a:pt x="699" y="2"/>
                </a:cubicBezTo>
                <a:cubicBezTo>
                  <a:pt x="741" y="6"/>
                  <a:pt x="778" y="43"/>
                  <a:pt x="778" y="90"/>
                </a:cubicBezTo>
                <a:cubicBezTo>
                  <a:pt x="778" y="289"/>
                  <a:pt x="778" y="488"/>
                  <a:pt x="778" y="687"/>
                </a:cubicBezTo>
                <a:cubicBezTo>
                  <a:pt x="778" y="738"/>
                  <a:pt x="737" y="775"/>
                  <a:pt x="693" y="777"/>
                </a:cubicBezTo>
                <a:cubicBezTo>
                  <a:pt x="686" y="777"/>
                  <a:pt x="678" y="777"/>
                  <a:pt x="671" y="777"/>
                </a:cubicBezTo>
                <a:cubicBezTo>
                  <a:pt x="482" y="777"/>
                  <a:pt x="293" y="777"/>
                  <a:pt x="105" y="777"/>
                </a:cubicBezTo>
                <a:cubicBezTo>
                  <a:pt x="87" y="777"/>
                  <a:pt x="69" y="776"/>
                  <a:pt x="52" y="768"/>
                </a:cubicBezTo>
                <a:cubicBezTo>
                  <a:pt x="28" y="755"/>
                  <a:pt x="13" y="736"/>
                  <a:pt x="5" y="710"/>
                </a:cubicBezTo>
                <a:cubicBezTo>
                  <a:pt x="4" y="706"/>
                  <a:pt x="1" y="702"/>
                  <a:pt x="0" y="698"/>
                </a:cubicBezTo>
                <a:cubicBezTo>
                  <a:pt x="0" y="491"/>
                  <a:pt x="0" y="285"/>
                  <a:pt x="0" y="79"/>
                </a:cubicBezTo>
                <a:cubicBezTo>
                  <a:pt x="1" y="75"/>
                  <a:pt x="4" y="71"/>
                  <a:pt x="5" y="67"/>
                </a:cubicBezTo>
                <a:cubicBezTo>
                  <a:pt x="14" y="33"/>
                  <a:pt x="45" y="6"/>
                  <a:pt x="79" y="2"/>
                </a:cubicBezTo>
                <a:cubicBezTo>
                  <a:pt x="82" y="1"/>
                  <a:pt x="84" y="0"/>
                  <a:pt x="86" y="0"/>
                </a:cubicBezTo>
                <a:cubicBezTo>
                  <a:pt x="288" y="0"/>
                  <a:pt x="491" y="0"/>
                  <a:pt x="693" y="0"/>
                </a:cubicBezTo>
                <a:close/>
                <a:moveTo>
                  <a:pt x="390" y="756"/>
                </a:moveTo>
                <a:cubicBezTo>
                  <a:pt x="489" y="756"/>
                  <a:pt x="588" y="755"/>
                  <a:pt x="686" y="756"/>
                </a:cubicBezTo>
                <a:cubicBezTo>
                  <a:pt x="713" y="756"/>
                  <a:pt x="742" y="740"/>
                  <a:pt x="753" y="710"/>
                </a:cubicBezTo>
                <a:cubicBezTo>
                  <a:pt x="756" y="700"/>
                  <a:pt x="757" y="690"/>
                  <a:pt x="757" y="679"/>
                </a:cubicBezTo>
                <a:cubicBezTo>
                  <a:pt x="758" y="486"/>
                  <a:pt x="757" y="293"/>
                  <a:pt x="757" y="99"/>
                </a:cubicBezTo>
                <a:cubicBezTo>
                  <a:pt x="757" y="96"/>
                  <a:pt x="758" y="93"/>
                  <a:pt x="757" y="90"/>
                </a:cubicBezTo>
                <a:cubicBezTo>
                  <a:pt x="755" y="60"/>
                  <a:pt x="741" y="39"/>
                  <a:pt x="714" y="27"/>
                </a:cubicBezTo>
                <a:cubicBezTo>
                  <a:pt x="703" y="22"/>
                  <a:pt x="692" y="21"/>
                  <a:pt x="680" y="21"/>
                </a:cubicBezTo>
                <a:cubicBezTo>
                  <a:pt x="487" y="21"/>
                  <a:pt x="295" y="21"/>
                  <a:pt x="102" y="21"/>
                </a:cubicBezTo>
                <a:cubicBezTo>
                  <a:pt x="98" y="21"/>
                  <a:pt x="94" y="21"/>
                  <a:pt x="90" y="22"/>
                </a:cubicBezTo>
                <a:cubicBezTo>
                  <a:pt x="58" y="23"/>
                  <a:pt x="32" y="45"/>
                  <a:pt x="25" y="76"/>
                </a:cubicBezTo>
                <a:cubicBezTo>
                  <a:pt x="23" y="83"/>
                  <a:pt x="23" y="91"/>
                  <a:pt x="23" y="98"/>
                </a:cubicBezTo>
                <a:cubicBezTo>
                  <a:pt x="23" y="291"/>
                  <a:pt x="23" y="484"/>
                  <a:pt x="23" y="677"/>
                </a:cubicBezTo>
                <a:cubicBezTo>
                  <a:pt x="23" y="681"/>
                  <a:pt x="23" y="684"/>
                  <a:pt x="23" y="688"/>
                </a:cubicBezTo>
                <a:cubicBezTo>
                  <a:pt x="23" y="703"/>
                  <a:pt x="28" y="717"/>
                  <a:pt x="38" y="729"/>
                </a:cubicBezTo>
                <a:cubicBezTo>
                  <a:pt x="52" y="747"/>
                  <a:pt x="72" y="756"/>
                  <a:pt x="95" y="756"/>
                </a:cubicBezTo>
                <a:cubicBezTo>
                  <a:pt x="194" y="756"/>
                  <a:pt x="292" y="756"/>
                  <a:pt x="390" y="756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2" name="Freeform 6"/>
          <p:cNvSpPr>
            <a:spLocks noEditPoints="1"/>
          </p:cNvSpPr>
          <p:nvPr/>
        </p:nvSpPr>
        <p:spPr bwMode="auto">
          <a:xfrm>
            <a:off x="3817121" y="2790043"/>
            <a:ext cx="712675" cy="712166"/>
          </a:xfrm>
          <a:custGeom>
            <a:avLst/>
            <a:gdLst>
              <a:gd name="T0" fmla="*/ 693 w 778"/>
              <a:gd name="T1" fmla="*/ 0 h 777"/>
              <a:gd name="T2" fmla="*/ 699 w 778"/>
              <a:gd name="T3" fmla="*/ 2 h 777"/>
              <a:gd name="T4" fmla="*/ 778 w 778"/>
              <a:gd name="T5" fmla="*/ 90 h 777"/>
              <a:gd name="T6" fmla="*/ 778 w 778"/>
              <a:gd name="T7" fmla="*/ 687 h 777"/>
              <a:gd name="T8" fmla="*/ 693 w 778"/>
              <a:gd name="T9" fmla="*/ 777 h 777"/>
              <a:gd name="T10" fmla="*/ 671 w 778"/>
              <a:gd name="T11" fmla="*/ 777 h 777"/>
              <a:gd name="T12" fmla="*/ 105 w 778"/>
              <a:gd name="T13" fmla="*/ 777 h 777"/>
              <a:gd name="T14" fmla="*/ 52 w 778"/>
              <a:gd name="T15" fmla="*/ 768 h 777"/>
              <a:gd name="T16" fmla="*/ 5 w 778"/>
              <a:gd name="T17" fmla="*/ 710 h 777"/>
              <a:gd name="T18" fmla="*/ 0 w 778"/>
              <a:gd name="T19" fmla="*/ 698 h 777"/>
              <a:gd name="T20" fmla="*/ 0 w 778"/>
              <a:gd name="T21" fmla="*/ 79 h 777"/>
              <a:gd name="T22" fmla="*/ 5 w 778"/>
              <a:gd name="T23" fmla="*/ 67 h 777"/>
              <a:gd name="T24" fmla="*/ 79 w 778"/>
              <a:gd name="T25" fmla="*/ 2 h 777"/>
              <a:gd name="T26" fmla="*/ 86 w 778"/>
              <a:gd name="T27" fmla="*/ 0 h 777"/>
              <a:gd name="T28" fmla="*/ 693 w 778"/>
              <a:gd name="T29" fmla="*/ 0 h 777"/>
              <a:gd name="T30" fmla="*/ 390 w 778"/>
              <a:gd name="T31" fmla="*/ 756 h 777"/>
              <a:gd name="T32" fmla="*/ 686 w 778"/>
              <a:gd name="T33" fmla="*/ 756 h 777"/>
              <a:gd name="T34" fmla="*/ 753 w 778"/>
              <a:gd name="T35" fmla="*/ 710 h 777"/>
              <a:gd name="T36" fmla="*/ 757 w 778"/>
              <a:gd name="T37" fmla="*/ 679 h 777"/>
              <a:gd name="T38" fmla="*/ 757 w 778"/>
              <a:gd name="T39" fmla="*/ 99 h 777"/>
              <a:gd name="T40" fmla="*/ 757 w 778"/>
              <a:gd name="T41" fmla="*/ 90 h 777"/>
              <a:gd name="T42" fmla="*/ 714 w 778"/>
              <a:gd name="T43" fmla="*/ 27 h 777"/>
              <a:gd name="T44" fmla="*/ 680 w 778"/>
              <a:gd name="T45" fmla="*/ 21 h 777"/>
              <a:gd name="T46" fmla="*/ 102 w 778"/>
              <a:gd name="T47" fmla="*/ 21 h 777"/>
              <a:gd name="T48" fmla="*/ 90 w 778"/>
              <a:gd name="T49" fmla="*/ 22 h 777"/>
              <a:gd name="T50" fmla="*/ 25 w 778"/>
              <a:gd name="T51" fmla="*/ 76 h 777"/>
              <a:gd name="T52" fmla="*/ 23 w 778"/>
              <a:gd name="T53" fmla="*/ 98 h 777"/>
              <a:gd name="T54" fmla="*/ 23 w 778"/>
              <a:gd name="T55" fmla="*/ 677 h 777"/>
              <a:gd name="T56" fmla="*/ 23 w 778"/>
              <a:gd name="T57" fmla="*/ 688 h 777"/>
              <a:gd name="T58" fmla="*/ 38 w 778"/>
              <a:gd name="T59" fmla="*/ 729 h 777"/>
              <a:gd name="T60" fmla="*/ 95 w 778"/>
              <a:gd name="T61" fmla="*/ 756 h 777"/>
              <a:gd name="T62" fmla="*/ 390 w 778"/>
              <a:gd name="T63" fmla="*/ 756 h 7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778" h="777">
                <a:moveTo>
                  <a:pt x="693" y="0"/>
                </a:moveTo>
                <a:cubicBezTo>
                  <a:pt x="695" y="0"/>
                  <a:pt x="697" y="1"/>
                  <a:pt x="699" y="2"/>
                </a:cubicBezTo>
                <a:cubicBezTo>
                  <a:pt x="741" y="6"/>
                  <a:pt x="778" y="43"/>
                  <a:pt x="778" y="90"/>
                </a:cubicBezTo>
                <a:cubicBezTo>
                  <a:pt x="778" y="289"/>
                  <a:pt x="778" y="488"/>
                  <a:pt x="778" y="687"/>
                </a:cubicBezTo>
                <a:cubicBezTo>
                  <a:pt x="778" y="738"/>
                  <a:pt x="737" y="775"/>
                  <a:pt x="693" y="777"/>
                </a:cubicBezTo>
                <a:cubicBezTo>
                  <a:pt x="686" y="777"/>
                  <a:pt x="678" y="777"/>
                  <a:pt x="671" y="777"/>
                </a:cubicBezTo>
                <a:cubicBezTo>
                  <a:pt x="482" y="777"/>
                  <a:pt x="293" y="777"/>
                  <a:pt x="105" y="777"/>
                </a:cubicBezTo>
                <a:cubicBezTo>
                  <a:pt x="87" y="777"/>
                  <a:pt x="69" y="776"/>
                  <a:pt x="52" y="768"/>
                </a:cubicBezTo>
                <a:cubicBezTo>
                  <a:pt x="28" y="755"/>
                  <a:pt x="13" y="736"/>
                  <a:pt x="5" y="710"/>
                </a:cubicBezTo>
                <a:cubicBezTo>
                  <a:pt x="4" y="706"/>
                  <a:pt x="1" y="702"/>
                  <a:pt x="0" y="698"/>
                </a:cubicBezTo>
                <a:cubicBezTo>
                  <a:pt x="0" y="491"/>
                  <a:pt x="0" y="285"/>
                  <a:pt x="0" y="79"/>
                </a:cubicBezTo>
                <a:cubicBezTo>
                  <a:pt x="1" y="75"/>
                  <a:pt x="4" y="71"/>
                  <a:pt x="5" y="67"/>
                </a:cubicBezTo>
                <a:cubicBezTo>
                  <a:pt x="14" y="33"/>
                  <a:pt x="45" y="6"/>
                  <a:pt x="79" y="2"/>
                </a:cubicBezTo>
                <a:cubicBezTo>
                  <a:pt x="82" y="1"/>
                  <a:pt x="84" y="0"/>
                  <a:pt x="86" y="0"/>
                </a:cubicBezTo>
                <a:cubicBezTo>
                  <a:pt x="288" y="0"/>
                  <a:pt x="491" y="0"/>
                  <a:pt x="693" y="0"/>
                </a:cubicBezTo>
                <a:close/>
                <a:moveTo>
                  <a:pt x="390" y="756"/>
                </a:moveTo>
                <a:cubicBezTo>
                  <a:pt x="489" y="756"/>
                  <a:pt x="588" y="755"/>
                  <a:pt x="686" y="756"/>
                </a:cubicBezTo>
                <a:cubicBezTo>
                  <a:pt x="713" y="756"/>
                  <a:pt x="742" y="740"/>
                  <a:pt x="753" y="710"/>
                </a:cubicBezTo>
                <a:cubicBezTo>
                  <a:pt x="756" y="700"/>
                  <a:pt x="757" y="690"/>
                  <a:pt x="757" y="679"/>
                </a:cubicBezTo>
                <a:cubicBezTo>
                  <a:pt x="758" y="486"/>
                  <a:pt x="757" y="293"/>
                  <a:pt x="757" y="99"/>
                </a:cubicBezTo>
                <a:cubicBezTo>
                  <a:pt x="757" y="96"/>
                  <a:pt x="758" y="93"/>
                  <a:pt x="757" y="90"/>
                </a:cubicBezTo>
                <a:cubicBezTo>
                  <a:pt x="755" y="60"/>
                  <a:pt x="741" y="39"/>
                  <a:pt x="714" y="27"/>
                </a:cubicBezTo>
                <a:cubicBezTo>
                  <a:pt x="703" y="22"/>
                  <a:pt x="692" y="21"/>
                  <a:pt x="680" y="21"/>
                </a:cubicBezTo>
                <a:cubicBezTo>
                  <a:pt x="487" y="21"/>
                  <a:pt x="295" y="21"/>
                  <a:pt x="102" y="21"/>
                </a:cubicBezTo>
                <a:cubicBezTo>
                  <a:pt x="98" y="21"/>
                  <a:pt x="94" y="21"/>
                  <a:pt x="90" y="22"/>
                </a:cubicBezTo>
                <a:cubicBezTo>
                  <a:pt x="58" y="23"/>
                  <a:pt x="32" y="45"/>
                  <a:pt x="25" y="76"/>
                </a:cubicBezTo>
                <a:cubicBezTo>
                  <a:pt x="23" y="83"/>
                  <a:pt x="23" y="91"/>
                  <a:pt x="23" y="98"/>
                </a:cubicBezTo>
                <a:cubicBezTo>
                  <a:pt x="23" y="291"/>
                  <a:pt x="23" y="484"/>
                  <a:pt x="23" y="677"/>
                </a:cubicBezTo>
                <a:cubicBezTo>
                  <a:pt x="23" y="681"/>
                  <a:pt x="23" y="684"/>
                  <a:pt x="23" y="688"/>
                </a:cubicBezTo>
                <a:cubicBezTo>
                  <a:pt x="23" y="703"/>
                  <a:pt x="28" y="717"/>
                  <a:pt x="38" y="729"/>
                </a:cubicBezTo>
                <a:cubicBezTo>
                  <a:pt x="52" y="747"/>
                  <a:pt x="72" y="756"/>
                  <a:pt x="95" y="756"/>
                </a:cubicBezTo>
                <a:cubicBezTo>
                  <a:pt x="194" y="756"/>
                  <a:pt x="292" y="756"/>
                  <a:pt x="390" y="756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7" name="Freeform 6"/>
          <p:cNvSpPr>
            <a:spLocks noEditPoints="1"/>
          </p:cNvSpPr>
          <p:nvPr/>
        </p:nvSpPr>
        <p:spPr bwMode="auto">
          <a:xfrm>
            <a:off x="3817121" y="3784855"/>
            <a:ext cx="712675" cy="712166"/>
          </a:xfrm>
          <a:custGeom>
            <a:avLst/>
            <a:gdLst>
              <a:gd name="T0" fmla="*/ 693 w 778"/>
              <a:gd name="T1" fmla="*/ 0 h 777"/>
              <a:gd name="T2" fmla="*/ 699 w 778"/>
              <a:gd name="T3" fmla="*/ 2 h 777"/>
              <a:gd name="T4" fmla="*/ 778 w 778"/>
              <a:gd name="T5" fmla="*/ 90 h 777"/>
              <a:gd name="T6" fmla="*/ 778 w 778"/>
              <a:gd name="T7" fmla="*/ 687 h 777"/>
              <a:gd name="T8" fmla="*/ 693 w 778"/>
              <a:gd name="T9" fmla="*/ 777 h 777"/>
              <a:gd name="T10" fmla="*/ 671 w 778"/>
              <a:gd name="T11" fmla="*/ 777 h 777"/>
              <a:gd name="T12" fmla="*/ 105 w 778"/>
              <a:gd name="T13" fmla="*/ 777 h 777"/>
              <a:gd name="T14" fmla="*/ 52 w 778"/>
              <a:gd name="T15" fmla="*/ 768 h 777"/>
              <a:gd name="T16" fmla="*/ 5 w 778"/>
              <a:gd name="T17" fmla="*/ 710 h 777"/>
              <a:gd name="T18" fmla="*/ 0 w 778"/>
              <a:gd name="T19" fmla="*/ 698 h 777"/>
              <a:gd name="T20" fmla="*/ 0 w 778"/>
              <a:gd name="T21" fmla="*/ 79 h 777"/>
              <a:gd name="T22" fmla="*/ 5 w 778"/>
              <a:gd name="T23" fmla="*/ 67 h 777"/>
              <a:gd name="T24" fmla="*/ 79 w 778"/>
              <a:gd name="T25" fmla="*/ 2 h 777"/>
              <a:gd name="T26" fmla="*/ 86 w 778"/>
              <a:gd name="T27" fmla="*/ 0 h 777"/>
              <a:gd name="T28" fmla="*/ 693 w 778"/>
              <a:gd name="T29" fmla="*/ 0 h 777"/>
              <a:gd name="T30" fmla="*/ 390 w 778"/>
              <a:gd name="T31" fmla="*/ 756 h 777"/>
              <a:gd name="T32" fmla="*/ 686 w 778"/>
              <a:gd name="T33" fmla="*/ 756 h 777"/>
              <a:gd name="T34" fmla="*/ 753 w 778"/>
              <a:gd name="T35" fmla="*/ 710 h 777"/>
              <a:gd name="T36" fmla="*/ 757 w 778"/>
              <a:gd name="T37" fmla="*/ 679 h 777"/>
              <a:gd name="T38" fmla="*/ 757 w 778"/>
              <a:gd name="T39" fmla="*/ 99 h 777"/>
              <a:gd name="T40" fmla="*/ 757 w 778"/>
              <a:gd name="T41" fmla="*/ 90 h 777"/>
              <a:gd name="T42" fmla="*/ 714 w 778"/>
              <a:gd name="T43" fmla="*/ 27 h 777"/>
              <a:gd name="T44" fmla="*/ 680 w 778"/>
              <a:gd name="T45" fmla="*/ 21 h 777"/>
              <a:gd name="T46" fmla="*/ 102 w 778"/>
              <a:gd name="T47" fmla="*/ 21 h 777"/>
              <a:gd name="T48" fmla="*/ 90 w 778"/>
              <a:gd name="T49" fmla="*/ 22 h 777"/>
              <a:gd name="T50" fmla="*/ 25 w 778"/>
              <a:gd name="T51" fmla="*/ 76 h 777"/>
              <a:gd name="T52" fmla="*/ 23 w 778"/>
              <a:gd name="T53" fmla="*/ 98 h 777"/>
              <a:gd name="T54" fmla="*/ 23 w 778"/>
              <a:gd name="T55" fmla="*/ 677 h 777"/>
              <a:gd name="T56" fmla="*/ 23 w 778"/>
              <a:gd name="T57" fmla="*/ 688 h 777"/>
              <a:gd name="T58" fmla="*/ 38 w 778"/>
              <a:gd name="T59" fmla="*/ 729 h 777"/>
              <a:gd name="T60" fmla="*/ 95 w 778"/>
              <a:gd name="T61" fmla="*/ 756 h 777"/>
              <a:gd name="T62" fmla="*/ 390 w 778"/>
              <a:gd name="T63" fmla="*/ 756 h 7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778" h="777">
                <a:moveTo>
                  <a:pt x="693" y="0"/>
                </a:moveTo>
                <a:cubicBezTo>
                  <a:pt x="695" y="0"/>
                  <a:pt x="697" y="1"/>
                  <a:pt x="699" y="2"/>
                </a:cubicBezTo>
                <a:cubicBezTo>
                  <a:pt x="741" y="6"/>
                  <a:pt x="778" y="43"/>
                  <a:pt x="778" y="90"/>
                </a:cubicBezTo>
                <a:cubicBezTo>
                  <a:pt x="778" y="289"/>
                  <a:pt x="778" y="488"/>
                  <a:pt x="778" y="687"/>
                </a:cubicBezTo>
                <a:cubicBezTo>
                  <a:pt x="778" y="738"/>
                  <a:pt x="737" y="775"/>
                  <a:pt x="693" y="777"/>
                </a:cubicBezTo>
                <a:cubicBezTo>
                  <a:pt x="686" y="777"/>
                  <a:pt x="678" y="777"/>
                  <a:pt x="671" y="777"/>
                </a:cubicBezTo>
                <a:cubicBezTo>
                  <a:pt x="482" y="777"/>
                  <a:pt x="293" y="777"/>
                  <a:pt x="105" y="777"/>
                </a:cubicBezTo>
                <a:cubicBezTo>
                  <a:pt x="87" y="777"/>
                  <a:pt x="69" y="776"/>
                  <a:pt x="52" y="768"/>
                </a:cubicBezTo>
                <a:cubicBezTo>
                  <a:pt x="28" y="755"/>
                  <a:pt x="13" y="736"/>
                  <a:pt x="5" y="710"/>
                </a:cubicBezTo>
                <a:cubicBezTo>
                  <a:pt x="4" y="706"/>
                  <a:pt x="1" y="702"/>
                  <a:pt x="0" y="698"/>
                </a:cubicBezTo>
                <a:cubicBezTo>
                  <a:pt x="0" y="491"/>
                  <a:pt x="0" y="285"/>
                  <a:pt x="0" y="79"/>
                </a:cubicBezTo>
                <a:cubicBezTo>
                  <a:pt x="1" y="75"/>
                  <a:pt x="4" y="71"/>
                  <a:pt x="5" y="67"/>
                </a:cubicBezTo>
                <a:cubicBezTo>
                  <a:pt x="14" y="33"/>
                  <a:pt x="45" y="6"/>
                  <a:pt x="79" y="2"/>
                </a:cubicBezTo>
                <a:cubicBezTo>
                  <a:pt x="82" y="1"/>
                  <a:pt x="84" y="0"/>
                  <a:pt x="86" y="0"/>
                </a:cubicBezTo>
                <a:cubicBezTo>
                  <a:pt x="288" y="0"/>
                  <a:pt x="491" y="0"/>
                  <a:pt x="693" y="0"/>
                </a:cubicBezTo>
                <a:close/>
                <a:moveTo>
                  <a:pt x="390" y="756"/>
                </a:moveTo>
                <a:cubicBezTo>
                  <a:pt x="489" y="756"/>
                  <a:pt x="588" y="755"/>
                  <a:pt x="686" y="756"/>
                </a:cubicBezTo>
                <a:cubicBezTo>
                  <a:pt x="713" y="756"/>
                  <a:pt x="742" y="740"/>
                  <a:pt x="753" y="710"/>
                </a:cubicBezTo>
                <a:cubicBezTo>
                  <a:pt x="756" y="700"/>
                  <a:pt x="757" y="690"/>
                  <a:pt x="757" y="679"/>
                </a:cubicBezTo>
                <a:cubicBezTo>
                  <a:pt x="758" y="486"/>
                  <a:pt x="757" y="293"/>
                  <a:pt x="757" y="99"/>
                </a:cubicBezTo>
                <a:cubicBezTo>
                  <a:pt x="757" y="96"/>
                  <a:pt x="758" y="93"/>
                  <a:pt x="757" y="90"/>
                </a:cubicBezTo>
                <a:cubicBezTo>
                  <a:pt x="755" y="60"/>
                  <a:pt x="741" y="39"/>
                  <a:pt x="714" y="27"/>
                </a:cubicBezTo>
                <a:cubicBezTo>
                  <a:pt x="703" y="22"/>
                  <a:pt x="692" y="21"/>
                  <a:pt x="680" y="21"/>
                </a:cubicBezTo>
                <a:cubicBezTo>
                  <a:pt x="487" y="21"/>
                  <a:pt x="295" y="21"/>
                  <a:pt x="102" y="21"/>
                </a:cubicBezTo>
                <a:cubicBezTo>
                  <a:pt x="98" y="21"/>
                  <a:pt x="94" y="21"/>
                  <a:pt x="90" y="22"/>
                </a:cubicBezTo>
                <a:cubicBezTo>
                  <a:pt x="58" y="23"/>
                  <a:pt x="32" y="45"/>
                  <a:pt x="25" y="76"/>
                </a:cubicBezTo>
                <a:cubicBezTo>
                  <a:pt x="23" y="83"/>
                  <a:pt x="23" y="91"/>
                  <a:pt x="23" y="98"/>
                </a:cubicBezTo>
                <a:cubicBezTo>
                  <a:pt x="23" y="291"/>
                  <a:pt x="23" y="484"/>
                  <a:pt x="23" y="677"/>
                </a:cubicBezTo>
                <a:cubicBezTo>
                  <a:pt x="23" y="681"/>
                  <a:pt x="23" y="684"/>
                  <a:pt x="23" y="688"/>
                </a:cubicBezTo>
                <a:cubicBezTo>
                  <a:pt x="23" y="703"/>
                  <a:pt x="28" y="717"/>
                  <a:pt x="38" y="729"/>
                </a:cubicBezTo>
                <a:cubicBezTo>
                  <a:pt x="52" y="747"/>
                  <a:pt x="72" y="756"/>
                  <a:pt x="95" y="756"/>
                </a:cubicBezTo>
                <a:cubicBezTo>
                  <a:pt x="194" y="756"/>
                  <a:pt x="292" y="756"/>
                  <a:pt x="390" y="756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8" name="Freeform 6"/>
          <p:cNvSpPr>
            <a:spLocks noEditPoints="1"/>
          </p:cNvSpPr>
          <p:nvPr/>
        </p:nvSpPr>
        <p:spPr bwMode="auto">
          <a:xfrm>
            <a:off x="3817121" y="4779667"/>
            <a:ext cx="712675" cy="712166"/>
          </a:xfrm>
          <a:custGeom>
            <a:avLst/>
            <a:gdLst>
              <a:gd name="T0" fmla="*/ 693 w 778"/>
              <a:gd name="T1" fmla="*/ 0 h 777"/>
              <a:gd name="T2" fmla="*/ 699 w 778"/>
              <a:gd name="T3" fmla="*/ 2 h 777"/>
              <a:gd name="T4" fmla="*/ 778 w 778"/>
              <a:gd name="T5" fmla="*/ 90 h 777"/>
              <a:gd name="T6" fmla="*/ 778 w 778"/>
              <a:gd name="T7" fmla="*/ 687 h 777"/>
              <a:gd name="T8" fmla="*/ 693 w 778"/>
              <a:gd name="T9" fmla="*/ 777 h 777"/>
              <a:gd name="T10" fmla="*/ 671 w 778"/>
              <a:gd name="T11" fmla="*/ 777 h 777"/>
              <a:gd name="T12" fmla="*/ 105 w 778"/>
              <a:gd name="T13" fmla="*/ 777 h 777"/>
              <a:gd name="T14" fmla="*/ 52 w 778"/>
              <a:gd name="T15" fmla="*/ 768 h 777"/>
              <a:gd name="T16" fmla="*/ 5 w 778"/>
              <a:gd name="T17" fmla="*/ 710 h 777"/>
              <a:gd name="T18" fmla="*/ 0 w 778"/>
              <a:gd name="T19" fmla="*/ 698 h 777"/>
              <a:gd name="T20" fmla="*/ 0 w 778"/>
              <a:gd name="T21" fmla="*/ 79 h 777"/>
              <a:gd name="T22" fmla="*/ 5 w 778"/>
              <a:gd name="T23" fmla="*/ 67 h 777"/>
              <a:gd name="T24" fmla="*/ 79 w 778"/>
              <a:gd name="T25" fmla="*/ 2 h 777"/>
              <a:gd name="T26" fmla="*/ 86 w 778"/>
              <a:gd name="T27" fmla="*/ 0 h 777"/>
              <a:gd name="T28" fmla="*/ 693 w 778"/>
              <a:gd name="T29" fmla="*/ 0 h 777"/>
              <a:gd name="T30" fmla="*/ 390 w 778"/>
              <a:gd name="T31" fmla="*/ 756 h 777"/>
              <a:gd name="T32" fmla="*/ 686 w 778"/>
              <a:gd name="T33" fmla="*/ 756 h 777"/>
              <a:gd name="T34" fmla="*/ 753 w 778"/>
              <a:gd name="T35" fmla="*/ 710 h 777"/>
              <a:gd name="T36" fmla="*/ 757 w 778"/>
              <a:gd name="T37" fmla="*/ 679 h 777"/>
              <a:gd name="T38" fmla="*/ 757 w 778"/>
              <a:gd name="T39" fmla="*/ 99 h 777"/>
              <a:gd name="T40" fmla="*/ 757 w 778"/>
              <a:gd name="T41" fmla="*/ 90 h 777"/>
              <a:gd name="T42" fmla="*/ 714 w 778"/>
              <a:gd name="T43" fmla="*/ 27 h 777"/>
              <a:gd name="T44" fmla="*/ 680 w 778"/>
              <a:gd name="T45" fmla="*/ 21 h 777"/>
              <a:gd name="T46" fmla="*/ 102 w 778"/>
              <a:gd name="T47" fmla="*/ 21 h 777"/>
              <a:gd name="T48" fmla="*/ 90 w 778"/>
              <a:gd name="T49" fmla="*/ 22 h 777"/>
              <a:gd name="T50" fmla="*/ 25 w 778"/>
              <a:gd name="T51" fmla="*/ 76 h 777"/>
              <a:gd name="T52" fmla="*/ 23 w 778"/>
              <a:gd name="T53" fmla="*/ 98 h 777"/>
              <a:gd name="T54" fmla="*/ 23 w 778"/>
              <a:gd name="T55" fmla="*/ 677 h 777"/>
              <a:gd name="T56" fmla="*/ 23 w 778"/>
              <a:gd name="T57" fmla="*/ 688 h 777"/>
              <a:gd name="T58" fmla="*/ 38 w 778"/>
              <a:gd name="T59" fmla="*/ 729 h 777"/>
              <a:gd name="T60" fmla="*/ 95 w 778"/>
              <a:gd name="T61" fmla="*/ 756 h 777"/>
              <a:gd name="T62" fmla="*/ 390 w 778"/>
              <a:gd name="T63" fmla="*/ 756 h 7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778" h="777">
                <a:moveTo>
                  <a:pt x="693" y="0"/>
                </a:moveTo>
                <a:cubicBezTo>
                  <a:pt x="695" y="0"/>
                  <a:pt x="697" y="1"/>
                  <a:pt x="699" y="2"/>
                </a:cubicBezTo>
                <a:cubicBezTo>
                  <a:pt x="741" y="6"/>
                  <a:pt x="778" y="43"/>
                  <a:pt x="778" y="90"/>
                </a:cubicBezTo>
                <a:cubicBezTo>
                  <a:pt x="778" y="289"/>
                  <a:pt x="778" y="488"/>
                  <a:pt x="778" y="687"/>
                </a:cubicBezTo>
                <a:cubicBezTo>
                  <a:pt x="778" y="738"/>
                  <a:pt x="737" y="775"/>
                  <a:pt x="693" y="777"/>
                </a:cubicBezTo>
                <a:cubicBezTo>
                  <a:pt x="686" y="777"/>
                  <a:pt x="678" y="777"/>
                  <a:pt x="671" y="777"/>
                </a:cubicBezTo>
                <a:cubicBezTo>
                  <a:pt x="482" y="777"/>
                  <a:pt x="293" y="777"/>
                  <a:pt x="105" y="777"/>
                </a:cubicBezTo>
                <a:cubicBezTo>
                  <a:pt x="87" y="777"/>
                  <a:pt x="69" y="776"/>
                  <a:pt x="52" y="768"/>
                </a:cubicBezTo>
                <a:cubicBezTo>
                  <a:pt x="28" y="755"/>
                  <a:pt x="13" y="736"/>
                  <a:pt x="5" y="710"/>
                </a:cubicBezTo>
                <a:cubicBezTo>
                  <a:pt x="4" y="706"/>
                  <a:pt x="1" y="702"/>
                  <a:pt x="0" y="698"/>
                </a:cubicBezTo>
                <a:cubicBezTo>
                  <a:pt x="0" y="491"/>
                  <a:pt x="0" y="285"/>
                  <a:pt x="0" y="79"/>
                </a:cubicBezTo>
                <a:cubicBezTo>
                  <a:pt x="1" y="75"/>
                  <a:pt x="4" y="71"/>
                  <a:pt x="5" y="67"/>
                </a:cubicBezTo>
                <a:cubicBezTo>
                  <a:pt x="14" y="33"/>
                  <a:pt x="45" y="6"/>
                  <a:pt x="79" y="2"/>
                </a:cubicBezTo>
                <a:cubicBezTo>
                  <a:pt x="82" y="1"/>
                  <a:pt x="84" y="0"/>
                  <a:pt x="86" y="0"/>
                </a:cubicBezTo>
                <a:cubicBezTo>
                  <a:pt x="288" y="0"/>
                  <a:pt x="491" y="0"/>
                  <a:pt x="693" y="0"/>
                </a:cubicBezTo>
                <a:close/>
                <a:moveTo>
                  <a:pt x="390" y="756"/>
                </a:moveTo>
                <a:cubicBezTo>
                  <a:pt x="489" y="756"/>
                  <a:pt x="588" y="755"/>
                  <a:pt x="686" y="756"/>
                </a:cubicBezTo>
                <a:cubicBezTo>
                  <a:pt x="713" y="756"/>
                  <a:pt x="742" y="740"/>
                  <a:pt x="753" y="710"/>
                </a:cubicBezTo>
                <a:cubicBezTo>
                  <a:pt x="756" y="700"/>
                  <a:pt x="757" y="690"/>
                  <a:pt x="757" y="679"/>
                </a:cubicBezTo>
                <a:cubicBezTo>
                  <a:pt x="758" y="486"/>
                  <a:pt x="757" y="293"/>
                  <a:pt x="757" y="99"/>
                </a:cubicBezTo>
                <a:cubicBezTo>
                  <a:pt x="757" y="96"/>
                  <a:pt x="758" y="93"/>
                  <a:pt x="757" y="90"/>
                </a:cubicBezTo>
                <a:cubicBezTo>
                  <a:pt x="755" y="60"/>
                  <a:pt x="741" y="39"/>
                  <a:pt x="714" y="27"/>
                </a:cubicBezTo>
                <a:cubicBezTo>
                  <a:pt x="703" y="22"/>
                  <a:pt x="692" y="21"/>
                  <a:pt x="680" y="21"/>
                </a:cubicBezTo>
                <a:cubicBezTo>
                  <a:pt x="487" y="21"/>
                  <a:pt x="295" y="21"/>
                  <a:pt x="102" y="21"/>
                </a:cubicBezTo>
                <a:cubicBezTo>
                  <a:pt x="98" y="21"/>
                  <a:pt x="94" y="21"/>
                  <a:pt x="90" y="22"/>
                </a:cubicBezTo>
                <a:cubicBezTo>
                  <a:pt x="58" y="23"/>
                  <a:pt x="32" y="45"/>
                  <a:pt x="25" y="76"/>
                </a:cubicBezTo>
                <a:cubicBezTo>
                  <a:pt x="23" y="83"/>
                  <a:pt x="23" y="91"/>
                  <a:pt x="23" y="98"/>
                </a:cubicBezTo>
                <a:cubicBezTo>
                  <a:pt x="23" y="291"/>
                  <a:pt x="23" y="484"/>
                  <a:pt x="23" y="677"/>
                </a:cubicBezTo>
                <a:cubicBezTo>
                  <a:pt x="23" y="681"/>
                  <a:pt x="23" y="684"/>
                  <a:pt x="23" y="688"/>
                </a:cubicBezTo>
                <a:cubicBezTo>
                  <a:pt x="23" y="703"/>
                  <a:pt x="28" y="717"/>
                  <a:pt x="38" y="729"/>
                </a:cubicBezTo>
                <a:cubicBezTo>
                  <a:pt x="52" y="747"/>
                  <a:pt x="72" y="756"/>
                  <a:pt x="95" y="756"/>
                </a:cubicBezTo>
                <a:cubicBezTo>
                  <a:pt x="194" y="756"/>
                  <a:pt x="292" y="756"/>
                  <a:pt x="390" y="756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39" name="组合 38"/>
          <p:cNvGrpSpPr/>
          <p:nvPr/>
        </p:nvGrpSpPr>
        <p:grpSpPr>
          <a:xfrm>
            <a:off x="3839804" y="2025745"/>
            <a:ext cx="602018" cy="335181"/>
            <a:chOff x="3839803" y="1284311"/>
            <a:chExt cx="1196806" cy="666336"/>
          </a:xfrm>
        </p:grpSpPr>
        <p:sp>
          <p:nvSpPr>
            <p:cNvPr id="40" name="Freeform 76"/>
            <p:cNvSpPr>
              <a:spLocks noEditPoints="1"/>
            </p:cNvSpPr>
            <p:nvPr/>
          </p:nvSpPr>
          <p:spPr bwMode="auto">
            <a:xfrm>
              <a:off x="4269850" y="1284311"/>
              <a:ext cx="766759" cy="666336"/>
            </a:xfrm>
            <a:custGeom>
              <a:avLst/>
              <a:gdLst>
                <a:gd name="T0" fmla="*/ 64 w 396"/>
                <a:gd name="T1" fmla="*/ 149 h 344"/>
                <a:gd name="T2" fmla="*/ 52 w 396"/>
                <a:gd name="T3" fmla="*/ 167 h 344"/>
                <a:gd name="T4" fmla="*/ 94 w 396"/>
                <a:gd name="T5" fmla="*/ 213 h 344"/>
                <a:gd name="T6" fmla="*/ 101 w 396"/>
                <a:gd name="T7" fmla="*/ 265 h 344"/>
                <a:gd name="T8" fmla="*/ 140 w 396"/>
                <a:gd name="T9" fmla="*/ 300 h 344"/>
                <a:gd name="T10" fmla="*/ 136 w 396"/>
                <a:gd name="T11" fmla="*/ 340 h 344"/>
                <a:gd name="T12" fmla="*/ 0 w 396"/>
                <a:gd name="T13" fmla="*/ 316 h 344"/>
                <a:gd name="T14" fmla="*/ 45 w 396"/>
                <a:gd name="T15" fmla="*/ 295 h 344"/>
                <a:gd name="T16" fmla="*/ 22 w 396"/>
                <a:gd name="T17" fmla="*/ 285 h 344"/>
                <a:gd name="T18" fmla="*/ 4 w 396"/>
                <a:gd name="T19" fmla="*/ 258 h 344"/>
                <a:gd name="T20" fmla="*/ 25 w 396"/>
                <a:gd name="T21" fmla="*/ 230 h 344"/>
                <a:gd name="T22" fmla="*/ 40 w 396"/>
                <a:gd name="T23" fmla="*/ 221 h 344"/>
                <a:gd name="T24" fmla="*/ 26 w 396"/>
                <a:gd name="T25" fmla="*/ 210 h 344"/>
                <a:gd name="T26" fmla="*/ 7 w 396"/>
                <a:gd name="T27" fmla="*/ 185 h 344"/>
                <a:gd name="T28" fmla="*/ 22 w 396"/>
                <a:gd name="T29" fmla="*/ 159 h 344"/>
                <a:gd name="T30" fmla="*/ 92 w 396"/>
                <a:gd name="T31" fmla="*/ 54 h 344"/>
                <a:gd name="T32" fmla="*/ 108 w 396"/>
                <a:gd name="T33" fmla="*/ 42 h 344"/>
                <a:gd name="T34" fmla="*/ 147 w 396"/>
                <a:gd name="T35" fmla="*/ 56 h 344"/>
                <a:gd name="T36" fmla="*/ 168 w 396"/>
                <a:gd name="T37" fmla="*/ 54 h 344"/>
                <a:gd name="T38" fmla="*/ 345 w 396"/>
                <a:gd name="T39" fmla="*/ 9 h 344"/>
                <a:gd name="T40" fmla="*/ 363 w 396"/>
                <a:gd name="T41" fmla="*/ 11 h 344"/>
                <a:gd name="T42" fmla="*/ 395 w 396"/>
                <a:gd name="T43" fmla="*/ 40 h 344"/>
                <a:gd name="T44" fmla="*/ 337 w 396"/>
                <a:gd name="T45" fmla="*/ 233 h 344"/>
                <a:gd name="T46" fmla="*/ 301 w 396"/>
                <a:gd name="T47" fmla="*/ 249 h 344"/>
                <a:gd name="T48" fmla="*/ 143 w 396"/>
                <a:gd name="T49" fmla="*/ 114 h 344"/>
                <a:gd name="T50" fmla="*/ 139 w 396"/>
                <a:gd name="T51" fmla="*/ 90 h 344"/>
                <a:gd name="T52" fmla="*/ 126 w 396"/>
                <a:gd name="T53" fmla="*/ 117 h 344"/>
                <a:gd name="T54" fmla="*/ 289 w 396"/>
                <a:gd name="T55" fmla="*/ 265 h 344"/>
                <a:gd name="T56" fmla="*/ 300 w 396"/>
                <a:gd name="T57" fmla="*/ 266 h 344"/>
                <a:gd name="T58" fmla="*/ 157 w 396"/>
                <a:gd name="T59" fmla="*/ 336 h 344"/>
                <a:gd name="T60" fmla="*/ 168 w 396"/>
                <a:gd name="T61" fmla="*/ 292 h 344"/>
                <a:gd name="T62" fmla="*/ 175 w 396"/>
                <a:gd name="T63" fmla="*/ 277 h 344"/>
                <a:gd name="T64" fmla="*/ 160 w 396"/>
                <a:gd name="T65" fmla="*/ 276 h 344"/>
                <a:gd name="T66" fmla="*/ 115 w 396"/>
                <a:gd name="T67" fmla="*/ 258 h 344"/>
                <a:gd name="T68" fmla="*/ 126 w 396"/>
                <a:gd name="T69" fmla="*/ 210 h 344"/>
                <a:gd name="T70" fmla="*/ 133 w 396"/>
                <a:gd name="T71" fmla="*/ 197 h 344"/>
                <a:gd name="T72" fmla="*/ 122 w 396"/>
                <a:gd name="T73" fmla="*/ 193 h 344"/>
                <a:gd name="T74" fmla="*/ 64 w 396"/>
                <a:gd name="T75" fmla="*/ 149 h 344"/>
                <a:gd name="T76" fmla="*/ 214 w 396"/>
                <a:gd name="T77" fmla="*/ 85 h 344"/>
                <a:gd name="T78" fmla="*/ 263 w 396"/>
                <a:gd name="T79" fmla="*/ 133 h 344"/>
                <a:gd name="T80" fmla="*/ 310 w 396"/>
                <a:gd name="T81" fmla="*/ 83 h 344"/>
                <a:gd name="T82" fmla="*/ 261 w 396"/>
                <a:gd name="T83" fmla="*/ 36 h 344"/>
                <a:gd name="T84" fmla="*/ 214 w 396"/>
                <a:gd name="T85" fmla="*/ 85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96" h="344">
                  <a:moveTo>
                    <a:pt x="64" y="149"/>
                  </a:moveTo>
                  <a:cubicBezTo>
                    <a:pt x="59" y="157"/>
                    <a:pt x="52" y="162"/>
                    <a:pt x="52" y="167"/>
                  </a:cubicBezTo>
                  <a:cubicBezTo>
                    <a:pt x="55" y="193"/>
                    <a:pt x="73" y="207"/>
                    <a:pt x="94" y="213"/>
                  </a:cubicBezTo>
                  <a:cubicBezTo>
                    <a:pt x="96" y="232"/>
                    <a:pt x="94" y="251"/>
                    <a:pt x="101" y="265"/>
                  </a:cubicBezTo>
                  <a:cubicBezTo>
                    <a:pt x="109" y="279"/>
                    <a:pt x="125" y="288"/>
                    <a:pt x="140" y="300"/>
                  </a:cubicBezTo>
                  <a:cubicBezTo>
                    <a:pt x="139" y="309"/>
                    <a:pt x="138" y="323"/>
                    <a:pt x="136" y="340"/>
                  </a:cubicBezTo>
                  <a:cubicBezTo>
                    <a:pt x="92" y="344"/>
                    <a:pt x="48" y="337"/>
                    <a:pt x="0" y="316"/>
                  </a:cubicBezTo>
                  <a:cubicBezTo>
                    <a:pt x="16" y="308"/>
                    <a:pt x="28" y="303"/>
                    <a:pt x="45" y="295"/>
                  </a:cubicBezTo>
                  <a:cubicBezTo>
                    <a:pt x="33" y="290"/>
                    <a:pt x="26" y="289"/>
                    <a:pt x="22" y="285"/>
                  </a:cubicBezTo>
                  <a:cubicBezTo>
                    <a:pt x="15" y="277"/>
                    <a:pt x="4" y="266"/>
                    <a:pt x="4" y="258"/>
                  </a:cubicBezTo>
                  <a:cubicBezTo>
                    <a:pt x="5" y="248"/>
                    <a:pt x="17" y="239"/>
                    <a:pt x="25" y="230"/>
                  </a:cubicBezTo>
                  <a:cubicBezTo>
                    <a:pt x="29" y="226"/>
                    <a:pt x="35" y="224"/>
                    <a:pt x="40" y="221"/>
                  </a:cubicBezTo>
                  <a:cubicBezTo>
                    <a:pt x="35" y="217"/>
                    <a:pt x="30" y="215"/>
                    <a:pt x="26" y="210"/>
                  </a:cubicBezTo>
                  <a:cubicBezTo>
                    <a:pt x="18" y="203"/>
                    <a:pt x="8" y="194"/>
                    <a:pt x="7" y="185"/>
                  </a:cubicBezTo>
                  <a:cubicBezTo>
                    <a:pt x="6" y="177"/>
                    <a:pt x="14" y="163"/>
                    <a:pt x="22" y="159"/>
                  </a:cubicBezTo>
                  <a:cubicBezTo>
                    <a:pt x="64" y="136"/>
                    <a:pt x="92" y="105"/>
                    <a:pt x="92" y="54"/>
                  </a:cubicBezTo>
                  <a:cubicBezTo>
                    <a:pt x="92" y="42"/>
                    <a:pt x="99" y="40"/>
                    <a:pt x="108" y="42"/>
                  </a:cubicBezTo>
                  <a:cubicBezTo>
                    <a:pt x="121" y="46"/>
                    <a:pt x="134" y="53"/>
                    <a:pt x="147" y="56"/>
                  </a:cubicBezTo>
                  <a:cubicBezTo>
                    <a:pt x="154" y="58"/>
                    <a:pt x="163" y="58"/>
                    <a:pt x="168" y="54"/>
                  </a:cubicBezTo>
                  <a:cubicBezTo>
                    <a:pt x="221" y="13"/>
                    <a:pt x="280" y="0"/>
                    <a:pt x="345" y="9"/>
                  </a:cubicBezTo>
                  <a:cubicBezTo>
                    <a:pt x="351" y="10"/>
                    <a:pt x="357" y="11"/>
                    <a:pt x="363" y="11"/>
                  </a:cubicBezTo>
                  <a:cubicBezTo>
                    <a:pt x="391" y="10"/>
                    <a:pt x="396" y="13"/>
                    <a:pt x="395" y="40"/>
                  </a:cubicBezTo>
                  <a:cubicBezTo>
                    <a:pt x="393" y="109"/>
                    <a:pt x="380" y="176"/>
                    <a:pt x="337" y="233"/>
                  </a:cubicBezTo>
                  <a:cubicBezTo>
                    <a:pt x="328" y="246"/>
                    <a:pt x="317" y="250"/>
                    <a:pt x="301" y="249"/>
                  </a:cubicBezTo>
                  <a:cubicBezTo>
                    <a:pt x="224" y="244"/>
                    <a:pt x="160" y="190"/>
                    <a:pt x="143" y="114"/>
                  </a:cubicBezTo>
                  <a:cubicBezTo>
                    <a:pt x="142" y="106"/>
                    <a:pt x="140" y="98"/>
                    <a:pt x="139" y="90"/>
                  </a:cubicBezTo>
                  <a:cubicBezTo>
                    <a:pt x="126" y="95"/>
                    <a:pt x="124" y="104"/>
                    <a:pt x="126" y="117"/>
                  </a:cubicBezTo>
                  <a:cubicBezTo>
                    <a:pt x="143" y="194"/>
                    <a:pt x="208" y="254"/>
                    <a:pt x="289" y="265"/>
                  </a:cubicBezTo>
                  <a:cubicBezTo>
                    <a:pt x="292" y="265"/>
                    <a:pt x="296" y="266"/>
                    <a:pt x="300" y="266"/>
                  </a:cubicBezTo>
                  <a:cubicBezTo>
                    <a:pt x="277" y="297"/>
                    <a:pt x="207" y="331"/>
                    <a:pt x="157" y="336"/>
                  </a:cubicBezTo>
                  <a:cubicBezTo>
                    <a:pt x="149" y="318"/>
                    <a:pt x="155" y="305"/>
                    <a:pt x="168" y="292"/>
                  </a:cubicBezTo>
                  <a:cubicBezTo>
                    <a:pt x="171" y="288"/>
                    <a:pt x="173" y="282"/>
                    <a:pt x="175" y="277"/>
                  </a:cubicBezTo>
                  <a:cubicBezTo>
                    <a:pt x="170" y="277"/>
                    <a:pt x="165" y="275"/>
                    <a:pt x="160" y="276"/>
                  </a:cubicBezTo>
                  <a:cubicBezTo>
                    <a:pt x="140" y="280"/>
                    <a:pt x="125" y="276"/>
                    <a:pt x="115" y="258"/>
                  </a:cubicBezTo>
                  <a:cubicBezTo>
                    <a:pt x="106" y="242"/>
                    <a:pt x="111" y="224"/>
                    <a:pt x="126" y="210"/>
                  </a:cubicBezTo>
                  <a:cubicBezTo>
                    <a:pt x="129" y="206"/>
                    <a:pt x="131" y="201"/>
                    <a:pt x="133" y="197"/>
                  </a:cubicBezTo>
                  <a:cubicBezTo>
                    <a:pt x="129" y="196"/>
                    <a:pt x="125" y="193"/>
                    <a:pt x="122" y="193"/>
                  </a:cubicBezTo>
                  <a:cubicBezTo>
                    <a:pt x="84" y="199"/>
                    <a:pt x="75" y="193"/>
                    <a:pt x="64" y="149"/>
                  </a:cubicBezTo>
                  <a:close/>
                  <a:moveTo>
                    <a:pt x="214" y="85"/>
                  </a:moveTo>
                  <a:cubicBezTo>
                    <a:pt x="214" y="111"/>
                    <a:pt x="237" y="133"/>
                    <a:pt x="263" y="133"/>
                  </a:cubicBezTo>
                  <a:cubicBezTo>
                    <a:pt x="289" y="132"/>
                    <a:pt x="311" y="108"/>
                    <a:pt x="310" y="83"/>
                  </a:cubicBezTo>
                  <a:cubicBezTo>
                    <a:pt x="310" y="57"/>
                    <a:pt x="287" y="35"/>
                    <a:pt x="261" y="36"/>
                  </a:cubicBezTo>
                  <a:cubicBezTo>
                    <a:pt x="234" y="37"/>
                    <a:pt x="214" y="58"/>
                    <a:pt x="214" y="85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Freeform 118"/>
            <p:cNvSpPr/>
            <p:nvPr/>
          </p:nvSpPr>
          <p:spPr bwMode="auto">
            <a:xfrm>
              <a:off x="3839803" y="1320935"/>
              <a:ext cx="298906" cy="391059"/>
            </a:xfrm>
            <a:custGeom>
              <a:avLst/>
              <a:gdLst>
                <a:gd name="T0" fmla="*/ 0 w 154"/>
                <a:gd name="T1" fmla="*/ 71 h 202"/>
                <a:gd name="T2" fmla="*/ 81 w 154"/>
                <a:gd name="T3" fmla="*/ 26 h 202"/>
                <a:gd name="T4" fmla="*/ 148 w 154"/>
                <a:gd name="T5" fmla="*/ 33 h 202"/>
                <a:gd name="T6" fmla="*/ 111 w 154"/>
                <a:gd name="T7" fmla="*/ 64 h 202"/>
                <a:gd name="T8" fmla="*/ 154 w 154"/>
                <a:gd name="T9" fmla="*/ 122 h 202"/>
                <a:gd name="T10" fmla="*/ 139 w 154"/>
                <a:gd name="T11" fmla="*/ 175 h 202"/>
                <a:gd name="T12" fmla="*/ 145 w 154"/>
                <a:gd name="T13" fmla="*/ 177 h 202"/>
                <a:gd name="T14" fmla="*/ 115 w 154"/>
                <a:gd name="T15" fmla="*/ 202 h 202"/>
                <a:gd name="T16" fmla="*/ 90 w 154"/>
                <a:gd name="T17" fmla="*/ 150 h 202"/>
                <a:gd name="T18" fmla="*/ 67 w 154"/>
                <a:gd name="T19" fmla="*/ 101 h 202"/>
                <a:gd name="T20" fmla="*/ 0 w 154"/>
                <a:gd name="T21" fmla="*/ 71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4" h="202">
                  <a:moveTo>
                    <a:pt x="0" y="71"/>
                  </a:moveTo>
                  <a:cubicBezTo>
                    <a:pt x="5" y="24"/>
                    <a:pt x="33" y="9"/>
                    <a:pt x="81" y="26"/>
                  </a:cubicBezTo>
                  <a:cubicBezTo>
                    <a:pt x="111" y="0"/>
                    <a:pt x="134" y="2"/>
                    <a:pt x="148" y="33"/>
                  </a:cubicBezTo>
                  <a:cubicBezTo>
                    <a:pt x="130" y="36"/>
                    <a:pt x="114" y="43"/>
                    <a:pt x="111" y="64"/>
                  </a:cubicBezTo>
                  <a:cubicBezTo>
                    <a:pt x="108" y="82"/>
                    <a:pt x="118" y="95"/>
                    <a:pt x="154" y="122"/>
                  </a:cubicBezTo>
                  <a:cubicBezTo>
                    <a:pt x="149" y="141"/>
                    <a:pt x="144" y="158"/>
                    <a:pt x="139" y="175"/>
                  </a:cubicBezTo>
                  <a:cubicBezTo>
                    <a:pt x="141" y="176"/>
                    <a:pt x="143" y="176"/>
                    <a:pt x="145" y="177"/>
                  </a:cubicBezTo>
                  <a:cubicBezTo>
                    <a:pt x="135" y="185"/>
                    <a:pt x="126" y="193"/>
                    <a:pt x="115" y="202"/>
                  </a:cubicBezTo>
                  <a:cubicBezTo>
                    <a:pt x="106" y="184"/>
                    <a:pt x="98" y="167"/>
                    <a:pt x="90" y="150"/>
                  </a:cubicBezTo>
                  <a:cubicBezTo>
                    <a:pt x="82" y="134"/>
                    <a:pt x="75" y="117"/>
                    <a:pt x="67" y="101"/>
                  </a:cubicBezTo>
                  <a:cubicBezTo>
                    <a:pt x="49" y="68"/>
                    <a:pt x="37" y="62"/>
                    <a:pt x="0" y="71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Freeform 131"/>
            <p:cNvSpPr/>
            <p:nvPr/>
          </p:nvSpPr>
          <p:spPr bwMode="auto">
            <a:xfrm>
              <a:off x="4097358" y="1587942"/>
              <a:ext cx="174854" cy="300087"/>
            </a:xfrm>
            <a:custGeom>
              <a:avLst/>
              <a:gdLst>
                <a:gd name="T0" fmla="*/ 74 w 90"/>
                <a:gd name="T1" fmla="*/ 155 h 155"/>
                <a:gd name="T2" fmla="*/ 8 w 90"/>
                <a:gd name="T3" fmla="*/ 96 h 155"/>
                <a:gd name="T4" fmla="*/ 3 w 90"/>
                <a:gd name="T5" fmla="*/ 70 h 155"/>
                <a:gd name="T6" fmla="*/ 27 w 90"/>
                <a:gd name="T7" fmla="*/ 58 h 155"/>
                <a:gd name="T8" fmla="*/ 43 w 90"/>
                <a:gd name="T9" fmla="*/ 55 h 155"/>
                <a:gd name="T10" fmla="*/ 35 w 90"/>
                <a:gd name="T11" fmla="*/ 41 h 155"/>
                <a:gd name="T12" fmla="*/ 30 w 90"/>
                <a:gd name="T13" fmla="*/ 9 h 155"/>
                <a:gd name="T14" fmla="*/ 59 w 90"/>
                <a:gd name="T15" fmla="*/ 1 h 155"/>
                <a:gd name="T16" fmla="*/ 75 w 90"/>
                <a:gd name="T17" fmla="*/ 4 h 155"/>
                <a:gd name="T18" fmla="*/ 90 w 90"/>
                <a:gd name="T19" fmla="*/ 66 h 155"/>
                <a:gd name="T20" fmla="*/ 90 w 90"/>
                <a:gd name="T21" fmla="*/ 137 h 155"/>
                <a:gd name="T22" fmla="*/ 74 w 90"/>
                <a:gd name="T23" fmla="*/ 155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0" h="155">
                  <a:moveTo>
                    <a:pt x="74" y="155"/>
                  </a:moveTo>
                  <a:cubicBezTo>
                    <a:pt x="51" y="135"/>
                    <a:pt x="29" y="116"/>
                    <a:pt x="8" y="96"/>
                  </a:cubicBezTo>
                  <a:cubicBezTo>
                    <a:pt x="3" y="90"/>
                    <a:pt x="0" y="76"/>
                    <a:pt x="3" y="70"/>
                  </a:cubicBezTo>
                  <a:cubicBezTo>
                    <a:pt x="6" y="63"/>
                    <a:pt x="18" y="61"/>
                    <a:pt x="27" y="58"/>
                  </a:cubicBezTo>
                  <a:cubicBezTo>
                    <a:pt x="32" y="56"/>
                    <a:pt x="38" y="56"/>
                    <a:pt x="43" y="55"/>
                  </a:cubicBezTo>
                  <a:cubicBezTo>
                    <a:pt x="40" y="50"/>
                    <a:pt x="39" y="44"/>
                    <a:pt x="35" y="41"/>
                  </a:cubicBezTo>
                  <a:cubicBezTo>
                    <a:pt x="25" y="31"/>
                    <a:pt x="21" y="19"/>
                    <a:pt x="30" y="9"/>
                  </a:cubicBezTo>
                  <a:cubicBezTo>
                    <a:pt x="36" y="3"/>
                    <a:pt x="49" y="2"/>
                    <a:pt x="59" y="1"/>
                  </a:cubicBezTo>
                  <a:cubicBezTo>
                    <a:pt x="66" y="0"/>
                    <a:pt x="73" y="4"/>
                    <a:pt x="75" y="4"/>
                  </a:cubicBezTo>
                  <a:cubicBezTo>
                    <a:pt x="80" y="26"/>
                    <a:pt x="84" y="44"/>
                    <a:pt x="90" y="66"/>
                  </a:cubicBezTo>
                  <a:cubicBezTo>
                    <a:pt x="69" y="94"/>
                    <a:pt x="69" y="107"/>
                    <a:pt x="90" y="137"/>
                  </a:cubicBezTo>
                  <a:cubicBezTo>
                    <a:pt x="86" y="142"/>
                    <a:pt x="82" y="146"/>
                    <a:pt x="74" y="155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242"/>
            <p:cNvSpPr>
              <a:spLocks noEditPoints="1"/>
            </p:cNvSpPr>
            <p:nvPr/>
          </p:nvSpPr>
          <p:spPr bwMode="auto">
            <a:xfrm>
              <a:off x="4715255" y="1384733"/>
              <a:ext cx="122870" cy="124052"/>
            </a:xfrm>
            <a:custGeom>
              <a:avLst/>
              <a:gdLst>
                <a:gd name="T0" fmla="*/ 32 w 63"/>
                <a:gd name="T1" fmla="*/ 64 h 64"/>
                <a:gd name="T2" fmla="*/ 0 w 63"/>
                <a:gd name="T3" fmla="*/ 32 h 64"/>
                <a:gd name="T4" fmla="*/ 32 w 63"/>
                <a:gd name="T5" fmla="*/ 1 h 64"/>
                <a:gd name="T6" fmla="*/ 63 w 63"/>
                <a:gd name="T7" fmla="*/ 32 h 64"/>
                <a:gd name="T8" fmla="*/ 32 w 63"/>
                <a:gd name="T9" fmla="*/ 64 h 64"/>
                <a:gd name="T10" fmla="*/ 49 w 63"/>
                <a:gd name="T11" fmla="*/ 24 h 64"/>
                <a:gd name="T12" fmla="*/ 32 w 63"/>
                <a:gd name="T13" fmla="*/ 12 h 64"/>
                <a:gd name="T14" fmla="*/ 19 w 63"/>
                <a:gd name="T15" fmla="*/ 23 h 64"/>
                <a:gd name="T16" fmla="*/ 32 w 63"/>
                <a:gd name="T17" fmla="*/ 36 h 64"/>
                <a:gd name="T18" fmla="*/ 49 w 63"/>
                <a:gd name="T19" fmla="*/ 2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" h="64">
                  <a:moveTo>
                    <a:pt x="32" y="64"/>
                  </a:moveTo>
                  <a:cubicBezTo>
                    <a:pt x="14" y="64"/>
                    <a:pt x="0" y="49"/>
                    <a:pt x="0" y="32"/>
                  </a:cubicBezTo>
                  <a:cubicBezTo>
                    <a:pt x="0" y="14"/>
                    <a:pt x="14" y="0"/>
                    <a:pt x="32" y="1"/>
                  </a:cubicBezTo>
                  <a:cubicBezTo>
                    <a:pt x="50" y="1"/>
                    <a:pt x="63" y="14"/>
                    <a:pt x="63" y="32"/>
                  </a:cubicBezTo>
                  <a:cubicBezTo>
                    <a:pt x="63" y="50"/>
                    <a:pt x="49" y="64"/>
                    <a:pt x="32" y="64"/>
                  </a:cubicBezTo>
                  <a:close/>
                  <a:moveTo>
                    <a:pt x="49" y="24"/>
                  </a:moveTo>
                  <a:cubicBezTo>
                    <a:pt x="42" y="19"/>
                    <a:pt x="37" y="12"/>
                    <a:pt x="32" y="12"/>
                  </a:cubicBezTo>
                  <a:cubicBezTo>
                    <a:pt x="28" y="12"/>
                    <a:pt x="23" y="19"/>
                    <a:pt x="19" y="23"/>
                  </a:cubicBezTo>
                  <a:cubicBezTo>
                    <a:pt x="23" y="28"/>
                    <a:pt x="27" y="35"/>
                    <a:pt x="32" y="36"/>
                  </a:cubicBezTo>
                  <a:cubicBezTo>
                    <a:pt x="36" y="37"/>
                    <a:pt x="42" y="30"/>
                    <a:pt x="49" y="24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3876928" y="2864376"/>
            <a:ext cx="593060" cy="594484"/>
            <a:chOff x="2276749" y="1082283"/>
            <a:chExt cx="984145" cy="986508"/>
          </a:xfrm>
        </p:grpSpPr>
        <p:sp>
          <p:nvSpPr>
            <p:cNvPr id="45" name="Freeform 79"/>
            <p:cNvSpPr>
              <a:spLocks noEditPoints="1"/>
            </p:cNvSpPr>
            <p:nvPr/>
          </p:nvSpPr>
          <p:spPr bwMode="auto">
            <a:xfrm>
              <a:off x="2276749" y="1082283"/>
              <a:ext cx="984145" cy="986508"/>
            </a:xfrm>
            <a:custGeom>
              <a:avLst/>
              <a:gdLst>
                <a:gd name="T0" fmla="*/ 508 w 508"/>
                <a:gd name="T1" fmla="*/ 256 h 509"/>
                <a:gd name="T2" fmla="*/ 255 w 508"/>
                <a:gd name="T3" fmla="*/ 509 h 509"/>
                <a:gd name="T4" fmla="*/ 0 w 508"/>
                <a:gd name="T5" fmla="*/ 253 h 509"/>
                <a:gd name="T6" fmla="*/ 253 w 508"/>
                <a:gd name="T7" fmla="*/ 0 h 509"/>
                <a:gd name="T8" fmla="*/ 508 w 508"/>
                <a:gd name="T9" fmla="*/ 256 h 509"/>
                <a:gd name="T10" fmla="*/ 451 w 508"/>
                <a:gd name="T11" fmla="*/ 255 h 509"/>
                <a:gd name="T12" fmla="*/ 441 w 508"/>
                <a:gd name="T13" fmla="*/ 242 h 509"/>
                <a:gd name="T14" fmla="*/ 267 w 508"/>
                <a:gd name="T15" fmla="*/ 67 h 509"/>
                <a:gd name="T16" fmla="*/ 241 w 508"/>
                <a:gd name="T17" fmla="*/ 67 h 509"/>
                <a:gd name="T18" fmla="*/ 67 w 508"/>
                <a:gd name="T19" fmla="*/ 241 h 509"/>
                <a:gd name="T20" fmla="*/ 67 w 508"/>
                <a:gd name="T21" fmla="*/ 269 h 509"/>
                <a:gd name="T22" fmla="*/ 241 w 508"/>
                <a:gd name="T23" fmla="*/ 443 h 509"/>
                <a:gd name="T24" fmla="*/ 266 w 508"/>
                <a:gd name="T25" fmla="*/ 443 h 509"/>
                <a:gd name="T26" fmla="*/ 441 w 508"/>
                <a:gd name="T27" fmla="*/ 267 h 509"/>
                <a:gd name="T28" fmla="*/ 451 w 508"/>
                <a:gd name="T29" fmla="*/ 255 h 5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08" h="509">
                  <a:moveTo>
                    <a:pt x="508" y="256"/>
                  </a:moveTo>
                  <a:cubicBezTo>
                    <a:pt x="425" y="340"/>
                    <a:pt x="339" y="425"/>
                    <a:pt x="255" y="509"/>
                  </a:cubicBezTo>
                  <a:cubicBezTo>
                    <a:pt x="170" y="424"/>
                    <a:pt x="85" y="338"/>
                    <a:pt x="0" y="253"/>
                  </a:cubicBezTo>
                  <a:cubicBezTo>
                    <a:pt x="83" y="170"/>
                    <a:pt x="168" y="84"/>
                    <a:pt x="253" y="0"/>
                  </a:cubicBezTo>
                  <a:cubicBezTo>
                    <a:pt x="337" y="85"/>
                    <a:pt x="423" y="171"/>
                    <a:pt x="508" y="256"/>
                  </a:cubicBezTo>
                  <a:close/>
                  <a:moveTo>
                    <a:pt x="451" y="255"/>
                  </a:moveTo>
                  <a:cubicBezTo>
                    <a:pt x="447" y="250"/>
                    <a:pt x="444" y="245"/>
                    <a:pt x="441" y="242"/>
                  </a:cubicBezTo>
                  <a:cubicBezTo>
                    <a:pt x="383" y="184"/>
                    <a:pt x="325" y="126"/>
                    <a:pt x="267" y="67"/>
                  </a:cubicBezTo>
                  <a:cubicBezTo>
                    <a:pt x="257" y="58"/>
                    <a:pt x="251" y="57"/>
                    <a:pt x="241" y="67"/>
                  </a:cubicBezTo>
                  <a:cubicBezTo>
                    <a:pt x="183" y="126"/>
                    <a:pt x="125" y="184"/>
                    <a:pt x="67" y="241"/>
                  </a:cubicBezTo>
                  <a:cubicBezTo>
                    <a:pt x="56" y="252"/>
                    <a:pt x="57" y="259"/>
                    <a:pt x="67" y="269"/>
                  </a:cubicBezTo>
                  <a:cubicBezTo>
                    <a:pt x="126" y="326"/>
                    <a:pt x="184" y="384"/>
                    <a:pt x="241" y="443"/>
                  </a:cubicBezTo>
                  <a:cubicBezTo>
                    <a:pt x="250" y="452"/>
                    <a:pt x="257" y="452"/>
                    <a:pt x="266" y="443"/>
                  </a:cubicBezTo>
                  <a:cubicBezTo>
                    <a:pt x="324" y="384"/>
                    <a:pt x="383" y="326"/>
                    <a:pt x="441" y="267"/>
                  </a:cubicBezTo>
                  <a:cubicBezTo>
                    <a:pt x="445" y="264"/>
                    <a:pt x="448" y="259"/>
                    <a:pt x="451" y="255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Freeform 243"/>
            <p:cNvSpPr>
              <a:spLocks noEditPoints="1"/>
            </p:cNvSpPr>
            <p:nvPr/>
          </p:nvSpPr>
          <p:spPr bwMode="auto">
            <a:xfrm>
              <a:off x="2433882" y="1238234"/>
              <a:ext cx="672243" cy="669881"/>
            </a:xfrm>
            <a:custGeom>
              <a:avLst/>
              <a:gdLst>
                <a:gd name="T0" fmla="*/ 241 w 347"/>
                <a:gd name="T1" fmla="*/ 72 h 346"/>
                <a:gd name="T2" fmla="*/ 264 w 347"/>
                <a:gd name="T3" fmla="*/ 90 h 346"/>
                <a:gd name="T4" fmla="*/ 347 w 347"/>
                <a:gd name="T5" fmla="*/ 172 h 346"/>
                <a:gd name="T6" fmla="*/ 172 w 347"/>
                <a:gd name="T7" fmla="*/ 346 h 346"/>
                <a:gd name="T8" fmla="*/ 114 w 347"/>
                <a:gd name="T9" fmla="*/ 287 h 346"/>
                <a:gd name="T10" fmla="*/ 171 w 347"/>
                <a:gd name="T11" fmla="*/ 270 h 346"/>
                <a:gd name="T12" fmla="*/ 157 w 347"/>
                <a:gd name="T13" fmla="*/ 248 h 346"/>
                <a:gd name="T14" fmla="*/ 168 w 347"/>
                <a:gd name="T15" fmla="*/ 182 h 346"/>
                <a:gd name="T16" fmla="*/ 183 w 347"/>
                <a:gd name="T17" fmla="*/ 170 h 346"/>
                <a:gd name="T18" fmla="*/ 175 w 347"/>
                <a:gd name="T19" fmla="*/ 169 h 346"/>
                <a:gd name="T20" fmla="*/ 119 w 347"/>
                <a:gd name="T21" fmla="*/ 188 h 346"/>
                <a:gd name="T22" fmla="*/ 102 w 347"/>
                <a:gd name="T23" fmla="*/ 228 h 346"/>
                <a:gd name="T24" fmla="*/ 122 w 347"/>
                <a:gd name="T25" fmla="*/ 241 h 346"/>
                <a:gd name="T26" fmla="*/ 148 w 347"/>
                <a:gd name="T27" fmla="*/ 238 h 346"/>
                <a:gd name="T28" fmla="*/ 94 w 347"/>
                <a:gd name="T29" fmla="*/ 270 h 346"/>
                <a:gd name="T30" fmla="*/ 0 w 347"/>
                <a:gd name="T31" fmla="*/ 175 h 346"/>
                <a:gd name="T32" fmla="*/ 86 w 347"/>
                <a:gd name="T33" fmla="*/ 89 h 346"/>
                <a:gd name="T34" fmla="*/ 73 w 347"/>
                <a:gd name="T35" fmla="*/ 131 h 346"/>
                <a:gd name="T36" fmla="*/ 109 w 347"/>
                <a:gd name="T37" fmla="*/ 173 h 346"/>
                <a:gd name="T38" fmla="*/ 180 w 347"/>
                <a:gd name="T39" fmla="*/ 142 h 346"/>
                <a:gd name="T40" fmla="*/ 194 w 347"/>
                <a:gd name="T41" fmla="*/ 159 h 346"/>
                <a:gd name="T42" fmla="*/ 200 w 347"/>
                <a:gd name="T43" fmla="*/ 158 h 346"/>
                <a:gd name="T44" fmla="*/ 184 w 347"/>
                <a:gd name="T45" fmla="*/ 91 h 346"/>
                <a:gd name="T46" fmla="*/ 161 w 347"/>
                <a:gd name="T47" fmla="*/ 82 h 346"/>
                <a:gd name="T48" fmla="*/ 108 w 347"/>
                <a:gd name="T49" fmla="*/ 65 h 346"/>
                <a:gd name="T50" fmla="*/ 176 w 347"/>
                <a:gd name="T51" fmla="*/ 0 h 346"/>
                <a:gd name="T52" fmla="*/ 237 w 347"/>
                <a:gd name="T53" fmla="*/ 67 h 346"/>
                <a:gd name="T54" fmla="*/ 228 w 347"/>
                <a:gd name="T55" fmla="*/ 79 h 346"/>
                <a:gd name="T56" fmla="*/ 206 w 347"/>
                <a:gd name="T57" fmla="*/ 184 h 346"/>
                <a:gd name="T58" fmla="*/ 186 w 347"/>
                <a:gd name="T59" fmla="*/ 222 h 346"/>
                <a:gd name="T60" fmla="*/ 198 w 347"/>
                <a:gd name="T61" fmla="*/ 212 h 346"/>
                <a:gd name="T62" fmla="*/ 206 w 347"/>
                <a:gd name="T63" fmla="*/ 201 h 346"/>
                <a:gd name="T64" fmla="*/ 254 w 347"/>
                <a:gd name="T65" fmla="*/ 209 h 346"/>
                <a:gd name="T66" fmla="*/ 301 w 347"/>
                <a:gd name="T67" fmla="*/ 190 h 346"/>
                <a:gd name="T68" fmla="*/ 239 w 347"/>
                <a:gd name="T69" fmla="*/ 187 h 346"/>
                <a:gd name="T70" fmla="*/ 263 w 347"/>
                <a:gd name="T71" fmla="*/ 147 h 346"/>
                <a:gd name="T72" fmla="*/ 273 w 347"/>
                <a:gd name="T73" fmla="*/ 115 h 346"/>
                <a:gd name="T74" fmla="*/ 246 w 347"/>
                <a:gd name="T75" fmla="*/ 111 h 346"/>
                <a:gd name="T76" fmla="*/ 241 w 347"/>
                <a:gd name="T77" fmla="*/ 72 h 346"/>
                <a:gd name="T78" fmla="*/ 248 w 347"/>
                <a:gd name="T79" fmla="*/ 253 h 346"/>
                <a:gd name="T80" fmla="*/ 207 w 347"/>
                <a:gd name="T81" fmla="*/ 250 h 346"/>
                <a:gd name="T82" fmla="*/ 194 w 347"/>
                <a:gd name="T83" fmla="*/ 255 h 346"/>
                <a:gd name="T84" fmla="*/ 199 w 347"/>
                <a:gd name="T85" fmla="*/ 271 h 346"/>
                <a:gd name="T86" fmla="*/ 230 w 347"/>
                <a:gd name="T87" fmla="*/ 284 h 346"/>
                <a:gd name="T88" fmla="*/ 248 w 347"/>
                <a:gd name="T89" fmla="*/ 253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47" h="346">
                  <a:moveTo>
                    <a:pt x="241" y="72"/>
                  </a:moveTo>
                  <a:cubicBezTo>
                    <a:pt x="249" y="78"/>
                    <a:pt x="257" y="83"/>
                    <a:pt x="264" y="90"/>
                  </a:cubicBezTo>
                  <a:cubicBezTo>
                    <a:pt x="292" y="117"/>
                    <a:pt x="320" y="145"/>
                    <a:pt x="347" y="172"/>
                  </a:cubicBezTo>
                  <a:cubicBezTo>
                    <a:pt x="288" y="231"/>
                    <a:pt x="229" y="289"/>
                    <a:pt x="172" y="346"/>
                  </a:cubicBezTo>
                  <a:cubicBezTo>
                    <a:pt x="154" y="328"/>
                    <a:pt x="135" y="308"/>
                    <a:pt x="114" y="287"/>
                  </a:cubicBezTo>
                  <a:cubicBezTo>
                    <a:pt x="131" y="282"/>
                    <a:pt x="150" y="276"/>
                    <a:pt x="171" y="270"/>
                  </a:cubicBezTo>
                  <a:cubicBezTo>
                    <a:pt x="166" y="263"/>
                    <a:pt x="162" y="255"/>
                    <a:pt x="157" y="248"/>
                  </a:cubicBezTo>
                  <a:cubicBezTo>
                    <a:pt x="182" y="215"/>
                    <a:pt x="182" y="215"/>
                    <a:pt x="168" y="182"/>
                  </a:cubicBezTo>
                  <a:cubicBezTo>
                    <a:pt x="172" y="179"/>
                    <a:pt x="177" y="175"/>
                    <a:pt x="183" y="170"/>
                  </a:cubicBezTo>
                  <a:cubicBezTo>
                    <a:pt x="179" y="170"/>
                    <a:pt x="177" y="169"/>
                    <a:pt x="175" y="169"/>
                  </a:cubicBezTo>
                  <a:cubicBezTo>
                    <a:pt x="156" y="175"/>
                    <a:pt x="135" y="177"/>
                    <a:pt x="119" y="188"/>
                  </a:cubicBezTo>
                  <a:cubicBezTo>
                    <a:pt x="109" y="195"/>
                    <a:pt x="105" y="214"/>
                    <a:pt x="102" y="228"/>
                  </a:cubicBezTo>
                  <a:cubicBezTo>
                    <a:pt x="101" y="231"/>
                    <a:pt x="114" y="240"/>
                    <a:pt x="122" y="241"/>
                  </a:cubicBezTo>
                  <a:cubicBezTo>
                    <a:pt x="129" y="242"/>
                    <a:pt x="138" y="237"/>
                    <a:pt x="148" y="238"/>
                  </a:cubicBezTo>
                  <a:cubicBezTo>
                    <a:pt x="130" y="248"/>
                    <a:pt x="112" y="259"/>
                    <a:pt x="94" y="270"/>
                  </a:cubicBezTo>
                  <a:cubicBezTo>
                    <a:pt x="63" y="239"/>
                    <a:pt x="31" y="207"/>
                    <a:pt x="0" y="175"/>
                  </a:cubicBezTo>
                  <a:cubicBezTo>
                    <a:pt x="28" y="146"/>
                    <a:pt x="58" y="117"/>
                    <a:pt x="86" y="89"/>
                  </a:cubicBezTo>
                  <a:cubicBezTo>
                    <a:pt x="82" y="102"/>
                    <a:pt x="77" y="116"/>
                    <a:pt x="73" y="131"/>
                  </a:cubicBezTo>
                  <a:cubicBezTo>
                    <a:pt x="65" y="159"/>
                    <a:pt x="80" y="177"/>
                    <a:pt x="109" y="173"/>
                  </a:cubicBezTo>
                  <a:cubicBezTo>
                    <a:pt x="135" y="170"/>
                    <a:pt x="162" y="167"/>
                    <a:pt x="180" y="142"/>
                  </a:cubicBezTo>
                  <a:cubicBezTo>
                    <a:pt x="186" y="148"/>
                    <a:pt x="190" y="154"/>
                    <a:pt x="194" y="159"/>
                  </a:cubicBezTo>
                  <a:cubicBezTo>
                    <a:pt x="196" y="159"/>
                    <a:pt x="198" y="158"/>
                    <a:pt x="200" y="158"/>
                  </a:cubicBezTo>
                  <a:cubicBezTo>
                    <a:pt x="195" y="135"/>
                    <a:pt x="191" y="113"/>
                    <a:pt x="184" y="91"/>
                  </a:cubicBezTo>
                  <a:cubicBezTo>
                    <a:pt x="182" y="86"/>
                    <a:pt x="166" y="79"/>
                    <a:pt x="161" y="82"/>
                  </a:cubicBezTo>
                  <a:cubicBezTo>
                    <a:pt x="137" y="93"/>
                    <a:pt x="122" y="81"/>
                    <a:pt x="108" y="65"/>
                  </a:cubicBezTo>
                  <a:cubicBezTo>
                    <a:pt x="130" y="44"/>
                    <a:pt x="151" y="24"/>
                    <a:pt x="176" y="0"/>
                  </a:cubicBezTo>
                  <a:cubicBezTo>
                    <a:pt x="195" y="21"/>
                    <a:pt x="216" y="44"/>
                    <a:pt x="237" y="67"/>
                  </a:cubicBezTo>
                  <a:cubicBezTo>
                    <a:pt x="220" y="60"/>
                    <a:pt x="226" y="73"/>
                    <a:pt x="228" y="79"/>
                  </a:cubicBezTo>
                  <a:cubicBezTo>
                    <a:pt x="237" y="118"/>
                    <a:pt x="231" y="152"/>
                    <a:pt x="206" y="184"/>
                  </a:cubicBezTo>
                  <a:cubicBezTo>
                    <a:pt x="197" y="195"/>
                    <a:pt x="193" y="209"/>
                    <a:pt x="186" y="222"/>
                  </a:cubicBezTo>
                  <a:cubicBezTo>
                    <a:pt x="193" y="220"/>
                    <a:pt x="195" y="216"/>
                    <a:pt x="198" y="212"/>
                  </a:cubicBezTo>
                  <a:cubicBezTo>
                    <a:pt x="201" y="209"/>
                    <a:pt x="203" y="205"/>
                    <a:pt x="206" y="201"/>
                  </a:cubicBezTo>
                  <a:cubicBezTo>
                    <a:pt x="225" y="229"/>
                    <a:pt x="225" y="228"/>
                    <a:pt x="254" y="209"/>
                  </a:cubicBezTo>
                  <a:cubicBezTo>
                    <a:pt x="268" y="200"/>
                    <a:pt x="285" y="196"/>
                    <a:pt x="301" y="190"/>
                  </a:cubicBezTo>
                  <a:cubicBezTo>
                    <a:pt x="288" y="161"/>
                    <a:pt x="282" y="160"/>
                    <a:pt x="239" y="187"/>
                  </a:cubicBezTo>
                  <a:cubicBezTo>
                    <a:pt x="238" y="168"/>
                    <a:pt x="247" y="155"/>
                    <a:pt x="263" y="147"/>
                  </a:cubicBezTo>
                  <a:cubicBezTo>
                    <a:pt x="276" y="139"/>
                    <a:pt x="281" y="127"/>
                    <a:pt x="273" y="115"/>
                  </a:cubicBezTo>
                  <a:cubicBezTo>
                    <a:pt x="270" y="110"/>
                    <a:pt x="256" y="112"/>
                    <a:pt x="246" y="111"/>
                  </a:cubicBezTo>
                  <a:cubicBezTo>
                    <a:pt x="245" y="101"/>
                    <a:pt x="243" y="87"/>
                    <a:pt x="241" y="72"/>
                  </a:cubicBezTo>
                  <a:close/>
                  <a:moveTo>
                    <a:pt x="248" y="253"/>
                  </a:moveTo>
                  <a:cubicBezTo>
                    <a:pt x="234" y="252"/>
                    <a:pt x="220" y="250"/>
                    <a:pt x="207" y="250"/>
                  </a:cubicBezTo>
                  <a:cubicBezTo>
                    <a:pt x="203" y="250"/>
                    <a:pt x="194" y="253"/>
                    <a:pt x="194" y="255"/>
                  </a:cubicBezTo>
                  <a:cubicBezTo>
                    <a:pt x="193" y="260"/>
                    <a:pt x="195" y="268"/>
                    <a:pt x="199" y="271"/>
                  </a:cubicBezTo>
                  <a:cubicBezTo>
                    <a:pt x="208" y="276"/>
                    <a:pt x="220" y="280"/>
                    <a:pt x="230" y="284"/>
                  </a:cubicBezTo>
                  <a:cubicBezTo>
                    <a:pt x="216" y="260"/>
                    <a:pt x="241" y="263"/>
                    <a:pt x="248" y="253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Freeform 245"/>
            <p:cNvSpPr/>
            <p:nvPr/>
          </p:nvSpPr>
          <p:spPr bwMode="auto">
            <a:xfrm>
              <a:off x="2625276" y="1408362"/>
              <a:ext cx="63798" cy="131141"/>
            </a:xfrm>
            <a:custGeom>
              <a:avLst/>
              <a:gdLst>
                <a:gd name="T0" fmla="*/ 9 w 33"/>
                <a:gd name="T1" fmla="*/ 0 h 68"/>
                <a:gd name="T2" fmla="*/ 33 w 33"/>
                <a:gd name="T3" fmla="*/ 18 h 68"/>
                <a:gd name="T4" fmla="*/ 29 w 33"/>
                <a:gd name="T5" fmla="*/ 56 h 68"/>
                <a:gd name="T6" fmla="*/ 28 w 33"/>
                <a:gd name="T7" fmla="*/ 64 h 68"/>
                <a:gd name="T8" fmla="*/ 10 w 33"/>
                <a:gd name="T9" fmla="*/ 67 h 68"/>
                <a:gd name="T10" fmla="*/ 0 w 33"/>
                <a:gd name="T11" fmla="*/ 58 h 68"/>
                <a:gd name="T12" fmla="*/ 9 w 33"/>
                <a:gd name="T13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68">
                  <a:moveTo>
                    <a:pt x="9" y="0"/>
                  </a:moveTo>
                  <a:cubicBezTo>
                    <a:pt x="21" y="9"/>
                    <a:pt x="26" y="13"/>
                    <a:pt x="33" y="18"/>
                  </a:cubicBezTo>
                  <a:cubicBezTo>
                    <a:pt x="21" y="29"/>
                    <a:pt x="8" y="41"/>
                    <a:pt x="29" y="56"/>
                  </a:cubicBezTo>
                  <a:cubicBezTo>
                    <a:pt x="30" y="56"/>
                    <a:pt x="29" y="64"/>
                    <a:pt x="28" y="64"/>
                  </a:cubicBezTo>
                  <a:cubicBezTo>
                    <a:pt x="22" y="66"/>
                    <a:pt x="16" y="68"/>
                    <a:pt x="10" y="67"/>
                  </a:cubicBezTo>
                  <a:cubicBezTo>
                    <a:pt x="6" y="67"/>
                    <a:pt x="0" y="61"/>
                    <a:pt x="0" y="58"/>
                  </a:cubicBezTo>
                  <a:cubicBezTo>
                    <a:pt x="2" y="40"/>
                    <a:pt x="5" y="22"/>
                    <a:pt x="9" y="0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Freeform 246"/>
            <p:cNvSpPr/>
            <p:nvPr/>
          </p:nvSpPr>
          <p:spPr bwMode="auto">
            <a:xfrm>
              <a:off x="2715066" y="1417814"/>
              <a:ext cx="61435" cy="100423"/>
            </a:xfrm>
            <a:custGeom>
              <a:avLst/>
              <a:gdLst>
                <a:gd name="T0" fmla="*/ 0 w 32"/>
                <a:gd name="T1" fmla="*/ 46 h 52"/>
                <a:gd name="T2" fmla="*/ 24 w 32"/>
                <a:gd name="T3" fmla="*/ 31 h 52"/>
                <a:gd name="T4" fmla="*/ 6 w 32"/>
                <a:gd name="T5" fmla="*/ 16 h 52"/>
                <a:gd name="T6" fmla="*/ 28 w 32"/>
                <a:gd name="T7" fmla="*/ 0 h 52"/>
                <a:gd name="T8" fmla="*/ 29 w 32"/>
                <a:gd name="T9" fmla="*/ 42 h 52"/>
                <a:gd name="T10" fmla="*/ 3 w 32"/>
                <a:gd name="T11" fmla="*/ 52 h 52"/>
                <a:gd name="T12" fmla="*/ 0 w 32"/>
                <a:gd name="T13" fmla="*/ 46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52">
                  <a:moveTo>
                    <a:pt x="0" y="46"/>
                  </a:moveTo>
                  <a:cubicBezTo>
                    <a:pt x="7" y="41"/>
                    <a:pt x="15" y="37"/>
                    <a:pt x="24" y="31"/>
                  </a:cubicBezTo>
                  <a:cubicBezTo>
                    <a:pt x="18" y="26"/>
                    <a:pt x="13" y="21"/>
                    <a:pt x="6" y="16"/>
                  </a:cubicBezTo>
                  <a:cubicBezTo>
                    <a:pt x="11" y="12"/>
                    <a:pt x="16" y="9"/>
                    <a:pt x="28" y="0"/>
                  </a:cubicBezTo>
                  <a:cubicBezTo>
                    <a:pt x="29" y="18"/>
                    <a:pt x="32" y="32"/>
                    <a:pt x="29" y="42"/>
                  </a:cubicBezTo>
                  <a:cubicBezTo>
                    <a:pt x="26" y="48"/>
                    <a:pt x="12" y="49"/>
                    <a:pt x="3" y="52"/>
                  </a:cubicBezTo>
                  <a:cubicBezTo>
                    <a:pt x="2" y="50"/>
                    <a:pt x="1" y="48"/>
                    <a:pt x="0" y="46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49" name="Freeform 71"/>
          <p:cNvSpPr>
            <a:spLocks noEditPoints="1"/>
          </p:cNvSpPr>
          <p:nvPr/>
        </p:nvSpPr>
        <p:spPr bwMode="auto">
          <a:xfrm>
            <a:off x="3911925" y="3826711"/>
            <a:ext cx="495300" cy="603388"/>
          </a:xfrm>
          <a:custGeom>
            <a:avLst/>
            <a:gdLst>
              <a:gd name="T0" fmla="*/ 273 w 475"/>
              <a:gd name="T1" fmla="*/ 64 h 579"/>
              <a:gd name="T2" fmla="*/ 308 w 475"/>
              <a:gd name="T3" fmla="*/ 156 h 579"/>
              <a:gd name="T4" fmla="*/ 401 w 475"/>
              <a:gd name="T5" fmla="*/ 191 h 579"/>
              <a:gd name="T6" fmla="*/ 392 w 475"/>
              <a:gd name="T7" fmla="*/ 343 h 579"/>
              <a:gd name="T8" fmla="*/ 245 w 475"/>
              <a:gd name="T9" fmla="*/ 384 h 579"/>
              <a:gd name="T10" fmla="*/ 270 w 475"/>
              <a:gd name="T11" fmla="*/ 448 h 579"/>
              <a:gd name="T12" fmla="*/ 234 w 475"/>
              <a:gd name="T13" fmla="*/ 579 h 579"/>
              <a:gd name="T14" fmla="*/ 202 w 475"/>
              <a:gd name="T15" fmla="*/ 450 h 579"/>
              <a:gd name="T16" fmla="*/ 223 w 475"/>
              <a:gd name="T17" fmla="*/ 398 h 579"/>
              <a:gd name="T18" fmla="*/ 142 w 475"/>
              <a:gd name="T19" fmla="*/ 338 h 579"/>
              <a:gd name="T20" fmla="*/ 131 w 475"/>
              <a:gd name="T21" fmla="*/ 338 h 579"/>
              <a:gd name="T22" fmla="*/ 0 w 475"/>
              <a:gd name="T23" fmla="*/ 266 h 579"/>
              <a:gd name="T24" fmla="*/ 146 w 475"/>
              <a:gd name="T25" fmla="*/ 201 h 579"/>
              <a:gd name="T26" fmla="*/ 200 w 475"/>
              <a:gd name="T27" fmla="*/ 57 h 579"/>
              <a:gd name="T28" fmla="*/ 249 w 475"/>
              <a:gd name="T29" fmla="*/ 0 h 579"/>
              <a:gd name="T30" fmla="*/ 122 w 475"/>
              <a:gd name="T31" fmla="*/ 266 h 579"/>
              <a:gd name="T32" fmla="*/ 86 w 475"/>
              <a:gd name="T33" fmla="*/ 253 h 579"/>
              <a:gd name="T34" fmla="*/ 143 w 475"/>
              <a:gd name="T35" fmla="*/ 291 h 579"/>
              <a:gd name="T36" fmla="*/ 388 w 475"/>
              <a:gd name="T37" fmla="*/ 280 h 579"/>
              <a:gd name="T38" fmla="*/ 330 w 475"/>
              <a:gd name="T39" fmla="*/ 243 h 579"/>
              <a:gd name="T40" fmla="*/ 328 w 475"/>
              <a:gd name="T41" fmla="*/ 291 h 579"/>
              <a:gd name="T42" fmla="*/ 242 w 475"/>
              <a:gd name="T43" fmla="*/ 130 h 579"/>
              <a:gd name="T44" fmla="*/ 236 w 475"/>
              <a:gd name="T45" fmla="*/ 28 h 579"/>
              <a:gd name="T46" fmla="*/ 230 w 475"/>
              <a:gd name="T47" fmla="*/ 129 h 579"/>
              <a:gd name="T48" fmla="*/ 444 w 475"/>
              <a:gd name="T49" fmla="*/ 264 h 579"/>
              <a:gd name="T50" fmla="*/ 403 w 475"/>
              <a:gd name="T51" fmla="*/ 310 h 579"/>
              <a:gd name="T52" fmla="*/ 29 w 475"/>
              <a:gd name="T53" fmla="*/ 267 h 579"/>
              <a:gd name="T54" fmla="*/ 69 w 475"/>
              <a:gd name="T55" fmla="*/ 224 h 579"/>
              <a:gd name="T56" fmla="*/ 301 w 475"/>
              <a:gd name="T57" fmla="*/ 357 h 579"/>
              <a:gd name="T58" fmla="*/ 264 w 475"/>
              <a:gd name="T59" fmla="*/ 355 h 579"/>
              <a:gd name="T60" fmla="*/ 249 w 475"/>
              <a:gd name="T61" fmla="*/ 451 h 579"/>
              <a:gd name="T62" fmla="*/ 252 w 475"/>
              <a:gd name="T63" fmla="*/ 560 h 579"/>
              <a:gd name="T64" fmla="*/ 274 w 475"/>
              <a:gd name="T65" fmla="*/ 178 h 579"/>
              <a:gd name="T66" fmla="*/ 303 w 475"/>
              <a:gd name="T67" fmla="*/ 216 h 579"/>
              <a:gd name="T68" fmla="*/ 301 w 475"/>
              <a:gd name="T69" fmla="*/ 186 h 579"/>
              <a:gd name="T70" fmla="*/ 209 w 475"/>
              <a:gd name="T71" fmla="*/ 367 h 579"/>
              <a:gd name="T72" fmla="*/ 182 w 475"/>
              <a:gd name="T73" fmla="*/ 330 h 579"/>
              <a:gd name="T74" fmla="*/ 183 w 475"/>
              <a:gd name="T75" fmla="*/ 356 h 579"/>
              <a:gd name="T76" fmla="*/ 225 w 475"/>
              <a:gd name="T77" fmla="*/ 451 h 579"/>
              <a:gd name="T78" fmla="*/ 221 w 475"/>
              <a:gd name="T79" fmla="*/ 560 h 579"/>
              <a:gd name="T80" fmla="*/ 225 w 475"/>
              <a:gd name="T81" fmla="*/ 451 h 5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475" h="579">
                <a:moveTo>
                  <a:pt x="249" y="0"/>
                </a:moveTo>
                <a:cubicBezTo>
                  <a:pt x="270" y="17"/>
                  <a:pt x="276" y="39"/>
                  <a:pt x="273" y="64"/>
                </a:cubicBezTo>
                <a:cubicBezTo>
                  <a:pt x="270" y="93"/>
                  <a:pt x="266" y="123"/>
                  <a:pt x="262" y="150"/>
                </a:cubicBezTo>
                <a:cubicBezTo>
                  <a:pt x="275" y="151"/>
                  <a:pt x="294" y="149"/>
                  <a:pt x="308" y="156"/>
                </a:cubicBezTo>
                <a:cubicBezTo>
                  <a:pt x="322" y="163"/>
                  <a:pt x="331" y="179"/>
                  <a:pt x="342" y="191"/>
                </a:cubicBezTo>
                <a:cubicBezTo>
                  <a:pt x="360" y="191"/>
                  <a:pt x="381" y="188"/>
                  <a:pt x="401" y="191"/>
                </a:cubicBezTo>
                <a:cubicBezTo>
                  <a:pt x="446" y="199"/>
                  <a:pt x="475" y="233"/>
                  <a:pt x="473" y="271"/>
                </a:cubicBezTo>
                <a:cubicBezTo>
                  <a:pt x="471" y="308"/>
                  <a:pt x="436" y="340"/>
                  <a:pt x="392" y="343"/>
                </a:cubicBezTo>
                <a:cubicBezTo>
                  <a:pt x="375" y="344"/>
                  <a:pt x="358" y="342"/>
                  <a:pt x="341" y="341"/>
                </a:cubicBezTo>
                <a:cubicBezTo>
                  <a:pt x="323" y="393"/>
                  <a:pt x="303" y="403"/>
                  <a:pt x="245" y="384"/>
                </a:cubicBezTo>
                <a:cubicBezTo>
                  <a:pt x="251" y="401"/>
                  <a:pt x="257" y="413"/>
                  <a:pt x="262" y="426"/>
                </a:cubicBezTo>
                <a:cubicBezTo>
                  <a:pt x="265" y="433"/>
                  <a:pt x="269" y="440"/>
                  <a:pt x="270" y="448"/>
                </a:cubicBezTo>
                <a:cubicBezTo>
                  <a:pt x="270" y="482"/>
                  <a:pt x="270" y="516"/>
                  <a:pt x="270" y="550"/>
                </a:cubicBezTo>
                <a:cubicBezTo>
                  <a:pt x="269" y="572"/>
                  <a:pt x="260" y="579"/>
                  <a:pt x="234" y="579"/>
                </a:cubicBezTo>
                <a:cubicBezTo>
                  <a:pt x="210" y="579"/>
                  <a:pt x="201" y="572"/>
                  <a:pt x="201" y="550"/>
                </a:cubicBezTo>
                <a:cubicBezTo>
                  <a:pt x="201" y="516"/>
                  <a:pt x="199" y="483"/>
                  <a:pt x="202" y="450"/>
                </a:cubicBezTo>
                <a:cubicBezTo>
                  <a:pt x="204" y="433"/>
                  <a:pt x="215" y="418"/>
                  <a:pt x="222" y="402"/>
                </a:cubicBezTo>
                <a:cubicBezTo>
                  <a:pt x="223" y="400"/>
                  <a:pt x="224" y="397"/>
                  <a:pt x="223" y="398"/>
                </a:cubicBezTo>
                <a:cubicBezTo>
                  <a:pt x="205" y="393"/>
                  <a:pt x="184" y="393"/>
                  <a:pt x="170" y="383"/>
                </a:cubicBezTo>
                <a:cubicBezTo>
                  <a:pt x="157" y="373"/>
                  <a:pt x="151" y="353"/>
                  <a:pt x="142" y="338"/>
                </a:cubicBezTo>
                <a:cubicBezTo>
                  <a:pt x="143" y="336"/>
                  <a:pt x="145" y="335"/>
                  <a:pt x="146" y="333"/>
                </a:cubicBezTo>
                <a:cubicBezTo>
                  <a:pt x="141" y="335"/>
                  <a:pt x="136" y="336"/>
                  <a:pt x="131" y="338"/>
                </a:cubicBezTo>
                <a:cubicBezTo>
                  <a:pt x="103" y="347"/>
                  <a:pt x="75" y="347"/>
                  <a:pt x="49" y="335"/>
                </a:cubicBezTo>
                <a:cubicBezTo>
                  <a:pt x="19" y="322"/>
                  <a:pt x="0" y="300"/>
                  <a:pt x="0" y="266"/>
                </a:cubicBezTo>
                <a:cubicBezTo>
                  <a:pt x="1" y="233"/>
                  <a:pt x="20" y="212"/>
                  <a:pt x="48" y="198"/>
                </a:cubicBezTo>
                <a:cubicBezTo>
                  <a:pt x="81" y="183"/>
                  <a:pt x="113" y="186"/>
                  <a:pt x="146" y="201"/>
                </a:cubicBezTo>
                <a:cubicBezTo>
                  <a:pt x="153" y="164"/>
                  <a:pt x="175" y="148"/>
                  <a:pt x="209" y="148"/>
                </a:cubicBezTo>
                <a:cubicBezTo>
                  <a:pt x="206" y="117"/>
                  <a:pt x="203" y="87"/>
                  <a:pt x="200" y="57"/>
                </a:cubicBezTo>
                <a:cubicBezTo>
                  <a:pt x="198" y="34"/>
                  <a:pt x="205" y="14"/>
                  <a:pt x="225" y="0"/>
                </a:cubicBezTo>
                <a:cubicBezTo>
                  <a:pt x="233" y="0"/>
                  <a:pt x="241" y="0"/>
                  <a:pt x="249" y="0"/>
                </a:cubicBezTo>
                <a:close/>
                <a:moveTo>
                  <a:pt x="143" y="291"/>
                </a:moveTo>
                <a:cubicBezTo>
                  <a:pt x="136" y="283"/>
                  <a:pt x="129" y="274"/>
                  <a:pt x="122" y="266"/>
                </a:cubicBezTo>
                <a:cubicBezTo>
                  <a:pt x="130" y="258"/>
                  <a:pt x="137" y="250"/>
                  <a:pt x="145" y="242"/>
                </a:cubicBezTo>
                <a:cubicBezTo>
                  <a:pt x="120" y="232"/>
                  <a:pt x="94" y="236"/>
                  <a:pt x="86" y="253"/>
                </a:cubicBezTo>
                <a:cubicBezTo>
                  <a:pt x="82" y="261"/>
                  <a:pt x="82" y="274"/>
                  <a:pt x="87" y="282"/>
                </a:cubicBezTo>
                <a:cubicBezTo>
                  <a:pt x="97" y="298"/>
                  <a:pt x="121" y="301"/>
                  <a:pt x="143" y="291"/>
                </a:cubicBezTo>
                <a:close/>
                <a:moveTo>
                  <a:pt x="328" y="291"/>
                </a:moveTo>
                <a:cubicBezTo>
                  <a:pt x="353" y="301"/>
                  <a:pt x="377" y="297"/>
                  <a:pt x="388" y="280"/>
                </a:cubicBezTo>
                <a:cubicBezTo>
                  <a:pt x="396" y="269"/>
                  <a:pt x="394" y="259"/>
                  <a:pt x="385" y="250"/>
                </a:cubicBezTo>
                <a:cubicBezTo>
                  <a:pt x="371" y="234"/>
                  <a:pt x="349" y="232"/>
                  <a:pt x="330" y="243"/>
                </a:cubicBezTo>
                <a:cubicBezTo>
                  <a:pt x="337" y="251"/>
                  <a:pt x="344" y="259"/>
                  <a:pt x="351" y="267"/>
                </a:cubicBezTo>
                <a:cubicBezTo>
                  <a:pt x="343" y="275"/>
                  <a:pt x="336" y="282"/>
                  <a:pt x="328" y="291"/>
                </a:cubicBezTo>
                <a:close/>
                <a:moveTo>
                  <a:pt x="230" y="129"/>
                </a:moveTo>
                <a:cubicBezTo>
                  <a:pt x="234" y="129"/>
                  <a:pt x="238" y="129"/>
                  <a:pt x="242" y="130"/>
                </a:cubicBezTo>
                <a:cubicBezTo>
                  <a:pt x="244" y="101"/>
                  <a:pt x="246" y="73"/>
                  <a:pt x="247" y="44"/>
                </a:cubicBezTo>
                <a:cubicBezTo>
                  <a:pt x="247" y="39"/>
                  <a:pt x="240" y="33"/>
                  <a:pt x="236" y="28"/>
                </a:cubicBezTo>
                <a:cubicBezTo>
                  <a:pt x="233" y="33"/>
                  <a:pt x="226" y="39"/>
                  <a:pt x="226" y="45"/>
                </a:cubicBezTo>
                <a:cubicBezTo>
                  <a:pt x="226" y="73"/>
                  <a:pt x="229" y="101"/>
                  <a:pt x="230" y="129"/>
                </a:cubicBezTo>
                <a:close/>
                <a:moveTo>
                  <a:pt x="403" y="310"/>
                </a:moveTo>
                <a:cubicBezTo>
                  <a:pt x="430" y="301"/>
                  <a:pt x="446" y="283"/>
                  <a:pt x="444" y="264"/>
                </a:cubicBezTo>
                <a:cubicBezTo>
                  <a:pt x="442" y="245"/>
                  <a:pt x="426" y="229"/>
                  <a:pt x="406" y="226"/>
                </a:cubicBezTo>
                <a:cubicBezTo>
                  <a:pt x="428" y="260"/>
                  <a:pt x="428" y="277"/>
                  <a:pt x="403" y="310"/>
                </a:cubicBezTo>
                <a:close/>
                <a:moveTo>
                  <a:pt x="69" y="224"/>
                </a:moveTo>
                <a:cubicBezTo>
                  <a:pt x="43" y="232"/>
                  <a:pt x="29" y="247"/>
                  <a:pt x="29" y="267"/>
                </a:cubicBezTo>
                <a:cubicBezTo>
                  <a:pt x="29" y="287"/>
                  <a:pt x="45" y="303"/>
                  <a:pt x="69" y="309"/>
                </a:cubicBezTo>
                <a:cubicBezTo>
                  <a:pt x="45" y="275"/>
                  <a:pt x="45" y="258"/>
                  <a:pt x="69" y="224"/>
                </a:cubicBezTo>
                <a:close/>
                <a:moveTo>
                  <a:pt x="264" y="355"/>
                </a:moveTo>
                <a:cubicBezTo>
                  <a:pt x="277" y="368"/>
                  <a:pt x="289" y="369"/>
                  <a:pt x="301" y="357"/>
                </a:cubicBezTo>
                <a:cubicBezTo>
                  <a:pt x="313" y="345"/>
                  <a:pt x="311" y="333"/>
                  <a:pt x="299" y="321"/>
                </a:cubicBezTo>
                <a:cubicBezTo>
                  <a:pt x="287" y="332"/>
                  <a:pt x="276" y="343"/>
                  <a:pt x="264" y="355"/>
                </a:cubicBezTo>
                <a:close/>
                <a:moveTo>
                  <a:pt x="252" y="451"/>
                </a:moveTo>
                <a:cubicBezTo>
                  <a:pt x="251" y="451"/>
                  <a:pt x="250" y="451"/>
                  <a:pt x="249" y="451"/>
                </a:cubicBezTo>
                <a:cubicBezTo>
                  <a:pt x="249" y="488"/>
                  <a:pt x="249" y="524"/>
                  <a:pt x="249" y="560"/>
                </a:cubicBezTo>
                <a:cubicBezTo>
                  <a:pt x="250" y="560"/>
                  <a:pt x="251" y="560"/>
                  <a:pt x="252" y="560"/>
                </a:cubicBezTo>
                <a:cubicBezTo>
                  <a:pt x="252" y="524"/>
                  <a:pt x="252" y="487"/>
                  <a:pt x="252" y="451"/>
                </a:cubicBezTo>
                <a:close/>
                <a:moveTo>
                  <a:pt x="274" y="178"/>
                </a:moveTo>
                <a:cubicBezTo>
                  <a:pt x="273" y="180"/>
                  <a:pt x="273" y="182"/>
                  <a:pt x="272" y="184"/>
                </a:cubicBezTo>
                <a:cubicBezTo>
                  <a:pt x="282" y="195"/>
                  <a:pt x="293" y="205"/>
                  <a:pt x="303" y="216"/>
                </a:cubicBezTo>
                <a:cubicBezTo>
                  <a:pt x="305" y="215"/>
                  <a:pt x="308" y="214"/>
                  <a:pt x="310" y="213"/>
                </a:cubicBezTo>
                <a:cubicBezTo>
                  <a:pt x="307" y="204"/>
                  <a:pt x="307" y="192"/>
                  <a:pt x="301" y="186"/>
                </a:cubicBezTo>
                <a:cubicBezTo>
                  <a:pt x="295" y="181"/>
                  <a:pt x="283" y="180"/>
                  <a:pt x="274" y="178"/>
                </a:cubicBezTo>
                <a:close/>
                <a:moveTo>
                  <a:pt x="209" y="367"/>
                </a:moveTo>
                <a:cubicBezTo>
                  <a:pt x="210" y="365"/>
                  <a:pt x="210" y="363"/>
                  <a:pt x="210" y="362"/>
                </a:cubicBezTo>
                <a:cubicBezTo>
                  <a:pt x="200" y="351"/>
                  <a:pt x="191" y="341"/>
                  <a:pt x="182" y="330"/>
                </a:cubicBezTo>
                <a:cubicBezTo>
                  <a:pt x="180" y="331"/>
                  <a:pt x="178" y="331"/>
                  <a:pt x="176" y="332"/>
                </a:cubicBezTo>
                <a:cubicBezTo>
                  <a:pt x="179" y="340"/>
                  <a:pt x="178" y="351"/>
                  <a:pt x="183" y="356"/>
                </a:cubicBezTo>
                <a:cubicBezTo>
                  <a:pt x="190" y="362"/>
                  <a:pt x="201" y="363"/>
                  <a:pt x="209" y="367"/>
                </a:cubicBezTo>
                <a:close/>
                <a:moveTo>
                  <a:pt x="225" y="451"/>
                </a:moveTo>
                <a:cubicBezTo>
                  <a:pt x="224" y="451"/>
                  <a:pt x="223" y="451"/>
                  <a:pt x="221" y="452"/>
                </a:cubicBezTo>
                <a:cubicBezTo>
                  <a:pt x="221" y="488"/>
                  <a:pt x="221" y="524"/>
                  <a:pt x="221" y="560"/>
                </a:cubicBezTo>
                <a:cubicBezTo>
                  <a:pt x="223" y="560"/>
                  <a:pt x="224" y="560"/>
                  <a:pt x="225" y="560"/>
                </a:cubicBezTo>
                <a:cubicBezTo>
                  <a:pt x="225" y="523"/>
                  <a:pt x="225" y="487"/>
                  <a:pt x="225" y="451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3873535" y="4921684"/>
            <a:ext cx="572080" cy="460219"/>
            <a:chOff x="7235634" y="1115363"/>
            <a:chExt cx="1077126" cy="866511"/>
          </a:xfrm>
        </p:grpSpPr>
        <p:sp>
          <p:nvSpPr>
            <p:cNvPr id="50" name="Freeform 103"/>
            <p:cNvSpPr/>
            <p:nvPr/>
          </p:nvSpPr>
          <p:spPr bwMode="auto">
            <a:xfrm>
              <a:off x="7603892" y="1253593"/>
              <a:ext cx="708868" cy="333168"/>
            </a:xfrm>
            <a:custGeom>
              <a:avLst/>
              <a:gdLst>
                <a:gd name="T0" fmla="*/ 0 w 366"/>
                <a:gd name="T1" fmla="*/ 0 h 172"/>
                <a:gd name="T2" fmla="*/ 348 w 366"/>
                <a:gd name="T3" fmla="*/ 4 h 172"/>
                <a:gd name="T4" fmla="*/ 232 w 366"/>
                <a:gd name="T5" fmla="*/ 172 h 172"/>
                <a:gd name="T6" fmla="*/ 229 w 366"/>
                <a:gd name="T7" fmla="*/ 138 h 172"/>
                <a:gd name="T8" fmla="*/ 199 w 366"/>
                <a:gd name="T9" fmla="*/ 101 h 172"/>
                <a:gd name="T10" fmla="*/ 120 w 366"/>
                <a:gd name="T11" fmla="*/ 102 h 172"/>
                <a:gd name="T12" fmla="*/ 89 w 366"/>
                <a:gd name="T13" fmla="*/ 91 h 172"/>
                <a:gd name="T14" fmla="*/ 26 w 366"/>
                <a:gd name="T15" fmla="*/ 62 h 172"/>
                <a:gd name="T16" fmla="*/ 6 w 366"/>
                <a:gd name="T17" fmla="*/ 44 h 172"/>
                <a:gd name="T18" fmla="*/ 0 w 366"/>
                <a:gd name="T19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6" h="172">
                  <a:moveTo>
                    <a:pt x="0" y="0"/>
                  </a:moveTo>
                  <a:cubicBezTo>
                    <a:pt x="115" y="91"/>
                    <a:pt x="249" y="81"/>
                    <a:pt x="348" y="4"/>
                  </a:cubicBezTo>
                  <a:cubicBezTo>
                    <a:pt x="366" y="59"/>
                    <a:pt x="305" y="148"/>
                    <a:pt x="232" y="172"/>
                  </a:cubicBezTo>
                  <a:cubicBezTo>
                    <a:pt x="231" y="161"/>
                    <a:pt x="229" y="149"/>
                    <a:pt x="229" y="138"/>
                  </a:cubicBezTo>
                  <a:cubicBezTo>
                    <a:pt x="229" y="116"/>
                    <a:pt x="222" y="104"/>
                    <a:pt x="199" y="101"/>
                  </a:cubicBezTo>
                  <a:cubicBezTo>
                    <a:pt x="173" y="99"/>
                    <a:pt x="146" y="99"/>
                    <a:pt x="120" y="102"/>
                  </a:cubicBezTo>
                  <a:cubicBezTo>
                    <a:pt x="106" y="104"/>
                    <a:pt x="98" y="101"/>
                    <a:pt x="89" y="91"/>
                  </a:cubicBezTo>
                  <a:cubicBezTo>
                    <a:pt x="72" y="72"/>
                    <a:pt x="51" y="62"/>
                    <a:pt x="26" y="62"/>
                  </a:cubicBezTo>
                  <a:cubicBezTo>
                    <a:pt x="12" y="61"/>
                    <a:pt x="7" y="56"/>
                    <a:pt x="6" y="44"/>
                  </a:cubicBezTo>
                  <a:cubicBezTo>
                    <a:pt x="4" y="30"/>
                    <a:pt x="2" y="17"/>
                    <a:pt x="0" y="0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" name="Freeform 115"/>
            <p:cNvSpPr/>
            <p:nvPr/>
          </p:nvSpPr>
          <p:spPr bwMode="auto">
            <a:xfrm>
              <a:off x="7792923" y="1115363"/>
              <a:ext cx="305995" cy="238652"/>
            </a:xfrm>
            <a:custGeom>
              <a:avLst/>
              <a:gdLst>
                <a:gd name="T0" fmla="*/ 79 w 158"/>
                <a:gd name="T1" fmla="*/ 123 h 123"/>
                <a:gd name="T2" fmla="*/ 38 w 158"/>
                <a:gd name="T3" fmla="*/ 120 h 123"/>
                <a:gd name="T4" fmla="*/ 0 w 158"/>
                <a:gd name="T5" fmla="*/ 76 h 123"/>
                <a:gd name="T6" fmla="*/ 81 w 158"/>
                <a:gd name="T7" fmla="*/ 1 h 123"/>
                <a:gd name="T8" fmla="*/ 157 w 158"/>
                <a:gd name="T9" fmla="*/ 80 h 123"/>
                <a:gd name="T10" fmla="*/ 123 w 158"/>
                <a:gd name="T11" fmla="*/ 119 h 123"/>
                <a:gd name="T12" fmla="*/ 79 w 158"/>
                <a:gd name="T13" fmla="*/ 123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8" h="123">
                  <a:moveTo>
                    <a:pt x="79" y="123"/>
                  </a:moveTo>
                  <a:cubicBezTo>
                    <a:pt x="64" y="122"/>
                    <a:pt x="51" y="122"/>
                    <a:pt x="38" y="120"/>
                  </a:cubicBezTo>
                  <a:cubicBezTo>
                    <a:pt x="10" y="116"/>
                    <a:pt x="0" y="103"/>
                    <a:pt x="0" y="76"/>
                  </a:cubicBezTo>
                  <a:cubicBezTo>
                    <a:pt x="2" y="33"/>
                    <a:pt x="38" y="0"/>
                    <a:pt x="81" y="1"/>
                  </a:cubicBezTo>
                  <a:cubicBezTo>
                    <a:pt x="124" y="2"/>
                    <a:pt x="158" y="38"/>
                    <a:pt x="157" y="80"/>
                  </a:cubicBezTo>
                  <a:cubicBezTo>
                    <a:pt x="156" y="103"/>
                    <a:pt x="146" y="116"/>
                    <a:pt x="123" y="119"/>
                  </a:cubicBezTo>
                  <a:cubicBezTo>
                    <a:pt x="108" y="122"/>
                    <a:pt x="93" y="122"/>
                    <a:pt x="79" y="123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" name="Freeform 153"/>
            <p:cNvSpPr/>
            <p:nvPr/>
          </p:nvSpPr>
          <p:spPr bwMode="auto">
            <a:xfrm>
              <a:off x="8110732" y="1183887"/>
              <a:ext cx="172491" cy="146499"/>
            </a:xfrm>
            <a:custGeom>
              <a:avLst/>
              <a:gdLst>
                <a:gd name="T0" fmla="*/ 0 w 89"/>
                <a:gd name="T1" fmla="*/ 1 h 76"/>
                <a:gd name="T2" fmla="*/ 73 w 89"/>
                <a:gd name="T3" fmla="*/ 1 h 76"/>
                <a:gd name="T4" fmla="*/ 88 w 89"/>
                <a:gd name="T5" fmla="*/ 12 h 76"/>
                <a:gd name="T6" fmla="*/ 80 w 89"/>
                <a:gd name="T7" fmla="*/ 28 h 76"/>
                <a:gd name="T8" fmla="*/ 5 w 89"/>
                <a:gd name="T9" fmla="*/ 76 h 76"/>
                <a:gd name="T10" fmla="*/ 0 w 89"/>
                <a:gd name="T11" fmla="*/ 1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9" h="76">
                  <a:moveTo>
                    <a:pt x="0" y="1"/>
                  </a:moveTo>
                  <a:cubicBezTo>
                    <a:pt x="24" y="1"/>
                    <a:pt x="48" y="0"/>
                    <a:pt x="73" y="1"/>
                  </a:cubicBezTo>
                  <a:cubicBezTo>
                    <a:pt x="78" y="2"/>
                    <a:pt x="87" y="7"/>
                    <a:pt x="88" y="12"/>
                  </a:cubicBezTo>
                  <a:cubicBezTo>
                    <a:pt x="89" y="16"/>
                    <a:pt x="85" y="25"/>
                    <a:pt x="80" y="28"/>
                  </a:cubicBezTo>
                  <a:cubicBezTo>
                    <a:pt x="56" y="44"/>
                    <a:pt x="30" y="60"/>
                    <a:pt x="5" y="76"/>
                  </a:cubicBezTo>
                  <a:cubicBezTo>
                    <a:pt x="4" y="49"/>
                    <a:pt x="2" y="27"/>
                    <a:pt x="0" y="1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" name="Freeform 154"/>
            <p:cNvSpPr/>
            <p:nvPr/>
          </p:nvSpPr>
          <p:spPr bwMode="auto">
            <a:xfrm>
              <a:off x="7607436" y="1183887"/>
              <a:ext cx="170128" cy="148862"/>
            </a:xfrm>
            <a:custGeom>
              <a:avLst/>
              <a:gdLst>
                <a:gd name="T0" fmla="*/ 84 w 88"/>
                <a:gd name="T1" fmla="*/ 77 h 77"/>
                <a:gd name="T2" fmla="*/ 9 w 88"/>
                <a:gd name="T3" fmla="*/ 27 h 77"/>
                <a:gd name="T4" fmla="*/ 1 w 88"/>
                <a:gd name="T5" fmla="*/ 9 h 77"/>
                <a:gd name="T6" fmla="*/ 17 w 88"/>
                <a:gd name="T7" fmla="*/ 1 h 77"/>
                <a:gd name="T8" fmla="*/ 88 w 88"/>
                <a:gd name="T9" fmla="*/ 1 h 77"/>
                <a:gd name="T10" fmla="*/ 84 w 88"/>
                <a:gd name="T11" fmla="*/ 7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77">
                  <a:moveTo>
                    <a:pt x="84" y="77"/>
                  </a:moveTo>
                  <a:cubicBezTo>
                    <a:pt x="58" y="60"/>
                    <a:pt x="33" y="44"/>
                    <a:pt x="9" y="27"/>
                  </a:cubicBezTo>
                  <a:cubicBezTo>
                    <a:pt x="4" y="24"/>
                    <a:pt x="0" y="15"/>
                    <a:pt x="1" y="9"/>
                  </a:cubicBezTo>
                  <a:cubicBezTo>
                    <a:pt x="1" y="6"/>
                    <a:pt x="11" y="1"/>
                    <a:pt x="17" y="1"/>
                  </a:cubicBezTo>
                  <a:cubicBezTo>
                    <a:pt x="41" y="0"/>
                    <a:pt x="65" y="1"/>
                    <a:pt x="88" y="1"/>
                  </a:cubicBezTo>
                  <a:cubicBezTo>
                    <a:pt x="87" y="28"/>
                    <a:pt x="86" y="49"/>
                    <a:pt x="84" y="77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54" name="组合 53"/>
            <p:cNvGrpSpPr/>
            <p:nvPr/>
          </p:nvGrpSpPr>
          <p:grpSpPr>
            <a:xfrm>
              <a:off x="7235634" y="1398239"/>
              <a:ext cx="786844" cy="583635"/>
              <a:chOff x="7423150" y="719138"/>
              <a:chExt cx="1057276" cy="784225"/>
            </a:xfrm>
            <a:solidFill>
              <a:srgbClr val="C00000"/>
            </a:solidFill>
          </p:grpSpPr>
          <p:sp>
            <p:nvSpPr>
              <p:cNvPr id="55" name="Freeform 82"/>
              <p:cNvSpPr/>
              <p:nvPr/>
            </p:nvSpPr>
            <p:spPr bwMode="auto">
              <a:xfrm>
                <a:off x="7423150" y="930275"/>
                <a:ext cx="1038225" cy="573088"/>
              </a:xfrm>
              <a:custGeom>
                <a:avLst/>
                <a:gdLst>
                  <a:gd name="T0" fmla="*/ 399 w 399"/>
                  <a:gd name="T1" fmla="*/ 1 h 220"/>
                  <a:gd name="T2" fmla="*/ 309 w 399"/>
                  <a:gd name="T3" fmla="*/ 173 h 220"/>
                  <a:gd name="T4" fmla="*/ 105 w 399"/>
                  <a:gd name="T5" fmla="*/ 181 h 220"/>
                  <a:gd name="T6" fmla="*/ 0 w 399"/>
                  <a:gd name="T7" fmla="*/ 0 h 220"/>
                  <a:gd name="T8" fmla="*/ 399 w 399"/>
                  <a:gd name="T9" fmla="*/ 1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9" h="220">
                    <a:moveTo>
                      <a:pt x="399" y="1"/>
                    </a:moveTo>
                    <a:cubicBezTo>
                      <a:pt x="399" y="75"/>
                      <a:pt x="369" y="133"/>
                      <a:pt x="309" y="173"/>
                    </a:cubicBezTo>
                    <a:cubicBezTo>
                      <a:pt x="244" y="217"/>
                      <a:pt x="174" y="220"/>
                      <a:pt x="105" y="181"/>
                    </a:cubicBezTo>
                    <a:cubicBezTo>
                      <a:pt x="36" y="143"/>
                      <a:pt x="2" y="82"/>
                      <a:pt x="0" y="0"/>
                    </a:cubicBezTo>
                    <a:cubicBezTo>
                      <a:pt x="133" y="97"/>
                      <a:pt x="265" y="96"/>
                      <a:pt x="399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6" name="Freeform 104"/>
              <p:cNvSpPr>
                <a:spLocks noEditPoints="1"/>
              </p:cNvSpPr>
              <p:nvPr/>
            </p:nvSpPr>
            <p:spPr bwMode="auto">
              <a:xfrm>
                <a:off x="7707313" y="719138"/>
                <a:ext cx="473075" cy="368300"/>
              </a:xfrm>
              <a:custGeom>
                <a:avLst/>
                <a:gdLst>
                  <a:gd name="T0" fmla="*/ 90 w 182"/>
                  <a:gd name="T1" fmla="*/ 141 h 141"/>
                  <a:gd name="T2" fmla="*/ 38 w 182"/>
                  <a:gd name="T3" fmla="*/ 135 h 141"/>
                  <a:gd name="T4" fmla="*/ 1 w 182"/>
                  <a:gd name="T5" fmla="*/ 91 h 141"/>
                  <a:gd name="T6" fmla="*/ 91 w 182"/>
                  <a:gd name="T7" fmla="*/ 0 h 141"/>
                  <a:gd name="T8" fmla="*/ 180 w 182"/>
                  <a:gd name="T9" fmla="*/ 93 h 141"/>
                  <a:gd name="T10" fmla="*/ 144 w 182"/>
                  <a:gd name="T11" fmla="*/ 135 h 141"/>
                  <a:gd name="T12" fmla="*/ 124 w 182"/>
                  <a:gd name="T13" fmla="*/ 138 h 141"/>
                  <a:gd name="T14" fmla="*/ 90 w 182"/>
                  <a:gd name="T15" fmla="*/ 138 h 141"/>
                  <a:gd name="T16" fmla="*/ 90 w 182"/>
                  <a:gd name="T17" fmla="*/ 141 h 141"/>
                  <a:gd name="T18" fmla="*/ 119 w 182"/>
                  <a:gd name="T19" fmla="*/ 21 h 141"/>
                  <a:gd name="T20" fmla="*/ 107 w 182"/>
                  <a:gd name="T21" fmla="*/ 37 h 141"/>
                  <a:gd name="T22" fmla="*/ 119 w 182"/>
                  <a:gd name="T23" fmla="*/ 49 h 141"/>
                  <a:gd name="T24" fmla="*/ 131 w 182"/>
                  <a:gd name="T25" fmla="*/ 38 h 141"/>
                  <a:gd name="T26" fmla="*/ 119 w 182"/>
                  <a:gd name="T27" fmla="*/ 21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82" h="141">
                    <a:moveTo>
                      <a:pt x="90" y="141"/>
                    </a:moveTo>
                    <a:cubicBezTo>
                      <a:pt x="73" y="139"/>
                      <a:pt x="55" y="138"/>
                      <a:pt x="38" y="135"/>
                    </a:cubicBezTo>
                    <a:cubicBezTo>
                      <a:pt x="14" y="131"/>
                      <a:pt x="2" y="116"/>
                      <a:pt x="1" y="91"/>
                    </a:cubicBezTo>
                    <a:cubicBezTo>
                      <a:pt x="0" y="42"/>
                      <a:pt x="42" y="0"/>
                      <a:pt x="91" y="0"/>
                    </a:cubicBezTo>
                    <a:cubicBezTo>
                      <a:pt x="142" y="0"/>
                      <a:pt x="182" y="42"/>
                      <a:pt x="180" y="93"/>
                    </a:cubicBezTo>
                    <a:cubicBezTo>
                      <a:pt x="179" y="117"/>
                      <a:pt x="168" y="130"/>
                      <a:pt x="144" y="135"/>
                    </a:cubicBezTo>
                    <a:cubicBezTo>
                      <a:pt x="137" y="137"/>
                      <a:pt x="130" y="138"/>
                      <a:pt x="124" y="138"/>
                    </a:cubicBezTo>
                    <a:cubicBezTo>
                      <a:pt x="113" y="139"/>
                      <a:pt x="101" y="138"/>
                      <a:pt x="90" y="138"/>
                    </a:cubicBezTo>
                    <a:cubicBezTo>
                      <a:pt x="90" y="139"/>
                      <a:pt x="90" y="140"/>
                      <a:pt x="90" y="141"/>
                    </a:cubicBezTo>
                    <a:close/>
                    <a:moveTo>
                      <a:pt x="119" y="21"/>
                    </a:moveTo>
                    <a:cubicBezTo>
                      <a:pt x="114" y="28"/>
                      <a:pt x="107" y="33"/>
                      <a:pt x="107" y="37"/>
                    </a:cubicBezTo>
                    <a:cubicBezTo>
                      <a:pt x="108" y="42"/>
                      <a:pt x="115" y="50"/>
                      <a:pt x="119" y="49"/>
                    </a:cubicBezTo>
                    <a:cubicBezTo>
                      <a:pt x="123" y="49"/>
                      <a:pt x="131" y="42"/>
                      <a:pt x="131" y="38"/>
                    </a:cubicBezTo>
                    <a:cubicBezTo>
                      <a:pt x="132" y="34"/>
                      <a:pt x="125" y="28"/>
                      <a:pt x="119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7" name="Freeform 145"/>
              <p:cNvSpPr/>
              <p:nvPr/>
            </p:nvSpPr>
            <p:spPr bwMode="auto">
              <a:xfrm>
                <a:off x="8196263" y="819150"/>
                <a:ext cx="284163" cy="231775"/>
              </a:xfrm>
              <a:custGeom>
                <a:avLst/>
                <a:gdLst>
                  <a:gd name="T0" fmla="*/ 5 w 109"/>
                  <a:gd name="T1" fmla="*/ 89 h 89"/>
                  <a:gd name="T2" fmla="*/ 0 w 109"/>
                  <a:gd name="T3" fmla="*/ 2 h 89"/>
                  <a:gd name="T4" fmla="*/ 83 w 109"/>
                  <a:gd name="T5" fmla="*/ 3 h 89"/>
                  <a:gd name="T6" fmla="*/ 91 w 109"/>
                  <a:gd name="T7" fmla="*/ 33 h 89"/>
                  <a:gd name="T8" fmla="*/ 5 w 109"/>
                  <a:gd name="T9" fmla="*/ 8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9" h="89">
                    <a:moveTo>
                      <a:pt x="5" y="89"/>
                    </a:moveTo>
                    <a:cubicBezTo>
                      <a:pt x="3" y="58"/>
                      <a:pt x="2" y="33"/>
                      <a:pt x="0" y="2"/>
                    </a:cubicBezTo>
                    <a:cubicBezTo>
                      <a:pt x="25" y="2"/>
                      <a:pt x="54" y="0"/>
                      <a:pt x="83" y="3"/>
                    </a:cubicBezTo>
                    <a:cubicBezTo>
                      <a:pt x="105" y="5"/>
                      <a:pt x="109" y="20"/>
                      <a:pt x="91" y="33"/>
                    </a:cubicBezTo>
                    <a:cubicBezTo>
                      <a:pt x="64" y="53"/>
                      <a:pt x="34" y="70"/>
                      <a:pt x="5" y="8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8" name="Freeform 147"/>
              <p:cNvSpPr/>
              <p:nvPr/>
            </p:nvSpPr>
            <p:spPr bwMode="auto">
              <a:xfrm>
                <a:off x="7429500" y="820738"/>
                <a:ext cx="261938" cy="230188"/>
              </a:xfrm>
              <a:custGeom>
                <a:avLst/>
                <a:gdLst>
                  <a:gd name="T0" fmla="*/ 97 w 101"/>
                  <a:gd name="T1" fmla="*/ 88 h 88"/>
                  <a:gd name="T2" fmla="*/ 14 w 101"/>
                  <a:gd name="T3" fmla="*/ 35 h 88"/>
                  <a:gd name="T4" fmla="*/ 0 w 101"/>
                  <a:gd name="T5" fmla="*/ 11 h 88"/>
                  <a:gd name="T6" fmla="*/ 24 w 101"/>
                  <a:gd name="T7" fmla="*/ 1 h 88"/>
                  <a:gd name="T8" fmla="*/ 101 w 101"/>
                  <a:gd name="T9" fmla="*/ 3 h 88"/>
                  <a:gd name="T10" fmla="*/ 97 w 101"/>
                  <a:gd name="T11" fmla="*/ 88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1" h="88">
                    <a:moveTo>
                      <a:pt x="97" y="88"/>
                    </a:moveTo>
                    <a:cubicBezTo>
                      <a:pt x="69" y="71"/>
                      <a:pt x="41" y="54"/>
                      <a:pt x="14" y="35"/>
                    </a:cubicBezTo>
                    <a:cubicBezTo>
                      <a:pt x="7" y="30"/>
                      <a:pt x="4" y="19"/>
                      <a:pt x="0" y="11"/>
                    </a:cubicBezTo>
                    <a:cubicBezTo>
                      <a:pt x="8" y="7"/>
                      <a:pt x="16" y="1"/>
                      <a:pt x="24" y="1"/>
                    </a:cubicBezTo>
                    <a:cubicBezTo>
                      <a:pt x="51" y="0"/>
                      <a:pt x="77" y="2"/>
                      <a:pt x="101" y="3"/>
                    </a:cubicBezTo>
                    <a:cubicBezTo>
                      <a:pt x="99" y="32"/>
                      <a:pt x="98" y="57"/>
                      <a:pt x="97" y="8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9" name="Freeform 238"/>
              <p:cNvSpPr/>
              <p:nvPr/>
            </p:nvSpPr>
            <p:spPr bwMode="auto">
              <a:xfrm>
                <a:off x="7985125" y="774700"/>
                <a:ext cx="65088" cy="74613"/>
              </a:xfrm>
              <a:custGeom>
                <a:avLst/>
                <a:gdLst>
                  <a:gd name="T0" fmla="*/ 12 w 25"/>
                  <a:gd name="T1" fmla="*/ 0 h 29"/>
                  <a:gd name="T2" fmla="*/ 24 w 25"/>
                  <a:gd name="T3" fmla="*/ 17 h 29"/>
                  <a:gd name="T4" fmla="*/ 12 w 25"/>
                  <a:gd name="T5" fmla="*/ 28 h 29"/>
                  <a:gd name="T6" fmla="*/ 0 w 25"/>
                  <a:gd name="T7" fmla="*/ 16 h 29"/>
                  <a:gd name="T8" fmla="*/ 12 w 25"/>
                  <a:gd name="T9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29">
                    <a:moveTo>
                      <a:pt x="12" y="0"/>
                    </a:moveTo>
                    <a:cubicBezTo>
                      <a:pt x="18" y="7"/>
                      <a:pt x="25" y="13"/>
                      <a:pt x="24" y="17"/>
                    </a:cubicBezTo>
                    <a:cubicBezTo>
                      <a:pt x="24" y="21"/>
                      <a:pt x="16" y="28"/>
                      <a:pt x="12" y="28"/>
                    </a:cubicBezTo>
                    <a:cubicBezTo>
                      <a:pt x="8" y="29"/>
                      <a:pt x="1" y="21"/>
                      <a:pt x="0" y="16"/>
                    </a:cubicBezTo>
                    <a:cubicBezTo>
                      <a:pt x="0" y="12"/>
                      <a:pt x="7" y="7"/>
                      <a:pt x="1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sp>
        <p:nvSpPr>
          <p:cNvPr id="60" name="矩形 59"/>
          <p:cNvSpPr>
            <a:spLocks noChangeArrowheads="1"/>
          </p:cNvSpPr>
          <p:nvPr/>
        </p:nvSpPr>
        <p:spPr bwMode="auto">
          <a:xfrm>
            <a:off x="4680169" y="1922551"/>
            <a:ext cx="4227362" cy="461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9pPr>
          </a:lstStyle>
          <a:p>
            <a:pPr>
              <a:lnSpc>
                <a:spcPct val="150000"/>
              </a:lnSpc>
              <a:buNone/>
            </a:pPr>
            <a:r>
              <a:rPr lang="zh-CN" altLang="en-US" sz="1600" dirty="0"/>
              <a:t>新的一年你一定有很多愿望</a:t>
            </a:r>
            <a:r>
              <a:rPr lang="zh-CN" altLang="en-US" sz="1600" dirty="0" smtClean="0"/>
              <a:t>吧？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61" name="矩形 60"/>
          <p:cNvSpPr>
            <a:spLocks noChangeArrowheads="1"/>
          </p:cNvSpPr>
          <p:nvPr/>
        </p:nvSpPr>
        <p:spPr bwMode="auto">
          <a:xfrm>
            <a:off x="4683901" y="3712910"/>
            <a:ext cx="4219898" cy="830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en-US" sz="1600" dirty="0"/>
              <a:t>也许是希望家人能平平安安，也许希望自己能长得跟高，也许希望提高成绩</a:t>
            </a:r>
            <a:r>
              <a:rPr lang="en-US" altLang="zh-CN" sz="1600" dirty="0"/>
              <a:t>……</a:t>
            </a:r>
            <a:endParaRPr lang="zh-CN" altLang="en-US" sz="1600" dirty="0"/>
          </a:p>
        </p:txBody>
      </p:sp>
      <p:sp>
        <p:nvSpPr>
          <p:cNvPr id="62" name="矩形 61"/>
          <p:cNvSpPr>
            <a:spLocks noChangeArrowheads="1"/>
          </p:cNvSpPr>
          <p:nvPr/>
        </p:nvSpPr>
        <p:spPr bwMode="auto">
          <a:xfrm>
            <a:off x="4700467" y="2711593"/>
            <a:ext cx="4144730" cy="830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9pPr>
          </a:lstStyle>
          <a:p>
            <a:pPr>
              <a:lnSpc>
                <a:spcPct val="150000"/>
              </a:lnSpc>
              <a:buNone/>
            </a:pPr>
            <a:r>
              <a:rPr lang="zh-CN" altLang="en-US" sz="1600" dirty="0"/>
              <a:t>对于我们的班级，又有什么祝福呢？能把你的愿望说出来吗？并让大家一起分享吗？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63" name="矩形 62"/>
          <p:cNvSpPr>
            <a:spLocks noChangeArrowheads="1"/>
          </p:cNvSpPr>
          <p:nvPr/>
        </p:nvSpPr>
        <p:spPr bwMode="auto">
          <a:xfrm>
            <a:off x="4680169" y="4735968"/>
            <a:ext cx="4165028" cy="830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9pPr>
          </a:lstStyle>
          <a:p>
            <a:pPr>
              <a:lnSpc>
                <a:spcPct val="150000"/>
              </a:lnSpc>
              <a:buNone/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在新年来临之际，我们动动手指，给最喜欢的人送上最美好的祝福。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Tm="3000">
        <p14:switch dir="r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0" presetClass="entr" presetSubtype="0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0" presetClass="entr" presetSubtype="0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0" presetClass="entr" presetSubtype="0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00"/>
                            </p:stCondLst>
                            <p:childTnLst>
                              <p:par>
                                <p:cTn id="5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0"/>
                            </p:stCondLst>
                            <p:childTnLst>
                              <p:par>
                                <p:cTn id="5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000"/>
                            </p:stCondLst>
                            <p:childTnLst>
                              <p:par>
                                <p:cTn id="6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500"/>
                            </p:stCondLst>
                            <p:childTnLst>
                              <p:par>
                                <p:cTn id="6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000"/>
                            </p:stCondLst>
                            <p:childTnLst>
                              <p:par>
                                <p:cTn id="7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500"/>
                            </p:stCondLst>
                            <p:childTnLst>
                              <p:par>
                                <p:cTn id="7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8000"/>
                            </p:stCondLst>
                            <p:childTnLst>
                              <p:par>
                                <p:cTn id="8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8500"/>
                            </p:stCondLst>
                            <p:childTnLst>
                              <p:par>
                                <p:cTn id="84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1" grpId="0" animBg="1"/>
      <p:bldP spid="22" grpId="0" animBg="1"/>
      <p:bldP spid="37" grpId="0" animBg="1"/>
      <p:bldP spid="38" grpId="0" animBg="1"/>
      <p:bldP spid="49" grpId="0" animBg="1"/>
      <p:bldP spid="60" grpId="0"/>
      <p:bldP spid="61" grpId="0"/>
      <p:bldP spid="62" grpId="0"/>
      <p:bldP spid="6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300" y="15249"/>
            <a:ext cx="12225300" cy="6880199"/>
          </a:xfrm>
          <a:prstGeom prst="rect">
            <a:avLst/>
          </a:prstGeom>
        </p:spPr>
      </p:pic>
      <p:pic>
        <p:nvPicPr>
          <p:cNvPr id="75" name="图片 7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179170" y="-16895"/>
            <a:ext cx="2012830" cy="4512162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4383" y="163843"/>
            <a:ext cx="3426945" cy="1584545"/>
          </a:xfrm>
          <a:prstGeom prst="rect">
            <a:avLst/>
          </a:prstGeom>
        </p:spPr>
      </p:pic>
      <p:sp>
        <p:nvSpPr>
          <p:cNvPr id="24" name="文本框 23"/>
          <p:cNvSpPr txBox="1"/>
          <p:nvPr/>
        </p:nvSpPr>
        <p:spPr>
          <a:xfrm>
            <a:off x="777717" y="361315"/>
            <a:ext cx="2230818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>
              <a:lnSpc>
                <a:spcPct val="150000"/>
              </a:lnSpc>
              <a:defRPr sz="2000">
                <a:solidFill>
                  <a:srgbClr val="FDBF0F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defRPr>
            </a:lvl1pPr>
          </a:lstStyle>
          <a:p>
            <a:pPr>
              <a:defRPr/>
            </a:pPr>
            <a:r>
              <a:rPr lang="zh-CN" altLang="en-US" sz="3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元旦愿望</a:t>
            </a:r>
            <a:endParaRPr lang="en-US" altLang="zh-CN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 flipV="1">
            <a:off x="1195754" y="3207434"/>
            <a:ext cx="7216726" cy="14068"/>
          </a:xfrm>
          <a:prstGeom prst="line">
            <a:avLst/>
          </a:prstGeom>
          <a:ln w="19050">
            <a:solidFill>
              <a:srgbClr val="E62931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曲线连接符 7"/>
          <p:cNvCxnSpPr/>
          <p:nvPr/>
        </p:nvCxnSpPr>
        <p:spPr>
          <a:xfrm rot="5400000">
            <a:off x="1709225" y="3228535"/>
            <a:ext cx="14067" cy="12700"/>
          </a:xfrm>
          <a:prstGeom prst="curved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曲线连接符 9"/>
          <p:cNvCxnSpPr/>
          <p:nvPr/>
        </p:nvCxnSpPr>
        <p:spPr>
          <a:xfrm flipV="1">
            <a:off x="1722609" y="2264898"/>
            <a:ext cx="1119065" cy="956604"/>
          </a:xfrm>
          <a:prstGeom prst="curvedConnector3">
            <a:avLst/>
          </a:prstGeom>
          <a:ln>
            <a:solidFill>
              <a:srgbClr val="E629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曲线连接符 72"/>
          <p:cNvCxnSpPr/>
          <p:nvPr/>
        </p:nvCxnSpPr>
        <p:spPr>
          <a:xfrm flipV="1">
            <a:off x="3953870" y="2263488"/>
            <a:ext cx="1119065" cy="956604"/>
          </a:xfrm>
          <a:prstGeom prst="curvedConnector3">
            <a:avLst/>
          </a:prstGeom>
          <a:ln>
            <a:solidFill>
              <a:srgbClr val="E629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曲线连接符 73"/>
          <p:cNvCxnSpPr/>
          <p:nvPr/>
        </p:nvCxnSpPr>
        <p:spPr>
          <a:xfrm flipV="1">
            <a:off x="6000127" y="2263488"/>
            <a:ext cx="1119065" cy="956604"/>
          </a:xfrm>
          <a:prstGeom prst="curvedConnector3">
            <a:avLst/>
          </a:prstGeom>
          <a:ln>
            <a:solidFill>
              <a:srgbClr val="E629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曲线连接符 75"/>
          <p:cNvCxnSpPr/>
          <p:nvPr/>
        </p:nvCxnSpPr>
        <p:spPr>
          <a:xfrm>
            <a:off x="2484990" y="3214468"/>
            <a:ext cx="1119065" cy="956604"/>
          </a:xfrm>
          <a:prstGeom prst="curvedConnector3">
            <a:avLst/>
          </a:prstGeom>
          <a:ln>
            <a:solidFill>
              <a:srgbClr val="E629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曲线连接符 76"/>
          <p:cNvCxnSpPr/>
          <p:nvPr/>
        </p:nvCxnSpPr>
        <p:spPr>
          <a:xfrm>
            <a:off x="4782587" y="3221502"/>
            <a:ext cx="1119065" cy="956604"/>
          </a:xfrm>
          <a:prstGeom prst="curvedConnector3">
            <a:avLst/>
          </a:prstGeom>
          <a:ln>
            <a:solidFill>
              <a:srgbClr val="E629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曲线连接符 77"/>
          <p:cNvCxnSpPr/>
          <p:nvPr/>
        </p:nvCxnSpPr>
        <p:spPr>
          <a:xfrm>
            <a:off x="6828844" y="3207434"/>
            <a:ext cx="1119065" cy="956604"/>
          </a:xfrm>
          <a:prstGeom prst="curvedConnector3">
            <a:avLst/>
          </a:prstGeom>
          <a:ln>
            <a:solidFill>
              <a:srgbClr val="E629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文本框 78"/>
          <p:cNvSpPr txBox="1"/>
          <p:nvPr/>
        </p:nvSpPr>
        <p:spPr>
          <a:xfrm>
            <a:off x="2442797" y="2321256"/>
            <a:ext cx="1790640" cy="919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ct val="125000"/>
              </a:lnSpc>
              <a:defRPr sz="1600">
                <a:solidFill>
                  <a:schemeClr val="accent1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希望同学们在新的一年，刻苦努力，不辜负老师和家长的嘱咐、不辜负这个美好的时代。</a:t>
            </a:r>
            <a:endParaRPr lang="zh-CN" altLang="en-US" sz="11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1" name="文本框 80"/>
          <p:cNvSpPr txBox="1"/>
          <p:nvPr/>
        </p:nvSpPr>
        <p:spPr>
          <a:xfrm>
            <a:off x="3121826" y="3425923"/>
            <a:ext cx="1568259" cy="4962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ct val="125000"/>
              </a:lnSpc>
              <a:defRPr sz="1600">
                <a:solidFill>
                  <a:schemeClr val="accent1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pPr algn="l"/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希望同学们今天都比昨天过得更有意义</a:t>
            </a:r>
            <a:endParaRPr lang="zh-CN" altLang="en-US" sz="11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" name="文本框 81"/>
          <p:cNvSpPr txBox="1"/>
          <p:nvPr/>
        </p:nvSpPr>
        <p:spPr>
          <a:xfrm>
            <a:off x="4717502" y="2444373"/>
            <a:ext cx="1410495" cy="7271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ct val="125000"/>
              </a:lnSpc>
              <a:defRPr sz="1600">
                <a:solidFill>
                  <a:schemeClr val="accent1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希望同学们每天进步、快乐不只是一点点！</a:t>
            </a:r>
            <a:endParaRPr lang="zh-CN" altLang="en-US" sz="11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3" name="文本框 82"/>
          <p:cNvSpPr txBox="1"/>
          <p:nvPr/>
        </p:nvSpPr>
        <p:spPr>
          <a:xfrm>
            <a:off x="5479479" y="3322175"/>
            <a:ext cx="1806013" cy="7271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ct val="125000"/>
              </a:lnSpc>
              <a:defRPr sz="1600">
                <a:solidFill>
                  <a:schemeClr val="accent1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希望同学们像一朵朵鲜艳的花，在新的一年里开得更加灿烂。</a:t>
            </a:r>
            <a:endParaRPr lang="zh-CN" altLang="en-US" sz="11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4" name="文本框 83"/>
          <p:cNvSpPr txBox="1"/>
          <p:nvPr/>
        </p:nvSpPr>
        <p:spPr>
          <a:xfrm>
            <a:off x="6820006" y="2296166"/>
            <a:ext cx="1805403" cy="929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ct val="125000"/>
              </a:lnSpc>
              <a:defRPr sz="1600">
                <a:solidFill>
                  <a:schemeClr val="accent1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希望同学们把在</a:t>
            </a:r>
            <a:r>
              <a:rPr lang="en-US" altLang="zh-CN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2017</a:t>
            </a: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年收获的一点一滴带到崭新的</a:t>
            </a:r>
            <a:r>
              <a:rPr lang="en-US" altLang="zh-CN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2018</a:t>
            </a: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年，把精彩和欢乐带到</a:t>
            </a:r>
            <a:r>
              <a:rPr lang="en-US" altLang="zh-CN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2018</a:t>
            </a: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年！</a:t>
            </a:r>
            <a:endParaRPr lang="zh-CN" altLang="en-US" sz="11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6" name="文本框 105"/>
          <p:cNvSpPr txBox="1"/>
          <p:nvPr/>
        </p:nvSpPr>
        <p:spPr>
          <a:xfrm>
            <a:off x="7919775" y="3455348"/>
            <a:ext cx="2259396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ct val="125000"/>
              </a:lnSpc>
              <a:defRPr sz="1600">
                <a:solidFill>
                  <a:schemeClr val="accent1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pPr algn="l"/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老师相信同学们都能做到以上几点，同学们说能吗？</a:t>
            </a:r>
            <a:b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新年新气象</a:t>
            </a:r>
            <a:r>
              <a:rPr lang="en-US" altLang="zh-CN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在新的一年即将到来之际，向老师们和同学们送上新年的祝福：祝老师们在新的一年工作顺利，幸福安康。祝同学们在新的一年学习进步，更上一层楼。</a:t>
            </a:r>
            <a:endParaRPr lang="zh-CN" altLang="en-US" sz="11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7" name="图片 10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3489" y="4622142"/>
            <a:ext cx="1809491" cy="241189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Tm="3000">
        <p14:switch dir="r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500"/>
                            </p:stCondLst>
                            <p:childTnLst>
                              <p:par>
                                <p:cTn id="5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000"/>
                            </p:stCondLst>
                            <p:childTnLst>
                              <p:par>
                                <p:cTn id="6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500"/>
                            </p:stCondLst>
                            <p:childTnLst>
                              <p:par>
                                <p:cTn id="6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000"/>
                            </p:stCondLst>
                            <p:childTnLst>
                              <p:par>
                                <p:cTn id="7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500"/>
                            </p:stCondLst>
                            <p:childTnLst>
                              <p:par>
                                <p:cTn id="7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79" grpId="0"/>
      <p:bldP spid="81" grpId="0"/>
      <p:bldP spid="82" grpId="0"/>
      <p:bldP spid="83" grpId="0"/>
      <p:bldP spid="84" grpId="0"/>
      <p:bldP spid="10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300" y="15249"/>
            <a:ext cx="12225300" cy="6880199"/>
          </a:xfrm>
          <a:prstGeom prst="rect">
            <a:avLst/>
          </a:prstGeom>
        </p:spPr>
      </p:pic>
      <p:pic>
        <p:nvPicPr>
          <p:cNvPr id="75" name="图片 7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179170" y="-16895"/>
            <a:ext cx="2012830" cy="4512162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4383" y="163843"/>
            <a:ext cx="3426945" cy="1584545"/>
          </a:xfrm>
          <a:prstGeom prst="rect">
            <a:avLst/>
          </a:prstGeom>
        </p:spPr>
      </p:pic>
      <p:sp>
        <p:nvSpPr>
          <p:cNvPr id="24" name="文本框 23"/>
          <p:cNvSpPr txBox="1"/>
          <p:nvPr/>
        </p:nvSpPr>
        <p:spPr>
          <a:xfrm>
            <a:off x="777717" y="361315"/>
            <a:ext cx="2230818" cy="82541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>
              <a:lnSpc>
                <a:spcPct val="150000"/>
              </a:lnSpc>
              <a:defRPr sz="2000">
                <a:solidFill>
                  <a:srgbClr val="FDBF0F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defRPr>
            </a:lvl1pPr>
          </a:lstStyle>
          <a:p>
            <a:pPr>
              <a:defRPr/>
            </a:pPr>
            <a:r>
              <a:rPr lang="zh-CN" altLang="en-US" sz="3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班会结束</a:t>
            </a:r>
            <a:endParaRPr lang="en-US" altLang="zh-CN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880532" y="2184061"/>
            <a:ext cx="7411062" cy="2876902"/>
          </a:xfrm>
          <a:prstGeom prst="rect">
            <a:avLst/>
          </a:prstGeom>
          <a:noFill/>
          <a:ln w="508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4" name="图片 33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660" y="1800469"/>
            <a:ext cx="3660006" cy="3400629"/>
          </a:xfrm>
          <a:prstGeom prst="rect">
            <a:avLst/>
          </a:prstGeom>
        </p:spPr>
      </p:pic>
      <p:sp>
        <p:nvSpPr>
          <p:cNvPr id="35" name="Freeform 5"/>
          <p:cNvSpPr>
            <a:spLocks noEditPoints="1"/>
          </p:cNvSpPr>
          <p:nvPr/>
        </p:nvSpPr>
        <p:spPr bwMode="auto">
          <a:xfrm flipH="1">
            <a:off x="2974428" y="2147356"/>
            <a:ext cx="1995028" cy="1845018"/>
          </a:xfrm>
          <a:custGeom>
            <a:avLst/>
            <a:gdLst>
              <a:gd name="T0" fmla="*/ 82 w 184"/>
              <a:gd name="T1" fmla="*/ 20 h 170"/>
              <a:gd name="T2" fmla="*/ 7 w 184"/>
              <a:gd name="T3" fmla="*/ 42 h 170"/>
              <a:gd name="T4" fmla="*/ 34 w 184"/>
              <a:gd name="T5" fmla="*/ 19 h 170"/>
              <a:gd name="T6" fmla="*/ 37 w 184"/>
              <a:gd name="T7" fmla="*/ 15 h 170"/>
              <a:gd name="T8" fmla="*/ 165 w 184"/>
              <a:gd name="T9" fmla="*/ 72 h 170"/>
              <a:gd name="T10" fmla="*/ 91 w 184"/>
              <a:gd name="T11" fmla="*/ 42 h 170"/>
              <a:gd name="T12" fmla="*/ 143 w 184"/>
              <a:gd name="T13" fmla="*/ 67 h 170"/>
              <a:gd name="T14" fmla="*/ 138 w 184"/>
              <a:gd name="T15" fmla="*/ 65 h 170"/>
              <a:gd name="T16" fmla="*/ 138 w 184"/>
              <a:gd name="T17" fmla="*/ 69 h 170"/>
              <a:gd name="T18" fmla="*/ 163 w 184"/>
              <a:gd name="T19" fmla="*/ 66 h 170"/>
              <a:gd name="T20" fmla="*/ 156 w 184"/>
              <a:gd name="T21" fmla="*/ 63 h 170"/>
              <a:gd name="T22" fmla="*/ 100 w 184"/>
              <a:gd name="T23" fmla="*/ 41 h 170"/>
              <a:gd name="T24" fmla="*/ 91 w 184"/>
              <a:gd name="T25" fmla="*/ 33 h 170"/>
              <a:gd name="T26" fmla="*/ 88 w 184"/>
              <a:gd name="T27" fmla="*/ 37 h 170"/>
              <a:gd name="T28" fmla="*/ 112 w 184"/>
              <a:gd name="T29" fmla="*/ 57 h 170"/>
              <a:gd name="T30" fmla="*/ 100 w 184"/>
              <a:gd name="T31" fmla="*/ 44 h 170"/>
              <a:gd name="T32" fmla="*/ 78 w 184"/>
              <a:gd name="T33" fmla="*/ 61 h 170"/>
              <a:gd name="T34" fmla="*/ 49 w 184"/>
              <a:gd name="T35" fmla="*/ 59 h 170"/>
              <a:gd name="T36" fmla="*/ 61 w 184"/>
              <a:gd name="T37" fmla="*/ 62 h 170"/>
              <a:gd name="T38" fmla="*/ 48 w 184"/>
              <a:gd name="T39" fmla="*/ 68 h 170"/>
              <a:gd name="T40" fmla="*/ 81 w 184"/>
              <a:gd name="T41" fmla="*/ 68 h 170"/>
              <a:gd name="T42" fmla="*/ 72 w 184"/>
              <a:gd name="T43" fmla="*/ 66 h 170"/>
              <a:gd name="T44" fmla="*/ 64 w 184"/>
              <a:gd name="T45" fmla="*/ 71 h 170"/>
              <a:gd name="T46" fmla="*/ 117 w 184"/>
              <a:gd name="T47" fmla="*/ 8 h 170"/>
              <a:gd name="T48" fmla="*/ 88 w 184"/>
              <a:gd name="T49" fmla="*/ 12 h 170"/>
              <a:gd name="T50" fmla="*/ 139 w 184"/>
              <a:gd name="T51" fmla="*/ 79 h 170"/>
              <a:gd name="T52" fmla="*/ 153 w 184"/>
              <a:gd name="T53" fmla="*/ 85 h 170"/>
              <a:gd name="T54" fmla="*/ 155 w 184"/>
              <a:gd name="T55" fmla="*/ 86 h 170"/>
              <a:gd name="T56" fmla="*/ 124 w 184"/>
              <a:gd name="T57" fmla="*/ 109 h 170"/>
              <a:gd name="T58" fmla="*/ 169 w 184"/>
              <a:gd name="T59" fmla="*/ 156 h 170"/>
              <a:gd name="T60" fmla="*/ 171 w 184"/>
              <a:gd name="T61" fmla="*/ 35 h 170"/>
              <a:gd name="T62" fmla="*/ 141 w 184"/>
              <a:gd name="T63" fmla="*/ 62 h 170"/>
              <a:gd name="T64" fmla="*/ 134 w 184"/>
              <a:gd name="T65" fmla="*/ 25 h 170"/>
              <a:gd name="T66" fmla="*/ 167 w 184"/>
              <a:gd name="T67" fmla="*/ 72 h 170"/>
              <a:gd name="T68" fmla="*/ 144 w 184"/>
              <a:gd name="T69" fmla="*/ 108 h 170"/>
              <a:gd name="T70" fmla="*/ 147 w 184"/>
              <a:gd name="T71" fmla="*/ 99 h 170"/>
              <a:gd name="T72" fmla="*/ 155 w 184"/>
              <a:gd name="T73" fmla="*/ 95 h 170"/>
              <a:gd name="T74" fmla="*/ 151 w 184"/>
              <a:gd name="T75" fmla="*/ 25 h 170"/>
              <a:gd name="T76" fmla="*/ 138 w 184"/>
              <a:gd name="T77" fmla="*/ 20 h 170"/>
              <a:gd name="T78" fmla="*/ 155 w 184"/>
              <a:gd name="T79" fmla="*/ 0 h 170"/>
              <a:gd name="T80" fmla="*/ 151 w 184"/>
              <a:gd name="T81" fmla="*/ 26 h 170"/>
              <a:gd name="T82" fmla="*/ 148 w 184"/>
              <a:gd name="T83" fmla="*/ 16 h 170"/>
              <a:gd name="T84" fmla="*/ 129 w 184"/>
              <a:gd name="T85" fmla="*/ 45 h 170"/>
              <a:gd name="T86" fmla="*/ 121 w 184"/>
              <a:gd name="T87" fmla="*/ 49 h 170"/>
              <a:gd name="T88" fmla="*/ 127 w 184"/>
              <a:gd name="T89" fmla="*/ 58 h 170"/>
              <a:gd name="T90" fmla="*/ 125 w 184"/>
              <a:gd name="T91" fmla="*/ 54 h 170"/>
              <a:gd name="T92" fmla="*/ 155 w 184"/>
              <a:gd name="T93" fmla="*/ 82 h 170"/>
              <a:gd name="T94" fmla="*/ 147 w 184"/>
              <a:gd name="T95" fmla="*/ 81 h 170"/>
              <a:gd name="T96" fmla="*/ 154 w 184"/>
              <a:gd name="T97" fmla="*/ 79 h 170"/>
              <a:gd name="T98" fmla="*/ 157 w 184"/>
              <a:gd name="T99" fmla="*/ 57 h 170"/>
              <a:gd name="T100" fmla="*/ 129 w 184"/>
              <a:gd name="T101" fmla="*/ 115 h 170"/>
              <a:gd name="T102" fmla="*/ 135 w 184"/>
              <a:gd name="T103" fmla="*/ 103 h 170"/>
              <a:gd name="T104" fmla="*/ 133 w 184"/>
              <a:gd name="T105" fmla="*/ 107 h 170"/>
              <a:gd name="T106" fmla="*/ 143 w 184"/>
              <a:gd name="T107" fmla="*/ 99 h 170"/>
              <a:gd name="T108" fmla="*/ 88 w 184"/>
              <a:gd name="T109" fmla="*/ 60 h 170"/>
              <a:gd name="T110" fmla="*/ 84 w 184"/>
              <a:gd name="T111" fmla="*/ 55 h 170"/>
              <a:gd name="T112" fmla="*/ 42 w 184"/>
              <a:gd name="T113" fmla="*/ 64 h 170"/>
              <a:gd name="T114" fmla="*/ 93 w 184"/>
              <a:gd name="T115" fmla="*/ 52 h 170"/>
              <a:gd name="T116" fmla="*/ 95 w 184"/>
              <a:gd name="T117" fmla="*/ 58 h 170"/>
              <a:gd name="T118" fmla="*/ 121 w 184"/>
              <a:gd name="T119" fmla="*/ 5 h 170"/>
              <a:gd name="T120" fmla="*/ 20 w 184"/>
              <a:gd name="T121" fmla="*/ 28 h 170"/>
              <a:gd name="T122" fmla="*/ 38 w 184"/>
              <a:gd name="T123" fmla="*/ 38 h 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84" h="170">
                <a:moveTo>
                  <a:pt x="61" y="10"/>
                </a:moveTo>
                <a:cubicBezTo>
                  <a:pt x="53" y="10"/>
                  <a:pt x="49" y="9"/>
                  <a:pt x="43" y="14"/>
                </a:cubicBezTo>
                <a:cubicBezTo>
                  <a:pt x="41" y="17"/>
                  <a:pt x="40" y="19"/>
                  <a:pt x="40" y="21"/>
                </a:cubicBezTo>
                <a:cubicBezTo>
                  <a:pt x="45" y="23"/>
                  <a:pt x="49" y="25"/>
                  <a:pt x="53" y="29"/>
                </a:cubicBezTo>
                <a:cubicBezTo>
                  <a:pt x="56" y="33"/>
                  <a:pt x="58" y="31"/>
                  <a:pt x="60" y="28"/>
                </a:cubicBezTo>
                <a:cubicBezTo>
                  <a:pt x="62" y="26"/>
                  <a:pt x="57" y="20"/>
                  <a:pt x="56" y="19"/>
                </a:cubicBezTo>
                <a:cubicBezTo>
                  <a:pt x="54" y="11"/>
                  <a:pt x="64" y="8"/>
                  <a:pt x="69" y="9"/>
                </a:cubicBezTo>
                <a:cubicBezTo>
                  <a:pt x="72" y="9"/>
                  <a:pt x="81" y="12"/>
                  <a:pt x="85" y="14"/>
                </a:cubicBezTo>
                <a:cubicBezTo>
                  <a:pt x="82" y="15"/>
                  <a:pt x="83" y="19"/>
                  <a:pt x="82" y="20"/>
                </a:cubicBezTo>
                <a:cubicBezTo>
                  <a:pt x="81" y="21"/>
                  <a:pt x="77" y="17"/>
                  <a:pt x="76" y="16"/>
                </a:cubicBezTo>
                <a:cubicBezTo>
                  <a:pt x="72" y="12"/>
                  <a:pt x="63" y="12"/>
                  <a:pt x="61" y="18"/>
                </a:cubicBezTo>
                <a:cubicBezTo>
                  <a:pt x="59" y="23"/>
                  <a:pt x="65" y="25"/>
                  <a:pt x="64" y="29"/>
                </a:cubicBezTo>
                <a:cubicBezTo>
                  <a:pt x="63" y="31"/>
                  <a:pt x="64" y="32"/>
                  <a:pt x="63" y="34"/>
                </a:cubicBezTo>
                <a:cubicBezTo>
                  <a:pt x="57" y="40"/>
                  <a:pt x="52" y="34"/>
                  <a:pt x="47" y="30"/>
                </a:cubicBezTo>
                <a:cubicBezTo>
                  <a:pt x="45" y="29"/>
                  <a:pt x="43" y="27"/>
                  <a:pt x="41" y="25"/>
                </a:cubicBezTo>
                <a:cubicBezTo>
                  <a:pt x="42" y="31"/>
                  <a:pt x="44" y="38"/>
                  <a:pt x="37" y="44"/>
                </a:cubicBezTo>
                <a:cubicBezTo>
                  <a:pt x="27" y="52"/>
                  <a:pt x="16" y="36"/>
                  <a:pt x="13" y="37"/>
                </a:cubicBezTo>
                <a:cubicBezTo>
                  <a:pt x="9" y="36"/>
                  <a:pt x="6" y="39"/>
                  <a:pt x="7" y="42"/>
                </a:cubicBezTo>
                <a:cubicBezTo>
                  <a:pt x="0" y="36"/>
                  <a:pt x="8" y="30"/>
                  <a:pt x="15" y="34"/>
                </a:cubicBezTo>
                <a:cubicBezTo>
                  <a:pt x="22" y="37"/>
                  <a:pt x="31" y="42"/>
                  <a:pt x="38" y="35"/>
                </a:cubicBezTo>
                <a:cubicBezTo>
                  <a:pt x="40" y="33"/>
                  <a:pt x="40" y="27"/>
                  <a:pt x="38" y="23"/>
                </a:cubicBezTo>
                <a:cubicBezTo>
                  <a:pt x="37" y="23"/>
                  <a:pt x="36" y="23"/>
                  <a:pt x="35" y="23"/>
                </a:cubicBezTo>
                <a:cubicBezTo>
                  <a:pt x="31" y="25"/>
                  <a:pt x="33" y="31"/>
                  <a:pt x="28" y="33"/>
                </a:cubicBezTo>
                <a:cubicBezTo>
                  <a:pt x="24" y="34"/>
                  <a:pt x="17" y="28"/>
                  <a:pt x="8" y="24"/>
                </a:cubicBezTo>
                <a:cubicBezTo>
                  <a:pt x="3" y="24"/>
                  <a:pt x="3" y="24"/>
                  <a:pt x="6" y="22"/>
                </a:cubicBezTo>
                <a:cubicBezTo>
                  <a:pt x="12" y="19"/>
                  <a:pt x="30" y="35"/>
                  <a:pt x="29" y="24"/>
                </a:cubicBezTo>
                <a:cubicBezTo>
                  <a:pt x="29" y="21"/>
                  <a:pt x="32" y="18"/>
                  <a:pt x="34" y="19"/>
                </a:cubicBezTo>
                <a:cubicBezTo>
                  <a:pt x="34" y="19"/>
                  <a:pt x="34" y="19"/>
                  <a:pt x="35" y="19"/>
                </a:cubicBezTo>
                <a:cubicBezTo>
                  <a:pt x="33" y="15"/>
                  <a:pt x="32" y="11"/>
                  <a:pt x="38" y="5"/>
                </a:cubicBezTo>
                <a:cubicBezTo>
                  <a:pt x="46" y="0"/>
                  <a:pt x="50" y="7"/>
                  <a:pt x="61" y="10"/>
                </a:cubicBezTo>
                <a:close/>
                <a:moveTo>
                  <a:pt x="164" y="152"/>
                </a:moveTo>
                <a:cubicBezTo>
                  <a:pt x="164" y="158"/>
                  <a:pt x="158" y="163"/>
                  <a:pt x="154" y="163"/>
                </a:cubicBezTo>
                <a:cubicBezTo>
                  <a:pt x="154" y="163"/>
                  <a:pt x="155" y="162"/>
                  <a:pt x="155" y="162"/>
                </a:cubicBezTo>
                <a:cubicBezTo>
                  <a:pt x="160" y="161"/>
                  <a:pt x="162" y="157"/>
                  <a:pt x="164" y="152"/>
                </a:cubicBezTo>
                <a:close/>
                <a:moveTo>
                  <a:pt x="48" y="9"/>
                </a:moveTo>
                <a:cubicBezTo>
                  <a:pt x="43" y="4"/>
                  <a:pt x="38" y="11"/>
                  <a:pt x="37" y="15"/>
                </a:cubicBezTo>
                <a:cubicBezTo>
                  <a:pt x="36" y="18"/>
                  <a:pt x="40" y="6"/>
                  <a:pt x="48" y="9"/>
                </a:cubicBezTo>
                <a:close/>
                <a:moveTo>
                  <a:pt x="159" y="104"/>
                </a:moveTo>
                <a:cubicBezTo>
                  <a:pt x="147" y="105"/>
                  <a:pt x="153" y="126"/>
                  <a:pt x="151" y="117"/>
                </a:cubicBezTo>
                <a:cubicBezTo>
                  <a:pt x="149" y="113"/>
                  <a:pt x="147" y="107"/>
                  <a:pt x="150" y="104"/>
                </a:cubicBezTo>
                <a:cubicBezTo>
                  <a:pt x="152" y="101"/>
                  <a:pt x="158" y="106"/>
                  <a:pt x="159" y="104"/>
                </a:cubicBezTo>
                <a:close/>
                <a:moveTo>
                  <a:pt x="143" y="70"/>
                </a:moveTo>
                <a:cubicBezTo>
                  <a:pt x="147" y="69"/>
                  <a:pt x="153" y="69"/>
                  <a:pt x="159" y="71"/>
                </a:cubicBezTo>
                <a:cubicBezTo>
                  <a:pt x="161" y="71"/>
                  <a:pt x="162" y="71"/>
                  <a:pt x="164" y="72"/>
                </a:cubicBezTo>
                <a:cubicBezTo>
                  <a:pt x="164" y="72"/>
                  <a:pt x="164" y="72"/>
                  <a:pt x="165" y="72"/>
                </a:cubicBezTo>
                <a:cubicBezTo>
                  <a:pt x="168" y="73"/>
                  <a:pt x="164" y="72"/>
                  <a:pt x="163" y="72"/>
                </a:cubicBezTo>
                <a:cubicBezTo>
                  <a:pt x="157" y="71"/>
                  <a:pt x="152" y="70"/>
                  <a:pt x="147" y="70"/>
                </a:cubicBezTo>
                <a:cubicBezTo>
                  <a:pt x="147" y="70"/>
                  <a:pt x="142" y="70"/>
                  <a:pt x="143" y="70"/>
                </a:cubicBezTo>
                <a:close/>
                <a:moveTo>
                  <a:pt x="88" y="40"/>
                </a:moveTo>
                <a:cubicBezTo>
                  <a:pt x="93" y="41"/>
                  <a:pt x="98" y="45"/>
                  <a:pt x="101" y="50"/>
                </a:cubicBezTo>
                <a:cubicBezTo>
                  <a:pt x="102" y="51"/>
                  <a:pt x="103" y="53"/>
                  <a:pt x="104" y="54"/>
                </a:cubicBezTo>
                <a:cubicBezTo>
                  <a:pt x="104" y="54"/>
                  <a:pt x="104" y="55"/>
                  <a:pt x="104" y="55"/>
                </a:cubicBezTo>
                <a:cubicBezTo>
                  <a:pt x="106" y="58"/>
                  <a:pt x="103" y="55"/>
                  <a:pt x="102" y="54"/>
                </a:cubicBezTo>
                <a:cubicBezTo>
                  <a:pt x="99" y="49"/>
                  <a:pt x="96" y="45"/>
                  <a:pt x="91" y="42"/>
                </a:cubicBezTo>
                <a:cubicBezTo>
                  <a:pt x="91" y="42"/>
                  <a:pt x="87" y="40"/>
                  <a:pt x="88" y="40"/>
                </a:cubicBezTo>
                <a:close/>
                <a:moveTo>
                  <a:pt x="147" y="55"/>
                </a:moveTo>
                <a:cubicBezTo>
                  <a:pt x="146" y="57"/>
                  <a:pt x="147" y="61"/>
                  <a:pt x="148" y="62"/>
                </a:cubicBezTo>
                <a:cubicBezTo>
                  <a:pt x="147" y="63"/>
                  <a:pt x="147" y="65"/>
                  <a:pt x="148" y="65"/>
                </a:cubicBezTo>
                <a:cubicBezTo>
                  <a:pt x="149" y="66"/>
                  <a:pt x="149" y="65"/>
                  <a:pt x="149" y="64"/>
                </a:cubicBezTo>
                <a:cubicBezTo>
                  <a:pt x="148" y="63"/>
                  <a:pt x="151" y="63"/>
                  <a:pt x="151" y="64"/>
                </a:cubicBezTo>
                <a:cubicBezTo>
                  <a:pt x="151" y="65"/>
                  <a:pt x="150" y="66"/>
                  <a:pt x="150" y="66"/>
                </a:cubicBezTo>
                <a:cubicBezTo>
                  <a:pt x="149" y="67"/>
                  <a:pt x="147" y="66"/>
                  <a:pt x="146" y="66"/>
                </a:cubicBezTo>
                <a:cubicBezTo>
                  <a:pt x="146" y="66"/>
                  <a:pt x="145" y="67"/>
                  <a:pt x="143" y="67"/>
                </a:cubicBezTo>
                <a:cubicBezTo>
                  <a:pt x="143" y="67"/>
                  <a:pt x="143" y="67"/>
                  <a:pt x="143" y="67"/>
                </a:cubicBezTo>
                <a:cubicBezTo>
                  <a:pt x="142" y="66"/>
                  <a:pt x="142" y="64"/>
                  <a:pt x="143" y="64"/>
                </a:cubicBezTo>
                <a:cubicBezTo>
                  <a:pt x="144" y="64"/>
                  <a:pt x="143" y="66"/>
                  <a:pt x="144" y="66"/>
                </a:cubicBezTo>
                <a:cubicBezTo>
                  <a:pt x="145" y="67"/>
                  <a:pt x="146" y="64"/>
                  <a:pt x="144" y="63"/>
                </a:cubicBezTo>
                <a:cubicBezTo>
                  <a:pt x="144" y="63"/>
                  <a:pt x="140" y="62"/>
                  <a:pt x="140" y="63"/>
                </a:cubicBezTo>
                <a:cubicBezTo>
                  <a:pt x="140" y="64"/>
                  <a:pt x="139" y="64"/>
                  <a:pt x="139" y="64"/>
                </a:cubicBezTo>
                <a:cubicBezTo>
                  <a:pt x="138" y="65"/>
                  <a:pt x="138" y="65"/>
                  <a:pt x="138" y="65"/>
                </a:cubicBezTo>
                <a:cubicBezTo>
                  <a:pt x="137" y="64"/>
                  <a:pt x="135" y="61"/>
                  <a:pt x="135" y="60"/>
                </a:cubicBezTo>
                <a:cubicBezTo>
                  <a:pt x="134" y="63"/>
                  <a:pt x="137" y="64"/>
                  <a:pt x="138" y="65"/>
                </a:cubicBezTo>
                <a:cubicBezTo>
                  <a:pt x="137" y="66"/>
                  <a:pt x="138" y="68"/>
                  <a:pt x="139" y="68"/>
                </a:cubicBezTo>
                <a:cubicBezTo>
                  <a:pt x="140" y="67"/>
                  <a:pt x="140" y="67"/>
                  <a:pt x="139" y="66"/>
                </a:cubicBezTo>
                <a:cubicBezTo>
                  <a:pt x="138" y="66"/>
                  <a:pt x="140" y="65"/>
                  <a:pt x="140" y="66"/>
                </a:cubicBezTo>
                <a:cubicBezTo>
                  <a:pt x="141" y="66"/>
                  <a:pt x="141" y="68"/>
                  <a:pt x="140" y="68"/>
                </a:cubicBezTo>
                <a:cubicBezTo>
                  <a:pt x="140" y="68"/>
                  <a:pt x="140" y="68"/>
                  <a:pt x="140" y="68"/>
                </a:cubicBezTo>
                <a:cubicBezTo>
                  <a:pt x="139" y="68"/>
                  <a:pt x="139" y="69"/>
                  <a:pt x="139" y="69"/>
                </a:cubicBezTo>
                <a:cubicBezTo>
                  <a:pt x="139" y="69"/>
                  <a:pt x="139" y="69"/>
                  <a:pt x="138" y="69"/>
                </a:cubicBezTo>
                <a:cubicBezTo>
                  <a:pt x="138" y="69"/>
                  <a:pt x="138" y="70"/>
                  <a:pt x="138" y="70"/>
                </a:cubicBezTo>
                <a:cubicBezTo>
                  <a:pt x="138" y="69"/>
                  <a:pt x="138" y="69"/>
                  <a:pt x="138" y="69"/>
                </a:cubicBezTo>
                <a:cubicBezTo>
                  <a:pt x="138" y="69"/>
                  <a:pt x="138" y="69"/>
                  <a:pt x="138" y="69"/>
                </a:cubicBezTo>
                <a:cubicBezTo>
                  <a:pt x="137" y="69"/>
                  <a:pt x="138" y="71"/>
                  <a:pt x="139" y="71"/>
                </a:cubicBezTo>
                <a:cubicBezTo>
                  <a:pt x="140" y="71"/>
                  <a:pt x="141" y="70"/>
                  <a:pt x="142" y="69"/>
                </a:cubicBezTo>
                <a:cubicBezTo>
                  <a:pt x="145" y="68"/>
                  <a:pt x="148" y="68"/>
                  <a:pt x="150" y="68"/>
                </a:cubicBezTo>
                <a:cubicBezTo>
                  <a:pt x="158" y="68"/>
                  <a:pt x="162" y="71"/>
                  <a:pt x="168" y="72"/>
                </a:cubicBezTo>
                <a:cubicBezTo>
                  <a:pt x="169" y="72"/>
                  <a:pt x="169" y="69"/>
                  <a:pt x="170" y="69"/>
                </a:cubicBezTo>
                <a:cubicBezTo>
                  <a:pt x="172" y="68"/>
                  <a:pt x="169" y="67"/>
                  <a:pt x="169" y="68"/>
                </a:cubicBezTo>
                <a:cubicBezTo>
                  <a:pt x="167" y="69"/>
                  <a:pt x="166" y="70"/>
                  <a:pt x="164" y="69"/>
                </a:cubicBezTo>
                <a:cubicBezTo>
                  <a:pt x="163" y="68"/>
                  <a:pt x="160" y="66"/>
                  <a:pt x="163" y="66"/>
                </a:cubicBezTo>
                <a:cubicBezTo>
                  <a:pt x="163" y="66"/>
                  <a:pt x="165" y="68"/>
                  <a:pt x="165" y="67"/>
                </a:cubicBezTo>
                <a:cubicBezTo>
                  <a:pt x="166" y="66"/>
                  <a:pt x="165" y="65"/>
                  <a:pt x="165" y="64"/>
                </a:cubicBezTo>
                <a:cubicBezTo>
                  <a:pt x="164" y="64"/>
                  <a:pt x="162" y="63"/>
                  <a:pt x="162" y="63"/>
                </a:cubicBezTo>
                <a:cubicBezTo>
                  <a:pt x="162" y="63"/>
                  <a:pt x="156" y="63"/>
                  <a:pt x="157" y="65"/>
                </a:cubicBezTo>
                <a:cubicBezTo>
                  <a:pt x="159" y="65"/>
                  <a:pt x="161" y="65"/>
                  <a:pt x="160" y="66"/>
                </a:cubicBezTo>
                <a:cubicBezTo>
                  <a:pt x="159" y="67"/>
                  <a:pt x="153" y="68"/>
                  <a:pt x="153" y="66"/>
                </a:cubicBezTo>
                <a:cubicBezTo>
                  <a:pt x="153" y="65"/>
                  <a:pt x="153" y="63"/>
                  <a:pt x="154" y="63"/>
                </a:cubicBezTo>
                <a:cubicBezTo>
                  <a:pt x="156" y="64"/>
                  <a:pt x="153" y="65"/>
                  <a:pt x="154" y="66"/>
                </a:cubicBezTo>
                <a:cubicBezTo>
                  <a:pt x="155" y="67"/>
                  <a:pt x="158" y="64"/>
                  <a:pt x="156" y="63"/>
                </a:cubicBezTo>
                <a:cubicBezTo>
                  <a:pt x="156" y="63"/>
                  <a:pt x="153" y="60"/>
                  <a:pt x="152" y="61"/>
                </a:cubicBezTo>
                <a:cubicBezTo>
                  <a:pt x="151" y="61"/>
                  <a:pt x="151" y="62"/>
                  <a:pt x="149" y="62"/>
                </a:cubicBezTo>
                <a:cubicBezTo>
                  <a:pt x="149" y="62"/>
                  <a:pt x="149" y="62"/>
                  <a:pt x="148" y="62"/>
                </a:cubicBezTo>
                <a:cubicBezTo>
                  <a:pt x="148" y="60"/>
                  <a:pt x="147" y="56"/>
                  <a:pt x="147" y="55"/>
                </a:cubicBezTo>
                <a:close/>
                <a:moveTo>
                  <a:pt x="103" y="32"/>
                </a:moveTo>
                <a:cubicBezTo>
                  <a:pt x="100" y="33"/>
                  <a:pt x="100" y="36"/>
                  <a:pt x="99" y="38"/>
                </a:cubicBezTo>
                <a:cubicBezTo>
                  <a:pt x="98" y="38"/>
                  <a:pt x="96" y="39"/>
                  <a:pt x="97" y="40"/>
                </a:cubicBezTo>
                <a:cubicBezTo>
                  <a:pt x="98" y="41"/>
                  <a:pt x="98" y="41"/>
                  <a:pt x="99" y="40"/>
                </a:cubicBezTo>
                <a:cubicBezTo>
                  <a:pt x="99" y="38"/>
                  <a:pt x="101" y="40"/>
                  <a:pt x="100" y="41"/>
                </a:cubicBezTo>
                <a:cubicBezTo>
                  <a:pt x="100" y="42"/>
                  <a:pt x="98" y="42"/>
                  <a:pt x="98" y="42"/>
                </a:cubicBezTo>
                <a:cubicBezTo>
                  <a:pt x="97" y="42"/>
                  <a:pt x="96" y="40"/>
                  <a:pt x="95" y="40"/>
                </a:cubicBezTo>
                <a:cubicBezTo>
                  <a:pt x="95" y="39"/>
                  <a:pt x="94" y="39"/>
                  <a:pt x="92" y="39"/>
                </a:cubicBezTo>
                <a:cubicBezTo>
                  <a:pt x="92" y="39"/>
                  <a:pt x="92" y="38"/>
                  <a:pt x="92" y="38"/>
                </a:cubicBezTo>
                <a:cubicBezTo>
                  <a:pt x="92" y="37"/>
                  <a:pt x="93" y="35"/>
                  <a:pt x="94" y="36"/>
                </a:cubicBezTo>
                <a:cubicBezTo>
                  <a:pt x="95" y="36"/>
                  <a:pt x="93" y="37"/>
                  <a:pt x="93" y="38"/>
                </a:cubicBezTo>
                <a:cubicBezTo>
                  <a:pt x="94" y="39"/>
                  <a:pt x="97" y="38"/>
                  <a:pt x="96" y="36"/>
                </a:cubicBezTo>
                <a:cubicBezTo>
                  <a:pt x="95" y="36"/>
                  <a:pt x="93" y="33"/>
                  <a:pt x="92" y="33"/>
                </a:cubicBezTo>
                <a:cubicBezTo>
                  <a:pt x="92" y="33"/>
                  <a:pt x="91" y="34"/>
                  <a:pt x="91" y="33"/>
                </a:cubicBezTo>
                <a:cubicBezTo>
                  <a:pt x="90" y="33"/>
                  <a:pt x="90" y="33"/>
                  <a:pt x="90" y="33"/>
                </a:cubicBezTo>
                <a:cubicBezTo>
                  <a:pt x="90" y="32"/>
                  <a:pt x="90" y="29"/>
                  <a:pt x="90" y="28"/>
                </a:cubicBezTo>
                <a:cubicBezTo>
                  <a:pt x="88" y="29"/>
                  <a:pt x="89" y="32"/>
                  <a:pt x="90" y="34"/>
                </a:cubicBezTo>
                <a:cubicBezTo>
                  <a:pt x="88" y="34"/>
                  <a:pt x="88" y="36"/>
                  <a:pt x="88" y="36"/>
                </a:cubicBezTo>
                <a:cubicBezTo>
                  <a:pt x="90" y="37"/>
                  <a:pt x="90" y="36"/>
                  <a:pt x="90" y="35"/>
                </a:cubicBezTo>
                <a:cubicBezTo>
                  <a:pt x="89" y="34"/>
                  <a:pt x="91" y="35"/>
                  <a:pt x="91" y="36"/>
                </a:cubicBezTo>
                <a:cubicBezTo>
                  <a:pt x="91" y="36"/>
                  <a:pt x="90" y="37"/>
                  <a:pt x="90" y="37"/>
                </a:cubicBezTo>
                <a:cubicBezTo>
                  <a:pt x="89" y="37"/>
                  <a:pt x="89" y="37"/>
                  <a:pt x="89" y="37"/>
                </a:cubicBezTo>
                <a:cubicBezTo>
                  <a:pt x="89" y="37"/>
                  <a:pt x="88" y="37"/>
                  <a:pt x="88" y="37"/>
                </a:cubicBezTo>
                <a:cubicBezTo>
                  <a:pt x="88" y="37"/>
                  <a:pt x="88" y="37"/>
                  <a:pt x="87" y="37"/>
                </a:cubicBezTo>
                <a:cubicBezTo>
                  <a:pt x="87" y="37"/>
                  <a:pt x="86" y="37"/>
                  <a:pt x="86" y="38"/>
                </a:cubicBezTo>
                <a:cubicBezTo>
                  <a:pt x="87" y="37"/>
                  <a:pt x="87" y="37"/>
                  <a:pt x="87" y="37"/>
                </a:cubicBezTo>
                <a:cubicBezTo>
                  <a:pt x="87" y="37"/>
                  <a:pt x="87" y="37"/>
                  <a:pt x="87" y="37"/>
                </a:cubicBezTo>
                <a:cubicBezTo>
                  <a:pt x="86" y="36"/>
                  <a:pt x="86" y="38"/>
                  <a:pt x="87" y="39"/>
                </a:cubicBezTo>
                <a:cubicBezTo>
                  <a:pt x="87" y="40"/>
                  <a:pt x="89" y="39"/>
                  <a:pt x="90" y="39"/>
                </a:cubicBezTo>
                <a:cubicBezTo>
                  <a:pt x="93" y="40"/>
                  <a:pt x="95" y="42"/>
                  <a:pt x="97" y="44"/>
                </a:cubicBezTo>
                <a:cubicBezTo>
                  <a:pt x="103" y="49"/>
                  <a:pt x="104" y="53"/>
                  <a:pt x="108" y="58"/>
                </a:cubicBezTo>
                <a:cubicBezTo>
                  <a:pt x="109" y="59"/>
                  <a:pt x="111" y="57"/>
                  <a:pt x="112" y="57"/>
                </a:cubicBezTo>
                <a:cubicBezTo>
                  <a:pt x="114" y="58"/>
                  <a:pt x="112" y="55"/>
                  <a:pt x="112" y="55"/>
                </a:cubicBezTo>
                <a:cubicBezTo>
                  <a:pt x="110" y="56"/>
                  <a:pt x="108" y="55"/>
                  <a:pt x="107" y="53"/>
                </a:cubicBezTo>
                <a:cubicBezTo>
                  <a:pt x="107" y="52"/>
                  <a:pt x="106" y="48"/>
                  <a:pt x="108" y="50"/>
                </a:cubicBezTo>
                <a:cubicBezTo>
                  <a:pt x="109" y="50"/>
                  <a:pt x="108" y="53"/>
                  <a:pt x="109" y="52"/>
                </a:cubicBezTo>
                <a:cubicBezTo>
                  <a:pt x="110" y="52"/>
                  <a:pt x="111" y="51"/>
                  <a:pt x="111" y="50"/>
                </a:cubicBezTo>
                <a:cubicBezTo>
                  <a:pt x="110" y="49"/>
                  <a:pt x="109" y="48"/>
                  <a:pt x="110" y="47"/>
                </a:cubicBezTo>
                <a:cubicBezTo>
                  <a:pt x="109" y="47"/>
                  <a:pt x="105" y="44"/>
                  <a:pt x="105" y="46"/>
                </a:cubicBezTo>
                <a:cubicBezTo>
                  <a:pt x="105" y="47"/>
                  <a:pt x="107" y="48"/>
                  <a:pt x="106" y="49"/>
                </a:cubicBezTo>
                <a:cubicBezTo>
                  <a:pt x="105" y="48"/>
                  <a:pt x="100" y="45"/>
                  <a:pt x="100" y="44"/>
                </a:cubicBezTo>
                <a:cubicBezTo>
                  <a:pt x="101" y="43"/>
                  <a:pt x="102" y="41"/>
                  <a:pt x="103" y="43"/>
                </a:cubicBezTo>
                <a:cubicBezTo>
                  <a:pt x="104" y="44"/>
                  <a:pt x="101" y="43"/>
                  <a:pt x="101" y="45"/>
                </a:cubicBezTo>
                <a:cubicBezTo>
                  <a:pt x="101" y="46"/>
                  <a:pt x="105" y="46"/>
                  <a:pt x="105" y="44"/>
                </a:cubicBezTo>
                <a:cubicBezTo>
                  <a:pt x="105" y="43"/>
                  <a:pt x="104" y="39"/>
                  <a:pt x="103" y="39"/>
                </a:cubicBezTo>
                <a:cubicBezTo>
                  <a:pt x="102" y="39"/>
                  <a:pt x="101" y="39"/>
                  <a:pt x="101" y="38"/>
                </a:cubicBezTo>
                <a:cubicBezTo>
                  <a:pt x="100" y="38"/>
                  <a:pt x="100" y="38"/>
                  <a:pt x="100" y="38"/>
                </a:cubicBezTo>
                <a:cubicBezTo>
                  <a:pt x="101" y="36"/>
                  <a:pt x="102" y="33"/>
                  <a:pt x="103" y="32"/>
                </a:cubicBezTo>
                <a:close/>
                <a:moveTo>
                  <a:pt x="69" y="64"/>
                </a:moveTo>
                <a:cubicBezTo>
                  <a:pt x="73" y="63"/>
                  <a:pt x="76" y="63"/>
                  <a:pt x="78" y="61"/>
                </a:cubicBezTo>
                <a:cubicBezTo>
                  <a:pt x="76" y="62"/>
                  <a:pt x="72" y="62"/>
                  <a:pt x="69" y="64"/>
                </a:cubicBezTo>
                <a:close/>
                <a:moveTo>
                  <a:pt x="51" y="58"/>
                </a:moveTo>
                <a:cubicBezTo>
                  <a:pt x="52" y="59"/>
                  <a:pt x="57" y="64"/>
                  <a:pt x="58" y="63"/>
                </a:cubicBezTo>
                <a:cubicBezTo>
                  <a:pt x="58" y="63"/>
                  <a:pt x="59" y="63"/>
                  <a:pt x="59" y="62"/>
                </a:cubicBezTo>
                <a:cubicBezTo>
                  <a:pt x="56" y="63"/>
                  <a:pt x="54" y="59"/>
                  <a:pt x="51" y="58"/>
                </a:cubicBezTo>
                <a:close/>
                <a:moveTo>
                  <a:pt x="49" y="59"/>
                </a:moveTo>
                <a:cubicBezTo>
                  <a:pt x="52" y="60"/>
                  <a:pt x="52" y="62"/>
                  <a:pt x="56" y="63"/>
                </a:cubicBezTo>
                <a:cubicBezTo>
                  <a:pt x="57" y="63"/>
                  <a:pt x="55" y="63"/>
                  <a:pt x="55" y="63"/>
                </a:cubicBezTo>
                <a:cubicBezTo>
                  <a:pt x="54" y="64"/>
                  <a:pt x="51" y="61"/>
                  <a:pt x="49" y="59"/>
                </a:cubicBezTo>
                <a:close/>
                <a:moveTo>
                  <a:pt x="62" y="61"/>
                </a:moveTo>
                <a:cubicBezTo>
                  <a:pt x="62" y="61"/>
                  <a:pt x="62" y="61"/>
                  <a:pt x="62" y="61"/>
                </a:cubicBezTo>
                <a:cubicBezTo>
                  <a:pt x="62" y="61"/>
                  <a:pt x="62" y="61"/>
                  <a:pt x="62" y="61"/>
                </a:cubicBezTo>
                <a:cubicBezTo>
                  <a:pt x="62" y="61"/>
                  <a:pt x="62" y="61"/>
                  <a:pt x="62" y="61"/>
                </a:cubicBezTo>
                <a:close/>
                <a:moveTo>
                  <a:pt x="51" y="54"/>
                </a:moveTo>
                <a:cubicBezTo>
                  <a:pt x="55" y="56"/>
                  <a:pt x="61" y="61"/>
                  <a:pt x="65" y="61"/>
                </a:cubicBezTo>
                <a:cubicBezTo>
                  <a:pt x="65" y="61"/>
                  <a:pt x="63" y="62"/>
                  <a:pt x="63" y="62"/>
                </a:cubicBezTo>
                <a:cubicBezTo>
                  <a:pt x="63" y="62"/>
                  <a:pt x="63" y="62"/>
                  <a:pt x="62" y="61"/>
                </a:cubicBezTo>
                <a:cubicBezTo>
                  <a:pt x="62" y="61"/>
                  <a:pt x="61" y="62"/>
                  <a:pt x="61" y="62"/>
                </a:cubicBezTo>
                <a:cubicBezTo>
                  <a:pt x="59" y="62"/>
                  <a:pt x="52" y="57"/>
                  <a:pt x="51" y="55"/>
                </a:cubicBezTo>
                <a:cubicBezTo>
                  <a:pt x="54" y="57"/>
                  <a:pt x="58" y="61"/>
                  <a:pt x="62" y="61"/>
                </a:cubicBezTo>
                <a:cubicBezTo>
                  <a:pt x="59" y="60"/>
                  <a:pt x="53" y="56"/>
                  <a:pt x="51" y="54"/>
                </a:cubicBezTo>
                <a:close/>
                <a:moveTo>
                  <a:pt x="58" y="67"/>
                </a:moveTo>
                <a:cubicBezTo>
                  <a:pt x="61" y="67"/>
                  <a:pt x="64" y="67"/>
                  <a:pt x="66" y="65"/>
                </a:cubicBezTo>
                <a:cubicBezTo>
                  <a:pt x="63" y="66"/>
                  <a:pt x="61" y="66"/>
                  <a:pt x="58" y="67"/>
                </a:cubicBezTo>
                <a:close/>
                <a:moveTo>
                  <a:pt x="57" y="66"/>
                </a:moveTo>
                <a:cubicBezTo>
                  <a:pt x="51" y="68"/>
                  <a:pt x="54" y="66"/>
                  <a:pt x="48" y="67"/>
                </a:cubicBezTo>
                <a:cubicBezTo>
                  <a:pt x="48" y="68"/>
                  <a:pt x="48" y="68"/>
                  <a:pt x="48" y="68"/>
                </a:cubicBezTo>
                <a:cubicBezTo>
                  <a:pt x="53" y="67"/>
                  <a:pt x="53" y="68"/>
                  <a:pt x="57" y="66"/>
                </a:cubicBezTo>
                <a:close/>
                <a:moveTo>
                  <a:pt x="68" y="66"/>
                </a:moveTo>
                <a:cubicBezTo>
                  <a:pt x="63" y="69"/>
                  <a:pt x="56" y="69"/>
                  <a:pt x="50" y="70"/>
                </a:cubicBezTo>
                <a:cubicBezTo>
                  <a:pt x="50" y="69"/>
                  <a:pt x="50" y="69"/>
                  <a:pt x="49" y="69"/>
                </a:cubicBezTo>
                <a:cubicBezTo>
                  <a:pt x="55" y="68"/>
                  <a:pt x="61" y="68"/>
                  <a:pt x="68" y="66"/>
                </a:cubicBezTo>
                <a:close/>
                <a:moveTo>
                  <a:pt x="81" y="68"/>
                </a:moveTo>
                <a:cubicBezTo>
                  <a:pt x="81" y="69"/>
                  <a:pt x="81" y="69"/>
                  <a:pt x="81" y="69"/>
                </a:cubicBezTo>
                <a:cubicBezTo>
                  <a:pt x="82" y="68"/>
                  <a:pt x="83" y="67"/>
                  <a:pt x="84" y="67"/>
                </a:cubicBezTo>
                <a:cubicBezTo>
                  <a:pt x="83" y="67"/>
                  <a:pt x="82" y="68"/>
                  <a:pt x="81" y="68"/>
                </a:cubicBezTo>
                <a:close/>
                <a:moveTo>
                  <a:pt x="79" y="67"/>
                </a:moveTo>
                <a:cubicBezTo>
                  <a:pt x="81" y="66"/>
                  <a:pt x="79" y="67"/>
                  <a:pt x="82" y="65"/>
                </a:cubicBezTo>
                <a:cubicBezTo>
                  <a:pt x="81" y="66"/>
                  <a:pt x="80" y="67"/>
                  <a:pt x="79" y="67"/>
                </a:cubicBezTo>
                <a:cubicBezTo>
                  <a:pt x="79" y="67"/>
                  <a:pt x="79" y="67"/>
                  <a:pt x="79" y="67"/>
                </a:cubicBezTo>
                <a:close/>
                <a:moveTo>
                  <a:pt x="75" y="66"/>
                </a:moveTo>
                <a:cubicBezTo>
                  <a:pt x="75" y="66"/>
                  <a:pt x="76" y="66"/>
                  <a:pt x="76" y="66"/>
                </a:cubicBezTo>
                <a:cubicBezTo>
                  <a:pt x="77" y="65"/>
                  <a:pt x="77" y="64"/>
                  <a:pt x="78" y="64"/>
                </a:cubicBezTo>
                <a:cubicBezTo>
                  <a:pt x="77" y="64"/>
                  <a:pt x="76" y="65"/>
                  <a:pt x="75" y="66"/>
                </a:cubicBezTo>
                <a:close/>
                <a:moveTo>
                  <a:pt x="72" y="66"/>
                </a:moveTo>
                <a:cubicBezTo>
                  <a:pt x="72" y="66"/>
                  <a:pt x="73" y="66"/>
                  <a:pt x="73" y="66"/>
                </a:cubicBezTo>
                <a:cubicBezTo>
                  <a:pt x="73" y="65"/>
                  <a:pt x="73" y="65"/>
                  <a:pt x="74" y="65"/>
                </a:cubicBezTo>
                <a:cubicBezTo>
                  <a:pt x="73" y="65"/>
                  <a:pt x="73" y="66"/>
                  <a:pt x="72" y="66"/>
                </a:cubicBezTo>
                <a:close/>
                <a:moveTo>
                  <a:pt x="66" y="69"/>
                </a:moveTo>
                <a:cubicBezTo>
                  <a:pt x="61" y="71"/>
                  <a:pt x="56" y="71"/>
                  <a:pt x="50" y="71"/>
                </a:cubicBezTo>
                <a:cubicBezTo>
                  <a:pt x="50" y="71"/>
                  <a:pt x="50" y="71"/>
                  <a:pt x="50" y="71"/>
                </a:cubicBezTo>
                <a:cubicBezTo>
                  <a:pt x="56" y="70"/>
                  <a:pt x="62" y="70"/>
                  <a:pt x="68" y="68"/>
                </a:cubicBezTo>
                <a:cubicBezTo>
                  <a:pt x="67" y="68"/>
                  <a:pt x="67" y="69"/>
                  <a:pt x="66" y="69"/>
                </a:cubicBezTo>
                <a:close/>
                <a:moveTo>
                  <a:pt x="64" y="71"/>
                </a:moveTo>
                <a:cubicBezTo>
                  <a:pt x="65" y="71"/>
                  <a:pt x="65" y="70"/>
                  <a:pt x="65" y="70"/>
                </a:cubicBezTo>
                <a:cubicBezTo>
                  <a:pt x="62" y="71"/>
                  <a:pt x="57" y="71"/>
                  <a:pt x="54" y="72"/>
                </a:cubicBezTo>
                <a:cubicBezTo>
                  <a:pt x="57" y="72"/>
                  <a:pt x="61" y="72"/>
                  <a:pt x="64" y="71"/>
                </a:cubicBezTo>
                <a:close/>
                <a:moveTo>
                  <a:pt x="63" y="73"/>
                </a:moveTo>
                <a:cubicBezTo>
                  <a:pt x="61" y="73"/>
                  <a:pt x="60" y="73"/>
                  <a:pt x="58" y="73"/>
                </a:cubicBezTo>
                <a:cubicBezTo>
                  <a:pt x="60" y="73"/>
                  <a:pt x="61" y="73"/>
                  <a:pt x="63" y="72"/>
                </a:cubicBezTo>
                <a:cubicBezTo>
                  <a:pt x="63" y="72"/>
                  <a:pt x="63" y="73"/>
                  <a:pt x="63" y="73"/>
                </a:cubicBezTo>
                <a:close/>
                <a:moveTo>
                  <a:pt x="127" y="15"/>
                </a:moveTo>
                <a:cubicBezTo>
                  <a:pt x="124" y="12"/>
                  <a:pt x="121" y="10"/>
                  <a:pt x="117" y="8"/>
                </a:cubicBezTo>
                <a:cubicBezTo>
                  <a:pt x="105" y="15"/>
                  <a:pt x="98" y="20"/>
                  <a:pt x="94" y="32"/>
                </a:cubicBezTo>
                <a:cubicBezTo>
                  <a:pt x="96" y="23"/>
                  <a:pt x="103" y="15"/>
                  <a:pt x="115" y="8"/>
                </a:cubicBezTo>
                <a:cubicBezTo>
                  <a:pt x="113" y="7"/>
                  <a:pt x="110" y="6"/>
                  <a:pt x="108" y="5"/>
                </a:cubicBezTo>
                <a:cubicBezTo>
                  <a:pt x="97" y="12"/>
                  <a:pt x="92" y="19"/>
                  <a:pt x="88" y="30"/>
                </a:cubicBezTo>
                <a:cubicBezTo>
                  <a:pt x="90" y="22"/>
                  <a:pt x="93" y="12"/>
                  <a:pt x="103" y="5"/>
                </a:cubicBezTo>
                <a:cubicBezTo>
                  <a:pt x="101" y="5"/>
                  <a:pt x="99" y="5"/>
                  <a:pt x="97" y="6"/>
                </a:cubicBezTo>
                <a:cubicBezTo>
                  <a:pt x="91" y="11"/>
                  <a:pt x="87" y="17"/>
                  <a:pt x="85" y="26"/>
                </a:cubicBezTo>
                <a:cubicBezTo>
                  <a:pt x="86" y="20"/>
                  <a:pt x="88" y="14"/>
                  <a:pt x="92" y="8"/>
                </a:cubicBezTo>
                <a:cubicBezTo>
                  <a:pt x="91" y="9"/>
                  <a:pt x="89" y="10"/>
                  <a:pt x="88" y="12"/>
                </a:cubicBezTo>
                <a:cubicBezTo>
                  <a:pt x="81" y="19"/>
                  <a:pt x="81" y="29"/>
                  <a:pt x="86" y="39"/>
                </a:cubicBezTo>
                <a:cubicBezTo>
                  <a:pt x="86" y="39"/>
                  <a:pt x="86" y="39"/>
                  <a:pt x="86" y="39"/>
                </a:cubicBezTo>
                <a:cubicBezTo>
                  <a:pt x="81" y="44"/>
                  <a:pt x="81" y="44"/>
                  <a:pt x="81" y="44"/>
                </a:cubicBezTo>
                <a:cubicBezTo>
                  <a:pt x="87" y="44"/>
                  <a:pt x="100" y="56"/>
                  <a:pt x="101" y="63"/>
                </a:cubicBezTo>
                <a:cubicBezTo>
                  <a:pt x="106" y="57"/>
                  <a:pt x="106" y="57"/>
                  <a:pt x="106" y="57"/>
                </a:cubicBezTo>
                <a:cubicBezTo>
                  <a:pt x="112" y="60"/>
                  <a:pt x="119" y="60"/>
                  <a:pt x="124" y="59"/>
                </a:cubicBezTo>
                <a:cubicBezTo>
                  <a:pt x="127" y="64"/>
                  <a:pt x="132" y="69"/>
                  <a:pt x="140" y="72"/>
                </a:cubicBezTo>
                <a:cubicBezTo>
                  <a:pt x="139" y="72"/>
                  <a:pt x="139" y="72"/>
                  <a:pt x="139" y="72"/>
                </a:cubicBezTo>
                <a:cubicBezTo>
                  <a:pt x="139" y="79"/>
                  <a:pt x="139" y="79"/>
                  <a:pt x="139" y="79"/>
                </a:cubicBezTo>
                <a:cubicBezTo>
                  <a:pt x="144" y="74"/>
                  <a:pt x="161" y="75"/>
                  <a:pt x="167" y="79"/>
                </a:cubicBezTo>
                <a:cubicBezTo>
                  <a:pt x="167" y="72"/>
                  <a:pt x="167" y="72"/>
                  <a:pt x="167" y="72"/>
                </a:cubicBezTo>
                <a:cubicBezTo>
                  <a:pt x="171" y="76"/>
                  <a:pt x="178" y="84"/>
                  <a:pt x="176" y="89"/>
                </a:cubicBezTo>
                <a:cubicBezTo>
                  <a:pt x="174" y="103"/>
                  <a:pt x="166" y="97"/>
                  <a:pt x="157" y="96"/>
                </a:cubicBezTo>
                <a:cubicBezTo>
                  <a:pt x="158" y="95"/>
                  <a:pt x="158" y="94"/>
                  <a:pt x="157" y="93"/>
                </a:cubicBezTo>
                <a:cubicBezTo>
                  <a:pt x="158" y="92"/>
                  <a:pt x="159" y="91"/>
                  <a:pt x="157" y="89"/>
                </a:cubicBezTo>
                <a:cubicBezTo>
                  <a:pt x="155" y="88"/>
                  <a:pt x="155" y="87"/>
                  <a:pt x="155" y="86"/>
                </a:cubicBezTo>
                <a:cubicBezTo>
                  <a:pt x="154" y="86"/>
                  <a:pt x="154" y="86"/>
                  <a:pt x="154" y="86"/>
                </a:cubicBezTo>
                <a:cubicBezTo>
                  <a:pt x="153" y="85"/>
                  <a:pt x="153" y="85"/>
                  <a:pt x="153" y="85"/>
                </a:cubicBezTo>
                <a:cubicBezTo>
                  <a:pt x="152" y="85"/>
                  <a:pt x="151" y="86"/>
                  <a:pt x="150" y="86"/>
                </a:cubicBezTo>
                <a:cubicBezTo>
                  <a:pt x="150" y="86"/>
                  <a:pt x="149" y="86"/>
                  <a:pt x="149" y="85"/>
                </a:cubicBezTo>
                <a:cubicBezTo>
                  <a:pt x="149" y="85"/>
                  <a:pt x="149" y="84"/>
                  <a:pt x="149" y="84"/>
                </a:cubicBezTo>
                <a:cubicBezTo>
                  <a:pt x="143" y="83"/>
                  <a:pt x="140" y="81"/>
                  <a:pt x="140" y="79"/>
                </a:cubicBezTo>
                <a:cubicBezTo>
                  <a:pt x="140" y="77"/>
                  <a:pt x="147" y="76"/>
                  <a:pt x="154" y="76"/>
                </a:cubicBezTo>
                <a:cubicBezTo>
                  <a:pt x="161" y="76"/>
                  <a:pt x="167" y="78"/>
                  <a:pt x="167" y="81"/>
                </a:cubicBezTo>
                <a:cubicBezTo>
                  <a:pt x="167" y="82"/>
                  <a:pt x="164" y="84"/>
                  <a:pt x="159" y="84"/>
                </a:cubicBezTo>
                <a:cubicBezTo>
                  <a:pt x="159" y="84"/>
                  <a:pt x="160" y="84"/>
                  <a:pt x="160" y="84"/>
                </a:cubicBezTo>
                <a:cubicBezTo>
                  <a:pt x="160" y="87"/>
                  <a:pt x="156" y="87"/>
                  <a:pt x="155" y="86"/>
                </a:cubicBezTo>
                <a:cubicBezTo>
                  <a:pt x="155" y="86"/>
                  <a:pt x="155" y="85"/>
                  <a:pt x="154" y="85"/>
                </a:cubicBezTo>
                <a:cubicBezTo>
                  <a:pt x="154" y="85"/>
                  <a:pt x="154" y="85"/>
                  <a:pt x="153" y="85"/>
                </a:cubicBezTo>
                <a:cubicBezTo>
                  <a:pt x="153" y="85"/>
                  <a:pt x="153" y="85"/>
                  <a:pt x="153" y="86"/>
                </a:cubicBezTo>
                <a:cubicBezTo>
                  <a:pt x="152" y="86"/>
                  <a:pt x="151" y="86"/>
                  <a:pt x="150" y="86"/>
                </a:cubicBezTo>
                <a:cubicBezTo>
                  <a:pt x="150" y="86"/>
                  <a:pt x="150" y="86"/>
                  <a:pt x="150" y="86"/>
                </a:cubicBezTo>
                <a:cubicBezTo>
                  <a:pt x="149" y="88"/>
                  <a:pt x="147" y="87"/>
                  <a:pt x="146" y="88"/>
                </a:cubicBezTo>
                <a:cubicBezTo>
                  <a:pt x="145" y="89"/>
                  <a:pt x="145" y="91"/>
                  <a:pt x="145" y="93"/>
                </a:cubicBezTo>
                <a:cubicBezTo>
                  <a:pt x="137" y="104"/>
                  <a:pt x="122" y="99"/>
                  <a:pt x="120" y="100"/>
                </a:cubicBezTo>
                <a:cubicBezTo>
                  <a:pt x="122" y="104"/>
                  <a:pt x="123" y="103"/>
                  <a:pt x="124" y="109"/>
                </a:cubicBezTo>
                <a:cubicBezTo>
                  <a:pt x="128" y="110"/>
                  <a:pt x="131" y="108"/>
                  <a:pt x="131" y="110"/>
                </a:cubicBezTo>
                <a:cubicBezTo>
                  <a:pt x="131" y="111"/>
                  <a:pt x="125" y="115"/>
                  <a:pt x="124" y="116"/>
                </a:cubicBezTo>
                <a:cubicBezTo>
                  <a:pt x="126" y="116"/>
                  <a:pt x="131" y="117"/>
                  <a:pt x="133" y="119"/>
                </a:cubicBezTo>
                <a:cubicBezTo>
                  <a:pt x="138" y="117"/>
                  <a:pt x="142" y="114"/>
                  <a:pt x="144" y="111"/>
                </a:cubicBezTo>
                <a:cubicBezTo>
                  <a:pt x="144" y="113"/>
                  <a:pt x="145" y="115"/>
                  <a:pt x="146" y="117"/>
                </a:cubicBezTo>
                <a:cubicBezTo>
                  <a:pt x="149" y="125"/>
                  <a:pt x="151" y="135"/>
                  <a:pt x="161" y="144"/>
                </a:cubicBezTo>
                <a:cubicBezTo>
                  <a:pt x="163" y="150"/>
                  <a:pt x="158" y="156"/>
                  <a:pt x="154" y="161"/>
                </a:cubicBezTo>
                <a:cubicBezTo>
                  <a:pt x="144" y="170"/>
                  <a:pt x="144" y="167"/>
                  <a:pt x="154" y="169"/>
                </a:cubicBezTo>
                <a:cubicBezTo>
                  <a:pt x="156" y="165"/>
                  <a:pt x="166" y="161"/>
                  <a:pt x="169" y="156"/>
                </a:cubicBezTo>
                <a:cubicBezTo>
                  <a:pt x="174" y="149"/>
                  <a:pt x="157" y="141"/>
                  <a:pt x="155" y="130"/>
                </a:cubicBezTo>
                <a:cubicBezTo>
                  <a:pt x="154" y="122"/>
                  <a:pt x="153" y="106"/>
                  <a:pt x="163" y="106"/>
                </a:cubicBezTo>
                <a:cubicBezTo>
                  <a:pt x="174" y="106"/>
                  <a:pt x="180" y="99"/>
                  <a:pt x="180" y="86"/>
                </a:cubicBezTo>
                <a:cubicBezTo>
                  <a:pt x="180" y="80"/>
                  <a:pt x="176" y="74"/>
                  <a:pt x="174" y="68"/>
                </a:cubicBezTo>
                <a:cubicBezTo>
                  <a:pt x="174" y="68"/>
                  <a:pt x="174" y="68"/>
                  <a:pt x="174" y="68"/>
                </a:cubicBezTo>
                <a:cubicBezTo>
                  <a:pt x="180" y="64"/>
                  <a:pt x="184" y="59"/>
                  <a:pt x="184" y="52"/>
                </a:cubicBezTo>
                <a:cubicBezTo>
                  <a:pt x="184" y="46"/>
                  <a:pt x="180" y="40"/>
                  <a:pt x="174" y="36"/>
                </a:cubicBezTo>
                <a:cubicBezTo>
                  <a:pt x="177" y="45"/>
                  <a:pt x="178" y="52"/>
                  <a:pt x="172" y="58"/>
                </a:cubicBezTo>
                <a:cubicBezTo>
                  <a:pt x="178" y="50"/>
                  <a:pt x="175" y="44"/>
                  <a:pt x="171" y="35"/>
                </a:cubicBezTo>
                <a:cubicBezTo>
                  <a:pt x="169" y="34"/>
                  <a:pt x="168" y="33"/>
                  <a:pt x="166" y="32"/>
                </a:cubicBezTo>
                <a:cubicBezTo>
                  <a:pt x="166" y="34"/>
                  <a:pt x="167" y="36"/>
                  <a:pt x="167" y="37"/>
                </a:cubicBezTo>
                <a:cubicBezTo>
                  <a:pt x="167" y="36"/>
                  <a:pt x="165" y="33"/>
                  <a:pt x="164" y="32"/>
                </a:cubicBezTo>
                <a:cubicBezTo>
                  <a:pt x="161" y="31"/>
                  <a:pt x="159" y="31"/>
                  <a:pt x="157" y="31"/>
                </a:cubicBezTo>
                <a:cubicBezTo>
                  <a:pt x="157" y="32"/>
                  <a:pt x="159" y="35"/>
                  <a:pt x="158" y="38"/>
                </a:cubicBezTo>
                <a:cubicBezTo>
                  <a:pt x="158" y="36"/>
                  <a:pt x="156" y="32"/>
                  <a:pt x="155" y="30"/>
                </a:cubicBezTo>
                <a:cubicBezTo>
                  <a:pt x="154" y="30"/>
                  <a:pt x="154" y="30"/>
                  <a:pt x="153" y="30"/>
                </a:cubicBezTo>
                <a:cubicBezTo>
                  <a:pt x="149" y="30"/>
                  <a:pt x="145" y="31"/>
                  <a:pt x="142" y="32"/>
                </a:cubicBezTo>
                <a:cubicBezTo>
                  <a:pt x="138" y="44"/>
                  <a:pt x="136" y="52"/>
                  <a:pt x="141" y="62"/>
                </a:cubicBezTo>
                <a:cubicBezTo>
                  <a:pt x="138" y="58"/>
                  <a:pt x="137" y="53"/>
                  <a:pt x="137" y="47"/>
                </a:cubicBezTo>
                <a:cubicBezTo>
                  <a:pt x="138" y="44"/>
                  <a:pt x="139" y="41"/>
                  <a:pt x="139" y="38"/>
                </a:cubicBezTo>
                <a:cubicBezTo>
                  <a:pt x="139" y="36"/>
                  <a:pt x="139" y="34"/>
                  <a:pt x="140" y="32"/>
                </a:cubicBezTo>
                <a:cubicBezTo>
                  <a:pt x="139" y="33"/>
                  <a:pt x="139" y="33"/>
                  <a:pt x="138" y="33"/>
                </a:cubicBezTo>
                <a:cubicBezTo>
                  <a:pt x="138" y="33"/>
                  <a:pt x="138" y="33"/>
                  <a:pt x="138" y="33"/>
                </a:cubicBezTo>
                <a:cubicBezTo>
                  <a:pt x="138" y="33"/>
                  <a:pt x="138" y="33"/>
                  <a:pt x="138" y="33"/>
                </a:cubicBezTo>
                <a:cubicBezTo>
                  <a:pt x="137" y="34"/>
                  <a:pt x="136" y="34"/>
                  <a:pt x="135" y="34"/>
                </a:cubicBezTo>
                <a:cubicBezTo>
                  <a:pt x="136" y="33"/>
                  <a:pt x="136" y="32"/>
                  <a:pt x="137" y="30"/>
                </a:cubicBezTo>
                <a:cubicBezTo>
                  <a:pt x="136" y="28"/>
                  <a:pt x="135" y="26"/>
                  <a:pt x="134" y="25"/>
                </a:cubicBezTo>
                <a:cubicBezTo>
                  <a:pt x="134" y="26"/>
                  <a:pt x="133" y="29"/>
                  <a:pt x="132" y="30"/>
                </a:cubicBezTo>
                <a:cubicBezTo>
                  <a:pt x="133" y="29"/>
                  <a:pt x="133" y="25"/>
                  <a:pt x="133" y="23"/>
                </a:cubicBezTo>
                <a:cubicBezTo>
                  <a:pt x="132" y="21"/>
                  <a:pt x="131" y="19"/>
                  <a:pt x="129" y="17"/>
                </a:cubicBezTo>
                <a:cubicBezTo>
                  <a:pt x="129" y="18"/>
                  <a:pt x="127" y="22"/>
                  <a:pt x="125" y="24"/>
                </a:cubicBezTo>
                <a:cubicBezTo>
                  <a:pt x="126" y="22"/>
                  <a:pt x="127" y="18"/>
                  <a:pt x="128" y="16"/>
                </a:cubicBezTo>
                <a:cubicBezTo>
                  <a:pt x="127" y="16"/>
                  <a:pt x="127" y="15"/>
                  <a:pt x="127" y="15"/>
                </a:cubicBezTo>
                <a:close/>
                <a:moveTo>
                  <a:pt x="167" y="72"/>
                </a:moveTo>
                <a:cubicBezTo>
                  <a:pt x="167" y="72"/>
                  <a:pt x="167" y="72"/>
                  <a:pt x="167" y="72"/>
                </a:cubicBezTo>
                <a:cubicBezTo>
                  <a:pt x="167" y="72"/>
                  <a:pt x="167" y="72"/>
                  <a:pt x="167" y="72"/>
                </a:cubicBezTo>
                <a:cubicBezTo>
                  <a:pt x="167" y="72"/>
                  <a:pt x="167" y="72"/>
                  <a:pt x="167" y="72"/>
                </a:cubicBezTo>
                <a:close/>
                <a:moveTo>
                  <a:pt x="144" y="110"/>
                </a:moveTo>
                <a:cubicBezTo>
                  <a:pt x="143" y="112"/>
                  <a:pt x="142" y="113"/>
                  <a:pt x="141" y="113"/>
                </a:cubicBezTo>
                <a:cubicBezTo>
                  <a:pt x="142" y="112"/>
                  <a:pt x="143" y="111"/>
                  <a:pt x="144" y="109"/>
                </a:cubicBezTo>
                <a:cubicBezTo>
                  <a:pt x="144" y="110"/>
                  <a:pt x="144" y="110"/>
                  <a:pt x="144" y="110"/>
                </a:cubicBezTo>
                <a:close/>
                <a:moveTo>
                  <a:pt x="144" y="108"/>
                </a:moveTo>
                <a:cubicBezTo>
                  <a:pt x="142" y="110"/>
                  <a:pt x="139" y="113"/>
                  <a:pt x="137" y="115"/>
                </a:cubicBezTo>
                <a:cubicBezTo>
                  <a:pt x="138" y="113"/>
                  <a:pt x="142" y="109"/>
                  <a:pt x="144" y="107"/>
                </a:cubicBezTo>
                <a:cubicBezTo>
                  <a:pt x="144" y="107"/>
                  <a:pt x="144" y="107"/>
                  <a:pt x="144" y="108"/>
                </a:cubicBezTo>
                <a:close/>
                <a:moveTo>
                  <a:pt x="144" y="105"/>
                </a:moveTo>
                <a:cubicBezTo>
                  <a:pt x="141" y="109"/>
                  <a:pt x="137" y="113"/>
                  <a:pt x="133" y="117"/>
                </a:cubicBezTo>
                <a:cubicBezTo>
                  <a:pt x="133" y="117"/>
                  <a:pt x="133" y="117"/>
                  <a:pt x="132" y="117"/>
                </a:cubicBezTo>
                <a:cubicBezTo>
                  <a:pt x="137" y="112"/>
                  <a:pt x="141" y="108"/>
                  <a:pt x="145" y="103"/>
                </a:cubicBezTo>
                <a:cubicBezTo>
                  <a:pt x="144" y="104"/>
                  <a:pt x="144" y="104"/>
                  <a:pt x="144" y="105"/>
                </a:cubicBezTo>
                <a:close/>
                <a:moveTo>
                  <a:pt x="147" y="99"/>
                </a:moveTo>
                <a:cubicBezTo>
                  <a:pt x="147" y="98"/>
                  <a:pt x="147" y="98"/>
                  <a:pt x="147" y="97"/>
                </a:cubicBezTo>
                <a:cubicBezTo>
                  <a:pt x="147" y="98"/>
                  <a:pt x="147" y="98"/>
                  <a:pt x="147" y="98"/>
                </a:cubicBezTo>
                <a:cubicBezTo>
                  <a:pt x="147" y="99"/>
                  <a:pt x="147" y="99"/>
                  <a:pt x="147" y="99"/>
                </a:cubicBezTo>
                <a:close/>
                <a:moveTo>
                  <a:pt x="149" y="97"/>
                </a:moveTo>
                <a:cubicBezTo>
                  <a:pt x="149" y="96"/>
                  <a:pt x="150" y="95"/>
                  <a:pt x="150" y="94"/>
                </a:cubicBezTo>
                <a:cubicBezTo>
                  <a:pt x="150" y="95"/>
                  <a:pt x="150" y="96"/>
                  <a:pt x="150" y="96"/>
                </a:cubicBezTo>
                <a:cubicBezTo>
                  <a:pt x="149" y="97"/>
                  <a:pt x="149" y="97"/>
                  <a:pt x="149" y="97"/>
                </a:cubicBezTo>
                <a:close/>
                <a:moveTo>
                  <a:pt x="152" y="96"/>
                </a:moveTo>
                <a:cubicBezTo>
                  <a:pt x="154" y="94"/>
                  <a:pt x="153" y="95"/>
                  <a:pt x="154" y="92"/>
                </a:cubicBezTo>
                <a:cubicBezTo>
                  <a:pt x="154" y="94"/>
                  <a:pt x="154" y="95"/>
                  <a:pt x="153" y="95"/>
                </a:cubicBezTo>
                <a:cubicBezTo>
                  <a:pt x="153" y="95"/>
                  <a:pt x="153" y="96"/>
                  <a:pt x="152" y="96"/>
                </a:cubicBezTo>
                <a:close/>
                <a:moveTo>
                  <a:pt x="155" y="95"/>
                </a:moveTo>
                <a:cubicBezTo>
                  <a:pt x="156" y="95"/>
                  <a:pt x="156" y="94"/>
                  <a:pt x="157" y="92"/>
                </a:cubicBezTo>
                <a:cubicBezTo>
                  <a:pt x="156" y="93"/>
                  <a:pt x="156" y="94"/>
                  <a:pt x="156" y="95"/>
                </a:cubicBezTo>
                <a:cubicBezTo>
                  <a:pt x="156" y="95"/>
                  <a:pt x="156" y="95"/>
                  <a:pt x="155" y="95"/>
                </a:cubicBezTo>
                <a:close/>
                <a:moveTo>
                  <a:pt x="155" y="25"/>
                </a:moveTo>
                <a:cubicBezTo>
                  <a:pt x="159" y="25"/>
                  <a:pt x="162" y="26"/>
                  <a:pt x="165" y="27"/>
                </a:cubicBezTo>
                <a:cubicBezTo>
                  <a:pt x="165" y="27"/>
                  <a:pt x="166" y="32"/>
                  <a:pt x="165" y="32"/>
                </a:cubicBezTo>
                <a:cubicBezTo>
                  <a:pt x="157" y="29"/>
                  <a:pt x="149" y="30"/>
                  <a:pt x="142" y="31"/>
                </a:cubicBezTo>
                <a:cubicBezTo>
                  <a:pt x="141" y="31"/>
                  <a:pt x="141" y="28"/>
                  <a:pt x="142" y="28"/>
                </a:cubicBezTo>
                <a:cubicBezTo>
                  <a:pt x="142" y="26"/>
                  <a:pt x="146" y="25"/>
                  <a:pt x="151" y="25"/>
                </a:cubicBezTo>
                <a:cubicBezTo>
                  <a:pt x="151" y="24"/>
                  <a:pt x="152" y="23"/>
                  <a:pt x="153" y="22"/>
                </a:cubicBezTo>
                <a:cubicBezTo>
                  <a:pt x="153" y="21"/>
                  <a:pt x="153" y="14"/>
                  <a:pt x="150" y="14"/>
                </a:cubicBezTo>
                <a:cubicBezTo>
                  <a:pt x="148" y="14"/>
                  <a:pt x="149" y="18"/>
                  <a:pt x="149" y="19"/>
                </a:cubicBezTo>
                <a:cubicBezTo>
                  <a:pt x="146" y="24"/>
                  <a:pt x="140" y="20"/>
                  <a:pt x="144" y="17"/>
                </a:cubicBezTo>
                <a:cubicBezTo>
                  <a:pt x="145" y="17"/>
                  <a:pt x="149" y="14"/>
                  <a:pt x="148" y="13"/>
                </a:cubicBezTo>
                <a:cubicBezTo>
                  <a:pt x="148" y="12"/>
                  <a:pt x="147" y="12"/>
                  <a:pt x="147" y="11"/>
                </a:cubicBezTo>
                <a:cubicBezTo>
                  <a:pt x="144" y="10"/>
                  <a:pt x="138" y="10"/>
                  <a:pt x="136" y="12"/>
                </a:cubicBezTo>
                <a:cubicBezTo>
                  <a:pt x="134" y="12"/>
                  <a:pt x="134" y="13"/>
                  <a:pt x="133" y="13"/>
                </a:cubicBezTo>
                <a:cubicBezTo>
                  <a:pt x="135" y="15"/>
                  <a:pt x="137" y="17"/>
                  <a:pt x="138" y="20"/>
                </a:cubicBezTo>
                <a:cubicBezTo>
                  <a:pt x="138" y="20"/>
                  <a:pt x="135" y="24"/>
                  <a:pt x="135" y="23"/>
                </a:cubicBezTo>
                <a:cubicBezTo>
                  <a:pt x="130" y="17"/>
                  <a:pt x="125" y="12"/>
                  <a:pt x="117" y="8"/>
                </a:cubicBezTo>
                <a:cubicBezTo>
                  <a:pt x="117" y="7"/>
                  <a:pt x="120" y="5"/>
                  <a:pt x="120" y="5"/>
                </a:cubicBezTo>
                <a:cubicBezTo>
                  <a:pt x="122" y="4"/>
                  <a:pt x="125" y="6"/>
                  <a:pt x="129" y="9"/>
                </a:cubicBezTo>
                <a:cubicBezTo>
                  <a:pt x="127" y="5"/>
                  <a:pt x="147" y="11"/>
                  <a:pt x="148" y="11"/>
                </a:cubicBezTo>
                <a:cubicBezTo>
                  <a:pt x="148" y="8"/>
                  <a:pt x="135" y="2"/>
                  <a:pt x="142" y="2"/>
                </a:cubicBezTo>
                <a:cubicBezTo>
                  <a:pt x="144" y="2"/>
                  <a:pt x="146" y="4"/>
                  <a:pt x="148" y="5"/>
                </a:cubicBezTo>
                <a:cubicBezTo>
                  <a:pt x="149" y="6"/>
                  <a:pt x="150" y="8"/>
                  <a:pt x="150" y="8"/>
                </a:cubicBezTo>
                <a:cubicBezTo>
                  <a:pt x="153" y="5"/>
                  <a:pt x="148" y="2"/>
                  <a:pt x="155" y="0"/>
                </a:cubicBezTo>
                <a:cubicBezTo>
                  <a:pt x="155" y="0"/>
                  <a:pt x="154" y="2"/>
                  <a:pt x="154" y="2"/>
                </a:cubicBezTo>
                <a:cubicBezTo>
                  <a:pt x="153" y="5"/>
                  <a:pt x="151" y="7"/>
                  <a:pt x="150" y="10"/>
                </a:cubicBezTo>
                <a:cubicBezTo>
                  <a:pt x="149" y="13"/>
                  <a:pt x="150" y="13"/>
                  <a:pt x="152" y="12"/>
                </a:cubicBezTo>
                <a:cubicBezTo>
                  <a:pt x="153" y="11"/>
                  <a:pt x="158" y="7"/>
                  <a:pt x="160" y="8"/>
                </a:cubicBezTo>
                <a:cubicBezTo>
                  <a:pt x="162" y="9"/>
                  <a:pt x="163" y="12"/>
                  <a:pt x="161" y="14"/>
                </a:cubicBezTo>
                <a:cubicBezTo>
                  <a:pt x="159" y="16"/>
                  <a:pt x="157" y="14"/>
                  <a:pt x="154" y="14"/>
                </a:cubicBezTo>
                <a:cubicBezTo>
                  <a:pt x="149" y="14"/>
                  <a:pt x="153" y="13"/>
                  <a:pt x="154" y="17"/>
                </a:cubicBezTo>
                <a:cubicBezTo>
                  <a:pt x="155" y="20"/>
                  <a:pt x="156" y="22"/>
                  <a:pt x="155" y="25"/>
                </a:cubicBezTo>
                <a:close/>
                <a:moveTo>
                  <a:pt x="151" y="26"/>
                </a:moveTo>
                <a:cubicBezTo>
                  <a:pt x="151" y="26"/>
                  <a:pt x="151" y="26"/>
                  <a:pt x="151" y="26"/>
                </a:cubicBezTo>
                <a:cubicBezTo>
                  <a:pt x="152" y="26"/>
                  <a:pt x="152" y="26"/>
                  <a:pt x="153" y="26"/>
                </a:cubicBezTo>
                <a:cubicBezTo>
                  <a:pt x="155" y="26"/>
                  <a:pt x="157" y="26"/>
                  <a:pt x="160" y="27"/>
                </a:cubicBezTo>
                <a:cubicBezTo>
                  <a:pt x="160" y="27"/>
                  <a:pt x="163" y="27"/>
                  <a:pt x="162" y="27"/>
                </a:cubicBezTo>
                <a:cubicBezTo>
                  <a:pt x="158" y="27"/>
                  <a:pt x="154" y="26"/>
                  <a:pt x="149" y="27"/>
                </a:cubicBezTo>
                <a:cubicBezTo>
                  <a:pt x="147" y="27"/>
                  <a:pt x="144" y="27"/>
                  <a:pt x="143" y="27"/>
                </a:cubicBezTo>
                <a:cubicBezTo>
                  <a:pt x="144" y="26"/>
                  <a:pt x="147" y="26"/>
                  <a:pt x="149" y="26"/>
                </a:cubicBezTo>
                <a:cubicBezTo>
                  <a:pt x="150" y="26"/>
                  <a:pt x="150" y="26"/>
                  <a:pt x="151" y="26"/>
                </a:cubicBezTo>
                <a:close/>
                <a:moveTo>
                  <a:pt x="148" y="16"/>
                </a:moveTo>
                <a:cubicBezTo>
                  <a:pt x="148" y="17"/>
                  <a:pt x="147" y="20"/>
                  <a:pt x="145" y="20"/>
                </a:cubicBezTo>
                <a:cubicBezTo>
                  <a:pt x="144" y="20"/>
                  <a:pt x="148" y="16"/>
                  <a:pt x="148" y="16"/>
                </a:cubicBezTo>
                <a:close/>
                <a:moveTo>
                  <a:pt x="154" y="12"/>
                </a:moveTo>
                <a:cubicBezTo>
                  <a:pt x="157" y="12"/>
                  <a:pt x="159" y="10"/>
                  <a:pt x="159" y="12"/>
                </a:cubicBezTo>
                <a:cubicBezTo>
                  <a:pt x="159" y="14"/>
                  <a:pt x="154" y="13"/>
                  <a:pt x="154" y="12"/>
                </a:cubicBezTo>
                <a:close/>
                <a:moveTo>
                  <a:pt x="131" y="42"/>
                </a:moveTo>
                <a:cubicBezTo>
                  <a:pt x="131" y="43"/>
                  <a:pt x="131" y="44"/>
                  <a:pt x="131" y="44"/>
                </a:cubicBezTo>
                <a:cubicBezTo>
                  <a:pt x="130" y="45"/>
                  <a:pt x="130" y="46"/>
                  <a:pt x="129" y="46"/>
                </a:cubicBezTo>
                <a:cubicBezTo>
                  <a:pt x="129" y="46"/>
                  <a:pt x="129" y="46"/>
                  <a:pt x="129" y="45"/>
                </a:cubicBezTo>
                <a:cubicBezTo>
                  <a:pt x="130" y="44"/>
                  <a:pt x="131" y="43"/>
                  <a:pt x="131" y="42"/>
                </a:cubicBezTo>
                <a:close/>
                <a:moveTo>
                  <a:pt x="125" y="48"/>
                </a:moveTo>
                <a:cubicBezTo>
                  <a:pt x="125" y="48"/>
                  <a:pt x="125" y="48"/>
                  <a:pt x="125" y="48"/>
                </a:cubicBezTo>
                <a:cubicBezTo>
                  <a:pt x="125" y="49"/>
                  <a:pt x="124" y="49"/>
                  <a:pt x="124" y="49"/>
                </a:cubicBezTo>
                <a:cubicBezTo>
                  <a:pt x="124" y="49"/>
                  <a:pt x="124" y="49"/>
                  <a:pt x="124" y="49"/>
                </a:cubicBezTo>
                <a:cubicBezTo>
                  <a:pt x="124" y="48"/>
                  <a:pt x="125" y="48"/>
                  <a:pt x="125" y="48"/>
                </a:cubicBezTo>
                <a:close/>
                <a:moveTo>
                  <a:pt x="123" y="49"/>
                </a:moveTo>
                <a:cubicBezTo>
                  <a:pt x="123" y="49"/>
                  <a:pt x="123" y="49"/>
                  <a:pt x="123" y="49"/>
                </a:cubicBezTo>
                <a:cubicBezTo>
                  <a:pt x="122" y="49"/>
                  <a:pt x="121" y="49"/>
                  <a:pt x="121" y="49"/>
                </a:cubicBezTo>
                <a:cubicBezTo>
                  <a:pt x="121" y="49"/>
                  <a:pt x="122" y="49"/>
                  <a:pt x="123" y="49"/>
                </a:cubicBezTo>
                <a:close/>
                <a:moveTo>
                  <a:pt x="132" y="55"/>
                </a:moveTo>
                <a:cubicBezTo>
                  <a:pt x="132" y="58"/>
                  <a:pt x="133" y="61"/>
                  <a:pt x="135" y="64"/>
                </a:cubicBezTo>
                <a:cubicBezTo>
                  <a:pt x="133" y="62"/>
                  <a:pt x="132" y="59"/>
                  <a:pt x="131" y="56"/>
                </a:cubicBezTo>
                <a:cubicBezTo>
                  <a:pt x="131" y="56"/>
                  <a:pt x="131" y="55"/>
                  <a:pt x="132" y="55"/>
                </a:cubicBezTo>
                <a:close/>
                <a:moveTo>
                  <a:pt x="127" y="58"/>
                </a:moveTo>
                <a:cubicBezTo>
                  <a:pt x="128" y="60"/>
                  <a:pt x="129" y="61"/>
                  <a:pt x="130" y="63"/>
                </a:cubicBezTo>
                <a:cubicBezTo>
                  <a:pt x="129" y="62"/>
                  <a:pt x="127" y="60"/>
                  <a:pt x="126" y="58"/>
                </a:cubicBezTo>
                <a:cubicBezTo>
                  <a:pt x="127" y="58"/>
                  <a:pt x="127" y="58"/>
                  <a:pt x="127" y="58"/>
                </a:cubicBezTo>
                <a:close/>
                <a:moveTo>
                  <a:pt x="123" y="55"/>
                </a:moveTo>
                <a:cubicBezTo>
                  <a:pt x="122" y="56"/>
                  <a:pt x="121" y="56"/>
                  <a:pt x="121" y="56"/>
                </a:cubicBezTo>
                <a:cubicBezTo>
                  <a:pt x="122" y="55"/>
                  <a:pt x="122" y="55"/>
                  <a:pt x="123" y="55"/>
                </a:cubicBezTo>
                <a:cubicBezTo>
                  <a:pt x="123" y="55"/>
                  <a:pt x="123" y="55"/>
                  <a:pt x="123" y="55"/>
                </a:cubicBezTo>
                <a:close/>
                <a:moveTo>
                  <a:pt x="125" y="54"/>
                </a:moveTo>
                <a:cubicBezTo>
                  <a:pt x="125" y="54"/>
                  <a:pt x="125" y="53"/>
                  <a:pt x="126" y="53"/>
                </a:cubicBezTo>
                <a:cubicBezTo>
                  <a:pt x="126" y="53"/>
                  <a:pt x="126" y="54"/>
                  <a:pt x="126" y="54"/>
                </a:cubicBezTo>
                <a:cubicBezTo>
                  <a:pt x="126" y="54"/>
                  <a:pt x="125" y="54"/>
                  <a:pt x="125" y="55"/>
                </a:cubicBezTo>
                <a:cubicBezTo>
                  <a:pt x="125" y="54"/>
                  <a:pt x="125" y="54"/>
                  <a:pt x="125" y="54"/>
                </a:cubicBezTo>
                <a:close/>
                <a:moveTo>
                  <a:pt x="129" y="51"/>
                </a:moveTo>
                <a:cubicBezTo>
                  <a:pt x="130" y="51"/>
                  <a:pt x="130" y="50"/>
                  <a:pt x="131" y="50"/>
                </a:cubicBezTo>
                <a:cubicBezTo>
                  <a:pt x="131" y="50"/>
                  <a:pt x="131" y="51"/>
                  <a:pt x="131" y="51"/>
                </a:cubicBezTo>
                <a:cubicBezTo>
                  <a:pt x="130" y="51"/>
                  <a:pt x="130" y="52"/>
                  <a:pt x="129" y="52"/>
                </a:cubicBezTo>
                <a:cubicBezTo>
                  <a:pt x="129" y="52"/>
                  <a:pt x="129" y="51"/>
                  <a:pt x="129" y="51"/>
                </a:cubicBezTo>
                <a:close/>
                <a:moveTo>
                  <a:pt x="154" y="82"/>
                </a:moveTo>
                <a:cubicBezTo>
                  <a:pt x="154" y="81"/>
                  <a:pt x="156" y="80"/>
                  <a:pt x="156" y="80"/>
                </a:cubicBezTo>
                <a:cubicBezTo>
                  <a:pt x="158" y="79"/>
                  <a:pt x="158" y="80"/>
                  <a:pt x="157" y="81"/>
                </a:cubicBezTo>
                <a:cubicBezTo>
                  <a:pt x="156" y="81"/>
                  <a:pt x="155" y="82"/>
                  <a:pt x="155" y="82"/>
                </a:cubicBezTo>
                <a:cubicBezTo>
                  <a:pt x="154" y="82"/>
                  <a:pt x="154" y="81"/>
                  <a:pt x="154" y="82"/>
                </a:cubicBezTo>
                <a:close/>
                <a:moveTo>
                  <a:pt x="155" y="85"/>
                </a:moveTo>
                <a:cubicBezTo>
                  <a:pt x="154" y="85"/>
                  <a:pt x="154" y="84"/>
                  <a:pt x="154" y="83"/>
                </a:cubicBezTo>
                <a:cubicBezTo>
                  <a:pt x="155" y="83"/>
                  <a:pt x="158" y="84"/>
                  <a:pt x="158" y="85"/>
                </a:cubicBezTo>
                <a:cubicBezTo>
                  <a:pt x="159" y="86"/>
                  <a:pt x="155" y="85"/>
                  <a:pt x="155" y="85"/>
                </a:cubicBezTo>
                <a:close/>
                <a:moveTo>
                  <a:pt x="152" y="77"/>
                </a:moveTo>
                <a:cubicBezTo>
                  <a:pt x="153" y="77"/>
                  <a:pt x="153" y="78"/>
                  <a:pt x="153" y="79"/>
                </a:cubicBezTo>
                <a:cubicBezTo>
                  <a:pt x="153" y="80"/>
                  <a:pt x="150" y="79"/>
                  <a:pt x="150" y="79"/>
                </a:cubicBezTo>
                <a:cubicBezTo>
                  <a:pt x="147" y="78"/>
                  <a:pt x="145" y="79"/>
                  <a:pt x="147" y="81"/>
                </a:cubicBezTo>
                <a:cubicBezTo>
                  <a:pt x="148" y="81"/>
                  <a:pt x="152" y="83"/>
                  <a:pt x="150" y="83"/>
                </a:cubicBezTo>
                <a:cubicBezTo>
                  <a:pt x="149" y="82"/>
                  <a:pt x="149" y="83"/>
                  <a:pt x="149" y="83"/>
                </a:cubicBezTo>
                <a:cubicBezTo>
                  <a:pt x="144" y="82"/>
                  <a:pt x="140" y="81"/>
                  <a:pt x="140" y="79"/>
                </a:cubicBezTo>
                <a:cubicBezTo>
                  <a:pt x="140" y="78"/>
                  <a:pt x="146" y="76"/>
                  <a:pt x="152" y="77"/>
                </a:cubicBezTo>
                <a:close/>
                <a:moveTo>
                  <a:pt x="159" y="84"/>
                </a:moveTo>
                <a:cubicBezTo>
                  <a:pt x="158" y="83"/>
                  <a:pt x="158" y="83"/>
                  <a:pt x="158" y="83"/>
                </a:cubicBezTo>
                <a:cubicBezTo>
                  <a:pt x="157" y="82"/>
                  <a:pt x="156" y="83"/>
                  <a:pt x="158" y="82"/>
                </a:cubicBezTo>
                <a:cubicBezTo>
                  <a:pt x="159" y="82"/>
                  <a:pt x="160" y="80"/>
                  <a:pt x="159" y="79"/>
                </a:cubicBezTo>
                <a:cubicBezTo>
                  <a:pt x="157" y="78"/>
                  <a:pt x="155" y="81"/>
                  <a:pt x="154" y="79"/>
                </a:cubicBezTo>
                <a:cubicBezTo>
                  <a:pt x="153" y="79"/>
                  <a:pt x="154" y="77"/>
                  <a:pt x="154" y="77"/>
                </a:cubicBezTo>
                <a:cubicBezTo>
                  <a:pt x="154" y="77"/>
                  <a:pt x="154" y="77"/>
                  <a:pt x="154" y="77"/>
                </a:cubicBezTo>
                <a:cubicBezTo>
                  <a:pt x="154" y="77"/>
                  <a:pt x="154" y="77"/>
                  <a:pt x="154" y="77"/>
                </a:cubicBezTo>
                <a:cubicBezTo>
                  <a:pt x="161" y="77"/>
                  <a:pt x="167" y="79"/>
                  <a:pt x="167" y="81"/>
                </a:cubicBezTo>
                <a:cubicBezTo>
                  <a:pt x="167" y="82"/>
                  <a:pt x="163" y="83"/>
                  <a:pt x="159" y="84"/>
                </a:cubicBezTo>
                <a:close/>
                <a:moveTo>
                  <a:pt x="181" y="45"/>
                </a:moveTo>
                <a:cubicBezTo>
                  <a:pt x="183" y="48"/>
                  <a:pt x="180" y="60"/>
                  <a:pt x="177" y="61"/>
                </a:cubicBezTo>
                <a:cubicBezTo>
                  <a:pt x="180" y="54"/>
                  <a:pt x="181" y="46"/>
                  <a:pt x="181" y="45"/>
                </a:cubicBezTo>
                <a:close/>
                <a:moveTo>
                  <a:pt x="157" y="57"/>
                </a:moveTo>
                <a:cubicBezTo>
                  <a:pt x="160" y="58"/>
                  <a:pt x="157" y="61"/>
                  <a:pt x="156" y="62"/>
                </a:cubicBezTo>
                <a:cubicBezTo>
                  <a:pt x="157" y="60"/>
                  <a:pt x="157" y="59"/>
                  <a:pt x="157" y="57"/>
                </a:cubicBezTo>
                <a:close/>
                <a:moveTo>
                  <a:pt x="143" y="102"/>
                </a:moveTo>
                <a:cubicBezTo>
                  <a:pt x="141" y="107"/>
                  <a:pt x="136" y="112"/>
                  <a:pt x="132" y="116"/>
                </a:cubicBezTo>
                <a:cubicBezTo>
                  <a:pt x="132" y="116"/>
                  <a:pt x="131" y="116"/>
                  <a:pt x="131" y="116"/>
                </a:cubicBezTo>
                <a:cubicBezTo>
                  <a:pt x="135" y="112"/>
                  <a:pt x="140" y="108"/>
                  <a:pt x="143" y="102"/>
                </a:cubicBezTo>
                <a:close/>
                <a:moveTo>
                  <a:pt x="135" y="108"/>
                </a:moveTo>
                <a:cubicBezTo>
                  <a:pt x="133" y="112"/>
                  <a:pt x="133" y="112"/>
                  <a:pt x="130" y="115"/>
                </a:cubicBezTo>
                <a:cubicBezTo>
                  <a:pt x="129" y="115"/>
                  <a:pt x="129" y="115"/>
                  <a:pt x="129" y="115"/>
                </a:cubicBezTo>
                <a:cubicBezTo>
                  <a:pt x="133" y="111"/>
                  <a:pt x="131" y="113"/>
                  <a:pt x="135" y="108"/>
                </a:cubicBezTo>
                <a:close/>
                <a:moveTo>
                  <a:pt x="136" y="109"/>
                </a:moveTo>
                <a:cubicBezTo>
                  <a:pt x="138" y="107"/>
                  <a:pt x="140" y="104"/>
                  <a:pt x="141" y="102"/>
                </a:cubicBezTo>
                <a:cubicBezTo>
                  <a:pt x="141" y="105"/>
                  <a:pt x="139" y="107"/>
                  <a:pt x="136" y="109"/>
                </a:cubicBezTo>
                <a:close/>
                <a:moveTo>
                  <a:pt x="123" y="103"/>
                </a:moveTo>
                <a:cubicBezTo>
                  <a:pt x="127" y="102"/>
                  <a:pt x="135" y="103"/>
                  <a:pt x="138" y="100"/>
                </a:cubicBezTo>
                <a:cubicBezTo>
                  <a:pt x="139" y="100"/>
                  <a:pt x="137" y="101"/>
                  <a:pt x="137" y="101"/>
                </a:cubicBezTo>
                <a:cubicBezTo>
                  <a:pt x="137" y="101"/>
                  <a:pt x="137" y="102"/>
                  <a:pt x="136" y="102"/>
                </a:cubicBezTo>
                <a:cubicBezTo>
                  <a:pt x="136" y="102"/>
                  <a:pt x="135" y="103"/>
                  <a:pt x="135" y="103"/>
                </a:cubicBezTo>
                <a:cubicBezTo>
                  <a:pt x="134" y="104"/>
                  <a:pt x="126" y="105"/>
                  <a:pt x="123" y="104"/>
                </a:cubicBezTo>
                <a:cubicBezTo>
                  <a:pt x="126" y="103"/>
                  <a:pt x="133" y="104"/>
                  <a:pt x="136" y="102"/>
                </a:cubicBezTo>
                <a:cubicBezTo>
                  <a:pt x="133" y="103"/>
                  <a:pt x="126" y="103"/>
                  <a:pt x="123" y="103"/>
                </a:cubicBezTo>
                <a:close/>
                <a:moveTo>
                  <a:pt x="136" y="102"/>
                </a:moveTo>
                <a:cubicBezTo>
                  <a:pt x="136" y="102"/>
                  <a:pt x="136" y="102"/>
                  <a:pt x="136" y="102"/>
                </a:cubicBezTo>
                <a:cubicBezTo>
                  <a:pt x="136" y="102"/>
                  <a:pt x="136" y="102"/>
                  <a:pt x="136" y="102"/>
                </a:cubicBezTo>
                <a:cubicBezTo>
                  <a:pt x="136" y="102"/>
                  <a:pt x="136" y="102"/>
                  <a:pt x="136" y="102"/>
                </a:cubicBezTo>
                <a:close/>
                <a:moveTo>
                  <a:pt x="124" y="108"/>
                </a:moveTo>
                <a:cubicBezTo>
                  <a:pt x="127" y="107"/>
                  <a:pt x="129" y="109"/>
                  <a:pt x="133" y="107"/>
                </a:cubicBezTo>
                <a:cubicBezTo>
                  <a:pt x="133" y="107"/>
                  <a:pt x="132" y="108"/>
                  <a:pt x="132" y="108"/>
                </a:cubicBezTo>
                <a:cubicBezTo>
                  <a:pt x="131" y="109"/>
                  <a:pt x="127" y="109"/>
                  <a:pt x="124" y="108"/>
                </a:cubicBezTo>
                <a:close/>
                <a:moveTo>
                  <a:pt x="125" y="106"/>
                </a:moveTo>
                <a:cubicBezTo>
                  <a:pt x="128" y="105"/>
                  <a:pt x="132" y="107"/>
                  <a:pt x="135" y="104"/>
                </a:cubicBezTo>
                <a:cubicBezTo>
                  <a:pt x="135" y="105"/>
                  <a:pt x="134" y="105"/>
                  <a:pt x="134" y="105"/>
                </a:cubicBezTo>
                <a:cubicBezTo>
                  <a:pt x="134" y="107"/>
                  <a:pt x="127" y="106"/>
                  <a:pt x="125" y="106"/>
                </a:cubicBezTo>
                <a:close/>
                <a:moveTo>
                  <a:pt x="143" y="99"/>
                </a:moveTo>
                <a:cubicBezTo>
                  <a:pt x="144" y="96"/>
                  <a:pt x="147" y="94"/>
                  <a:pt x="148" y="91"/>
                </a:cubicBezTo>
                <a:cubicBezTo>
                  <a:pt x="148" y="94"/>
                  <a:pt x="145" y="97"/>
                  <a:pt x="143" y="99"/>
                </a:cubicBezTo>
                <a:close/>
                <a:moveTo>
                  <a:pt x="89" y="57"/>
                </a:moveTo>
                <a:cubicBezTo>
                  <a:pt x="90" y="56"/>
                  <a:pt x="89" y="58"/>
                  <a:pt x="90" y="58"/>
                </a:cubicBezTo>
                <a:cubicBezTo>
                  <a:pt x="90" y="58"/>
                  <a:pt x="91" y="58"/>
                  <a:pt x="92" y="58"/>
                </a:cubicBezTo>
                <a:cubicBezTo>
                  <a:pt x="93" y="59"/>
                  <a:pt x="94" y="57"/>
                  <a:pt x="92" y="57"/>
                </a:cubicBezTo>
                <a:cubicBezTo>
                  <a:pt x="92" y="57"/>
                  <a:pt x="90" y="56"/>
                  <a:pt x="89" y="57"/>
                </a:cubicBezTo>
                <a:close/>
                <a:moveTo>
                  <a:pt x="88" y="60"/>
                </a:moveTo>
                <a:cubicBezTo>
                  <a:pt x="87" y="59"/>
                  <a:pt x="87" y="58"/>
                  <a:pt x="88" y="58"/>
                </a:cubicBezTo>
                <a:cubicBezTo>
                  <a:pt x="90" y="58"/>
                  <a:pt x="90" y="61"/>
                  <a:pt x="90" y="62"/>
                </a:cubicBezTo>
                <a:cubicBezTo>
                  <a:pt x="89" y="64"/>
                  <a:pt x="88" y="60"/>
                  <a:pt x="88" y="60"/>
                </a:cubicBezTo>
                <a:close/>
                <a:moveTo>
                  <a:pt x="92" y="52"/>
                </a:moveTo>
                <a:cubicBezTo>
                  <a:pt x="87" y="47"/>
                  <a:pt x="82" y="44"/>
                  <a:pt x="81" y="46"/>
                </a:cubicBezTo>
                <a:cubicBezTo>
                  <a:pt x="80" y="47"/>
                  <a:pt x="81" y="50"/>
                  <a:pt x="84" y="54"/>
                </a:cubicBezTo>
                <a:cubicBezTo>
                  <a:pt x="85" y="54"/>
                  <a:pt x="85" y="54"/>
                  <a:pt x="85" y="54"/>
                </a:cubicBezTo>
                <a:cubicBezTo>
                  <a:pt x="87" y="56"/>
                  <a:pt x="85" y="52"/>
                  <a:pt x="85" y="51"/>
                </a:cubicBezTo>
                <a:cubicBezTo>
                  <a:pt x="85" y="49"/>
                  <a:pt x="87" y="49"/>
                  <a:pt x="88" y="52"/>
                </a:cubicBezTo>
                <a:cubicBezTo>
                  <a:pt x="89" y="52"/>
                  <a:pt x="90" y="54"/>
                  <a:pt x="90" y="54"/>
                </a:cubicBezTo>
                <a:cubicBezTo>
                  <a:pt x="91" y="53"/>
                  <a:pt x="92" y="53"/>
                  <a:pt x="92" y="52"/>
                </a:cubicBezTo>
                <a:close/>
                <a:moveTo>
                  <a:pt x="84" y="55"/>
                </a:moveTo>
                <a:cubicBezTo>
                  <a:pt x="83" y="55"/>
                  <a:pt x="83" y="56"/>
                  <a:pt x="83" y="56"/>
                </a:cubicBezTo>
                <a:cubicBezTo>
                  <a:pt x="83" y="57"/>
                  <a:pt x="83" y="57"/>
                  <a:pt x="83" y="58"/>
                </a:cubicBezTo>
                <a:cubicBezTo>
                  <a:pt x="83" y="58"/>
                  <a:pt x="83" y="57"/>
                  <a:pt x="83" y="57"/>
                </a:cubicBezTo>
                <a:cubicBezTo>
                  <a:pt x="81" y="59"/>
                  <a:pt x="80" y="57"/>
                  <a:pt x="79" y="56"/>
                </a:cubicBezTo>
                <a:cubicBezTo>
                  <a:pt x="77" y="56"/>
                  <a:pt x="75" y="58"/>
                  <a:pt x="74" y="59"/>
                </a:cubicBezTo>
                <a:cubicBezTo>
                  <a:pt x="60" y="64"/>
                  <a:pt x="53" y="50"/>
                  <a:pt x="50" y="49"/>
                </a:cubicBezTo>
                <a:cubicBezTo>
                  <a:pt x="49" y="53"/>
                  <a:pt x="50" y="53"/>
                  <a:pt x="47" y="58"/>
                </a:cubicBezTo>
                <a:cubicBezTo>
                  <a:pt x="49" y="62"/>
                  <a:pt x="53" y="63"/>
                  <a:pt x="51" y="64"/>
                </a:cubicBezTo>
                <a:cubicBezTo>
                  <a:pt x="50" y="65"/>
                  <a:pt x="43" y="64"/>
                  <a:pt x="42" y="64"/>
                </a:cubicBezTo>
                <a:cubicBezTo>
                  <a:pt x="43" y="65"/>
                  <a:pt x="46" y="70"/>
                  <a:pt x="46" y="73"/>
                </a:cubicBezTo>
                <a:cubicBezTo>
                  <a:pt x="55" y="76"/>
                  <a:pt x="65" y="73"/>
                  <a:pt x="66" y="72"/>
                </a:cubicBezTo>
                <a:cubicBezTo>
                  <a:pt x="70" y="74"/>
                  <a:pt x="81" y="72"/>
                  <a:pt x="83" y="68"/>
                </a:cubicBezTo>
                <a:cubicBezTo>
                  <a:pt x="84" y="68"/>
                  <a:pt x="86" y="68"/>
                  <a:pt x="86" y="64"/>
                </a:cubicBezTo>
                <a:cubicBezTo>
                  <a:pt x="85" y="63"/>
                  <a:pt x="86" y="61"/>
                  <a:pt x="87" y="60"/>
                </a:cubicBezTo>
                <a:cubicBezTo>
                  <a:pt x="87" y="62"/>
                  <a:pt x="90" y="65"/>
                  <a:pt x="91" y="63"/>
                </a:cubicBezTo>
                <a:cubicBezTo>
                  <a:pt x="91" y="63"/>
                  <a:pt x="92" y="62"/>
                  <a:pt x="92" y="62"/>
                </a:cubicBezTo>
                <a:cubicBezTo>
                  <a:pt x="95" y="65"/>
                  <a:pt x="99" y="66"/>
                  <a:pt x="100" y="65"/>
                </a:cubicBezTo>
                <a:cubicBezTo>
                  <a:pt x="102" y="63"/>
                  <a:pt x="99" y="58"/>
                  <a:pt x="93" y="52"/>
                </a:cubicBezTo>
                <a:cubicBezTo>
                  <a:pt x="88" y="47"/>
                  <a:pt x="82" y="44"/>
                  <a:pt x="80" y="45"/>
                </a:cubicBezTo>
                <a:cubicBezTo>
                  <a:pt x="79" y="47"/>
                  <a:pt x="81" y="51"/>
                  <a:pt x="84" y="55"/>
                </a:cubicBezTo>
                <a:close/>
                <a:moveTo>
                  <a:pt x="91" y="61"/>
                </a:moveTo>
                <a:cubicBezTo>
                  <a:pt x="95" y="64"/>
                  <a:pt x="98" y="65"/>
                  <a:pt x="99" y="64"/>
                </a:cubicBezTo>
                <a:cubicBezTo>
                  <a:pt x="101" y="63"/>
                  <a:pt x="98" y="58"/>
                  <a:pt x="93" y="53"/>
                </a:cubicBezTo>
                <a:cubicBezTo>
                  <a:pt x="93" y="53"/>
                  <a:pt x="93" y="53"/>
                  <a:pt x="93" y="53"/>
                </a:cubicBezTo>
                <a:cubicBezTo>
                  <a:pt x="93" y="53"/>
                  <a:pt x="93" y="53"/>
                  <a:pt x="93" y="53"/>
                </a:cubicBezTo>
                <a:cubicBezTo>
                  <a:pt x="92" y="53"/>
                  <a:pt x="91" y="54"/>
                  <a:pt x="91" y="54"/>
                </a:cubicBezTo>
                <a:cubicBezTo>
                  <a:pt x="91" y="57"/>
                  <a:pt x="94" y="55"/>
                  <a:pt x="95" y="58"/>
                </a:cubicBezTo>
                <a:cubicBezTo>
                  <a:pt x="95" y="59"/>
                  <a:pt x="93" y="60"/>
                  <a:pt x="92" y="60"/>
                </a:cubicBezTo>
                <a:cubicBezTo>
                  <a:pt x="90" y="59"/>
                  <a:pt x="91" y="59"/>
                  <a:pt x="91" y="60"/>
                </a:cubicBezTo>
                <a:cubicBezTo>
                  <a:pt x="91" y="61"/>
                  <a:pt x="91" y="61"/>
                  <a:pt x="91" y="61"/>
                </a:cubicBezTo>
                <a:close/>
                <a:moveTo>
                  <a:pt x="121" y="5"/>
                </a:moveTo>
                <a:cubicBezTo>
                  <a:pt x="123" y="5"/>
                  <a:pt x="125" y="8"/>
                  <a:pt x="126" y="8"/>
                </a:cubicBezTo>
                <a:cubicBezTo>
                  <a:pt x="130" y="10"/>
                  <a:pt x="132" y="13"/>
                  <a:pt x="134" y="16"/>
                </a:cubicBezTo>
                <a:cubicBezTo>
                  <a:pt x="135" y="16"/>
                  <a:pt x="136" y="19"/>
                  <a:pt x="136" y="18"/>
                </a:cubicBezTo>
                <a:cubicBezTo>
                  <a:pt x="133" y="15"/>
                  <a:pt x="130" y="12"/>
                  <a:pt x="127" y="9"/>
                </a:cubicBezTo>
                <a:cubicBezTo>
                  <a:pt x="125" y="8"/>
                  <a:pt x="123" y="6"/>
                  <a:pt x="121" y="5"/>
                </a:cubicBezTo>
                <a:close/>
                <a:moveTo>
                  <a:pt x="109" y="39"/>
                </a:moveTo>
                <a:cubicBezTo>
                  <a:pt x="108" y="40"/>
                  <a:pt x="107" y="41"/>
                  <a:pt x="105" y="42"/>
                </a:cubicBezTo>
                <a:cubicBezTo>
                  <a:pt x="107" y="42"/>
                  <a:pt x="112" y="41"/>
                  <a:pt x="109" y="39"/>
                </a:cubicBezTo>
                <a:close/>
                <a:moveTo>
                  <a:pt x="84" y="59"/>
                </a:moveTo>
                <a:cubicBezTo>
                  <a:pt x="85" y="60"/>
                  <a:pt x="83" y="60"/>
                  <a:pt x="84" y="62"/>
                </a:cubicBezTo>
                <a:cubicBezTo>
                  <a:pt x="83" y="62"/>
                  <a:pt x="82" y="62"/>
                  <a:pt x="82" y="62"/>
                </a:cubicBezTo>
                <a:cubicBezTo>
                  <a:pt x="82" y="63"/>
                  <a:pt x="82" y="60"/>
                  <a:pt x="84" y="59"/>
                </a:cubicBezTo>
                <a:close/>
                <a:moveTo>
                  <a:pt x="28" y="29"/>
                </a:moveTo>
                <a:cubicBezTo>
                  <a:pt x="26" y="31"/>
                  <a:pt x="23" y="29"/>
                  <a:pt x="20" y="28"/>
                </a:cubicBezTo>
                <a:cubicBezTo>
                  <a:pt x="15" y="26"/>
                  <a:pt x="14" y="23"/>
                  <a:pt x="18" y="28"/>
                </a:cubicBezTo>
                <a:cubicBezTo>
                  <a:pt x="20" y="29"/>
                  <a:pt x="28" y="33"/>
                  <a:pt x="28" y="29"/>
                </a:cubicBezTo>
                <a:close/>
                <a:moveTo>
                  <a:pt x="62" y="13"/>
                </a:moveTo>
                <a:cubicBezTo>
                  <a:pt x="58" y="13"/>
                  <a:pt x="59" y="22"/>
                  <a:pt x="59" y="19"/>
                </a:cubicBezTo>
                <a:cubicBezTo>
                  <a:pt x="59" y="18"/>
                  <a:pt x="59" y="18"/>
                  <a:pt x="59" y="18"/>
                </a:cubicBezTo>
                <a:cubicBezTo>
                  <a:pt x="60" y="16"/>
                  <a:pt x="61" y="15"/>
                  <a:pt x="62" y="13"/>
                </a:cubicBezTo>
                <a:close/>
                <a:moveTo>
                  <a:pt x="38" y="38"/>
                </a:moveTo>
                <a:cubicBezTo>
                  <a:pt x="34" y="40"/>
                  <a:pt x="24" y="40"/>
                  <a:pt x="26" y="40"/>
                </a:cubicBezTo>
                <a:cubicBezTo>
                  <a:pt x="31" y="41"/>
                  <a:pt x="35" y="41"/>
                  <a:pt x="38" y="38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6" name="文本框 93"/>
          <p:cNvSpPr txBox="1">
            <a:spLocks noChangeArrowheads="1"/>
          </p:cNvSpPr>
          <p:nvPr/>
        </p:nvSpPr>
        <p:spPr bwMode="auto">
          <a:xfrm>
            <a:off x="3934707" y="2878291"/>
            <a:ext cx="4289285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最后</a:t>
            </a:r>
            <a:r>
              <a:rPr lang="en-US" altLang="zh-CN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让我们在</a:t>
            </a:r>
            <a:r>
              <a:rPr lang="en-US" altLang="zh-CN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新年好</a:t>
            </a:r>
            <a:r>
              <a:rPr lang="en-US" altLang="zh-CN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的乐曲中互赠新年贺卡</a:t>
            </a:r>
            <a:r>
              <a:rPr lang="en-US" altLang="zh-CN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把美好的祝愿送给同学。愿我们每一个同学在新的一年中都有更大的进步，我们班在新的一年中更加团结</a:t>
            </a:r>
            <a:r>
              <a:rPr lang="en-US" altLang="zh-CN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!</a:t>
            </a:r>
            <a:endParaRPr lang="en-US" altLang="zh-CN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庆元旦主题班会到此结束</a:t>
            </a:r>
            <a:r>
              <a:rPr lang="en-US" altLang="zh-CN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! </a:t>
            </a:r>
            <a:r>
              <a:rPr lang="zh-CN" altLang="en-US" sz="2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谢谢大家！</a:t>
            </a:r>
            <a:endParaRPr lang="en-US" altLang="zh-CN" sz="2000" b="1" dirty="0">
              <a:solidFill>
                <a:srgbClr val="C00000"/>
              </a:solidFill>
              <a:latin typeface="方正静蕾简体"/>
              <a:ea typeface="方正静蕾简体"/>
              <a:cs typeface="+mn-ea"/>
              <a:sym typeface="+mn-lt"/>
            </a:endParaRPr>
          </a:p>
        </p:txBody>
      </p:sp>
      <p:pic>
        <p:nvPicPr>
          <p:cNvPr id="37" name="图片 3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3489" y="4622142"/>
            <a:ext cx="1809491" cy="241189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Tm="3000">
        <p14:switch dir="r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500"/>
                            </p:stCondLst>
                            <p:childTnLst>
                              <p:par>
                                <p:cTn id="4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1" grpId="0" animBg="1"/>
      <p:bldP spid="35" grpId="0" animBg="1"/>
      <p:bldP spid="3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300" y="15249"/>
            <a:ext cx="12225300" cy="6880199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686271" cy="3431072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179170" y="334062"/>
            <a:ext cx="2012830" cy="4512162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86829" y="4607264"/>
            <a:ext cx="1809491" cy="2411897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831894" y="4905016"/>
            <a:ext cx="2360106" cy="1411501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0" y="3232837"/>
            <a:ext cx="2360106" cy="1411501"/>
          </a:xfrm>
          <a:prstGeom prst="rect">
            <a:avLst/>
          </a:prstGeom>
        </p:spPr>
      </p:pic>
      <p:grpSp>
        <p:nvGrpSpPr>
          <p:cNvPr id="15" name="Group 4"/>
          <p:cNvGrpSpPr>
            <a:grpSpLocks noChangeAspect="1"/>
          </p:cNvGrpSpPr>
          <p:nvPr/>
        </p:nvGrpSpPr>
        <p:grpSpPr bwMode="auto">
          <a:xfrm>
            <a:off x="2791831" y="1961137"/>
            <a:ext cx="6064800" cy="2543400"/>
            <a:chOff x="1650" y="1188"/>
            <a:chExt cx="4378" cy="194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6" name="Freeform 5"/>
            <p:cNvSpPr/>
            <p:nvPr/>
          </p:nvSpPr>
          <p:spPr bwMode="auto">
            <a:xfrm>
              <a:off x="2052" y="1188"/>
              <a:ext cx="521" cy="676"/>
            </a:xfrm>
            <a:custGeom>
              <a:avLst/>
              <a:gdLst>
                <a:gd name="T0" fmla="*/ 161 w 521"/>
                <a:gd name="T1" fmla="*/ 0 h 676"/>
                <a:gd name="T2" fmla="*/ 495 w 521"/>
                <a:gd name="T3" fmla="*/ 176 h 676"/>
                <a:gd name="T4" fmla="*/ 381 w 521"/>
                <a:gd name="T5" fmla="*/ 363 h 676"/>
                <a:gd name="T6" fmla="*/ 521 w 521"/>
                <a:gd name="T7" fmla="*/ 349 h 676"/>
                <a:gd name="T8" fmla="*/ 521 w 521"/>
                <a:gd name="T9" fmla="*/ 517 h 676"/>
                <a:gd name="T10" fmla="*/ 66 w 521"/>
                <a:gd name="T11" fmla="*/ 676 h 676"/>
                <a:gd name="T12" fmla="*/ 0 w 521"/>
                <a:gd name="T13" fmla="*/ 429 h 676"/>
                <a:gd name="T14" fmla="*/ 171 w 521"/>
                <a:gd name="T15" fmla="*/ 384 h 676"/>
                <a:gd name="T16" fmla="*/ 161 w 521"/>
                <a:gd name="T17" fmla="*/ 0 h 6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1" h="676">
                  <a:moveTo>
                    <a:pt x="161" y="0"/>
                  </a:moveTo>
                  <a:lnTo>
                    <a:pt x="495" y="176"/>
                  </a:lnTo>
                  <a:lnTo>
                    <a:pt x="381" y="363"/>
                  </a:lnTo>
                  <a:lnTo>
                    <a:pt x="521" y="349"/>
                  </a:lnTo>
                  <a:lnTo>
                    <a:pt x="521" y="517"/>
                  </a:lnTo>
                  <a:lnTo>
                    <a:pt x="66" y="676"/>
                  </a:lnTo>
                  <a:lnTo>
                    <a:pt x="0" y="429"/>
                  </a:lnTo>
                  <a:lnTo>
                    <a:pt x="171" y="384"/>
                  </a:lnTo>
                  <a:lnTo>
                    <a:pt x="161" y="0"/>
                  </a:lnTo>
                  <a:close/>
                </a:path>
              </a:pathLst>
            </a:custGeom>
            <a:solidFill>
              <a:srgbClr val="3C19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6"/>
            <p:cNvSpPr/>
            <p:nvPr/>
          </p:nvSpPr>
          <p:spPr bwMode="auto">
            <a:xfrm>
              <a:off x="2126" y="1819"/>
              <a:ext cx="496" cy="585"/>
            </a:xfrm>
            <a:custGeom>
              <a:avLst/>
              <a:gdLst>
                <a:gd name="T0" fmla="*/ 210 w 496"/>
                <a:gd name="T1" fmla="*/ 0 h 585"/>
                <a:gd name="T2" fmla="*/ 262 w 496"/>
                <a:gd name="T3" fmla="*/ 151 h 585"/>
                <a:gd name="T4" fmla="*/ 295 w 496"/>
                <a:gd name="T5" fmla="*/ 0 h 585"/>
                <a:gd name="T6" fmla="*/ 496 w 496"/>
                <a:gd name="T7" fmla="*/ 109 h 585"/>
                <a:gd name="T8" fmla="*/ 227 w 496"/>
                <a:gd name="T9" fmla="*/ 417 h 585"/>
                <a:gd name="T10" fmla="*/ 253 w 496"/>
                <a:gd name="T11" fmla="*/ 438 h 585"/>
                <a:gd name="T12" fmla="*/ 473 w 496"/>
                <a:gd name="T13" fmla="*/ 192 h 585"/>
                <a:gd name="T14" fmla="*/ 496 w 496"/>
                <a:gd name="T15" fmla="*/ 185 h 585"/>
                <a:gd name="T16" fmla="*/ 496 w 496"/>
                <a:gd name="T17" fmla="*/ 341 h 585"/>
                <a:gd name="T18" fmla="*/ 75 w 496"/>
                <a:gd name="T19" fmla="*/ 585 h 585"/>
                <a:gd name="T20" fmla="*/ 0 w 496"/>
                <a:gd name="T21" fmla="*/ 291 h 585"/>
                <a:gd name="T22" fmla="*/ 151 w 496"/>
                <a:gd name="T23" fmla="*/ 268 h 585"/>
                <a:gd name="T24" fmla="*/ 73 w 496"/>
                <a:gd name="T25" fmla="*/ 123 h 585"/>
                <a:gd name="T26" fmla="*/ 210 w 496"/>
                <a:gd name="T27" fmla="*/ 0 h 5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96" h="585">
                  <a:moveTo>
                    <a:pt x="210" y="0"/>
                  </a:moveTo>
                  <a:lnTo>
                    <a:pt x="262" y="151"/>
                  </a:lnTo>
                  <a:lnTo>
                    <a:pt x="295" y="0"/>
                  </a:lnTo>
                  <a:lnTo>
                    <a:pt x="496" y="109"/>
                  </a:lnTo>
                  <a:lnTo>
                    <a:pt x="227" y="417"/>
                  </a:lnTo>
                  <a:lnTo>
                    <a:pt x="253" y="438"/>
                  </a:lnTo>
                  <a:lnTo>
                    <a:pt x="473" y="192"/>
                  </a:lnTo>
                  <a:lnTo>
                    <a:pt x="496" y="185"/>
                  </a:lnTo>
                  <a:lnTo>
                    <a:pt x="496" y="341"/>
                  </a:lnTo>
                  <a:lnTo>
                    <a:pt x="75" y="585"/>
                  </a:lnTo>
                  <a:lnTo>
                    <a:pt x="0" y="291"/>
                  </a:lnTo>
                  <a:lnTo>
                    <a:pt x="151" y="268"/>
                  </a:lnTo>
                  <a:lnTo>
                    <a:pt x="73" y="123"/>
                  </a:lnTo>
                  <a:lnTo>
                    <a:pt x="210" y="0"/>
                  </a:lnTo>
                  <a:close/>
                </a:path>
              </a:pathLst>
            </a:custGeom>
            <a:solidFill>
              <a:srgbClr val="3C19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7"/>
            <p:cNvSpPr/>
            <p:nvPr/>
          </p:nvSpPr>
          <p:spPr bwMode="auto">
            <a:xfrm>
              <a:off x="2126" y="2278"/>
              <a:ext cx="496" cy="856"/>
            </a:xfrm>
            <a:custGeom>
              <a:avLst/>
              <a:gdLst>
                <a:gd name="T0" fmla="*/ 409 w 496"/>
                <a:gd name="T1" fmla="*/ 0 h 856"/>
                <a:gd name="T2" fmla="*/ 347 w 496"/>
                <a:gd name="T3" fmla="*/ 159 h 856"/>
                <a:gd name="T4" fmla="*/ 0 w 496"/>
                <a:gd name="T5" fmla="*/ 280 h 856"/>
                <a:gd name="T6" fmla="*/ 89 w 496"/>
                <a:gd name="T7" fmla="*/ 569 h 856"/>
                <a:gd name="T8" fmla="*/ 203 w 496"/>
                <a:gd name="T9" fmla="*/ 491 h 856"/>
                <a:gd name="T10" fmla="*/ 106 w 496"/>
                <a:gd name="T11" fmla="*/ 740 h 856"/>
                <a:gd name="T12" fmla="*/ 423 w 496"/>
                <a:gd name="T13" fmla="*/ 856 h 856"/>
                <a:gd name="T14" fmla="*/ 409 w 496"/>
                <a:gd name="T15" fmla="*/ 323 h 856"/>
                <a:gd name="T16" fmla="*/ 496 w 496"/>
                <a:gd name="T17" fmla="*/ 275 h 856"/>
                <a:gd name="T18" fmla="*/ 496 w 496"/>
                <a:gd name="T19" fmla="*/ 126 h 856"/>
                <a:gd name="T20" fmla="*/ 416 w 496"/>
                <a:gd name="T21" fmla="*/ 145 h 856"/>
                <a:gd name="T22" fmla="*/ 409 w 496"/>
                <a:gd name="T23" fmla="*/ 0 h 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96" h="856">
                  <a:moveTo>
                    <a:pt x="409" y="0"/>
                  </a:moveTo>
                  <a:lnTo>
                    <a:pt x="347" y="159"/>
                  </a:lnTo>
                  <a:lnTo>
                    <a:pt x="0" y="280"/>
                  </a:lnTo>
                  <a:lnTo>
                    <a:pt x="89" y="569"/>
                  </a:lnTo>
                  <a:lnTo>
                    <a:pt x="203" y="491"/>
                  </a:lnTo>
                  <a:lnTo>
                    <a:pt x="106" y="740"/>
                  </a:lnTo>
                  <a:lnTo>
                    <a:pt x="423" y="856"/>
                  </a:lnTo>
                  <a:lnTo>
                    <a:pt x="409" y="323"/>
                  </a:lnTo>
                  <a:lnTo>
                    <a:pt x="496" y="275"/>
                  </a:lnTo>
                  <a:lnTo>
                    <a:pt x="496" y="126"/>
                  </a:lnTo>
                  <a:lnTo>
                    <a:pt x="416" y="145"/>
                  </a:lnTo>
                  <a:lnTo>
                    <a:pt x="409" y="0"/>
                  </a:lnTo>
                  <a:close/>
                </a:path>
              </a:pathLst>
            </a:custGeom>
            <a:solidFill>
              <a:srgbClr val="9604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8"/>
            <p:cNvSpPr/>
            <p:nvPr/>
          </p:nvSpPr>
          <p:spPr bwMode="auto">
            <a:xfrm>
              <a:off x="1934" y="2731"/>
              <a:ext cx="227" cy="382"/>
            </a:xfrm>
            <a:custGeom>
              <a:avLst/>
              <a:gdLst>
                <a:gd name="T0" fmla="*/ 0 w 227"/>
                <a:gd name="T1" fmla="*/ 327 h 382"/>
                <a:gd name="T2" fmla="*/ 222 w 227"/>
                <a:gd name="T3" fmla="*/ 382 h 382"/>
                <a:gd name="T4" fmla="*/ 227 w 227"/>
                <a:gd name="T5" fmla="*/ 0 h 382"/>
                <a:gd name="T6" fmla="*/ 0 w 227"/>
                <a:gd name="T7" fmla="*/ 327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7" h="382">
                  <a:moveTo>
                    <a:pt x="0" y="327"/>
                  </a:moveTo>
                  <a:lnTo>
                    <a:pt x="222" y="382"/>
                  </a:lnTo>
                  <a:lnTo>
                    <a:pt x="227" y="0"/>
                  </a:lnTo>
                  <a:lnTo>
                    <a:pt x="0" y="327"/>
                  </a:lnTo>
                  <a:close/>
                </a:path>
              </a:pathLst>
            </a:custGeom>
            <a:solidFill>
              <a:srgbClr val="9604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9"/>
            <p:cNvSpPr/>
            <p:nvPr/>
          </p:nvSpPr>
          <p:spPr bwMode="auto">
            <a:xfrm>
              <a:off x="2601" y="2681"/>
              <a:ext cx="294" cy="346"/>
            </a:xfrm>
            <a:custGeom>
              <a:avLst/>
              <a:gdLst>
                <a:gd name="T0" fmla="*/ 0 w 294"/>
                <a:gd name="T1" fmla="*/ 0 h 346"/>
                <a:gd name="T2" fmla="*/ 47 w 294"/>
                <a:gd name="T3" fmla="*/ 346 h 346"/>
                <a:gd name="T4" fmla="*/ 294 w 294"/>
                <a:gd name="T5" fmla="*/ 74 h 346"/>
                <a:gd name="T6" fmla="*/ 0 w 294"/>
                <a:gd name="T7" fmla="*/ 0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4" h="346">
                  <a:moveTo>
                    <a:pt x="0" y="0"/>
                  </a:moveTo>
                  <a:lnTo>
                    <a:pt x="47" y="346"/>
                  </a:lnTo>
                  <a:lnTo>
                    <a:pt x="294" y="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604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10"/>
            <p:cNvSpPr/>
            <p:nvPr/>
          </p:nvSpPr>
          <p:spPr bwMode="auto">
            <a:xfrm>
              <a:off x="2637" y="1650"/>
              <a:ext cx="454" cy="996"/>
            </a:xfrm>
            <a:custGeom>
              <a:avLst/>
              <a:gdLst>
                <a:gd name="T0" fmla="*/ 30 w 454"/>
                <a:gd name="T1" fmla="*/ 0 h 996"/>
                <a:gd name="T2" fmla="*/ 0 w 454"/>
                <a:gd name="T3" fmla="*/ 996 h 996"/>
                <a:gd name="T4" fmla="*/ 194 w 454"/>
                <a:gd name="T5" fmla="*/ 830 h 996"/>
                <a:gd name="T6" fmla="*/ 163 w 454"/>
                <a:gd name="T7" fmla="*/ 586 h 996"/>
                <a:gd name="T8" fmla="*/ 272 w 454"/>
                <a:gd name="T9" fmla="*/ 546 h 996"/>
                <a:gd name="T10" fmla="*/ 303 w 454"/>
                <a:gd name="T11" fmla="*/ 861 h 996"/>
                <a:gd name="T12" fmla="*/ 355 w 454"/>
                <a:gd name="T13" fmla="*/ 839 h 996"/>
                <a:gd name="T14" fmla="*/ 454 w 454"/>
                <a:gd name="T15" fmla="*/ 517 h 996"/>
                <a:gd name="T16" fmla="*/ 151 w 454"/>
                <a:gd name="T17" fmla="*/ 391 h 996"/>
                <a:gd name="T18" fmla="*/ 142 w 454"/>
                <a:gd name="T19" fmla="*/ 290 h 996"/>
                <a:gd name="T20" fmla="*/ 314 w 454"/>
                <a:gd name="T21" fmla="*/ 214 h 996"/>
                <a:gd name="T22" fmla="*/ 366 w 454"/>
                <a:gd name="T23" fmla="*/ 214 h 996"/>
                <a:gd name="T24" fmla="*/ 395 w 454"/>
                <a:gd name="T25" fmla="*/ 150 h 996"/>
                <a:gd name="T26" fmla="*/ 30 w 454"/>
                <a:gd name="T27" fmla="*/ 0 h 9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4" h="996">
                  <a:moveTo>
                    <a:pt x="30" y="0"/>
                  </a:moveTo>
                  <a:lnTo>
                    <a:pt x="0" y="996"/>
                  </a:lnTo>
                  <a:lnTo>
                    <a:pt x="194" y="830"/>
                  </a:lnTo>
                  <a:lnTo>
                    <a:pt x="163" y="586"/>
                  </a:lnTo>
                  <a:lnTo>
                    <a:pt x="272" y="546"/>
                  </a:lnTo>
                  <a:lnTo>
                    <a:pt x="303" y="861"/>
                  </a:lnTo>
                  <a:lnTo>
                    <a:pt x="355" y="839"/>
                  </a:lnTo>
                  <a:lnTo>
                    <a:pt x="454" y="517"/>
                  </a:lnTo>
                  <a:lnTo>
                    <a:pt x="151" y="391"/>
                  </a:lnTo>
                  <a:lnTo>
                    <a:pt x="142" y="290"/>
                  </a:lnTo>
                  <a:lnTo>
                    <a:pt x="314" y="214"/>
                  </a:lnTo>
                  <a:lnTo>
                    <a:pt x="366" y="214"/>
                  </a:lnTo>
                  <a:lnTo>
                    <a:pt x="395" y="15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3C19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11"/>
            <p:cNvSpPr/>
            <p:nvPr/>
          </p:nvSpPr>
          <p:spPr bwMode="auto">
            <a:xfrm>
              <a:off x="2994" y="1527"/>
              <a:ext cx="871" cy="503"/>
            </a:xfrm>
            <a:custGeom>
              <a:avLst/>
              <a:gdLst>
                <a:gd name="T0" fmla="*/ 263 w 871"/>
                <a:gd name="T1" fmla="*/ 0 h 503"/>
                <a:gd name="T2" fmla="*/ 0 w 871"/>
                <a:gd name="T3" fmla="*/ 453 h 503"/>
                <a:gd name="T4" fmla="*/ 334 w 871"/>
                <a:gd name="T5" fmla="*/ 484 h 503"/>
                <a:gd name="T6" fmla="*/ 334 w 871"/>
                <a:gd name="T7" fmla="*/ 422 h 503"/>
                <a:gd name="T8" fmla="*/ 582 w 871"/>
                <a:gd name="T9" fmla="*/ 503 h 503"/>
                <a:gd name="T10" fmla="*/ 840 w 871"/>
                <a:gd name="T11" fmla="*/ 503 h 503"/>
                <a:gd name="T12" fmla="*/ 871 w 871"/>
                <a:gd name="T13" fmla="*/ 477 h 503"/>
                <a:gd name="T14" fmla="*/ 871 w 871"/>
                <a:gd name="T15" fmla="*/ 439 h 503"/>
                <a:gd name="T16" fmla="*/ 260 w 871"/>
                <a:gd name="T17" fmla="*/ 292 h 503"/>
                <a:gd name="T18" fmla="*/ 263 w 871"/>
                <a:gd name="T19" fmla="*/ 0 h 5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71" h="503">
                  <a:moveTo>
                    <a:pt x="263" y="0"/>
                  </a:moveTo>
                  <a:lnTo>
                    <a:pt x="0" y="453"/>
                  </a:lnTo>
                  <a:lnTo>
                    <a:pt x="334" y="484"/>
                  </a:lnTo>
                  <a:lnTo>
                    <a:pt x="334" y="422"/>
                  </a:lnTo>
                  <a:lnTo>
                    <a:pt x="582" y="503"/>
                  </a:lnTo>
                  <a:lnTo>
                    <a:pt x="840" y="503"/>
                  </a:lnTo>
                  <a:lnTo>
                    <a:pt x="871" y="477"/>
                  </a:lnTo>
                  <a:lnTo>
                    <a:pt x="871" y="439"/>
                  </a:lnTo>
                  <a:lnTo>
                    <a:pt x="260" y="292"/>
                  </a:lnTo>
                  <a:lnTo>
                    <a:pt x="263" y="0"/>
                  </a:lnTo>
                  <a:close/>
                </a:path>
              </a:pathLst>
            </a:custGeom>
            <a:solidFill>
              <a:srgbClr val="3C19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12"/>
            <p:cNvSpPr/>
            <p:nvPr/>
          </p:nvSpPr>
          <p:spPr bwMode="auto">
            <a:xfrm>
              <a:off x="2864" y="2004"/>
              <a:ext cx="961" cy="850"/>
            </a:xfrm>
            <a:custGeom>
              <a:avLst/>
              <a:gdLst>
                <a:gd name="T0" fmla="*/ 89 w 406"/>
                <a:gd name="T1" fmla="*/ 21 h 359"/>
                <a:gd name="T2" fmla="*/ 89 w 406"/>
                <a:gd name="T3" fmla="*/ 45 h 359"/>
                <a:gd name="T4" fmla="*/ 117 w 406"/>
                <a:gd name="T5" fmla="*/ 61 h 359"/>
                <a:gd name="T6" fmla="*/ 96 w 406"/>
                <a:gd name="T7" fmla="*/ 116 h 359"/>
                <a:gd name="T8" fmla="*/ 103 w 406"/>
                <a:gd name="T9" fmla="*/ 188 h 359"/>
                <a:gd name="T10" fmla="*/ 154 w 406"/>
                <a:gd name="T11" fmla="*/ 105 h 359"/>
                <a:gd name="T12" fmla="*/ 202 w 406"/>
                <a:gd name="T13" fmla="*/ 105 h 359"/>
                <a:gd name="T14" fmla="*/ 193 w 406"/>
                <a:gd name="T15" fmla="*/ 210 h 359"/>
                <a:gd name="T16" fmla="*/ 0 w 406"/>
                <a:gd name="T17" fmla="*/ 239 h 359"/>
                <a:gd name="T18" fmla="*/ 19 w 406"/>
                <a:gd name="T19" fmla="*/ 286 h 359"/>
                <a:gd name="T20" fmla="*/ 187 w 406"/>
                <a:gd name="T21" fmla="*/ 286 h 359"/>
                <a:gd name="T22" fmla="*/ 184 w 406"/>
                <a:gd name="T23" fmla="*/ 359 h 359"/>
                <a:gd name="T24" fmla="*/ 252 w 406"/>
                <a:gd name="T25" fmla="*/ 350 h 359"/>
                <a:gd name="T26" fmla="*/ 259 w 406"/>
                <a:gd name="T27" fmla="*/ 286 h 359"/>
                <a:gd name="T28" fmla="*/ 375 w 406"/>
                <a:gd name="T29" fmla="*/ 297 h 359"/>
                <a:gd name="T30" fmla="*/ 403 w 406"/>
                <a:gd name="T31" fmla="*/ 190 h 359"/>
                <a:gd name="T32" fmla="*/ 281 w 406"/>
                <a:gd name="T33" fmla="*/ 204 h 359"/>
                <a:gd name="T34" fmla="*/ 290 w 406"/>
                <a:gd name="T35" fmla="*/ 116 h 359"/>
                <a:gd name="T36" fmla="*/ 353 w 406"/>
                <a:gd name="T37" fmla="*/ 125 h 359"/>
                <a:gd name="T38" fmla="*/ 367 w 406"/>
                <a:gd name="T39" fmla="*/ 45 h 359"/>
                <a:gd name="T40" fmla="*/ 300 w 406"/>
                <a:gd name="T41" fmla="*/ 52 h 359"/>
                <a:gd name="T42" fmla="*/ 309 w 406"/>
                <a:gd name="T43" fmla="*/ 29 h 359"/>
                <a:gd name="T44" fmla="*/ 209 w 406"/>
                <a:gd name="T45" fmla="*/ 0 h 359"/>
                <a:gd name="T46" fmla="*/ 202 w 406"/>
                <a:gd name="T47" fmla="*/ 39 h 359"/>
                <a:gd name="T48" fmla="*/ 89 w 406"/>
                <a:gd name="T49" fmla="*/ 21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06" h="359">
                  <a:moveTo>
                    <a:pt x="89" y="21"/>
                  </a:moveTo>
                  <a:cubicBezTo>
                    <a:pt x="89" y="45"/>
                    <a:pt x="89" y="45"/>
                    <a:pt x="89" y="45"/>
                  </a:cubicBezTo>
                  <a:cubicBezTo>
                    <a:pt x="117" y="61"/>
                    <a:pt x="117" y="61"/>
                    <a:pt x="117" y="61"/>
                  </a:cubicBezTo>
                  <a:cubicBezTo>
                    <a:pt x="96" y="116"/>
                    <a:pt x="96" y="116"/>
                    <a:pt x="96" y="116"/>
                  </a:cubicBezTo>
                  <a:cubicBezTo>
                    <a:pt x="103" y="188"/>
                    <a:pt x="103" y="188"/>
                    <a:pt x="103" y="188"/>
                  </a:cubicBezTo>
                  <a:cubicBezTo>
                    <a:pt x="154" y="105"/>
                    <a:pt x="154" y="105"/>
                    <a:pt x="154" y="105"/>
                  </a:cubicBezTo>
                  <a:cubicBezTo>
                    <a:pt x="202" y="105"/>
                    <a:pt x="202" y="105"/>
                    <a:pt x="202" y="105"/>
                  </a:cubicBezTo>
                  <a:cubicBezTo>
                    <a:pt x="193" y="210"/>
                    <a:pt x="193" y="210"/>
                    <a:pt x="193" y="210"/>
                  </a:cubicBezTo>
                  <a:cubicBezTo>
                    <a:pt x="0" y="239"/>
                    <a:pt x="0" y="239"/>
                    <a:pt x="0" y="239"/>
                  </a:cubicBezTo>
                  <a:cubicBezTo>
                    <a:pt x="19" y="286"/>
                    <a:pt x="19" y="286"/>
                    <a:pt x="19" y="286"/>
                  </a:cubicBezTo>
                  <a:cubicBezTo>
                    <a:pt x="187" y="286"/>
                    <a:pt x="187" y="286"/>
                    <a:pt x="187" y="286"/>
                  </a:cubicBezTo>
                  <a:cubicBezTo>
                    <a:pt x="184" y="359"/>
                    <a:pt x="184" y="359"/>
                    <a:pt x="184" y="359"/>
                  </a:cubicBezTo>
                  <a:cubicBezTo>
                    <a:pt x="252" y="350"/>
                    <a:pt x="252" y="350"/>
                    <a:pt x="252" y="350"/>
                  </a:cubicBezTo>
                  <a:cubicBezTo>
                    <a:pt x="259" y="286"/>
                    <a:pt x="259" y="286"/>
                    <a:pt x="259" y="286"/>
                  </a:cubicBezTo>
                  <a:cubicBezTo>
                    <a:pt x="375" y="297"/>
                    <a:pt x="375" y="297"/>
                    <a:pt x="375" y="297"/>
                  </a:cubicBezTo>
                  <a:cubicBezTo>
                    <a:pt x="375" y="297"/>
                    <a:pt x="406" y="189"/>
                    <a:pt x="403" y="190"/>
                  </a:cubicBezTo>
                  <a:cubicBezTo>
                    <a:pt x="401" y="191"/>
                    <a:pt x="281" y="204"/>
                    <a:pt x="281" y="204"/>
                  </a:cubicBezTo>
                  <a:cubicBezTo>
                    <a:pt x="290" y="116"/>
                    <a:pt x="290" y="116"/>
                    <a:pt x="290" y="116"/>
                  </a:cubicBezTo>
                  <a:cubicBezTo>
                    <a:pt x="353" y="125"/>
                    <a:pt x="353" y="125"/>
                    <a:pt x="353" y="125"/>
                  </a:cubicBezTo>
                  <a:cubicBezTo>
                    <a:pt x="367" y="45"/>
                    <a:pt x="367" y="45"/>
                    <a:pt x="367" y="45"/>
                  </a:cubicBezTo>
                  <a:cubicBezTo>
                    <a:pt x="300" y="52"/>
                    <a:pt x="300" y="52"/>
                    <a:pt x="300" y="52"/>
                  </a:cubicBezTo>
                  <a:cubicBezTo>
                    <a:pt x="309" y="29"/>
                    <a:pt x="309" y="29"/>
                    <a:pt x="309" y="29"/>
                  </a:cubicBezTo>
                  <a:cubicBezTo>
                    <a:pt x="209" y="0"/>
                    <a:pt x="209" y="0"/>
                    <a:pt x="209" y="0"/>
                  </a:cubicBezTo>
                  <a:cubicBezTo>
                    <a:pt x="202" y="39"/>
                    <a:pt x="202" y="39"/>
                    <a:pt x="202" y="39"/>
                  </a:cubicBezTo>
                  <a:lnTo>
                    <a:pt x="89" y="21"/>
                  </a:lnTo>
                  <a:close/>
                </a:path>
              </a:pathLst>
            </a:custGeom>
            <a:solidFill>
              <a:srgbClr val="3C19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13"/>
            <p:cNvSpPr>
              <a:spLocks noEditPoints="1"/>
            </p:cNvSpPr>
            <p:nvPr/>
          </p:nvSpPr>
          <p:spPr bwMode="auto">
            <a:xfrm>
              <a:off x="3768" y="1627"/>
              <a:ext cx="1098" cy="1154"/>
            </a:xfrm>
            <a:custGeom>
              <a:avLst/>
              <a:gdLst>
                <a:gd name="T0" fmla="*/ 906 w 1098"/>
                <a:gd name="T1" fmla="*/ 628 h 1154"/>
                <a:gd name="T2" fmla="*/ 882 w 1098"/>
                <a:gd name="T3" fmla="*/ 628 h 1154"/>
                <a:gd name="T4" fmla="*/ 840 w 1098"/>
                <a:gd name="T5" fmla="*/ 502 h 1154"/>
                <a:gd name="T6" fmla="*/ 686 w 1098"/>
                <a:gd name="T7" fmla="*/ 521 h 1154"/>
                <a:gd name="T8" fmla="*/ 724 w 1098"/>
                <a:gd name="T9" fmla="*/ 417 h 1154"/>
                <a:gd name="T10" fmla="*/ 847 w 1098"/>
                <a:gd name="T11" fmla="*/ 403 h 1154"/>
                <a:gd name="T12" fmla="*/ 904 w 1098"/>
                <a:gd name="T13" fmla="*/ 566 h 1154"/>
                <a:gd name="T14" fmla="*/ 1098 w 1098"/>
                <a:gd name="T15" fmla="*/ 140 h 1154"/>
                <a:gd name="T16" fmla="*/ 804 w 1098"/>
                <a:gd name="T17" fmla="*/ 234 h 1154"/>
                <a:gd name="T18" fmla="*/ 897 w 1098"/>
                <a:gd name="T19" fmla="*/ 0 h 1154"/>
                <a:gd name="T20" fmla="*/ 572 w 1098"/>
                <a:gd name="T21" fmla="*/ 57 h 1154"/>
                <a:gd name="T22" fmla="*/ 527 w 1098"/>
                <a:gd name="T23" fmla="*/ 310 h 1154"/>
                <a:gd name="T24" fmla="*/ 385 w 1098"/>
                <a:gd name="T25" fmla="*/ 327 h 1154"/>
                <a:gd name="T26" fmla="*/ 409 w 1098"/>
                <a:gd name="T27" fmla="*/ 433 h 1154"/>
                <a:gd name="T28" fmla="*/ 329 w 1098"/>
                <a:gd name="T29" fmla="*/ 433 h 1154"/>
                <a:gd name="T30" fmla="*/ 348 w 1098"/>
                <a:gd name="T31" fmla="*/ 211 h 1154"/>
                <a:gd name="T32" fmla="*/ 189 w 1098"/>
                <a:gd name="T33" fmla="*/ 140 h 1154"/>
                <a:gd name="T34" fmla="*/ 161 w 1098"/>
                <a:gd name="T35" fmla="*/ 403 h 1154"/>
                <a:gd name="T36" fmla="*/ 97 w 1098"/>
                <a:gd name="T37" fmla="*/ 386 h 1154"/>
                <a:gd name="T38" fmla="*/ 0 w 1098"/>
                <a:gd name="T39" fmla="*/ 725 h 1154"/>
                <a:gd name="T40" fmla="*/ 146 w 1098"/>
                <a:gd name="T41" fmla="*/ 656 h 1154"/>
                <a:gd name="T42" fmla="*/ 75 w 1098"/>
                <a:gd name="T43" fmla="*/ 1104 h 1154"/>
                <a:gd name="T44" fmla="*/ 286 w 1098"/>
                <a:gd name="T45" fmla="*/ 1073 h 1154"/>
                <a:gd name="T46" fmla="*/ 312 w 1098"/>
                <a:gd name="T47" fmla="*/ 651 h 1154"/>
                <a:gd name="T48" fmla="*/ 445 w 1098"/>
                <a:gd name="T49" fmla="*/ 675 h 1154"/>
                <a:gd name="T50" fmla="*/ 336 w 1098"/>
                <a:gd name="T51" fmla="*/ 1154 h 1154"/>
                <a:gd name="T52" fmla="*/ 591 w 1098"/>
                <a:gd name="T53" fmla="*/ 708 h 1154"/>
                <a:gd name="T54" fmla="*/ 1024 w 1098"/>
                <a:gd name="T55" fmla="*/ 827 h 1154"/>
                <a:gd name="T56" fmla="*/ 1065 w 1098"/>
                <a:gd name="T57" fmla="*/ 488 h 1154"/>
                <a:gd name="T58" fmla="*/ 979 w 1098"/>
                <a:gd name="T59" fmla="*/ 490 h 1154"/>
                <a:gd name="T60" fmla="*/ 906 w 1098"/>
                <a:gd name="T61" fmla="*/ 628 h 1154"/>
                <a:gd name="T62" fmla="*/ 494 w 1098"/>
                <a:gd name="T63" fmla="*/ 540 h 1154"/>
                <a:gd name="T64" fmla="*/ 468 w 1098"/>
                <a:gd name="T65" fmla="*/ 554 h 1154"/>
                <a:gd name="T66" fmla="*/ 319 w 1098"/>
                <a:gd name="T67" fmla="*/ 554 h 1154"/>
                <a:gd name="T68" fmla="*/ 319 w 1098"/>
                <a:gd name="T69" fmla="*/ 521 h 1154"/>
                <a:gd name="T70" fmla="*/ 442 w 1098"/>
                <a:gd name="T71" fmla="*/ 433 h 1154"/>
                <a:gd name="T72" fmla="*/ 494 w 1098"/>
                <a:gd name="T73" fmla="*/ 433 h 1154"/>
                <a:gd name="T74" fmla="*/ 494 w 1098"/>
                <a:gd name="T75" fmla="*/ 540 h 1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098" h="1154">
                  <a:moveTo>
                    <a:pt x="906" y="628"/>
                  </a:moveTo>
                  <a:lnTo>
                    <a:pt x="882" y="628"/>
                  </a:lnTo>
                  <a:lnTo>
                    <a:pt x="840" y="502"/>
                  </a:lnTo>
                  <a:lnTo>
                    <a:pt x="686" y="521"/>
                  </a:lnTo>
                  <a:lnTo>
                    <a:pt x="724" y="417"/>
                  </a:lnTo>
                  <a:lnTo>
                    <a:pt x="847" y="403"/>
                  </a:lnTo>
                  <a:lnTo>
                    <a:pt x="904" y="566"/>
                  </a:lnTo>
                  <a:lnTo>
                    <a:pt x="1098" y="140"/>
                  </a:lnTo>
                  <a:lnTo>
                    <a:pt x="804" y="234"/>
                  </a:lnTo>
                  <a:lnTo>
                    <a:pt x="897" y="0"/>
                  </a:lnTo>
                  <a:lnTo>
                    <a:pt x="572" y="57"/>
                  </a:lnTo>
                  <a:lnTo>
                    <a:pt x="527" y="310"/>
                  </a:lnTo>
                  <a:lnTo>
                    <a:pt x="385" y="327"/>
                  </a:lnTo>
                  <a:lnTo>
                    <a:pt x="409" y="433"/>
                  </a:lnTo>
                  <a:lnTo>
                    <a:pt x="329" y="433"/>
                  </a:lnTo>
                  <a:lnTo>
                    <a:pt x="348" y="211"/>
                  </a:lnTo>
                  <a:lnTo>
                    <a:pt x="189" y="140"/>
                  </a:lnTo>
                  <a:lnTo>
                    <a:pt x="161" y="403"/>
                  </a:lnTo>
                  <a:lnTo>
                    <a:pt x="97" y="386"/>
                  </a:lnTo>
                  <a:lnTo>
                    <a:pt x="0" y="725"/>
                  </a:lnTo>
                  <a:lnTo>
                    <a:pt x="146" y="656"/>
                  </a:lnTo>
                  <a:lnTo>
                    <a:pt x="75" y="1104"/>
                  </a:lnTo>
                  <a:lnTo>
                    <a:pt x="286" y="1073"/>
                  </a:lnTo>
                  <a:lnTo>
                    <a:pt x="312" y="651"/>
                  </a:lnTo>
                  <a:lnTo>
                    <a:pt x="445" y="675"/>
                  </a:lnTo>
                  <a:lnTo>
                    <a:pt x="336" y="1154"/>
                  </a:lnTo>
                  <a:lnTo>
                    <a:pt x="591" y="708"/>
                  </a:lnTo>
                  <a:lnTo>
                    <a:pt x="1024" y="827"/>
                  </a:lnTo>
                  <a:lnTo>
                    <a:pt x="1065" y="488"/>
                  </a:lnTo>
                  <a:lnTo>
                    <a:pt x="979" y="490"/>
                  </a:lnTo>
                  <a:lnTo>
                    <a:pt x="906" y="628"/>
                  </a:lnTo>
                  <a:close/>
                  <a:moveTo>
                    <a:pt x="494" y="540"/>
                  </a:moveTo>
                  <a:lnTo>
                    <a:pt x="468" y="554"/>
                  </a:lnTo>
                  <a:lnTo>
                    <a:pt x="319" y="554"/>
                  </a:lnTo>
                  <a:lnTo>
                    <a:pt x="319" y="521"/>
                  </a:lnTo>
                  <a:lnTo>
                    <a:pt x="442" y="433"/>
                  </a:lnTo>
                  <a:lnTo>
                    <a:pt x="494" y="433"/>
                  </a:lnTo>
                  <a:lnTo>
                    <a:pt x="494" y="540"/>
                  </a:lnTo>
                  <a:close/>
                </a:path>
              </a:pathLst>
            </a:custGeom>
            <a:solidFill>
              <a:srgbClr val="3C19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14"/>
            <p:cNvSpPr/>
            <p:nvPr/>
          </p:nvSpPr>
          <p:spPr bwMode="auto">
            <a:xfrm>
              <a:off x="4364" y="2390"/>
              <a:ext cx="369" cy="422"/>
            </a:xfrm>
            <a:custGeom>
              <a:avLst/>
              <a:gdLst>
                <a:gd name="T0" fmla="*/ 0 w 369"/>
                <a:gd name="T1" fmla="*/ 0 h 422"/>
                <a:gd name="T2" fmla="*/ 135 w 369"/>
                <a:gd name="T3" fmla="*/ 422 h 422"/>
                <a:gd name="T4" fmla="*/ 369 w 369"/>
                <a:gd name="T5" fmla="*/ 168 h 422"/>
                <a:gd name="T6" fmla="*/ 0 w 369"/>
                <a:gd name="T7" fmla="*/ 0 h 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9" h="422">
                  <a:moveTo>
                    <a:pt x="0" y="0"/>
                  </a:moveTo>
                  <a:lnTo>
                    <a:pt x="135" y="422"/>
                  </a:lnTo>
                  <a:lnTo>
                    <a:pt x="369" y="1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604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15"/>
            <p:cNvSpPr/>
            <p:nvPr/>
          </p:nvSpPr>
          <p:spPr bwMode="auto">
            <a:xfrm>
              <a:off x="4882" y="1233"/>
              <a:ext cx="713" cy="1875"/>
            </a:xfrm>
            <a:custGeom>
              <a:avLst/>
              <a:gdLst>
                <a:gd name="T0" fmla="*/ 635 w 713"/>
                <a:gd name="T1" fmla="*/ 0 h 1875"/>
                <a:gd name="T2" fmla="*/ 713 w 713"/>
                <a:gd name="T3" fmla="*/ 294 h 1875"/>
                <a:gd name="T4" fmla="*/ 251 w 713"/>
                <a:gd name="T5" fmla="*/ 432 h 1875"/>
                <a:gd name="T6" fmla="*/ 157 w 713"/>
                <a:gd name="T7" fmla="*/ 747 h 1875"/>
                <a:gd name="T8" fmla="*/ 275 w 713"/>
                <a:gd name="T9" fmla="*/ 726 h 1875"/>
                <a:gd name="T10" fmla="*/ 261 w 713"/>
                <a:gd name="T11" fmla="*/ 586 h 1875"/>
                <a:gd name="T12" fmla="*/ 547 w 713"/>
                <a:gd name="T13" fmla="*/ 557 h 1875"/>
                <a:gd name="T14" fmla="*/ 545 w 713"/>
                <a:gd name="T15" fmla="*/ 695 h 1875"/>
                <a:gd name="T16" fmla="*/ 713 w 713"/>
                <a:gd name="T17" fmla="*/ 676 h 1875"/>
                <a:gd name="T18" fmla="*/ 713 w 713"/>
                <a:gd name="T19" fmla="*/ 1171 h 1875"/>
                <a:gd name="T20" fmla="*/ 559 w 713"/>
                <a:gd name="T21" fmla="*/ 1138 h 1875"/>
                <a:gd name="T22" fmla="*/ 559 w 713"/>
                <a:gd name="T23" fmla="*/ 1197 h 1875"/>
                <a:gd name="T24" fmla="*/ 471 w 713"/>
                <a:gd name="T25" fmla="*/ 1171 h 1875"/>
                <a:gd name="T26" fmla="*/ 471 w 713"/>
                <a:gd name="T27" fmla="*/ 1197 h 1875"/>
                <a:gd name="T28" fmla="*/ 559 w 713"/>
                <a:gd name="T29" fmla="*/ 1368 h 1875"/>
                <a:gd name="T30" fmla="*/ 559 w 713"/>
                <a:gd name="T31" fmla="*/ 1875 h 1875"/>
                <a:gd name="T32" fmla="*/ 157 w 713"/>
                <a:gd name="T33" fmla="*/ 1605 h 1875"/>
                <a:gd name="T34" fmla="*/ 303 w 713"/>
                <a:gd name="T35" fmla="*/ 1493 h 1875"/>
                <a:gd name="T36" fmla="*/ 287 w 713"/>
                <a:gd name="T37" fmla="*/ 1095 h 1875"/>
                <a:gd name="T38" fmla="*/ 41 w 713"/>
                <a:gd name="T39" fmla="*/ 1045 h 1875"/>
                <a:gd name="T40" fmla="*/ 0 w 713"/>
                <a:gd name="T41" fmla="*/ 363 h 1875"/>
                <a:gd name="T42" fmla="*/ 635 w 713"/>
                <a:gd name="T43" fmla="*/ 0 h 18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13" h="1875">
                  <a:moveTo>
                    <a:pt x="635" y="0"/>
                  </a:moveTo>
                  <a:lnTo>
                    <a:pt x="713" y="294"/>
                  </a:lnTo>
                  <a:lnTo>
                    <a:pt x="251" y="432"/>
                  </a:lnTo>
                  <a:lnTo>
                    <a:pt x="157" y="747"/>
                  </a:lnTo>
                  <a:lnTo>
                    <a:pt x="275" y="726"/>
                  </a:lnTo>
                  <a:lnTo>
                    <a:pt x="261" y="586"/>
                  </a:lnTo>
                  <a:lnTo>
                    <a:pt x="547" y="557"/>
                  </a:lnTo>
                  <a:lnTo>
                    <a:pt x="545" y="695"/>
                  </a:lnTo>
                  <a:lnTo>
                    <a:pt x="713" y="676"/>
                  </a:lnTo>
                  <a:lnTo>
                    <a:pt x="713" y="1171"/>
                  </a:lnTo>
                  <a:lnTo>
                    <a:pt x="559" y="1138"/>
                  </a:lnTo>
                  <a:lnTo>
                    <a:pt x="559" y="1197"/>
                  </a:lnTo>
                  <a:lnTo>
                    <a:pt x="471" y="1171"/>
                  </a:lnTo>
                  <a:lnTo>
                    <a:pt x="471" y="1197"/>
                  </a:lnTo>
                  <a:lnTo>
                    <a:pt x="559" y="1368"/>
                  </a:lnTo>
                  <a:lnTo>
                    <a:pt x="559" y="1875"/>
                  </a:lnTo>
                  <a:lnTo>
                    <a:pt x="157" y="1605"/>
                  </a:lnTo>
                  <a:lnTo>
                    <a:pt x="303" y="1493"/>
                  </a:lnTo>
                  <a:lnTo>
                    <a:pt x="287" y="1095"/>
                  </a:lnTo>
                  <a:lnTo>
                    <a:pt x="41" y="1045"/>
                  </a:lnTo>
                  <a:lnTo>
                    <a:pt x="0" y="363"/>
                  </a:lnTo>
                  <a:lnTo>
                    <a:pt x="635" y="0"/>
                  </a:lnTo>
                  <a:close/>
                </a:path>
              </a:pathLst>
            </a:custGeom>
            <a:solidFill>
              <a:srgbClr val="3C19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16"/>
            <p:cNvSpPr/>
            <p:nvPr/>
          </p:nvSpPr>
          <p:spPr bwMode="auto">
            <a:xfrm>
              <a:off x="4700" y="2354"/>
              <a:ext cx="286" cy="500"/>
            </a:xfrm>
            <a:custGeom>
              <a:avLst/>
              <a:gdLst>
                <a:gd name="T0" fmla="*/ 286 w 286"/>
                <a:gd name="T1" fmla="*/ 0 h 500"/>
                <a:gd name="T2" fmla="*/ 0 w 286"/>
                <a:gd name="T3" fmla="*/ 398 h 500"/>
                <a:gd name="T4" fmla="*/ 225 w 286"/>
                <a:gd name="T5" fmla="*/ 500 h 500"/>
                <a:gd name="T6" fmla="*/ 286 w 286"/>
                <a:gd name="T7" fmla="*/ 0 h 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6" h="500">
                  <a:moveTo>
                    <a:pt x="286" y="0"/>
                  </a:moveTo>
                  <a:lnTo>
                    <a:pt x="0" y="398"/>
                  </a:lnTo>
                  <a:lnTo>
                    <a:pt x="225" y="500"/>
                  </a:lnTo>
                  <a:lnTo>
                    <a:pt x="286" y="0"/>
                  </a:lnTo>
                  <a:close/>
                </a:path>
              </a:pathLst>
            </a:custGeom>
            <a:solidFill>
              <a:srgbClr val="9604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17"/>
            <p:cNvSpPr/>
            <p:nvPr/>
          </p:nvSpPr>
          <p:spPr bwMode="auto">
            <a:xfrm>
              <a:off x="5422" y="2480"/>
              <a:ext cx="397" cy="559"/>
            </a:xfrm>
            <a:custGeom>
              <a:avLst/>
              <a:gdLst>
                <a:gd name="T0" fmla="*/ 0 w 397"/>
                <a:gd name="T1" fmla="*/ 0 h 559"/>
                <a:gd name="T2" fmla="*/ 397 w 397"/>
                <a:gd name="T3" fmla="*/ 78 h 559"/>
                <a:gd name="T4" fmla="*/ 246 w 397"/>
                <a:gd name="T5" fmla="*/ 559 h 559"/>
                <a:gd name="T6" fmla="*/ 0 w 397"/>
                <a:gd name="T7" fmla="*/ 0 h 5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7" h="559">
                  <a:moveTo>
                    <a:pt x="0" y="0"/>
                  </a:moveTo>
                  <a:lnTo>
                    <a:pt x="397" y="78"/>
                  </a:lnTo>
                  <a:lnTo>
                    <a:pt x="246" y="5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C19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18"/>
            <p:cNvSpPr/>
            <p:nvPr/>
          </p:nvSpPr>
          <p:spPr bwMode="auto">
            <a:xfrm>
              <a:off x="1995" y="2191"/>
              <a:ext cx="10" cy="7"/>
            </a:xfrm>
            <a:custGeom>
              <a:avLst/>
              <a:gdLst>
                <a:gd name="T0" fmla="*/ 5 w 10"/>
                <a:gd name="T1" fmla="*/ 7 h 7"/>
                <a:gd name="T2" fmla="*/ 7 w 10"/>
                <a:gd name="T3" fmla="*/ 5 h 7"/>
                <a:gd name="T4" fmla="*/ 7 w 10"/>
                <a:gd name="T5" fmla="*/ 5 h 7"/>
                <a:gd name="T6" fmla="*/ 10 w 10"/>
                <a:gd name="T7" fmla="*/ 5 h 7"/>
                <a:gd name="T8" fmla="*/ 10 w 10"/>
                <a:gd name="T9" fmla="*/ 5 h 7"/>
                <a:gd name="T10" fmla="*/ 10 w 10"/>
                <a:gd name="T11" fmla="*/ 0 h 7"/>
                <a:gd name="T12" fmla="*/ 5 w 10"/>
                <a:gd name="T13" fmla="*/ 0 h 7"/>
                <a:gd name="T14" fmla="*/ 0 w 10"/>
                <a:gd name="T15" fmla="*/ 2 h 7"/>
                <a:gd name="T16" fmla="*/ 0 w 10"/>
                <a:gd name="T17" fmla="*/ 5 h 7"/>
                <a:gd name="T18" fmla="*/ 3 w 10"/>
                <a:gd name="T19" fmla="*/ 7 h 7"/>
                <a:gd name="T20" fmla="*/ 5 w 10"/>
                <a:gd name="T2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" h="7">
                  <a:moveTo>
                    <a:pt x="5" y="7"/>
                  </a:moveTo>
                  <a:lnTo>
                    <a:pt x="7" y="5"/>
                  </a:lnTo>
                  <a:lnTo>
                    <a:pt x="7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0"/>
                  </a:lnTo>
                  <a:lnTo>
                    <a:pt x="5" y="0"/>
                  </a:lnTo>
                  <a:lnTo>
                    <a:pt x="0" y="2"/>
                  </a:lnTo>
                  <a:lnTo>
                    <a:pt x="0" y="5"/>
                  </a:lnTo>
                  <a:lnTo>
                    <a:pt x="3" y="7"/>
                  </a:lnTo>
                  <a:lnTo>
                    <a:pt x="5" y="7"/>
                  </a:lnTo>
                  <a:close/>
                </a:path>
              </a:pathLst>
            </a:custGeom>
            <a:solidFill>
              <a:srgbClr val="E725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19"/>
            <p:cNvSpPr/>
            <p:nvPr/>
          </p:nvSpPr>
          <p:spPr bwMode="auto">
            <a:xfrm>
              <a:off x="1993" y="2207"/>
              <a:ext cx="12" cy="10"/>
            </a:xfrm>
            <a:custGeom>
              <a:avLst/>
              <a:gdLst>
                <a:gd name="T0" fmla="*/ 12 w 12"/>
                <a:gd name="T1" fmla="*/ 3 h 10"/>
                <a:gd name="T2" fmla="*/ 9 w 12"/>
                <a:gd name="T3" fmla="*/ 0 h 10"/>
                <a:gd name="T4" fmla="*/ 7 w 12"/>
                <a:gd name="T5" fmla="*/ 0 h 10"/>
                <a:gd name="T6" fmla="*/ 0 w 12"/>
                <a:gd name="T7" fmla="*/ 10 h 10"/>
                <a:gd name="T8" fmla="*/ 0 w 12"/>
                <a:gd name="T9" fmla="*/ 10 h 10"/>
                <a:gd name="T10" fmla="*/ 12 w 12"/>
                <a:gd name="T11" fmla="*/ 5 h 10"/>
                <a:gd name="T12" fmla="*/ 12 w 12"/>
                <a:gd name="T13" fmla="*/ 3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0">
                  <a:moveTo>
                    <a:pt x="12" y="3"/>
                  </a:moveTo>
                  <a:lnTo>
                    <a:pt x="9" y="0"/>
                  </a:lnTo>
                  <a:lnTo>
                    <a:pt x="7" y="0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12" y="5"/>
                  </a:lnTo>
                  <a:lnTo>
                    <a:pt x="12" y="3"/>
                  </a:lnTo>
                  <a:close/>
                </a:path>
              </a:pathLst>
            </a:custGeom>
            <a:solidFill>
              <a:srgbClr val="E725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20"/>
            <p:cNvSpPr/>
            <p:nvPr/>
          </p:nvSpPr>
          <p:spPr bwMode="auto">
            <a:xfrm>
              <a:off x="2000" y="2181"/>
              <a:ext cx="7" cy="5"/>
            </a:xfrm>
            <a:custGeom>
              <a:avLst/>
              <a:gdLst>
                <a:gd name="T0" fmla="*/ 7 w 7"/>
                <a:gd name="T1" fmla="*/ 5 h 5"/>
                <a:gd name="T2" fmla="*/ 5 w 7"/>
                <a:gd name="T3" fmla="*/ 0 h 5"/>
                <a:gd name="T4" fmla="*/ 5 w 7"/>
                <a:gd name="T5" fmla="*/ 0 h 5"/>
                <a:gd name="T6" fmla="*/ 0 w 7"/>
                <a:gd name="T7" fmla="*/ 5 h 5"/>
                <a:gd name="T8" fmla="*/ 0 w 7"/>
                <a:gd name="T9" fmla="*/ 5 h 5"/>
                <a:gd name="T10" fmla="*/ 7 w 7"/>
                <a:gd name="T11" fmla="*/ 5 h 5"/>
                <a:gd name="T12" fmla="*/ 7 w 7"/>
                <a:gd name="T13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5">
                  <a:moveTo>
                    <a:pt x="7" y="5"/>
                  </a:moveTo>
                  <a:lnTo>
                    <a:pt x="5" y="0"/>
                  </a:lnTo>
                  <a:lnTo>
                    <a:pt x="5" y="0"/>
                  </a:lnTo>
                  <a:lnTo>
                    <a:pt x="0" y="5"/>
                  </a:lnTo>
                  <a:lnTo>
                    <a:pt x="0" y="5"/>
                  </a:lnTo>
                  <a:lnTo>
                    <a:pt x="7" y="5"/>
                  </a:lnTo>
                  <a:lnTo>
                    <a:pt x="7" y="5"/>
                  </a:lnTo>
                  <a:close/>
                </a:path>
              </a:pathLst>
            </a:custGeom>
            <a:solidFill>
              <a:srgbClr val="E725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Freeform 21"/>
            <p:cNvSpPr/>
            <p:nvPr/>
          </p:nvSpPr>
          <p:spPr bwMode="auto">
            <a:xfrm>
              <a:off x="1948" y="2219"/>
              <a:ext cx="7" cy="17"/>
            </a:xfrm>
            <a:custGeom>
              <a:avLst/>
              <a:gdLst>
                <a:gd name="T0" fmla="*/ 3 w 3"/>
                <a:gd name="T1" fmla="*/ 0 h 7"/>
                <a:gd name="T2" fmla="*/ 2 w 3"/>
                <a:gd name="T3" fmla="*/ 0 h 7"/>
                <a:gd name="T4" fmla="*/ 0 w 3"/>
                <a:gd name="T5" fmla="*/ 0 h 7"/>
                <a:gd name="T6" fmla="*/ 1 w 3"/>
                <a:gd name="T7" fmla="*/ 6 h 7"/>
                <a:gd name="T8" fmla="*/ 0 w 3"/>
                <a:gd name="T9" fmla="*/ 6 h 7"/>
                <a:gd name="T10" fmla="*/ 0 w 3"/>
                <a:gd name="T11" fmla="*/ 7 h 7"/>
                <a:gd name="T12" fmla="*/ 1 w 3"/>
                <a:gd name="T13" fmla="*/ 7 h 7"/>
                <a:gd name="T14" fmla="*/ 3 w 3"/>
                <a:gd name="T15" fmla="*/ 3 h 7"/>
                <a:gd name="T16" fmla="*/ 2 w 3"/>
                <a:gd name="T17" fmla="*/ 3 h 7"/>
                <a:gd name="T18" fmla="*/ 3 w 3"/>
                <a:gd name="T19" fmla="*/ 2 h 7"/>
                <a:gd name="T20" fmla="*/ 2 w 3"/>
                <a:gd name="T21" fmla="*/ 1 h 7"/>
                <a:gd name="T22" fmla="*/ 2 w 3"/>
                <a:gd name="T23" fmla="*/ 1 h 7"/>
                <a:gd name="T24" fmla="*/ 3 w 3"/>
                <a:gd name="T2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" h="7">
                  <a:moveTo>
                    <a:pt x="3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7"/>
                    <a:pt x="2" y="6"/>
                    <a:pt x="3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lnTo>
                    <a:pt x="3" y="0"/>
                  </a:lnTo>
                  <a:close/>
                </a:path>
              </a:pathLst>
            </a:custGeom>
            <a:solidFill>
              <a:srgbClr val="E725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Freeform 22"/>
            <p:cNvSpPr/>
            <p:nvPr/>
          </p:nvSpPr>
          <p:spPr bwMode="auto">
            <a:xfrm>
              <a:off x="2002" y="2210"/>
              <a:ext cx="24" cy="33"/>
            </a:xfrm>
            <a:custGeom>
              <a:avLst/>
              <a:gdLst>
                <a:gd name="T0" fmla="*/ 7 w 10"/>
                <a:gd name="T1" fmla="*/ 0 h 14"/>
                <a:gd name="T2" fmla="*/ 6 w 10"/>
                <a:gd name="T3" fmla="*/ 0 h 14"/>
                <a:gd name="T4" fmla="*/ 4 w 10"/>
                <a:gd name="T5" fmla="*/ 0 h 14"/>
                <a:gd name="T6" fmla="*/ 0 w 10"/>
                <a:gd name="T7" fmla="*/ 3 h 14"/>
                <a:gd name="T8" fmla="*/ 0 w 10"/>
                <a:gd name="T9" fmla="*/ 3 h 14"/>
                <a:gd name="T10" fmla="*/ 4 w 10"/>
                <a:gd name="T11" fmla="*/ 6 h 14"/>
                <a:gd name="T12" fmla="*/ 2 w 10"/>
                <a:gd name="T13" fmla="*/ 14 h 14"/>
                <a:gd name="T14" fmla="*/ 3 w 10"/>
                <a:gd name="T15" fmla="*/ 14 h 14"/>
                <a:gd name="T16" fmla="*/ 7 w 10"/>
                <a:gd name="T17" fmla="*/ 11 h 14"/>
                <a:gd name="T18" fmla="*/ 10 w 10"/>
                <a:gd name="T19" fmla="*/ 3 h 14"/>
                <a:gd name="T20" fmla="*/ 10 w 10"/>
                <a:gd name="T21" fmla="*/ 2 h 14"/>
                <a:gd name="T22" fmla="*/ 7 w 10"/>
                <a:gd name="T2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" h="14">
                  <a:moveTo>
                    <a:pt x="7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2"/>
                    <a:pt x="1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3" y="10"/>
                    <a:pt x="2" y="12"/>
                    <a:pt x="2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5" y="14"/>
                    <a:pt x="6" y="13"/>
                    <a:pt x="7" y="11"/>
                  </a:cubicBezTo>
                  <a:cubicBezTo>
                    <a:pt x="9" y="9"/>
                    <a:pt x="10" y="6"/>
                    <a:pt x="10" y="3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9" y="1"/>
                    <a:pt x="8" y="0"/>
                    <a:pt x="7" y="0"/>
                  </a:cubicBezTo>
                  <a:close/>
                </a:path>
              </a:pathLst>
            </a:custGeom>
            <a:solidFill>
              <a:srgbClr val="E725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23"/>
            <p:cNvSpPr>
              <a:spLocks noEditPoints="1"/>
            </p:cNvSpPr>
            <p:nvPr/>
          </p:nvSpPr>
          <p:spPr bwMode="auto">
            <a:xfrm>
              <a:off x="1891" y="2136"/>
              <a:ext cx="180" cy="154"/>
            </a:xfrm>
            <a:custGeom>
              <a:avLst/>
              <a:gdLst>
                <a:gd name="T0" fmla="*/ 19 w 76"/>
                <a:gd name="T1" fmla="*/ 0 h 65"/>
                <a:gd name="T2" fmla="*/ 19 w 76"/>
                <a:gd name="T3" fmla="*/ 65 h 65"/>
                <a:gd name="T4" fmla="*/ 76 w 76"/>
                <a:gd name="T5" fmla="*/ 33 h 65"/>
                <a:gd name="T6" fmla="*/ 24 w 76"/>
                <a:gd name="T7" fmla="*/ 11 h 65"/>
                <a:gd name="T8" fmla="*/ 26 w 76"/>
                <a:gd name="T9" fmla="*/ 11 h 65"/>
                <a:gd name="T10" fmla="*/ 32 w 76"/>
                <a:gd name="T11" fmla="*/ 17 h 65"/>
                <a:gd name="T12" fmla="*/ 29 w 76"/>
                <a:gd name="T13" fmla="*/ 19 h 65"/>
                <a:gd name="T14" fmla="*/ 23 w 76"/>
                <a:gd name="T15" fmla="*/ 12 h 65"/>
                <a:gd name="T16" fmla="*/ 31 w 76"/>
                <a:gd name="T17" fmla="*/ 47 h 65"/>
                <a:gd name="T18" fmla="*/ 29 w 76"/>
                <a:gd name="T19" fmla="*/ 49 h 65"/>
                <a:gd name="T20" fmla="*/ 19 w 76"/>
                <a:gd name="T21" fmla="*/ 54 h 65"/>
                <a:gd name="T22" fmla="*/ 16 w 76"/>
                <a:gd name="T23" fmla="*/ 49 h 65"/>
                <a:gd name="T24" fmla="*/ 23 w 76"/>
                <a:gd name="T25" fmla="*/ 35 h 65"/>
                <a:gd name="T26" fmla="*/ 21 w 76"/>
                <a:gd name="T27" fmla="*/ 30 h 65"/>
                <a:gd name="T28" fmla="*/ 30 w 76"/>
                <a:gd name="T29" fmla="*/ 21 h 65"/>
                <a:gd name="T30" fmla="*/ 35 w 76"/>
                <a:gd name="T31" fmla="*/ 26 h 65"/>
                <a:gd name="T32" fmla="*/ 31 w 76"/>
                <a:gd name="T33" fmla="*/ 36 h 65"/>
                <a:gd name="T34" fmla="*/ 32 w 76"/>
                <a:gd name="T35" fmla="*/ 37 h 65"/>
                <a:gd name="T36" fmla="*/ 34 w 76"/>
                <a:gd name="T37" fmla="*/ 35 h 65"/>
                <a:gd name="T38" fmla="*/ 31 w 76"/>
                <a:gd name="T39" fmla="*/ 46 h 65"/>
                <a:gd name="T40" fmla="*/ 31 w 76"/>
                <a:gd name="T41" fmla="*/ 47 h 65"/>
                <a:gd name="T42" fmla="*/ 49 w 76"/>
                <a:gd name="T43" fmla="*/ 50 h 65"/>
                <a:gd name="T44" fmla="*/ 46 w 76"/>
                <a:gd name="T45" fmla="*/ 51 h 65"/>
                <a:gd name="T46" fmla="*/ 39 w 76"/>
                <a:gd name="T47" fmla="*/ 47 h 65"/>
                <a:gd name="T48" fmla="*/ 42 w 76"/>
                <a:gd name="T49" fmla="*/ 45 h 65"/>
                <a:gd name="T50" fmla="*/ 42 w 76"/>
                <a:gd name="T51" fmla="*/ 39 h 65"/>
                <a:gd name="T52" fmla="*/ 46 w 76"/>
                <a:gd name="T53" fmla="*/ 36 h 65"/>
                <a:gd name="T54" fmla="*/ 45 w 76"/>
                <a:gd name="T55" fmla="*/ 35 h 65"/>
                <a:gd name="T56" fmla="*/ 36 w 76"/>
                <a:gd name="T57" fmla="*/ 47 h 65"/>
                <a:gd name="T58" fmla="*/ 33 w 76"/>
                <a:gd name="T59" fmla="*/ 45 h 65"/>
                <a:gd name="T60" fmla="*/ 34 w 76"/>
                <a:gd name="T61" fmla="*/ 44 h 65"/>
                <a:gd name="T62" fmla="*/ 41 w 76"/>
                <a:gd name="T63" fmla="*/ 28 h 65"/>
                <a:gd name="T64" fmla="*/ 40 w 76"/>
                <a:gd name="T65" fmla="*/ 16 h 65"/>
                <a:gd name="T66" fmla="*/ 41 w 76"/>
                <a:gd name="T67" fmla="*/ 16 h 65"/>
                <a:gd name="T68" fmla="*/ 50 w 76"/>
                <a:gd name="T69" fmla="*/ 12 h 65"/>
                <a:gd name="T70" fmla="*/ 55 w 76"/>
                <a:gd name="T71" fmla="*/ 13 h 65"/>
                <a:gd name="T72" fmla="*/ 52 w 76"/>
                <a:gd name="T73" fmla="*/ 16 h 65"/>
                <a:gd name="T74" fmla="*/ 50 w 76"/>
                <a:gd name="T75" fmla="*/ 18 h 65"/>
                <a:gd name="T76" fmla="*/ 50 w 76"/>
                <a:gd name="T77" fmla="*/ 30 h 65"/>
                <a:gd name="T78" fmla="*/ 51 w 76"/>
                <a:gd name="T79" fmla="*/ 30 h 65"/>
                <a:gd name="T80" fmla="*/ 54 w 76"/>
                <a:gd name="T81" fmla="*/ 30 h 65"/>
                <a:gd name="T82" fmla="*/ 54 w 76"/>
                <a:gd name="T83" fmla="*/ 47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76" h="65">
                  <a:moveTo>
                    <a:pt x="57" y="0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19" y="65"/>
                    <a:pt x="19" y="65"/>
                    <a:pt x="19" y="65"/>
                  </a:cubicBezTo>
                  <a:cubicBezTo>
                    <a:pt x="57" y="65"/>
                    <a:pt x="57" y="65"/>
                    <a:pt x="57" y="65"/>
                  </a:cubicBezTo>
                  <a:cubicBezTo>
                    <a:pt x="76" y="33"/>
                    <a:pt x="76" y="33"/>
                    <a:pt x="76" y="33"/>
                  </a:cubicBezTo>
                  <a:lnTo>
                    <a:pt x="57" y="0"/>
                  </a:lnTo>
                  <a:close/>
                  <a:moveTo>
                    <a:pt x="24" y="11"/>
                  </a:moveTo>
                  <a:cubicBezTo>
                    <a:pt x="24" y="11"/>
                    <a:pt x="24" y="11"/>
                    <a:pt x="24" y="11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30" y="13"/>
                    <a:pt x="32" y="14"/>
                    <a:pt x="32" y="16"/>
                  </a:cubicBezTo>
                  <a:cubicBezTo>
                    <a:pt x="32" y="17"/>
                    <a:pt x="32" y="17"/>
                    <a:pt x="32" y="17"/>
                  </a:cubicBezTo>
                  <a:cubicBezTo>
                    <a:pt x="32" y="19"/>
                    <a:pt x="31" y="19"/>
                    <a:pt x="29" y="19"/>
                  </a:cubicBezTo>
                  <a:cubicBezTo>
                    <a:pt x="29" y="19"/>
                    <a:pt x="29" y="19"/>
                    <a:pt x="29" y="19"/>
                  </a:cubicBezTo>
                  <a:cubicBezTo>
                    <a:pt x="25" y="17"/>
                    <a:pt x="25" y="17"/>
                    <a:pt x="25" y="17"/>
                  </a:cubicBezTo>
                  <a:cubicBezTo>
                    <a:pt x="25" y="16"/>
                    <a:pt x="25" y="14"/>
                    <a:pt x="23" y="12"/>
                  </a:cubicBezTo>
                  <a:lnTo>
                    <a:pt x="24" y="11"/>
                  </a:lnTo>
                  <a:close/>
                  <a:moveTo>
                    <a:pt x="31" y="47"/>
                  </a:moveTo>
                  <a:cubicBezTo>
                    <a:pt x="30" y="49"/>
                    <a:pt x="30" y="49"/>
                    <a:pt x="30" y="49"/>
                  </a:cubicBezTo>
                  <a:cubicBezTo>
                    <a:pt x="29" y="49"/>
                    <a:pt x="29" y="49"/>
                    <a:pt x="29" y="49"/>
                  </a:cubicBezTo>
                  <a:cubicBezTo>
                    <a:pt x="28" y="49"/>
                    <a:pt x="27" y="48"/>
                    <a:pt x="25" y="4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18" y="54"/>
                    <a:pt x="18" y="54"/>
                    <a:pt x="18" y="54"/>
                  </a:cubicBezTo>
                  <a:cubicBezTo>
                    <a:pt x="17" y="54"/>
                    <a:pt x="16" y="52"/>
                    <a:pt x="16" y="49"/>
                  </a:cubicBezTo>
                  <a:cubicBezTo>
                    <a:pt x="19" y="45"/>
                    <a:pt x="22" y="40"/>
                    <a:pt x="23" y="36"/>
                  </a:cubicBezTo>
                  <a:cubicBezTo>
                    <a:pt x="23" y="35"/>
                    <a:pt x="23" y="35"/>
                    <a:pt x="23" y="35"/>
                  </a:cubicBezTo>
                  <a:cubicBezTo>
                    <a:pt x="22" y="35"/>
                    <a:pt x="21" y="34"/>
                    <a:pt x="20" y="32"/>
                  </a:cubicBezTo>
                  <a:cubicBezTo>
                    <a:pt x="20" y="31"/>
                    <a:pt x="20" y="30"/>
                    <a:pt x="21" y="30"/>
                  </a:cubicBezTo>
                  <a:cubicBezTo>
                    <a:pt x="22" y="30"/>
                    <a:pt x="25" y="27"/>
                    <a:pt x="29" y="21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32" y="21"/>
                    <a:pt x="34" y="22"/>
                    <a:pt x="35" y="24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4" y="26"/>
                    <a:pt x="34" y="26"/>
                    <a:pt x="34" y="26"/>
                  </a:cubicBezTo>
                  <a:cubicBezTo>
                    <a:pt x="33" y="28"/>
                    <a:pt x="32" y="31"/>
                    <a:pt x="31" y="36"/>
                  </a:cubicBezTo>
                  <a:cubicBezTo>
                    <a:pt x="31" y="37"/>
                    <a:pt x="31" y="37"/>
                    <a:pt x="31" y="37"/>
                  </a:cubicBezTo>
                  <a:cubicBezTo>
                    <a:pt x="32" y="37"/>
                    <a:pt x="32" y="37"/>
                    <a:pt x="32" y="37"/>
                  </a:cubicBezTo>
                  <a:cubicBezTo>
                    <a:pt x="34" y="34"/>
                    <a:pt x="35" y="33"/>
                    <a:pt x="35" y="33"/>
                  </a:cubicBezTo>
                  <a:cubicBezTo>
                    <a:pt x="35" y="33"/>
                    <a:pt x="35" y="34"/>
                    <a:pt x="34" y="35"/>
                  </a:cubicBezTo>
                  <a:cubicBezTo>
                    <a:pt x="31" y="39"/>
                    <a:pt x="30" y="42"/>
                    <a:pt x="30" y="43"/>
                  </a:cubicBezTo>
                  <a:cubicBezTo>
                    <a:pt x="31" y="46"/>
                    <a:pt x="31" y="46"/>
                    <a:pt x="31" y="46"/>
                  </a:cubicBezTo>
                  <a:cubicBezTo>
                    <a:pt x="30" y="46"/>
                    <a:pt x="30" y="46"/>
                    <a:pt x="30" y="46"/>
                  </a:cubicBezTo>
                  <a:lnTo>
                    <a:pt x="31" y="47"/>
                  </a:lnTo>
                  <a:close/>
                  <a:moveTo>
                    <a:pt x="54" y="47"/>
                  </a:moveTo>
                  <a:cubicBezTo>
                    <a:pt x="51" y="49"/>
                    <a:pt x="50" y="50"/>
                    <a:pt x="49" y="50"/>
                  </a:cubicBezTo>
                  <a:cubicBezTo>
                    <a:pt x="46" y="50"/>
                    <a:pt x="46" y="50"/>
                    <a:pt x="46" y="50"/>
                  </a:cubicBezTo>
                  <a:cubicBezTo>
                    <a:pt x="46" y="51"/>
                    <a:pt x="46" y="51"/>
                    <a:pt x="46" y="51"/>
                  </a:cubicBezTo>
                  <a:cubicBezTo>
                    <a:pt x="45" y="51"/>
                    <a:pt x="45" y="51"/>
                    <a:pt x="45" y="51"/>
                  </a:cubicBezTo>
                  <a:cubicBezTo>
                    <a:pt x="42" y="51"/>
                    <a:pt x="40" y="50"/>
                    <a:pt x="39" y="47"/>
                  </a:cubicBezTo>
                  <a:cubicBezTo>
                    <a:pt x="40" y="46"/>
                    <a:pt x="41" y="46"/>
                    <a:pt x="42" y="46"/>
                  </a:cubicBezTo>
                  <a:cubicBezTo>
                    <a:pt x="42" y="45"/>
                    <a:pt x="42" y="45"/>
                    <a:pt x="42" y="45"/>
                  </a:cubicBezTo>
                  <a:cubicBezTo>
                    <a:pt x="44" y="44"/>
                    <a:pt x="45" y="42"/>
                    <a:pt x="45" y="40"/>
                  </a:cubicBezTo>
                  <a:cubicBezTo>
                    <a:pt x="43" y="40"/>
                    <a:pt x="42" y="40"/>
                    <a:pt x="42" y="39"/>
                  </a:cubicBezTo>
                  <a:cubicBezTo>
                    <a:pt x="42" y="39"/>
                    <a:pt x="42" y="39"/>
                    <a:pt x="42" y="39"/>
                  </a:cubicBezTo>
                  <a:cubicBezTo>
                    <a:pt x="45" y="39"/>
                    <a:pt x="46" y="38"/>
                    <a:pt x="46" y="36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5" y="35"/>
                    <a:pt x="45" y="35"/>
                    <a:pt x="45" y="35"/>
                  </a:cubicBezTo>
                  <a:cubicBezTo>
                    <a:pt x="43" y="36"/>
                    <a:pt x="43" y="36"/>
                    <a:pt x="43" y="36"/>
                  </a:cubicBezTo>
                  <a:cubicBezTo>
                    <a:pt x="38" y="40"/>
                    <a:pt x="36" y="44"/>
                    <a:pt x="36" y="47"/>
                  </a:cubicBezTo>
                  <a:cubicBezTo>
                    <a:pt x="35" y="47"/>
                    <a:pt x="35" y="47"/>
                    <a:pt x="35" y="47"/>
                  </a:cubicBezTo>
                  <a:cubicBezTo>
                    <a:pt x="34" y="47"/>
                    <a:pt x="33" y="47"/>
                    <a:pt x="33" y="45"/>
                  </a:cubicBezTo>
                  <a:cubicBezTo>
                    <a:pt x="33" y="45"/>
                    <a:pt x="33" y="45"/>
                    <a:pt x="33" y="45"/>
                  </a:cubicBezTo>
                  <a:cubicBezTo>
                    <a:pt x="34" y="44"/>
                    <a:pt x="34" y="44"/>
                    <a:pt x="34" y="44"/>
                  </a:cubicBezTo>
                  <a:cubicBezTo>
                    <a:pt x="35" y="40"/>
                    <a:pt x="38" y="36"/>
                    <a:pt x="43" y="31"/>
                  </a:cubicBezTo>
                  <a:cubicBezTo>
                    <a:pt x="42" y="30"/>
                    <a:pt x="41" y="29"/>
                    <a:pt x="41" y="28"/>
                  </a:cubicBezTo>
                  <a:cubicBezTo>
                    <a:pt x="41" y="26"/>
                    <a:pt x="42" y="23"/>
                    <a:pt x="44" y="18"/>
                  </a:cubicBezTo>
                  <a:cubicBezTo>
                    <a:pt x="42" y="18"/>
                    <a:pt x="41" y="18"/>
                    <a:pt x="40" y="16"/>
                  </a:cubicBezTo>
                  <a:cubicBezTo>
                    <a:pt x="40" y="16"/>
                    <a:pt x="40" y="16"/>
                    <a:pt x="40" y="16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2" y="16"/>
                    <a:pt x="43" y="16"/>
                    <a:pt x="44" y="15"/>
                  </a:cubicBezTo>
                  <a:cubicBezTo>
                    <a:pt x="47" y="13"/>
                    <a:pt x="49" y="12"/>
                    <a:pt x="50" y="12"/>
                  </a:cubicBezTo>
                  <a:cubicBezTo>
                    <a:pt x="51" y="12"/>
                    <a:pt x="51" y="12"/>
                    <a:pt x="51" y="12"/>
                  </a:cubicBezTo>
                  <a:cubicBezTo>
                    <a:pt x="53" y="12"/>
                    <a:pt x="54" y="12"/>
                    <a:pt x="55" y="13"/>
                  </a:cubicBezTo>
                  <a:cubicBezTo>
                    <a:pt x="55" y="15"/>
                    <a:pt x="54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1" y="17"/>
                    <a:pt x="50" y="17"/>
                    <a:pt x="50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1" y="27"/>
                    <a:pt x="51" y="27"/>
                    <a:pt x="51" y="27"/>
                  </a:cubicBezTo>
                  <a:cubicBezTo>
                    <a:pt x="51" y="27"/>
                    <a:pt x="50" y="28"/>
                    <a:pt x="50" y="30"/>
                  </a:cubicBezTo>
                  <a:cubicBezTo>
                    <a:pt x="50" y="30"/>
                    <a:pt x="50" y="30"/>
                    <a:pt x="50" y="30"/>
                  </a:cubicBezTo>
                  <a:cubicBezTo>
                    <a:pt x="51" y="30"/>
                    <a:pt x="51" y="30"/>
                    <a:pt x="51" y="30"/>
                  </a:cubicBezTo>
                  <a:cubicBezTo>
                    <a:pt x="51" y="30"/>
                    <a:pt x="51" y="30"/>
                    <a:pt x="51" y="30"/>
                  </a:cubicBezTo>
                  <a:cubicBezTo>
                    <a:pt x="54" y="30"/>
                    <a:pt x="54" y="30"/>
                    <a:pt x="54" y="30"/>
                  </a:cubicBezTo>
                  <a:cubicBezTo>
                    <a:pt x="58" y="30"/>
                    <a:pt x="60" y="32"/>
                    <a:pt x="60" y="35"/>
                  </a:cubicBezTo>
                  <a:cubicBezTo>
                    <a:pt x="60" y="40"/>
                    <a:pt x="58" y="44"/>
                    <a:pt x="54" y="47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aseline="-25000"/>
            </a:p>
          </p:txBody>
        </p:sp>
        <p:sp>
          <p:nvSpPr>
            <p:cNvPr id="44" name="Freeform 24"/>
            <p:cNvSpPr>
              <a:spLocks noEditPoints="1"/>
            </p:cNvSpPr>
            <p:nvPr/>
          </p:nvSpPr>
          <p:spPr bwMode="auto">
            <a:xfrm>
              <a:off x="1650" y="2098"/>
              <a:ext cx="487" cy="842"/>
            </a:xfrm>
            <a:custGeom>
              <a:avLst/>
              <a:gdLst>
                <a:gd name="T0" fmla="*/ 202 w 206"/>
                <a:gd name="T1" fmla="*/ 106 h 355"/>
                <a:gd name="T2" fmla="*/ 141 w 206"/>
                <a:gd name="T3" fmla="*/ 97 h 355"/>
                <a:gd name="T4" fmla="*/ 196 w 206"/>
                <a:gd name="T5" fmla="*/ 49 h 355"/>
                <a:gd name="T6" fmla="*/ 112 w 206"/>
                <a:gd name="T7" fmla="*/ 0 h 355"/>
                <a:gd name="T8" fmla="*/ 112 w 206"/>
                <a:gd name="T9" fmla="*/ 97 h 355"/>
                <a:gd name="T10" fmla="*/ 128 w 206"/>
                <a:gd name="T11" fmla="*/ 111 h 355"/>
                <a:gd name="T12" fmla="*/ 63 w 206"/>
                <a:gd name="T13" fmla="*/ 96 h 355"/>
                <a:gd name="T14" fmla="*/ 120 w 206"/>
                <a:gd name="T15" fmla="*/ 128 h 355"/>
                <a:gd name="T16" fmla="*/ 58 w 206"/>
                <a:gd name="T17" fmla="*/ 135 h 355"/>
                <a:gd name="T18" fmla="*/ 119 w 206"/>
                <a:gd name="T19" fmla="*/ 143 h 355"/>
                <a:gd name="T20" fmla="*/ 49 w 206"/>
                <a:gd name="T21" fmla="*/ 160 h 355"/>
                <a:gd name="T22" fmla="*/ 118 w 206"/>
                <a:gd name="T23" fmla="*/ 167 h 355"/>
                <a:gd name="T24" fmla="*/ 47 w 206"/>
                <a:gd name="T25" fmla="*/ 189 h 355"/>
                <a:gd name="T26" fmla="*/ 96 w 206"/>
                <a:gd name="T27" fmla="*/ 189 h 355"/>
                <a:gd name="T28" fmla="*/ 36 w 206"/>
                <a:gd name="T29" fmla="*/ 221 h 355"/>
                <a:gd name="T30" fmla="*/ 84 w 206"/>
                <a:gd name="T31" fmla="*/ 221 h 355"/>
                <a:gd name="T32" fmla="*/ 19 w 206"/>
                <a:gd name="T33" fmla="*/ 250 h 355"/>
                <a:gd name="T34" fmla="*/ 77 w 206"/>
                <a:gd name="T35" fmla="*/ 250 h 355"/>
                <a:gd name="T36" fmla="*/ 5 w 206"/>
                <a:gd name="T37" fmla="*/ 278 h 355"/>
                <a:gd name="T38" fmla="*/ 52 w 206"/>
                <a:gd name="T39" fmla="*/ 278 h 355"/>
                <a:gd name="T40" fmla="*/ 9 w 206"/>
                <a:gd name="T41" fmla="*/ 311 h 355"/>
                <a:gd name="T42" fmla="*/ 65 w 206"/>
                <a:gd name="T43" fmla="*/ 303 h 355"/>
                <a:gd name="T44" fmla="*/ 20 w 206"/>
                <a:gd name="T45" fmla="*/ 355 h 355"/>
                <a:gd name="T46" fmla="*/ 25 w 206"/>
                <a:gd name="T47" fmla="*/ 348 h 355"/>
                <a:gd name="T48" fmla="*/ 65 w 206"/>
                <a:gd name="T49" fmla="*/ 315 h 355"/>
                <a:gd name="T50" fmla="*/ 76 w 206"/>
                <a:gd name="T51" fmla="*/ 346 h 355"/>
                <a:gd name="T52" fmla="*/ 110 w 206"/>
                <a:gd name="T53" fmla="*/ 344 h 355"/>
                <a:gd name="T54" fmla="*/ 76 w 206"/>
                <a:gd name="T55" fmla="*/ 282 h 355"/>
                <a:gd name="T56" fmla="*/ 137 w 206"/>
                <a:gd name="T57" fmla="*/ 296 h 355"/>
                <a:gd name="T58" fmla="*/ 133 w 206"/>
                <a:gd name="T59" fmla="*/ 288 h 355"/>
                <a:gd name="T60" fmla="*/ 86 w 206"/>
                <a:gd name="T61" fmla="*/ 242 h 355"/>
                <a:gd name="T62" fmla="*/ 129 w 206"/>
                <a:gd name="T63" fmla="*/ 257 h 355"/>
                <a:gd name="T64" fmla="*/ 141 w 206"/>
                <a:gd name="T65" fmla="*/ 237 h 355"/>
                <a:gd name="T66" fmla="*/ 109 w 206"/>
                <a:gd name="T67" fmla="*/ 204 h 355"/>
                <a:gd name="T68" fmla="*/ 169 w 206"/>
                <a:gd name="T69" fmla="*/ 223 h 355"/>
                <a:gd name="T70" fmla="*/ 145 w 206"/>
                <a:gd name="T71" fmla="*/ 198 h 355"/>
                <a:gd name="T72" fmla="*/ 186 w 206"/>
                <a:gd name="T73" fmla="*/ 199 h 355"/>
                <a:gd name="T74" fmla="*/ 131 w 206"/>
                <a:gd name="T75" fmla="*/ 157 h 355"/>
                <a:gd name="T76" fmla="*/ 194 w 206"/>
                <a:gd name="T77" fmla="*/ 170 h 355"/>
                <a:gd name="T78" fmla="*/ 199 w 206"/>
                <a:gd name="T79" fmla="*/ 157 h 355"/>
                <a:gd name="T80" fmla="*/ 139 w 206"/>
                <a:gd name="T81" fmla="*/ 133 h 355"/>
                <a:gd name="T82" fmla="*/ 117 w 206"/>
                <a:gd name="T83" fmla="*/ 87 h 355"/>
                <a:gd name="T84" fmla="*/ 117 w 206"/>
                <a:gd name="T85" fmla="*/ 9 h 355"/>
                <a:gd name="T86" fmla="*/ 185 w 206"/>
                <a:gd name="T87" fmla="*/ 49 h 355"/>
                <a:gd name="T88" fmla="*/ 117 w 206"/>
                <a:gd name="T89" fmla="*/ 87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06" h="355">
                  <a:moveTo>
                    <a:pt x="202" y="128"/>
                  </a:moveTo>
                  <a:cubicBezTo>
                    <a:pt x="202" y="106"/>
                    <a:pt x="202" y="106"/>
                    <a:pt x="202" y="106"/>
                  </a:cubicBezTo>
                  <a:cubicBezTo>
                    <a:pt x="202" y="106"/>
                    <a:pt x="143" y="121"/>
                    <a:pt x="138" y="117"/>
                  </a:cubicBezTo>
                  <a:cubicBezTo>
                    <a:pt x="134" y="114"/>
                    <a:pt x="139" y="103"/>
                    <a:pt x="141" y="97"/>
                  </a:cubicBezTo>
                  <a:cubicBezTo>
                    <a:pt x="168" y="97"/>
                    <a:pt x="168" y="97"/>
                    <a:pt x="168" y="97"/>
                  </a:cubicBezTo>
                  <a:cubicBezTo>
                    <a:pt x="196" y="49"/>
                    <a:pt x="196" y="49"/>
                    <a:pt x="196" y="49"/>
                  </a:cubicBezTo>
                  <a:cubicBezTo>
                    <a:pt x="168" y="0"/>
                    <a:pt x="168" y="0"/>
                    <a:pt x="168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84" y="48"/>
                    <a:pt x="84" y="48"/>
                    <a:pt x="84" y="48"/>
                  </a:cubicBezTo>
                  <a:cubicBezTo>
                    <a:pt x="112" y="97"/>
                    <a:pt x="112" y="97"/>
                    <a:pt x="112" y="97"/>
                  </a:cubicBezTo>
                  <a:cubicBezTo>
                    <a:pt x="128" y="97"/>
                    <a:pt x="128" y="97"/>
                    <a:pt x="128" y="97"/>
                  </a:cubicBezTo>
                  <a:cubicBezTo>
                    <a:pt x="128" y="111"/>
                    <a:pt x="128" y="111"/>
                    <a:pt x="128" y="111"/>
                  </a:cubicBezTo>
                  <a:cubicBezTo>
                    <a:pt x="128" y="111"/>
                    <a:pt x="83" y="88"/>
                    <a:pt x="80" y="81"/>
                  </a:cubicBezTo>
                  <a:cubicBezTo>
                    <a:pt x="63" y="96"/>
                    <a:pt x="63" y="96"/>
                    <a:pt x="63" y="96"/>
                  </a:cubicBezTo>
                  <a:cubicBezTo>
                    <a:pt x="63" y="96"/>
                    <a:pt x="82" y="113"/>
                    <a:pt x="117" y="123"/>
                  </a:cubicBezTo>
                  <a:cubicBezTo>
                    <a:pt x="120" y="128"/>
                    <a:pt x="120" y="128"/>
                    <a:pt x="120" y="128"/>
                  </a:cubicBezTo>
                  <a:cubicBezTo>
                    <a:pt x="120" y="128"/>
                    <a:pt x="65" y="108"/>
                    <a:pt x="58" y="113"/>
                  </a:cubicBezTo>
                  <a:cubicBezTo>
                    <a:pt x="58" y="135"/>
                    <a:pt x="58" y="135"/>
                    <a:pt x="58" y="135"/>
                  </a:cubicBezTo>
                  <a:cubicBezTo>
                    <a:pt x="58" y="135"/>
                    <a:pt x="98" y="132"/>
                    <a:pt x="113" y="135"/>
                  </a:cubicBezTo>
                  <a:cubicBezTo>
                    <a:pt x="119" y="143"/>
                    <a:pt x="119" y="143"/>
                    <a:pt x="119" y="143"/>
                  </a:cubicBezTo>
                  <a:cubicBezTo>
                    <a:pt x="119" y="143"/>
                    <a:pt x="51" y="135"/>
                    <a:pt x="49" y="143"/>
                  </a:cubicBezTo>
                  <a:cubicBezTo>
                    <a:pt x="49" y="143"/>
                    <a:pt x="44" y="159"/>
                    <a:pt x="49" y="160"/>
                  </a:cubicBezTo>
                  <a:cubicBezTo>
                    <a:pt x="54" y="161"/>
                    <a:pt x="52" y="166"/>
                    <a:pt x="121" y="154"/>
                  </a:cubicBezTo>
                  <a:cubicBezTo>
                    <a:pt x="118" y="167"/>
                    <a:pt x="118" y="167"/>
                    <a:pt x="118" y="167"/>
                  </a:cubicBezTo>
                  <a:cubicBezTo>
                    <a:pt x="118" y="167"/>
                    <a:pt x="53" y="168"/>
                    <a:pt x="47" y="172"/>
                  </a:cubicBezTo>
                  <a:cubicBezTo>
                    <a:pt x="41" y="176"/>
                    <a:pt x="34" y="188"/>
                    <a:pt x="47" y="189"/>
                  </a:cubicBezTo>
                  <a:cubicBezTo>
                    <a:pt x="60" y="190"/>
                    <a:pt x="95" y="177"/>
                    <a:pt x="111" y="179"/>
                  </a:cubicBezTo>
                  <a:cubicBezTo>
                    <a:pt x="127" y="181"/>
                    <a:pt x="110" y="185"/>
                    <a:pt x="96" y="189"/>
                  </a:cubicBezTo>
                  <a:cubicBezTo>
                    <a:pt x="82" y="193"/>
                    <a:pt x="22" y="193"/>
                    <a:pt x="31" y="202"/>
                  </a:cubicBezTo>
                  <a:cubicBezTo>
                    <a:pt x="31" y="202"/>
                    <a:pt x="25" y="221"/>
                    <a:pt x="36" y="221"/>
                  </a:cubicBezTo>
                  <a:cubicBezTo>
                    <a:pt x="36" y="221"/>
                    <a:pt x="95" y="199"/>
                    <a:pt x="97" y="204"/>
                  </a:cubicBezTo>
                  <a:cubicBezTo>
                    <a:pt x="99" y="209"/>
                    <a:pt x="84" y="221"/>
                    <a:pt x="84" y="221"/>
                  </a:cubicBezTo>
                  <a:cubicBezTo>
                    <a:pt x="84" y="221"/>
                    <a:pt x="12" y="221"/>
                    <a:pt x="13" y="230"/>
                  </a:cubicBezTo>
                  <a:cubicBezTo>
                    <a:pt x="14" y="238"/>
                    <a:pt x="19" y="250"/>
                    <a:pt x="19" y="250"/>
                  </a:cubicBezTo>
                  <a:cubicBezTo>
                    <a:pt x="19" y="250"/>
                    <a:pt x="63" y="234"/>
                    <a:pt x="81" y="236"/>
                  </a:cubicBezTo>
                  <a:cubicBezTo>
                    <a:pt x="77" y="250"/>
                    <a:pt x="77" y="250"/>
                    <a:pt x="77" y="250"/>
                  </a:cubicBezTo>
                  <a:cubicBezTo>
                    <a:pt x="77" y="250"/>
                    <a:pt x="10" y="262"/>
                    <a:pt x="5" y="256"/>
                  </a:cubicBezTo>
                  <a:cubicBezTo>
                    <a:pt x="0" y="250"/>
                    <a:pt x="5" y="278"/>
                    <a:pt x="5" y="278"/>
                  </a:cubicBezTo>
                  <a:cubicBezTo>
                    <a:pt x="5" y="278"/>
                    <a:pt x="40" y="265"/>
                    <a:pt x="65" y="263"/>
                  </a:cubicBezTo>
                  <a:cubicBezTo>
                    <a:pt x="65" y="263"/>
                    <a:pt x="63" y="276"/>
                    <a:pt x="52" y="278"/>
                  </a:cubicBezTo>
                  <a:cubicBezTo>
                    <a:pt x="41" y="280"/>
                    <a:pt x="3" y="291"/>
                    <a:pt x="3" y="291"/>
                  </a:cubicBezTo>
                  <a:cubicBezTo>
                    <a:pt x="3" y="291"/>
                    <a:pt x="0" y="312"/>
                    <a:pt x="9" y="311"/>
                  </a:cubicBezTo>
                  <a:cubicBezTo>
                    <a:pt x="18" y="310"/>
                    <a:pt x="65" y="286"/>
                    <a:pt x="65" y="286"/>
                  </a:cubicBezTo>
                  <a:cubicBezTo>
                    <a:pt x="65" y="303"/>
                    <a:pt x="65" y="303"/>
                    <a:pt x="65" y="303"/>
                  </a:cubicBezTo>
                  <a:cubicBezTo>
                    <a:pt x="65" y="303"/>
                    <a:pt x="2" y="320"/>
                    <a:pt x="2" y="327"/>
                  </a:cubicBezTo>
                  <a:cubicBezTo>
                    <a:pt x="2" y="327"/>
                    <a:pt x="8" y="354"/>
                    <a:pt x="20" y="355"/>
                  </a:cubicBezTo>
                  <a:cubicBezTo>
                    <a:pt x="20" y="355"/>
                    <a:pt x="11" y="351"/>
                    <a:pt x="16" y="344"/>
                  </a:cubicBezTo>
                  <a:cubicBezTo>
                    <a:pt x="16" y="344"/>
                    <a:pt x="23" y="342"/>
                    <a:pt x="25" y="348"/>
                  </a:cubicBezTo>
                  <a:cubicBezTo>
                    <a:pt x="25" y="348"/>
                    <a:pt x="23" y="339"/>
                    <a:pt x="35" y="332"/>
                  </a:cubicBezTo>
                  <a:cubicBezTo>
                    <a:pt x="47" y="326"/>
                    <a:pt x="65" y="315"/>
                    <a:pt x="65" y="315"/>
                  </a:cubicBezTo>
                  <a:cubicBezTo>
                    <a:pt x="70" y="341"/>
                    <a:pt x="70" y="341"/>
                    <a:pt x="70" y="341"/>
                  </a:cubicBezTo>
                  <a:cubicBezTo>
                    <a:pt x="76" y="346"/>
                    <a:pt x="76" y="346"/>
                    <a:pt x="76" y="346"/>
                  </a:cubicBezTo>
                  <a:cubicBezTo>
                    <a:pt x="76" y="309"/>
                    <a:pt x="76" y="309"/>
                    <a:pt x="76" y="309"/>
                  </a:cubicBezTo>
                  <a:cubicBezTo>
                    <a:pt x="110" y="344"/>
                    <a:pt x="110" y="344"/>
                    <a:pt x="110" y="344"/>
                  </a:cubicBezTo>
                  <a:cubicBezTo>
                    <a:pt x="110" y="344"/>
                    <a:pt x="134" y="342"/>
                    <a:pt x="128" y="330"/>
                  </a:cubicBezTo>
                  <a:cubicBezTo>
                    <a:pt x="122" y="319"/>
                    <a:pt x="74" y="293"/>
                    <a:pt x="76" y="282"/>
                  </a:cubicBezTo>
                  <a:cubicBezTo>
                    <a:pt x="76" y="282"/>
                    <a:pt x="116" y="317"/>
                    <a:pt x="129" y="316"/>
                  </a:cubicBezTo>
                  <a:cubicBezTo>
                    <a:pt x="129" y="316"/>
                    <a:pt x="149" y="304"/>
                    <a:pt x="137" y="296"/>
                  </a:cubicBezTo>
                  <a:cubicBezTo>
                    <a:pt x="137" y="296"/>
                    <a:pt x="67" y="276"/>
                    <a:pt x="81" y="258"/>
                  </a:cubicBezTo>
                  <a:cubicBezTo>
                    <a:pt x="81" y="258"/>
                    <a:pt x="113" y="285"/>
                    <a:pt x="133" y="288"/>
                  </a:cubicBezTo>
                  <a:cubicBezTo>
                    <a:pt x="133" y="288"/>
                    <a:pt x="151" y="289"/>
                    <a:pt x="146" y="271"/>
                  </a:cubicBezTo>
                  <a:cubicBezTo>
                    <a:pt x="146" y="271"/>
                    <a:pt x="91" y="248"/>
                    <a:pt x="86" y="242"/>
                  </a:cubicBezTo>
                  <a:cubicBezTo>
                    <a:pt x="88" y="228"/>
                    <a:pt x="88" y="228"/>
                    <a:pt x="88" y="228"/>
                  </a:cubicBezTo>
                  <a:cubicBezTo>
                    <a:pt x="88" y="228"/>
                    <a:pt x="105" y="231"/>
                    <a:pt x="129" y="257"/>
                  </a:cubicBezTo>
                  <a:cubicBezTo>
                    <a:pt x="147" y="263"/>
                    <a:pt x="147" y="263"/>
                    <a:pt x="147" y="263"/>
                  </a:cubicBezTo>
                  <a:cubicBezTo>
                    <a:pt x="147" y="263"/>
                    <a:pt x="163" y="247"/>
                    <a:pt x="141" y="237"/>
                  </a:cubicBezTo>
                  <a:cubicBezTo>
                    <a:pt x="141" y="237"/>
                    <a:pt x="103" y="225"/>
                    <a:pt x="99" y="218"/>
                  </a:cubicBezTo>
                  <a:cubicBezTo>
                    <a:pt x="109" y="204"/>
                    <a:pt x="109" y="204"/>
                    <a:pt x="109" y="204"/>
                  </a:cubicBezTo>
                  <a:cubicBezTo>
                    <a:pt x="109" y="204"/>
                    <a:pt x="142" y="231"/>
                    <a:pt x="157" y="241"/>
                  </a:cubicBezTo>
                  <a:cubicBezTo>
                    <a:pt x="157" y="241"/>
                    <a:pt x="174" y="231"/>
                    <a:pt x="169" y="223"/>
                  </a:cubicBezTo>
                  <a:cubicBezTo>
                    <a:pt x="164" y="216"/>
                    <a:pt x="118" y="199"/>
                    <a:pt x="117" y="191"/>
                  </a:cubicBezTo>
                  <a:cubicBezTo>
                    <a:pt x="116" y="183"/>
                    <a:pt x="145" y="198"/>
                    <a:pt x="145" y="198"/>
                  </a:cubicBezTo>
                  <a:cubicBezTo>
                    <a:pt x="170" y="218"/>
                    <a:pt x="170" y="218"/>
                    <a:pt x="170" y="218"/>
                  </a:cubicBezTo>
                  <a:cubicBezTo>
                    <a:pt x="170" y="218"/>
                    <a:pt x="189" y="216"/>
                    <a:pt x="186" y="199"/>
                  </a:cubicBezTo>
                  <a:cubicBezTo>
                    <a:pt x="186" y="199"/>
                    <a:pt x="122" y="175"/>
                    <a:pt x="124" y="167"/>
                  </a:cubicBezTo>
                  <a:cubicBezTo>
                    <a:pt x="124" y="167"/>
                    <a:pt x="123" y="160"/>
                    <a:pt x="131" y="157"/>
                  </a:cubicBezTo>
                  <a:cubicBezTo>
                    <a:pt x="131" y="157"/>
                    <a:pt x="173" y="190"/>
                    <a:pt x="186" y="189"/>
                  </a:cubicBezTo>
                  <a:cubicBezTo>
                    <a:pt x="194" y="170"/>
                    <a:pt x="194" y="170"/>
                    <a:pt x="194" y="170"/>
                  </a:cubicBezTo>
                  <a:cubicBezTo>
                    <a:pt x="154" y="153"/>
                    <a:pt x="154" y="153"/>
                    <a:pt x="154" y="153"/>
                  </a:cubicBezTo>
                  <a:cubicBezTo>
                    <a:pt x="154" y="153"/>
                    <a:pt x="192" y="163"/>
                    <a:pt x="199" y="157"/>
                  </a:cubicBezTo>
                  <a:cubicBezTo>
                    <a:pt x="206" y="151"/>
                    <a:pt x="199" y="139"/>
                    <a:pt x="199" y="139"/>
                  </a:cubicBezTo>
                  <a:cubicBezTo>
                    <a:pt x="199" y="139"/>
                    <a:pt x="141" y="140"/>
                    <a:pt x="139" y="133"/>
                  </a:cubicBezTo>
                  <a:cubicBezTo>
                    <a:pt x="137" y="126"/>
                    <a:pt x="202" y="128"/>
                    <a:pt x="202" y="128"/>
                  </a:cubicBezTo>
                  <a:close/>
                  <a:moveTo>
                    <a:pt x="117" y="87"/>
                  </a:moveTo>
                  <a:cubicBezTo>
                    <a:pt x="95" y="48"/>
                    <a:pt x="95" y="48"/>
                    <a:pt x="95" y="48"/>
                  </a:cubicBezTo>
                  <a:cubicBezTo>
                    <a:pt x="117" y="9"/>
                    <a:pt x="117" y="9"/>
                    <a:pt x="117" y="9"/>
                  </a:cubicBezTo>
                  <a:cubicBezTo>
                    <a:pt x="163" y="9"/>
                    <a:pt x="163" y="9"/>
                    <a:pt x="163" y="9"/>
                  </a:cubicBezTo>
                  <a:cubicBezTo>
                    <a:pt x="185" y="49"/>
                    <a:pt x="185" y="49"/>
                    <a:pt x="185" y="49"/>
                  </a:cubicBezTo>
                  <a:cubicBezTo>
                    <a:pt x="162" y="88"/>
                    <a:pt x="162" y="88"/>
                    <a:pt x="162" y="88"/>
                  </a:cubicBezTo>
                  <a:lnTo>
                    <a:pt x="117" y="87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aseline="-25000"/>
            </a:p>
          </p:txBody>
        </p:sp>
        <p:sp>
          <p:nvSpPr>
            <p:cNvPr id="45" name="Freeform 25"/>
            <p:cNvSpPr/>
            <p:nvPr/>
          </p:nvSpPr>
          <p:spPr bwMode="auto">
            <a:xfrm>
              <a:off x="1858" y="2989"/>
              <a:ext cx="7" cy="7"/>
            </a:xfrm>
            <a:custGeom>
              <a:avLst/>
              <a:gdLst>
                <a:gd name="T0" fmla="*/ 0 w 3"/>
                <a:gd name="T1" fmla="*/ 0 h 3"/>
                <a:gd name="T2" fmla="*/ 3 w 3"/>
                <a:gd name="T3" fmla="*/ 3 h 3"/>
                <a:gd name="T4" fmla="*/ 0 w 3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cubicBezTo>
                    <a:pt x="1" y="1"/>
                    <a:pt x="2" y="3"/>
                    <a:pt x="3" y="3"/>
                  </a:cubicBezTo>
                  <a:cubicBezTo>
                    <a:pt x="2" y="2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E725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Freeform 26"/>
            <p:cNvSpPr/>
            <p:nvPr/>
          </p:nvSpPr>
          <p:spPr bwMode="auto">
            <a:xfrm>
              <a:off x="1870" y="3004"/>
              <a:ext cx="33" cy="40"/>
            </a:xfrm>
            <a:custGeom>
              <a:avLst/>
              <a:gdLst>
                <a:gd name="T0" fmla="*/ 12 w 14"/>
                <a:gd name="T1" fmla="*/ 13 h 17"/>
                <a:gd name="T2" fmla="*/ 14 w 14"/>
                <a:gd name="T3" fmla="*/ 13 h 17"/>
                <a:gd name="T4" fmla="*/ 13 w 14"/>
                <a:gd name="T5" fmla="*/ 11 h 17"/>
                <a:gd name="T6" fmla="*/ 14 w 14"/>
                <a:gd name="T7" fmla="*/ 9 h 17"/>
                <a:gd name="T8" fmla="*/ 13 w 14"/>
                <a:gd name="T9" fmla="*/ 8 h 17"/>
                <a:gd name="T10" fmla="*/ 14 w 14"/>
                <a:gd name="T11" fmla="*/ 7 h 17"/>
                <a:gd name="T12" fmla="*/ 12 w 14"/>
                <a:gd name="T13" fmla="*/ 6 h 17"/>
                <a:gd name="T14" fmla="*/ 13 w 14"/>
                <a:gd name="T15" fmla="*/ 5 h 17"/>
                <a:gd name="T16" fmla="*/ 11 w 14"/>
                <a:gd name="T17" fmla="*/ 5 h 17"/>
                <a:gd name="T18" fmla="*/ 12 w 14"/>
                <a:gd name="T19" fmla="*/ 3 h 17"/>
                <a:gd name="T20" fmla="*/ 10 w 14"/>
                <a:gd name="T21" fmla="*/ 4 h 17"/>
                <a:gd name="T22" fmla="*/ 7 w 14"/>
                <a:gd name="T23" fmla="*/ 3 h 17"/>
                <a:gd name="T24" fmla="*/ 7 w 14"/>
                <a:gd name="T25" fmla="*/ 0 h 17"/>
                <a:gd name="T26" fmla="*/ 3 w 14"/>
                <a:gd name="T27" fmla="*/ 3 h 17"/>
                <a:gd name="T28" fmla="*/ 3 w 14"/>
                <a:gd name="T29" fmla="*/ 4 h 17"/>
                <a:gd name="T30" fmla="*/ 1 w 14"/>
                <a:gd name="T31" fmla="*/ 5 h 17"/>
                <a:gd name="T32" fmla="*/ 1 w 14"/>
                <a:gd name="T33" fmla="*/ 7 h 17"/>
                <a:gd name="T34" fmla="*/ 0 w 14"/>
                <a:gd name="T35" fmla="*/ 7 h 17"/>
                <a:gd name="T36" fmla="*/ 0 w 14"/>
                <a:gd name="T37" fmla="*/ 10 h 17"/>
                <a:gd name="T38" fmla="*/ 0 w 14"/>
                <a:gd name="T39" fmla="*/ 10 h 17"/>
                <a:gd name="T40" fmla="*/ 1 w 14"/>
                <a:gd name="T41" fmla="*/ 13 h 17"/>
                <a:gd name="T42" fmla="*/ 3 w 14"/>
                <a:gd name="T43" fmla="*/ 17 h 17"/>
                <a:gd name="T44" fmla="*/ 5 w 14"/>
                <a:gd name="T45" fmla="*/ 16 h 17"/>
                <a:gd name="T46" fmla="*/ 7 w 14"/>
                <a:gd name="T47" fmla="*/ 17 h 17"/>
                <a:gd name="T48" fmla="*/ 11 w 14"/>
                <a:gd name="T49" fmla="*/ 16 h 17"/>
                <a:gd name="T50" fmla="*/ 12 w 14"/>
                <a:gd name="T51" fmla="*/ 14 h 17"/>
                <a:gd name="T52" fmla="*/ 12 w 14"/>
                <a:gd name="T53" fmla="*/ 13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" h="17">
                  <a:moveTo>
                    <a:pt x="12" y="13"/>
                  </a:moveTo>
                  <a:cubicBezTo>
                    <a:pt x="13" y="13"/>
                    <a:pt x="13" y="13"/>
                    <a:pt x="14" y="13"/>
                  </a:cubicBezTo>
                  <a:cubicBezTo>
                    <a:pt x="14" y="13"/>
                    <a:pt x="13" y="12"/>
                    <a:pt x="13" y="11"/>
                  </a:cubicBezTo>
                  <a:cubicBezTo>
                    <a:pt x="13" y="10"/>
                    <a:pt x="14" y="10"/>
                    <a:pt x="14" y="9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3" y="7"/>
                    <a:pt x="14" y="7"/>
                    <a:pt x="14" y="7"/>
                  </a:cubicBezTo>
                  <a:cubicBezTo>
                    <a:pt x="14" y="6"/>
                    <a:pt x="12" y="7"/>
                    <a:pt x="12" y="6"/>
                  </a:cubicBezTo>
                  <a:cubicBezTo>
                    <a:pt x="12" y="5"/>
                    <a:pt x="13" y="6"/>
                    <a:pt x="13" y="5"/>
                  </a:cubicBezTo>
                  <a:cubicBezTo>
                    <a:pt x="12" y="5"/>
                    <a:pt x="12" y="5"/>
                    <a:pt x="11" y="5"/>
                  </a:cubicBezTo>
                  <a:cubicBezTo>
                    <a:pt x="11" y="4"/>
                    <a:pt x="12" y="4"/>
                    <a:pt x="12" y="3"/>
                  </a:cubicBezTo>
                  <a:cubicBezTo>
                    <a:pt x="11" y="3"/>
                    <a:pt x="11" y="4"/>
                    <a:pt x="10" y="4"/>
                  </a:cubicBezTo>
                  <a:cubicBezTo>
                    <a:pt x="9" y="3"/>
                    <a:pt x="8" y="4"/>
                    <a:pt x="7" y="3"/>
                  </a:cubicBezTo>
                  <a:cubicBezTo>
                    <a:pt x="7" y="3"/>
                    <a:pt x="7" y="0"/>
                    <a:pt x="7" y="0"/>
                  </a:cubicBezTo>
                  <a:cubicBezTo>
                    <a:pt x="8" y="2"/>
                    <a:pt x="5" y="5"/>
                    <a:pt x="3" y="3"/>
                  </a:cubicBezTo>
                  <a:cubicBezTo>
                    <a:pt x="2" y="4"/>
                    <a:pt x="3" y="4"/>
                    <a:pt x="3" y="4"/>
                  </a:cubicBezTo>
                  <a:cubicBezTo>
                    <a:pt x="3" y="5"/>
                    <a:pt x="2" y="5"/>
                    <a:pt x="1" y="5"/>
                  </a:cubicBezTo>
                  <a:cubicBezTo>
                    <a:pt x="1" y="6"/>
                    <a:pt x="2" y="6"/>
                    <a:pt x="1" y="7"/>
                  </a:cubicBezTo>
                  <a:cubicBezTo>
                    <a:pt x="1" y="7"/>
                    <a:pt x="1" y="7"/>
                    <a:pt x="0" y="7"/>
                  </a:cubicBezTo>
                  <a:cubicBezTo>
                    <a:pt x="1" y="9"/>
                    <a:pt x="0" y="9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2"/>
                    <a:pt x="2" y="12"/>
                    <a:pt x="1" y="13"/>
                  </a:cubicBezTo>
                  <a:cubicBezTo>
                    <a:pt x="3" y="14"/>
                    <a:pt x="4" y="15"/>
                    <a:pt x="3" y="17"/>
                  </a:cubicBezTo>
                  <a:cubicBezTo>
                    <a:pt x="4" y="17"/>
                    <a:pt x="4" y="16"/>
                    <a:pt x="5" y="16"/>
                  </a:cubicBezTo>
                  <a:cubicBezTo>
                    <a:pt x="6" y="16"/>
                    <a:pt x="6" y="16"/>
                    <a:pt x="7" y="17"/>
                  </a:cubicBezTo>
                  <a:cubicBezTo>
                    <a:pt x="8" y="16"/>
                    <a:pt x="9" y="16"/>
                    <a:pt x="11" y="16"/>
                  </a:cubicBezTo>
                  <a:cubicBezTo>
                    <a:pt x="11" y="15"/>
                    <a:pt x="11" y="15"/>
                    <a:pt x="12" y="14"/>
                  </a:cubicBezTo>
                  <a:cubicBezTo>
                    <a:pt x="12" y="14"/>
                    <a:pt x="12" y="13"/>
                    <a:pt x="12" y="13"/>
                  </a:cubicBezTo>
                  <a:close/>
                </a:path>
              </a:pathLst>
            </a:custGeom>
            <a:solidFill>
              <a:srgbClr val="E725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Freeform 27"/>
            <p:cNvSpPr/>
            <p:nvPr/>
          </p:nvSpPr>
          <p:spPr bwMode="auto">
            <a:xfrm>
              <a:off x="1726" y="2985"/>
              <a:ext cx="4" cy="7"/>
            </a:xfrm>
            <a:custGeom>
              <a:avLst/>
              <a:gdLst>
                <a:gd name="T0" fmla="*/ 1 w 2"/>
                <a:gd name="T1" fmla="*/ 2 h 3"/>
                <a:gd name="T2" fmla="*/ 1 w 2"/>
                <a:gd name="T3" fmla="*/ 1 h 3"/>
                <a:gd name="T4" fmla="*/ 1 w 2"/>
                <a:gd name="T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3">
                  <a:moveTo>
                    <a:pt x="1" y="2"/>
                  </a:moveTo>
                  <a:cubicBezTo>
                    <a:pt x="1" y="1"/>
                    <a:pt x="2" y="1"/>
                    <a:pt x="1" y="1"/>
                  </a:cubicBezTo>
                  <a:cubicBezTo>
                    <a:pt x="0" y="0"/>
                    <a:pt x="0" y="3"/>
                    <a:pt x="1" y="2"/>
                  </a:cubicBezTo>
                  <a:close/>
                </a:path>
              </a:pathLst>
            </a:custGeom>
            <a:solidFill>
              <a:srgbClr val="E725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Freeform 28"/>
            <p:cNvSpPr/>
            <p:nvPr/>
          </p:nvSpPr>
          <p:spPr bwMode="auto">
            <a:xfrm>
              <a:off x="1745" y="2895"/>
              <a:ext cx="30" cy="23"/>
            </a:xfrm>
            <a:custGeom>
              <a:avLst/>
              <a:gdLst>
                <a:gd name="T0" fmla="*/ 12 w 13"/>
                <a:gd name="T1" fmla="*/ 9 h 10"/>
                <a:gd name="T2" fmla="*/ 9 w 13"/>
                <a:gd name="T3" fmla="*/ 2 h 10"/>
                <a:gd name="T4" fmla="*/ 4 w 13"/>
                <a:gd name="T5" fmla="*/ 1 h 10"/>
                <a:gd name="T6" fmla="*/ 3 w 13"/>
                <a:gd name="T7" fmla="*/ 0 h 10"/>
                <a:gd name="T8" fmla="*/ 3 w 13"/>
                <a:gd name="T9" fmla="*/ 1 h 10"/>
                <a:gd name="T10" fmla="*/ 2 w 13"/>
                <a:gd name="T11" fmla="*/ 1 h 10"/>
                <a:gd name="T12" fmla="*/ 1 w 13"/>
                <a:gd name="T13" fmla="*/ 3 h 10"/>
                <a:gd name="T14" fmla="*/ 0 w 13"/>
                <a:gd name="T15" fmla="*/ 6 h 10"/>
                <a:gd name="T16" fmla="*/ 1 w 13"/>
                <a:gd name="T17" fmla="*/ 7 h 10"/>
                <a:gd name="T18" fmla="*/ 4 w 13"/>
                <a:gd name="T19" fmla="*/ 9 h 10"/>
                <a:gd name="T20" fmla="*/ 4 w 13"/>
                <a:gd name="T21" fmla="*/ 10 h 10"/>
                <a:gd name="T22" fmla="*/ 4 w 13"/>
                <a:gd name="T23" fmla="*/ 9 h 10"/>
                <a:gd name="T24" fmla="*/ 5 w 13"/>
                <a:gd name="T25" fmla="*/ 10 h 10"/>
                <a:gd name="T26" fmla="*/ 8 w 13"/>
                <a:gd name="T27" fmla="*/ 9 h 10"/>
                <a:gd name="T28" fmla="*/ 9 w 13"/>
                <a:gd name="T29" fmla="*/ 7 h 10"/>
                <a:gd name="T30" fmla="*/ 12 w 13"/>
                <a:gd name="T31" fmla="*/ 9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" h="10">
                  <a:moveTo>
                    <a:pt x="12" y="9"/>
                  </a:moveTo>
                  <a:cubicBezTo>
                    <a:pt x="13" y="6"/>
                    <a:pt x="8" y="6"/>
                    <a:pt x="9" y="2"/>
                  </a:cubicBezTo>
                  <a:cubicBezTo>
                    <a:pt x="7" y="2"/>
                    <a:pt x="6" y="0"/>
                    <a:pt x="4" y="1"/>
                  </a:cubicBezTo>
                  <a:cubicBezTo>
                    <a:pt x="4" y="1"/>
                    <a:pt x="4" y="0"/>
                    <a:pt x="3" y="0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2" y="1"/>
                  </a:cubicBezTo>
                  <a:cubicBezTo>
                    <a:pt x="2" y="2"/>
                    <a:pt x="1" y="3"/>
                    <a:pt x="1" y="3"/>
                  </a:cubicBezTo>
                  <a:cubicBezTo>
                    <a:pt x="1" y="4"/>
                    <a:pt x="1" y="5"/>
                    <a:pt x="0" y="6"/>
                  </a:cubicBezTo>
                  <a:cubicBezTo>
                    <a:pt x="1" y="6"/>
                    <a:pt x="1" y="7"/>
                    <a:pt x="1" y="7"/>
                  </a:cubicBezTo>
                  <a:cubicBezTo>
                    <a:pt x="2" y="8"/>
                    <a:pt x="2" y="9"/>
                    <a:pt x="4" y="9"/>
                  </a:cubicBezTo>
                  <a:cubicBezTo>
                    <a:pt x="4" y="9"/>
                    <a:pt x="4" y="9"/>
                    <a:pt x="4" y="10"/>
                  </a:cubicBezTo>
                  <a:cubicBezTo>
                    <a:pt x="4" y="10"/>
                    <a:pt x="4" y="9"/>
                    <a:pt x="4" y="9"/>
                  </a:cubicBezTo>
                  <a:cubicBezTo>
                    <a:pt x="5" y="9"/>
                    <a:pt x="5" y="10"/>
                    <a:pt x="5" y="10"/>
                  </a:cubicBezTo>
                  <a:cubicBezTo>
                    <a:pt x="6" y="9"/>
                    <a:pt x="7" y="9"/>
                    <a:pt x="8" y="9"/>
                  </a:cubicBezTo>
                  <a:cubicBezTo>
                    <a:pt x="8" y="8"/>
                    <a:pt x="9" y="8"/>
                    <a:pt x="9" y="7"/>
                  </a:cubicBezTo>
                  <a:cubicBezTo>
                    <a:pt x="10" y="8"/>
                    <a:pt x="10" y="9"/>
                    <a:pt x="12" y="9"/>
                  </a:cubicBezTo>
                  <a:close/>
                </a:path>
              </a:pathLst>
            </a:custGeom>
            <a:solidFill>
              <a:srgbClr val="E725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Freeform 29"/>
            <p:cNvSpPr/>
            <p:nvPr/>
          </p:nvSpPr>
          <p:spPr bwMode="auto">
            <a:xfrm>
              <a:off x="1884" y="2996"/>
              <a:ext cx="3" cy="5"/>
            </a:xfrm>
            <a:custGeom>
              <a:avLst/>
              <a:gdLst>
                <a:gd name="T0" fmla="*/ 0 w 1"/>
                <a:gd name="T1" fmla="*/ 0 h 2"/>
                <a:gd name="T2" fmla="*/ 1 w 1"/>
                <a:gd name="T3" fmla="*/ 2 h 2"/>
                <a:gd name="T4" fmla="*/ 0 w 1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0" y="1"/>
                    <a:pt x="0" y="2"/>
                    <a:pt x="1" y="2"/>
                  </a:cubicBezTo>
                  <a:cubicBezTo>
                    <a:pt x="1" y="2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E725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Freeform 30"/>
            <p:cNvSpPr/>
            <p:nvPr/>
          </p:nvSpPr>
          <p:spPr bwMode="auto">
            <a:xfrm>
              <a:off x="1733" y="2923"/>
              <a:ext cx="7" cy="7"/>
            </a:xfrm>
            <a:custGeom>
              <a:avLst/>
              <a:gdLst>
                <a:gd name="T0" fmla="*/ 2 w 3"/>
                <a:gd name="T1" fmla="*/ 3 h 3"/>
                <a:gd name="T2" fmla="*/ 2 w 3"/>
                <a:gd name="T3" fmla="*/ 3 h 3"/>
                <a:gd name="T4" fmla="*/ 1 w 3"/>
                <a:gd name="T5" fmla="*/ 0 h 3"/>
                <a:gd name="T6" fmla="*/ 2 w 3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2" y="3"/>
                  </a:moveTo>
                  <a:cubicBezTo>
                    <a:pt x="2" y="3"/>
                    <a:pt x="2" y="2"/>
                    <a:pt x="2" y="3"/>
                  </a:cubicBezTo>
                  <a:cubicBezTo>
                    <a:pt x="3" y="1"/>
                    <a:pt x="2" y="0"/>
                    <a:pt x="1" y="0"/>
                  </a:cubicBezTo>
                  <a:cubicBezTo>
                    <a:pt x="0" y="1"/>
                    <a:pt x="1" y="2"/>
                    <a:pt x="2" y="3"/>
                  </a:cubicBezTo>
                  <a:close/>
                </a:path>
              </a:pathLst>
            </a:custGeom>
            <a:solidFill>
              <a:srgbClr val="E725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" name="Freeform 31"/>
            <p:cNvSpPr/>
            <p:nvPr/>
          </p:nvSpPr>
          <p:spPr bwMode="auto">
            <a:xfrm>
              <a:off x="1730" y="2968"/>
              <a:ext cx="24" cy="21"/>
            </a:xfrm>
            <a:custGeom>
              <a:avLst/>
              <a:gdLst>
                <a:gd name="T0" fmla="*/ 7 w 10"/>
                <a:gd name="T1" fmla="*/ 0 h 9"/>
                <a:gd name="T2" fmla="*/ 6 w 10"/>
                <a:gd name="T3" fmla="*/ 0 h 9"/>
                <a:gd name="T4" fmla="*/ 3 w 10"/>
                <a:gd name="T5" fmla="*/ 0 h 9"/>
                <a:gd name="T6" fmla="*/ 0 w 10"/>
                <a:gd name="T7" fmla="*/ 3 h 9"/>
                <a:gd name="T8" fmla="*/ 1 w 10"/>
                <a:gd name="T9" fmla="*/ 4 h 9"/>
                <a:gd name="T10" fmla="*/ 0 w 10"/>
                <a:gd name="T11" fmla="*/ 5 h 9"/>
                <a:gd name="T12" fmla="*/ 1 w 10"/>
                <a:gd name="T13" fmla="*/ 7 h 9"/>
                <a:gd name="T14" fmla="*/ 3 w 10"/>
                <a:gd name="T15" fmla="*/ 9 h 9"/>
                <a:gd name="T16" fmla="*/ 5 w 10"/>
                <a:gd name="T17" fmla="*/ 9 h 9"/>
                <a:gd name="T18" fmla="*/ 8 w 10"/>
                <a:gd name="T19" fmla="*/ 8 h 9"/>
                <a:gd name="T20" fmla="*/ 9 w 10"/>
                <a:gd name="T21" fmla="*/ 7 h 9"/>
                <a:gd name="T22" fmla="*/ 9 w 10"/>
                <a:gd name="T23" fmla="*/ 5 h 9"/>
                <a:gd name="T24" fmla="*/ 10 w 10"/>
                <a:gd name="T25" fmla="*/ 3 h 9"/>
                <a:gd name="T26" fmla="*/ 7 w 10"/>
                <a:gd name="T2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" h="9">
                  <a:moveTo>
                    <a:pt x="7" y="0"/>
                  </a:moveTo>
                  <a:cubicBezTo>
                    <a:pt x="7" y="1"/>
                    <a:pt x="6" y="0"/>
                    <a:pt x="6" y="0"/>
                  </a:cubicBezTo>
                  <a:cubicBezTo>
                    <a:pt x="5" y="0"/>
                    <a:pt x="4" y="1"/>
                    <a:pt x="3" y="0"/>
                  </a:cubicBezTo>
                  <a:cubicBezTo>
                    <a:pt x="2" y="2"/>
                    <a:pt x="1" y="2"/>
                    <a:pt x="0" y="3"/>
                  </a:cubicBezTo>
                  <a:cubicBezTo>
                    <a:pt x="1" y="3"/>
                    <a:pt x="1" y="3"/>
                    <a:pt x="1" y="4"/>
                  </a:cubicBezTo>
                  <a:cubicBezTo>
                    <a:pt x="1" y="4"/>
                    <a:pt x="0" y="4"/>
                    <a:pt x="0" y="5"/>
                  </a:cubicBezTo>
                  <a:cubicBezTo>
                    <a:pt x="1" y="5"/>
                    <a:pt x="1" y="6"/>
                    <a:pt x="1" y="7"/>
                  </a:cubicBezTo>
                  <a:cubicBezTo>
                    <a:pt x="2" y="7"/>
                    <a:pt x="3" y="8"/>
                    <a:pt x="3" y="9"/>
                  </a:cubicBezTo>
                  <a:cubicBezTo>
                    <a:pt x="4" y="8"/>
                    <a:pt x="5" y="9"/>
                    <a:pt x="5" y="9"/>
                  </a:cubicBezTo>
                  <a:cubicBezTo>
                    <a:pt x="6" y="9"/>
                    <a:pt x="6" y="8"/>
                    <a:pt x="8" y="8"/>
                  </a:cubicBezTo>
                  <a:cubicBezTo>
                    <a:pt x="8" y="8"/>
                    <a:pt x="8" y="7"/>
                    <a:pt x="9" y="7"/>
                  </a:cubicBezTo>
                  <a:cubicBezTo>
                    <a:pt x="8" y="7"/>
                    <a:pt x="9" y="6"/>
                    <a:pt x="9" y="5"/>
                  </a:cubicBezTo>
                  <a:cubicBezTo>
                    <a:pt x="9" y="4"/>
                    <a:pt x="9" y="4"/>
                    <a:pt x="10" y="3"/>
                  </a:cubicBezTo>
                  <a:cubicBezTo>
                    <a:pt x="8" y="3"/>
                    <a:pt x="8" y="1"/>
                    <a:pt x="7" y="0"/>
                  </a:cubicBezTo>
                  <a:close/>
                </a:path>
              </a:pathLst>
            </a:custGeom>
            <a:solidFill>
              <a:srgbClr val="E725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" name="Freeform 32"/>
            <p:cNvSpPr/>
            <p:nvPr/>
          </p:nvSpPr>
          <p:spPr bwMode="auto">
            <a:xfrm>
              <a:off x="1903" y="2930"/>
              <a:ext cx="2" cy="5"/>
            </a:xfrm>
            <a:custGeom>
              <a:avLst/>
              <a:gdLst>
                <a:gd name="T0" fmla="*/ 1 w 1"/>
                <a:gd name="T1" fmla="*/ 0 h 2"/>
                <a:gd name="T2" fmla="*/ 0 w 1"/>
                <a:gd name="T3" fmla="*/ 2 h 2"/>
                <a:gd name="T4" fmla="*/ 1 w 1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cubicBezTo>
                    <a:pt x="1" y="0"/>
                    <a:pt x="0" y="1"/>
                    <a:pt x="0" y="2"/>
                  </a:cubicBezTo>
                  <a:cubicBezTo>
                    <a:pt x="1" y="2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E725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" name="Freeform 33"/>
            <p:cNvSpPr/>
            <p:nvPr/>
          </p:nvSpPr>
          <p:spPr bwMode="auto">
            <a:xfrm>
              <a:off x="1875" y="2925"/>
              <a:ext cx="2" cy="7"/>
            </a:xfrm>
            <a:custGeom>
              <a:avLst/>
              <a:gdLst>
                <a:gd name="T0" fmla="*/ 0 w 1"/>
                <a:gd name="T1" fmla="*/ 3 h 3"/>
                <a:gd name="T2" fmla="*/ 1 w 1"/>
                <a:gd name="T3" fmla="*/ 0 h 3"/>
                <a:gd name="T4" fmla="*/ 0 w 1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3">
                  <a:moveTo>
                    <a:pt x="0" y="3"/>
                  </a:moveTo>
                  <a:cubicBezTo>
                    <a:pt x="1" y="2"/>
                    <a:pt x="1" y="1"/>
                    <a:pt x="1" y="0"/>
                  </a:cubicBezTo>
                  <a:cubicBezTo>
                    <a:pt x="0" y="0"/>
                    <a:pt x="0" y="2"/>
                    <a:pt x="0" y="3"/>
                  </a:cubicBezTo>
                  <a:close/>
                </a:path>
              </a:pathLst>
            </a:custGeom>
            <a:solidFill>
              <a:srgbClr val="E725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" name="Freeform 34"/>
            <p:cNvSpPr/>
            <p:nvPr/>
          </p:nvSpPr>
          <p:spPr bwMode="auto">
            <a:xfrm>
              <a:off x="1889" y="2994"/>
              <a:ext cx="0" cy="10"/>
            </a:xfrm>
            <a:custGeom>
              <a:avLst/>
              <a:gdLst>
                <a:gd name="T0" fmla="*/ 4 h 4"/>
                <a:gd name="T1" fmla="*/ 0 h 4"/>
                <a:gd name="T2" fmla="*/ 4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4">
                  <a:moveTo>
                    <a:pt x="0" y="4"/>
                  </a:moveTo>
                  <a:cubicBezTo>
                    <a:pt x="0" y="2"/>
                    <a:pt x="0" y="1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lose/>
                </a:path>
              </a:pathLst>
            </a:custGeom>
            <a:solidFill>
              <a:srgbClr val="E725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" name="Freeform 35"/>
            <p:cNvSpPr/>
            <p:nvPr/>
          </p:nvSpPr>
          <p:spPr bwMode="auto">
            <a:xfrm>
              <a:off x="1908" y="2947"/>
              <a:ext cx="7" cy="4"/>
            </a:xfrm>
            <a:custGeom>
              <a:avLst/>
              <a:gdLst>
                <a:gd name="T0" fmla="*/ 3 w 3"/>
                <a:gd name="T1" fmla="*/ 0 h 2"/>
                <a:gd name="T2" fmla="*/ 0 w 3"/>
                <a:gd name="T3" fmla="*/ 2 h 2"/>
                <a:gd name="T4" fmla="*/ 3 w 3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3" y="0"/>
                  </a:moveTo>
                  <a:cubicBezTo>
                    <a:pt x="2" y="0"/>
                    <a:pt x="1" y="1"/>
                    <a:pt x="0" y="2"/>
                  </a:cubicBezTo>
                  <a:cubicBezTo>
                    <a:pt x="1" y="1"/>
                    <a:pt x="2" y="1"/>
                    <a:pt x="3" y="0"/>
                  </a:cubicBezTo>
                  <a:close/>
                </a:path>
              </a:pathLst>
            </a:custGeom>
            <a:solidFill>
              <a:srgbClr val="E725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" name="Freeform 36"/>
            <p:cNvSpPr/>
            <p:nvPr/>
          </p:nvSpPr>
          <p:spPr bwMode="auto">
            <a:xfrm>
              <a:off x="1896" y="3051"/>
              <a:ext cx="12" cy="9"/>
            </a:xfrm>
            <a:custGeom>
              <a:avLst/>
              <a:gdLst>
                <a:gd name="T0" fmla="*/ 1 w 5"/>
                <a:gd name="T1" fmla="*/ 0 h 4"/>
                <a:gd name="T2" fmla="*/ 1 w 5"/>
                <a:gd name="T3" fmla="*/ 0 h 4"/>
                <a:gd name="T4" fmla="*/ 1 w 5"/>
                <a:gd name="T5" fmla="*/ 2 h 4"/>
                <a:gd name="T6" fmla="*/ 2 w 5"/>
                <a:gd name="T7" fmla="*/ 4 h 4"/>
                <a:gd name="T8" fmla="*/ 4 w 5"/>
                <a:gd name="T9" fmla="*/ 3 h 4"/>
                <a:gd name="T10" fmla="*/ 1 w 5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4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2"/>
                  </a:cubicBezTo>
                  <a:cubicBezTo>
                    <a:pt x="0" y="2"/>
                    <a:pt x="1" y="3"/>
                    <a:pt x="2" y="4"/>
                  </a:cubicBezTo>
                  <a:cubicBezTo>
                    <a:pt x="3" y="4"/>
                    <a:pt x="3" y="3"/>
                    <a:pt x="4" y="3"/>
                  </a:cubicBezTo>
                  <a:cubicBezTo>
                    <a:pt x="5" y="1"/>
                    <a:pt x="2" y="1"/>
                    <a:pt x="1" y="0"/>
                  </a:cubicBezTo>
                  <a:close/>
                </a:path>
              </a:pathLst>
            </a:custGeom>
            <a:solidFill>
              <a:srgbClr val="E725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" name="Freeform 37"/>
            <p:cNvSpPr>
              <a:spLocks noEditPoints="1"/>
            </p:cNvSpPr>
            <p:nvPr/>
          </p:nvSpPr>
          <p:spPr bwMode="auto">
            <a:xfrm>
              <a:off x="1766" y="2904"/>
              <a:ext cx="142" cy="154"/>
            </a:xfrm>
            <a:custGeom>
              <a:avLst/>
              <a:gdLst>
                <a:gd name="T0" fmla="*/ 59 w 60"/>
                <a:gd name="T1" fmla="*/ 20 h 65"/>
                <a:gd name="T2" fmla="*/ 57 w 60"/>
                <a:gd name="T3" fmla="*/ 19 h 65"/>
                <a:gd name="T4" fmla="*/ 52 w 60"/>
                <a:gd name="T5" fmla="*/ 12 h 65"/>
                <a:gd name="T6" fmla="*/ 51 w 60"/>
                <a:gd name="T7" fmla="*/ 14 h 65"/>
                <a:gd name="T8" fmla="*/ 47 w 60"/>
                <a:gd name="T9" fmla="*/ 13 h 65"/>
                <a:gd name="T10" fmla="*/ 42 w 60"/>
                <a:gd name="T11" fmla="*/ 16 h 65"/>
                <a:gd name="T12" fmla="*/ 38 w 60"/>
                <a:gd name="T13" fmla="*/ 19 h 65"/>
                <a:gd name="T14" fmla="*/ 38 w 60"/>
                <a:gd name="T15" fmla="*/ 23 h 65"/>
                <a:gd name="T16" fmla="*/ 32 w 60"/>
                <a:gd name="T17" fmla="*/ 18 h 65"/>
                <a:gd name="T18" fmla="*/ 30 w 60"/>
                <a:gd name="T19" fmla="*/ 16 h 65"/>
                <a:gd name="T20" fmla="*/ 30 w 60"/>
                <a:gd name="T21" fmla="*/ 6 h 65"/>
                <a:gd name="T22" fmla="*/ 21 w 60"/>
                <a:gd name="T23" fmla="*/ 13 h 65"/>
                <a:gd name="T24" fmla="*/ 15 w 60"/>
                <a:gd name="T25" fmla="*/ 12 h 65"/>
                <a:gd name="T26" fmla="*/ 14 w 60"/>
                <a:gd name="T27" fmla="*/ 4 h 65"/>
                <a:gd name="T28" fmla="*/ 5 w 60"/>
                <a:gd name="T29" fmla="*/ 4 h 65"/>
                <a:gd name="T30" fmla="*/ 4 w 60"/>
                <a:gd name="T31" fmla="*/ 6 h 65"/>
                <a:gd name="T32" fmla="*/ 11 w 60"/>
                <a:gd name="T33" fmla="*/ 10 h 65"/>
                <a:gd name="T34" fmla="*/ 6 w 60"/>
                <a:gd name="T35" fmla="*/ 19 h 65"/>
                <a:gd name="T36" fmla="*/ 3 w 60"/>
                <a:gd name="T37" fmla="*/ 27 h 65"/>
                <a:gd name="T38" fmla="*/ 4 w 60"/>
                <a:gd name="T39" fmla="*/ 28 h 65"/>
                <a:gd name="T40" fmla="*/ 5 w 60"/>
                <a:gd name="T41" fmla="*/ 38 h 65"/>
                <a:gd name="T42" fmla="*/ 2 w 60"/>
                <a:gd name="T43" fmla="*/ 41 h 65"/>
                <a:gd name="T44" fmla="*/ 9 w 60"/>
                <a:gd name="T45" fmla="*/ 41 h 65"/>
                <a:gd name="T46" fmla="*/ 16 w 60"/>
                <a:gd name="T47" fmla="*/ 46 h 65"/>
                <a:gd name="T48" fmla="*/ 15 w 60"/>
                <a:gd name="T49" fmla="*/ 53 h 65"/>
                <a:gd name="T50" fmla="*/ 12 w 60"/>
                <a:gd name="T51" fmla="*/ 54 h 65"/>
                <a:gd name="T52" fmla="*/ 9 w 60"/>
                <a:gd name="T53" fmla="*/ 60 h 65"/>
                <a:gd name="T54" fmla="*/ 10 w 60"/>
                <a:gd name="T55" fmla="*/ 65 h 65"/>
                <a:gd name="T56" fmla="*/ 17 w 60"/>
                <a:gd name="T57" fmla="*/ 65 h 65"/>
                <a:gd name="T58" fmla="*/ 21 w 60"/>
                <a:gd name="T59" fmla="*/ 60 h 65"/>
                <a:gd name="T60" fmla="*/ 19 w 60"/>
                <a:gd name="T61" fmla="*/ 54 h 65"/>
                <a:gd name="T62" fmla="*/ 24 w 60"/>
                <a:gd name="T63" fmla="*/ 47 h 65"/>
                <a:gd name="T64" fmla="*/ 27 w 60"/>
                <a:gd name="T65" fmla="*/ 55 h 65"/>
                <a:gd name="T66" fmla="*/ 33 w 60"/>
                <a:gd name="T67" fmla="*/ 50 h 65"/>
                <a:gd name="T68" fmla="*/ 38 w 60"/>
                <a:gd name="T69" fmla="*/ 44 h 65"/>
                <a:gd name="T70" fmla="*/ 34 w 60"/>
                <a:gd name="T71" fmla="*/ 39 h 65"/>
                <a:gd name="T72" fmla="*/ 37 w 60"/>
                <a:gd name="T73" fmla="*/ 35 h 65"/>
                <a:gd name="T74" fmla="*/ 45 w 60"/>
                <a:gd name="T75" fmla="*/ 37 h 65"/>
                <a:gd name="T76" fmla="*/ 51 w 60"/>
                <a:gd name="T77" fmla="*/ 36 h 65"/>
                <a:gd name="T78" fmla="*/ 54 w 60"/>
                <a:gd name="T79" fmla="*/ 32 h 65"/>
                <a:gd name="T80" fmla="*/ 56 w 60"/>
                <a:gd name="T81" fmla="*/ 30 h 65"/>
                <a:gd name="T82" fmla="*/ 58 w 60"/>
                <a:gd name="T83" fmla="*/ 25 h 65"/>
                <a:gd name="T84" fmla="*/ 31 w 60"/>
                <a:gd name="T85" fmla="*/ 17 h 65"/>
                <a:gd name="T86" fmla="*/ 38 w 60"/>
                <a:gd name="T87" fmla="*/ 27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60" h="65">
                  <a:moveTo>
                    <a:pt x="58" y="23"/>
                  </a:moveTo>
                  <a:cubicBezTo>
                    <a:pt x="58" y="22"/>
                    <a:pt x="58" y="22"/>
                    <a:pt x="58" y="20"/>
                  </a:cubicBezTo>
                  <a:cubicBezTo>
                    <a:pt x="58" y="20"/>
                    <a:pt x="59" y="20"/>
                    <a:pt x="59" y="20"/>
                  </a:cubicBezTo>
                  <a:cubicBezTo>
                    <a:pt x="59" y="20"/>
                    <a:pt x="58" y="20"/>
                    <a:pt x="58" y="20"/>
                  </a:cubicBezTo>
                  <a:cubicBezTo>
                    <a:pt x="58" y="19"/>
                    <a:pt x="59" y="19"/>
                    <a:pt x="59" y="19"/>
                  </a:cubicBezTo>
                  <a:cubicBezTo>
                    <a:pt x="58" y="19"/>
                    <a:pt x="58" y="19"/>
                    <a:pt x="57" y="19"/>
                  </a:cubicBezTo>
                  <a:cubicBezTo>
                    <a:pt x="57" y="16"/>
                    <a:pt x="54" y="15"/>
                    <a:pt x="53" y="14"/>
                  </a:cubicBezTo>
                  <a:cubicBezTo>
                    <a:pt x="52" y="12"/>
                    <a:pt x="53" y="11"/>
                    <a:pt x="53" y="10"/>
                  </a:cubicBezTo>
                  <a:cubicBezTo>
                    <a:pt x="53" y="10"/>
                    <a:pt x="53" y="11"/>
                    <a:pt x="52" y="12"/>
                  </a:cubicBezTo>
                  <a:cubicBezTo>
                    <a:pt x="52" y="11"/>
                    <a:pt x="52" y="10"/>
                    <a:pt x="51" y="11"/>
                  </a:cubicBezTo>
                  <a:cubicBezTo>
                    <a:pt x="51" y="12"/>
                    <a:pt x="52" y="12"/>
                    <a:pt x="52" y="13"/>
                  </a:cubicBezTo>
                  <a:cubicBezTo>
                    <a:pt x="52" y="13"/>
                    <a:pt x="52" y="14"/>
                    <a:pt x="51" y="14"/>
                  </a:cubicBezTo>
                  <a:cubicBezTo>
                    <a:pt x="50" y="14"/>
                    <a:pt x="50" y="14"/>
                    <a:pt x="49" y="13"/>
                  </a:cubicBezTo>
                  <a:cubicBezTo>
                    <a:pt x="49" y="13"/>
                    <a:pt x="48" y="14"/>
                    <a:pt x="48" y="14"/>
                  </a:cubicBezTo>
                  <a:cubicBezTo>
                    <a:pt x="47" y="14"/>
                    <a:pt x="47" y="13"/>
                    <a:pt x="47" y="13"/>
                  </a:cubicBezTo>
                  <a:cubicBezTo>
                    <a:pt x="46" y="13"/>
                    <a:pt x="46" y="14"/>
                    <a:pt x="46" y="14"/>
                  </a:cubicBezTo>
                  <a:cubicBezTo>
                    <a:pt x="45" y="14"/>
                    <a:pt x="45" y="14"/>
                    <a:pt x="44" y="14"/>
                  </a:cubicBezTo>
                  <a:cubicBezTo>
                    <a:pt x="43" y="15"/>
                    <a:pt x="43" y="16"/>
                    <a:pt x="42" y="16"/>
                  </a:cubicBezTo>
                  <a:cubicBezTo>
                    <a:pt x="42" y="17"/>
                    <a:pt x="41" y="18"/>
                    <a:pt x="40" y="18"/>
                  </a:cubicBezTo>
                  <a:cubicBezTo>
                    <a:pt x="39" y="18"/>
                    <a:pt x="40" y="19"/>
                    <a:pt x="39" y="19"/>
                  </a:cubicBezTo>
                  <a:cubicBezTo>
                    <a:pt x="39" y="19"/>
                    <a:pt x="38" y="18"/>
                    <a:pt x="38" y="19"/>
                  </a:cubicBezTo>
                  <a:cubicBezTo>
                    <a:pt x="39" y="19"/>
                    <a:pt x="39" y="21"/>
                    <a:pt x="38" y="21"/>
                  </a:cubicBezTo>
                  <a:cubicBezTo>
                    <a:pt x="38" y="22"/>
                    <a:pt x="39" y="22"/>
                    <a:pt x="39" y="23"/>
                  </a:cubicBezTo>
                  <a:cubicBezTo>
                    <a:pt x="39" y="23"/>
                    <a:pt x="39" y="23"/>
                    <a:pt x="38" y="23"/>
                  </a:cubicBezTo>
                  <a:cubicBezTo>
                    <a:pt x="38" y="22"/>
                    <a:pt x="38" y="20"/>
                    <a:pt x="37" y="19"/>
                  </a:cubicBezTo>
                  <a:cubicBezTo>
                    <a:pt x="36" y="19"/>
                    <a:pt x="34" y="20"/>
                    <a:pt x="33" y="19"/>
                  </a:cubicBezTo>
                  <a:cubicBezTo>
                    <a:pt x="33" y="19"/>
                    <a:pt x="32" y="18"/>
                    <a:pt x="32" y="18"/>
                  </a:cubicBezTo>
                  <a:cubicBezTo>
                    <a:pt x="33" y="18"/>
                    <a:pt x="33" y="18"/>
                    <a:pt x="33" y="17"/>
                  </a:cubicBezTo>
                  <a:cubicBezTo>
                    <a:pt x="34" y="16"/>
                    <a:pt x="35" y="14"/>
                    <a:pt x="36" y="12"/>
                  </a:cubicBezTo>
                  <a:cubicBezTo>
                    <a:pt x="34" y="13"/>
                    <a:pt x="34" y="17"/>
                    <a:pt x="30" y="16"/>
                  </a:cubicBezTo>
                  <a:cubicBezTo>
                    <a:pt x="30" y="17"/>
                    <a:pt x="32" y="17"/>
                    <a:pt x="31" y="18"/>
                  </a:cubicBezTo>
                  <a:cubicBezTo>
                    <a:pt x="30" y="17"/>
                    <a:pt x="30" y="16"/>
                    <a:pt x="29" y="16"/>
                  </a:cubicBezTo>
                  <a:cubicBezTo>
                    <a:pt x="28" y="12"/>
                    <a:pt x="31" y="10"/>
                    <a:pt x="30" y="6"/>
                  </a:cubicBezTo>
                  <a:cubicBezTo>
                    <a:pt x="26" y="5"/>
                    <a:pt x="27" y="13"/>
                    <a:pt x="24" y="13"/>
                  </a:cubicBezTo>
                  <a:cubicBezTo>
                    <a:pt x="22" y="13"/>
                    <a:pt x="23" y="12"/>
                    <a:pt x="22" y="10"/>
                  </a:cubicBezTo>
                  <a:cubicBezTo>
                    <a:pt x="21" y="11"/>
                    <a:pt x="22" y="12"/>
                    <a:pt x="21" y="13"/>
                  </a:cubicBezTo>
                  <a:cubicBezTo>
                    <a:pt x="20" y="13"/>
                    <a:pt x="20" y="12"/>
                    <a:pt x="19" y="11"/>
                  </a:cubicBezTo>
                  <a:cubicBezTo>
                    <a:pt x="18" y="11"/>
                    <a:pt x="18" y="10"/>
                    <a:pt x="17" y="10"/>
                  </a:cubicBezTo>
                  <a:cubicBezTo>
                    <a:pt x="16" y="10"/>
                    <a:pt x="16" y="11"/>
                    <a:pt x="15" y="12"/>
                  </a:cubicBezTo>
                  <a:cubicBezTo>
                    <a:pt x="14" y="11"/>
                    <a:pt x="12" y="10"/>
                    <a:pt x="13" y="8"/>
                  </a:cubicBezTo>
                  <a:cubicBezTo>
                    <a:pt x="12" y="7"/>
                    <a:pt x="13" y="6"/>
                    <a:pt x="14" y="6"/>
                  </a:cubicBezTo>
                  <a:cubicBezTo>
                    <a:pt x="13" y="5"/>
                    <a:pt x="13" y="5"/>
                    <a:pt x="14" y="4"/>
                  </a:cubicBezTo>
                  <a:cubicBezTo>
                    <a:pt x="12" y="3"/>
                    <a:pt x="11" y="0"/>
                    <a:pt x="9" y="1"/>
                  </a:cubicBezTo>
                  <a:cubicBezTo>
                    <a:pt x="9" y="1"/>
                    <a:pt x="9" y="1"/>
                    <a:pt x="8" y="1"/>
                  </a:cubicBezTo>
                  <a:cubicBezTo>
                    <a:pt x="7" y="2"/>
                    <a:pt x="5" y="2"/>
                    <a:pt x="5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5" y="5"/>
                  </a:cubicBezTo>
                  <a:cubicBezTo>
                    <a:pt x="4" y="6"/>
                    <a:pt x="5" y="6"/>
                    <a:pt x="4" y="6"/>
                  </a:cubicBezTo>
                  <a:cubicBezTo>
                    <a:pt x="5" y="7"/>
                    <a:pt x="5" y="7"/>
                    <a:pt x="5" y="8"/>
                  </a:cubicBezTo>
                  <a:cubicBezTo>
                    <a:pt x="6" y="9"/>
                    <a:pt x="7" y="10"/>
                    <a:pt x="9" y="10"/>
                  </a:cubicBezTo>
                  <a:cubicBezTo>
                    <a:pt x="10" y="10"/>
                    <a:pt x="10" y="9"/>
                    <a:pt x="11" y="10"/>
                  </a:cubicBezTo>
                  <a:cubicBezTo>
                    <a:pt x="9" y="12"/>
                    <a:pt x="11" y="18"/>
                    <a:pt x="10" y="21"/>
                  </a:cubicBezTo>
                  <a:cubicBezTo>
                    <a:pt x="9" y="20"/>
                    <a:pt x="8" y="20"/>
                    <a:pt x="7" y="20"/>
                  </a:cubicBezTo>
                  <a:cubicBezTo>
                    <a:pt x="7" y="19"/>
                    <a:pt x="6" y="18"/>
                    <a:pt x="6" y="19"/>
                  </a:cubicBezTo>
                  <a:cubicBezTo>
                    <a:pt x="6" y="21"/>
                    <a:pt x="9" y="21"/>
                    <a:pt x="10" y="23"/>
                  </a:cubicBezTo>
                  <a:cubicBezTo>
                    <a:pt x="9" y="24"/>
                    <a:pt x="9" y="24"/>
                    <a:pt x="8" y="25"/>
                  </a:cubicBezTo>
                  <a:cubicBezTo>
                    <a:pt x="5" y="25"/>
                    <a:pt x="4" y="26"/>
                    <a:pt x="3" y="27"/>
                  </a:cubicBezTo>
                  <a:cubicBezTo>
                    <a:pt x="3" y="28"/>
                    <a:pt x="2" y="27"/>
                    <a:pt x="2" y="28"/>
                  </a:cubicBezTo>
                  <a:cubicBezTo>
                    <a:pt x="2" y="28"/>
                    <a:pt x="2" y="28"/>
                    <a:pt x="2" y="29"/>
                  </a:cubicBezTo>
                  <a:cubicBezTo>
                    <a:pt x="3" y="29"/>
                    <a:pt x="3" y="28"/>
                    <a:pt x="4" y="28"/>
                  </a:cubicBezTo>
                  <a:cubicBezTo>
                    <a:pt x="5" y="30"/>
                    <a:pt x="4" y="32"/>
                    <a:pt x="3" y="34"/>
                  </a:cubicBezTo>
                  <a:cubicBezTo>
                    <a:pt x="4" y="34"/>
                    <a:pt x="4" y="34"/>
                    <a:pt x="5" y="34"/>
                  </a:cubicBezTo>
                  <a:cubicBezTo>
                    <a:pt x="6" y="35"/>
                    <a:pt x="5" y="36"/>
                    <a:pt x="5" y="38"/>
                  </a:cubicBezTo>
                  <a:cubicBezTo>
                    <a:pt x="5" y="39"/>
                    <a:pt x="4" y="39"/>
                    <a:pt x="4" y="40"/>
                  </a:cubicBezTo>
                  <a:cubicBezTo>
                    <a:pt x="3" y="41"/>
                    <a:pt x="1" y="41"/>
                    <a:pt x="0" y="42"/>
                  </a:cubicBezTo>
                  <a:cubicBezTo>
                    <a:pt x="1" y="42"/>
                    <a:pt x="2" y="42"/>
                    <a:pt x="2" y="41"/>
                  </a:cubicBezTo>
                  <a:cubicBezTo>
                    <a:pt x="3" y="41"/>
                    <a:pt x="4" y="40"/>
                    <a:pt x="5" y="40"/>
                  </a:cubicBezTo>
                  <a:cubicBezTo>
                    <a:pt x="6" y="39"/>
                    <a:pt x="6" y="38"/>
                    <a:pt x="7" y="38"/>
                  </a:cubicBezTo>
                  <a:cubicBezTo>
                    <a:pt x="8" y="39"/>
                    <a:pt x="8" y="40"/>
                    <a:pt x="9" y="41"/>
                  </a:cubicBezTo>
                  <a:cubicBezTo>
                    <a:pt x="13" y="42"/>
                    <a:pt x="11" y="46"/>
                    <a:pt x="10" y="50"/>
                  </a:cubicBezTo>
                  <a:cubicBezTo>
                    <a:pt x="11" y="48"/>
                    <a:pt x="12" y="45"/>
                    <a:pt x="13" y="44"/>
                  </a:cubicBezTo>
                  <a:cubicBezTo>
                    <a:pt x="14" y="45"/>
                    <a:pt x="15" y="46"/>
                    <a:pt x="16" y="46"/>
                  </a:cubicBezTo>
                  <a:cubicBezTo>
                    <a:pt x="16" y="47"/>
                    <a:pt x="15" y="47"/>
                    <a:pt x="15" y="49"/>
                  </a:cubicBezTo>
                  <a:cubicBezTo>
                    <a:pt x="16" y="49"/>
                    <a:pt x="16" y="48"/>
                    <a:pt x="16" y="47"/>
                  </a:cubicBezTo>
                  <a:cubicBezTo>
                    <a:pt x="17" y="50"/>
                    <a:pt x="15" y="51"/>
                    <a:pt x="15" y="53"/>
                  </a:cubicBezTo>
                  <a:cubicBezTo>
                    <a:pt x="15" y="53"/>
                    <a:pt x="15" y="53"/>
                    <a:pt x="15" y="53"/>
                  </a:cubicBezTo>
                  <a:cubicBezTo>
                    <a:pt x="14" y="54"/>
                    <a:pt x="14" y="53"/>
                    <a:pt x="14" y="53"/>
                  </a:cubicBezTo>
                  <a:cubicBezTo>
                    <a:pt x="13" y="54"/>
                    <a:pt x="13" y="54"/>
                    <a:pt x="12" y="54"/>
                  </a:cubicBezTo>
                  <a:cubicBezTo>
                    <a:pt x="11" y="55"/>
                    <a:pt x="11" y="56"/>
                    <a:pt x="9" y="56"/>
                  </a:cubicBezTo>
                  <a:cubicBezTo>
                    <a:pt x="9" y="57"/>
                    <a:pt x="10" y="57"/>
                    <a:pt x="10" y="57"/>
                  </a:cubicBezTo>
                  <a:cubicBezTo>
                    <a:pt x="9" y="58"/>
                    <a:pt x="10" y="59"/>
                    <a:pt x="9" y="60"/>
                  </a:cubicBezTo>
                  <a:cubicBezTo>
                    <a:pt x="9" y="60"/>
                    <a:pt x="10" y="60"/>
                    <a:pt x="10" y="60"/>
                  </a:cubicBezTo>
                  <a:cubicBezTo>
                    <a:pt x="9" y="62"/>
                    <a:pt x="11" y="62"/>
                    <a:pt x="11" y="62"/>
                  </a:cubicBezTo>
                  <a:cubicBezTo>
                    <a:pt x="11" y="63"/>
                    <a:pt x="10" y="64"/>
                    <a:pt x="10" y="65"/>
                  </a:cubicBezTo>
                  <a:cubicBezTo>
                    <a:pt x="11" y="65"/>
                    <a:pt x="11" y="64"/>
                    <a:pt x="11" y="64"/>
                  </a:cubicBezTo>
                  <a:cubicBezTo>
                    <a:pt x="12" y="64"/>
                    <a:pt x="14" y="64"/>
                    <a:pt x="15" y="65"/>
                  </a:cubicBezTo>
                  <a:cubicBezTo>
                    <a:pt x="16" y="65"/>
                    <a:pt x="16" y="64"/>
                    <a:pt x="17" y="65"/>
                  </a:cubicBezTo>
                  <a:cubicBezTo>
                    <a:pt x="18" y="64"/>
                    <a:pt x="19" y="63"/>
                    <a:pt x="20" y="62"/>
                  </a:cubicBezTo>
                  <a:cubicBezTo>
                    <a:pt x="20" y="62"/>
                    <a:pt x="20" y="62"/>
                    <a:pt x="20" y="61"/>
                  </a:cubicBezTo>
                  <a:cubicBezTo>
                    <a:pt x="20" y="61"/>
                    <a:pt x="21" y="60"/>
                    <a:pt x="21" y="60"/>
                  </a:cubicBezTo>
                  <a:cubicBezTo>
                    <a:pt x="20" y="59"/>
                    <a:pt x="20" y="57"/>
                    <a:pt x="20" y="56"/>
                  </a:cubicBezTo>
                  <a:cubicBezTo>
                    <a:pt x="20" y="56"/>
                    <a:pt x="19" y="56"/>
                    <a:pt x="19" y="55"/>
                  </a:cubicBezTo>
                  <a:cubicBezTo>
                    <a:pt x="19" y="55"/>
                    <a:pt x="19" y="55"/>
                    <a:pt x="19" y="54"/>
                  </a:cubicBezTo>
                  <a:cubicBezTo>
                    <a:pt x="19" y="54"/>
                    <a:pt x="18" y="54"/>
                    <a:pt x="18" y="54"/>
                  </a:cubicBezTo>
                  <a:cubicBezTo>
                    <a:pt x="18" y="52"/>
                    <a:pt x="18" y="49"/>
                    <a:pt x="19" y="47"/>
                  </a:cubicBezTo>
                  <a:cubicBezTo>
                    <a:pt x="21" y="47"/>
                    <a:pt x="23" y="47"/>
                    <a:pt x="24" y="47"/>
                  </a:cubicBezTo>
                  <a:cubicBezTo>
                    <a:pt x="24" y="48"/>
                    <a:pt x="24" y="48"/>
                    <a:pt x="24" y="49"/>
                  </a:cubicBezTo>
                  <a:cubicBezTo>
                    <a:pt x="24" y="49"/>
                    <a:pt x="23" y="49"/>
                    <a:pt x="23" y="50"/>
                  </a:cubicBezTo>
                  <a:cubicBezTo>
                    <a:pt x="24" y="52"/>
                    <a:pt x="25" y="54"/>
                    <a:pt x="27" y="55"/>
                  </a:cubicBezTo>
                  <a:cubicBezTo>
                    <a:pt x="28" y="55"/>
                    <a:pt x="29" y="55"/>
                    <a:pt x="30" y="55"/>
                  </a:cubicBezTo>
                  <a:cubicBezTo>
                    <a:pt x="31" y="54"/>
                    <a:pt x="32" y="52"/>
                    <a:pt x="33" y="51"/>
                  </a:cubicBezTo>
                  <a:cubicBezTo>
                    <a:pt x="32" y="51"/>
                    <a:pt x="32" y="50"/>
                    <a:pt x="33" y="50"/>
                  </a:cubicBezTo>
                  <a:cubicBezTo>
                    <a:pt x="32" y="48"/>
                    <a:pt x="31" y="46"/>
                    <a:pt x="29" y="46"/>
                  </a:cubicBezTo>
                  <a:cubicBezTo>
                    <a:pt x="29" y="44"/>
                    <a:pt x="31" y="43"/>
                    <a:pt x="32" y="42"/>
                  </a:cubicBezTo>
                  <a:cubicBezTo>
                    <a:pt x="34" y="42"/>
                    <a:pt x="36" y="43"/>
                    <a:pt x="38" y="44"/>
                  </a:cubicBezTo>
                  <a:cubicBezTo>
                    <a:pt x="37" y="43"/>
                    <a:pt x="36" y="42"/>
                    <a:pt x="34" y="42"/>
                  </a:cubicBezTo>
                  <a:cubicBezTo>
                    <a:pt x="33" y="41"/>
                    <a:pt x="33" y="41"/>
                    <a:pt x="33" y="40"/>
                  </a:cubicBezTo>
                  <a:cubicBezTo>
                    <a:pt x="33" y="40"/>
                    <a:pt x="33" y="39"/>
                    <a:pt x="34" y="39"/>
                  </a:cubicBezTo>
                  <a:cubicBezTo>
                    <a:pt x="35" y="39"/>
                    <a:pt x="35" y="40"/>
                    <a:pt x="35" y="40"/>
                  </a:cubicBezTo>
                  <a:cubicBezTo>
                    <a:pt x="35" y="38"/>
                    <a:pt x="35" y="36"/>
                    <a:pt x="37" y="36"/>
                  </a:cubicBezTo>
                  <a:cubicBezTo>
                    <a:pt x="38" y="35"/>
                    <a:pt x="37" y="35"/>
                    <a:pt x="37" y="35"/>
                  </a:cubicBezTo>
                  <a:cubicBezTo>
                    <a:pt x="38" y="33"/>
                    <a:pt x="42" y="33"/>
                    <a:pt x="43" y="34"/>
                  </a:cubicBezTo>
                  <a:cubicBezTo>
                    <a:pt x="42" y="35"/>
                    <a:pt x="40" y="34"/>
                    <a:pt x="41" y="36"/>
                  </a:cubicBezTo>
                  <a:cubicBezTo>
                    <a:pt x="41" y="38"/>
                    <a:pt x="43" y="38"/>
                    <a:pt x="45" y="37"/>
                  </a:cubicBezTo>
                  <a:cubicBezTo>
                    <a:pt x="45" y="36"/>
                    <a:pt x="46" y="34"/>
                    <a:pt x="44" y="33"/>
                  </a:cubicBezTo>
                  <a:cubicBezTo>
                    <a:pt x="46" y="32"/>
                    <a:pt x="49" y="33"/>
                    <a:pt x="50" y="34"/>
                  </a:cubicBezTo>
                  <a:cubicBezTo>
                    <a:pt x="50" y="35"/>
                    <a:pt x="50" y="35"/>
                    <a:pt x="51" y="36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4"/>
                    <a:pt x="51" y="33"/>
                  </a:cubicBezTo>
                  <a:cubicBezTo>
                    <a:pt x="52" y="33"/>
                    <a:pt x="53" y="32"/>
                    <a:pt x="54" y="32"/>
                  </a:cubicBezTo>
                  <a:cubicBezTo>
                    <a:pt x="54" y="32"/>
                    <a:pt x="55" y="34"/>
                    <a:pt x="55" y="33"/>
                  </a:cubicBezTo>
                  <a:cubicBezTo>
                    <a:pt x="54" y="33"/>
                    <a:pt x="54" y="31"/>
                    <a:pt x="55" y="31"/>
                  </a:cubicBezTo>
                  <a:cubicBezTo>
                    <a:pt x="55" y="31"/>
                    <a:pt x="56" y="30"/>
                    <a:pt x="56" y="30"/>
                  </a:cubicBezTo>
                  <a:cubicBezTo>
                    <a:pt x="57" y="29"/>
                    <a:pt x="58" y="28"/>
                    <a:pt x="57" y="27"/>
                  </a:cubicBezTo>
                  <a:cubicBezTo>
                    <a:pt x="58" y="27"/>
                    <a:pt x="59" y="27"/>
                    <a:pt x="59" y="26"/>
                  </a:cubicBezTo>
                  <a:cubicBezTo>
                    <a:pt x="59" y="26"/>
                    <a:pt x="58" y="26"/>
                    <a:pt x="58" y="25"/>
                  </a:cubicBezTo>
                  <a:cubicBezTo>
                    <a:pt x="59" y="25"/>
                    <a:pt x="60" y="25"/>
                    <a:pt x="60" y="24"/>
                  </a:cubicBezTo>
                  <a:cubicBezTo>
                    <a:pt x="60" y="24"/>
                    <a:pt x="59" y="24"/>
                    <a:pt x="58" y="23"/>
                  </a:cubicBezTo>
                  <a:close/>
                  <a:moveTo>
                    <a:pt x="31" y="17"/>
                  </a:moveTo>
                  <a:cubicBezTo>
                    <a:pt x="32" y="16"/>
                    <a:pt x="33" y="16"/>
                    <a:pt x="33" y="16"/>
                  </a:cubicBezTo>
                  <a:cubicBezTo>
                    <a:pt x="33" y="17"/>
                    <a:pt x="32" y="18"/>
                    <a:pt x="31" y="17"/>
                  </a:cubicBezTo>
                  <a:close/>
                  <a:moveTo>
                    <a:pt x="38" y="27"/>
                  </a:moveTo>
                  <a:cubicBezTo>
                    <a:pt x="38" y="26"/>
                    <a:pt x="38" y="25"/>
                    <a:pt x="39" y="25"/>
                  </a:cubicBezTo>
                  <a:cubicBezTo>
                    <a:pt x="39" y="26"/>
                    <a:pt x="39" y="26"/>
                    <a:pt x="38" y="27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aseline="-25000"/>
            </a:p>
          </p:txBody>
        </p:sp>
        <p:sp>
          <p:nvSpPr>
            <p:cNvPr id="58" name="Freeform 38"/>
            <p:cNvSpPr/>
            <p:nvPr/>
          </p:nvSpPr>
          <p:spPr bwMode="auto">
            <a:xfrm>
              <a:off x="1787" y="3025"/>
              <a:ext cx="2" cy="7"/>
            </a:xfrm>
            <a:custGeom>
              <a:avLst/>
              <a:gdLst>
                <a:gd name="T0" fmla="*/ 1 w 1"/>
                <a:gd name="T1" fmla="*/ 0 h 3"/>
                <a:gd name="T2" fmla="*/ 0 w 1"/>
                <a:gd name="T3" fmla="*/ 3 h 3"/>
                <a:gd name="T4" fmla="*/ 1 w 1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cubicBezTo>
                    <a:pt x="1" y="1"/>
                    <a:pt x="0" y="2"/>
                    <a:pt x="0" y="3"/>
                  </a:cubicBezTo>
                  <a:cubicBezTo>
                    <a:pt x="1" y="3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E725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" name="Freeform 39"/>
            <p:cNvSpPr/>
            <p:nvPr/>
          </p:nvSpPr>
          <p:spPr bwMode="auto">
            <a:xfrm>
              <a:off x="5711" y="2025"/>
              <a:ext cx="9" cy="5"/>
            </a:xfrm>
            <a:custGeom>
              <a:avLst/>
              <a:gdLst>
                <a:gd name="T0" fmla="*/ 4 w 9"/>
                <a:gd name="T1" fmla="*/ 5 h 5"/>
                <a:gd name="T2" fmla="*/ 7 w 9"/>
                <a:gd name="T3" fmla="*/ 2 h 5"/>
                <a:gd name="T4" fmla="*/ 7 w 9"/>
                <a:gd name="T5" fmla="*/ 5 h 5"/>
                <a:gd name="T6" fmla="*/ 7 w 9"/>
                <a:gd name="T7" fmla="*/ 5 h 5"/>
                <a:gd name="T8" fmla="*/ 9 w 9"/>
                <a:gd name="T9" fmla="*/ 2 h 5"/>
                <a:gd name="T10" fmla="*/ 7 w 9"/>
                <a:gd name="T11" fmla="*/ 0 h 5"/>
                <a:gd name="T12" fmla="*/ 4 w 9"/>
                <a:gd name="T13" fmla="*/ 0 h 5"/>
                <a:gd name="T14" fmla="*/ 0 w 9"/>
                <a:gd name="T15" fmla="*/ 2 h 5"/>
                <a:gd name="T16" fmla="*/ 0 w 9"/>
                <a:gd name="T17" fmla="*/ 2 h 5"/>
                <a:gd name="T18" fmla="*/ 2 w 9"/>
                <a:gd name="T19" fmla="*/ 5 h 5"/>
                <a:gd name="T20" fmla="*/ 4 w 9"/>
                <a:gd name="T21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" h="5">
                  <a:moveTo>
                    <a:pt x="4" y="5"/>
                  </a:moveTo>
                  <a:lnTo>
                    <a:pt x="7" y="2"/>
                  </a:lnTo>
                  <a:lnTo>
                    <a:pt x="7" y="5"/>
                  </a:lnTo>
                  <a:lnTo>
                    <a:pt x="7" y="5"/>
                  </a:lnTo>
                  <a:lnTo>
                    <a:pt x="9" y="2"/>
                  </a:lnTo>
                  <a:lnTo>
                    <a:pt x="7" y="0"/>
                  </a:lnTo>
                  <a:lnTo>
                    <a:pt x="4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5"/>
                  </a:lnTo>
                  <a:lnTo>
                    <a:pt x="4" y="5"/>
                  </a:lnTo>
                  <a:close/>
                </a:path>
              </a:pathLst>
            </a:custGeom>
            <a:solidFill>
              <a:srgbClr val="E725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Freeform 40"/>
            <p:cNvSpPr/>
            <p:nvPr/>
          </p:nvSpPr>
          <p:spPr bwMode="auto">
            <a:xfrm>
              <a:off x="5708" y="2041"/>
              <a:ext cx="12" cy="10"/>
            </a:xfrm>
            <a:custGeom>
              <a:avLst/>
              <a:gdLst>
                <a:gd name="T0" fmla="*/ 12 w 12"/>
                <a:gd name="T1" fmla="*/ 3 h 10"/>
                <a:gd name="T2" fmla="*/ 10 w 12"/>
                <a:gd name="T3" fmla="*/ 0 h 10"/>
                <a:gd name="T4" fmla="*/ 7 w 12"/>
                <a:gd name="T5" fmla="*/ 0 h 10"/>
                <a:gd name="T6" fmla="*/ 0 w 12"/>
                <a:gd name="T7" fmla="*/ 10 h 10"/>
                <a:gd name="T8" fmla="*/ 0 w 12"/>
                <a:gd name="T9" fmla="*/ 10 h 10"/>
                <a:gd name="T10" fmla="*/ 12 w 12"/>
                <a:gd name="T11" fmla="*/ 3 h 10"/>
                <a:gd name="T12" fmla="*/ 12 w 12"/>
                <a:gd name="T13" fmla="*/ 3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0">
                  <a:moveTo>
                    <a:pt x="12" y="3"/>
                  </a:moveTo>
                  <a:lnTo>
                    <a:pt x="10" y="0"/>
                  </a:lnTo>
                  <a:lnTo>
                    <a:pt x="7" y="0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12" y="3"/>
                  </a:lnTo>
                  <a:lnTo>
                    <a:pt x="12" y="3"/>
                  </a:lnTo>
                  <a:close/>
                </a:path>
              </a:pathLst>
            </a:custGeom>
            <a:solidFill>
              <a:srgbClr val="E725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Freeform 41"/>
            <p:cNvSpPr/>
            <p:nvPr/>
          </p:nvSpPr>
          <p:spPr bwMode="auto">
            <a:xfrm>
              <a:off x="5713" y="2013"/>
              <a:ext cx="7" cy="7"/>
            </a:xfrm>
            <a:custGeom>
              <a:avLst/>
              <a:gdLst>
                <a:gd name="T0" fmla="*/ 7 w 7"/>
                <a:gd name="T1" fmla="*/ 5 h 7"/>
                <a:gd name="T2" fmla="*/ 7 w 7"/>
                <a:gd name="T3" fmla="*/ 0 h 7"/>
                <a:gd name="T4" fmla="*/ 5 w 7"/>
                <a:gd name="T5" fmla="*/ 0 h 7"/>
                <a:gd name="T6" fmla="*/ 0 w 7"/>
                <a:gd name="T7" fmla="*/ 5 h 7"/>
                <a:gd name="T8" fmla="*/ 0 w 7"/>
                <a:gd name="T9" fmla="*/ 7 h 7"/>
                <a:gd name="T10" fmla="*/ 7 w 7"/>
                <a:gd name="T11" fmla="*/ 7 h 7"/>
                <a:gd name="T12" fmla="*/ 7 w 7"/>
                <a:gd name="T13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7">
                  <a:moveTo>
                    <a:pt x="7" y="5"/>
                  </a:moveTo>
                  <a:lnTo>
                    <a:pt x="7" y="0"/>
                  </a:lnTo>
                  <a:lnTo>
                    <a:pt x="5" y="0"/>
                  </a:lnTo>
                  <a:lnTo>
                    <a:pt x="0" y="5"/>
                  </a:lnTo>
                  <a:lnTo>
                    <a:pt x="0" y="7"/>
                  </a:lnTo>
                  <a:lnTo>
                    <a:pt x="7" y="7"/>
                  </a:lnTo>
                  <a:lnTo>
                    <a:pt x="7" y="5"/>
                  </a:lnTo>
                  <a:close/>
                </a:path>
              </a:pathLst>
            </a:custGeom>
            <a:solidFill>
              <a:srgbClr val="E725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Freeform 42"/>
            <p:cNvSpPr/>
            <p:nvPr/>
          </p:nvSpPr>
          <p:spPr bwMode="auto">
            <a:xfrm>
              <a:off x="5663" y="2053"/>
              <a:ext cx="5" cy="17"/>
            </a:xfrm>
            <a:custGeom>
              <a:avLst/>
              <a:gdLst>
                <a:gd name="T0" fmla="*/ 2 w 2"/>
                <a:gd name="T1" fmla="*/ 0 h 7"/>
                <a:gd name="T2" fmla="*/ 2 w 2"/>
                <a:gd name="T3" fmla="*/ 0 h 7"/>
                <a:gd name="T4" fmla="*/ 0 w 2"/>
                <a:gd name="T5" fmla="*/ 0 h 7"/>
                <a:gd name="T6" fmla="*/ 0 w 2"/>
                <a:gd name="T7" fmla="*/ 6 h 7"/>
                <a:gd name="T8" fmla="*/ 0 w 2"/>
                <a:gd name="T9" fmla="*/ 6 h 7"/>
                <a:gd name="T10" fmla="*/ 0 w 2"/>
                <a:gd name="T11" fmla="*/ 7 h 7"/>
                <a:gd name="T12" fmla="*/ 1 w 2"/>
                <a:gd name="T13" fmla="*/ 7 h 7"/>
                <a:gd name="T14" fmla="*/ 2 w 2"/>
                <a:gd name="T15" fmla="*/ 2 h 7"/>
                <a:gd name="T16" fmla="*/ 2 w 2"/>
                <a:gd name="T17" fmla="*/ 2 h 7"/>
                <a:gd name="T18" fmla="*/ 2 w 2"/>
                <a:gd name="T19" fmla="*/ 2 h 7"/>
                <a:gd name="T20" fmla="*/ 2 w 2"/>
                <a:gd name="T21" fmla="*/ 1 h 7"/>
                <a:gd name="T22" fmla="*/ 2 w 2"/>
                <a:gd name="T2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" h="7"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7"/>
                    <a:pt x="2" y="5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lose/>
                </a:path>
              </a:pathLst>
            </a:custGeom>
            <a:solidFill>
              <a:srgbClr val="E725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" name="Freeform 43"/>
            <p:cNvSpPr/>
            <p:nvPr/>
          </p:nvSpPr>
          <p:spPr bwMode="auto">
            <a:xfrm>
              <a:off x="5718" y="2044"/>
              <a:ext cx="23" cy="33"/>
            </a:xfrm>
            <a:custGeom>
              <a:avLst/>
              <a:gdLst>
                <a:gd name="T0" fmla="*/ 7 w 10"/>
                <a:gd name="T1" fmla="*/ 0 h 14"/>
                <a:gd name="T2" fmla="*/ 6 w 10"/>
                <a:gd name="T3" fmla="*/ 0 h 14"/>
                <a:gd name="T4" fmla="*/ 3 w 10"/>
                <a:gd name="T5" fmla="*/ 0 h 14"/>
                <a:gd name="T6" fmla="*/ 0 w 10"/>
                <a:gd name="T7" fmla="*/ 2 h 14"/>
                <a:gd name="T8" fmla="*/ 0 w 10"/>
                <a:gd name="T9" fmla="*/ 3 h 14"/>
                <a:gd name="T10" fmla="*/ 4 w 10"/>
                <a:gd name="T11" fmla="*/ 6 h 14"/>
                <a:gd name="T12" fmla="*/ 2 w 10"/>
                <a:gd name="T13" fmla="*/ 14 h 14"/>
                <a:gd name="T14" fmla="*/ 3 w 10"/>
                <a:gd name="T15" fmla="*/ 14 h 14"/>
                <a:gd name="T16" fmla="*/ 6 w 10"/>
                <a:gd name="T17" fmla="*/ 11 h 14"/>
                <a:gd name="T18" fmla="*/ 10 w 10"/>
                <a:gd name="T19" fmla="*/ 2 h 14"/>
                <a:gd name="T20" fmla="*/ 10 w 10"/>
                <a:gd name="T21" fmla="*/ 2 h 14"/>
                <a:gd name="T22" fmla="*/ 7 w 10"/>
                <a:gd name="T2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" h="14">
                  <a:moveTo>
                    <a:pt x="7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2"/>
                    <a:pt x="0" y="2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3" y="9"/>
                    <a:pt x="2" y="12"/>
                    <a:pt x="2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5" y="14"/>
                    <a:pt x="6" y="13"/>
                    <a:pt x="6" y="11"/>
                  </a:cubicBezTo>
                  <a:cubicBezTo>
                    <a:pt x="9" y="9"/>
                    <a:pt x="10" y="6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9" y="0"/>
                    <a:pt x="8" y="0"/>
                    <a:pt x="7" y="0"/>
                  </a:cubicBezTo>
                  <a:close/>
                </a:path>
              </a:pathLst>
            </a:custGeom>
            <a:solidFill>
              <a:srgbClr val="E725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Freeform 44"/>
            <p:cNvSpPr>
              <a:spLocks noEditPoints="1"/>
            </p:cNvSpPr>
            <p:nvPr/>
          </p:nvSpPr>
          <p:spPr bwMode="auto">
            <a:xfrm>
              <a:off x="5606" y="1968"/>
              <a:ext cx="178" cy="156"/>
            </a:xfrm>
            <a:custGeom>
              <a:avLst/>
              <a:gdLst>
                <a:gd name="T0" fmla="*/ 19 w 75"/>
                <a:gd name="T1" fmla="*/ 0 h 66"/>
                <a:gd name="T2" fmla="*/ 19 w 75"/>
                <a:gd name="T3" fmla="*/ 66 h 66"/>
                <a:gd name="T4" fmla="*/ 75 w 75"/>
                <a:gd name="T5" fmla="*/ 33 h 66"/>
                <a:gd name="T6" fmla="*/ 24 w 75"/>
                <a:gd name="T7" fmla="*/ 12 h 66"/>
                <a:gd name="T8" fmla="*/ 26 w 75"/>
                <a:gd name="T9" fmla="*/ 12 h 66"/>
                <a:gd name="T10" fmla="*/ 32 w 75"/>
                <a:gd name="T11" fmla="*/ 18 h 66"/>
                <a:gd name="T12" fmla="*/ 28 w 75"/>
                <a:gd name="T13" fmla="*/ 20 h 66"/>
                <a:gd name="T14" fmla="*/ 23 w 75"/>
                <a:gd name="T15" fmla="*/ 12 h 66"/>
                <a:gd name="T16" fmla="*/ 30 w 75"/>
                <a:gd name="T17" fmla="*/ 48 h 66"/>
                <a:gd name="T18" fmla="*/ 29 w 75"/>
                <a:gd name="T19" fmla="*/ 49 h 66"/>
                <a:gd name="T20" fmla="*/ 19 w 75"/>
                <a:gd name="T21" fmla="*/ 55 h 66"/>
                <a:gd name="T22" fmla="*/ 16 w 75"/>
                <a:gd name="T23" fmla="*/ 49 h 66"/>
                <a:gd name="T24" fmla="*/ 22 w 75"/>
                <a:gd name="T25" fmla="*/ 36 h 66"/>
                <a:gd name="T26" fmla="*/ 21 w 75"/>
                <a:gd name="T27" fmla="*/ 31 h 66"/>
                <a:gd name="T28" fmla="*/ 30 w 75"/>
                <a:gd name="T29" fmla="*/ 22 h 66"/>
                <a:gd name="T30" fmla="*/ 35 w 75"/>
                <a:gd name="T31" fmla="*/ 26 h 66"/>
                <a:gd name="T32" fmla="*/ 31 w 75"/>
                <a:gd name="T33" fmla="*/ 37 h 66"/>
                <a:gd name="T34" fmla="*/ 31 w 75"/>
                <a:gd name="T35" fmla="*/ 37 h 66"/>
                <a:gd name="T36" fmla="*/ 34 w 75"/>
                <a:gd name="T37" fmla="*/ 36 h 66"/>
                <a:gd name="T38" fmla="*/ 30 w 75"/>
                <a:gd name="T39" fmla="*/ 46 h 66"/>
                <a:gd name="T40" fmla="*/ 30 w 75"/>
                <a:gd name="T41" fmla="*/ 48 h 66"/>
                <a:gd name="T42" fmla="*/ 48 w 75"/>
                <a:gd name="T43" fmla="*/ 51 h 66"/>
                <a:gd name="T44" fmla="*/ 45 w 75"/>
                <a:gd name="T45" fmla="*/ 52 h 66"/>
                <a:gd name="T46" fmla="*/ 39 w 75"/>
                <a:gd name="T47" fmla="*/ 48 h 66"/>
                <a:gd name="T48" fmla="*/ 42 w 75"/>
                <a:gd name="T49" fmla="*/ 46 h 66"/>
                <a:gd name="T50" fmla="*/ 42 w 75"/>
                <a:gd name="T51" fmla="*/ 40 h 66"/>
                <a:gd name="T52" fmla="*/ 45 w 75"/>
                <a:gd name="T53" fmla="*/ 36 h 66"/>
                <a:gd name="T54" fmla="*/ 45 w 75"/>
                <a:gd name="T55" fmla="*/ 36 h 66"/>
                <a:gd name="T56" fmla="*/ 36 w 75"/>
                <a:gd name="T57" fmla="*/ 48 h 66"/>
                <a:gd name="T58" fmla="*/ 33 w 75"/>
                <a:gd name="T59" fmla="*/ 46 h 66"/>
                <a:gd name="T60" fmla="*/ 33 w 75"/>
                <a:gd name="T61" fmla="*/ 45 h 66"/>
                <a:gd name="T62" fmla="*/ 41 w 75"/>
                <a:gd name="T63" fmla="*/ 29 h 66"/>
                <a:gd name="T64" fmla="*/ 40 w 75"/>
                <a:gd name="T65" fmla="*/ 17 h 66"/>
                <a:gd name="T66" fmla="*/ 40 w 75"/>
                <a:gd name="T67" fmla="*/ 17 h 66"/>
                <a:gd name="T68" fmla="*/ 50 w 75"/>
                <a:gd name="T69" fmla="*/ 12 h 66"/>
                <a:gd name="T70" fmla="*/ 55 w 75"/>
                <a:gd name="T71" fmla="*/ 14 h 66"/>
                <a:gd name="T72" fmla="*/ 52 w 75"/>
                <a:gd name="T73" fmla="*/ 17 h 66"/>
                <a:gd name="T74" fmla="*/ 50 w 75"/>
                <a:gd name="T75" fmla="*/ 19 h 66"/>
                <a:gd name="T76" fmla="*/ 50 w 75"/>
                <a:gd name="T77" fmla="*/ 31 h 66"/>
                <a:gd name="T78" fmla="*/ 50 w 75"/>
                <a:gd name="T79" fmla="*/ 31 h 66"/>
                <a:gd name="T80" fmla="*/ 54 w 75"/>
                <a:gd name="T81" fmla="*/ 30 h 66"/>
                <a:gd name="T82" fmla="*/ 54 w 75"/>
                <a:gd name="T83" fmla="*/ 48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75" h="66">
                  <a:moveTo>
                    <a:pt x="57" y="0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19" y="66"/>
                    <a:pt x="19" y="66"/>
                    <a:pt x="19" y="66"/>
                  </a:cubicBezTo>
                  <a:cubicBezTo>
                    <a:pt x="56" y="66"/>
                    <a:pt x="56" y="66"/>
                    <a:pt x="56" y="66"/>
                  </a:cubicBezTo>
                  <a:cubicBezTo>
                    <a:pt x="75" y="33"/>
                    <a:pt x="75" y="33"/>
                    <a:pt x="75" y="33"/>
                  </a:cubicBezTo>
                  <a:lnTo>
                    <a:pt x="57" y="0"/>
                  </a:lnTo>
                  <a:close/>
                  <a:moveTo>
                    <a:pt x="24" y="12"/>
                  </a:moveTo>
                  <a:cubicBezTo>
                    <a:pt x="24" y="12"/>
                    <a:pt x="24" y="12"/>
                    <a:pt x="24" y="12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30" y="13"/>
                    <a:pt x="32" y="15"/>
                    <a:pt x="32" y="17"/>
                  </a:cubicBezTo>
                  <a:cubicBezTo>
                    <a:pt x="32" y="18"/>
                    <a:pt x="32" y="18"/>
                    <a:pt x="32" y="18"/>
                  </a:cubicBezTo>
                  <a:cubicBezTo>
                    <a:pt x="32" y="19"/>
                    <a:pt x="31" y="20"/>
                    <a:pt x="29" y="20"/>
                  </a:cubicBezTo>
                  <a:cubicBezTo>
                    <a:pt x="28" y="20"/>
                    <a:pt x="28" y="20"/>
                    <a:pt x="28" y="20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5" y="17"/>
                    <a:pt x="24" y="15"/>
                    <a:pt x="23" y="12"/>
                  </a:cubicBezTo>
                  <a:lnTo>
                    <a:pt x="24" y="12"/>
                  </a:lnTo>
                  <a:close/>
                  <a:moveTo>
                    <a:pt x="30" y="48"/>
                  </a:moveTo>
                  <a:cubicBezTo>
                    <a:pt x="30" y="49"/>
                    <a:pt x="30" y="49"/>
                    <a:pt x="30" y="49"/>
                  </a:cubicBezTo>
                  <a:cubicBezTo>
                    <a:pt x="29" y="49"/>
                    <a:pt x="29" y="49"/>
                    <a:pt x="29" y="49"/>
                  </a:cubicBezTo>
                  <a:cubicBezTo>
                    <a:pt x="28" y="49"/>
                    <a:pt x="27" y="48"/>
                    <a:pt x="25" y="47"/>
                  </a:cubicBezTo>
                  <a:cubicBezTo>
                    <a:pt x="19" y="55"/>
                    <a:pt x="19" y="55"/>
                    <a:pt x="19" y="55"/>
                  </a:cubicBezTo>
                  <a:cubicBezTo>
                    <a:pt x="18" y="55"/>
                    <a:pt x="18" y="55"/>
                    <a:pt x="18" y="55"/>
                  </a:cubicBezTo>
                  <a:cubicBezTo>
                    <a:pt x="17" y="55"/>
                    <a:pt x="16" y="53"/>
                    <a:pt x="16" y="49"/>
                  </a:cubicBezTo>
                  <a:cubicBezTo>
                    <a:pt x="19" y="45"/>
                    <a:pt x="21" y="41"/>
                    <a:pt x="22" y="37"/>
                  </a:cubicBezTo>
                  <a:cubicBezTo>
                    <a:pt x="22" y="36"/>
                    <a:pt x="22" y="36"/>
                    <a:pt x="22" y="36"/>
                  </a:cubicBezTo>
                  <a:cubicBezTo>
                    <a:pt x="21" y="36"/>
                    <a:pt x="20" y="35"/>
                    <a:pt x="19" y="32"/>
                  </a:cubicBezTo>
                  <a:cubicBezTo>
                    <a:pt x="19" y="31"/>
                    <a:pt x="20" y="31"/>
                    <a:pt x="21" y="31"/>
                  </a:cubicBezTo>
                  <a:cubicBezTo>
                    <a:pt x="22" y="31"/>
                    <a:pt x="24" y="28"/>
                    <a:pt x="29" y="22"/>
                  </a:cubicBezTo>
                  <a:cubicBezTo>
                    <a:pt x="30" y="22"/>
                    <a:pt x="30" y="22"/>
                    <a:pt x="30" y="22"/>
                  </a:cubicBezTo>
                  <a:cubicBezTo>
                    <a:pt x="32" y="22"/>
                    <a:pt x="34" y="23"/>
                    <a:pt x="35" y="25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4" y="27"/>
                    <a:pt x="34" y="27"/>
                    <a:pt x="34" y="27"/>
                  </a:cubicBezTo>
                  <a:cubicBezTo>
                    <a:pt x="33" y="28"/>
                    <a:pt x="31" y="32"/>
                    <a:pt x="31" y="37"/>
                  </a:cubicBezTo>
                  <a:cubicBezTo>
                    <a:pt x="31" y="37"/>
                    <a:pt x="31" y="37"/>
                    <a:pt x="31" y="37"/>
                  </a:cubicBezTo>
                  <a:cubicBezTo>
                    <a:pt x="31" y="37"/>
                    <a:pt x="31" y="37"/>
                    <a:pt x="31" y="37"/>
                  </a:cubicBezTo>
                  <a:cubicBezTo>
                    <a:pt x="33" y="35"/>
                    <a:pt x="35" y="33"/>
                    <a:pt x="35" y="33"/>
                  </a:cubicBezTo>
                  <a:cubicBezTo>
                    <a:pt x="35" y="34"/>
                    <a:pt x="35" y="35"/>
                    <a:pt x="34" y="36"/>
                  </a:cubicBezTo>
                  <a:cubicBezTo>
                    <a:pt x="31" y="40"/>
                    <a:pt x="30" y="42"/>
                    <a:pt x="30" y="43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0" y="46"/>
                    <a:pt x="30" y="46"/>
                    <a:pt x="30" y="46"/>
                  </a:cubicBezTo>
                  <a:lnTo>
                    <a:pt x="30" y="48"/>
                  </a:lnTo>
                  <a:close/>
                  <a:moveTo>
                    <a:pt x="54" y="48"/>
                  </a:moveTo>
                  <a:cubicBezTo>
                    <a:pt x="51" y="50"/>
                    <a:pt x="50" y="51"/>
                    <a:pt x="48" y="51"/>
                  </a:cubicBezTo>
                  <a:cubicBezTo>
                    <a:pt x="45" y="51"/>
                    <a:pt x="45" y="51"/>
                    <a:pt x="45" y="51"/>
                  </a:cubicBezTo>
                  <a:cubicBezTo>
                    <a:pt x="45" y="52"/>
                    <a:pt x="45" y="52"/>
                    <a:pt x="45" y="52"/>
                  </a:cubicBezTo>
                  <a:cubicBezTo>
                    <a:pt x="45" y="52"/>
                    <a:pt x="45" y="52"/>
                    <a:pt x="45" y="52"/>
                  </a:cubicBezTo>
                  <a:cubicBezTo>
                    <a:pt x="42" y="52"/>
                    <a:pt x="40" y="50"/>
                    <a:pt x="39" y="48"/>
                  </a:cubicBezTo>
                  <a:cubicBezTo>
                    <a:pt x="40" y="47"/>
                    <a:pt x="41" y="47"/>
                    <a:pt x="42" y="46"/>
                  </a:cubicBezTo>
                  <a:cubicBezTo>
                    <a:pt x="42" y="46"/>
                    <a:pt x="42" y="46"/>
                    <a:pt x="42" y="46"/>
                  </a:cubicBezTo>
                  <a:cubicBezTo>
                    <a:pt x="44" y="45"/>
                    <a:pt x="45" y="43"/>
                    <a:pt x="45" y="41"/>
                  </a:cubicBezTo>
                  <a:cubicBezTo>
                    <a:pt x="43" y="41"/>
                    <a:pt x="42" y="40"/>
                    <a:pt x="42" y="40"/>
                  </a:cubicBezTo>
                  <a:cubicBezTo>
                    <a:pt x="42" y="40"/>
                    <a:pt x="42" y="40"/>
                    <a:pt x="42" y="40"/>
                  </a:cubicBezTo>
                  <a:cubicBezTo>
                    <a:pt x="44" y="40"/>
                    <a:pt x="45" y="38"/>
                    <a:pt x="45" y="36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3" y="37"/>
                    <a:pt x="43" y="37"/>
                    <a:pt x="43" y="37"/>
                  </a:cubicBezTo>
                  <a:cubicBezTo>
                    <a:pt x="38" y="41"/>
                    <a:pt x="36" y="45"/>
                    <a:pt x="36" y="48"/>
                  </a:cubicBezTo>
                  <a:cubicBezTo>
                    <a:pt x="35" y="48"/>
                    <a:pt x="35" y="48"/>
                    <a:pt x="35" y="48"/>
                  </a:cubicBezTo>
                  <a:cubicBezTo>
                    <a:pt x="34" y="48"/>
                    <a:pt x="33" y="47"/>
                    <a:pt x="33" y="46"/>
                  </a:cubicBezTo>
                  <a:cubicBezTo>
                    <a:pt x="33" y="45"/>
                    <a:pt x="33" y="45"/>
                    <a:pt x="33" y="45"/>
                  </a:cubicBezTo>
                  <a:cubicBezTo>
                    <a:pt x="33" y="45"/>
                    <a:pt x="33" y="45"/>
                    <a:pt x="33" y="45"/>
                  </a:cubicBezTo>
                  <a:cubicBezTo>
                    <a:pt x="35" y="41"/>
                    <a:pt x="38" y="37"/>
                    <a:pt x="43" y="32"/>
                  </a:cubicBezTo>
                  <a:cubicBezTo>
                    <a:pt x="42" y="31"/>
                    <a:pt x="41" y="30"/>
                    <a:pt x="41" y="29"/>
                  </a:cubicBezTo>
                  <a:cubicBezTo>
                    <a:pt x="41" y="27"/>
                    <a:pt x="42" y="24"/>
                    <a:pt x="44" y="19"/>
                  </a:cubicBezTo>
                  <a:cubicBezTo>
                    <a:pt x="42" y="19"/>
                    <a:pt x="41" y="18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2" y="17"/>
                    <a:pt x="43" y="16"/>
                    <a:pt x="44" y="16"/>
                  </a:cubicBezTo>
                  <a:cubicBezTo>
                    <a:pt x="47" y="13"/>
                    <a:pt x="49" y="12"/>
                    <a:pt x="50" y="12"/>
                  </a:cubicBezTo>
                  <a:cubicBezTo>
                    <a:pt x="51" y="12"/>
                    <a:pt x="51" y="12"/>
                    <a:pt x="51" y="12"/>
                  </a:cubicBezTo>
                  <a:cubicBezTo>
                    <a:pt x="52" y="12"/>
                    <a:pt x="54" y="13"/>
                    <a:pt x="55" y="14"/>
                  </a:cubicBezTo>
                  <a:cubicBezTo>
                    <a:pt x="55" y="16"/>
                    <a:pt x="54" y="16"/>
                    <a:pt x="52" y="16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0" y="17"/>
                    <a:pt x="50" y="18"/>
                    <a:pt x="50" y="18"/>
                  </a:cubicBezTo>
                  <a:cubicBezTo>
                    <a:pt x="50" y="19"/>
                    <a:pt x="50" y="19"/>
                    <a:pt x="50" y="19"/>
                  </a:cubicBezTo>
                  <a:cubicBezTo>
                    <a:pt x="51" y="28"/>
                    <a:pt x="51" y="28"/>
                    <a:pt x="51" y="28"/>
                  </a:cubicBezTo>
                  <a:cubicBezTo>
                    <a:pt x="50" y="28"/>
                    <a:pt x="50" y="29"/>
                    <a:pt x="50" y="31"/>
                  </a:cubicBezTo>
                  <a:cubicBezTo>
                    <a:pt x="50" y="31"/>
                    <a:pt x="50" y="31"/>
                    <a:pt x="50" y="31"/>
                  </a:cubicBezTo>
                  <a:cubicBezTo>
                    <a:pt x="50" y="31"/>
                    <a:pt x="50" y="31"/>
                    <a:pt x="50" y="31"/>
                  </a:cubicBezTo>
                  <a:cubicBezTo>
                    <a:pt x="51" y="31"/>
                    <a:pt x="51" y="31"/>
                    <a:pt x="51" y="31"/>
                  </a:cubicBezTo>
                  <a:cubicBezTo>
                    <a:pt x="54" y="30"/>
                    <a:pt x="54" y="30"/>
                    <a:pt x="54" y="30"/>
                  </a:cubicBezTo>
                  <a:cubicBezTo>
                    <a:pt x="58" y="31"/>
                    <a:pt x="59" y="33"/>
                    <a:pt x="59" y="36"/>
                  </a:cubicBezTo>
                  <a:cubicBezTo>
                    <a:pt x="59" y="41"/>
                    <a:pt x="58" y="45"/>
                    <a:pt x="54" y="48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" name="Freeform 45"/>
            <p:cNvSpPr>
              <a:spLocks noEditPoints="1"/>
            </p:cNvSpPr>
            <p:nvPr/>
          </p:nvSpPr>
          <p:spPr bwMode="auto">
            <a:xfrm>
              <a:off x="5540" y="1932"/>
              <a:ext cx="488" cy="932"/>
            </a:xfrm>
            <a:custGeom>
              <a:avLst/>
              <a:gdLst>
                <a:gd name="T0" fmla="*/ 203 w 206"/>
                <a:gd name="T1" fmla="*/ 291 h 393"/>
                <a:gd name="T2" fmla="*/ 201 w 206"/>
                <a:gd name="T3" fmla="*/ 255 h 393"/>
                <a:gd name="T4" fmla="*/ 192 w 206"/>
                <a:gd name="T5" fmla="*/ 229 h 393"/>
                <a:gd name="T6" fmla="*/ 174 w 206"/>
                <a:gd name="T7" fmla="*/ 202 h 393"/>
                <a:gd name="T8" fmla="*/ 158 w 206"/>
                <a:gd name="T9" fmla="*/ 172 h 393"/>
                <a:gd name="T10" fmla="*/ 156 w 206"/>
                <a:gd name="T11" fmla="*/ 142 h 393"/>
                <a:gd name="T12" fmla="*/ 147 w 206"/>
                <a:gd name="T13" fmla="*/ 113 h 393"/>
                <a:gd name="T14" fmla="*/ 126 w 206"/>
                <a:gd name="T15" fmla="*/ 81 h 393"/>
                <a:gd name="T16" fmla="*/ 122 w 206"/>
                <a:gd name="T17" fmla="*/ 48 h 393"/>
                <a:gd name="T18" fmla="*/ 38 w 206"/>
                <a:gd name="T19" fmla="*/ 97 h 393"/>
                <a:gd name="T20" fmla="*/ 4 w 206"/>
                <a:gd name="T21" fmla="*/ 127 h 393"/>
                <a:gd name="T22" fmla="*/ 51 w 206"/>
                <a:gd name="T23" fmla="*/ 153 h 393"/>
                <a:gd name="T24" fmla="*/ 81 w 206"/>
                <a:gd name="T25" fmla="*/ 167 h 393"/>
                <a:gd name="T26" fmla="*/ 89 w 206"/>
                <a:gd name="T27" fmla="*/ 191 h 393"/>
                <a:gd name="T28" fmla="*/ 107 w 206"/>
                <a:gd name="T29" fmla="*/ 218 h 393"/>
                <a:gd name="T30" fmla="*/ 118 w 206"/>
                <a:gd name="T31" fmla="*/ 227 h 393"/>
                <a:gd name="T32" fmla="*/ 125 w 206"/>
                <a:gd name="T33" fmla="*/ 258 h 393"/>
                <a:gd name="T34" fmla="*/ 77 w 206"/>
                <a:gd name="T35" fmla="*/ 330 h 393"/>
                <a:gd name="T36" fmla="*/ 100 w 206"/>
                <a:gd name="T37" fmla="*/ 339 h 393"/>
                <a:gd name="T38" fmla="*/ 107 w 206"/>
                <a:gd name="T39" fmla="*/ 334 h 393"/>
                <a:gd name="T40" fmla="*/ 112 w 206"/>
                <a:gd name="T41" fmla="*/ 331 h 393"/>
                <a:gd name="T42" fmla="*/ 130 w 206"/>
                <a:gd name="T43" fmla="*/ 339 h 393"/>
                <a:gd name="T44" fmla="*/ 126 w 206"/>
                <a:gd name="T45" fmla="*/ 334 h 393"/>
                <a:gd name="T46" fmla="*/ 117 w 206"/>
                <a:gd name="T47" fmla="*/ 332 h 393"/>
                <a:gd name="T48" fmla="*/ 117 w 206"/>
                <a:gd name="T49" fmla="*/ 336 h 393"/>
                <a:gd name="T50" fmla="*/ 119 w 206"/>
                <a:gd name="T51" fmla="*/ 348 h 393"/>
                <a:gd name="T52" fmla="*/ 115 w 206"/>
                <a:gd name="T53" fmla="*/ 356 h 393"/>
                <a:gd name="T54" fmla="*/ 115 w 206"/>
                <a:gd name="T55" fmla="*/ 362 h 393"/>
                <a:gd name="T56" fmla="*/ 112 w 206"/>
                <a:gd name="T57" fmla="*/ 371 h 393"/>
                <a:gd name="T58" fmla="*/ 120 w 206"/>
                <a:gd name="T59" fmla="*/ 369 h 393"/>
                <a:gd name="T60" fmla="*/ 127 w 206"/>
                <a:gd name="T61" fmla="*/ 377 h 393"/>
                <a:gd name="T62" fmla="*/ 126 w 206"/>
                <a:gd name="T63" fmla="*/ 381 h 393"/>
                <a:gd name="T64" fmla="*/ 121 w 206"/>
                <a:gd name="T65" fmla="*/ 388 h 393"/>
                <a:gd name="T66" fmla="*/ 123 w 206"/>
                <a:gd name="T67" fmla="*/ 392 h 393"/>
                <a:gd name="T68" fmla="*/ 132 w 206"/>
                <a:gd name="T69" fmla="*/ 390 h 393"/>
                <a:gd name="T70" fmla="*/ 131 w 206"/>
                <a:gd name="T71" fmla="*/ 383 h 393"/>
                <a:gd name="T72" fmla="*/ 136 w 206"/>
                <a:gd name="T73" fmla="*/ 377 h 393"/>
                <a:gd name="T74" fmla="*/ 145 w 206"/>
                <a:gd name="T75" fmla="*/ 380 h 393"/>
                <a:gd name="T76" fmla="*/ 150 w 206"/>
                <a:gd name="T77" fmla="*/ 372 h 393"/>
                <a:gd name="T78" fmla="*/ 147 w 206"/>
                <a:gd name="T79" fmla="*/ 368 h 393"/>
                <a:gd name="T80" fmla="*/ 153 w 206"/>
                <a:gd name="T81" fmla="*/ 364 h 393"/>
                <a:gd name="T82" fmla="*/ 163 w 206"/>
                <a:gd name="T83" fmla="*/ 364 h 393"/>
                <a:gd name="T84" fmla="*/ 167 w 206"/>
                <a:gd name="T85" fmla="*/ 362 h 393"/>
                <a:gd name="T86" fmla="*/ 171 w 206"/>
                <a:gd name="T87" fmla="*/ 355 h 393"/>
                <a:gd name="T88" fmla="*/ 170 w 206"/>
                <a:gd name="T89" fmla="*/ 349 h 393"/>
                <a:gd name="T90" fmla="*/ 169 w 206"/>
                <a:gd name="T91" fmla="*/ 347 h 393"/>
                <a:gd name="T92" fmla="*/ 163 w 206"/>
                <a:gd name="T93" fmla="*/ 339 h 393"/>
                <a:gd name="T94" fmla="*/ 159 w 206"/>
                <a:gd name="T95" fmla="*/ 342 h 393"/>
                <a:gd name="T96" fmla="*/ 154 w 206"/>
                <a:gd name="T97" fmla="*/ 344 h 393"/>
                <a:gd name="T98" fmla="*/ 150 w 206"/>
                <a:gd name="T99" fmla="*/ 350 h 393"/>
                <a:gd name="T100" fmla="*/ 144 w 206"/>
                <a:gd name="T101" fmla="*/ 347 h 393"/>
                <a:gd name="T102" fmla="*/ 142 w 206"/>
                <a:gd name="T103" fmla="*/ 345 h 393"/>
                <a:gd name="T104" fmla="*/ 136 w 206"/>
                <a:gd name="T105" fmla="*/ 341 h 393"/>
                <a:gd name="T106" fmla="*/ 170 w 206"/>
                <a:gd name="T107" fmla="*/ 332 h 393"/>
                <a:gd name="T108" fmla="*/ 203 w 206"/>
                <a:gd name="T109" fmla="*/ 327 h 393"/>
                <a:gd name="T110" fmla="*/ 43 w 206"/>
                <a:gd name="T111" fmla="*/ 9 h 393"/>
                <a:gd name="T112" fmla="*/ 43 w 206"/>
                <a:gd name="T113" fmla="*/ 87 h 393"/>
                <a:gd name="T114" fmla="*/ 143 w 206"/>
                <a:gd name="T115" fmla="*/ 345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06" h="393">
                  <a:moveTo>
                    <a:pt x="140" y="303"/>
                  </a:moveTo>
                  <a:cubicBezTo>
                    <a:pt x="140" y="286"/>
                    <a:pt x="140" y="286"/>
                    <a:pt x="140" y="286"/>
                  </a:cubicBezTo>
                  <a:cubicBezTo>
                    <a:pt x="140" y="286"/>
                    <a:pt x="187" y="310"/>
                    <a:pt x="197" y="311"/>
                  </a:cubicBezTo>
                  <a:cubicBezTo>
                    <a:pt x="206" y="312"/>
                    <a:pt x="203" y="291"/>
                    <a:pt x="203" y="291"/>
                  </a:cubicBezTo>
                  <a:cubicBezTo>
                    <a:pt x="203" y="291"/>
                    <a:pt x="164" y="280"/>
                    <a:pt x="153" y="278"/>
                  </a:cubicBezTo>
                  <a:cubicBezTo>
                    <a:pt x="142" y="276"/>
                    <a:pt x="140" y="263"/>
                    <a:pt x="140" y="263"/>
                  </a:cubicBezTo>
                  <a:cubicBezTo>
                    <a:pt x="165" y="265"/>
                    <a:pt x="201" y="278"/>
                    <a:pt x="201" y="278"/>
                  </a:cubicBezTo>
                  <a:cubicBezTo>
                    <a:pt x="201" y="278"/>
                    <a:pt x="206" y="249"/>
                    <a:pt x="201" y="255"/>
                  </a:cubicBezTo>
                  <a:cubicBezTo>
                    <a:pt x="196" y="262"/>
                    <a:pt x="129" y="249"/>
                    <a:pt x="129" y="249"/>
                  </a:cubicBezTo>
                  <a:cubicBezTo>
                    <a:pt x="125" y="235"/>
                    <a:pt x="125" y="235"/>
                    <a:pt x="125" y="235"/>
                  </a:cubicBezTo>
                  <a:cubicBezTo>
                    <a:pt x="142" y="233"/>
                    <a:pt x="186" y="249"/>
                    <a:pt x="186" y="249"/>
                  </a:cubicBezTo>
                  <a:cubicBezTo>
                    <a:pt x="186" y="249"/>
                    <a:pt x="191" y="237"/>
                    <a:pt x="192" y="229"/>
                  </a:cubicBezTo>
                  <a:cubicBezTo>
                    <a:pt x="193" y="221"/>
                    <a:pt x="122" y="221"/>
                    <a:pt x="122" y="221"/>
                  </a:cubicBezTo>
                  <a:cubicBezTo>
                    <a:pt x="122" y="221"/>
                    <a:pt x="107" y="209"/>
                    <a:pt x="109" y="204"/>
                  </a:cubicBezTo>
                  <a:cubicBezTo>
                    <a:pt x="111" y="199"/>
                    <a:pt x="169" y="221"/>
                    <a:pt x="169" y="221"/>
                  </a:cubicBezTo>
                  <a:cubicBezTo>
                    <a:pt x="180" y="221"/>
                    <a:pt x="174" y="202"/>
                    <a:pt x="174" y="202"/>
                  </a:cubicBezTo>
                  <a:cubicBezTo>
                    <a:pt x="183" y="193"/>
                    <a:pt x="124" y="193"/>
                    <a:pt x="110" y="189"/>
                  </a:cubicBezTo>
                  <a:cubicBezTo>
                    <a:pt x="96" y="185"/>
                    <a:pt x="78" y="181"/>
                    <a:pt x="95" y="179"/>
                  </a:cubicBezTo>
                  <a:cubicBezTo>
                    <a:pt x="111" y="177"/>
                    <a:pt x="145" y="190"/>
                    <a:pt x="158" y="189"/>
                  </a:cubicBezTo>
                  <a:cubicBezTo>
                    <a:pt x="172" y="188"/>
                    <a:pt x="164" y="176"/>
                    <a:pt x="158" y="172"/>
                  </a:cubicBezTo>
                  <a:cubicBezTo>
                    <a:pt x="153" y="168"/>
                    <a:pt x="88" y="167"/>
                    <a:pt x="88" y="167"/>
                  </a:cubicBezTo>
                  <a:cubicBezTo>
                    <a:pt x="84" y="154"/>
                    <a:pt x="84" y="154"/>
                    <a:pt x="84" y="154"/>
                  </a:cubicBezTo>
                  <a:cubicBezTo>
                    <a:pt x="153" y="166"/>
                    <a:pt x="151" y="161"/>
                    <a:pt x="156" y="160"/>
                  </a:cubicBezTo>
                  <a:cubicBezTo>
                    <a:pt x="161" y="159"/>
                    <a:pt x="156" y="142"/>
                    <a:pt x="156" y="142"/>
                  </a:cubicBezTo>
                  <a:cubicBezTo>
                    <a:pt x="154" y="134"/>
                    <a:pt x="87" y="142"/>
                    <a:pt x="87" y="142"/>
                  </a:cubicBezTo>
                  <a:cubicBezTo>
                    <a:pt x="93" y="134"/>
                    <a:pt x="93" y="134"/>
                    <a:pt x="93" y="134"/>
                  </a:cubicBezTo>
                  <a:cubicBezTo>
                    <a:pt x="108" y="131"/>
                    <a:pt x="147" y="134"/>
                    <a:pt x="147" y="134"/>
                  </a:cubicBezTo>
                  <a:cubicBezTo>
                    <a:pt x="147" y="113"/>
                    <a:pt x="147" y="113"/>
                    <a:pt x="147" y="113"/>
                  </a:cubicBezTo>
                  <a:cubicBezTo>
                    <a:pt x="140" y="108"/>
                    <a:pt x="86" y="127"/>
                    <a:pt x="86" y="127"/>
                  </a:cubicBezTo>
                  <a:cubicBezTo>
                    <a:pt x="89" y="122"/>
                    <a:pt x="89" y="122"/>
                    <a:pt x="89" y="122"/>
                  </a:cubicBezTo>
                  <a:cubicBezTo>
                    <a:pt x="124" y="113"/>
                    <a:pt x="142" y="96"/>
                    <a:pt x="142" y="96"/>
                  </a:cubicBezTo>
                  <a:cubicBezTo>
                    <a:pt x="126" y="81"/>
                    <a:pt x="126" y="81"/>
                    <a:pt x="126" y="81"/>
                  </a:cubicBezTo>
                  <a:cubicBezTo>
                    <a:pt x="123" y="88"/>
                    <a:pt x="77" y="111"/>
                    <a:pt x="77" y="111"/>
                  </a:cubicBezTo>
                  <a:cubicBezTo>
                    <a:pt x="77" y="96"/>
                    <a:pt x="77" y="96"/>
                    <a:pt x="77" y="96"/>
                  </a:cubicBezTo>
                  <a:cubicBezTo>
                    <a:pt x="94" y="96"/>
                    <a:pt x="94" y="96"/>
                    <a:pt x="94" y="96"/>
                  </a:cubicBezTo>
                  <a:cubicBezTo>
                    <a:pt x="122" y="48"/>
                    <a:pt x="122" y="48"/>
                    <a:pt x="122" y="48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10" y="48"/>
                    <a:pt x="10" y="48"/>
                    <a:pt x="10" y="48"/>
                  </a:cubicBezTo>
                  <a:cubicBezTo>
                    <a:pt x="38" y="97"/>
                    <a:pt x="38" y="97"/>
                    <a:pt x="38" y="97"/>
                  </a:cubicBezTo>
                  <a:cubicBezTo>
                    <a:pt x="64" y="96"/>
                    <a:pt x="64" y="96"/>
                    <a:pt x="64" y="96"/>
                  </a:cubicBezTo>
                  <a:cubicBezTo>
                    <a:pt x="67" y="102"/>
                    <a:pt x="71" y="113"/>
                    <a:pt x="67" y="116"/>
                  </a:cubicBezTo>
                  <a:cubicBezTo>
                    <a:pt x="62" y="120"/>
                    <a:pt x="4" y="106"/>
                    <a:pt x="4" y="106"/>
                  </a:cubicBezTo>
                  <a:cubicBezTo>
                    <a:pt x="4" y="127"/>
                    <a:pt x="4" y="127"/>
                    <a:pt x="4" y="127"/>
                  </a:cubicBezTo>
                  <a:cubicBezTo>
                    <a:pt x="4" y="127"/>
                    <a:pt x="68" y="125"/>
                    <a:pt x="66" y="132"/>
                  </a:cubicBezTo>
                  <a:cubicBezTo>
                    <a:pt x="64" y="139"/>
                    <a:pt x="7" y="138"/>
                    <a:pt x="7" y="138"/>
                  </a:cubicBezTo>
                  <a:cubicBezTo>
                    <a:pt x="7" y="138"/>
                    <a:pt x="0" y="151"/>
                    <a:pt x="7" y="157"/>
                  </a:cubicBezTo>
                  <a:cubicBezTo>
                    <a:pt x="14" y="163"/>
                    <a:pt x="51" y="153"/>
                    <a:pt x="51" y="153"/>
                  </a:cubicBezTo>
                  <a:cubicBezTo>
                    <a:pt x="12" y="170"/>
                    <a:pt x="12" y="170"/>
                    <a:pt x="12" y="170"/>
                  </a:cubicBezTo>
                  <a:cubicBezTo>
                    <a:pt x="20" y="189"/>
                    <a:pt x="20" y="189"/>
                    <a:pt x="20" y="189"/>
                  </a:cubicBezTo>
                  <a:cubicBezTo>
                    <a:pt x="32" y="190"/>
                    <a:pt x="74" y="157"/>
                    <a:pt x="74" y="157"/>
                  </a:cubicBezTo>
                  <a:cubicBezTo>
                    <a:pt x="82" y="160"/>
                    <a:pt x="81" y="167"/>
                    <a:pt x="81" y="167"/>
                  </a:cubicBezTo>
                  <a:cubicBezTo>
                    <a:pt x="83" y="175"/>
                    <a:pt x="20" y="199"/>
                    <a:pt x="20" y="199"/>
                  </a:cubicBezTo>
                  <a:cubicBezTo>
                    <a:pt x="17" y="216"/>
                    <a:pt x="35" y="218"/>
                    <a:pt x="35" y="218"/>
                  </a:cubicBezTo>
                  <a:cubicBezTo>
                    <a:pt x="60" y="198"/>
                    <a:pt x="60" y="198"/>
                    <a:pt x="60" y="198"/>
                  </a:cubicBezTo>
                  <a:cubicBezTo>
                    <a:pt x="60" y="198"/>
                    <a:pt x="90" y="183"/>
                    <a:pt x="89" y="191"/>
                  </a:cubicBezTo>
                  <a:cubicBezTo>
                    <a:pt x="87" y="199"/>
                    <a:pt x="41" y="216"/>
                    <a:pt x="36" y="223"/>
                  </a:cubicBezTo>
                  <a:cubicBezTo>
                    <a:pt x="31" y="230"/>
                    <a:pt x="48" y="240"/>
                    <a:pt x="48" y="240"/>
                  </a:cubicBezTo>
                  <a:cubicBezTo>
                    <a:pt x="63" y="230"/>
                    <a:pt x="97" y="204"/>
                    <a:pt x="97" y="204"/>
                  </a:cubicBezTo>
                  <a:cubicBezTo>
                    <a:pt x="107" y="218"/>
                    <a:pt x="107" y="218"/>
                    <a:pt x="107" y="218"/>
                  </a:cubicBezTo>
                  <a:cubicBezTo>
                    <a:pt x="102" y="225"/>
                    <a:pt x="64" y="236"/>
                    <a:pt x="64" y="236"/>
                  </a:cubicBezTo>
                  <a:cubicBezTo>
                    <a:pt x="42" y="246"/>
                    <a:pt x="58" y="263"/>
                    <a:pt x="58" y="263"/>
                  </a:cubicBezTo>
                  <a:cubicBezTo>
                    <a:pt x="76" y="257"/>
                    <a:pt x="76" y="257"/>
                    <a:pt x="76" y="257"/>
                  </a:cubicBezTo>
                  <a:cubicBezTo>
                    <a:pt x="101" y="230"/>
                    <a:pt x="118" y="227"/>
                    <a:pt x="118" y="227"/>
                  </a:cubicBezTo>
                  <a:cubicBezTo>
                    <a:pt x="120" y="241"/>
                    <a:pt x="120" y="241"/>
                    <a:pt x="120" y="241"/>
                  </a:cubicBezTo>
                  <a:cubicBezTo>
                    <a:pt x="115" y="247"/>
                    <a:pt x="59" y="271"/>
                    <a:pt x="59" y="271"/>
                  </a:cubicBezTo>
                  <a:cubicBezTo>
                    <a:pt x="54" y="289"/>
                    <a:pt x="72" y="288"/>
                    <a:pt x="72" y="288"/>
                  </a:cubicBezTo>
                  <a:cubicBezTo>
                    <a:pt x="93" y="285"/>
                    <a:pt x="125" y="258"/>
                    <a:pt x="125" y="258"/>
                  </a:cubicBezTo>
                  <a:cubicBezTo>
                    <a:pt x="138" y="276"/>
                    <a:pt x="68" y="296"/>
                    <a:pt x="68" y="296"/>
                  </a:cubicBezTo>
                  <a:cubicBezTo>
                    <a:pt x="56" y="304"/>
                    <a:pt x="76" y="316"/>
                    <a:pt x="76" y="316"/>
                  </a:cubicBezTo>
                  <a:cubicBezTo>
                    <a:pt x="90" y="317"/>
                    <a:pt x="130" y="282"/>
                    <a:pt x="130" y="282"/>
                  </a:cubicBezTo>
                  <a:cubicBezTo>
                    <a:pt x="132" y="293"/>
                    <a:pt x="83" y="319"/>
                    <a:pt x="77" y="330"/>
                  </a:cubicBezTo>
                  <a:cubicBezTo>
                    <a:pt x="71" y="341"/>
                    <a:pt x="96" y="343"/>
                    <a:pt x="96" y="343"/>
                  </a:cubicBezTo>
                  <a:cubicBezTo>
                    <a:pt x="100" y="339"/>
                    <a:pt x="100" y="339"/>
                    <a:pt x="100" y="339"/>
                  </a:cubicBezTo>
                  <a:cubicBezTo>
                    <a:pt x="100" y="339"/>
                    <a:pt x="100" y="339"/>
                    <a:pt x="100" y="339"/>
                  </a:cubicBezTo>
                  <a:cubicBezTo>
                    <a:pt x="100" y="339"/>
                    <a:pt x="100" y="339"/>
                    <a:pt x="100" y="339"/>
                  </a:cubicBezTo>
                  <a:cubicBezTo>
                    <a:pt x="100" y="339"/>
                    <a:pt x="100" y="339"/>
                    <a:pt x="100" y="339"/>
                  </a:cubicBezTo>
                  <a:cubicBezTo>
                    <a:pt x="106" y="333"/>
                    <a:pt x="106" y="333"/>
                    <a:pt x="106" y="333"/>
                  </a:cubicBezTo>
                  <a:cubicBezTo>
                    <a:pt x="106" y="333"/>
                    <a:pt x="106" y="333"/>
                    <a:pt x="106" y="333"/>
                  </a:cubicBezTo>
                  <a:cubicBezTo>
                    <a:pt x="106" y="334"/>
                    <a:pt x="106" y="334"/>
                    <a:pt x="107" y="334"/>
                  </a:cubicBezTo>
                  <a:cubicBezTo>
                    <a:pt x="107" y="334"/>
                    <a:pt x="107" y="333"/>
                    <a:pt x="107" y="334"/>
                  </a:cubicBezTo>
                  <a:cubicBezTo>
                    <a:pt x="108" y="334"/>
                    <a:pt x="108" y="334"/>
                    <a:pt x="108" y="334"/>
                  </a:cubicBezTo>
                  <a:cubicBezTo>
                    <a:pt x="109" y="333"/>
                    <a:pt x="110" y="333"/>
                    <a:pt x="111" y="333"/>
                  </a:cubicBezTo>
                  <a:cubicBezTo>
                    <a:pt x="111" y="332"/>
                    <a:pt x="112" y="332"/>
                    <a:pt x="112" y="331"/>
                  </a:cubicBezTo>
                  <a:cubicBezTo>
                    <a:pt x="113" y="332"/>
                    <a:pt x="113" y="333"/>
                    <a:pt x="115" y="333"/>
                  </a:cubicBezTo>
                  <a:cubicBezTo>
                    <a:pt x="116" y="330"/>
                    <a:pt x="112" y="330"/>
                    <a:pt x="112" y="327"/>
                  </a:cubicBezTo>
                  <a:cubicBezTo>
                    <a:pt x="130" y="309"/>
                    <a:pt x="130" y="309"/>
                    <a:pt x="130" y="309"/>
                  </a:cubicBezTo>
                  <a:cubicBezTo>
                    <a:pt x="130" y="339"/>
                    <a:pt x="130" y="339"/>
                    <a:pt x="130" y="339"/>
                  </a:cubicBezTo>
                  <a:cubicBezTo>
                    <a:pt x="130" y="339"/>
                    <a:pt x="129" y="338"/>
                    <a:pt x="129" y="338"/>
                  </a:cubicBezTo>
                  <a:cubicBezTo>
                    <a:pt x="128" y="338"/>
                    <a:pt x="128" y="340"/>
                    <a:pt x="127" y="340"/>
                  </a:cubicBezTo>
                  <a:cubicBezTo>
                    <a:pt x="126" y="339"/>
                    <a:pt x="124" y="338"/>
                    <a:pt x="125" y="336"/>
                  </a:cubicBezTo>
                  <a:cubicBezTo>
                    <a:pt x="124" y="335"/>
                    <a:pt x="125" y="335"/>
                    <a:pt x="126" y="334"/>
                  </a:cubicBezTo>
                  <a:cubicBezTo>
                    <a:pt x="125" y="333"/>
                    <a:pt x="125" y="333"/>
                    <a:pt x="126" y="332"/>
                  </a:cubicBezTo>
                  <a:cubicBezTo>
                    <a:pt x="124" y="331"/>
                    <a:pt x="123" y="329"/>
                    <a:pt x="121" y="330"/>
                  </a:cubicBezTo>
                  <a:cubicBezTo>
                    <a:pt x="121" y="330"/>
                    <a:pt x="121" y="329"/>
                    <a:pt x="120" y="329"/>
                  </a:cubicBezTo>
                  <a:cubicBezTo>
                    <a:pt x="119" y="330"/>
                    <a:pt x="117" y="330"/>
                    <a:pt x="117" y="332"/>
                  </a:cubicBezTo>
                  <a:cubicBezTo>
                    <a:pt x="116" y="332"/>
                    <a:pt x="116" y="332"/>
                    <a:pt x="116" y="332"/>
                  </a:cubicBezTo>
                  <a:cubicBezTo>
                    <a:pt x="116" y="333"/>
                    <a:pt x="116" y="333"/>
                    <a:pt x="117" y="333"/>
                  </a:cubicBezTo>
                  <a:cubicBezTo>
                    <a:pt x="116" y="334"/>
                    <a:pt x="117" y="334"/>
                    <a:pt x="116" y="335"/>
                  </a:cubicBezTo>
                  <a:cubicBezTo>
                    <a:pt x="117" y="335"/>
                    <a:pt x="117" y="335"/>
                    <a:pt x="117" y="336"/>
                  </a:cubicBezTo>
                  <a:cubicBezTo>
                    <a:pt x="118" y="337"/>
                    <a:pt x="119" y="338"/>
                    <a:pt x="121" y="338"/>
                  </a:cubicBezTo>
                  <a:cubicBezTo>
                    <a:pt x="122" y="338"/>
                    <a:pt x="122" y="338"/>
                    <a:pt x="123" y="338"/>
                  </a:cubicBezTo>
                  <a:cubicBezTo>
                    <a:pt x="121" y="340"/>
                    <a:pt x="123" y="346"/>
                    <a:pt x="122" y="349"/>
                  </a:cubicBezTo>
                  <a:cubicBezTo>
                    <a:pt x="121" y="349"/>
                    <a:pt x="120" y="348"/>
                    <a:pt x="119" y="348"/>
                  </a:cubicBezTo>
                  <a:cubicBezTo>
                    <a:pt x="119" y="347"/>
                    <a:pt x="118" y="347"/>
                    <a:pt x="118" y="347"/>
                  </a:cubicBezTo>
                  <a:cubicBezTo>
                    <a:pt x="118" y="349"/>
                    <a:pt x="121" y="349"/>
                    <a:pt x="122" y="351"/>
                  </a:cubicBezTo>
                  <a:cubicBezTo>
                    <a:pt x="121" y="352"/>
                    <a:pt x="120" y="353"/>
                    <a:pt x="120" y="354"/>
                  </a:cubicBezTo>
                  <a:cubicBezTo>
                    <a:pt x="117" y="354"/>
                    <a:pt x="116" y="355"/>
                    <a:pt x="115" y="356"/>
                  </a:cubicBezTo>
                  <a:cubicBezTo>
                    <a:pt x="115" y="356"/>
                    <a:pt x="114" y="356"/>
                    <a:pt x="114" y="357"/>
                  </a:cubicBezTo>
                  <a:cubicBezTo>
                    <a:pt x="114" y="357"/>
                    <a:pt x="114" y="357"/>
                    <a:pt x="114" y="357"/>
                  </a:cubicBezTo>
                  <a:cubicBezTo>
                    <a:pt x="115" y="357"/>
                    <a:pt x="115" y="357"/>
                    <a:pt x="116" y="357"/>
                  </a:cubicBezTo>
                  <a:cubicBezTo>
                    <a:pt x="117" y="358"/>
                    <a:pt x="116" y="361"/>
                    <a:pt x="115" y="362"/>
                  </a:cubicBezTo>
                  <a:cubicBezTo>
                    <a:pt x="116" y="363"/>
                    <a:pt x="116" y="362"/>
                    <a:pt x="117" y="362"/>
                  </a:cubicBezTo>
                  <a:cubicBezTo>
                    <a:pt x="118" y="364"/>
                    <a:pt x="117" y="365"/>
                    <a:pt x="117" y="366"/>
                  </a:cubicBezTo>
                  <a:cubicBezTo>
                    <a:pt x="117" y="367"/>
                    <a:pt x="116" y="367"/>
                    <a:pt x="115" y="368"/>
                  </a:cubicBezTo>
                  <a:cubicBezTo>
                    <a:pt x="115" y="369"/>
                    <a:pt x="113" y="369"/>
                    <a:pt x="112" y="371"/>
                  </a:cubicBezTo>
                  <a:cubicBezTo>
                    <a:pt x="113" y="371"/>
                    <a:pt x="114" y="370"/>
                    <a:pt x="114" y="370"/>
                  </a:cubicBezTo>
                  <a:cubicBezTo>
                    <a:pt x="115" y="369"/>
                    <a:pt x="116" y="369"/>
                    <a:pt x="117" y="368"/>
                  </a:cubicBezTo>
                  <a:cubicBezTo>
                    <a:pt x="118" y="368"/>
                    <a:pt x="118" y="367"/>
                    <a:pt x="119" y="367"/>
                  </a:cubicBezTo>
                  <a:cubicBezTo>
                    <a:pt x="120" y="367"/>
                    <a:pt x="120" y="368"/>
                    <a:pt x="120" y="369"/>
                  </a:cubicBezTo>
                  <a:cubicBezTo>
                    <a:pt x="124" y="370"/>
                    <a:pt x="123" y="375"/>
                    <a:pt x="122" y="378"/>
                  </a:cubicBezTo>
                  <a:cubicBezTo>
                    <a:pt x="123" y="376"/>
                    <a:pt x="124" y="373"/>
                    <a:pt x="125" y="372"/>
                  </a:cubicBezTo>
                  <a:cubicBezTo>
                    <a:pt x="126" y="373"/>
                    <a:pt x="127" y="374"/>
                    <a:pt x="128" y="375"/>
                  </a:cubicBezTo>
                  <a:cubicBezTo>
                    <a:pt x="128" y="375"/>
                    <a:pt x="127" y="376"/>
                    <a:pt x="127" y="377"/>
                  </a:cubicBezTo>
                  <a:cubicBezTo>
                    <a:pt x="128" y="377"/>
                    <a:pt x="128" y="376"/>
                    <a:pt x="128" y="376"/>
                  </a:cubicBezTo>
                  <a:cubicBezTo>
                    <a:pt x="129" y="378"/>
                    <a:pt x="127" y="379"/>
                    <a:pt x="127" y="381"/>
                  </a:cubicBezTo>
                  <a:cubicBezTo>
                    <a:pt x="127" y="382"/>
                    <a:pt x="127" y="382"/>
                    <a:pt x="127" y="382"/>
                  </a:cubicBezTo>
                  <a:cubicBezTo>
                    <a:pt x="126" y="382"/>
                    <a:pt x="126" y="381"/>
                    <a:pt x="126" y="381"/>
                  </a:cubicBezTo>
                  <a:cubicBezTo>
                    <a:pt x="125" y="382"/>
                    <a:pt x="125" y="383"/>
                    <a:pt x="124" y="382"/>
                  </a:cubicBezTo>
                  <a:cubicBezTo>
                    <a:pt x="123" y="384"/>
                    <a:pt x="123" y="384"/>
                    <a:pt x="121" y="385"/>
                  </a:cubicBezTo>
                  <a:cubicBezTo>
                    <a:pt x="121" y="385"/>
                    <a:pt x="122" y="385"/>
                    <a:pt x="122" y="386"/>
                  </a:cubicBezTo>
                  <a:cubicBezTo>
                    <a:pt x="121" y="386"/>
                    <a:pt x="121" y="387"/>
                    <a:pt x="121" y="388"/>
                  </a:cubicBezTo>
                  <a:cubicBezTo>
                    <a:pt x="121" y="388"/>
                    <a:pt x="122" y="388"/>
                    <a:pt x="122" y="388"/>
                  </a:cubicBezTo>
                  <a:cubicBezTo>
                    <a:pt x="121" y="390"/>
                    <a:pt x="123" y="390"/>
                    <a:pt x="123" y="391"/>
                  </a:cubicBezTo>
                  <a:cubicBezTo>
                    <a:pt x="123" y="392"/>
                    <a:pt x="122" y="392"/>
                    <a:pt x="122" y="393"/>
                  </a:cubicBezTo>
                  <a:cubicBezTo>
                    <a:pt x="123" y="393"/>
                    <a:pt x="122" y="392"/>
                    <a:pt x="123" y="392"/>
                  </a:cubicBezTo>
                  <a:cubicBezTo>
                    <a:pt x="124" y="392"/>
                    <a:pt x="126" y="393"/>
                    <a:pt x="127" y="393"/>
                  </a:cubicBezTo>
                  <a:cubicBezTo>
                    <a:pt x="128" y="393"/>
                    <a:pt x="128" y="392"/>
                    <a:pt x="129" y="393"/>
                  </a:cubicBezTo>
                  <a:cubicBezTo>
                    <a:pt x="130" y="392"/>
                    <a:pt x="131" y="391"/>
                    <a:pt x="132" y="391"/>
                  </a:cubicBezTo>
                  <a:cubicBezTo>
                    <a:pt x="132" y="390"/>
                    <a:pt x="132" y="390"/>
                    <a:pt x="132" y="390"/>
                  </a:cubicBezTo>
                  <a:cubicBezTo>
                    <a:pt x="132" y="389"/>
                    <a:pt x="132" y="389"/>
                    <a:pt x="133" y="389"/>
                  </a:cubicBezTo>
                  <a:cubicBezTo>
                    <a:pt x="132" y="387"/>
                    <a:pt x="132" y="386"/>
                    <a:pt x="132" y="384"/>
                  </a:cubicBezTo>
                  <a:cubicBezTo>
                    <a:pt x="132" y="384"/>
                    <a:pt x="131" y="384"/>
                    <a:pt x="131" y="384"/>
                  </a:cubicBezTo>
                  <a:cubicBezTo>
                    <a:pt x="131" y="383"/>
                    <a:pt x="131" y="383"/>
                    <a:pt x="131" y="383"/>
                  </a:cubicBezTo>
                  <a:cubicBezTo>
                    <a:pt x="131" y="382"/>
                    <a:pt x="130" y="383"/>
                    <a:pt x="130" y="382"/>
                  </a:cubicBezTo>
                  <a:cubicBezTo>
                    <a:pt x="130" y="380"/>
                    <a:pt x="130" y="377"/>
                    <a:pt x="131" y="376"/>
                  </a:cubicBezTo>
                  <a:cubicBezTo>
                    <a:pt x="133" y="375"/>
                    <a:pt x="134" y="375"/>
                    <a:pt x="136" y="376"/>
                  </a:cubicBezTo>
                  <a:cubicBezTo>
                    <a:pt x="136" y="376"/>
                    <a:pt x="136" y="377"/>
                    <a:pt x="136" y="377"/>
                  </a:cubicBezTo>
                  <a:cubicBezTo>
                    <a:pt x="136" y="378"/>
                    <a:pt x="135" y="378"/>
                    <a:pt x="135" y="378"/>
                  </a:cubicBezTo>
                  <a:cubicBezTo>
                    <a:pt x="136" y="381"/>
                    <a:pt x="137" y="382"/>
                    <a:pt x="139" y="383"/>
                  </a:cubicBezTo>
                  <a:cubicBezTo>
                    <a:pt x="140" y="383"/>
                    <a:pt x="141" y="383"/>
                    <a:pt x="142" y="383"/>
                  </a:cubicBezTo>
                  <a:cubicBezTo>
                    <a:pt x="143" y="382"/>
                    <a:pt x="144" y="381"/>
                    <a:pt x="145" y="380"/>
                  </a:cubicBezTo>
                  <a:cubicBezTo>
                    <a:pt x="144" y="379"/>
                    <a:pt x="144" y="378"/>
                    <a:pt x="145" y="378"/>
                  </a:cubicBezTo>
                  <a:cubicBezTo>
                    <a:pt x="144" y="376"/>
                    <a:pt x="143" y="375"/>
                    <a:pt x="141" y="374"/>
                  </a:cubicBezTo>
                  <a:cubicBezTo>
                    <a:pt x="141" y="372"/>
                    <a:pt x="143" y="372"/>
                    <a:pt x="144" y="370"/>
                  </a:cubicBezTo>
                  <a:cubicBezTo>
                    <a:pt x="146" y="371"/>
                    <a:pt x="148" y="371"/>
                    <a:pt x="150" y="372"/>
                  </a:cubicBezTo>
                  <a:cubicBezTo>
                    <a:pt x="149" y="371"/>
                    <a:pt x="147" y="371"/>
                    <a:pt x="145" y="370"/>
                  </a:cubicBezTo>
                  <a:cubicBezTo>
                    <a:pt x="145" y="370"/>
                    <a:pt x="145" y="369"/>
                    <a:pt x="145" y="369"/>
                  </a:cubicBezTo>
                  <a:cubicBezTo>
                    <a:pt x="145" y="368"/>
                    <a:pt x="145" y="368"/>
                    <a:pt x="146" y="368"/>
                  </a:cubicBezTo>
                  <a:cubicBezTo>
                    <a:pt x="146" y="368"/>
                    <a:pt x="146" y="368"/>
                    <a:pt x="147" y="368"/>
                  </a:cubicBezTo>
                  <a:cubicBezTo>
                    <a:pt x="147" y="367"/>
                    <a:pt x="147" y="364"/>
                    <a:pt x="149" y="364"/>
                  </a:cubicBezTo>
                  <a:cubicBezTo>
                    <a:pt x="150" y="363"/>
                    <a:pt x="149" y="363"/>
                    <a:pt x="149" y="363"/>
                  </a:cubicBezTo>
                  <a:cubicBezTo>
                    <a:pt x="150" y="361"/>
                    <a:pt x="154" y="361"/>
                    <a:pt x="155" y="362"/>
                  </a:cubicBezTo>
                  <a:cubicBezTo>
                    <a:pt x="154" y="363"/>
                    <a:pt x="152" y="363"/>
                    <a:pt x="153" y="364"/>
                  </a:cubicBezTo>
                  <a:cubicBezTo>
                    <a:pt x="153" y="366"/>
                    <a:pt x="155" y="366"/>
                    <a:pt x="157" y="365"/>
                  </a:cubicBezTo>
                  <a:cubicBezTo>
                    <a:pt x="157" y="364"/>
                    <a:pt x="158" y="362"/>
                    <a:pt x="156" y="362"/>
                  </a:cubicBezTo>
                  <a:cubicBezTo>
                    <a:pt x="158" y="360"/>
                    <a:pt x="161" y="361"/>
                    <a:pt x="162" y="363"/>
                  </a:cubicBezTo>
                  <a:cubicBezTo>
                    <a:pt x="162" y="363"/>
                    <a:pt x="162" y="364"/>
                    <a:pt x="163" y="364"/>
                  </a:cubicBezTo>
                  <a:cubicBezTo>
                    <a:pt x="163" y="364"/>
                    <a:pt x="163" y="364"/>
                    <a:pt x="163" y="364"/>
                  </a:cubicBezTo>
                  <a:cubicBezTo>
                    <a:pt x="163" y="363"/>
                    <a:pt x="163" y="362"/>
                    <a:pt x="163" y="361"/>
                  </a:cubicBezTo>
                  <a:cubicBezTo>
                    <a:pt x="164" y="361"/>
                    <a:pt x="165" y="360"/>
                    <a:pt x="166" y="360"/>
                  </a:cubicBezTo>
                  <a:cubicBezTo>
                    <a:pt x="166" y="361"/>
                    <a:pt x="166" y="362"/>
                    <a:pt x="167" y="362"/>
                  </a:cubicBezTo>
                  <a:cubicBezTo>
                    <a:pt x="166" y="361"/>
                    <a:pt x="166" y="360"/>
                    <a:pt x="167" y="359"/>
                  </a:cubicBezTo>
                  <a:cubicBezTo>
                    <a:pt x="167" y="359"/>
                    <a:pt x="168" y="359"/>
                    <a:pt x="168" y="359"/>
                  </a:cubicBezTo>
                  <a:cubicBezTo>
                    <a:pt x="169" y="358"/>
                    <a:pt x="170" y="357"/>
                    <a:pt x="169" y="355"/>
                  </a:cubicBezTo>
                  <a:cubicBezTo>
                    <a:pt x="170" y="355"/>
                    <a:pt x="171" y="355"/>
                    <a:pt x="171" y="355"/>
                  </a:cubicBezTo>
                  <a:cubicBezTo>
                    <a:pt x="171" y="354"/>
                    <a:pt x="170" y="354"/>
                    <a:pt x="170" y="353"/>
                  </a:cubicBezTo>
                  <a:cubicBezTo>
                    <a:pt x="171" y="353"/>
                    <a:pt x="172" y="353"/>
                    <a:pt x="172" y="352"/>
                  </a:cubicBezTo>
                  <a:cubicBezTo>
                    <a:pt x="172" y="352"/>
                    <a:pt x="170" y="352"/>
                    <a:pt x="170" y="352"/>
                  </a:cubicBezTo>
                  <a:cubicBezTo>
                    <a:pt x="170" y="351"/>
                    <a:pt x="170" y="350"/>
                    <a:pt x="170" y="349"/>
                  </a:cubicBezTo>
                  <a:cubicBezTo>
                    <a:pt x="170" y="349"/>
                    <a:pt x="171" y="349"/>
                    <a:pt x="171" y="348"/>
                  </a:cubicBezTo>
                  <a:cubicBezTo>
                    <a:pt x="171" y="348"/>
                    <a:pt x="170" y="349"/>
                    <a:pt x="170" y="348"/>
                  </a:cubicBezTo>
                  <a:cubicBezTo>
                    <a:pt x="170" y="348"/>
                    <a:pt x="171" y="348"/>
                    <a:pt x="171" y="347"/>
                  </a:cubicBezTo>
                  <a:cubicBezTo>
                    <a:pt x="170" y="347"/>
                    <a:pt x="169" y="347"/>
                    <a:pt x="169" y="347"/>
                  </a:cubicBezTo>
                  <a:cubicBezTo>
                    <a:pt x="169" y="344"/>
                    <a:pt x="166" y="344"/>
                    <a:pt x="165" y="342"/>
                  </a:cubicBezTo>
                  <a:cubicBezTo>
                    <a:pt x="164" y="341"/>
                    <a:pt x="165" y="339"/>
                    <a:pt x="165" y="338"/>
                  </a:cubicBezTo>
                  <a:cubicBezTo>
                    <a:pt x="165" y="339"/>
                    <a:pt x="165" y="340"/>
                    <a:pt x="164" y="340"/>
                  </a:cubicBezTo>
                  <a:cubicBezTo>
                    <a:pt x="164" y="340"/>
                    <a:pt x="164" y="339"/>
                    <a:pt x="163" y="339"/>
                  </a:cubicBezTo>
                  <a:cubicBezTo>
                    <a:pt x="163" y="340"/>
                    <a:pt x="164" y="340"/>
                    <a:pt x="164" y="341"/>
                  </a:cubicBezTo>
                  <a:cubicBezTo>
                    <a:pt x="164" y="341"/>
                    <a:pt x="164" y="342"/>
                    <a:pt x="163" y="342"/>
                  </a:cubicBezTo>
                  <a:cubicBezTo>
                    <a:pt x="162" y="343"/>
                    <a:pt x="162" y="342"/>
                    <a:pt x="161" y="342"/>
                  </a:cubicBezTo>
                  <a:cubicBezTo>
                    <a:pt x="161" y="342"/>
                    <a:pt x="160" y="342"/>
                    <a:pt x="159" y="342"/>
                  </a:cubicBezTo>
                  <a:cubicBezTo>
                    <a:pt x="159" y="342"/>
                    <a:pt x="159" y="341"/>
                    <a:pt x="158" y="341"/>
                  </a:cubicBezTo>
                  <a:cubicBezTo>
                    <a:pt x="158" y="341"/>
                    <a:pt x="158" y="342"/>
                    <a:pt x="158" y="342"/>
                  </a:cubicBezTo>
                  <a:cubicBezTo>
                    <a:pt x="157" y="343"/>
                    <a:pt x="157" y="342"/>
                    <a:pt x="156" y="342"/>
                  </a:cubicBezTo>
                  <a:cubicBezTo>
                    <a:pt x="155" y="343"/>
                    <a:pt x="155" y="344"/>
                    <a:pt x="154" y="344"/>
                  </a:cubicBezTo>
                  <a:cubicBezTo>
                    <a:pt x="153" y="345"/>
                    <a:pt x="153" y="346"/>
                    <a:pt x="152" y="346"/>
                  </a:cubicBezTo>
                  <a:cubicBezTo>
                    <a:pt x="151" y="346"/>
                    <a:pt x="151" y="347"/>
                    <a:pt x="151" y="347"/>
                  </a:cubicBezTo>
                  <a:cubicBezTo>
                    <a:pt x="151" y="347"/>
                    <a:pt x="150" y="347"/>
                    <a:pt x="150" y="347"/>
                  </a:cubicBezTo>
                  <a:cubicBezTo>
                    <a:pt x="151" y="347"/>
                    <a:pt x="151" y="349"/>
                    <a:pt x="150" y="350"/>
                  </a:cubicBezTo>
                  <a:cubicBezTo>
                    <a:pt x="150" y="350"/>
                    <a:pt x="151" y="350"/>
                    <a:pt x="151" y="351"/>
                  </a:cubicBezTo>
                  <a:cubicBezTo>
                    <a:pt x="151" y="351"/>
                    <a:pt x="151" y="351"/>
                    <a:pt x="150" y="351"/>
                  </a:cubicBezTo>
                  <a:cubicBezTo>
                    <a:pt x="149" y="350"/>
                    <a:pt x="150" y="348"/>
                    <a:pt x="149" y="347"/>
                  </a:cubicBezTo>
                  <a:cubicBezTo>
                    <a:pt x="148" y="347"/>
                    <a:pt x="146" y="348"/>
                    <a:pt x="144" y="347"/>
                  </a:cubicBezTo>
                  <a:cubicBezTo>
                    <a:pt x="144" y="347"/>
                    <a:pt x="144" y="347"/>
                    <a:pt x="144" y="347"/>
                  </a:cubicBezTo>
                  <a:cubicBezTo>
                    <a:pt x="145" y="346"/>
                    <a:pt x="145" y="346"/>
                    <a:pt x="145" y="346"/>
                  </a:cubicBezTo>
                  <a:cubicBezTo>
                    <a:pt x="146" y="344"/>
                    <a:pt x="146" y="342"/>
                    <a:pt x="148" y="340"/>
                  </a:cubicBezTo>
                  <a:cubicBezTo>
                    <a:pt x="146" y="341"/>
                    <a:pt x="146" y="345"/>
                    <a:pt x="142" y="345"/>
                  </a:cubicBezTo>
                  <a:cubicBezTo>
                    <a:pt x="142" y="346"/>
                    <a:pt x="144" y="345"/>
                    <a:pt x="143" y="346"/>
                  </a:cubicBezTo>
                  <a:cubicBezTo>
                    <a:pt x="142" y="346"/>
                    <a:pt x="142" y="344"/>
                    <a:pt x="141" y="344"/>
                  </a:cubicBezTo>
                  <a:cubicBezTo>
                    <a:pt x="140" y="340"/>
                    <a:pt x="143" y="338"/>
                    <a:pt x="142" y="335"/>
                  </a:cubicBezTo>
                  <a:cubicBezTo>
                    <a:pt x="138" y="334"/>
                    <a:pt x="139" y="341"/>
                    <a:pt x="136" y="341"/>
                  </a:cubicBezTo>
                  <a:cubicBezTo>
                    <a:pt x="135" y="341"/>
                    <a:pt x="135" y="341"/>
                    <a:pt x="135" y="341"/>
                  </a:cubicBezTo>
                  <a:cubicBezTo>
                    <a:pt x="136" y="340"/>
                    <a:pt x="136" y="340"/>
                    <a:pt x="136" y="340"/>
                  </a:cubicBezTo>
                  <a:cubicBezTo>
                    <a:pt x="140" y="315"/>
                    <a:pt x="140" y="315"/>
                    <a:pt x="140" y="315"/>
                  </a:cubicBezTo>
                  <a:cubicBezTo>
                    <a:pt x="140" y="315"/>
                    <a:pt x="158" y="326"/>
                    <a:pt x="170" y="332"/>
                  </a:cubicBezTo>
                  <a:cubicBezTo>
                    <a:pt x="182" y="338"/>
                    <a:pt x="180" y="347"/>
                    <a:pt x="180" y="347"/>
                  </a:cubicBezTo>
                  <a:cubicBezTo>
                    <a:pt x="182" y="341"/>
                    <a:pt x="189" y="343"/>
                    <a:pt x="189" y="343"/>
                  </a:cubicBezTo>
                  <a:cubicBezTo>
                    <a:pt x="195" y="350"/>
                    <a:pt x="185" y="354"/>
                    <a:pt x="185" y="354"/>
                  </a:cubicBezTo>
                  <a:cubicBezTo>
                    <a:pt x="198" y="353"/>
                    <a:pt x="203" y="327"/>
                    <a:pt x="203" y="327"/>
                  </a:cubicBezTo>
                  <a:cubicBezTo>
                    <a:pt x="204" y="320"/>
                    <a:pt x="140" y="303"/>
                    <a:pt x="140" y="303"/>
                  </a:cubicBezTo>
                  <a:close/>
                  <a:moveTo>
                    <a:pt x="43" y="87"/>
                  </a:moveTo>
                  <a:cubicBezTo>
                    <a:pt x="20" y="48"/>
                    <a:pt x="20" y="48"/>
                    <a:pt x="20" y="48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88" y="9"/>
                    <a:pt x="88" y="9"/>
                    <a:pt x="88" y="9"/>
                  </a:cubicBezTo>
                  <a:cubicBezTo>
                    <a:pt x="111" y="48"/>
                    <a:pt x="111" y="48"/>
                    <a:pt x="111" y="48"/>
                  </a:cubicBezTo>
                  <a:cubicBezTo>
                    <a:pt x="88" y="87"/>
                    <a:pt x="88" y="87"/>
                    <a:pt x="88" y="87"/>
                  </a:cubicBezTo>
                  <a:lnTo>
                    <a:pt x="43" y="87"/>
                  </a:lnTo>
                  <a:close/>
                  <a:moveTo>
                    <a:pt x="151" y="354"/>
                  </a:moveTo>
                  <a:cubicBezTo>
                    <a:pt x="151" y="354"/>
                    <a:pt x="151" y="355"/>
                    <a:pt x="150" y="355"/>
                  </a:cubicBezTo>
                  <a:cubicBezTo>
                    <a:pt x="150" y="354"/>
                    <a:pt x="150" y="353"/>
                    <a:pt x="151" y="354"/>
                  </a:cubicBezTo>
                  <a:close/>
                  <a:moveTo>
                    <a:pt x="143" y="345"/>
                  </a:moveTo>
                  <a:cubicBezTo>
                    <a:pt x="144" y="345"/>
                    <a:pt x="144" y="345"/>
                    <a:pt x="145" y="344"/>
                  </a:cubicBezTo>
                  <a:cubicBezTo>
                    <a:pt x="145" y="345"/>
                    <a:pt x="144" y="346"/>
                    <a:pt x="143" y="345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aseline="-25000"/>
            </a:p>
          </p:txBody>
        </p:sp>
        <p:sp>
          <p:nvSpPr>
            <p:cNvPr id="66" name="Freeform 46"/>
            <p:cNvSpPr/>
            <p:nvPr/>
          </p:nvSpPr>
          <p:spPr bwMode="auto">
            <a:xfrm>
              <a:off x="5909" y="2809"/>
              <a:ext cx="33" cy="41"/>
            </a:xfrm>
            <a:custGeom>
              <a:avLst/>
              <a:gdLst>
                <a:gd name="T0" fmla="*/ 12 w 14"/>
                <a:gd name="T1" fmla="*/ 13 h 17"/>
                <a:gd name="T2" fmla="*/ 14 w 14"/>
                <a:gd name="T3" fmla="*/ 14 h 17"/>
                <a:gd name="T4" fmla="*/ 13 w 14"/>
                <a:gd name="T5" fmla="*/ 11 h 17"/>
                <a:gd name="T6" fmla="*/ 14 w 14"/>
                <a:gd name="T7" fmla="*/ 9 h 17"/>
                <a:gd name="T8" fmla="*/ 13 w 14"/>
                <a:gd name="T9" fmla="*/ 8 h 17"/>
                <a:gd name="T10" fmla="*/ 14 w 14"/>
                <a:gd name="T11" fmla="*/ 7 h 17"/>
                <a:gd name="T12" fmla="*/ 12 w 14"/>
                <a:gd name="T13" fmla="*/ 6 h 17"/>
                <a:gd name="T14" fmla="*/ 13 w 14"/>
                <a:gd name="T15" fmla="*/ 5 h 17"/>
                <a:gd name="T16" fmla="*/ 11 w 14"/>
                <a:gd name="T17" fmla="*/ 5 h 17"/>
                <a:gd name="T18" fmla="*/ 11 w 14"/>
                <a:gd name="T19" fmla="*/ 3 h 17"/>
                <a:gd name="T20" fmla="*/ 10 w 14"/>
                <a:gd name="T21" fmla="*/ 4 h 17"/>
                <a:gd name="T22" fmla="*/ 7 w 14"/>
                <a:gd name="T23" fmla="*/ 3 h 17"/>
                <a:gd name="T24" fmla="*/ 7 w 14"/>
                <a:gd name="T25" fmla="*/ 0 h 17"/>
                <a:gd name="T26" fmla="*/ 2 w 14"/>
                <a:gd name="T27" fmla="*/ 3 h 17"/>
                <a:gd name="T28" fmla="*/ 3 w 14"/>
                <a:gd name="T29" fmla="*/ 5 h 17"/>
                <a:gd name="T30" fmla="*/ 1 w 14"/>
                <a:gd name="T31" fmla="*/ 6 h 17"/>
                <a:gd name="T32" fmla="*/ 1 w 14"/>
                <a:gd name="T33" fmla="*/ 7 h 17"/>
                <a:gd name="T34" fmla="*/ 0 w 14"/>
                <a:gd name="T35" fmla="*/ 8 h 17"/>
                <a:gd name="T36" fmla="*/ 0 w 14"/>
                <a:gd name="T37" fmla="*/ 10 h 17"/>
                <a:gd name="T38" fmla="*/ 0 w 14"/>
                <a:gd name="T39" fmla="*/ 11 h 17"/>
                <a:gd name="T40" fmla="*/ 1 w 14"/>
                <a:gd name="T41" fmla="*/ 14 h 17"/>
                <a:gd name="T42" fmla="*/ 3 w 14"/>
                <a:gd name="T43" fmla="*/ 17 h 17"/>
                <a:gd name="T44" fmla="*/ 5 w 14"/>
                <a:gd name="T45" fmla="*/ 16 h 17"/>
                <a:gd name="T46" fmla="*/ 7 w 14"/>
                <a:gd name="T47" fmla="*/ 17 h 17"/>
                <a:gd name="T48" fmla="*/ 11 w 14"/>
                <a:gd name="T49" fmla="*/ 16 h 17"/>
                <a:gd name="T50" fmla="*/ 12 w 14"/>
                <a:gd name="T51" fmla="*/ 15 h 17"/>
                <a:gd name="T52" fmla="*/ 12 w 14"/>
                <a:gd name="T53" fmla="*/ 13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" h="17">
                  <a:moveTo>
                    <a:pt x="12" y="13"/>
                  </a:moveTo>
                  <a:cubicBezTo>
                    <a:pt x="13" y="13"/>
                    <a:pt x="13" y="14"/>
                    <a:pt x="14" y="14"/>
                  </a:cubicBezTo>
                  <a:cubicBezTo>
                    <a:pt x="13" y="13"/>
                    <a:pt x="13" y="12"/>
                    <a:pt x="13" y="11"/>
                  </a:cubicBezTo>
                  <a:cubicBezTo>
                    <a:pt x="13" y="11"/>
                    <a:pt x="14" y="10"/>
                    <a:pt x="14" y="9"/>
                  </a:cubicBezTo>
                  <a:cubicBezTo>
                    <a:pt x="13" y="9"/>
                    <a:pt x="13" y="9"/>
                    <a:pt x="13" y="8"/>
                  </a:cubicBezTo>
                  <a:cubicBezTo>
                    <a:pt x="13" y="8"/>
                    <a:pt x="14" y="8"/>
                    <a:pt x="14" y="7"/>
                  </a:cubicBezTo>
                  <a:cubicBezTo>
                    <a:pt x="14" y="7"/>
                    <a:pt x="12" y="7"/>
                    <a:pt x="12" y="6"/>
                  </a:cubicBezTo>
                  <a:cubicBezTo>
                    <a:pt x="12" y="6"/>
                    <a:pt x="13" y="6"/>
                    <a:pt x="13" y="5"/>
                  </a:cubicBezTo>
                  <a:cubicBezTo>
                    <a:pt x="12" y="5"/>
                    <a:pt x="12" y="5"/>
                    <a:pt x="11" y="5"/>
                  </a:cubicBezTo>
                  <a:cubicBezTo>
                    <a:pt x="10" y="4"/>
                    <a:pt x="12" y="4"/>
                    <a:pt x="11" y="3"/>
                  </a:cubicBezTo>
                  <a:cubicBezTo>
                    <a:pt x="11" y="3"/>
                    <a:pt x="11" y="4"/>
                    <a:pt x="10" y="4"/>
                  </a:cubicBezTo>
                  <a:cubicBezTo>
                    <a:pt x="9" y="4"/>
                    <a:pt x="8" y="4"/>
                    <a:pt x="7" y="3"/>
                  </a:cubicBezTo>
                  <a:cubicBezTo>
                    <a:pt x="7" y="3"/>
                    <a:pt x="7" y="1"/>
                    <a:pt x="7" y="0"/>
                  </a:cubicBezTo>
                  <a:cubicBezTo>
                    <a:pt x="7" y="3"/>
                    <a:pt x="5" y="5"/>
                    <a:pt x="2" y="3"/>
                  </a:cubicBezTo>
                  <a:cubicBezTo>
                    <a:pt x="2" y="4"/>
                    <a:pt x="3" y="4"/>
                    <a:pt x="3" y="5"/>
                  </a:cubicBezTo>
                  <a:cubicBezTo>
                    <a:pt x="3" y="5"/>
                    <a:pt x="2" y="5"/>
                    <a:pt x="1" y="6"/>
                  </a:cubicBezTo>
                  <a:cubicBezTo>
                    <a:pt x="1" y="6"/>
                    <a:pt x="2" y="6"/>
                    <a:pt x="1" y="7"/>
                  </a:cubicBezTo>
                  <a:cubicBezTo>
                    <a:pt x="1" y="7"/>
                    <a:pt x="1" y="7"/>
                    <a:pt x="0" y="8"/>
                  </a:cubicBezTo>
                  <a:cubicBezTo>
                    <a:pt x="1" y="9"/>
                    <a:pt x="0" y="9"/>
                    <a:pt x="0" y="10"/>
                  </a:cubicBezTo>
                  <a:cubicBezTo>
                    <a:pt x="0" y="10"/>
                    <a:pt x="0" y="10"/>
                    <a:pt x="0" y="11"/>
                  </a:cubicBezTo>
                  <a:cubicBezTo>
                    <a:pt x="0" y="12"/>
                    <a:pt x="2" y="12"/>
                    <a:pt x="1" y="14"/>
                  </a:cubicBezTo>
                  <a:cubicBezTo>
                    <a:pt x="2" y="14"/>
                    <a:pt x="3" y="16"/>
                    <a:pt x="3" y="17"/>
                  </a:cubicBezTo>
                  <a:cubicBezTo>
                    <a:pt x="4" y="17"/>
                    <a:pt x="4" y="16"/>
                    <a:pt x="5" y="16"/>
                  </a:cubicBezTo>
                  <a:cubicBezTo>
                    <a:pt x="6" y="16"/>
                    <a:pt x="6" y="17"/>
                    <a:pt x="7" y="17"/>
                  </a:cubicBezTo>
                  <a:cubicBezTo>
                    <a:pt x="8" y="16"/>
                    <a:pt x="9" y="16"/>
                    <a:pt x="11" y="16"/>
                  </a:cubicBezTo>
                  <a:cubicBezTo>
                    <a:pt x="11" y="15"/>
                    <a:pt x="11" y="15"/>
                    <a:pt x="12" y="15"/>
                  </a:cubicBezTo>
                  <a:cubicBezTo>
                    <a:pt x="12" y="14"/>
                    <a:pt x="12" y="13"/>
                    <a:pt x="12" y="13"/>
                  </a:cubicBezTo>
                  <a:close/>
                </a:path>
              </a:pathLst>
            </a:custGeom>
            <a:solidFill>
              <a:srgbClr val="E725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" name="Freeform 47"/>
            <p:cNvSpPr/>
            <p:nvPr/>
          </p:nvSpPr>
          <p:spPr bwMode="auto">
            <a:xfrm>
              <a:off x="5924" y="2802"/>
              <a:ext cx="2" cy="7"/>
            </a:xfrm>
            <a:custGeom>
              <a:avLst/>
              <a:gdLst>
                <a:gd name="T0" fmla="*/ 0 w 1"/>
                <a:gd name="T1" fmla="*/ 0 h 3"/>
                <a:gd name="T2" fmla="*/ 1 w 1"/>
                <a:gd name="T3" fmla="*/ 3 h 3"/>
                <a:gd name="T4" fmla="*/ 0 w 1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cubicBezTo>
                    <a:pt x="0" y="1"/>
                    <a:pt x="0" y="3"/>
                    <a:pt x="1" y="3"/>
                  </a:cubicBezTo>
                  <a:cubicBezTo>
                    <a:pt x="1" y="2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E725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" name="Freeform 48"/>
            <p:cNvSpPr/>
            <p:nvPr/>
          </p:nvSpPr>
          <p:spPr bwMode="auto">
            <a:xfrm>
              <a:off x="5770" y="2774"/>
              <a:ext cx="23" cy="21"/>
            </a:xfrm>
            <a:custGeom>
              <a:avLst/>
              <a:gdLst>
                <a:gd name="T0" fmla="*/ 7 w 10"/>
                <a:gd name="T1" fmla="*/ 1 h 9"/>
                <a:gd name="T2" fmla="*/ 6 w 10"/>
                <a:gd name="T3" fmla="*/ 0 h 9"/>
                <a:gd name="T4" fmla="*/ 3 w 10"/>
                <a:gd name="T5" fmla="*/ 0 h 9"/>
                <a:gd name="T6" fmla="*/ 0 w 10"/>
                <a:gd name="T7" fmla="*/ 3 h 9"/>
                <a:gd name="T8" fmla="*/ 1 w 10"/>
                <a:gd name="T9" fmla="*/ 4 h 9"/>
                <a:gd name="T10" fmla="*/ 0 w 10"/>
                <a:gd name="T11" fmla="*/ 5 h 9"/>
                <a:gd name="T12" fmla="*/ 1 w 10"/>
                <a:gd name="T13" fmla="*/ 7 h 9"/>
                <a:gd name="T14" fmla="*/ 3 w 10"/>
                <a:gd name="T15" fmla="*/ 9 h 9"/>
                <a:gd name="T16" fmla="*/ 5 w 10"/>
                <a:gd name="T17" fmla="*/ 9 h 9"/>
                <a:gd name="T18" fmla="*/ 8 w 10"/>
                <a:gd name="T19" fmla="*/ 9 h 9"/>
                <a:gd name="T20" fmla="*/ 9 w 10"/>
                <a:gd name="T21" fmla="*/ 8 h 9"/>
                <a:gd name="T22" fmla="*/ 9 w 10"/>
                <a:gd name="T23" fmla="*/ 6 h 9"/>
                <a:gd name="T24" fmla="*/ 10 w 10"/>
                <a:gd name="T25" fmla="*/ 3 h 9"/>
                <a:gd name="T26" fmla="*/ 7 w 10"/>
                <a:gd name="T27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" h="9">
                  <a:moveTo>
                    <a:pt x="7" y="1"/>
                  </a:moveTo>
                  <a:cubicBezTo>
                    <a:pt x="7" y="1"/>
                    <a:pt x="6" y="1"/>
                    <a:pt x="6" y="0"/>
                  </a:cubicBezTo>
                  <a:cubicBezTo>
                    <a:pt x="5" y="0"/>
                    <a:pt x="4" y="1"/>
                    <a:pt x="3" y="0"/>
                  </a:cubicBezTo>
                  <a:cubicBezTo>
                    <a:pt x="2" y="2"/>
                    <a:pt x="1" y="2"/>
                    <a:pt x="0" y="3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5"/>
                    <a:pt x="0" y="5"/>
                    <a:pt x="0" y="5"/>
                  </a:cubicBezTo>
                  <a:cubicBezTo>
                    <a:pt x="1" y="5"/>
                    <a:pt x="1" y="6"/>
                    <a:pt x="1" y="7"/>
                  </a:cubicBezTo>
                  <a:cubicBezTo>
                    <a:pt x="2" y="7"/>
                    <a:pt x="3" y="8"/>
                    <a:pt x="3" y="9"/>
                  </a:cubicBezTo>
                  <a:cubicBezTo>
                    <a:pt x="4" y="8"/>
                    <a:pt x="5" y="9"/>
                    <a:pt x="5" y="9"/>
                  </a:cubicBezTo>
                  <a:cubicBezTo>
                    <a:pt x="6" y="9"/>
                    <a:pt x="6" y="8"/>
                    <a:pt x="8" y="9"/>
                  </a:cubicBezTo>
                  <a:cubicBezTo>
                    <a:pt x="8" y="8"/>
                    <a:pt x="8" y="7"/>
                    <a:pt x="9" y="8"/>
                  </a:cubicBezTo>
                  <a:cubicBezTo>
                    <a:pt x="8" y="7"/>
                    <a:pt x="9" y="6"/>
                    <a:pt x="9" y="6"/>
                  </a:cubicBezTo>
                  <a:cubicBezTo>
                    <a:pt x="9" y="5"/>
                    <a:pt x="9" y="4"/>
                    <a:pt x="10" y="3"/>
                  </a:cubicBezTo>
                  <a:cubicBezTo>
                    <a:pt x="8" y="3"/>
                    <a:pt x="8" y="2"/>
                    <a:pt x="7" y="1"/>
                  </a:cubicBezTo>
                  <a:close/>
                </a:path>
              </a:pathLst>
            </a:custGeom>
            <a:solidFill>
              <a:srgbClr val="E725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" name="Freeform 49"/>
            <p:cNvSpPr/>
            <p:nvPr/>
          </p:nvSpPr>
          <p:spPr bwMode="auto">
            <a:xfrm>
              <a:off x="5897" y="2795"/>
              <a:ext cx="8" cy="7"/>
            </a:xfrm>
            <a:custGeom>
              <a:avLst/>
              <a:gdLst>
                <a:gd name="T0" fmla="*/ 0 w 3"/>
                <a:gd name="T1" fmla="*/ 0 h 3"/>
                <a:gd name="T2" fmla="*/ 3 w 3"/>
                <a:gd name="T3" fmla="*/ 3 h 3"/>
                <a:gd name="T4" fmla="*/ 0 w 3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cubicBezTo>
                    <a:pt x="1" y="2"/>
                    <a:pt x="2" y="3"/>
                    <a:pt x="3" y="3"/>
                  </a:cubicBezTo>
                  <a:cubicBezTo>
                    <a:pt x="2" y="2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E725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" name="Freeform 50"/>
            <p:cNvSpPr/>
            <p:nvPr/>
          </p:nvSpPr>
          <p:spPr bwMode="auto">
            <a:xfrm>
              <a:off x="5765" y="2793"/>
              <a:ext cx="2" cy="4"/>
            </a:xfrm>
            <a:custGeom>
              <a:avLst/>
              <a:gdLst>
                <a:gd name="T0" fmla="*/ 1 w 1"/>
                <a:gd name="T1" fmla="*/ 1 h 2"/>
                <a:gd name="T2" fmla="*/ 1 w 1"/>
                <a:gd name="T3" fmla="*/ 0 h 2"/>
                <a:gd name="T4" fmla="*/ 1 w 1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1" y="1"/>
                  </a:moveTo>
                  <a:cubicBezTo>
                    <a:pt x="1" y="1"/>
                    <a:pt x="1" y="0"/>
                    <a:pt x="1" y="0"/>
                  </a:cubicBezTo>
                  <a:cubicBezTo>
                    <a:pt x="0" y="0"/>
                    <a:pt x="0" y="2"/>
                    <a:pt x="1" y="1"/>
                  </a:cubicBezTo>
                  <a:close/>
                </a:path>
              </a:pathLst>
            </a:custGeom>
            <a:solidFill>
              <a:srgbClr val="E725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" name="Freeform 51"/>
            <p:cNvSpPr/>
            <p:nvPr/>
          </p:nvSpPr>
          <p:spPr bwMode="auto">
            <a:xfrm>
              <a:off x="5928" y="2802"/>
              <a:ext cx="0" cy="7"/>
            </a:xfrm>
            <a:custGeom>
              <a:avLst/>
              <a:gdLst>
                <a:gd name="T0" fmla="*/ 3 h 3"/>
                <a:gd name="T1" fmla="*/ 0 h 3"/>
                <a:gd name="T2" fmla="*/ 3 h 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3">
                  <a:moveTo>
                    <a:pt x="0" y="3"/>
                  </a:moveTo>
                  <a:cubicBezTo>
                    <a:pt x="0" y="2"/>
                    <a:pt x="0" y="1"/>
                    <a:pt x="0" y="0"/>
                  </a:cubicBezTo>
                  <a:cubicBezTo>
                    <a:pt x="0" y="0"/>
                    <a:pt x="0" y="2"/>
                    <a:pt x="0" y="3"/>
                  </a:cubicBezTo>
                  <a:close/>
                </a:path>
              </a:pathLst>
            </a:custGeom>
            <a:solidFill>
              <a:srgbClr val="E725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" name="Freeform 52"/>
            <p:cNvSpPr/>
            <p:nvPr/>
          </p:nvSpPr>
          <p:spPr bwMode="auto">
            <a:xfrm>
              <a:off x="5827" y="2833"/>
              <a:ext cx="2" cy="5"/>
            </a:xfrm>
            <a:custGeom>
              <a:avLst/>
              <a:gdLst>
                <a:gd name="T0" fmla="*/ 1 w 1"/>
                <a:gd name="T1" fmla="*/ 0 h 2"/>
                <a:gd name="T2" fmla="*/ 0 w 1"/>
                <a:gd name="T3" fmla="*/ 2 h 2"/>
                <a:gd name="T4" fmla="*/ 1 w 1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cubicBezTo>
                    <a:pt x="1" y="1"/>
                    <a:pt x="0" y="1"/>
                    <a:pt x="0" y="2"/>
                  </a:cubicBezTo>
                  <a:cubicBezTo>
                    <a:pt x="1" y="2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E725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" name="Freeform 53"/>
            <p:cNvSpPr/>
            <p:nvPr/>
          </p:nvSpPr>
          <p:spPr bwMode="auto">
            <a:xfrm>
              <a:off x="5914" y="2731"/>
              <a:ext cx="2" cy="7"/>
            </a:xfrm>
            <a:custGeom>
              <a:avLst/>
              <a:gdLst>
                <a:gd name="T0" fmla="*/ 0 w 1"/>
                <a:gd name="T1" fmla="*/ 3 h 3"/>
                <a:gd name="T2" fmla="*/ 1 w 1"/>
                <a:gd name="T3" fmla="*/ 0 h 3"/>
                <a:gd name="T4" fmla="*/ 0 w 1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3">
                  <a:moveTo>
                    <a:pt x="0" y="3"/>
                  </a:moveTo>
                  <a:cubicBezTo>
                    <a:pt x="1" y="3"/>
                    <a:pt x="0" y="2"/>
                    <a:pt x="1" y="0"/>
                  </a:cubicBezTo>
                  <a:cubicBezTo>
                    <a:pt x="0" y="0"/>
                    <a:pt x="0" y="2"/>
                    <a:pt x="0" y="3"/>
                  </a:cubicBezTo>
                  <a:close/>
                </a:path>
              </a:pathLst>
            </a:custGeom>
            <a:solidFill>
              <a:srgbClr val="E725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" name="Freeform 54"/>
            <p:cNvSpPr/>
            <p:nvPr/>
          </p:nvSpPr>
          <p:spPr bwMode="auto">
            <a:xfrm>
              <a:off x="5942" y="2738"/>
              <a:ext cx="3" cy="3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1" y="1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E725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" name="Freeform 55"/>
            <p:cNvSpPr/>
            <p:nvPr/>
          </p:nvSpPr>
          <p:spPr bwMode="auto">
            <a:xfrm>
              <a:off x="5935" y="2857"/>
              <a:ext cx="10" cy="9"/>
            </a:xfrm>
            <a:custGeom>
              <a:avLst/>
              <a:gdLst>
                <a:gd name="T0" fmla="*/ 1 w 4"/>
                <a:gd name="T1" fmla="*/ 0 h 4"/>
                <a:gd name="T2" fmla="*/ 1 w 4"/>
                <a:gd name="T3" fmla="*/ 0 h 4"/>
                <a:gd name="T4" fmla="*/ 1 w 4"/>
                <a:gd name="T5" fmla="*/ 2 h 4"/>
                <a:gd name="T6" fmla="*/ 2 w 4"/>
                <a:gd name="T7" fmla="*/ 4 h 4"/>
                <a:gd name="T8" fmla="*/ 4 w 4"/>
                <a:gd name="T9" fmla="*/ 3 h 4"/>
                <a:gd name="T10" fmla="*/ 1 w 4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4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2"/>
                  </a:cubicBezTo>
                  <a:cubicBezTo>
                    <a:pt x="0" y="2"/>
                    <a:pt x="1" y="4"/>
                    <a:pt x="2" y="4"/>
                  </a:cubicBezTo>
                  <a:cubicBezTo>
                    <a:pt x="3" y="4"/>
                    <a:pt x="3" y="3"/>
                    <a:pt x="4" y="3"/>
                  </a:cubicBezTo>
                  <a:cubicBezTo>
                    <a:pt x="4" y="1"/>
                    <a:pt x="2" y="1"/>
                    <a:pt x="1" y="0"/>
                  </a:cubicBezTo>
                  <a:close/>
                </a:path>
              </a:pathLst>
            </a:custGeom>
            <a:solidFill>
              <a:srgbClr val="E725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" name="Freeform 56"/>
            <p:cNvSpPr/>
            <p:nvPr/>
          </p:nvSpPr>
          <p:spPr bwMode="auto">
            <a:xfrm>
              <a:off x="5947" y="2752"/>
              <a:ext cx="7" cy="5"/>
            </a:xfrm>
            <a:custGeom>
              <a:avLst/>
              <a:gdLst>
                <a:gd name="T0" fmla="*/ 3 w 3"/>
                <a:gd name="T1" fmla="*/ 0 h 2"/>
                <a:gd name="T2" fmla="*/ 0 w 3"/>
                <a:gd name="T3" fmla="*/ 2 h 2"/>
                <a:gd name="T4" fmla="*/ 3 w 3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3" y="0"/>
                  </a:moveTo>
                  <a:cubicBezTo>
                    <a:pt x="2" y="1"/>
                    <a:pt x="1" y="1"/>
                    <a:pt x="0" y="2"/>
                  </a:cubicBezTo>
                  <a:cubicBezTo>
                    <a:pt x="1" y="2"/>
                    <a:pt x="2" y="1"/>
                    <a:pt x="3" y="0"/>
                  </a:cubicBezTo>
                  <a:close/>
                </a:path>
              </a:pathLst>
            </a:custGeom>
            <a:solidFill>
              <a:srgbClr val="E725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" name="Freeform 57"/>
            <p:cNvSpPr>
              <a:spLocks noEditPoints="1"/>
            </p:cNvSpPr>
            <p:nvPr/>
          </p:nvSpPr>
          <p:spPr bwMode="auto">
            <a:xfrm>
              <a:off x="2353" y="1475"/>
              <a:ext cx="350" cy="315"/>
            </a:xfrm>
            <a:custGeom>
              <a:avLst/>
              <a:gdLst>
                <a:gd name="T0" fmla="*/ 115 w 148"/>
                <a:gd name="T1" fmla="*/ 47 h 133"/>
                <a:gd name="T2" fmla="*/ 113 w 148"/>
                <a:gd name="T3" fmla="*/ 34 h 133"/>
                <a:gd name="T4" fmla="*/ 113 w 148"/>
                <a:gd name="T5" fmla="*/ 34 h 133"/>
                <a:gd name="T6" fmla="*/ 113 w 148"/>
                <a:gd name="T7" fmla="*/ 34 h 133"/>
                <a:gd name="T8" fmla="*/ 88 w 148"/>
                <a:gd name="T9" fmla="*/ 4 h 133"/>
                <a:gd name="T10" fmla="*/ 53 w 148"/>
                <a:gd name="T11" fmla="*/ 19 h 133"/>
                <a:gd name="T12" fmla="*/ 53 w 148"/>
                <a:gd name="T13" fmla="*/ 19 h 133"/>
                <a:gd name="T14" fmla="*/ 52 w 148"/>
                <a:gd name="T15" fmla="*/ 19 h 133"/>
                <a:gd name="T16" fmla="*/ 46 w 148"/>
                <a:gd name="T17" fmla="*/ 25 h 133"/>
                <a:gd name="T18" fmla="*/ 13 w 148"/>
                <a:gd name="T19" fmla="*/ 49 h 133"/>
                <a:gd name="T20" fmla="*/ 32 w 148"/>
                <a:gd name="T21" fmla="*/ 82 h 133"/>
                <a:gd name="T22" fmla="*/ 31 w 148"/>
                <a:gd name="T23" fmla="*/ 82 h 133"/>
                <a:gd name="T24" fmla="*/ 29 w 148"/>
                <a:gd name="T25" fmla="*/ 91 h 133"/>
                <a:gd name="T26" fmla="*/ 61 w 148"/>
                <a:gd name="T27" fmla="*/ 99 h 133"/>
                <a:gd name="T28" fmla="*/ 56 w 148"/>
                <a:gd name="T29" fmla="*/ 120 h 133"/>
                <a:gd name="T30" fmla="*/ 32 w 148"/>
                <a:gd name="T31" fmla="*/ 131 h 133"/>
                <a:gd name="T32" fmla="*/ 64 w 148"/>
                <a:gd name="T33" fmla="*/ 129 h 133"/>
                <a:gd name="T34" fmla="*/ 67 w 148"/>
                <a:gd name="T35" fmla="*/ 100 h 133"/>
                <a:gd name="T36" fmla="*/ 99 w 148"/>
                <a:gd name="T37" fmla="*/ 108 h 133"/>
                <a:gd name="T38" fmla="*/ 102 w 148"/>
                <a:gd name="T39" fmla="*/ 100 h 133"/>
                <a:gd name="T40" fmla="*/ 134 w 148"/>
                <a:gd name="T41" fmla="*/ 79 h 133"/>
                <a:gd name="T42" fmla="*/ 115 w 148"/>
                <a:gd name="T43" fmla="*/ 47 h 133"/>
                <a:gd name="T44" fmla="*/ 36 w 148"/>
                <a:gd name="T45" fmla="*/ 77 h 133"/>
                <a:gd name="T46" fmla="*/ 46 w 148"/>
                <a:gd name="T47" fmla="*/ 34 h 133"/>
                <a:gd name="T48" fmla="*/ 36 w 148"/>
                <a:gd name="T49" fmla="*/ 77 h 133"/>
                <a:gd name="T50" fmla="*/ 54 w 148"/>
                <a:gd name="T51" fmla="*/ 80 h 133"/>
                <a:gd name="T52" fmla="*/ 63 w 148"/>
                <a:gd name="T53" fmla="*/ 43 h 133"/>
                <a:gd name="T54" fmla="*/ 54 w 148"/>
                <a:gd name="T55" fmla="*/ 80 h 133"/>
                <a:gd name="T56" fmla="*/ 54 w 148"/>
                <a:gd name="T57" fmla="*/ 19 h 133"/>
                <a:gd name="T58" fmla="*/ 87 w 148"/>
                <a:gd name="T59" fmla="*/ 9 h 133"/>
                <a:gd name="T60" fmla="*/ 112 w 148"/>
                <a:gd name="T61" fmla="*/ 34 h 133"/>
                <a:gd name="T62" fmla="*/ 54 w 148"/>
                <a:gd name="T63" fmla="*/ 19 h 133"/>
                <a:gd name="T64" fmla="*/ 71 w 148"/>
                <a:gd name="T65" fmla="*/ 84 h 133"/>
                <a:gd name="T66" fmla="*/ 80 w 148"/>
                <a:gd name="T67" fmla="*/ 45 h 133"/>
                <a:gd name="T68" fmla="*/ 71 w 148"/>
                <a:gd name="T69" fmla="*/ 84 h 133"/>
                <a:gd name="T70" fmla="*/ 82 w 148"/>
                <a:gd name="T71" fmla="*/ 86 h 133"/>
                <a:gd name="T72" fmla="*/ 91 w 148"/>
                <a:gd name="T73" fmla="*/ 50 h 133"/>
                <a:gd name="T74" fmla="*/ 82 w 148"/>
                <a:gd name="T75" fmla="*/ 86 h 133"/>
                <a:gd name="T76" fmla="*/ 101 w 148"/>
                <a:gd name="T77" fmla="*/ 93 h 133"/>
                <a:gd name="T78" fmla="*/ 112 w 148"/>
                <a:gd name="T79" fmla="*/ 50 h 133"/>
                <a:gd name="T80" fmla="*/ 101 w 148"/>
                <a:gd name="T81" fmla="*/ 93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48" h="133">
                  <a:moveTo>
                    <a:pt x="115" y="47"/>
                  </a:moveTo>
                  <a:cubicBezTo>
                    <a:pt x="113" y="34"/>
                    <a:pt x="113" y="34"/>
                    <a:pt x="113" y="34"/>
                  </a:cubicBezTo>
                  <a:cubicBezTo>
                    <a:pt x="113" y="34"/>
                    <a:pt x="113" y="34"/>
                    <a:pt x="113" y="34"/>
                  </a:cubicBezTo>
                  <a:cubicBezTo>
                    <a:pt x="113" y="34"/>
                    <a:pt x="113" y="34"/>
                    <a:pt x="113" y="34"/>
                  </a:cubicBezTo>
                  <a:cubicBezTo>
                    <a:pt x="116" y="24"/>
                    <a:pt x="108" y="9"/>
                    <a:pt x="88" y="4"/>
                  </a:cubicBezTo>
                  <a:cubicBezTo>
                    <a:pt x="69" y="0"/>
                    <a:pt x="55" y="9"/>
                    <a:pt x="53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2" y="19"/>
                    <a:pt x="52" y="19"/>
                    <a:pt x="52" y="19"/>
                  </a:cubicBezTo>
                  <a:cubicBezTo>
                    <a:pt x="46" y="25"/>
                    <a:pt x="46" y="25"/>
                    <a:pt x="46" y="25"/>
                  </a:cubicBezTo>
                  <a:cubicBezTo>
                    <a:pt x="29" y="28"/>
                    <a:pt x="16" y="37"/>
                    <a:pt x="13" y="49"/>
                  </a:cubicBezTo>
                  <a:cubicBezTo>
                    <a:pt x="10" y="62"/>
                    <a:pt x="18" y="72"/>
                    <a:pt x="32" y="82"/>
                  </a:cubicBezTo>
                  <a:cubicBezTo>
                    <a:pt x="31" y="82"/>
                    <a:pt x="31" y="82"/>
                    <a:pt x="31" y="82"/>
                  </a:cubicBezTo>
                  <a:cubicBezTo>
                    <a:pt x="29" y="91"/>
                    <a:pt x="29" y="91"/>
                    <a:pt x="29" y="91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56" y="120"/>
                    <a:pt x="56" y="120"/>
                    <a:pt x="56" y="120"/>
                  </a:cubicBezTo>
                  <a:cubicBezTo>
                    <a:pt x="56" y="120"/>
                    <a:pt x="43" y="132"/>
                    <a:pt x="32" y="131"/>
                  </a:cubicBezTo>
                  <a:cubicBezTo>
                    <a:pt x="32" y="131"/>
                    <a:pt x="70" y="133"/>
                    <a:pt x="64" y="129"/>
                  </a:cubicBezTo>
                  <a:cubicBezTo>
                    <a:pt x="58" y="125"/>
                    <a:pt x="67" y="100"/>
                    <a:pt x="67" y="100"/>
                  </a:cubicBezTo>
                  <a:cubicBezTo>
                    <a:pt x="99" y="108"/>
                    <a:pt x="99" y="108"/>
                    <a:pt x="99" y="108"/>
                  </a:cubicBezTo>
                  <a:cubicBezTo>
                    <a:pt x="102" y="100"/>
                    <a:pt x="102" y="100"/>
                    <a:pt x="102" y="100"/>
                  </a:cubicBezTo>
                  <a:cubicBezTo>
                    <a:pt x="119" y="97"/>
                    <a:pt x="131" y="92"/>
                    <a:pt x="134" y="79"/>
                  </a:cubicBezTo>
                  <a:cubicBezTo>
                    <a:pt x="137" y="67"/>
                    <a:pt x="129" y="58"/>
                    <a:pt x="115" y="47"/>
                  </a:cubicBezTo>
                  <a:close/>
                  <a:moveTo>
                    <a:pt x="36" y="77"/>
                  </a:moveTo>
                  <a:cubicBezTo>
                    <a:pt x="36" y="77"/>
                    <a:pt x="0" y="46"/>
                    <a:pt x="46" y="34"/>
                  </a:cubicBezTo>
                  <a:cubicBezTo>
                    <a:pt x="46" y="34"/>
                    <a:pt x="19" y="47"/>
                    <a:pt x="36" y="77"/>
                  </a:cubicBezTo>
                  <a:close/>
                  <a:moveTo>
                    <a:pt x="54" y="80"/>
                  </a:moveTo>
                  <a:cubicBezTo>
                    <a:pt x="54" y="80"/>
                    <a:pt x="23" y="54"/>
                    <a:pt x="63" y="43"/>
                  </a:cubicBezTo>
                  <a:cubicBezTo>
                    <a:pt x="63" y="43"/>
                    <a:pt x="40" y="54"/>
                    <a:pt x="54" y="80"/>
                  </a:cubicBezTo>
                  <a:close/>
                  <a:moveTo>
                    <a:pt x="54" y="19"/>
                  </a:moveTo>
                  <a:cubicBezTo>
                    <a:pt x="59" y="13"/>
                    <a:pt x="71" y="5"/>
                    <a:pt x="87" y="9"/>
                  </a:cubicBezTo>
                  <a:cubicBezTo>
                    <a:pt x="104" y="13"/>
                    <a:pt x="110" y="25"/>
                    <a:pt x="112" y="34"/>
                  </a:cubicBezTo>
                  <a:lnTo>
                    <a:pt x="54" y="19"/>
                  </a:lnTo>
                  <a:close/>
                  <a:moveTo>
                    <a:pt x="71" y="84"/>
                  </a:moveTo>
                  <a:cubicBezTo>
                    <a:pt x="68" y="49"/>
                    <a:pt x="80" y="45"/>
                    <a:pt x="80" y="45"/>
                  </a:cubicBezTo>
                  <a:cubicBezTo>
                    <a:pt x="82" y="72"/>
                    <a:pt x="71" y="84"/>
                    <a:pt x="71" y="84"/>
                  </a:cubicBezTo>
                  <a:close/>
                  <a:moveTo>
                    <a:pt x="82" y="86"/>
                  </a:moveTo>
                  <a:cubicBezTo>
                    <a:pt x="106" y="71"/>
                    <a:pt x="91" y="50"/>
                    <a:pt x="91" y="50"/>
                  </a:cubicBezTo>
                  <a:cubicBezTo>
                    <a:pt x="122" y="78"/>
                    <a:pt x="82" y="86"/>
                    <a:pt x="82" y="86"/>
                  </a:cubicBezTo>
                  <a:close/>
                  <a:moveTo>
                    <a:pt x="101" y="93"/>
                  </a:moveTo>
                  <a:cubicBezTo>
                    <a:pt x="130" y="75"/>
                    <a:pt x="112" y="50"/>
                    <a:pt x="112" y="50"/>
                  </a:cubicBezTo>
                  <a:cubicBezTo>
                    <a:pt x="148" y="83"/>
                    <a:pt x="101" y="93"/>
                    <a:pt x="101" y="93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aseline="-25000"/>
            </a:p>
          </p:txBody>
        </p:sp>
        <p:sp>
          <p:nvSpPr>
            <p:cNvPr id="78" name="Freeform 58"/>
            <p:cNvSpPr>
              <a:spLocks noEditPoints="1"/>
            </p:cNvSpPr>
            <p:nvPr/>
          </p:nvSpPr>
          <p:spPr bwMode="auto">
            <a:xfrm>
              <a:off x="2973" y="1520"/>
              <a:ext cx="340" cy="315"/>
            </a:xfrm>
            <a:custGeom>
              <a:avLst/>
              <a:gdLst>
                <a:gd name="T0" fmla="*/ 115 w 144"/>
                <a:gd name="T1" fmla="*/ 51 h 133"/>
                <a:gd name="T2" fmla="*/ 114 w 144"/>
                <a:gd name="T3" fmla="*/ 38 h 133"/>
                <a:gd name="T4" fmla="*/ 114 w 144"/>
                <a:gd name="T5" fmla="*/ 38 h 133"/>
                <a:gd name="T6" fmla="*/ 114 w 144"/>
                <a:gd name="T7" fmla="*/ 38 h 133"/>
                <a:gd name="T8" fmla="*/ 92 w 144"/>
                <a:gd name="T9" fmla="*/ 7 h 133"/>
                <a:gd name="T10" fmla="*/ 55 w 144"/>
                <a:gd name="T11" fmla="*/ 18 h 133"/>
                <a:gd name="T12" fmla="*/ 55 w 144"/>
                <a:gd name="T13" fmla="*/ 18 h 133"/>
                <a:gd name="T14" fmla="*/ 54 w 144"/>
                <a:gd name="T15" fmla="*/ 18 h 133"/>
                <a:gd name="T16" fmla="*/ 47 w 144"/>
                <a:gd name="T17" fmla="*/ 24 h 133"/>
                <a:gd name="T18" fmla="*/ 13 w 144"/>
                <a:gd name="T19" fmla="*/ 45 h 133"/>
                <a:gd name="T20" fmla="*/ 29 w 144"/>
                <a:gd name="T21" fmla="*/ 80 h 133"/>
                <a:gd name="T22" fmla="*/ 29 w 144"/>
                <a:gd name="T23" fmla="*/ 79 h 133"/>
                <a:gd name="T24" fmla="*/ 26 w 144"/>
                <a:gd name="T25" fmla="*/ 88 h 133"/>
                <a:gd name="T26" fmla="*/ 57 w 144"/>
                <a:gd name="T27" fmla="*/ 99 h 133"/>
                <a:gd name="T28" fmla="*/ 50 w 144"/>
                <a:gd name="T29" fmla="*/ 120 h 133"/>
                <a:gd name="T30" fmla="*/ 25 w 144"/>
                <a:gd name="T31" fmla="*/ 128 h 133"/>
                <a:gd name="T32" fmla="*/ 58 w 144"/>
                <a:gd name="T33" fmla="*/ 129 h 133"/>
                <a:gd name="T34" fmla="*/ 62 w 144"/>
                <a:gd name="T35" fmla="*/ 100 h 133"/>
                <a:gd name="T36" fmla="*/ 94 w 144"/>
                <a:gd name="T37" fmla="*/ 111 h 133"/>
                <a:gd name="T38" fmla="*/ 97 w 144"/>
                <a:gd name="T39" fmla="*/ 103 h 133"/>
                <a:gd name="T40" fmla="*/ 131 w 144"/>
                <a:gd name="T41" fmla="*/ 85 h 133"/>
                <a:gd name="T42" fmla="*/ 115 w 144"/>
                <a:gd name="T43" fmla="*/ 51 h 133"/>
                <a:gd name="T44" fmla="*/ 33 w 144"/>
                <a:gd name="T45" fmla="*/ 75 h 133"/>
                <a:gd name="T46" fmla="*/ 47 w 144"/>
                <a:gd name="T47" fmla="*/ 33 h 133"/>
                <a:gd name="T48" fmla="*/ 33 w 144"/>
                <a:gd name="T49" fmla="*/ 75 h 133"/>
                <a:gd name="T50" fmla="*/ 52 w 144"/>
                <a:gd name="T51" fmla="*/ 79 h 133"/>
                <a:gd name="T52" fmla="*/ 63 w 144"/>
                <a:gd name="T53" fmla="*/ 44 h 133"/>
                <a:gd name="T54" fmla="*/ 52 w 144"/>
                <a:gd name="T55" fmla="*/ 79 h 133"/>
                <a:gd name="T56" fmla="*/ 56 w 144"/>
                <a:gd name="T57" fmla="*/ 19 h 133"/>
                <a:gd name="T58" fmla="*/ 90 w 144"/>
                <a:gd name="T59" fmla="*/ 11 h 133"/>
                <a:gd name="T60" fmla="*/ 113 w 144"/>
                <a:gd name="T61" fmla="*/ 38 h 133"/>
                <a:gd name="T62" fmla="*/ 56 w 144"/>
                <a:gd name="T63" fmla="*/ 19 h 133"/>
                <a:gd name="T64" fmla="*/ 68 w 144"/>
                <a:gd name="T65" fmla="*/ 84 h 133"/>
                <a:gd name="T66" fmla="*/ 80 w 144"/>
                <a:gd name="T67" fmla="*/ 46 h 133"/>
                <a:gd name="T68" fmla="*/ 68 w 144"/>
                <a:gd name="T69" fmla="*/ 84 h 133"/>
                <a:gd name="T70" fmla="*/ 79 w 144"/>
                <a:gd name="T71" fmla="*/ 88 h 133"/>
                <a:gd name="T72" fmla="*/ 91 w 144"/>
                <a:gd name="T73" fmla="*/ 53 h 133"/>
                <a:gd name="T74" fmla="*/ 79 w 144"/>
                <a:gd name="T75" fmla="*/ 88 h 133"/>
                <a:gd name="T76" fmla="*/ 97 w 144"/>
                <a:gd name="T77" fmla="*/ 96 h 133"/>
                <a:gd name="T78" fmla="*/ 111 w 144"/>
                <a:gd name="T79" fmla="*/ 54 h 133"/>
                <a:gd name="T80" fmla="*/ 97 w 144"/>
                <a:gd name="T81" fmla="*/ 96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44" h="133">
                  <a:moveTo>
                    <a:pt x="115" y="51"/>
                  </a:moveTo>
                  <a:cubicBezTo>
                    <a:pt x="114" y="38"/>
                    <a:pt x="114" y="38"/>
                    <a:pt x="114" y="38"/>
                  </a:cubicBezTo>
                  <a:cubicBezTo>
                    <a:pt x="114" y="38"/>
                    <a:pt x="114" y="38"/>
                    <a:pt x="114" y="38"/>
                  </a:cubicBezTo>
                  <a:cubicBezTo>
                    <a:pt x="114" y="38"/>
                    <a:pt x="114" y="38"/>
                    <a:pt x="114" y="38"/>
                  </a:cubicBezTo>
                  <a:cubicBezTo>
                    <a:pt x="117" y="28"/>
                    <a:pt x="110" y="13"/>
                    <a:pt x="92" y="7"/>
                  </a:cubicBezTo>
                  <a:cubicBezTo>
                    <a:pt x="73" y="0"/>
                    <a:pt x="58" y="9"/>
                    <a:pt x="55" y="18"/>
                  </a:cubicBezTo>
                  <a:cubicBezTo>
                    <a:pt x="55" y="18"/>
                    <a:pt x="55" y="18"/>
                    <a:pt x="55" y="18"/>
                  </a:cubicBezTo>
                  <a:cubicBezTo>
                    <a:pt x="54" y="18"/>
                    <a:pt x="54" y="18"/>
                    <a:pt x="54" y="18"/>
                  </a:cubicBezTo>
                  <a:cubicBezTo>
                    <a:pt x="47" y="24"/>
                    <a:pt x="47" y="24"/>
                    <a:pt x="47" y="24"/>
                  </a:cubicBezTo>
                  <a:cubicBezTo>
                    <a:pt x="30" y="26"/>
                    <a:pt x="17" y="33"/>
                    <a:pt x="13" y="45"/>
                  </a:cubicBezTo>
                  <a:cubicBezTo>
                    <a:pt x="9" y="57"/>
                    <a:pt x="16" y="68"/>
                    <a:pt x="29" y="80"/>
                  </a:cubicBezTo>
                  <a:cubicBezTo>
                    <a:pt x="29" y="79"/>
                    <a:pt x="29" y="79"/>
                    <a:pt x="29" y="79"/>
                  </a:cubicBezTo>
                  <a:cubicBezTo>
                    <a:pt x="26" y="88"/>
                    <a:pt x="26" y="88"/>
                    <a:pt x="26" y="88"/>
                  </a:cubicBezTo>
                  <a:cubicBezTo>
                    <a:pt x="57" y="99"/>
                    <a:pt x="57" y="99"/>
                    <a:pt x="57" y="99"/>
                  </a:cubicBezTo>
                  <a:cubicBezTo>
                    <a:pt x="50" y="120"/>
                    <a:pt x="50" y="120"/>
                    <a:pt x="50" y="120"/>
                  </a:cubicBezTo>
                  <a:cubicBezTo>
                    <a:pt x="50" y="120"/>
                    <a:pt x="37" y="130"/>
                    <a:pt x="25" y="128"/>
                  </a:cubicBezTo>
                  <a:cubicBezTo>
                    <a:pt x="25" y="128"/>
                    <a:pt x="63" y="133"/>
                    <a:pt x="58" y="129"/>
                  </a:cubicBezTo>
                  <a:cubicBezTo>
                    <a:pt x="52" y="124"/>
                    <a:pt x="62" y="100"/>
                    <a:pt x="62" y="100"/>
                  </a:cubicBezTo>
                  <a:cubicBezTo>
                    <a:pt x="94" y="111"/>
                    <a:pt x="94" y="111"/>
                    <a:pt x="94" y="111"/>
                  </a:cubicBezTo>
                  <a:cubicBezTo>
                    <a:pt x="97" y="103"/>
                    <a:pt x="97" y="103"/>
                    <a:pt x="97" y="103"/>
                  </a:cubicBezTo>
                  <a:cubicBezTo>
                    <a:pt x="115" y="101"/>
                    <a:pt x="127" y="97"/>
                    <a:pt x="131" y="85"/>
                  </a:cubicBezTo>
                  <a:cubicBezTo>
                    <a:pt x="135" y="72"/>
                    <a:pt x="128" y="63"/>
                    <a:pt x="115" y="51"/>
                  </a:cubicBezTo>
                  <a:close/>
                  <a:moveTo>
                    <a:pt x="33" y="75"/>
                  </a:moveTo>
                  <a:cubicBezTo>
                    <a:pt x="33" y="75"/>
                    <a:pt x="0" y="41"/>
                    <a:pt x="47" y="33"/>
                  </a:cubicBezTo>
                  <a:cubicBezTo>
                    <a:pt x="47" y="33"/>
                    <a:pt x="19" y="44"/>
                    <a:pt x="33" y="75"/>
                  </a:cubicBezTo>
                  <a:close/>
                  <a:moveTo>
                    <a:pt x="52" y="79"/>
                  </a:moveTo>
                  <a:cubicBezTo>
                    <a:pt x="52" y="79"/>
                    <a:pt x="23" y="51"/>
                    <a:pt x="63" y="44"/>
                  </a:cubicBezTo>
                  <a:cubicBezTo>
                    <a:pt x="63" y="44"/>
                    <a:pt x="40" y="53"/>
                    <a:pt x="52" y="79"/>
                  </a:cubicBezTo>
                  <a:close/>
                  <a:moveTo>
                    <a:pt x="56" y="19"/>
                  </a:moveTo>
                  <a:cubicBezTo>
                    <a:pt x="62" y="12"/>
                    <a:pt x="74" y="6"/>
                    <a:pt x="90" y="11"/>
                  </a:cubicBezTo>
                  <a:cubicBezTo>
                    <a:pt x="106" y="16"/>
                    <a:pt x="112" y="29"/>
                    <a:pt x="113" y="38"/>
                  </a:cubicBezTo>
                  <a:lnTo>
                    <a:pt x="56" y="19"/>
                  </a:lnTo>
                  <a:close/>
                  <a:moveTo>
                    <a:pt x="68" y="84"/>
                  </a:moveTo>
                  <a:cubicBezTo>
                    <a:pt x="68" y="49"/>
                    <a:pt x="80" y="46"/>
                    <a:pt x="80" y="46"/>
                  </a:cubicBezTo>
                  <a:cubicBezTo>
                    <a:pt x="80" y="73"/>
                    <a:pt x="68" y="84"/>
                    <a:pt x="68" y="84"/>
                  </a:cubicBezTo>
                  <a:close/>
                  <a:moveTo>
                    <a:pt x="79" y="88"/>
                  </a:moveTo>
                  <a:cubicBezTo>
                    <a:pt x="104" y="74"/>
                    <a:pt x="91" y="53"/>
                    <a:pt x="91" y="53"/>
                  </a:cubicBezTo>
                  <a:cubicBezTo>
                    <a:pt x="119" y="83"/>
                    <a:pt x="79" y="88"/>
                    <a:pt x="79" y="88"/>
                  </a:cubicBezTo>
                  <a:close/>
                  <a:moveTo>
                    <a:pt x="97" y="96"/>
                  </a:moveTo>
                  <a:cubicBezTo>
                    <a:pt x="127" y="80"/>
                    <a:pt x="111" y="54"/>
                    <a:pt x="111" y="54"/>
                  </a:cubicBezTo>
                  <a:cubicBezTo>
                    <a:pt x="144" y="90"/>
                    <a:pt x="97" y="96"/>
                    <a:pt x="97" y="96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aseline="-25000"/>
            </a:p>
          </p:txBody>
        </p:sp>
        <p:sp>
          <p:nvSpPr>
            <p:cNvPr id="79" name="Freeform 59"/>
            <p:cNvSpPr>
              <a:spLocks noEditPoints="1"/>
            </p:cNvSpPr>
            <p:nvPr/>
          </p:nvSpPr>
          <p:spPr bwMode="auto">
            <a:xfrm>
              <a:off x="4305" y="1553"/>
              <a:ext cx="338" cy="316"/>
            </a:xfrm>
            <a:custGeom>
              <a:avLst/>
              <a:gdLst>
                <a:gd name="T0" fmla="*/ 13 w 143"/>
                <a:gd name="T1" fmla="*/ 87 h 133"/>
                <a:gd name="T2" fmla="*/ 48 w 143"/>
                <a:gd name="T3" fmla="*/ 104 h 133"/>
                <a:gd name="T4" fmla="*/ 51 w 143"/>
                <a:gd name="T5" fmla="*/ 112 h 133"/>
                <a:gd name="T6" fmla="*/ 83 w 143"/>
                <a:gd name="T7" fmla="*/ 100 h 133"/>
                <a:gd name="T8" fmla="*/ 88 w 143"/>
                <a:gd name="T9" fmla="*/ 128 h 133"/>
                <a:gd name="T10" fmla="*/ 121 w 143"/>
                <a:gd name="T11" fmla="*/ 127 h 133"/>
                <a:gd name="T12" fmla="*/ 96 w 143"/>
                <a:gd name="T13" fmla="*/ 119 h 133"/>
                <a:gd name="T14" fmla="*/ 88 w 143"/>
                <a:gd name="T15" fmla="*/ 98 h 133"/>
                <a:gd name="T16" fmla="*/ 119 w 143"/>
                <a:gd name="T17" fmla="*/ 87 h 133"/>
                <a:gd name="T18" fmla="*/ 116 w 143"/>
                <a:gd name="T19" fmla="*/ 78 h 133"/>
                <a:gd name="T20" fmla="*/ 115 w 143"/>
                <a:gd name="T21" fmla="*/ 78 h 133"/>
                <a:gd name="T22" fmla="*/ 130 w 143"/>
                <a:gd name="T23" fmla="*/ 43 h 133"/>
                <a:gd name="T24" fmla="*/ 95 w 143"/>
                <a:gd name="T25" fmla="*/ 23 h 133"/>
                <a:gd name="T26" fmla="*/ 88 w 143"/>
                <a:gd name="T27" fmla="*/ 18 h 133"/>
                <a:gd name="T28" fmla="*/ 87 w 143"/>
                <a:gd name="T29" fmla="*/ 18 h 133"/>
                <a:gd name="T30" fmla="*/ 87 w 143"/>
                <a:gd name="T31" fmla="*/ 17 h 133"/>
                <a:gd name="T32" fmla="*/ 50 w 143"/>
                <a:gd name="T33" fmla="*/ 7 h 133"/>
                <a:gd name="T34" fmla="*/ 29 w 143"/>
                <a:gd name="T35" fmla="*/ 40 h 133"/>
                <a:gd name="T36" fmla="*/ 29 w 143"/>
                <a:gd name="T37" fmla="*/ 40 h 133"/>
                <a:gd name="T38" fmla="*/ 29 w 143"/>
                <a:gd name="T39" fmla="*/ 40 h 133"/>
                <a:gd name="T40" fmla="*/ 29 w 143"/>
                <a:gd name="T41" fmla="*/ 53 h 133"/>
                <a:gd name="T42" fmla="*/ 13 w 143"/>
                <a:gd name="T43" fmla="*/ 87 h 133"/>
                <a:gd name="T44" fmla="*/ 95 w 143"/>
                <a:gd name="T45" fmla="*/ 32 h 133"/>
                <a:gd name="T46" fmla="*/ 111 w 143"/>
                <a:gd name="T47" fmla="*/ 73 h 133"/>
                <a:gd name="T48" fmla="*/ 95 w 143"/>
                <a:gd name="T49" fmla="*/ 32 h 133"/>
                <a:gd name="T50" fmla="*/ 80 w 143"/>
                <a:gd name="T51" fmla="*/ 43 h 133"/>
                <a:gd name="T52" fmla="*/ 93 w 143"/>
                <a:gd name="T53" fmla="*/ 78 h 133"/>
                <a:gd name="T54" fmla="*/ 80 w 143"/>
                <a:gd name="T55" fmla="*/ 43 h 133"/>
                <a:gd name="T56" fmla="*/ 30 w 143"/>
                <a:gd name="T57" fmla="*/ 40 h 133"/>
                <a:gd name="T58" fmla="*/ 52 w 143"/>
                <a:gd name="T59" fmla="*/ 12 h 133"/>
                <a:gd name="T60" fmla="*/ 86 w 143"/>
                <a:gd name="T61" fmla="*/ 18 h 133"/>
                <a:gd name="T62" fmla="*/ 30 w 143"/>
                <a:gd name="T63" fmla="*/ 40 h 133"/>
                <a:gd name="T64" fmla="*/ 63 w 143"/>
                <a:gd name="T65" fmla="*/ 47 h 133"/>
                <a:gd name="T66" fmla="*/ 77 w 143"/>
                <a:gd name="T67" fmla="*/ 84 h 133"/>
                <a:gd name="T68" fmla="*/ 63 w 143"/>
                <a:gd name="T69" fmla="*/ 47 h 133"/>
                <a:gd name="T70" fmla="*/ 53 w 143"/>
                <a:gd name="T71" fmla="*/ 53 h 133"/>
                <a:gd name="T72" fmla="*/ 66 w 143"/>
                <a:gd name="T73" fmla="*/ 88 h 133"/>
                <a:gd name="T74" fmla="*/ 53 w 143"/>
                <a:gd name="T75" fmla="*/ 53 h 133"/>
                <a:gd name="T76" fmla="*/ 32 w 143"/>
                <a:gd name="T77" fmla="*/ 56 h 133"/>
                <a:gd name="T78" fmla="*/ 48 w 143"/>
                <a:gd name="T79" fmla="*/ 97 h 133"/>
                <a:gd name="T80" fmla="*/ 32 w 143"/>
                <a:gd name="T81" fmla="*/ 56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43" h="133">
                  <a:moveTo>
                    <a:pt x="13" y="87"/>
                  </a:moveTo>
                  <a:cubicBezTo>
                    <a:pt x="18" y="99"/>
                    <a:pt x="31" y="103"/>
                    <a:pt x="48" y="104"/>
                  </a:cubicBezTo>
                  <a:cubicBezTo>
                    <a:pt x="51" y="112"/>
                    <a:pt x="51" y="112"/>
                    <a:pt x="51" y="112"/>
                  </a:cubicBezTo>
                  <a:cubicBezTo>
                    <a:pt x="83" y="100"/>
                    <a:pt x="83" y="100"/>
                    <a:pt x="83" y="100"/>
                  </a:cubicBezTo>
                  <a:cubicBezTo>
                    <a:pt x="83" y="100"/>
                    <a:pt x="94" y="123"/>
                    <a:pt x="88" y="128"/>
                  </a:cubicBezTo>
                  <a:cubicBezTo>
                    <a:pt x="83" y="133"/>
                    <a:pt x="121" y="127"/>
                    <a:pt x="121" y="127"/>
                  </a:cubicBezTo>
                  <a:cubicBezTo>
                    <a:pt x="110" y="129"/>
                    <a:pt x="96" y="119"/>
                    <a:pt x="96" y="119"/>
                  </a:cubicBezTo>
                  <a:cubicBezTo>
                    <a:pt x="88" y="98"/>
                    <a:pt x="88" y="98"/>
                    <a:pt x="88" y="98"/>
                  </a:cubicBezTo>
                  <a:cubicBezTo>
                    <a:pt x="119" y="87"/>
                    <a:pt x="119" y="87"/>
                    <a:pt x="119" y="87"/>
                  </a:cubicBezTo>
                  <a:cubicBezTo>
                    <a:pt x="116" y="78"/>
                    <a:pt x="116" y="78"/>
                    <a:pt x="116" y="78"/>
                  </a:cubicBezTo>
                  <a:cubicBezTo>
                    <a:pt x="115" y="78"/>
                    <a:pt x="115" y="78"/>
                    <a:pt x="115" y="78"/>
                  </a:cubicBezTo>
                  <a:cubicBezTo>
                    <a:pt x="127" y="66"/>
                    <a:pt x="134" y="55"/>
                    <a:pt x="130" y="43"/>
                  </a:cubicBezTo>
                  <a:cubicBezTo>
                    <a:pt x="125" y="31"/>
                    <a:pt x="112" y="24"/>
                    <a:pt x="95" y="23"/>
                  </a:cubicBezTo>
                  <a:cubicBezTo>
                    <a:pt x="88" y="18"/>
                    <a:pt x="88" y="18"/>
                    <a:pt x="88" y="18"/>
                  </a:cubicBezTo>
                  <a:cubicBezTo>
                    <a:pt x="87" y="18"/>
                    <a:pt x="87" y="18"/>
                    <a:pt x="87" y="18"/>
                  </a:cubicBezTo>
                  <a:cubicBezTo>
                    <a:pt x="87" y="18"/>
                    <a:pt x="87" y="18"/>
                    <a:pt x="87" y="17"/>
                  </a:cubicBezTo>
                  <a:cubicBezTo>
                    <a:pt x="84" y="8"/>
                    <a:pt x="69" y="0"/>
                    <a:pt x="50" y="7"/>
                  </a:cubicBezTo>
                  <a:cubicBezTo>
                    <a:pt x="32" y="14"/>
                    <a:pt x="25" y="30"/>
                    <a:pt x="29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9" y="53"/>
                    <a:pt x="29" y="53"/>
                    <a:pt x="29" y="53"/>
                  </a:cubicBezTo>
                  <a:cubicBezTo>
                    <a:pt x="16" y="65"/>
                    <a:pt x="9" y="75"/>
                    <a:pt x="13" y="87"/>
                  </a:cubicBezTo>
                  <a:close/>
                  <a:moveTo>
                    <a:pt x="95" y="32"/>
                  </a:moveTo>
                  <a:cubicBezTo>
                    <a:pt x="143" y="39"/>
                    <a:pt x="111" y="73"/>
                    <a:pt x="111" y="73"/>
                  </a:cubicBezTo>
                  <a:cubicBezTo>
                    <a:pt x="124" y="42"/>
                    <a:pt x="95" y="32"/>
                    <a:pt x="95" y="32"/>
                  </a:cubicBezTo>
                  <a:close/>
                  <a:moveTo>
                    <a:pt x="80" y="43"/>
                  </a:moveTo>
                  <a:cubicBezTo>
                    <a:pt x="120" y="49"/>
                    <a:pt x="93" y="78"/>
                    <a:pt x="93" y="78"/>
                  </a:cubicBezTo>
                  <a:cubicBezTo>
                    <a:pt x="104" y="52"/>
                    <a:pt x="80" y="43"/>
                    <a:pt x="80" y="43"/>
                  </a:cubicBezTo>
                  <a:close/>
                  <a:moveTo>
                    <a:pt x="30" y="40"/>
                  </a:moveTo>
                  <a:cubicBezTo>
                    <a:pt x="31" y="31"/>
                    <a:pt x="36" y="18"/>
                    <a:pt x="52" y="12"/>
                  </a:cubicBezTo>
                  <a:cubicBezTo>
                    <a:pt x="68" y="6"/>
                    <a:pt x="80" y="12"/>
                    <a:pt x="86" y="18"/>
                  </a:cubicBezTo>
                  <a:lnTo>
                    <a:pt x="30" y="40"/>
                  </a:lnTo>
                  <a:close/>
                  <a:moveTo>
                    <a:pt x="63" y="47"/>
                  </a:moveTo>
                  <a:cubicBezTo>
                    <a:pt x="63" y="47"/>
                    <a:pt x="76" y="49"/>
                    <a:pt x="77" y="84"/>
                  </a:cubicBezTo>
                  <a:cubicBezTo>
                    <a:pt x="77" y="84"/>
                    <a:pt x="64" y="74"/>
                    <a:pt x="63" y="47"/>
                  </a:cubicBezTo>
                  <a:close/>
                  <a:moveTo>
                    <a:pt x="53" y="53"/>
                  </a:moveTo>
                  <a:cubicBezTo>
                    <a:pt x="53" y="53"/>
                    <a:pt x="40" y="76"/>
                    <a:pt x="66" y="88"/>
                  </a:cubicBezTo>
                  <a:cubicBezTo>
                    <a:pt x="66" y="88"/>
                    <a:pt x="26" y="85"/>
                    <a:pt x="53" y="53"/>
                  </a:cubicBezTo>
                  <a:close/>
                  <a:moveTo>
                    <a:pt x="32" y="56"/>
                  </a:moveTo>
                  <a:cubicBezTo>
                    <a:pt x="32" y="56"/>
                    <a:pt x="17" y="82"/>
                    <a:pt x="48" y="97"/>
                  </a:cubicBezTo>
                  <a:cubicBezTo>
                    <a:pt x="48" y="97"/>
                    <a:pt x="0" y="93"/>
                    <a:pt x="32" y="56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aseline="-25000"/>
            </a:p>
          </p:txBody>
        </p:sp>
        <p:sp>
          <p:nvSpPr>
            <p:cNvPr id="80" name="Freeform 60"/>
            <p:cNvSpPr>
              <a:spLocks noEditPoints="1"/>
            </p:cNvSpPr>
            <p:nvPr/>
          </p:nvSpPr>
          <p:spPr bwMode="auto">
            <a:xfrm>
              <a:off x="3675" y="1570"/>
              <a:ext cx="275" cy="246"/>
            </a:xfrm>
            <a:custGeom>
              <a:avLst/>
              <a:gdLst>
                <a:gd name="T0" fmla="*/ 86 w 116"/>
                <a:gd name="T1" fmla="*/ 27 h 104"/>
                <a:gd name="T2" fmla="*/ 82 w 116"/>
                <a:gd name="T3" fmla="*/ 18 h 104"/>
                <a:gd name="T4" fmla="*/ 82 w 116"/>
                <a:gd name="T5" fmla="*/ 18 h 104"/>
                <a:gd name="T6" fmla="*/ 82 w 116"/>
                <a:gd name="T7" fmla="*/ 17 h 104"/>
                <a:gd name="T8" fmla="*/ 58 w 116"/>
                <a:gd name="T9" fmla="*/ 0 h 104"/>
                <a:gd name="T10" fmla="*/ 34 w 116"/>
                <a:gd name="T11" fmla="*/ 17 h 104"/>
                <a:gd name="T12" fmla="*/ 34 w 116"/>
                <a:gd name="T13" fmla="*/ 18 h 104"/>
                <a:gd name="T14" fmla="*/ 34 w 116"/>
                <a:gd name="T15" fmla="*/ 18 h 104"/>
                <a:gd name="T16" fmla="*/ 30 w 116"/>
                <a:gd name="T17" fmla="*/ 23 h 104"/>
                <a:gd name="T18" fmla="*/ 11 w 116"/>
                <a:gd name="T19" fmla="*/ 47 h 104"/>
                <a:gd name="T20" fmla="*/ 31 w 116"/>
                <a:gd name="T21" fmla="*/ 68 h 104"/>
                <a:gd name="T22" fmla="*/ 30 w 116"/>
                <a:gd name="T23" fmla="*/ 68 h 104"/>
                <a:gd name="T24" fmla="*/ 30 w 116"/>
                <a:gd name="T25" fmla="*/ 75 h 104"/>
                <a:gd name="T26" fmla="*/ 55 w 116"/>
                <a:gd name="T27" fmla="*/ 75 h 104"/>
                <a:gd name="T28" fmla="*/ 55 w 116"/>
                <a:gd name="T29" fmla="*/ 92 h 104"/>
                <a:gd name="T30" fmla="*/ 40 w 116"/>
                <a:gd name="T31" fmla="*/ 104 h 104"/>
                <a:gd name="T32" fmla="*/ 63 w 116"/>
                <a:gd name="T33" fmla="*/ 97 h 104"/>
                <a:gd name="T34" fmla="*/ 60 w 116"/>
                <a:gd name="T35" fmla="*/ 75 h 104"/>
                <a:gd name="T36" fmla="*/ 86 w 116"/>
                <a:gd name="T37" fmla="*/ 75 h 104"/>
                <a:gd name="T38" fmla="*/ 86 w 116"/>
                <a:gd name="T39" fmla="*/ 68 h 104"/>
                <a:gd name="T40" fmla="*/ 106 w 116"/>
                <a:gd name="T41" fmla="*/ 47 h 104"/>
                <a:gd name="T42" fmla="*/ 86 w 116"/>
                <a:gd name="T43" fmla="*/ 27 h 104"/>
                <a:gd name="T44" fmla="*/ 33 w 116"/>
                <a:gd name="T45" fmla="*/ 64 h 104"/>
                <a:gd name="T46" fmla="*/ 33 w 116"/>
                <a:gd name="T47" fmla="*/ 30 h 104"/>
                <a:gd name="T48" fmla="*/ 33 w 116"/>
                <a:gd name="T49" fmla="*/ 64 h 104"/>
                <a:gd name="T50" fmla="*/ 47 w 116"/>
                <a:gd name="T51" fmla="*/ 62 h 104"/>
                <a:gd name="T52" fmla="*/ 47 w 116"/>
                <a:gd name="T53" fmla="*/ 34 h 104"/>
                <a:gd name="T54" fmla="*/ 47 w 116"/>
                <a:gd name="T55" fmla="*/ 62 h 104"/>
                <a:gd name="T56" fmla="*/ 35 w 116"/>
                <a:gd name="T57" fmla="*/ 18 h 104"/>
                <a:gd name="T58" fmla="*/ 58 w 116"/>
                <a:gd name="T59" fmla="*/ 4 h 104"/>
                <a:gd name="T60" fmla="*/ 81 w 116"/>
                <a:gd name="T61" fmla="*/ 18 h 104"/>
                <a:gd name="T62" fmla="*/ 35 w 116"/>
                <a:gd name="T63" fmla="*/ 18 h 104"/>
                <a:gd name="T64" fmla="*/ 60 w 116"/>
                <a:gd name="T65" fmla="*/ 62 h 104"/>
                <a:gd name="T66" fmla="*/ 60 w 116"/>
                <a:gd name="T67" fmla="*/ 31 h 104"/>
                <a:gd name="T68" fmla="*/ 60 w 116"/>
                <a:gd name="T69" fmla="*/ 62 h 104"/>
                <a:gd name="T70" fmla="*/ 69 w 116"/>
                <a:gd name="T71" fmla="*/ 62 h 104"/>
                <a:gd name="T72" fmla="*/ 69 w 116"/>
                <a:gd name="T73" fmla="*/ 34 h 104"/>
                <a:gd name="T74" fmla="*/ 69 w 116"/>
                <a:gd name="T75" fmla="*/ 62 h 104"/>
                <a:gd name="T76" fmla="*/ 84 w 116"/>
                <a:gd name="T77" fmla="*/ 64 h 104"/>
                <a:gd name="T78" fmla="*/ 84 w 116"/>
                <a:gd name="T79" fmla="*/ 30 h 104"/>
                <a:gd name="T80" fmla="*/ 84 w 116"/>
                <a:gd name="T81" fmla="*/ 6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16" h="104">
                  <a:moveTo>
                    <a:pt x="86" y="27"/>
                  </a:moveTo>
                  <a:cubicBezTo>
                    <a:pt x="82" y="18"/>
                    <a:pt x="82" y="18"/>
                    <a:pt x="82" y="18"/>
                  </a:cubicBezTo>
                  <a:cubicBezTo>
                    <a:pt x="82" y="18"/>
                    <a:pt x="82" y="18"/>
                    <a:pt x="82" y="18"/>
                  </a:cubicBezTo>
                  <a:cubicBezTo>
                    <a:pt x="82" y="18"/>
                    <a:pt x="82" y="17"/>
                    <a:pt x="82" y="17"/>
                  </a:cubicBezTo>
                  <a:cubicBezTo>
                    <a:pt x="82" y="10"/>
                    <a:pt x="73" y="0"/>
                    <a:pt x="58" y="0"/>
                  </a:cubicBezTo>
                  <a:cubicBezTo>
                    <a:pt x="43" y="0"/>
                    <a:pt x="34" y="10"/>
                    <a:pt x="34" y="17"/>
                  </a:cubicBezTo>
                  <a:cubicBezTo>
                    <a:pt x="34" y="17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0" y="23"/>
                    <a:pt x="30" y="23"/>
                    <a:pt x="30" y="23"/>
                  </a:cubicBezTo>
                  <a:cubicBezTo>
                    <a:pt x="19" y="29"/>
                    <a:pt x="11" y="37"/>
                    <a:pt x="11" y="47"/>
                  </a:cubicBezTo>
                  <a:cubicBezTo>
                    <a:pt x="11" y="57"/>
                    <a:pt x="19" y="63"/>
                    <a:pt x="31" y="68"/>
                  </a:cubicBezTo>
                  <a:cubicBezTo>
                    <a:pt x="30" y="68"/>
                    <a:pt x="30" y="68"/>
                    <a:pt x="30" y="68"/>
                  </a:cubicBezTo>
                  <a:cubicBezTo>
                    <a:pt x="30" y="75"/>
                    <a:pt x="30" y="75"/>
                    <a:pt x="30" y="75"/>
                  </a:cubicBezTo>
                  <a:cubicBezTo>
                    <a:pt x="55" y="75"/>
                    <a:pt x="55" y="75"/>
                    <a:pt x="55" y="75"/>
                  </a:cubicBezTo>
                  <a:cubicBezTo>
                    <a:pt x="55" y="92"/>
                    <a:pt x="55" y="92"/>
                    <a:pt x="55" y="92"/>
                  </a:cubicBezTo>
                  <a:cubicBezTo>
                    <a:pt x="55" y="92"/>
                    <a:pt x="49" y="103"/>
                    <a:pt x="40" y="104"/>
                  </a:cubicBezTo>
                  <a:cubicBezTo>
                    <a:pt x="40" y="104"/>
                    <a:pt x="68" y="98"/>
                    <a:pt x="63" y="97"/>
                  </a:cubicBezTo>
                  <a:cubicBezTo>
                    <a:pt x="58" y="95"/>
                    <a:pt x="60" y="75"/>
                    <a:pt x="60" y="75"/>
                  </a:cubicBezTo>
                  <a:cubicBezTo>
                    <a:pt x="86" y="75"/>
                    <a:pt x="86" y="75"/>
                    <a:pt x="86" y="75"/>
                  </a:cubicBezTo>
                  <a:cubicBezTo>
                    <a:pt x="86" y="68"/>
                    <a:pt x="86" y="68"/>
                    <a:pt x="86" y="68"/>
                  </a:cubicBezTo>
                  <a:cubicBezTo>
                    <a:pt x="98" y="63"/>
                    <a:pt x="106" y="57"/>
                    <a:pt x="106" y="47"/>
                  </a:cubicBezTo>
                  <a:cubicBezTo>
                    <a:pt x="106" y="37"/>
                    <a:pt x="98" y="32"/>
                    <a:pt x="86" y="27"/>
                  </a:cubicBezTo>
                  <a:close/>
                  <a:moveTo>
                    <a:pt x="33" y="64"/>
                  </a:moveTo>
                  <a:cubicBezTo>
                    <a:pt x="33" y="64"/>
                    <a:pt x="0" y="47"/>
                    <a:pt x="33" y="30"/>
                  </a:cubicBezTo>
                  <a:cubicBezTo>
                    <a:pt x="33" y="30"/>
                    <a:pt x="15" y="45"/>
                    <a:pt x="33" y="64"/>
                  </a:cubicBezTo>
                  <a:close/>
                  <a:moveTo>
                    <a:pt x="47" y="62"/>
                  </a:moveTo>
                  <a:cubicBezTo>
                    <a:pt x="47" y="62"/>
                    <a:pt x="19" y="49"/>
                    <a:pt x="47" y="34"/>
                  </a:cubicBezTo>
                  <a:cubicBezTo>
                    <a:pt x="47" y="34"/>
                    <a:pt x="32" y="46"/>
                    <a:pt x="47" y="62"/>
                  </a:cubicBezTo>
                  <a:close/>
                  <a:moveTo>
                    <a:pt x="35" y="18"/>
                  </a:moveTo>
                  <a:cubicBezTo>
                    <a:pt x="38" y="12"/>
                    <a:pt x="45" y="4"/>
                    <a:pt x="58" y="4"/>
                  </a:cubicBezTo>
                  <a:cubicBezTo>
                    <a:pt x="71" y="4"/>
                    <a:pt x="78" y="12"/>
                    <a:pt x="81" y="18"/>
                  </a:cubicBezTo>
                  <a:lnTo>
                    <a:pt x="35" y="18"/>
                  </a:lnTo>
                  <a:close/>
                  <a:moveTo>
                    <a:pt x="60" y="62"/>
                  </a:moveTo>
                  <a:cubicBezTo>
                    <a:pt x="51" y="37"/>
                    <a:pt x="60" y="31"/>
                    <a:pt x="60" y="31"/>
                  </a:cubicBezTo>
                  <a:cubicBezTo>
                    <a:pt x="66" y="51"/>
                    <a:pt x="60" y="62"/>
                    <a:pt x="60" y="62"/>
                  </a:cubicBezTo>
                  <a:close/>
                  <a:moveTo>
                    <a:pt x="69" y="62"/>
                  </a:moveTo>
                  <a:cubicBezTo>
                    <a:pt x="84" y="46"/>
                    <a:pt x="69" y="34"/>
                    <a:pt x="69" y="34"/>
                  </a:cubicBezTo>
                  <a:cubicBezTo>
                    <a:pt x="96" y="49"/>
                    <a:pt x="69" y="62"/>
                    <a:pt x="69" y="62"/>
                  </a:cubicBezTo>
                  <a:close/>
                  <a:moveTo>
                    <a:pt x="84" y="64"/>
                  </a:moveTo>
                  <a:cubicBezTo>
                    <a:pt x="102" y="45"/>
                    <a:pt x="84" y="30"/>
                    <a:pt x="84" y="30"/>
                  </a:cubicBezTo>
                  <a:cubicBezTo>
                    <a:pt x="116" y="47"/>
                    <a:pt x="84" y="64"/>
                    <a:pt x="84" y="64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aseline="-25000"/>
            </a:p>
          </p:txBody>
        </p:sp>
        <p:sp>
          <p:nvSpPr>
            <p:cNvPr id="81" name="Freeform 61"/>
            <p:cNvSpPr>
              <a:spLocks noEditPoints="1"/>
            </p:cNvSpPr>
            <p:nvPr/>
          </p:nvSpPr>
          <p:spPr bwMode="auto">
            <a:xfrm>
              <a:off x="4904" y="1520"/>
              <a:ext cx="317" cy="306"/>
            </a:xfrm>
            <a:custGeom>
              <a:avLst/>
              <a:gdLst>
                <a:gd name="T0" fmla="*/ 12 w 134"/>
                <a:gd name="T1" fmla="*/ 93 h 129"/>
                <a:gd name="T2" fmla="*/ 49 w 134"/>
                <a:gd name="T3" fmla="*/ 105 h 129"/>
                <a:gd name="T4" fmla="*/ 53 w 134"/>
                <a:gd name="T5" fmla="*/ 113 h 129"/>
                <a:gd name="T6" fmla="*/ 83 w 134"/>
                <a:gd name="T7" fmla="*/ 96 h 129"/>
                <a:gd name="T8" fmla="*/ 92 w 134"/>
                <a:gd name="T9" fmla="*/ 124 h 129"/>
                <a:gd name="T10" fmla="*/ 125 w 134"/>
                <a:gd name="T11" fmla="*/ 117 h 129"/>
                <a:gd name="T12" fmla="*/ 99 w 134"/>
                <a:gd name="T13" fmla="*/ 113 h 129"/>
                <a:gd name="T14" fmla="*/ 88 w 134"/>
                <a:gd name="T15" fmla="*/ 94 h 129"/>
                <a:gd name="T16" fmla="*/ 117 w 134"/>
                <a:gd name="T17" fmla="*/ 78 h 129"/>
                <a:gd name="T18" fmla="*/ 112 w 134"/>
                <a:gd name="T19" fmla="*/ 70 h 129"/>
                <a:gd name="T20" fmla="*/ 112 w 134"/>
                <a:gd name="T21" fmla="*/ 70 h 129"/>
                <a:gd name="T22" fmla="*/ 121 w 134"/>
                <a:gd name="T23" fmla="*/ 33 h 129"/>
                <a:gd name="T24" fmla="*/ 84 w 134"/>
                <a:gd name="T25" fmla="*/ 19 h 129"/>
                <a:gd name="T26" fmla="*/ 76 w 134"/>
                <a:gd name="T27" fmla="*/ 14 h 129"/>
                <a:gd name="T28" fmla="*/ 76 w 134"/>
                <a:gd name="T29" fmla="*/ 14 h 129"/>
                <a:gd name="T30" fmla="*/ 76 w 134"/>
                <a:gd name="T31" fmla="*/ 14 h 129"/>
                <a:gd name="T32" fmla="*/ 37 w 134"/>
                <a:gd name="T33" fmla="*/ 9 h 129"/>
                <a:gd name="T34" fmla="*/ 21 w 134"/>
                <a:gd name="T35" fmla="*/ 44 h 129"/>
                <a:gd name="T36" fmla="*/ 21 w 134"/>
                <a:gd name="T37" fmla="*/ 44 h 129"/>
                <a:gd name="T38" fmla="*/ 21 w 134"/>
                <a:gd name="T39" fmla="*/ 44 h 129"/>
                <a:gd name="T40" fmla="*/ 23 w 134"/>
                <a:gd name="T41" fmla="*/ 57 h 129"/>
                <a:gd name="T42" fmla="*/ 12 w 134"/>
                <a:gd name="T43" fmla="*/ 93 h 129"/>
                <a:gd name="T44" fmla="*/ 86 w 134"/>
                <a:gd name="T45" fmla="*/ 27 h 129"/>
                <a:gd name="T46" fmla="*/ 107 w 134"/>
                <a:gd name="T47" fmla="*/ 66 h 129"/>
                <a:gd name="T48" fmla="*/ 86 w 134"/>
                <a:gd name="T49" fmla="*/ 27 h 129"/>
                <a:gd name="T50" fmla="*/ 72 w 134"/>
                <a:gd name="T51" fmla="*/ 41 h 129"/>
                <a:gd name="T52" fmla="*/ 89 w 134"/>
                <a:gd name="T53" fmla="*/ 73 h 129"/>
                <a:gd name="T54" fmla="*/ 72 w 134"/>
                <a:gd name="T55" fmla="*/ 41 h 129"/>
                <a:gd name="T56" fmla="*/ 22 w 134"/>
                <a:gd name="T57" fmla="*/ 44 h 129"/>
                <a:gd name="T58" fmla="*/ 40 w 134"/>
                <a:gd name="T59" fmla="*/ 13 h 129"/>
                <a:gd name="T60" fmla="*/ 75 w 134"/>
                <a:gd name="T61" fmla="*/ 15 h 129"/>
                <a:gd name="T62" fmla="*/ 22 w 134"/>
                <a:gd name="T63" fmla="*/ 44 h 129"/>
                <a:gd name="T64" fmla="*/ 55 w 134"/>
                <a:gd name="T65" fmla="*/ 46 h 129"/>
                <a:gd name="T66" fmla="*/ 75 w 134"/>
                <a:gd name="T67" fmla="*/ 81 h 129"/>
                <a:gd name="T68" fmla="*/ 55 w 134"/>
                <a:gd name="T69" fmla="*/ 46 h 129"/>
                <a:gd name="T70" fmla="*/ 46 w 134"/>
                <a:gd name="T71" fmla="*/ 54 h 129"/>
                <a:gd name="T72" fmla="*/ 64 w 134"/>
                <a:gd name="T73" fmla="*/ 87 h 129"/>
                <a:gd name="T74" fmla="*/ 46 w 134"/>
                <a:gd name="T75" fmla="*/ 54 h 129"/>
                <a:gd name="T76" fmla="*/ 26 w 134"/>
                <a:gd name="T77" fmla="*/ 60 h 129"/>
                <a:gd name="T78" fmla="*/ 48 w 134"/>
                <a:gd name="T79" fmla="*/ 99 h 129"/>
                <a:gd name="T80" fmla="*/ 26 w 134"/>
                <a:gd name="T81" fmla="*/ 6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34" h="129">
                  <a:moveTo>
                    <a:pt x="12" y="93"/>
                  </a:moveTo>
                  <a:cubicBezTo>
                    <a:pt x="19" y="105"/>
                    <a:pt x="32" y="107"/>
                    <a:pt x="49" y="105"/>
                  </a:cubicBezTo>
                  <a:cubicBezTo>
                    <a:pt x="53" y="113"/>
                    <a:pt x="53" y="113"/>
                    <a:pt x="53" y="113"/>
                  </a:cubicBezTo>
                  <a:cubicBezTo>
                    <a:pt x="83" y="96"/>
                    <a:pt x="83" y="96"/>
                    <a:pt x="83" y="96"/>
                  </a:cubicBezTo>
                  <a:cubicBezTo>
                    <a:pt x="83" y="96"/>
                    <a:pt x="98" y="118"/>
                    <a:pt x="92" y="124"/>
                  </a:cubicBezTo>
                  <a:cubicBezTo>
                    <a:pt x="88" y="129"/>
                    <a:pt x="125" y="117"/>
                    <a:pt x="125" y="117"/>
                  </a:cubicBezTo>
                  <a:cubicBezTo>
                    <a:pt x="113" y="121"/>
                    <a:pt x="99" y="113"/>
                    <a:pt x="99" y="113"/>
                  </a:cubicBezTo>
                  <a:cubicBezTo>
                    <a:pt x="88" y="94"/>
                    <a:pt x="88" y="94"/>
                    <a:pt x="88" y="94"/>
                  </a:cubicBezTo>
                  <a:cubicBezTo>
                    <a:pt x="117" y="78"/>
                    <a:pt x="117" y="78"/>
                    <a:pt x="117" y="78"/>
                  </a:cubicBezTo>
                  <a:cubicBezTo>
                    <a:pt x="112" y="70"/>
                    <a:pt x="112" y="70"/>
                    <a:pt x="112" y="70"/>
                  </a:cubicBezTo>
                  <a:cubicBezTo>
                    <a:pt x="112" y="70"/>
                    <a:pt x="112" y="70"/>
                    <a:pt x="112" y="70"/>
                  </a:cubicBezTo>
                  <a:cubicBezTo>
                    <a:pt x="122" y="57"/>
                    <a:pt x="127" y="45"/>
                    <a:pt x="121" y="33"/>
                  </a:cubicBezTo>
                  <a:cubicBezTo>
                    <a:pt x="115" y="22"/>
                    <a:pt x="101" y="17"/>
                    <a:pt x="84" y="19"/>
                  </a:cubicBezTo>
                  <a:cubicBezTo>
                    <a:pt x="76" y="14"/>
                    <a:pt x="76" y="14"/>
                    <a:pt x="76" y="14"/>
                  </a:cubicBezTo>
                  <a:cubicBezTo>
                    <a:pt x="76" y="14"/>
                    <a:pt x="76" y="14"/>
                    <a:pt x="76" y="14"/>
                  </a:cubicBezTo>
                  <a:cubicBezTo>
                    <a:pt x="76" y="14"/>
                    <a:pt x="76" y="14"/>
                    <a:pt x="76" y="14"/>
                  </a:cubicBezTo>
                  <a:cubicBezTo>
                    <a:pt x="71" y="5"/>
                    <a:pt x="55" y="0"/>
                    <a:pt x="37" y="9"/>
                  </a:cubicBezTo>
                  <a:cubicBezTo>
                    <a:pt x="20" y="19"/>
                    <a:pt x="16" y="35"/>
                    <a:pt x="21" y="44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3" y="57"/>
                    <a:pt x="23" y="57"/>
                    <a:pt x="23" y="57"/>
                  </a:cubicBezTo>
                  <a:cubicBezTo>
                    <a:pt x="12" y="71"/>
                    <a:pt x="6" y="82"/>
                    <a:pt x="12" y="93"/>
                  </a:cubicBezTo>
                  <a:close/>
                  <a:moveTo>
                    <a:pt x="86" y="27"/>
                  </a:moveTo>
                  <a:cubicBezTo>
                    <a:pt x="134" y="27"/>
                    <a:pt x="107" y="66"/>
                    <a:pt x="107" y="66"/>
                  </a:cubicBezTo>
                  <a:cubicBezTo>
                    <a:pt x="115" y="33"/>
                    <a:pt x="86" y="27"/>
                    <a:pt x="86" y="27"/>
                  </a:cubicBezTo>
                  <a:close/>
                  <a:moveTo>
                    <a:pt x="72" y="41"/>
                  </a:moveTo>
                  <a:cubicBezTo>
                    <a:pt x="113" y="40"/>
                    <a:pt x="89" y="73"/>
                    <a:pt x="89" y="73"/>
                  </a:cubicBezTo>
                  <a:cubicBezTo>
                    <a:pt x="97" y="45"/>
                    <a:pt x="72" y="41"/>
                    <a:pt x="72" y="41"/>
                  </a:cubicBezTo>
                  <a:close/>
                  <a:moveTo>
                    <a:pt x="22" y="44"/>
                  </a:moveTo>
                  <a:cubicBezTo>
                    <a:pt x="22" y="35"/>
                    <a:pt x="25" y="22"/>
                    <a:pt x="40" y="13"/>
                  </a:cubicBezTo>
                  <a:cubicBezTo>
                    <a:pt x="54" y="5"/>
                    <a:pt x="68" y="10"/>
                    <a:pt x="75" y="15"/>
                  </a:cubicBezTo>
                  <a:lnTo>
                    <a:pt x="22" y="44"/>
                  </a:lnTo>
                  <a:close/>
                  <a:moveTo>
                    <a:pt x="55" y="46"/>
                  </a:moveTo>
                  <a:cubicBezTo>
                    <a:pt x="55" y="46"/>
                    <a:pt x="68" y="47"/>
                    <a:pt x="75" y="81"/>
                  </a:cubicBezTo>
                  <a:cubicBezTo>
                    <a:pt x="75" y="81"/>
                    <a:pt x="61" y="73"/>
                    <a:pt x="55" y="46"/>
                  </a:cubicBezTo>
                  <a:close/>
                  <a:moveTo>
                    <a:pt x="46" y="54"/>
                  </a:moveTo>
                  <a:cubicBezTo>
                    <a:pt x="46" y="54"/>
                    <a:pt x="37" y="78"/>
                    <a:pt x="64" y="87"/>
                  </a:cubicBezTo>
                  <a:cubicBezTo>
                    <a:pt x="64" y="87"/>
                    <a:pt x="24" y="89"/>
                    <a:pt x="46" y="54"/>
                  </a:cubicBezTo>
                  <a:close/>
                  <a:moveTo>
                    <a:pt x="26" y="60"/>
                  </a:moveTo>
                  <a:cubicBezTo>
                    <a:pt x="26" y="60"/>
                    <a:pt x="15" y="88"/>
                    <a:pt x="48" y="99"/>
                  </a:cubicBezTo>
                  <a:cubicBezTo>
                    <a:pt x="48" y="99"/>
                    <a:pt x="0" y="101"/>
                    <a:pt x="26" y="60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aseline="-25000"/>
            </a:p>
          </p:txBody>
        </p:sp>
        <p:sp>
          <p:nvSpPr>
            <p:cNvPr id="82" name="Freeform 62"/>
            <p:cNvSpPr/>
            <p:nvPr/>
          </p:nvSpPr>
          <p:spPr bwMode="auto">
            <a:xfrm>
              <a:off x="2069" y="1333"/>
              <a:ext cx="3554" cy="367"/>
            </a:xfrm>
            <a:custGeom>
              <a:avLst/>
              <a:gdLst>
                <a:gd name="T0" fmla="*/ 63 w 1502"/>
                <a:gd name="T1" fmla="*/ 7 h 155"/>
                <a:gd name="T2" fmla="*/ 39 w 1502"/>
                <a:gd name="T3" fmla="*/ 40 h 155"/>
                <a:gd name="T4" fmla="*/ 1475 w 1502"/>
                <a:gd name="T5" fmla="*/ 40 h 155"/>
                <a:gd name="T6" fmla="*/ 1470 w 1502"/>
                <a:gd name="T7" fmla="*/ 5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02" h="155">
                  <a:moveTo>
                    <a:pt x="63" y="7"/>
                  </a:moveTo>
                  <a:cubicBezTo>
                    <a:pt x="63" y="7"/>
                    <a:pt x="0" y="12"/>
                    <a:pt x="39" y="40"/>
                  </a:cubicBezTo>
                  <a:cubicBezTo>
                    <a:pt x="77" y="67"/>
                    <a:pt x="1178" y="155"/>
                    <a:pt x="1475" y="40"/>
                  </a:cubicBezTo>
                  <a:cubicBezTo>
                    <a:pt x="1498" y="31"/>
                    <a:pt x="1502" y="0"/>
                    <a:pt x="1470" y="5"/>
                  </a:cubicBezTo>
                </a:path>
              </a:pathLst>
            </a:custGeom>
            <a:noFill/>
            <a:ln w="15875" cap="flat">
              <a:solidFill>
                <a:srgbClr val="E7251A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aseline="-25000"/>
            </a:p>
          </p:txBody>
        </p:sp>
        <p:sp>
          <p:nvSpPr>
            <p:cNvPr id="83" name="Freeform 63"/>
            <p:cNvSpPr/>
            <p:nvPr/>
          </p:nvSpPr>
          <p:spPr bwMode="auto">
            <a:xfrm>
              <a:off x="5339" y="1226"/>
              <a:ext cx="367" cy="725"/>
            </a:xfrm>
            <a:custGeom>
              <a:avLst/>
              <a:gdLst>
                <a:gd name="T0" fmla="*/ 42 w 155"/>
                <a:gd name="T1" fmla="*/ 23 h 306"/>
                <a:gd name="T2" fmla="*/ 8 w 155"/>
                <a:gd name="T3" fmla="*/ 21 h 306"/>
                <a:gd name="T4" fmla="*/ 155 w 155"/>
                <a:gd name="T5" fmla="*/ 306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5" h="306">
                  <a:moveTo>
                    <a:pt x="42" y="23"/>
                  </a:moveTo>
                  <a:cubicBezTo>
                    <a:pt x="35" y="10"/>
                    <a:pt x="14" y="0"/>
                    <a:pt x="8" y="21"/>
                  </a:cubicBezTo>
                  <a:cubicBezTo>
                    <a:pt x="0" y="49"/>
                    <a:pt x="68" y="173"/>
                    <a:pt x="155" y="306"/>
                  </a:cubicBezTo>
                </a:path>
              </a:pathLst>
            </a:custGeom>
            <a:noFill/>
            <a:ln w="15875" cap="flat">
              <a:solidFill>
                <a:srgbClr val="E7251A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aseline="-25000"/>
            </a:p>
          </p:txBody>
        </p:sp>
        <p:sp>
          <p:nvSpPr>
            <p:cNvPr id="84" name="Freeform 64"/>
            <p:cNvSpPr/>
            <p:nvPr/>
          </p:nvSpPr>
          <p:spPr bwMode="auto">
            <a:xfrm>
              <a:off x="1981" y="1520"/>
              <a:ext cx="223" cy="590"/>
            </a:xfrm>
            <a:custGeom>
              <a:avLst/>
              <a:gdLst>
                <a:gd name="T0" fmla="*/ 39 w 94"/>
                <a:gd name="T1" fmla="*/ 75 h 249"/>
                <a:gd name="T2" fmla="*/ 43 w 94"/>
                <a:gd name="T3" fmla="*/ 16 h 249"/>
                <a:gd name="T4" fmla="*/ 0 w 94"/>
                <a:gd name="T5" fmla="*/ 249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4" h="249">
                  <a:moveTo>
                    <a:pt x="39" y="75"/>
                  </a:moveTo>
                  <a:cubicBezTo>
                    <a:pt x="27" y="92"/>
                    <a:pt x="3" y="31"/>
                    <a:pt x="43" y="16"/>
                  </a:cubicBezTo>
                  <a:cubicBezTo>
                    <a:pt x="82" y="0"/>
                    <a:pt x="94" y="143"/>
                    <a:pt x="0" y="249"/>
                  </a:cubicBezTo>
                </a:path>
              </a:pathLst>
            </a:custGeom>
            <a:noFill/>
            <a:ln w="15875" cap="flat">
              <a:solidFill>
                <a:srgbClr val="E7251A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aseline="-2500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Tm="3000">
        <p14:switch dir="r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p="http://schemas.openxmlformats.org/presentationml/2006/main">
  <p:tag name="PA" val="v3.0.0"/>
</p:tagLst>
</file>

<file path=ppt/tags/tag2.xml><?xml version="1.0" encoding="utf-8"?>
<p:tagLst xmlns:p="http://schemas.openxmlformats.org/presentationml/2006/main">
  <p:tag name="PA" val="v3.0.0"/>
</p:tagLst>
</file>

<file path=ppt/tags/tag3.xml><?xml version="1.0" encoding="utf-8"?>
<p:tagLst xmlns:p="http://schemas.openxmlformats.org/presentationml/2006/main">
  <p:tag name="PA" val="v3.0.0"/>
</p:tagLst>
</file>

<file path=ppt/theme/theme1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2027</Words>
  <Application>WPS 演示</Application>
  <PresentationFormat>宽屏</PresentationFormat>
  <Paragraphs>191</Paragraphs>
  <Slides>27</Slides>
  <Notes>27</Notes>
  <HiddenSlides>0</HiddenSlides>
  <MMClips>1</MMClips>
  <ScaleCrop>false</ScaleCrop>
  <HeadingPairs>
    <vt:vector size="6" baseType="variant">
      <vt:variant>
        <vt:lpstr>已用的字体</vt:lpstr>
      </vt:variant>
      <vt:variant>
        <vt:i4>22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50" baseType="lpstr">
      <vt:lpstr>Arial</vt:lpstr>
      <vt:lpstr>宋体</vt:lpstr>
      <vt:lpstr>Wingdings</vt:lpstr>
      <vt:lpstr>微软雅黑</vt:lpstr>
      <vt:lpstr>华文琥珀</vt:lpstr>
      <vt:lpstr>Arial Unicode MS</vt:lpstr>
      <vt:lpstr>幼圆</vt:lpstr>
      <vt:lpstr>时尚中黑简体</vt:lpstr>
      <vt:lpstr>隶书</vt:lpstr>
      <vt:lpstr>楷体_GB2312</vt:lpstr>
      <vt:lpstr>Arial Unicode MS</vt:lpstr>
      <vt:lpstr>Calibri Light</vt:lpstr>
      <vt:lpstr>Calibri</vt:lpstr>
      <vt:lpstr>DFGothic-EB</vt:lpstr>
      <vt:lpstr>Kartika</vt:lpstr>
      <vt:lpstr>叶根友刀锋黑草1.01</vt:lpstr>
      <vt:lpstr>华文细黑</vt:lpstr>
      <vt:lpstr>方正静蕾简体</vt:lpstr>
      <vt:lpstr>新宋体</vt:lpstr>
      <vt:lpstr>MS UI Gothic</vt:lpstr>
      <vt:lpstr>黑体</vt:lpstr>
      <vt:lpstr>Segoe Print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卡通活泼“庆元旦 迎新年”主题班会PPT</dc:title>
  <dc:creator/>
  <cp:lastModifiedBy>Administrator</cp:lastModifiedBy>
  <cp:revision>3</cp:revision>
  <dcterms:created xsi:type="dcterms:W3CDTF">2017-12-20T04:44:00Z</dcterms:created>
  <dcterms:modified xsi:type="dcterms:W3CDTF">2017-12-30T02:42:00Z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2052-10.1.0.7023</vt:lpwstr>
  </property>
</Properties>
</file>