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theme/theme2.xml" ContentType="application/vnd.openxmlformats-officedocument.theme+xml"/>
  <Override PartName="/ppt/theme/themeOverride1.xml" ContentType="application/vnd.openxmlformats-officedocument.themeOverrid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22"/>
  </p:notesMasterIdLst>
  <p:sldIdLst>
    <p:sldId id="260" r:id="rId2"/>
    <p:sldId id="262" r:id="rId3"/>
    <p:sldId id="261" r:id="rId4"/>
    <p:sldId id="263" r:id="rId5"/>
    <p:sldId id="264" r:id="rId6"/>
    <p:sldId id="265" r:id="rId7"/>
    <p:sldId id="266" r:id="rId8"/>
    <p:sldId id="267" r:id="rId9"/>
    <p:sldId id="268" r:id="rId10"/>
    <p:sldId id="269" r:id="rId11"/>
    <p:sldId id="270" r:id="rId12"/>
    <p:sldId id="271" r:id="rId13"/>
    <p:sldId id="272" r:id="rId14"/>
    <p:sldId id="273" r:id="rId15"/>
    <p:sldId id="274" r:id="rId16"/>
    <p:sldId id="275" r:id="rId17"/>
    <p:sldId id="276" r:id="rId18"/>
    <p:sldId id="277" r:id="rId19"/>
    <p:sldId id="278" r:id="rId20"/>
    <p:sldId id="279" r:id="rId21"/>
  </p:sldIdLst>
  <p:sldSz cx="12192000" cy="6858000"/>
  <p:notesSz cx="6858000" cy="9144000"/>
  <p:custDataLst>
    <p:tags r:id="rId23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C6A5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howGuides="1">
      <p:cViewPr>
        <p:scale>
          <a:sx n="33" d="100"/>
          <a:sy n="33" d="100"/>
        </p:scale>
        <p:origin x="-1992" y="-85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39" d="100"/>
        <a:sy n="139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gs" Target="tags/tag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notesMaster" Target="notesMasters/notesMaster1.xml"/><Relationship Id="rId27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5B86BE2-B9FD-400F-AB4E-5A899E3AD496}" type="datetimeFigureOut">
              <a:rPr lang="zh-CN" altLang="en-US" smtClean="0"/>
              <a:t>2020/5/27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78D6DBA-F6B1-47C7-A3F4-783A981D795B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5052153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78D6DBA-F6B1-47C7-A3F4-783A981D795B}" type="slidenum">
              <a:rPr lang="zh-CN" altLang="en-US" smtClean="0"/>
              <a:t>1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78D6DBA-F6B1-47C7-A3F4-783A981D795B}" type="slidenum">
              <a:rPr lang="zh-CN" altLang="en-US" smtClean="0"/>
              <a:t>2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78D6DBA-F6B1-47C7-A3F4-783A981D795B}" type="slidenum">
              <a:rPr lang="zh-CN" altLang="en-US" smtClean="0"/>
              <a:t>3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78D6DBA-F6B1-47C7-A3F4-783A981D795B}" type="slidenum">
              <a:rPr lang="zh-CN" altLang="en-US" smtClean="0"/>
              <a:t>4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78D6DBA-F6B1-47C7-A3F4-783A981D795B}" type="slidenum">
              <a:rPr lang="zh-CN" altLang="en-US" smtClean="0"/>
              <a:t>5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78D6DBA-F6B1-47C7-A3F4-783A981D795B}" type="slidenum">
              <a:rPr lang="zh-CN" altLang="en-US" smtClean="0"/>
              <a:t>6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78D6DBA-F6B1-47C7-A3F4-783A981D795B}" type="slidenum">
              <a:rPr lang="zh-CN" altLang="en-US" smtClean="0"/>
              <a:t>7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78D6DBA-F6B1-47C7-A3F4-783A981D795B}" type="slidenum">
              <a:rPr lang="zh-CN" altLang="en-US" smtClean="0"/>
              <a:t>8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78D6DBA-F6B1-47C7-A3F4-783A981D795B}" type="slidenum">
              <a:rPr lang="zh-CN" altLang="en-US" smtClean="0"/>
              <a:t>9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78D6DBA-F6B1-47C7-A3F4-783A981D795B}" type="slidenum">
              <a:rPr lang="zh-CN" altLang="en-US" smtClean="0"/>
              <a:t>10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78D6DBA-F6B1-47C7-A3F4-783A981D795B}" type="slidenum">
              <a:rPr lang="zh-CN" altLang="en-US" smtClean="0"/>
              <a:t>11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78D6DBA-F6B1-47C7-A3F4-783A981D795B}" type="slidenum">
              <a:rPr lang="zh-CN" altLang="en-US" smtClean="0"/>
              <a:t>12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78D6DBA-F6B1-47C7-A3F4-783A981D795B}" type="slidenum">
              <a:rPr lang="zh-CN" altLang="en-US" smtClean="0"/>
              <a:t>13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78D6DBA-F6B1-47C7-A3F4-783A981D795B}" type="slidenum">
              <a:rPr lang="zh-CN" altLang="en-US" smtClean="0"/>
              <a:t>14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78D6DBA-F6B1-47C7-A3F4-783A981D795B}" type="slidenum">
              <a:rPr lang="zh-CN" altLang="en-US" smtClean="0"/>
              <a:t>15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78D6DBA-F6B1-47C7-A3F4-783A981D795B}" type="slidenum">
              <a:rPr lang="zh-CN" altLang="en-US" smtClean="0"/>
              <a:t>16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78D6DBA-F6B1-47C7-A3F4-783A981D795B}" type="slidenum">
              <a:rPr lang="zh-CN" altLang="en-US" smtClean="0"/>
              <a:t>17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78D6DBA-F6B1-47C7-A3F4-783A981D795B}" type="slidenum">
              <a:rPr lang="zh-CN" altLang="en-US" smtClean="0"/>
              <a:t>18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78D6DBA-F6B1-47C7-A3F4-783A981D795B}" type="slidenum">
              <a:rPr lang="zh-CN" altLang="en-US" smtClean="0"/>
              <a:t>19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78D6DBA-F6B1-47C7-A3F4-783A981D795B}" type="slidenum">
              <a:rPr lang="zh-CN" altLang="en-US" smtClean="0"/>
              <a:t>20</a:t>
            </a:fld>
            <a:endParaRPr lang="zh-CN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任意多边形: 形状 12"/>
          <p:cNvSpPr>
            <a:spLocks noGrp="1"/>
          </p:cNvSpPr>
          <p:nvPr>
            <p:ph type="pic" sz="quarter" idx="10"/>
          </p:nvPr>
        </p:nvSpPr>
        <p:spPr>
          <a:xfrm>
            <a:off x="1175655" y="976086"/>
            <a:ext cx="5355003" cy="4931228"/>
          </a:xfrm>
          <a:custGeom>
            <a:avLst/>
            <a:gdLst>
              <a:gd name="connsiteX0" fmla="*/ 3441780 w 5355003"/>
              <a:gd name="connsiteY0" fmla="*/ 1140346 h 4931228"/>
              <a:gd name="connsiteX1" fmla="*/ 4105307 w 5355003"/>
              <a:gd name="connsiteY1" fmla="*/ 1140346 h 4931228"/>
              <a:gd name="connsiteX2" fmla="*/ 4258961 w 5355003"/>
              <a:gd name="connsiteY2" fmla="*/ 1294000 h 4931228"/>
              <a:gd name="connsiteX3" fmla="*/ 4258961 w 5355003"/>
              <a:gd name="connsiteY3" fmla="*/ 4777574 h 4931228"/>
              <a:gd name="connsiteX4" fmla="*/ 4105307 w 5355003"/>
              <a:gd name="connsiteY4" fmla="*/ 4931228 h 4931228"/>
              <a:gd name="connsiteX5" fmla="*/ 3441780 w 5355003"/>
              <a:gd name="connsiteY5" fmla="*/ 4931228 h 4931228"/>
              <a:gd name="connsiteX6" fmla="*/ 3288126 w 5355003"/>
              <a:gd name="connsiteY6" fmla="*/ 4777574 h 4931228"/>
              <a:gd name="connsiteX7" fmla="*/ 3288126 w 5355003"/>
              <a:gd name="connsiteY7" fmla="*/ 1294000 h 4931228"/>
              <a:gd name="connsiteX8" fmla="*/ 3441780 w 5355003"/>
              <a:gd name="connsiteY8" fmla="*/ 1140346 h 4931228"/>
              <a:gd name="connsiteX9" fmla="*/ 153654 w 5355003"/>
              <a:gd name="connsiteY9" fmla="*/ 739684 h 4931228"/>
              <a:gd name="connsiteX10" fmla="*/ 817182 w 5355003"/>
              <a:gd name="connsiteY10" fmla="*/ 739684 h 4931228"/>
              <a:gd name="connsiteX11" fmla="*/ 970836 w 5355003"/>
              <a:gd name="connsiteY11" fmla="*/ 893338 h 4931228"/>
              <a:gd name="connsiteX12" fmla="*/ 970836 w 5355003"/>
              <a:gd name="connsiteY12" fmla="*/ 4376912 h 4931228"/>
              <a:gd name="connsiteX13" fmla="*/ 817182 w 5355003"/>
              <a:gd name="connsiteY13" fmla="*/ 4530566 h 4931228"/>
              <a:gd name="connsiteX14" fmla="*/ 153654 w 5355003"/>
              <a:gd name="connsiteY14" fmla="*/ 4530566 h 4931228"/>
              <a:gd name="connsiteX15" fmla="*/ 0 w 5355003"/>
              <a:gd name="connsiteY15" fmla="*/ 4376912 h 4931228"/>
              <a:gd name="connsiteX16" fmla="*/ 0 w 5355003"/>
              <a:gd name="connsiteY16" fmla="*/ 893338 h 4931228"/>
              <a:gd name="connsiteX17" fmla="*/ 153654 w 5355003"/>
              <a:gd name="connsiteY17" fmla="*/ 739684 h 4931228"/>
              <a:gd name="connsiteX18" fmla="*/ 2345738 w 5355003"/>
              <a:gd name="connsiteY18" fmla="*/ 416072 h 4931228"/>
              <a:gd name="connsiteX19" fmla="*/ 3009265 w 5355003"/>
              <a:gd name="connsiteY19" fmla="*/ 416072 h 4931228"/>
              <a:gd name="connsiteX20" fmla="*/ 3162919 w 5355003"/>
              <a:gd name="connsiteY20" fmla="*/ 569726 h 4931228"/>
              <a:gd name="connsiteX21" fmla="*/ 3162919 w 5355003"/>
              <a:gd name="connsiteY21" fmla="*/ 4053300 h 4931228"/>
              <a:gd name="connsiteX22" fmla="*/ 3009265 w 5355003"/>
              <a:gd name="connsiteY22" fmla="*/ 4206955 h 4931228"/>
              <a:gd name="connsiteX23" fmla="*/ 2345738 w 5355003"/>
              <a:gd name="connsiteY23" fmla="*/ 4206955 h 4931228"/>
              <a:gd name="connsiteX24" fmla="*/ 2192084 w 5355003"/>
              <a:gd name="connsiteY24" fmla="*/ 4053300 h 4931228"/>
              <a:gd name="connsiteX25" fmla="*/ 2192084 w 5355003"/>
              <a:gd name="connsiteY25" fmla="*/ 569726 h 4931228"/>
              <a:gd name="connsiteX26" fmla="*/ 2345738 w 5355003"/>
              <a:gd name="connsiteY26" fmla="*/ 416072 h 4931228"/>
              <a:gd name="connsiteX27" fmla="*/ 4537822 w 5355003"/>
              <a:gd name="connsiteY27" fmla="*/ 416071 h 4931228"/>
              <a:gd name="connsiteX28" fmla="*/ 5201349 w 5355003"/>
              <a:gd name="connsiteY28" fmla="*/ 416071 h 4931228"/>
              <a:gd name="connsiteX29" fmla="*/ 5355003 w 5355003"/>
              <a:gd name="connsiteY29" fmla="*/ 569725 h 4931228"/>
              <a:gd name="connsiteX30" fmla="*/ 5355003 w 5355003"/>
              <a:gd name="connsiteY30" fmla="*/ 4053299 h 4931228"/>
              <a:gd name="connsiteX31" fmla="*/ 5201349 w 5355003"/>
              <a:gd name="connsiteY31" fmla="*/ 4206953 h 4931228"/>
              <a:gd name="connsiteX32" fmla="*/ 4537822 w 5355003"/>
              <a:gd name="connsiteY32" fmla="*/ 4206953 h 4931228"/>
              <a:gd name="connsiteX33" fmla="*/ 4384168 w 5355003"/>
              <a:gd name="connsiteY33" fmla="*/ 4053299 h 4931228"/>
              <a:gd name="connsiteX34" fmla="*/ 4384168 w 5355003"/>
              <a:gd name="connsiteY34" fmla="*/ 569725 h 4931228"/>
              <a:gd name="connsiteX35" fmla="*/ 4537822 w 5355003"/>
              <a:gd name="connsiteY35" fmla="*/ 416071 h 4931228"/>
              <a:gd name="connsiteX36" fmla="*/ 1249696 w 5355003"/>
              <a:gd name="connsiteY36" fmla="*/ 0 h 4931228"/>
              <a:gd name="connsiteX37" fmla="*/ 1913224 w 5355003"/>
              <a:gd name="connsiteY37" fmla="*/ 0 h 4931228"/>
              <a:gd name="connsiteX38" fmla="*/ 2066878 w 5355003"/>
              <a:gd name="connsiteY38" fmla="*/ 153654 h 4931228"/>
              <a:gd name="connsiteX39" fmla="*/ 2066878 w 5355003"/>
              <a:gd name="connsiteY39" fmla="*/ 3637229 h 4931228"/>
              <a:gd name="connsiteX40" fmla="*/ 1913224 w 5355003"/>
              <a:gd name="connsiteY40" fmla="*/ 3790883 h 4931228"/>
              <a:gd name="connsiteX41" fmla="*/ 1249696 w 5355003"/>
              <a:gd name="connsiteY41" fmla="*/ 3790883 h 4931228"/>
              <a:gd name="connsiteX42" fmla="*/ 1096042 w 5355003"/>
              <a:gd name="connsiteY42" fmla="*/ 3637229 h 4931228"/>
              <a:gd name="connsiteX43" fmla="*/ 1096042 w 5355003"/>
              <a:gd name="connsiteY43" fmla="*/ 153654 h 4931228"/>
              <a:gd name="connsiteX44" fmla="*/ 1249696 w 5355003"/>
              <a:gd name="connsiteY44" fmla="*/ 0 h 493122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</a:cxnLst>
            <a:rect l="l" t="t" r="r" b="b"/>
            <a:pathLst>
              <a:path w="5355003" h="4931228">
                <a:moveTo>
                  <a:pt x="3441780" y="1140346"/>
                </a:moveTo>
                <a:lnTo>
                  <a:pt x="4105307" y="1140346"/>
                </a:lnTo>
                <a:cubicBezTo>
                  <a:pt x="4190168" y="1140346"/>
                  <a:pt x="4258961" y="1209139"/>
                  <a:pt x="4258961" y="1294000"/>
                </a:cubicBezTo>
                <a:lnTo>
                  <a:pt x="4258961" y="4777574"/>
                </a:lnTo>
                <a:cubicBezTo>
                  <a:pt x="4258961" y="4862435"/>
                  <a:pt x="4190168" y="4931228"/>
                  <a:pt x="4105307" y="4931228"/>
                </a:cubicBezTo>
                <a:lnTo>
                  <a:pt x="3441780" y="4931228"/>
                </a:lnTo>
                <a:cubicBezTo>
                  <a:pt x="3356919" y="4931228"/>
                  <a:pt x="3288126" y="4862435"/>
                  <a:pt x="3288126" y="4777574"/>
                </a:cubicBezTo>
                <a:lnTo>
                  <a:pt x="3288126" y="1294000"/>
                </a:lnTo>
                <a:cubicBezTo>
                  <a:pt x="3288126" y="1209139"/>
                  <a:pt x="3356919" y="1140346"/>
                  <a:pt x="3441780" y="1140346"/>
                </a:cubicBezTo>
                <a:close/>
                <a:moveTo>
                  <a:pt x="153654" y="739684"/>
                </a:moveTo>
                <a:lnTo>
                  <a:pt x="817182" y="739684"/>
                </a:lnTo>
                <a:cubicBezTo>
                  <a:pt x="902043" y="739684"/>
                  <a:pt x="970836" y="808478"/>
                  <a:pt x="970836" y="893338"/>
                </a:cubicBezTo>
                <a:lnTo>
                  <a:pt x="970836" y="4376912"/>
                </a:lnTo>
                <a:cubicBezTo>
                  <a:pt x="970836" y="4461773"/>
                  <a:pt x="902043" y="4530566"/>
                  <a:pt x="817182" y="4530566"/>
                </a:cubicBezTo>
                <a:lnTo>
                  <a:pt x="153654" y="4530566"/>
                </a:lnTo>
                <a:cubicBezTo>
                  <a:pt x="68793" y="4530566"/>
                  <a:pt x="0" y="4461773"/>
                  <a:pt x="0" y="4376912"/>
                </a:cubicBezTo>
                <a:lnTo>
                  <a:pt x="0" y="893338"/>
                </a:lnTo>
                <a:cubicBezTo>
                  <a:pt x="0" y="808478"/>
                  <a:pt x="68793" y="739684"/>
                  <a:pt x="153654" y="739684"/>
                </a:cubicBezTo>
                <a:close/>
                <a:moveTo>
                  <a:pt x="2345738" y="416072"/>
                </a:moveTo>
                <a:lnTo>
                  <a:pt x="3009265" y="416072"/>
                </a:lnTo>
                <a:cubicBezTo>
                  <a:pt x="3094126" y="416072"/>
                  <a:pt x="3162919" y="484865"/>
                  <a:pt x="3162919" y="569726"/>
                </a:cubicBezTo>
                <a:lnTo>
                  <a:pt x="3162919" y="4053300"/>
                </a:lnTo>
                <a:cubicBezTo>
                  <a:pt x="3162919" y="4138161"/>
                  <a:pt x="3094126" y="4206955"/>
                  <a:pt x="3009265" y="4206955"/>
                </a:cubicBezTo>
                <a:lnTo>
                  <a:pt x="2345738" y="4206955"/>
                </a:lnTo>
                <a:cubicBezTo>
                  <a:pt x="2260877" y="4206955"/>
                  <a:pt x="2192084" y="4138161"/>
                  <a:pt x="2192084" y="4053300"/>
                </a:cubicBezTo>
                <a:lnTo>
                  <a:pt x="2192084" y="569726"/>
                </a:lnTo>
                <a:cubicBezTo>
                  <a:pt x="2192084" y="484865"/>
                  <a:pt x="2260877" y="416072"/>
                  <a:pt x="2345738" y="416072"/>
                </a:cubicBezTo>
                <a:close/>
                <a:moveTo>
                  <a:pt x="4537822" y="416071"/>
                </a:moveTo>
                <a:lnTo>
                  <a:pt x="5201349" y="416071"/>
                </a:lnTo>
                <a:cubicBezTo>
                  <a:pt x="5286210" y="416071"/>
                  <a:pt x="5355003" y="484864"/>
                  <a:pt x="5355003" y="569725"/>
                </a:cubicBezTo>
                <a:lnTo>
                  <a:pt x="5355003" y="4053299"/>
                </a:lnTo>
                <a:cubicBezTo>
                  <a:pt x="5355003" y="4138160"/>
                  <a:pt x="5286210" y="4206953"/>
                  <a:pt x="5201349" y="4206953"/>
                </a:cubicBezTo>
                <a:lnTo>
                  <a:pt x="4537822" y="4206953"/>
                </a:lnTo>
                <a:cubicBezTo>
                  <a:pt x="4452961" y="4206953"/>
                  <a:pt x="4384168" y="4138160"/>
                  <a:pt x="4384168" y="4053299"/>
                </a:cubicBezTo>
                <a:lnTo>
                  <a:pt x="4384168" y="569725"/>
                </a:lnTo>
                <a:cubicBezTo>
                  <a:pt x="4384168" y="484864"/>
                  <a:pt x="4452961" y="416071"/>
                  <a:pt x="4537822" y="416071"/>
                </a:cubicBezTo>
                <a:close/>
                <a:moveTo>
                  <a:pt x="1249696" y="0"/>
                </a:moveTo>
                <a:lnTo>
                  <a:pt x="1913224" y="0"/>
                </a:lnTo>
                <a:cubicBezTo>
                  <a:pt x="1998085" y="0"/>
                  <a:pt x="2066878" y="68793"/>
                  <a:pt x="2066878" y="153654"/>
                </a:cubicBezTo>
                <a:lnTo>
                  <a:pt x="2066878" y="3637229"/>
                </a:lnTo>
                <a:cubicBezTo>
                  <a:pt x="2066878" y="3722090"/>
                  <a:pt x="1998085" y="3790883"/>
                  <a:pt x="1913224" y="3790883"/>
                </a:cubicBezTo>
                <a:lnTo>
                  <a:pt x="1249696" y="3790883"/>
                </a:lnTo>
                <a:cubicBezTo>
                  <a:pt x="1164835" y="3790883"/>
                  <a:pt x="1096042" y="3722090"/>
                  <a:pt x="1096042" y="3637229"/>
                </a:cubicBezTo>
                <a:lnTo>
                  <a:pt x="1096042" y="153654"/>
                </a:lnTo>
                <a:cubicBezTo>
                  <a:pt x="1096042" y="68793"/>
                  <a:pt x="1164835" y="0"/>
                  <a:pt x="1249696" y="0"/>
                </a:cubicBezTo>
                <a:close/>
              </a:path>
            </a:pathLst>
          </a:custGeom>
          <a:solidFill>
            <a:schemeClr val="accent3"/>
          </a:solidFill>
        </p:spPr>
        <p:txBody>
          <a:bodyPr wrap="square">
            <a:noAutofit/>
          </a:bodyPr>
          <a:lstStyle/>
          <a:p>
            <a:endParaRPr lang="zh-CN" alt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5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vertical)">
                                      <p:cBhvr>
                                        <p:cTn id="7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</p:bld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任意多边形: 形状 12"/>
          <p:cNvSpPr>
            <a:spLocks noGrp="1"/>
          </p:cNvSpPr>
          <p:nvPr>
            <p:ph type="pic" sz="quarter" idx="10"/>
          </p:nvPr>
        </p:nvSpPr>
        <p:spPr>
          <a:xfrm>
            <a:off x="2365829" y="1088573"/>
            <a:ext cx="6284684" cy="4368798"/>
          </a:xfrm>
          <a:custGeom>
            <a:avLst/>
            <a:gdLst>
              <a:gd name="connsiteX0" fmla="*/ 0 w 6284684"/>
              <a:gd name="connsiteY0" fmla="*/ 0 h 4368798"/>
              <a:gd name="connsiteX1" fmla="*/ 6284684 w 6284684"/>
              <a:gd name="connsiteY1" fmla="*/ 0 h 4368798"/>
              <a:gd name="connsiteX2" fmla="*/ 6284684 w 6284684"/>
              <a:gd name="connsiteY2" fmla="*/ 4368798 h 4368798"/>
              <a:gd name="connsiteX3" fmla="*/ 0 w 6284684"/>
              <a:gd name="connsiteY3" fmla="*/ 4368798 h 436879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284684" h="4368798">
                <a:moveTo>
                  <a:pt x="0" y="0"/>
                </a:moveTo>
                <a:lnTo>
                  <a:pt x="6284684" y="0"/>
                </a:lnTo>
                <a:lnTo>
                  <a:pt x="6284684" y="4368798"/>
                </a:lnTo>
                <a:lnTo>
                  <a:pt x="0" y="4368798"/>
                </a:lnTo>
                <a:close/>
              </a:path>
            </a:pathLst>
          </a:custGeom>
          <a:solidFill>
            <a:schemeClr val="accent3"/>
          </a:solidFill>
        </p:spPr>
        <p:txBody>
          <a:bodyPr wrap="square">
            <a:noAutofit/>
          </a:bodyPr>
          <a:lstStyle>
            <a:lvl1pPr>
              <a:defRPr lang="zh-CN" altLang="en-US"/>
            </a:lvl1pPr>
          </a:lstStyle>
          <a:p>
            <a:pPr lvl="0"/>
            <a:endParaRPr lang="zh-CN" altLang="en-US"/>
          </a:p>
        </p:txBody>
      </p:sp>
      <p:grpSp>
        <p:nvGrpSpPr>
          <p:cNvPr id="7" name="组合 6"/>
          <p:cNvGrpSpPr/>
          <p:nvPr userDrawn="1"/>
        </p:nvGrpSpPr>
        <p:grpSpPr>
          <a:xfrm rot="16200000">
            <a:off x="1738085" y="4336143"/>
            <a:ext cx="522514" cy="522514"/>
            <a:chOff x="4524828" y="-870857"/>
            <a:chExt cx="522514" cy="522514"/>
          </a:xfrm>
        </p:grpSpPr>
        <p:sp>
          <p:nvSpPr>
            <p:cNvPr id="5" name="矩形 4"/>
            <p:cNvSpPr/>
            <p:nvPr userDrawn="1"/>
          </p:nvSpPr>
          <p:spPr>
            <a:xfrm>
              <a:off x="4524828" y="-870857"/>
              <a:ext cx="522514" cy="522514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" name="箭头: V 形 5"/>
            <p:cNvSpPr/>
            <p:nvPr userDrawn="1"/>
          </p:nvSpPr>
          <p:spPr>
            <a:xfrm>
              <a:off x="4669971" y="-725714"/>
              <a:ext cx="232228" cy="232228"/>
            </a:xfrm>
            <a:prstGeom prst="chevron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</p:grpSp>
      <p:grpSp>
        <p:nvGrpSpPr>
          <p:cNvPr id="8" name="组合 7"/>
          <p:cNvGrpSpPr/>
          <p:nvPr userDrawn="1"/>
        </p:nvGrpSpPr>
        <p:grpSpPr>
          <a:xfrm rot="5400000" flipV="1">
            <a:off x="1738085" y="4934857"/>
            <a:ext cx="522514" cy="522514"/>
            <a:chOff x="4524828" y="-870857"/>
            <a:chExt cx="522514" cy="522514"/>
          </a:xfrm>
        </p:grpSpPr>
        <p:sp>
          <p:nvSpPr>
            <p:cNvPr id="9" name="矩形 8"/>
            <p:cNvSpPr/>
            <p:nvPr userDrawn="1"/>
          </p:nvSpPr>
          <p:spPr>
            <a:xfrm>
              <a:off x="4524828" y="-870857"/>
              <a:ext cx="522514" cy="522514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0" name="箭头: V 形 9"/>
            <p:cNvSpPr/>
            <p:nvPr userDrawn="1"/>
          </p:nvSpPr>
          <p:spPr>
            <a:xfrm>
              <a:off x="4669971" y="-725714"/>
              <a:ext cx="232228" cy="232228"/>
            </a:xfrm>
            <a:prstGeom prst="chevron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000"/>
                            </p:stCondLst>
                            <p:childTnLst>
                              <p:par>
                                <p:cTn id="12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</p:bld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任意多边形: 形状 8"/>
          <p:cNvSpPr>
            <a:spLocks noGrp="1"/>
          </p:cNvSpPr>
          <p:nvPr>
            <p:ph type="pic" sz="quarter" idx="11"/>
          </p:nvPr>
        </p:nvSpPr>
        <p:spPr>
          <a:xfrm>
            <a:off x="1959428" y="3568700"/>
            <a:ext cx="3599542" cy="2471057"/>
          </a:xfrm>
          <a:custGeom>
            <a:avLst/>
            <a:gdLst>
              <a:gd name="connsiteX0" fmla="*/ 0 w 3599542"/>
              <a:gd name="connsiteY0" fmla="*/ 0 h 2471057"/>
              <a:gd name="connsiteX1" fmla="*/ 3599542 w 3599542"/>
              <a:gd name="connsiteY1" fmla="*/ 0 h 2471057"/>
              <a:gd name="connsiteX2" fmla="*/ 3599542 w 3599542"/>
              <a:gd name="connsiteY2" fmla="*/ 2471057 h 2471057"/>
              <a:gd name="connsiteX3" fmla="*/ 0 w 3599542"/>
              <a:gd name="connsiteY3" fmla="*/ 2471057 h 24710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599542" h="2471057">
                <a:moveTo>
                  <a:pt x="0" y="0"/>
                </a:moveTo>
                <a:lnTo>
                  <a:pt x="3599542" y="0"/>
                </a:lnTo>
                <a:lnTo>
                  <a:pt x="3599542" y="2471057"/>
                </a:lnTo>
                <a:lnTo>
                  <a:pt x="0" y="2471057"/>
                </a:lnTo>
                <a:close/>
              </a:path>
            </a:pathLst>
          </a:custGeom>
          <a:solidFill>
            <a:schemeClr val="accent3"/>
          </a:solidFill>
        </p:spPr>
        <p:txBody>
          <a:bodyPr wrap="square">
            <a:noAutofit/>
          </a:bodyPr>
          <a:lstStyle>
            <a:lvl1pPr>
              <a:defRPr lang="zh-CN" altLang="en-US"/>
            </a:lvl1pPr>
          </a:lstStyle>
          <a:p>
            <a:pPr lvl="0"/>
            <a:endParaRPr lang="zh-CN" altLang="en-US"/>
          </a:p>
        </p:txBody>
      </p:sp>
      <p:sp>
        <p:nvSpPr>
          <p:cNvPr id="6" name="任意多边形: 形状 5"/>
          <p:cNvSpPr>
            <a:spLocks noGrp="1"/>
          </p:cNvSpPr>
          <p:nvPr>
            <p:ph type="pic" sz="quarter" idx="10"/>
          </p:nvPr>
        </p:nvSpPr>
        <p:spPr>
          <a:xfrm>
            <a:off x="3599542" y="957944"/>
            <a:ext cx="8592458" cy="2471057"/>
          </a:xfrm>
          <a:custGeom>
            <a:avLst/>
            <a:gdLst>
              <a:gd name="connsiteX0" fmla="*/ 0 w 8592458"/>
              <a:gd name="connsiteY0" fmla="*/ 0 h 2471057"/>
              <a:gd name="connsiteX1" fmla="*/ 8592458 w 8592458"/>
              <a:gd name="connsiteY1" fmla="*/ 0 h 2471057"/>
              <a:gd name="connsiteX2" fmla="*/ 8592458 w 8592458"/>
              <a:gd name="connsiteY2" fmla="*/ 2471057 h 2471057"/>
              <a:gd name="connsiteX3" fmla="*/ 0 w 8592458"/>
              <a:gd name="connsiteY3" fmla="*/ 2471057 h 24710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8592458" h="2471057">
                <a:moveTo>
                  <a:pt x="0" y="0"/>
                </a:moveTo>
                <a:lnTo>
                  <a:pt x="8592458" y="0"/>
                </a:lnTo>
                <a:lnTo>
                  <a:pt x="8592458" y="2471057"/>
                </a:lnTo>
                <a:lnTo>
                  <a:pt x="0" y="2471057"/>
                </a:lnTo>
                <a:close/>
              </a:path>
            </a:pathLst>
          </a:custGeom>
          <a:solidFill>
            <a:schemeClr val="accent3"/>
          </a:solidFill>
        </p:spPr>
        <p:txBody>
          <a:bodyPr wrap="square">
            <a:noAutofit/>
          </a:bodyPr>
          <a:lstStyle>
            <a:lvl1pPr>
              <a:defRPr lang="zh-CN" altLang="en-US"/>
            </a:lvl1pPr>
          </a:lstStyle>
          <a:p>
            <a:pPr lvl="0"/>
            <a:endParaRPr lang="zh-CN" alt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1000"/>
                            </p:stCondLst>
                            <p:childTnLst>
                              <p:par>
                                <p:cTn id="10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6" grpId="0" animBg="1"/>
    </p:bld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任意多边形: 形状 1"/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12192000" cy="6858000"/>
          </a:xfrm>
          <a:custGeom>
            <a:avLst/>
            <a:gdLst>
              <a:gd name="connsiteX0" fmla="*/ 0 w 6284684"/>
              <a:gd name="connsiteY0" fmla="*/ 0 h 4368798"/>
              <a:gd name="connsiteX1" fmla="*/ 6284684 w 6284684"/>
              <a:gd name="connsiteY1" fmla="*/ 0 h 4368798"/>
              <a:gd name="connsiteX2" fmla="*/ 6284684 w 6284684"/>
              <a:gd name="connsiteY2" fmla="*/ 4368798 h 4368798"/>
              <a:gd name="connsiteX3" fmla="*/ 0 w 6284684"/>
              <a:gd name="connsiteY3" fmla="*/ 4368798 h 436879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284684" h="4368798">
                <a:moveTo>
                  <a:pt x="0" y="0"/>
                </a:moveTo>
                <a:lnTo>
                  <a:pt x="6284684" y="0"/>
                </a:lnTo>
                <a:lnTo>
                  <a:pt x="6284684" y="4368798"/>
                </a:lnTo>
                <a:lnTo>
                  <a:pt x="0" y="4368798"/>
                </a:lnTo>
                <a:close/>
              </a:path>
            </a:pathLst>
          </a:custGeom>
          <a:solidFill>
            <a:schemeClr val="accent3"/>
          </a:solidFill>
        </p:spPr>
        <p:txBody>
          <a:bodyPr wrap="square">
            <a:noAutofit/>
          </a:bodyPr>
          <a:lstStyle>
            <a:lvl1pPr>
              <a:defRPr lang="zh-CN" altLang="en-US"/>
            </a:lvl1pPr>
          </a:lstStyle>
          <a:p>
            <a:pPr lvl="0"/>
            <a:endParaRPr lang="zh-CN" alt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任意多边形: 形状 13"/>
          <p:cNvSpPr>
            <a:spLocks noGrp="1"/>
          </p:cNvSpPr>
          <p:nvPr>
            <p:ph type="pic" sz="quarter" idx="10"/>
          </p:nvPr>
        </p:nvSpPr>
        <p:spPr>
          <a:xfrm>
            <a:off x="1284515" y="850901"/>
            <a:ext cx="4717143" cy="2467428"/>
          </a:xfrm>
          <a:custGeom>
            <a:avLst/>
            <a:gdLst>
              <a:gd name="connsiteX0" fmla="*/ 0 w 4717143"/>
              <a:gd name="connsiteY0" fmla="*/ 0 h 2467428"/>
              <a:gd name="connsiteX1" fmla="*/ 4717143 w 4717143"/>
              <a:gd name="connsiteY1" fmla="*/ 0 h 2467428"/>
              <a:gd name="connsiteX2" fmla="*/ 4717143 w 4717143"/>
              <a:gd name="connsiteY2" fmla="*/ 2467428 h 2467428"/>
              <a:gd name="connsiteX3" fmla="*/ 0 w 4717143"/>
              <a:gd name="connsiteY3" fmla="*/ 2467428 h 246742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717143" h="2467428">
                <a:moveTo>
                  <a:pt x="0" y="0"/>
                </a:moveTo>
                <a:lnTo>
                  <a:pt x="4717143" y="0"/>
                </a:lnTo>
                <a:lnTo>
                  <a:pt x="4717143" y="2467428"/>
                </a:lnTo>
                <a:lnTo>
                  <a:pt x="0" y="2467428"/>
                </a:lnTo>
                <a:close/>
              </a:path>
            </a:pathLst>
          </a:custGeom>
          <a:solidFill>
            <a:schemeClr val="accent3"/>
          </a:solidFill>
        </p:spPr>
        <p:txBody>
          <a:bodyPr wrap="square">
            <a:noAutofit/>
          </a:bodyPr>
          <a:lstStyle/>
          <a:p>
            <a:endParaRPr lang="zh-CN" altLang="en-US"/>
          </a:p>
        </p:txBody>
      </p:sp>
      <p:sp>
        <p:nvSpPr>
          <p:cNvPr id="13" name="任意多边形: 形状 12"/>
          <p:cNvSpPr>
            <a:spLocks noGrp="1"/>
          </p:cNvSpPr>
          <p:nvPr>
            <p:ph type="pic" sz="quarter" idx="11"/>
          </p:nvPr>
        </p:nvSpPr>
        <p:spPr>
          <a:xfrm>
            <a:off x="6190343" y="850901"/>
            <a:ext cx="4717143" cy="2467428"/>
          </a:xfrm>
          <a:custGeom>
            <a:avLst/>
            <a:gdLst>
              <a:gd name="connsiteX0" fmla="*/ 0 w 4717143"/>
              <a:gd name="connsiteY0" fmla="*/ 0 h 2467428"/>
              <a:gd name="connsiteX1" fmla="*/ 4717143 w 4717143"/>
              <a:gd name="connsiteY1" fmla="*/ 0 h 2467428"/>
              <a:gd name="connsiteX2" fmla="*/ 4717143 w 4717143"/>
              <a:gd name="connsiteY2" fmla="*/ 2467428 h 2467428"/>
              <a:gd name="connsiteX3" fmla="*/ 0 w 4717143"/>
              <a:gd name="connsiteY3" fmla="*/ 2467428 h 246742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717143" h="2467428">
                <a:moveTo>
                  <a:pt x="0" y="0"/>
                </a:moveTo>
                <a:lnTo>
                  <a:pt x="4717143" y="0"/>
                </a:lnTo>
                <a:lnTo>
                  <a:pt x="4717143" y="2467428"/>
                </a:lnTo>
                <a:lnTo>
                  <a:pt x="0" y="2467428"/>
                </a:lnTo>
                <a:close/>
              </a:path>
            </a:pathLst>
          </a:custGeom>
          <a:solidFill>
            <a:schemeClr val="accent3"/>
          </a:solidFill>
        </p:spPr>
        <p:txBody>
          <a:bodyPr wrap="square">
            <a:noAutofit/>
          </a:bodyPr>
          <a:lstStyle/>
          <a:p>
            <a:endParaRPr lang="zh-CN" altLang="en-US"/>
          </a:p>
        </p:txBody>
      </p:sp>
      <p:sp>
        <p:nvSpPr>
          <p:cNvPr id="15" name="任意多边形: 形状 14"/>
          <p:cNvSpPr>
            <a:spLocks noGrp="1"/>
          </p:cNvSpPr>
          <p:nvPr>
            <p:ph type="pic" sz="quarter" idx="12"/>
          </p:nvPr>
        </p:nvSpPr>
        <p:spPr>
          <a:xfrm>
            <a:off x="1284515" y="3539672"/>
            <a:ext cx="4717143" cy="2467428"/>
          </a:xfrm>
          <a:custGeom>
            <a:avLst/>
            <a:gdLst>
              <a:gd name="connsiteX0" fmla="*/ 0 w 4717143"/>
              <a:gd name="connsiteY0" fmla="*/ 0 h 2467428"/>
              <a:gd name="connsiteX1" fmla="*/ 4717143 w 4717143"/>
              <a:gd name="connsiteY1" fmla="*/ 0 h 2467428"/>
              <a:gd name="connsiteX2" fmla="*/ 4717143 w 4717143"/>
              <a:gd name="connsiteY2" fmla="*/ 2467428 h 2467428"/>
              <a:gd name="connsiteX3" fmla="*/ 0 w 4717143"/>
              <a:gd name="connsiteY3" fmla="*/ 2467428 h 246742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717143" h="2467428">
                <a:moveTo>
                  <a:pt x="0" y="0"/>
                </a:moveTo>
                <a:lnTo>
                  <a:pt x="4717143" y="0"/>
                </a:lnTo>
                <a:lnTo>
                  <a:pt x="4717143" y="2467428"/>
                </a:lnTo>
                <a:lnTo>
                  <a:pt x="0" y="2467428"/>
                </a:lnTo>
                <a:close/>
              </a:path>
            </a:pathLst>
          </a:custGeom>
          <a:solidFill>
            <a:schemeClr val="accent3"/>
          </a:solidFill>
        </p:spPr>
        <p:txBody>
          <a:bodyPr wrap="square">
            <a:noAutofit/>
          </a:bodyPr>
          <a:lstStyle/>
          <a:p>
            <a:endParaRPr lang="zh-CN" altLang="en-US"/>
          </a:p>
        </p:txBody>
      </p:sp>
      <p:sp>
        <p:nvSpPr>
          <p:cNvPr id="16" name="任意多边形: 形状 15"/>
          <p:cNvSpPr>
            <a:spLocks noGrp="1"/>
          </p:cNvSpPr>
          <p:nvPr>
            <p:ph type="pic" sz="quarter" idx="13"/>
          </p:nvPr>
        </p:nvSpPr>
        <p:spPr>
          <a:xfrm>
            <a:off x="6190343" y="3539672"/>
            <a:ext cx="4717143" cy="2467428"/>
          </a:xfrm>
          <a:custGeom>
            <a:avLst/>
            <a:gdLst>
              <a:gd name="connsiteX0" fmla="*/ 0 w 4717143"/>
              <a:gd name="connsiteY0" fmla="*/ 0 h 2467428"/>
              <a:gd name="connsiteX1" fmla="*/ 4717143 w 4717143"/>
              <a:gd name="connsiteY1" fmla="*/ 0 h 2467428"/>
              <a:gd name="connsiteX2" fmla="*/ 4717143 w 4717143"/>
              <a:gd name="connsiteY2" fmla="*/ 2467428 h 2467428"/>
              <a:gd name="connsiteX3" fmla="*/ 0 w 4717143"/>
              <a:gd name="connsiteY3" fmla="*/ 2467428 h 246742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717143" h="2467428">
                <a:moveTo>
                  <a:pt x="0" y="0"/>
                </a:moveTo>
                <a:lnTo>
                  <a:pt x="4717143" y="0"/>
                </a:lnTo>
                <a:lnTo>
                  <a:pt x="4717143" y="2467428"/>
                </a:lnTo>
                <a:lnTo>
                  <a:pt x="0" y="2467428"/>
                </a:lnTo>
                <a:close/>
              </a:path>
            </a:pathLst>
          </a:custGeom>
          <a:solidFill>
            <a:schemeClr val="accent3"/>
          </a:solidFill>
        </p:spPr>
        <p:txBody>
          <a:bodyPr wrap="square">
            <a:noAutofit/>
          </a:bodyPr>
          <a:lstStyle/>
          <a:p>
            <a:endParaRPr lang="zh-CN" alt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9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3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1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animBg="1"/>
      <p:bldP spid="13" grpId="0" animBg="1"/>
      <p:bldP spid="15" grpId="0" animBg="1"/>
      <p:bldP spid="16" grpId="0" animBg="1"/>
    </p:bld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任意多边形: 形状 11"/>
          <p:cNvSpPr>
            <a:spLocks noGrp="1"/>
          </p:cNvSpPr>
          <p:nvPr>
            <p:ph type="pic" sz="quarter" idx="10"/>
          </p:nvPr>
        </p:nvSpPr>
        <p:spPr>
          <a:xfrm>
            <a:off x="1023257" y="667655"/>
            <a:ext cx="2307772" cy="3585031"/>
          </a:xfrm>
          <a:custGeom>
            <a:avLst/>
            <a:gdLst>
              <a:gd name="connsiteX0" fmla="*/ 0 w 2307772"/>
              <a:gd name="connsiteY0" fmla="*/ 0 h 3585031"/>
              <a:gd name="connsiteX1" fmla="*/ 2307772 w 2307772"/>
              <a:gd name="connsiteY1" fmla="*/ 0 h 3585031"/>
              <a:gd name="connsiteX2" fmla="*/ 2307772 w 2307772"/>
              <a:gd name="connsiteY2" fmla="*/ 3585031 h 3585031"/>
              <a:gd name="connsiteX3" fmla="*/ 0 w 2307772"/>
              <a:gd name="connsiteY3" fmla="*/ 3585031 h 358503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307772" h="3585031">
                <a:moveTo>
                  <a:pt x="0" y="0"/>
                </a:moveTo>
                <a:lnTo>
                  <a:pt x="2307772" y="0"/>
                </a:lnTo>
                <a:lnTo>
                  <a:pt x="2307772" y="3585031"/>
                </a:lnTo>
                <a:lnTo>
                  <a:pt x="0" y="3585031"/>
                </a:lnTo>
                <a:close/>
              </a:path>
            </a:pathLst>
          </a:custGeom>
          <a:solidFill>
            <a:schemeClr val="accent3"/>
          </a:solidFill>
        </p:spPr>
        <p:txBody>
          <a:bodyPr wrap="square">
            <a:noAutofit/>
          </a:bodyPr>
          <a:lstStyle/>
          <a:p>
            <a:endParaRPr lang="zh-CN" altLang="en-US"/>
          </a:p>
        </p:txBody>
      </p:sp>
      <p:sp>
        <p:nvSpPr>
          <p:cNvPr id="13" name="任意多边形: 形状 12"/>
          <p:cNvSpPr>
            <a:spLocks noGrp="1"/>
          </p:cNvSpPr>
          <p:nvPr>
            <p:ph type="pic" sz="quarter" idx="11"/>
          </p:nvPr>
        </p:nvSpPr>
        <p:spPr>
          <a:xfrm>
            <a:off x="3505202" y="667655"/>
            <a:ext cx="7663541" cy="1843315"/>
          </a:xfrm>
          <a:custGeom>
            <a:avLst/>
            <a:gdLst>
              <a:gd name="connsiteX0" fmla="*/ 0 w 7663541"/>
              <a:gd name="connsiteY0" fmla="*/ 0 h 1843315"/>
              <a:gd name="connsiteX1" fmla="*/ 7663541 w 7663541"/>
              <a:gd name="connsiteY1" fmla="*/ 0 h 1843315"/>
              <a:gd name="connsiteX2" fmla="*/ 7663541 w 7663541"/>
              <a:gd name="connsiteY2" fmla="*/ 1843315 h 1843315"/>
              <a:gd name="connsiteX3" fmla="*/ 0 w 7663541"/>
              <a:gd name="connsiteY3" fmla="*/ 1843315 h 184331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7663541" h="1843315">
                <a:moveTo>
                  <a:pt x="0" y="0"/>
                </a:moveTo>
                <a:lnTo>
                  <a:pt x="7663541" y="0"/>
                </a:lnTo>
                <a:lnTo>
                  <a:pt x="7663541" y="1843315"/>
                </a:lnTo>
                <a:lnTo>
                  <a:pt x="0" y="1843315"/>
                </a:lnTo>
                <a:close/>
              </a:path>
            </a:pathLst>
          </a:custGeom>
          <a:solidFill>
            <a:schemeClr val="accent3"/>
          </a:solidFill>
        </p:spPr>
        <p:txBody>
          <a:bodyPr wrap="square">
            <a:noAutofit/>
          </a:bodyPr>
          <a:lstStyle/>
          <a:p>
            <a:endParaRPr lang="zh-CN" altLang="en-US"/>
          </a:p>
        </p:txBody>
      </p:sp>
      <p:sp>
        <p:nvSpPr>
          <p:cNvPr id="15" name="任意多边形: 形状 14"/>
          <p:cNvSpPr>
            <a:spLocks noGrp="1"/>
          </p:cNvSpPr>
          <p:nvPr>
            <p:ph type="pic" sz="quarter" idx="12"/>
          </p:nvPr>
        </p:nvSpPr>
        <p:spPr>
          <a:xfrm>
            <a:off x="3505201" y="2659740"/>
            <a:ext cx="5181599" cy="2536373"/>
          </a:xfrm>
          <a:custGeom>
            <a:avLst/>
            <a:gdLst>
              <a:gd name="connsiteX0" fmla="*/ 0 w 5181599"/>
              <a:gd name="connsiteY0" fmla="*/ 0 h 2536373"/>
              <a:gd name="connsiteX1" fmla="*/ 5181599 w 5181599"/>
              <a:gd name="connsiteY1" fmla="*/ 0 h 2536373"/>
              <a:gd name="connsiteX2" fmla="*/ 5181599 w 5181599"/>
              <a:gd name="connsiteY2" fmla="*/ 2536373 h 2536373"/>
              <a:gd name="connsiteX3" fmla="*/ 0 w 5181599"/>
              <a:gd name="connsiteY3" fmla="*/ 2536373 h 25363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181599" h="2536373">
                <a:moveTo>
                  <a:pt x="0" y="0"/>
                </a:moveTo>
                <a:lnTo>
                  <a:pt x="5181599" y="0"/>
                </a:lnTo>
                <a:lnTo>
                  <a:pt x="5181599" y="2536373"/>
                </a:lnTo>
                <a:lnTo>
                  <a:pt x="0" y="2536373"/>
                </a:lnTo>
                <a:close/>
              </a:path>
            </a:pathLst>
          </a:custGeom>
          <a:solidFill>
            <a:schemeClr val="accent3"/>
          </a:solidFill>
        </p:spPr>
        <p:txBody>
          <a:bodyPr wrap="square">
            <a:noAutofit/>
          </a:bodyPr>
          <a:lstStyle/>
          <a:p>
            <a:endParaRPr lang="zh-CN" altLang="en-US"/>
          </a:p>
        </p:txBody>
      </p:sp>
      <p:sp>
        <p:nvSpPr>
          <p:cNvPr id="14" name="任意多边形: 形状 13"/>
          <p:cNvSpPr>
            <a:spLocks noGrp="1"/>
          </p:cNvSpPr>
          <p:nvPr>
            <p:ph type="pic" sz="quarter" idx="13"/>
          </p:nvPr>
        </p:nvSpPr>
        <p:spPr>
          <a:xfrm>
            <a:off x="8860970" y="2659740"/>
            <a:ext cx="2307772" cy="3262087"/>
          </a:xfrm>
          <a:custGeom>
            <a:avLst/>
            <a:gdLst>
              <a:gd name="connsiteX0" fmla="*/ 0 w 2307772"/>
              <a:gd name="connsiteY0" fmla="*/ 0 h 3262087"/>
              <a:gd name="connsiteX1" fmla="*/ 2307772 w 2307772"/>
              <a:gd name="connsiteY1" fmla="*/ 0 h 3262087"/>
              <a:gd name="connsiteX2" fmla="*/ 2307772 w 2307772"/>
              <a:gd name="connsiteY2" fmla="*/ 3262087 h 3262087"/>
              <a:gd name="connsiteX3" fmla="*/ 0 w 2307772"/>
              <a:gd name="connsiteY3" fmla="*/ 3262087 h 326208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307772" h="3262087">
                <a:moveTo>
                  <a:pt x="0" y="0"/>
                </a:moveTo>
                <a:lnTo>
                  <a:pt x="2307772" y="0"/>
                </a:lnTo>
                <a:lnTo>
                  <a:pt x="2307772" y="3262087"/>
                </a:lnTo>
                <a:lnTo>
                  <a:pt x="0" y="3262087"/>
                </a:lnTo>
                <a:close/>
              </a:path>
            </a:pathLst>
          </a:custGeom>
          <a:solidFill>
            <a:schemeClr val="accent3"/>
          </a:solidFill>
        </p:spPr>
        <p:txBody>
          <a:bodyPr wrap="square">
            <a:noAutofit/>
          </a:bodyPr>
          <a:lstStyle/>
          <a:p>
            <a:endParaRPr lang="zh-CN" alt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500"/>
                            </p:stCondLst>
                            <p:childTnLst>
                              <p:par>
                                <p:cTn id="15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2000"/>
                            </p:stCondLst>
                            <p:childTnLst>
                              <p:par>
                                <p:cTn id="19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  <p:bldP spid="13" grpId="0" animBg="1"/>
      <p:bldP spid="15" grpId="0" animBg="1"/>
      <p:bldP spid="14" grpId="0" animBg="1"/>
    </p:bld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任意多边形: 形状 10"/>
          <p:cNvSpPr>
            <a:spLocks noGrp="1"/>
          </p:cNvSpPr>
          <p:nvPr>
            <p:ph type="pic" sz="quarter" idx="10"/>
          </p:nvPr>
        </p:nvSpPr>
        <p:spPr>
          <a:xfrm>
            <a:off x="1182914" y="874486"/>
            <a:ext cx="3686629" cy="5109029"/>
          </a:xfrm>
          <a:custGeom>
            <a:avLst/>
            <a:gdLst>
              <a:gd name="connsiteX0" fmla="*/ 0 w 3686629"/>
              <a:gd name="connsiteY0" fmla="*/ 0 h 5109029"/>
              <a:gd name="connsiteX1" fmla="*/ 3686629 w 3686629"/>
              <a:gd name="connsiteY1" fmla="*/ 0 h 5109029"/>
              <a:gd name="connsiteX2" fmla="*/ 3686629 w 3686629"/>
              <a:gd name="connsiteY2" fmla="*/ 5109029 h 5109029"/>
              <a:gd name="connsiteX3" fmla="*/ 0 w 3686629"/>
              <a:gd name="connsiteY3" fmla="*/ 5109029 h 51090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686629" h="5109029">
                <a:moveTo>
                  <a:pt x="0" y="0"/>
                </a:moveTo>
                <a:lnTo>
                  <a:pt x="3686629" y="0"/>
                </a:lnTo>
                <a:lnTo>
                  <a:pt x="3686629" y="5109029"/>
                </a:lnTo>
                <a:lnTo>
                  <a:pt x="0" y="5109029"/>
                </a:lnTo>
                <a:close/>
              </a:path>
            </a:pathLst>
          </a:custGeom>
          <a:solidFill>
            <a:schemeClr val="accent3"/>
          </a:solidFill>
        </p:spPr>
        <p:txBody>
          <a:bodyPr wrap="square">
            <a:noAutofit/>
          </a:bodyPr>
          <a:lstStyle/>
          <a:p>
            <a:endParaRPr lang="zh-CN" altLang="en-US"/>
          </a:p>
        </p:txBody>
      </p:sp>
      <p:sp>
        <p:nvSpPr>
          <p:cNvPr id="12" name="任意多边形: 形状 11"/>
          <p:cNvSpPr>
            <a:spLocks noGrp="1"/>
          </p:cNvSpPr>
          <p:nvPr>
            <p:ph type="pic" sz="quarter" idx="11"/>
          </p:nvPr>
        </p:nvSpPr>
        <p:spPr>
          <a:xfrm>
            <a:off x="5087257" y="874486"/>
            <a:ext cx="5921828" cy="2692259"/>
          </a:xfrm>
          <a:custGeom>
            <a:avLst/>
            <a:gdLst>
              <a:gd name="connsiteX0" fmla="*/ 0 w 5921828"/>
              <a:gd name="connsiteY0" fmla="*/ 0 h 2692259"/>
              <a:gd name="connsiteX1" fmla="*/ 5921828 w 5921828"/>
              <a:gd name="connsiteY1" fmla="*/ 0 h 2692259"/>
              <a:gd name="connsiteX2" fmla="*/ 5921828 w 5921828"/>
              <a:gd name="connsiteY2" fmla="*/ 2692259 h 2692259"/>
              <a:gd name="connsiteX3" fmla="*/ 0 w 5921828"/>
              <a:gd name="connsiteY3" fmla="*/ 2692259 h 269225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921828" h="2692259">
                <a:moveTo>
                  <a:pt x="0" y="0"/>
                </a:moveTo>
                <a:lnTo>
                  <a:pt x="5921828" y="0"/>
                </a:lnTo>
                <a:lnTo>
                  <a:pt x="5921828" y="2692259"/>
                </a:lnTo>
                <a:lnTo>
                  <a:pt x="0" y="2692259"/>
                </a:lnTo>
                <a:close/>
              </a:path>
            </a:pathLst>
          </a:custGeom>
          <a:solidFill>
            <a:schemeClr val="accent3"/>
          </a:solidFill>
        </p:spPr>
        <p:txBody>
          <a:bodyPr wrap="square">
            <a:noAutofit/>
          </a:bodyPr>
          <a:lstStyle/>
          <a:p>
            <a:endParaRPr lang="zh-CN" altLang="en-US"/>
          </a:p>
        </p:txBody>
      </p:sp>
      <p:sp>
        <p:nvSpPr>
          <p:cNvPr id="13" name="任意多边形: 形状 12"/>
          <p:cNvSpPr>
            <a:spLocks noGrp="1"/>
          </p:cNvSpPr>
          <p:nvPr>
            <p:ph type="pic" sz="quarter" idx="12"/>
          </p:nvPr>
        </p:nvSpPr>
        <p:spPr>
          <a:xfrm>
            <a:off x="5087258" y="3762922"/>
            <a:ext cx="2988615" cy="2220592"/>
          </a:xfrm>
          <a:custGeom>
            <a:avLst/>
            <a:gdLst>
              <a:gd name="connsiteX0" fmla="*/ 0 w 2988615"/>
              <a:gd name="connsiteY0" fmla="*/ 0 h 2220592"/>
              <a:gd name="connsiteX1" fmla="*/ 2988615 w 2988615"/>
              <a:gd name="connsiteY1" fmla="*/ 0 h 2220592"/>
              <a:gd name="connsiteX2" fmla="*/ 2988615 w 2988615"/>
              <a:gd name="connsiteY2" fmla="*/ 2220592 h 2220592"/>
              <a:gd name="connsiteX3" fmla="*/ 0 w 2988615"/>
              <a:gd name="connsiteY3" fmla="*/ 2220592 h 222059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988615" h="2220592">
                <a:moveTo>
                  <a:pt x="0" y="0"/>
                </a:moveTo>
                <a:lnTo>
                  <a:pt x="2988615" y="0"/>
                </a:lnTo>
                <a:lnTo>
                  <a:pt x="2988615" y="2220592"/>
                </a:lnTo>
                <a:lnTo>
                  <a:pt x="0" y="2220592"/>
                </a:lnTo>
                <a:close/>
              </a:path>
            </a:pathLst>
          </a:custGeom>
          <a:solidFill>
            <a:schemeClr val="accent3"/>
          </a:solidFill>
        </p:spPr>
        <p:txBody>
          <a:bodyPr wrap="square">
            <a:noAutofit/>
          </a:bodyPr>
          <a:lstStyle/>
          <a:p>
            <a:endParaRPr lang="zh-CN" alt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12" grpId="0" animBg="1"/>
      <p:bldP spid="13" grpId="0" animBg="1"/>
    </p:bld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任意多边形: 形状 7"/>
          <p:cNvSpPr>
            <a:spLocks noGrp="1"/>
          </p:cNvSpPr>
          <p:nvPr>
            <p:ph type="pic" sz="quarter" idx="11"/>
          </p:nvPr>
        </p:nvSpPr>
        <p:spPr>
          <a:xfrm>
            <a:off x="580570" y="1701800"/>
            <a:ext cx="11030860" cy="2931886"/>
          </a:xfrm>
          <a:custGeom>
            <a:avLst/>
            <a:gdLst>
              <a:gd name="connsiteX0" fmla="*/ 0 w 11030860"/>
              <a:gd name="connsiteY0" fmla="*/ 0 h 2931886"/>
              <a:gd name="connsiteX1" fmla="*/ 11030860 w 11030860"/>
              <a:gd name="connsiteY1" fmla="*/ 0 h 2931886"/>
              <a:gd name="connsiteX2" fmla="*/ 11030860 w 11030860"/>
              <a:gd name="connsiteY2" fmla="*/ 2931886 h 2931886"/>
              <a:gd name="connsiteX3" fmla="*/ 0 w 11030860"/>
              <a:gd name="connsiteY3" fmla="*/ 2931886 h 293188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1030860" h="2931886">
                <a:moveTo>
                  <a:pt x="0" y="0"/>
                </a:moveTo>
                <a:lnTo>
                  <a:pt x="11030860" y="0"/>
                </a:lnTo>
                <a:lnTo>
                  <a:pt x="11030860" y="2931886"/>
                </a:lnTo>
                <a:lnTo>
                  <a:pt x="0" y="2931886"/>
                </a:lnTo>
                <a:close/>
              </a:path>
            </a:pathLst>
          </a:custGeom>
          <a:solidFill>
            <a:schemeClr val="accent3"/>
          </a:solidFill>
        </p:spPr>
        <p:txBody>
          <a:bodyPr wrap="square">
            <a:noAutofit/>
          </a:bodyPr>
          <a:lstStyle>
            <a:lvl1pPr>
              <a:defRPr lang="zh-CN" altLang="en-US"/>
            </a:lvl1pPr>
          </a:lstStyle>
          <a:p>
            <a:pPr lvl="0"/>
            <a:endParaRPr lang="zh-CN" altLang="en-US"/>
          </a:p>
        </p:txBody>
      </p:sp>
      <p:sp>
        <p:nvSpPr>
          <p:cNvPr id="7" name="任意多边形: 形状 6"/>
          <p:cNvSpPr>
            <a:spLocks noGrp="1"/>
          </p:cNvSpPr>
          <p:nvPr>
            <p:ph type="pic" sz="quarter" idx="10"/>
          </p:nvPr>
        </p:nvSpPr>
        <p:spPr>
          <a:xfrm>
            <a:off x="4078514" y="1150257"/>
            <a:ext cx="4034972" cy="4034972"/>
          </a:xfrm>
          <a:custGeom>
            <a:avLst/>
            <a:gdLst>
              <a:gd name="connsiteX0" fmla="*/ 2017486 w 4034972"/>
              <a:gd name="connsiteY0" fmla="*/ 0 h 4034972"/>
              <a:gd name="connsiteX1" fmla="*/ 4034972 w 4034972"/>
              <a:gd name="connsiteY1" fmla="*/ 2017486 h 4034972"/>
              <a:gd name="connsiteX2" fmla="*/ 2017486 w 4034972"/>
              <a:gd name="connsiteY2" fmla="*/ 4034972 h 4034972"/>
              <a:gd name="connsiteX3" fmla="*/ 0 w 4034972"/>
              <a:gd name="connsiteY3" fmla="*/ 2017486 h 4034972"/>
              <a:gd name="connsiteX4" fmla="*/ 2017486 w 4034972"/>
              <a:gd name="connsiteY4" fmla="*/ 0 h 403497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034972" h="4034972">
                <a:moveTo>
                  <a:pt x="2017486" y="0"/>
                </a:moveTo>
                <a:cubicBezTo>
                  <a:pt x="3131713" y="0"/>
                  <a:pt x="4034972" y="903259"/>
                  <a:pt x="4034972" y="2017486"/>
                </a:cubicBezTo>
                <a:cubicBezTo>
                  <a:pt x="4034972" y="3131713"/>
                  <a:pt x="3131713" y="4034972"/>
                  <a:pt x="2017486" y="4034972"/>
                </a:cubicBezTo>
                <a:cubicBezTo>
                  <a:pt x="903259" y="4034972"/>
                  <a:pt x="0" y="3131713"/>
                  <a:pt x="0" y="2017486"/>
                </a:cubicBezTo>
                <a:cubicBezTo>
                  <a:pt x="0" y="903259"/>
                  <a:pt x="903259" y="0"/>
                  <a:pt x="2017486" y="0"/>
                </a:cubicBezTo>
                <a:close/>
              </a:path>
            </a:pathLst>
          </a:custGeom>
          <a:solidFill>
            <a:schemeClr val="accent3"/>
          </a:solidFill>
          <a:ln w="76200">
            <a:solidFill>
              <a:schemeClr val="accent3"/>
            </a:solidFill>
          </a:ln>
        </p:spPr>
        <p:txBody>
          <a:bodyPr wrap="square">
            <a:noAutofit/>
          </a:bodyPr>
          <a:lstStyle>
            <a:lvl1pPr>
              <a:defRPr lang="zh-CN" altLang="en-US"/>
            </a:lvl1pPr>
          </a:lstStyle>
          <a:p>
            <a:pPr lvl="0"/>
            <a:endParaRPr lang="zh-CN" alt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1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1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7" grpId="0" animBg="1"/>
    </p:bld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任意多边形: 形状 7"/>
          <p:cNvSpPr>
            <a:spLocks noGrp="1"/>
          </p:cNvSpPr>
          <p:nvPr>
            <p:ph type="pic" sz="quarter" idx="10"/>
          </p:nvPr>
        </p:nvSpPr>
        <p:spPr>
          <a:xfrm>
            <a:off x="1153885" y="1295400"/>
            <a:ext cx="4862288" cy="2844800"/>
          </a:xfrm>
          <a:custGeom>
            <a:avLst/>
            <a:gdLst>
              <a:gd name="connsiteX0" fmla="*/ 0 w 4862288"/>
              <a:gd name="connsiteY0" fmla="*/ 0 h 2844800"/>
              <a:gd name="connsiteX1" fmla="*/ 4862288 w 4862288"/>
              <a:gd name="connsiteY1" fmla="*/ 0 h 2844800"/>
              <a:gd name="connsiteX2" fmla="*/ 4862288 w 4862288"/>
              <a:gd name="connsiteY2" fmla="*/ 2844800 h 2844800"/>
              <a:gd name="connsiteX3" fmla="*/ 0 w 4862288"/>
              <a:gd name="connsiteY3" fmla="*/ 2844800 h 2844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862288" h="2844800">
                <a:moveTo>
                  <a:pt x="0" y="0"/>
                </a:moveTo>
                <a:lnTo>
                  <a:pt x="4862288" y="0"/>
                </a:lnTo>
                <a:lnTo>
                  <a:pt x="4862288" y="2844800"/>
                </a:lnTo>
                <a:lnTo>
                  <a:pt x="0" y="2844800"/>
                </a:lnTo>
                <a:close/>
              </a:path>
            </a:pathLst>
          </a:custGeom>
          <a:solidFill>
            <a:schemeClr val="accent3"/>
          </a:solidFill>
        </p:spPr>
        <p:txBody>
          <a:bodyPr wrap="square">
            <a:noAutofit/>
          </a:bodyPr>
          <a:lstStyle/>
          <a:p>
            <a:endParaRPr lang="zh-CN" altLang="en-US"/>
          </a:p>
        </p:txBody>
      </p:sp>
      <p:sp>
        <p:nvSpPr>
          <p:cNvPr id="9" name="任意多边形: 形状 8"/>
          <p:cNvSpPr>
            <a:spLocks noGrp="1"/>
          </p:cNvSpPr>
          <p:nvPr>
            <p:ph type="pic" sz="quarter" idx="11"/>
          </p:nvPr>
        </p:nvSpPr>
        <p:spPr>
          <a:xfrm>
            <a:off x="6175827" y="2717800"/>
            <a:ext cx="4862288" cy="2844800"/>
          </a:xfrm>
          <a:custGeom>
            <a:avLst/>
            <a:gdLst>
              <a:gd name="connsiteX0" fmla="*/ 0 w 4862288"/>
              <a:gd name="connsiteY0" fmla="*/ 0 h 2844800"/>
              <a:gd name="connsiteX1" fmla="*/ 4862288 w 4862288"/>
              <a:gd name="connsiteY1" fmla="*/ 0 h 2844800"/>
              <a:gd name="connsiteX2" fmla="*/ 4862288 w 4862288"/>
              <a:gd name="connsiteY2" fmla="*/ 2844800 h 2844800"/>
              <a:gd name="connsiteX3" fmla="*/ 0 w 4862288"/>
              <a:gd name="connsiteY3" fmla="*/ 2844800 h 2844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862288" h="2844800">
                <a:moveTo>
                  <a:pt x="0" y="0"/>
                </a:moveTo>
                <a:lnTo>
                  <a:pt x="4862288" y="0"/>
                </a:lnTo>
                <a:lnTo>
                  <a:pt x="4862288" y="2844800"/>
                </a:lnTo>
                <a:lnTo>
                  <a:pt x="0" y="2844800"/>
                </a:lnTo>
                <a:close/>
              </a:path>
            </a:pathLst>
          </a:custGeom>
          <a:solidFill>
            <a:schemeClr val="accent3"/>
          </a:solidFill>
        </p:spPr>
        <p:txBody>
          <a:bodyPr wrap="square">
            <a:noAutofit/>
          </a:bodyPr>
          <a:lstStyle/>
          <a:p>
            <a:endParaRPr lang="zh-CN" alt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9" grpId="0" animBg="1"/>
    </p:bldLst>
  </p:timing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任意多边形: 形状 15"/>
          <p:cNvSpPr>
            <a:spLocks noGrp="1"/>
          </p:cNvSpPr>
          <p:nvPr>
            <p:ph type="pic" sz="quarter" idx="10"/>
          </p:nvPr>
        </p:nvSpPr>
        <p:spPr>
          <a:xfrm>
            <a:off x="1146629" y="1185206"/>
            <a:ext cx="3204856" cy="2162882"/>
          </a:xfrm>
          <a:custGeom>
            <a:avLst/>
            <a:gdLst>
              <a:gd name="connsiteX0" fmla="*/ 0 w 3204856"/>
              <a:gd name="connsiteY0" fmla="*/ 0 h 2162882"/>
              <a:gd name="connsiteX1" fmla="*/ 3204856 w 3204856"/>
              <a:gd name="connsiteY1" fmla="*/ 0 h 2162882"/>
              <a:gd name="connsiteX2" fmla="*/ 3204856 w 3204856"/>
              <a:gd name="connsiteY2" fmla="*/ 2162882 h 2162882"/>
              <a:gd name="connsiteX3" fmla="*/ 0 w 3204856"/>
              <a:gd name="connsiteY3" fmla="*/ 2162882 h 216288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204856" h="2162882">
                <a:moveTo>
                  <a:pt x="0" y="0"/>
                </a:moveTo>
                <a:lnTo>
                  <a:pt x="3204856" y="0"/>
                </a:lnTo>
                <a:lnTo>
                  <a:pt x="3204856" y="2162882"/>
                </a:lnTo>
                <a:lnTo>
                  <a:pt x="0" y="2162882"/>
                </a:lnTo>
                <a:close/>
              </a:path>
            </a:pathLst>
          </a:custGeom>
          <a:solidFill>
            <a:schemeClr val="accent3"/>
          </a:solidFill>
        </p:spPr>
        <p:txBody>
          <a:bodyPr wrap="square">
            <a:noAutofit/>
          </a:bodyPr>
          <a:lstStyle/>
          <a:p>
            <a:endParaRPr lang="zh-CN" altLang="en-US"/>
          </a:p>
        </p:txBody>
      </p:sp>
      <p:sp>
        <p:nvSpPr>
          <p:cNvPr id="21" name="任意多边形: 形状 20"/>
          <p:cNvSpPr>
            <a:spLocks noGrp="1"/>
          </p:cNvSpPr>
          <p:nvPr>
            <p:ph type="pic" sz="quarter" idx="11"/>
          </p:nvPr>
        </p:nvSpPr>
        <p:spPr>
          <a:xfrm>
            <a:off x="7840515" y="3509912"/>
            <a:ext cx="3204856" cy="2162882"/>
          </a:xfrm>
          <a:custGeom>
            <a:avLst/>
            <a:gdLst>
              <a:gd name="connsiteX0" fmla="*/ 0 w 3204856"/>
              <a:gd name="connsiteY0" fmla="*/ 0 h 2162882"/>
              <a:gd name="connsiteX1" fmla="*/ 3204856 w 3204856"/>
              <a:gd name="connsiteY1" fmla="*/ 0 h 2162882"/>
              <a:gd name="connsiteX2" fmla="*/ 3204856 w 3204856"/>
              <a:gd name="connsiteY2" fmla="*/ 2162882 h 2162882"/>
              <a:gd name="connsiteX3" fmla="*/ 0 w 3204856"/>
              <a:gd name="connsiteY3" fmla="*/ 2162882 h 216288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204856" h="2162882">
                <a:moveTo>
                  <a:pt x="0" y="0"/>
                </a:moveTo>
                <a:lnTo>
                  <a:pt x="3204856" y="0"/>
                </a:lnTo>
                <a:lnTo>
                  <a:pt x="3204856" y="2162882"/>
                </a:lnTo>
                <a:lnTo>
                  <a:pt x="0" y="2162882"/>
                </a:lnTo>
                <a:close/>
              </a:path>
            </a:pathLst>
          </a:custGeom>
          <a:solidFill>
            <a:schemeClr val="accent3"/>
          </a:solidFill>
        </p:spPr>
        <p:txBody>
          <a:bodyPr wrap="square">
            <a:noAutofit/>
          </a:bodyPr>
          <a:lstStyle/>
          <a:p>
            <a:endParaRPr lang="zh-CN" altLang="en-US"/>
          </a:p>
        </p:txBody>
      </p:sp>
      <p:sp>
        <p:nvSpPr>
          <p:cNvPr id="20" name="任意多边形: 形状 19"/>
          <p:cNvSpPr>
            <a:spLocks noGrp="1"/>
          </p:cNvSpPr>
          <p:nvPr>
            <p:ph type="pic" sz="quarter" idx="12"/>
          </p:nvPr>
        </p:nvSpPr>
        <p:spPr>
          <a:xfrm>
            <a:off x="4493572" y="3509912"/>
            <a:ext cx="3204856" cy="2162882"/>
          </a:xfrm>
          <a:custGeom>
            <a:avLst/>
            <a:gdLst>
              <a:gd name="connsiteX0" fmla="*/ 0 w 3204856"/>
              <a:gd name="connsiteY0" fmla="*/ 0 h 2162882"/>
              <a:gd name="connsiteX1" fmla="*/ 3204856 w 3204856"/>
              <a:gd name="connsiteY1" fmla="*/ 0 h 2162882"/>
              <a:gd name="connsiteX2" fmla="*/ 3204856 w 3204856"/>
              <a:gd name="connsiteY2" fmla="*/ 2162882 h 2162882"/>
              <a:gd name="connsiteX3" fmla="*/ 0 w 3204856"/>
              <a:gd name="connsiteY3" fmla="*/ 2162882 h 216288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204856" h="2162882">
                <a:moveTo>
                  <a:pt x="0" y="0"/>
                </a:moveTo>
                <a:lnTo>
                  <a:pt x="3204856" y="0"/>
                </a:lnTo>
                <a:lnTo>
                  <a:pt x="3204856" y="2162882"/>
                </a:lnTo>
                <a:lnTo>
                  <a:pt x="0" y="2162882"/>
                </a:lnTo>
                <a:close/>
              </a:path>
            </a:pathLst>
          </a:custGeom>
          <a:solidFill>
            <a:schemeClr val="accent3"/>
          </a:solidFill>
        </p:spPr>
        <p:txBody>
          <a:bodyPr wrap="square">
            <a:noAutofit/>
          </a:bodyPr>
          <a:lstStyle/>
          <a:p>
            <a:endParaRPr lang="zh-CN" altLang="en-US"/>
          </a:p>
        </p:txBody>
      </p:sp>
      <p:sp>
        <p:nvSpPr>
          <p:cNvPr id="19" name="任意多边形: 形状 18"/>
          <p:cNvSpPr>
            <a:spLocks noGrp="1"/>
          </p:cNvSpPr>
          <p:nvPr>
            <p:ph type="pic" sz="quarter" idx="13"/>
          </p:nvPr>
        </p:nvSpPr>
        <p:spPr>
          <a:xfrm>
            <a:off x="1146629" y="3509912"/>
            <a:ext cx="3204856" cy="2162882"/>
          </a:xfrm>
          <a:custGeom>
            <a:avLst/>
            <a:gdLst>
              <a:gd name="connsiteX0" fmla="*/ 0 w 3204856"/>
              <a:gd name="connsiteY0" fmla="*/ 0 h 2162882"/>
              <a:gd name="connsiteX1" fmla="*/ 3204856 w 3204856"/>
              <a:gd name="connsiteY1" fmla="*/ 0 h 2162882"/>
              <a:gd name="connsiteX2" fmla="*/ 3204856 w 3204856"/>
              <a:gd name="connsiteY2" fmla="*/ 2162882 h 2162882"/>
              <a:gd name="connsiteX3" fmla="*/ 0 w 3204856"/>
              <a:gd name="connsiteY3" fmla="*/ 2162882 h 216288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204856" h="2162882">
                <a:moveTo>
                  <a:pt x="0" y="0"/>
                </a:moveTo>
                <a:lnTo>
                  <a:pt x="3204856" y="0"/>
                </a:lnTo>
                <a:lnTo>
                  <a:pt x="3204856" y="2162882"/>
                </a:lnTo>
                <a:lnTo>
                  <a:pt x="0" y="2162882"/>
                </a:lnTo>
                <a:close/>
              </a:path>
            </a:pathLst>
          </a:custGeom>
          <a:solidFill>
            <a:schemeClr val="accent3"/>
          </a:solidFill>
        </p:spPr>
        <p:txBody>
          <a:bodyPr wrap="square">
            <a:noAutofit/>
          </a:bodyPr>
          <a:lstStyle/>
          <a:p>
            <a:endParaRPr lang="zh-CN" altLang="en-US"/>
          </a:p>
        </p:txBody>
      </p:sp>
      <p:sp>
        <p:nvSpPr>
          <p:cNvPr id="18" name="任意多边形: 形状 17"/>
          <p:cNvSpPr>
            <a:spLocks noGrp="1"/>
          </p:cNvSpPr>
          <p:nvPr>
            <p:ph type="pic" sz="quarter" idx="14"/>
          </p:nvPr>
        </p:nvSpPr>
        <p:spPr>
          <a:xfrm>
            <a:off x="7840515" y="1185206"/>
            <a:ext cx="3204856" cy="2162882"/>
          </a:xfrm>
          <a:custGeom>
            <a:avLst/>
            <a:gdLst>
              <a:gd name="connsiteX0" fmla="*/ 0 w 3204856"/>
              <a:gd name="connsiteY0" fmla="*/ 0 h 2162882"/>
              <a:gd name="connsiteX1" fmla="*/ 3204856 w 3204856"/>
              <a:gd name="connsiteY1" fmla="*/ 0 h 2162882"/>
              <a:gd name="connsiteX2" fmla="*/ 3204856 w 3204856"/>
              <a:gd name="connsiteY2" fmla="*/ 2162882 h 2162882"/>
              <a:gd name="connsiteX3" fmla="*/ 0 w 3204856"/>
              <a:gd name="connsiteY3" fmla="*/ 2162882 h 216288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204856" h="2162882">
                <a:moveTo>
                  <a:pt x="0" y="0"/>
                </a:moveTo>
                <a:lnTo>
                  <a:pt x="3204856" y="0"/>
                </a:lnTo>
                <a:lnTo>
                  <a:pt x="3204856" y="2162882"/>
                </a:lnTo>
                <a:lnTo>
                  <a:pt x="0" y="2162882"/>
                </a:lnTo>
                <a:close/>
              </a:path>
            </a:pathLst>
          </a:custGeom>
          <a:solidFill>
            <a:schemeClr val="accent3"/>
          </a:solidFill>
        </p:spPr>
        <p:txBody>
          <a:bodyPr wrap="square">
            <a:noAutofit/>
          </a:bodyPr>
          <a:lstStyle/>
          <a:p>
            <a:endParaRPr lang="zh-CN" altLang="en-US"/>
          </a:p>
        </p:txBody>
      </p:sp>
      <p:sp>
        <p:nvSpPr>
          <p:cNvPr id="17" name="任意多边形: 形状 16"/>
          <p:cNvSpPr>
            <a:spLocks noGrp="1"/>
          </p:cNvSpPr>
          <p:nvPr>
            <p:ph type="pic" sz="quarter" idx="15"/>
          </p:nvPr>
        </p:nvSpPr>
        <p:spPr>
          <a:xfrm>
            <a:off x="4493572" y="1185206"/>
            <a:ext cx="3204856" cy="2162882"/>
          </a:xfrm>
          <a:custGeom>
            <a:avLst/>
            <a:gdLst>
              <a:gd name="connsiteX0" fmla="*/ 0 w 3204856"/>
              <a:gd name="connsiteY0" fmla="*/ 0 h 2162882"/>
              <a:gd name="connsiteX1" fmla="*/ 3204856 w 3204856"/>
              <a:gd name="connsiteY1" fmla="*/ 0 h 2162882"/>
              <a:gd name="connsiteX2" fmla="*/ 3204856 w 3204856"/>
              <a:gd name="connsiteY2" fmla="*/ 2162882 h 2162882"/>
              <a:gd name="connsiteX3" fmla="*/ 0 w 3204856"/>
              <a:gd name="connsiteY3" fmla="*/ 2162882 h 216288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204856" h="2162882">
                <a:moveTo>
                  <a:pt x="0" y="0"/>
                </a:moveTo>
                <a:lnTo>
                  <a:pt x="3204856" y="0"/>
                </a:lnTo>
                <a:lnTo>
                  <a:pt x="3204856" y="2162882"/>
                </a:lnTo>
                <a:lnTo>
                  <a:pt x="0" y="2162882"/>
                </a:lnTo>
                <a:close/>
              </a:path>
            </a:pathLst>
          </a:custGeom>
          <a:solidFill>
            <a:schemeClr val="accent3"/>
          </a:solidFill>
        </p:spPr>
        <p:txBody>
          <a:bodyPr wrap="square">
            <a:noAutofit/>
          </a:bodyPr>
          <a:lstStyle/>
          <a:p>
            <a:endParaRPr lang="zh-CN" alt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0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 animBg="1"/>
      <p:bldP spid="21" grpId="0" animBg="1"/>
      <p:bldP spid="20" grpId="0" animBg="1"/>
      <p:bldP spid="19" grpId="0" animBg="1"/>
      <p:bldP spid="18" grpId="0" animBg="1"/>
      <p:bldP spid="17" grpId="0" animBg="1"/>
    </p:bldLst>
  </p:timing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1_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任意多边形: 形状 4"/>
          <p:cNvSpPr>
            <a:spLocks noGrp="1"/>
          </p:cNvSpPr>
          <p:nvPr>
            <p:ph type="pic" sz="quarter" idx="11"/>
          </p:nvPr>
        </p:nvSpPr>
        <p:spPr>
          <a:xfrm>
            <a:off x="5326967" y="745062"/>
            <a:ext cx="6139014" cy="5367875"/>
          </a:xfrm>
          <a:custGeom>
            <a:avLst/>
            <a:gdLst>
              <a:gd name="connsiteX0" fmla="*/ 4235831 w 6139014"/>
              <a:gd name="connsiteY0" fmla="*/ 1912453 h 5367875"/>
              <a:gd name="connsiteX1" fmla="*/ 4290528 w 6139014"/>
              <a:gd name="connsiteY1" fmla="*/ 1928982 h 5367875"/>
              <a:gd name="connsiteX2" fmla="*/ 4838004 w 6139014"/>
              <a:gd name="connsiteY2" fmla="*/ 2222878 h 5367875"/>
              <a:gd name="connsiteX3" fmla="*/ 4896726 w 6139014"/>
              <a:gd name="connsiteY3" fmla="*/ 2417716 h 5367875"/>
              <a:gd name="connsiteX4" fmla="*/ 3353747 w 6139014"/>
              <a:gd name="connsiteY4" fmla="*/ 5292013 h 5367875"/>
              <a:gd name="connsiteX5" fmla="*/ 3158909 w 6139014"/>
              <a:gd name="connsiteY5" fmla="*/ 5350735 h 5367875"/>
              <a:gd name="connsiteX6" fmla="*/ 2611432 w 6139014"/>
              <a:gd name="connsiteY6" fmla="*/ 5056839 h 5367875"/>
              <a:gd name="connsiteX7" fmla="*/ 2552710 w 6139014"/>
              <a:gd name="connsiteY7" fmla="*/ 4862001 h 5367875"/>
              <a:gd name="connsiteX8" fmla="*/ 4095690 w 6139014"/>
              <a:gd name="connsiteY8" fmla="*/ 1987703 h 5367875"/>
              <a:gd name="connsiteX9" fmla="*/ 4235831 w 6139014"/>
              <a:gd name="connsiteY9" fmla="*/ 1912453 h 5367875"/>
              <a:gd name="connsiteX10" fmla="*/ 5460979 w 6139014"/>
              <a:gd name="connsiteY10" fmla="*/ 1800324 h 5367875"/>
              <a:gd name="connsiteX11" fmla="*/ 5515676 w 6139014"/>
              <a:gd name="connsiteY11" fmla="*/ 1816853 h 5367875"/>
              <a:gd name="connsiteX12" fmla="*/ 6063152 w 6139014"/>
              <a:gd name="connsiteY12" fmla="*/ 2110749 h 5367875"/>
              <a:gd name="connsiteX13" fmla="*/ 6121874 w 6139014"/>
              <a:gd name="connsiteY13" fmla="*/ 2305587 h 5367875"/>
              <a:gd name="connsiteX14" fmla="*/ 4578895 w 6139014"/>
              <a:gd name="connsiteY14" fmla="*/ 5179884 h 5367875"/>
              <a:gd name="connsiteX15" fmla="*/ 4384057 w 6139014"/>
              <a:gd name="connsiteY15" fmla="*/ 5238606 h 5367875"/>
              <a:gd name="connsiteX16" fmla="*/ 3836580 w 6139014"/>
              <a:gd name="connsiteY16" fmla="*/ 4944710 h 5367875"/>
              <a:gd name="connsiteX17" fmla="*/ 3777858 w 6139014"/>
              <a:gd name="connsiteY17" fmla="*/ 4749872 h 5367875"/>
              <a:gd name="connsiteX18" fmla="*/ 5320838 w 6139014"/>
              <a:gd name="connsiteY18" fmla="*/ 1875574 h 5367875"/>
              <a:gd name="connsiteX19" fmla="*/ 5460979 w 6139014"/>
              <a:gd name="connsiteY19" fmla="*/ 1800324 h 5367875"/>
              <a:gd name="connsiteX20" fmla="*/ 3652288 w 6139014"/>
              <a:gd name="connsiteY20" fmla="*/ 829384 h 5367875"/>
              <a:gd name="connsiteX21" fmla="*/ 3706985 w 6139014"/>
              <a:gd name="connsiteY21" fmla="*/ 845913 h 5367875"/>
              <a:gd name="connsiteX22" fmla="*/ 4254462 w 6139014"/>
              <a:gd name="connsiteY22" fmla="*/ 1139809 h 5367875"/>
              <a:gd name="connsiteX23" fmla="*/ 4313184 w 6139014"/>
              <a:gd name="connsiteY23" fmla="*/ 1334647 h 5367875"/>
              <a:gd name="connsiteX24" fmla="*/ 2770205 w 6139014"/>
              <a:gd name="connsiteY24" fmla="*/ 4208944 h 5367875"/>
              <a:gd name="connsiteX25" fmla="*/ 2575366 w 6139014"/>
              <a:gd name="connsiteY25" fmla="*/ 4267667 h 5367875"/>
              <a:gd name="connsiteX26" fmla="*/ 2027890 w 6139014"/>
              <a:gd name="connsiteY26" fmla="*/ 3973771 h 5367875"/>
              <a:gd name="connsiteX27" fmla="*/ 1969168 w 6139014"/>
              <a:gd name="connsiteY27" fmla="*/ 3778932 h 5367875"/>
              <a:gd name="connsiteX28" fmla="*/ 3512147 w 6139014"/>
              <a:gd name="connsiteY28" fmla="*/ 904635 h 5367875"/>
              <a:gd name="connsiteX29" fmla="*/ 3652288 w 6139014"/>
              <a:gd name="connsiteY29" fmla="*/ 829384 h 5367875"/>
              <a:gd name="connsiteX30" fmla="*/ 1700262 w 6139014"/>
              <a:gd name="connsiteY30" fmla="*/ 125456 h 5367875"/>
              <a:gd name="connsiteX31" fmla="*/ 1754958 w 6139014"/>
              <a:gd name="connsiteY31" fmla="*/ 141985 h 5367875"/>
              <a:gd name="connsiteX32" fmla="*/ 2302436 w 6139014"/>
              <a:gd name="connsiteY32" fmla="*/ 435881 h 5367875"/>
              <a:gd name="connsiteX33" fmla="*/ 2361158 w 6139014"/>
              <a:gd name="connsiteY33" fmla="*/ 630719 h 5367875"/>
              <a:gd name="connsiteX34" fmla="*/ 818178 w 6139014"/>
              <a:gd name="connsiteY34" fmla="*/ 3505016 h 5367875"/>
              <a:gd name="connsiteX35" fmla="*/ 623340 w 6139014"/>
              <a:gd name="connsiteY35" fmla="*/ 3563739 h 5367875"/>
              <a:gd name="connsiteX36" fmla="*/ 75863 w 6139014"/>
              <a:gd name="connsiteY36" fmla="*/ 3269842 h 5367875"/>
              <a:gd name="connsiteX37" fmla="*/ 17141 w 6139014"/>
              <a:gd name="connsiteY37" fmla="*/ 3075004 h 5367875"/>
              <a:gd name="connsiteX38" fmla="*/ 1560120 w 6139014"/>
              <a:gd name="connsiteY38" fmla="*/ 200706 h 5367875"/>
              <a:gd name="connsiteX39" fmla="*/ 1700262 w 6139014"/>
              <a:gd name="connsiteY39" fmla="*/ 125456 h 5367875"/>
              <a:gd name="connsiteX40" fmla="*/ 2932235 w 6139014"/>
              <a:gd name="connsiteY40" fmla="*/ 613 h 5367875"/>
              <a:gd name="connsiteX41" fmla="*/ 2986932 w 6139014"/>
              <a:gd name="connsiteY41" fmla="*/ 17141 h 5367875"/>
              <a:gd name="connsiteX42" fmla="*/ 3534409 w 6139014"/>
              <a:gd name="connsiteY42" fmla="*/ 311038 h 5367875"/>
              <a:gd name="connsiteX43" fmla="*/ 3593131 w 6139014"/>
              <a:gd name="connsiteY43" fmla="*/ 505876 h 5367875"/>
              <a:gd name="connsiteX44" fmla="*/ 2050151 w 6139014"/>
              <a:gd name="connsiteY44" fmla="*/ 3380174 h 5367875"/>
              <a:gd name="connsiteX45" fmla="*/ 1855313 w 6139014"/>
              <a:gd name="connsiteY45" fmla="*/ 3438896 h 5367875"/>
              <a:gd name="connsiteX46" fmla="*/ 1307836 w 6139014"/>
              <a:gd name="connsiteY46" fmla="*/ 3144999 h 5367875"/>
              <a:gd name="connsiteX47" fmla="*/ 1249114 w 6139014"/>
              <a:gd name="connsiteY47" fmla="*/ 2950161 h 5367875"/>
              <a:gd name="connsiteX48" fmla="*/ 2792094 w 6139014"/>
              <a:gd name="connsiteY48" fmla="*/ 75863 h 5367875"/>
              <a:gd name="connsiteX49" fmla="*/ 2932235 w 6139014"/>
              <a:gd name="connsiteY49" fmla="*/ 613 h 53678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</a:cxnLst>
            <a:rect l="l" t="t" r="r" b="b"/>
            <a:pathLst>
              <a:path w="6139014" h="5367875">
                <a:moveTo>
                  <a:pt x="4235831" y="1912453"/>
                </a:moveTo>
                <a:cubicBezTo>
                  <a:pt x="4254443" y="1914180"/>
                  <a:pt x="4273023" y="1919585"/>
                  <a:pt x="4290528" y="1928982"/>
                </a:cubicBezTo>
                <a:lnTo>
                  <a:pt x="4838004" y="2222878"/>
                </a:lnTo>
                <a:cubicBezTo>
                  <a:pt x="4908023" y="2260465"/>
                  <a:pt x="4934314" y="2347697"/>
                  <a:pt x="4896726" y="2417716"/>
                </a:cubicBezTo>
                <a:lnTo>
                  <a:pt x="3353747" y="5292013"/>
                </a:lnTo>
                <a:cubicBezTo>
                  <a:pt x="3316159" y="5362032"/>
                  <a:pt x="3228927" y="5388322"/>
                  <a:pt x="3158909" y="5350735"/>
                </a:cubicBezTo>
                <a:lnTo>
                  <a:pt x="2611432" y="5056839"/>
                </a:lnTo>
                <a:cubicBezTo>
                  <a:pt x="2541414" y="5019251"/>
                  <a:pt x="2515123" y="4932020"/>
                  <a:pt x="2552710" y="4862001"/>
                </a:cubicBezTo>
                <a:lnTo>
                  <a:pt x="4095690" y="1987703"/>
                </a:lnTo>
                <a:cubicBezTo>
                  <a:pt x="4123880" y="1935189"/>
                  <a:pt x="4179996" y="1907272"/>
                  <a:pt x="4235831" y="1912453"/>
                </a:cubicBezTo>
                <a:close/>
                <a:moveTo>
                  <a:pt x="5460979" y="1800324"/>
                </a:moveTo>
                <a:cubicBezTo>
                  <a:pt x="5479591" y="1802051"/>
                  <a:pt x="5498171" y="1807456"/>
                  <a:pt x="5515676" y="1816853"/>
                </a:cubicBezTo>
                <a:lnTo>
                  <a:pt x="6063152" y="2110749"/>
                </a:lnTo>
                <a:cubicBezTo>
                  <a:pt x="6133171" y="2148336"/>
                  <a:pt x="6159462" y="2235568"/>
                  <a:pt x="6121874" y="2305587"/>
                </a:cubicBezTo>
                <a:lnTo>
                  <a:pt x="4578895" y="5179884"/>
                </a:lnTo>
                <a:cubicBezTo>
                  <a:pt x="4541307" y="5249903"/>
                  <a:pt x="4454076" y="5276193"/>
                  <a:pt x="4384057" y="5238606"/>
                </a:cubicBezTo>
                <a:lnTo>
                  <a:pt x="3836580" y="4944710"/>
                </a:lnTo>
                <a:cubicBezTo>
                  <a:pt x="3766561" y="4907122"/>
                  <a:pt x="3740271" y="4819891"/>
                  <a:pt x="3777858" y="4749872"/>
                </a:cubicBezTo>
                <a:lnTo>
                  <a:pt x="5320838" y="1875574"/>
                </a:lnTo>
                <a:cubicBezTo>
                  <a:pt x="5349028" y="1823060"/>
                  <a:pt x="5405144" y="1795143"/>
                  <a:pt x="5460979" y="1800324"/>
                </a:cubicBezTo>
                <a:close/>
                <a:moveTo>
                  <a:pt x="3652288" y="829384"/>
                </a:moveTo>
                <a:cubicBezTo>
                  <a:pt x="3670900" y="831111"/>
                  <a:pt x="3689480" y="836516"/>
                  <a:pt x="3706985" y="845913"/>
                </a:cubicBezTo>
                <a:lnTo>
                  <a:pt x="4254462" y="1139809"/>
                </a:lnTo>
                <a:cubicBezTo>
                  <a:pt x="4324481" y="1177396"/>
                  <a:pt x="4350772" y="1264628"/>
                  <a:pt x="4313184" y="1334647"/>
                </a:cubicBezTo>
                <a:lnTo>
                  <a:pt x="2770205" y="4208944"/>
                </a:lnTo>
                <a:cubicBezTo>
                  <a:pt x="2732617" y="4278963"/>
                  <a:pt x="2645385" y="4305255"/>
                  <a:pt x="2575366" y="4267667"/>
                </a:cubicBezTo>
                <a:lnTo>
                  <a:pt x="2027890" y="3973771"/>
                </a:lnTo>
                <a:cubicBezTo>
                  <a:pt x="1957871" y="3936183"/>
                  <a:pt x="1931581" y="3848951"/>
                  <a:pt x="1969168" y="3778932"/>
                </a:cubicBezTo>
                <a:lnTo>
                  <a:pt x="3512147" y="904635"/>
                </a:lnTo>
                <a:cubicBezTo>
                  <a:pt x="3540338" y="852121"/>
                  <a:pt x="3596454" y="824204"/>
                  <a:pt x="3652288" y="829384"/>
                </a:cubicBezTo>
                <a:close/>
                <a:moveTo>
                  <a:pt x="1700262" y="125456"/>
                </a:moveTo>
                <a:cubicBezTo>
                  <a:pt x="1718873" y="127183"/>
                  <a:pt x="1737454" y="132588"/>
                  <a:pt x="1754958" y="141985"/>
                </a:cubicBezTo>
                <a:lnTo>
                  <a:pt x="2302436" y="435881"/>
                </a:lnTo>
                <a:cubicBezTo>
                  <a:pt x="2372455" y="473469"/>
                  <a:pt x="2398745" y="560701"/>
                  <a:pt x="2361158" y="630719"/>
                </a:cubicBezTo>
                <a:lnTo>
                  <a:pt x="818178" y="3505016"/>
                </a:lnTo>
                <a:cubicBezTo>
                  <a:pt x="780591" y="3575035"/>
                  <a:pt x="693359" y="3601326"/>
                  <a:pt x="623340" y="3563739"/>
                </a:cubicBezTo>
                <a:lnTo>
                  <a:pt x="75863" y="3269842"/>
                </a:lnTo>
                <a:cubicBezTo>
                  <a:pt x="5844" y="3232254"/>
                  <a:pt x="-20447" y="3145023"/>
                  <a:pt x="17141" y="3075004"/>
                </a:cubicBezTo>
                <a:lnTo>
                  <a:pt x="1560120" y="200706"/>
                </a:lnTo>
                <a:cubicBezTo>
                  <a:pt x="1588311" y="148193"/>
                  <a:pt x="1644426" y="120276"/>
                  <a:pt x="1700262" y="125456"/>
                </a:cubicBezTo>
                <a:close/>
                <a:moveTo>
                  <a:pt x="2932235" y="613"/>
                </a:moveTo>
                <a:cubicBezTo>
                  <a:pt x="2950847" y="2340"/>
                  <a:pt x="2969427" y="7745"/>
                  <a:pt x="2986932" y="17141"/>
                </a:cubicBezTo>
                <a:lnTo>
                  <a:pt x="3534409" y="311038"/>
                </a:lnTo>
                <a:cubicBezTo>
                  <a:pt x="3604428" y="348626"/>
                  <a:pt x="3630718" y="435857"/>
                  <a:pt x="3593131" y="505876"/>
                </a:cubicBezTo>
                <a:lnTo>
                  <a:pt x="2050151" y="3380174"/>
                </a:lnTo>
                <a:cubicBezTo>
                  <a:pt x="2012564" y="3450193"/>
                  <a:pt x="1925332" y="3476484"/>
                  <a:pt x="1855313" y="3438896"/>
                </a:cubicBezTo>
                <a:lnTo>
                  <a:pt x="1307836" y="3144999"/>
                </a:lnTo>
                <a:cubicBezTo>
                  <a:pt x="1237817" y="3107412"/>
                  <a:pt x="1211526" y="3020180"/>
                  <a:pt x="1249114" y="2950161"/>
                </a:cubicBezTo>
                <a:lnTo>
                  <a:pt x="2792094" y="75863"/>
                </a:lnTo>
                <a:cubicBezTo>
                  <a:pt x="2820285" y="23349"/>
                  <a:pt x="2876400" y="-4568"/>
                  <a:pt x="2932235" y="613"/>
                </a:cubicBezTo>
                <a:close/>
              </a:path>
            </a:pathLst>
          </a:custGeom>
          <a:solidFill>
            <a:schemeClr val="accent3"/>
          </a:solidFill>
        </p:spPr>
        <p:txBody>
          <a:bodyPr wrap="square">
            <a:noAutofit/>
          </a:bodyPr>
          <a:lstStyle/>
          <a:p>
            <a:endParaRPr lang="zh-CN" alt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0_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 userDrawn="1"/>
        </p:nvSpPr>
        <p:spPr>
          <a:xfrm>
            <a:off x="7937660" y="5345275"/>
            <a:ext cx="775136" cy="2462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PPT</a:t>
            </a:r>
            <a:r>
              <a:rPr lang="zh-CN" altLang="en-US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模板下载：</a:t>
            </a:r>
            <a:r>
              <a:rPr lang="en-US" altLang="zh-CN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www.1ppt.com/moban/     </a:t>
            </a:r>
            <a:r>
              <a:rPr lang="zh-CN" altLang="en-US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行业</a:t>
            </a:r>
            <a:r>
              <a:rPr lang="en-US" altLang="zh-CN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PPT</a:t>
            </a:r>
            <a:r>
              <a:rPr lang="zh-CN" altLang="en-US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模板：</a:t>
            </a:r>
            <a:r>
              <a:rPr lang="en-US" altLang="zh-CN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www.1ppt.com/hangye/ </a:t>
            </a:r>
          </a:p>
          <a:p>
            <a:r>
              <a:rPr lang="zh-CN" altLang="en-US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节日</a:t>
            </a:r>
            <a:r>
              <a:rPr lang="en-US" altLang="zh-CN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PPT</a:t>
            </a:r>
            <a:r>
              <a:rPr lang="zh-CN" altLang="en-US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模板：</a:t>
            </a:r>
            <a:r>
              <a:rPr lang="en-US" altLang="zh-CN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www.1ppt.com/jieri/           PPT</a:t>
            </a:r>
            <a:r>
              <a:rPr lang="zh-CN" altLang="en-US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素材下载：</a:t>
            </a:r>
            <a:r>
              <a:rPr lang="en-US" altLang="zh-CN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www.1ppt.com/sucai/</a:t>
            </a:r>
          </a:p>
          <a:p>
            <a:r>
              <a:rPr lang="en-US" altLang="zh-CN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PPT</a:t>
            </a:r>
            <a:r>
              <a:rPr lang="zh-CN" altLang="en-US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背景图片：</a:t>
            </a:r>
            <a:r>
              <a:rPr lang="en-US" altLang="zh-CN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www.1ppt.com/beijing/      PPT</a:t>
            </a:r>
            <a:r>
              <a:rPr lang="zh-CN" altLang="en-US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图表下载：</a:t>
            </a:r>
            <a:r>
              <a:rPr lang="en-US" altLang="zh-CN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www.1ppt.com/tubiao/      </a:t>
            </a:r>
          </a:p>
          <a:p>
            <a:r>
              <a:rPr lang="zh-CN" altLang="en-US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优秀</a:t>
            </a:r>
            <a:r>
              <a:rPr lang="en-US" altLang="zh-CN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PPT</a:t>
            </a:r>
            <a:r>
              <a:rPr lang="zh-CN" altLang="en-US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下载：</a:t>
            </a:r>
            <a:r>
              <a:rPr lang="en-US" altLang="zh-CN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www.1ppt.com/xiazai/        PPT</a:t>
            </a:r>
            <a:r>
              <a:rPr lang="zh-CN" altLang="en-US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教程： </a:t>
            </a:r>
            <a:r>
              <a:rPr lang="en-US" altLang="zh-CN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www.1ppt.com/powerpoint/      </a:t>
            </a:r>
          </a:p>
          <a:p>
            <a:r>
              <a:rPr lang="en-US" altLang="zh-CN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Word</a:t>
            </a:r>
            <a:r>
              <a:rPr lang="zh-CN" altLang="en-US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教程： </a:t>
            </a:r>
            <a:r>
              <a:rPr lang="en-US" altLang="zh-CN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www.1ppt.com/word/              Excel</a:t>
            </a:r>
            <a:r>
              <a:rPr lang="zh-CN" altLang="en-US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教程：</a:t>
            </a:r>
            <a:r>
              <a:rPr lang="en-US" altLang="zh-CN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www.1ppt.com/excel/  </a:t>
            </a:r>
          </a:p>
          <a:p>
            <a:r>
              <a:rPr lang="zh-CN" altLang="en-US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资料下载：</a:t>
            </a:r>
            <a:r>
              <a:rPr lang="en-US" altLang="zh-CN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www.1ppt.com/ziliao/                PPT</a:t>
            </a:r>
            <a:r>
              <a:rPr lang="zh-CN" altLang="en-US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课件下载：</a:t>
            </a:r>
            <a:r>
              <a:rPr lang="en-US" altLang="zh-CN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www.1ppt.com/kejian/ </a:t>
            </a:r>
          </a:p>
          <a:p>
            <a:r>
              <a:rPr lang="zh-CN" altLang="en-US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范文下载：</a:t>
            </a:r>
            <a:r>
              <a:rPr lang="en-US" altLang="zh-CN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www.1ppt.com/fanwen/             </a:t>
            </a:r>
            <a:r>
              <a:rPr lang="zh-CN" altLang="en-US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试卷下载：</a:t>
            </a:r>
            <a:r>
              <a:rPr lang="en-US" altLang="zh-CN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www.1ppt.com/shiti/  </a:t>
            </a:r>
          </a:p>
          <a:p>
            <a:r>
              <a:rPr lang="zh-CN" altLang="en-US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教案下载：</a:t>
            </a:r>
            <a:r>
              <a:rPr lang="en-US" altLang="zh-CN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www.1ppt.com/jiaoan/  </a:t>
            </a:r>
            <a:r>
              <a:rPr lang="en-US" altLang="zh-CN" sz="100" dirty="0" smtClean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      </a:t>
            </a:r>
            <a:endParaRPr lang="en-US" altLang="zh-CN" sz="100" dirty="0">
              <a:solidFill>
                <a:prstClr val="white"/>
              </a:solidFill>
              <a:latin typeface="Calibri" panose="020F0502020204030204"/>
              <a:ea typeface="宋体" panose="02010600030101010101" pitchFamily="2" charset="-122"/>
            </a:endParaRPr>
          </a:p>
          <a:p>
            <a:r>
              <a:rPr lang="zh-CN" altLang="en-US" sz="100" dirty="0" smtClean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字体下载：</a:t>
            </a:r>
            <a:r>
              <a:rPr lang="en-US" altLang="zh-CN" sz="100" dirty="0" smtClean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www.1ppt.com/ziti/</a:t>
            </a:r>
            <a:endParaRPr lang="en-US" altLang="zh-CN" sz="100" dirty="0">
              <a:solidFill>
                <a:prstClr val="white"/>
              </a:solidFill>
              <a:latin typeface="Calibri" panose="020F0502020204030204"/>
              <a:ea typeface="宋体" panose="02010600030101010101" pitchFamily="2" charset="-122"/>
            </a:endParaRPr>
          </a:p>
          <a:p>
            <a:r>
              <a:rPr lang="en-US" altLang="zh-CN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 </a:t>
            </a:r>
            <a:endParaRPr lang="zh-CN" altLang="en-US" sz="100" dirty="0">
              <a:solidFill>
                <a:prstClr val="white"/>
              </a:solidFill>
              <a:latin typeface="Calibri" panose="020F0502020204030204"/>
              <a:ea typeface="宋体" panose="02010600030101010101" pitchFamily="2" charset="-122"/>
            </a:endParaRPr>
          </a:p>
        </p:txBody>
      </p:sp>
      <p:sp>
        <p:nvSpPr>
          <p:cNvPr id="5" name="任意多边形: 形状 4"/>
          <p:cNvSpPr>
            <a:spLocks noGrp="1"/>
          </p:cNvSpPr>
          <p:nvPr>
            <p:ph type="pic" sz="quarter" idx="11"/>
          </p:nvPr>
        </p:nvSpPr>
        <p:spPr>
          <a:xfrm>
            <a:off x="5326967" y="745062"/>
            <a:ext cx="6139014" cy="5367875"/>
          </a:xfrm>
          <a:custGeom>
            <a:avLst/>
            <a:gdLst>
              <a:gd name="connsiteX0" fmla="*/ 4235831 w 6139014"/>
              <a:gd name="connsiteY0" fmla="*/ 1912453 h 5367875"/>
              <a:gd name="connsiteX1" fmla="*/ 4290528 w 6139014"/>
              <a:gd name="connsiteY1" fmla="*/ 1928982 h 5367875"/>
              <a:gd name="connsiteX2" fmla="*/ 4838004 w 6139014"/>
              <a:gd name="connsiteY2" fmla="*/ 2222878 h 5367875"/>
              <a:gd name="connsiteX3" fmla="*/ 4896726 w 6139014"/>
              <a:gd name="connsiteY3" fmla="*/ 2417716 h 5367875"/>
              <a:gd name="connsiteX4" fmla="*/ 3353747 w 6139014"/>
              <a:gd name="connsiteY4" fmla="*/ 5292013 h 5367875"/>
              <a:gd name="connsiteX5" fmla="*/ 3158909 w 6139014"/>
              <a:gd name="connsiteY5" fmla="*/ 5350735 h 5367875"/>
              <a:gd name="connsiteX6" fmla="*/ 2611432 w 6139014"/>
              <a:gd name="connsiteY6" fmla="*/ 5056839 h 5367875"/>
              <a:gd name="connsiteX7" fmla="*/ 2552710 w 6139014"/>
              <a:gd name="connsiteY7" fmla="*/ 4862001 h 5367875"/>
              <a:gd name="connsiteX8" fmla="*/ 4095690 w 6139014"/>
              <a:gd name="connsiteY8" fmla="*/ 1987703 h 5367875"/>
              <a:gd name="connsiteX9" fmla="*/ 4235831 w 6139014"/>
              <a:gd name="connsiteY9" fmla="*/ 1912453 h 5367875"/>
              <a:gd name="connsiteX10" fmla="*/ 5460979 w 6139014"/>
              <a:gd name="connsiteY10" fmla="*/ 1800324 h 5367875"/>
              <a:gd name="connsiteX11" fmla="*/ 5515676 w 6139014"/>
              <a:gd name="connsiteY11" fmla="*/ 1816853 h 5367875"/>
              <a:gd name="connsiteX12" fmla="*/ 6063152 w 6139014"/>
              <a:gd name="connsiteY12" fmla="*/ 2110749 h 5367875"/>
              <a:gd name="connsiteX13" fmla="*/ 6121874 w 6139014"/>
              <a:gd name="connsiteY13" fmla="*/ 2305587 h 5367875"/>
              <a:gd name="connsiteX14" fmla="*/ 4578895 w 6139014"/>
              <a:gd name="connsiteY14" fmla="*/ 5179884 h 5367875"/>
              <a:gd name="connsiteX15" fmla="*/ 4384057 w 6139014"/>
              <a:gd name="connsiteY15" fmla="*/ 5238606 h 5367875"/>
              <a:gd name="connsiteX16" fmla="*/ 3836580 w 6139014"/>
              <a:gd name="connsiteY16" fmla="*/ 4944710 h 5367875"/>
              <a:gd name="connsiteX17" fmla="*/ 3777858 w 6139014"/>
              <a:gd name="connsiteY17" fmla="*/ 4749872 h 5367875"/>
              <a:gd name="connsiteX18" fmla="*/ 5320838 w 6139014"/>
              <a:gd name="connsiteY18" fmla="*/ 1875574 h 5367875"/>
              <a:gd name="connsiteX19" fmla="*/ 5460979 w 6139014"/>
              <a:gd name="connsiteY19" fmla="*/ 1800324 h 5367875"/>
              <a:gd name="connsiteX20" fmla="*/ 3652288 w 6139014"/>
              <a:gd name="connsiteY20" fmla="*/ 829384 h 5367875"/>
              <a:gd name="connsiteX21" fmla="*/ 3706985 w 6139014"/>
              <a:gd name="connsiteY21" fmla="*/ 845913 h 5367875"/>
              <a:gd name="connsiteX22" fmla="*/ 4254462 w 6139014"/>
              <a:gd name="connsiteY22" fmla="*/ 1139809 h 5367875"/>
              <a:gd name="connsiteX23" fmla="*/ 4313184 w 6139014"/>
              <a:gd name="connsiteY23" fmla="*/ 1334647 h 5367875"/>
              <a:gd name="connsiteX24" fmla="*/ 2770205 w 6139014"/>
              <a:gd name="connsiteY24" fmla="*/ 4208944 h 5367875"/>
              <a:gd name="connsiteX25" fmla="*/ 2575366 w 6139014"/>
              <a:gd name="connsiteY25" fmla="*/ 4267667 h 5367875"/>
              <a:gd name="connsiteX26" fmla="*/ 2027890 w 6139014"/>
              <a:gd name="connsiteY26" fmla="*/ 3973771 h 5367875"/>
              <a:gd name="connsiteX27" fmla="*/ 1969168 w 6139014"/>
              <a:gd name="connsiteY27" fmla="*/ 3778932 h 5367875"/>
              <a:gd name="connsiteX28" fmla="*/ 3512147 w 6139014"/>
              <a:gd name="connsiteY28" fmla="*/ 904635 h 5367875"/>
              <a:gd name="connsiteX29" fmla="*/ 3652288 w 6139014"/>
              <a:gd name="connsiteY29" fmla="*/ 829384 h 5367875"/>
              <a:gd name="connsiteX30" fmla="*/ 1700262 w 6139014"/>
              <a:gd name="connsiteY30" fmla="*/ 125456 h 5367875"/>
              <a:gd name="connsiteX31" fmla="*/ 1754958 w 6139014"/>
              <a:gd name="connsiteY31" fmla="*/ 141985 h 5367875"/>
              <a:gd name="connsiteX32" fmla="*/ 2302436 w 6139014"/>
              <a:gd name="connsiteY32" fmla="*/ 435881 h 5367875"/>
              <a:gd name="connsiteX33" fmla="*/ 2361158 w 6139014"/>
              <a:gd name="connsiteY33" fmla="*/ 630719 h 5367875"/>
              <a:gd name="connsiteX34" fmla="*/ 818178 w 6139014"/>
              <a:gd name="connsiteY34" fmla="*/ 3505016 h 5367875"/>
              <a:gd name="connsiteX35" fmla="*/ 623340 w 6139014"/>
              <a:gd name="connsiteY35" fmla="*/ 3563739 h 5367875"/>
              <a:gd name="connsiteX36" fmla="*/ 75863 w 6139014"/>
              <a:gd name="connsiteY36" fmla="*/ 3269842 h 5367875"/>
              <a:gd name="connsiteX37" fmla="*/ 17141 w 6139014"/>
              <a:gd name="connsiteY37" fmla="*/ 3075004 h 5367875"/>
              <a:gd name="connsiteX38" fmla="*/ 1560120 w 6139014"/>
              <a:gd name="connsiteY38" fmla="*/ 200706 h 5367875"/>
              <a:gd name="connsiteX39" fmla="*/ 1700262 w 6139014"/>
              <a:gd name="connsiteY39" fmla="*/ 125456 h 5367875"/>
              <a:gd name="connsiteX40" fmla="*/ 2932235 w 6139014"/>
              <a:gd name="connsiteY40" fmla="*/ 613 h 5367875"/>
              <a:gd name="connsiteX41" fmla="*/ 2986932 w 6139014"/>
              <a:gd name="connsiteY41" fmla="*/ 17141 h 5367875"/>
              <a:gd name="connsiteX42" fmla="*/ 3534409 w 6139014"/>
              <a:gd name="connsiteY42" fmla="*/ 311038 h 5367875"/>
              <a:gd name="connsiteX43" fmla="*/ 3593131 w 6139014"/>
              <a:gd name="connsiteY43" fmla="*/ 505876 h 5367875"/>
              <a:gd name="connsiteX44" fmla="*/ 2050151 w 6139014"/>
              <a:gd name="connsiteY44" fmla="*/ 3380174 h 5367875"/>
              <a:gd name="connsiteX45" fmla="*/ 1855313 w 6139014"/>
              <a:gd name="connsiteY45" fmla="*/ 3438896 h 5367875"/>
              <a:gd name="connsiteX46" fmla="*/ 1307836 w 6139014"/>
              <a:gd name="connsiteY46" fmla="*/ 3144999 h 5367875"/>
              <a:gd name="connsiteX47" fmla="*/ 1249114 w 6139014"/>
              <a:gd name="connsiteY47" fmla="*/ 2950161 h 5367875"/>
              <a:gd name="connsiteX48" fmla="*/ 2792094 w 6139014"/>
              <a:gd name="connsiteY48" fmla="*/ 75863 h 5367875"/>
              <a:gd name="connsiteX49" fmla="*/ 2932235 w 6139014"/>
              <a:gd name="connsiteY49" fmla="*/ 613 h 53678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</a:cxnLst>
            <a:rect l="l" t="t" r="r" b="b"/>
            <a:pathLst>
              <a:path w="6139014" h="5367875">
                <a:moveTo>
                  <a:pt x="4235831" y="1912453"/>
                </a:moveTo>
                <a:cubicBezTo>
                  <a:pt x="4254443" y="1914180"/>
                  <a:pt x="4273023" y="1919585"/>
                  <a:pt x="4290528" y="1928982"/>
                </a:cubicBezTo>
                <a:lnTo>
                  <a:pt x="4838004" y="2222878"/>
                </a:lnTo>
                <a:cubicBezTo>
                  <a:pt x="4908023" y="2260465"/>
                  <a:pt x="4934314" y="2347697"/>
                  <a:pt x="4896726" y="2417716"/>
                </a:cubicBezTo>
                <a:lnTo>
                  <a:pt x="3353747" y="5292013"/>
                </a:lnTo>
                <a:cubicBezTo>
                  <a:pt x="3316159" y="5362032"/>
                  <a:pt x="3228927" y="5388322"/>
                  <a:pt x="3158909" y="5350735"/>
                </a:cubicBezTo>
                <a:lnTo>
                  <a:pt x="2611432" y="5056839"/>
                </a:lnTo>
                <a:cubicBezTo>
                  <a:pt x="2541414" y="5019251"/>
                  <a:pt x="2515123" y="4932020"/>
                  <a:pt x="2552710" y="4862001"/>
                </a:cubicBezTo>
                <a:lnTo>
                  <a:pt x="4095690" y="1987703"/>
                </a:lnTo>
                <a:cubicBezTo>
                  <a:pt x="4123880" y="1935189"/>
                  <a:pt x="4179996" y="1907272"/>
                  <a:pt x="4235831" y="1912453"/>
                </a:cubicBezTo>
                <a:close/>
                <a:moveTo>
                  <a:pt x="5460979" y="1800324"/>
                </a:moveTo>
                <a:cubicBezTo>
                  <a:pt x="5479591" y="1802051"/>
                  <a:pt x="5498171" y="1807456"/>
                  <a:pt x="5515676" y="1816853"/>
                </a:cubicBezTo>
                <a:lnTo>
                  <a:pt x="6063152" y="2110749"/>
                </a:lnTo>
                <a:cubicBezTo>
                  <a:pt x="6133171" y="2148336"/>
                  <a:pt x="6159462" y="2235568"/>
                  <a:pt x="6121874" y="2305587"/>
                </a:cubicBezTo>
                <a:lnTo>
                  <a:pt x="4578895" y="5179884"/>
                </a:lnTo>
                <a:cubicBezTo>
                  <a:pt x="4541307" y="5249903"/>
                  <a:pt x="4454076" y="5276193"/>
                  <a:pt x="4384057" y="5238606"/>
                </a:cubicBezTo>
                <a:lnTo>
                  <a:pt x="3836580" y="4944710"/>
                </a:lnTo>
                <a:cubicBezTo>
                  <a:pt x="3766561" y="4907122"/>
                  <a:pt x="3740271" y="4819891"/>
                  <a:pt x="3777858" y="4749872"/>
                </a:cubicBezTo>
                <a:lnTo>
                  <a:pt x="5320838" y="1875574"/>
                </a:lnTo>
                <a:cubicBezTo>
                  <a:pt x="5349028" y="1823060"/>
                  <a:pt x="5405144" y="1795143"/>
                  <a:pt x="5460979" y="1800324"/>
                </a:cubicBezTo>
                <a:close/>
                <a:moveTo>
                  <a:pt x="3652288" y="829384"/>
                </a:moveTo>
                <a:cubicBezTo>
                  <a:pt x="3670900" y="831111"/>
                  <a:pt x="3689480" y="836516"/>
                  <a:pt x="3706985" y="845913"/>
                </a:cubicBezTo>
                <a:lnTo>
                  <a:pt x="4254462" y="1139809"/>
                </a:lnTo>
                <a:cubicBezTo>
                  <a:pt x="4324481" y="1177396"/>
                  <a:pt x="4350772" y="1264628"/>
                  <a:pt x="4313184" y="1334647"/>
                </a:cubicBezTo>
                <a:lnTo>
                  <a:pt x="2770205" y="4208944"/>
                </a:lnTo>
                <a:cubicBezTo>
                  <a:pt x="2732617" y="4278963"/>
                  <a:pt x="2645385" y="4305255"/>
                  <a:pt x="2575366" y="4267667"/>
                </a:cubicBezTo>
                <a:lnTo>
                  <a:pt x="2027890" y="3973771"/>
                </a:lnTo>
                <a:cubicBezTo>
                  <a:pt x="1957871" y="3936183"/>
                  <a:pt x="1931581" y="3848951"/>
                  <a:pt x="1969168" y="3778932"/>
                </a:cubicBezTo>
                <a:lnTo>
                  <a:pt x="3512147" y="904635"/>
                </a:lnTo>
                <a:cubicBezTo>
                  <a:pt x="3540338" y="852121"/>
                  <a:pt x="3596454" y="824204"/>
                  <a:pt x="3652288" y="829384"/>
                </a:cubicBezTo>
                <a:close/>
                <a:moveTo>
                  <a:pt x="1700262" y="125456"/>
                </a:moveTo>
                <a:cubicBezTo>
                  <a:pt x="1718873" y="127183"/>
                  <a:pt x="1737454" y="132588"/>
                  <a:pt x="1754958" y="141985"/>
                </a:cubicBezTo>
                <a:lnTo>
                  <a:pt x="2302436" y="435881"/>
                </a:lnTo>
                <a:cubicBezTo>
                  <a:pt x="2372455" y="473469"/>
                  <a:pt x="2398745" y="560701"/>
                  <a:pt x="2361158" y="630719"/>
                </a:cubicBezTo>
                <a:lnTo>
                  <a:pt x="818178" y="3505016"/>
                </a:lnTo>
                <a:cubicBezTo>
                  <a:pt x="780591" y="3575035"/>
                  <a:pt x="693359" y="3601326"/>
                  <a:pt x="623340" y="3563739"/>
                </a:cubicBezTo>
                <a:lnTo>
                  <a:pt x="75863" y="3269842"/>
                </a:lnTo>
                <a:cubicBezTo>
                  <a:pt x="5844" y="3232254"/>
                  <a:pt x="-20447" y="3145023"/>
                  <a:pt x="17141" y="3075004"/>
                </a:cubicBezTo>
                <a:lnTo>
                  <a:pt x="1560120" y="200706"/>
                </a:lnTo>
                <a:cubicBezTo>
                  <a:pt x="1588311" y="148193"/>
                  <a:pt x="1644426" y="120276"/>
                  <a:pt x="1700262" y="125456"/>
                </a:cubicBezTo>
                <a:close/>
                <a:moveTo>
                  <a:pt x="2932235" y="613"/>
                </a:moveTo>
                <a:cubicBezTo>
                  <a:pt x="2950847" y="2340"/>
                  <a:pt x="2969427" y="7745"/>
                  <a:pt x="2986932" y="17141"/>
                </a:cubicBezTo>
                <a:lnTo>
                  <a:pt x="3534409" y="311038"/>
                </a:lnTo>
                <a:cubicBezTo>
                  <a:pt x="3604428" y="348626"/>
                  <a:pt x="3630718" y="435857"/>
                  <a:pt x="3593131" y="505876"/>
                </a:cubicBezTo>
                <a:lnTo>
                  <a:pt x="2050151" y="3380174"/>
                </a:lnTo>
                <a:cubicBezTo>
                  <a:pt x="2012564" y="3450193"/>
                  <a:pt x="1925332" y="3476484"/>
                  <a:pt x="1855313" y="3438896"/>
                </a:cubicBezTo>
                <a:lnTo>
                  <a:pt x="1307836" y="3144999"/>
                </a:lnTo>
                <a:cubicBezTo>
                  <a:pt x="1237817" y="3107412"/>
                  <a:pt x="1211526" y="3020180"/>
                  <a:pt x="1249114" y="2950161"/>
                </a:cubicBezTo>
                <a:lnTo>
                  <a:pt x="2792094" y="75863"/>
                </a:lnTo>
                <a:cubicBezTo>
                  <a:pt x="2820285" y="23349"/>
                  <a:pt x="2876400" y="-4568"/>
                  <a:pt x="2932235" y="613"/>
                </a:cubicBezTo>
                <a:close/>
              </a:path>
            </a:pathLst>
          </a:custGeom>
          <a:solidFill>
            <a:schemeClr val="accent3"/>
          </a:solidFill>
        </p:spPr>
        <p:txBody>
          <a:bodyPr wrap="square">
            <a:noAutofit/>
          </a:bodyPr>
          <a:lstStyle/>
          <a:p>
            <a:endParaRPr lang="zh-CN" alt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 userDrawn="1"/>
        </p:nvSpPr>
        <p:spPr>
          <a:xfrm>
            <a:off x="986971" y="1172028"/>
            <a:ext cx="3193144" cy="4517572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任意多边形: 形状 5"/>
          <p:cNvSpPr>
            <a:spLocks noGrp="1"/>
          </p:cNvSpPr>
          <p:nvPr>
            <p:ph type="pic" sz="quarter" idx="10"/>
          </p:nvPr>
        </p:nvSpPr>
        <p:spPr>
          <a:xfrm>
            <a:off x="1089096" y="1288142"/>
            <a:ext cx="2988895" cy="3820886"/>
          </a:xfrm>
          <a:custGeom>
            <a:avLst/>
            <a:gdLst>
              <a:gd name="connsiteX0" fmla="*/ 0 w 2988895"/>
              <a:gd name="connsiteY0" fmla="*/ 0 h 3820886"/>
              <a:gd name="connsiteX1" fmla="*/ 2988895 w 2988895"/>
              <a:gd name="connsiteY1" fmla="*/ 0 h 3820886"/>
              <a:gd name="connsiteX2" fmla="*/ 2988895 w 2988895"/>
              <a:gd name="connsiteY2" fmla="*/ 3820886 h 3820886"/>
              <a:gd name="connsiteX3" fmla="*/ 0 w 2988895"/>
              <a:gd name="connsiteY3" fmla="*/ 3820886 h 382088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988895" h="3820886">
                <a:moveTo>
                  <a:pt x="0" y="0"/>
                </a:moveTo>
                <a:lnTo>
                  <a:pt x="2988895" y="0"/>
                </a:lnTo>
                <a:lnTo>
                  <a:pt x="2988895" y="3820886"/>
                </a:lnTo>
                <a:lnTo>
                  <a:pt x="0" y="3820886"/>
                </a:lnTo>
                <a:close/>
              </a:path>
            </a:pathLst>
          </a:custGeom>
          <a:solidFill>
            <a:schemeClr val="bg1"/>
          </a:solidFill>
        </p:spPr>
        <p:txBody>
          <a:bodyPr wrap="square">
            <a:noAutofit/>
          </a:bodyPr>
          <a:lstStyle/>
          <a:p>
            <a:endParaRPr lang="zh-CN" altLang="en-US"/>
          </a:p>
        </p:txBody>
      </p:sp>
      <p:sp>
        <p:nvSpPr>
          <p:cNvPr id="7" name="矩形 6"/>
          <p:cNvSpPr/>
          <p:nvPr userDrawn="1"/>
        </p:nvSpPr>
        <p:spPr>
          <a:xfrm>
            <a:off x="6313714" y="1172028"/>
            <a:ext cx="3193144" cy="4517572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" name="任意多边形: 形状 7"/>
          <p:cNvSpPr>
            <a:spLocks noGrp="1"/>
          </p:cNvSpPr>
          <p:nvPr>
            <p:ph type="pic" sz="quarter" idx="11"/>
          </p:nvPr>
        </p:nvSpPr>
        <p:spPr>
          <a:xfrm>
            <a:off x="6415839" y="1288142"/>
            <a:ext cx="2988895" cy="3820886"/>
          </a:xfrm>
          <a:custGeom>
            <a:avLst/>
            <a:gdLst>
              <a:gd name="connsiteX0" fmla="*/ 0 w 2988895"/>
              <a:gd name="connsiteY0" fmla="*/ 0 h 3820886"/>
              <a:gd name="connsiteX1" fmla="*/ 2988895 w 2988895"/>
              <a:gd name="connsiteY1" fmla="*/ 0 h 3820886"/>
              <a:gd name="connsiteX2" fmla="*/ 2988895 w 2988895"/>
              <a:gd name="connsiteY2" fmla="*/ 3820886 h 3820886"/>
              <a:gd name="connsiteX3" fmla="*/ 0 w 2988895"/>
              <a:gd name="connsiteY3" fmla="*/ 3820886 h 382088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988895" h="3820886">
                <a:moveTo>
                  <a:pt x="0" y="0"/>
                </a:moveTo>
                <a:lnTo>
                  <a:pt x="2988895" y="0"/>
                </a:lnTo>
                <a:lnTo>
                  <a:pt x="2988895" y="3820886"/>
                </a:lnTo>
                <a:lnTo>
                  <a:pt x="0" y="3820886"/>
                </a:lnTo>
                <a:close/>
              </a:path>
            </a:pathLst>
          </a:custGeom>
          <a:solidFill>
            <a:schemeClr val="bg1"/>
          </a:solidFill>
        </p:spPr>
        <p:txBody>
          <a:bodyPr wrap="square">
            <a:noAutofit/>
          </a:bodyPr>
          <a:lstStyle/>
          <a:p>
            <a:endParaRPr lang="zh-CN" alt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6" grpId="0" animBg="1"/>
      <p:bldP spid="7" grpId="0" animBg="1"/>
      <p:bldP spid="8" grpId="0" animBg="1"/>
    </p:bldLst>
  </p:timing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3_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任意多边形: 形状 1"/>
          <p:cNvSpPr>
            <a:spLocks noGrp="1"/>
          </p:cNvSpPr>
          <p:nvPr>
            <p:ph type="pic" sz="quarter" idx="11"/>
          </p:nvPr>
        </p:nvSpPr>
        <p:spPr>
          <a:xfrm>
            <a:off x="3746500" y="1714500"/>
            <a:ext cx="7556500" cy="3429000"/>
          </a:xfrm>
          <a:custGeom>
            <a:avLst/>
            <a:gdLst>
              <a:gd name="connsiteX0" fmla="*/ 0 w 4862288"/>
              <a:gd name="connsiteY0" fmla="*/ 0 h 2844800"/>
              <a:gd name="connsiteX1" fmla="*/ 4862288 w 4862288"/>
              <a:gd name="connsiteY1" fmla="*/ 0 h 2844800"/>
              <a:gd name="connsiteX2" fmla="*/ 4862288 w 4862288"/>
              <a:gd name="connsiteY2" fmla="*/ 2844800 h 2844800"/>
              <a:gd name="connsiteX3" fmla="*/ 0 w 4862288"/>
              <a:gd name="connsiteY3" fmla="*/ 2844800 h 2844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862288" h="2844800">
                <a:moveTo>
                  <a:pt x="0" y="0"/>
                </a:moveTo>
                <a:lnTo>
                  <a:pt x="4862288" y="0"/>
                </a:lnTo>
                <a:lnTo>
                  <a:pt x="4862288" y="2844800"/>
                </a:lnTo>
                <a:lnTo>
                  <a:pt x="0" y="2844800"/>
                </a:lnTo>
                <a:close/>
              </a:path>
            </a:pathLst>
          </a:custGeom>
          <a:solidFill>
            <a:schemeClr val="accent3"/>
          </a:solidFill>
          <a:ln w="38100">
            <a:solidFill>
              <a:schemeClr val="accent3"/>
            </a:solidFill>
          </a:ln>
        </p:spPr>
        <p:txBody>
          <a:bodyPr wrap="square">
            <a:noAutofit/>
          </a:bodyPr>
          <a:lstStyle/>
          <a:p>
            <a:endParaRPr lang="zh-CN" alt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4_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任意多边形: 形状 10"/>
          <p:cNvSpPr>
            <a:spLocks noGrp="1"/>
          </p:cNvSpPr>
          <p:nvPr>
            <p:ph type="pic" sz="quarter" idx="10"/>
          </p:nvPr>
        </p:nvSpPr>
        <p:spPr>
          <a:xfrm>
            <a:off x="1181100" y="1016000"/>
            <a:ext cx="4737100" cy="4737100"/>
          </a:xfrm>
          <a:custGeom>
            <a:avLst/>
            <a:gdLst>
              <a:gd name="connsiteX0" fmla="*/ 2368550 w 4737100"/>
              <a:gd name="connsiteY0" fmla="*/ 0 h 4737100"/>
              <a:gd name="connsiteX1" fmla="*/ 4737100 w 4737100"/>
              <a:gd name="connsiteY1" fmla="*/ 2368550 h 4737100"/>
              <a:gd name="connsiteX2" fmla="*/ 2368550 w 4737100"/>
              <a:gd name="connsiteY2" fmla="*/ 4737100 h 4737100"/>
              <a:gd name="connsiteX3" fmla="*/ 0 w 4737100"/>
              <a:gd name="connsiteY3" fmla="*/ 2368550 h 4737100"/>
              <a:gd name="connsiteX4" fmla="*/ 2368550 w 4737100"/>
              <a:gd name="connsiteY4" fmla="*/ 0 h 47371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737100" h="4737100">
                <a:moveTo>
                  <a:pt x="2368550" y="0"/>
                </a:moveTo>
                <a:cubicBezTo>
                  <a:pt x="3676664" y="0"/>
                  <a:pt x="4737100" y="1060436"/>
                  <a:pt x="4737100" y="2368550"/>
                </a:cubicBezTo>
                <a:cubicBezTo>
                  <a:pt x="4737100" y="3676664"/>
                  <a:pt x="3676664" y="4737100"/>
                  <a:pt x="2368550" y="4737100"/>
                </a:cubicBezTo>
                <a:cubicBezTo>
                  <a:pt x="1060436" y="4737100"/>
                  <a:pt x="0" y="3676664"/>
                  <a:pt x="0" y="2368550"/>
                </a:cubicBezTo>
                <a:cubicBezTo>
                  <a:pt x="0" y="1060436"/>
                  <a:pt x="1060436" y="0"/>
                  <a:pt x="2368550" y="0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wrap="square">
            <a:noAutofit/>
          </a:bodyPr>
          <a:lstStyle/>
          <a:p>
            <a:endParaRPr lang="zh-CN" altLang="en-US"/>
          </a:p>
        </p:txBody>
      </p:sp>
      <p:sp>
        <p:nvSpPr>
          <p:cNvPr id="14" name="任意多边形: 形状 13"/>
          <p:cNvSpPr>
            <a:spLocks noGrp="1"/>
          </p:cNvSpPr>
          <p:nvPr>
            <p:ph type="pic" sz="quarter" idx="11"/>
          </p:nvPr>
        </p:nvSpPr>
        <p:spPr>
          <a:xfrm>
            <a:off x="4962978" y="4045856"/>
            <a:ext cx="1910444" cy="1910444"/>
          </a:xfrm>
          <a:custGeom>
            <a:avLst/>
            <a:gdLst>
              <a:gd name="connsiteX0" fmla="*/ 955222 w 1910444"/>
              <a:gd name="connsiteY0" fmla="*/ 0 h 1910444"/>
              <a:gd name="connsiteX1" fmla="*/ 1910444 w 1910444"/>
              <a:gd name="connsiteY1" fmla="*/ 955222 h 1910444"/>
              <a:gd name="connsiteX2" fmla="*/ 955222 w 1910444"/>
              <a:gd name="connsiteY2" fmla="*/ 1910444 h 1910444"/>
              <a:gd name="connsiteX3" fmla="*/ 0 w 1910444"/>
              <a:gd name="connsiteY3" fmla="*/ 955222 h 1910444"/>
              <a:gd name="connsiteX4" fmla="*/ 955222 w 1910444"/>
              <a:gd name="connsiteY4" fmla="*/ 0 h 191044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910444" h="1910444">
                <a:moveTo>
                  <a:pt x="955222" y="0"/>
                </a:moveTo>
                <a:cubicBezTo>
                  <a:pt x="1482777" y="0"/>
                  <a:pt x="1910444" y="427667"/>
                  <a:pt x="1910444" y="955222"/>
                </a:cubicBezTo>
                <a:cubicBezTo>
                  <a:pt x="1910444" y="1482777"/>
                  <a:pt x="1482777" y="1910444"/>
                  <a:pt x="955222" y="1910444"/>
                </a:cubicBezTo>
                <a:cubicBezTo>
                  <a:pt x="427667" y="1910444"/>
                  <a:pt x="0" y="1482777"/>
                  <a:pt x="0" y="955222"/>
                </a:cubicBezTo>
                <a:cubicBezTo>
                  <a:pt x="0" y="427667"/>
                  <a:pt x="427667" y="0"/>
                  <a:pt x="955222" y="0"/>
                </a:cubicBezTo>
                <a:close/>
              </a:path>
            </a:pathLst>
          </a:custGeom>
          <a:solidFill>
            <a:schemeClr val="accent3"/>
          </a:solidFill>
        </p:spPr>
        <p:txBody>
          <a:bodyPr wrap="square">
            <a:noAutofit/>
          </a:bodyPr>
          <a:lstStyle/>
          <a:p>
            <a:endParaRPr lang="zh-CN" altLang="en-US" dirty="0"/>
          </a:p>
        </p:txBody>
      </p:sp>
      <p:sp>
        <p:nvSpPr>
          <p:cNvPr id="13" name="任意多边形: 形状 12"/>
          <p:cNvSpPr>
            <a:spLocks noGrp="1"/>
          </p:cNvSpPr>
          <p:nvPr>
            <p:ph type="pic" sz="quarter" idx="12"/>
          </p:nvPr>
        </p:nvSpPr>
        <p:spPr>
          <a:xfrm>
            <a:off x="9085944" y="1044120"/>
            <a:ext cx="2017484" cy="2017484"/>
          </a:xfrm>
          <a:custGeom>
            <a:avLst/>
            <a:gdLst>
              <a:gd name="connsiteX0" fmla="*/ 1008742 w 2017484"/>
              <a:gd name="connsiteY0" fmla="*/ 0 h 2017484"/>
              <a:gd name="connsiteX1" fmla="*/ 2017484 w 2017484"/>
              <a:gd name="connsiteY1" fmla="*/ 1008742 h 2017484"/>
              <a:gd name="connsiteX2" fmla="*/ 1008742 w 2017484"/>
              <a:gd name="connsiteY2" fmla="*/ 2017484 h 2017484"/>
              <a:gd name="connsiteX3" fmla="*/ 0 w 2017484"/>
              <a:gd name="connsiteY3" fmla="*/ 1008742 h 2017484"/>
              <a:gd name="connsiteX4" fmla="*/ 1008742 w 2017484"/>
              <a:gd name="connsiteY4" fmla="*/ 0 h 201748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017484" h="2017484">
                <a:moveTo>
                  <a:pt x="1008742" y="0"/>
                </a:moveTo>
                <a:cubicBezTo>
                  <a:pt x="1565855" y="0"/>
                  <a:pt x="2017484" y="451629"/>
                  <a:pt x="2017484" y="1008742"/>
                </a:cubicBezTo>
                <a:cubicBezTo>
                  <a:pt x="2017484" y="1565855"/>
                  <a:pt x="1565855" y="2017484"/>
                  <a:pt x="1008742" y="2017484"/>
                </a:cubicBezTo>
                <a:cubicBezTo>
                  <a:pt x="451629" y="2017484"/>
                  <a:pt x="0" y="1565855"/>
                  <a:pt x="0" y="1008742"/>
                </a:cubicBezTo>
                <a:cubicBezTo>
                  <a:pt x="0" y="451629"/>
                  <a:pt x="451629" y="0"/>
                  <a:pt x="1008742" y="0"/>
                </a:cubicBezTo>
                <a:close/>
              </a:path>
            </a:pathLst>
          </a:custGeom>
          <a:solidFill>
            <a:schemeClr val="accent3"/>
          </a:solidFill>
        </p:spPr>
        <p:txBody>
          <a:bodyPr wrap="square">
            <a:noAutofit/>
          </a:bodyPr>
          <a:lstStyle/>
          <a:p>
            <a:endParaRPr lang="zh-CN" altLang="en-US"/>
          </a:p>
        </p:txBody>
      </p:sp>
      <p:sp>
        <p:nvSpPr>
          <p:cNvPr id="12" name="任意多边形: 形状 11"/>
          <p:cNvSpPr>
            <a:spLocks noGrp="1"/>
          </p:cNvSpPr>
          <p:nvPr>
            <p:ph type="pic" sz="quarter" idx="13"/>
          </p:nvPr>
        </p:nvSpPr>
        <p:spPr>
          <a:xfrm>
            <a:off x="6437993" y="1309457"/>
            <a:ext cx="1486808" cy="1486808"/>
          </a:xfrm>
          <a:custGeom>
            <a:avLst/>
            <a:gdLst>
              <a:gd name="connsiteX0" fmla="*/ 743404 w 1486808"/>
              <a:gd name="connsiteY0" fmla="*/ 0 h 1486808"/>
              <a:gd name="connsiteX1" fmla="*/ 1486808 w 1486808"/>
              <a:gd name="connsiteY1" fmla="*/ 743404 h 1486808"/>
              <a:gd name="connsiteX2" fmla="*/ 743404 w 1486808"/>
              <a:gd name="connsiteY2" fmla="*/ 1486808 h 1486808"/>
              <a:gd name="connsiteX3" fmla="*/ 0 w 1486808"/>
              <a:gd name="connsiteY3" fmla="*/ 743404 h 1486808"/>
              <a:gd name="connsiteX4" fmla="*/ 743404 w 1486808"/>
              <a:gd name="connsiteY4" fmla="*/ 0 h 148680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486808" h="1486808">
                <a:moveTo>
                  <a:pt x="743404" y="0"/>
                </a:moveTo>
                <a:cubicBezTo>
                  <a:pt x="1153975" y="0"/>
                  <a:pt x="1486808" y="332833"/>
                  <a:pt x="1486808" y="743404"/>
                </a:cubicBezTo>
                <a:cubicBezTo>
                  <a:pt x="1486808" y="1153975"/>
                  <a:pt x="1153975" y="1486808"/>
                  <a:pt x="743404" y="1486808"/>
                </a:cubicBezTo>
                <a:cubicBezTo>
                  <a:pt x="332833" y="1486808"/>
                  <a:pt x="0" y="1153975"/>
                  <a:pt x="0" y="743404"/>
                </a:cubicBezTo>
                <a:cubicBezTo>
                  <a:pt x="0" y="332833"/>
                  <a:pt x="332833" y="0"/>
                  <a:pt x="743404" y="0"/>
                </a:cubicBezTo>
                <a:close/>
              </a:path>
            </a:pathLst>
          </a:custGeom>
          <a:solidFill>
            <a:schemeClr val="accent3"/>
          </a:solidFill>
        </p:spPr>
        <p:txBody>
          <a:bodyPr wrap="square">
            <a:noAutofit/>
          </a:bodyPr>
          <a:lstStyle/>
          <a:p>
            <a:endParaRPr lang="zh-CN" alt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14" grpId="0" animBg="1"/>
      <p:bldP spid="13" grpId="0" animBg="1"/>
      <p:bldP spid="12" grpId="0" animBg="1"/>
    </p:bldLst>
  </p:timing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9_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任意多边形: 形状 1"/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12192000" cy="6858000"/>
          </a:xfrm>
          <a:custGeom>
            <a:avLst/>
            <a:gdLst>
              <a:gd name="connsiteX0" fmla="*/ 0 w 6284684"/>
              <a:gd name="connsiteY0" fmla="*/ 0 h 4368798"/>
              <a:gd name="connsiteX1" fmla="*/ 6284684 w 6284684"/>
              <a:gd name="connsiteY1" fmla="*/ 0 h 4368798"/>
              <a:gd name="connsiteX2" fmla="*/ 6284684 w 6284684"/>
              <a:gd name="connsiteY2" fmla="*/ 4368798 h 4368798"/>
              <a:gd name="connsiteX3" fmla="*/ 0 w 6284684"/>
              <a:gd name="connsiteY3" fmla="*/ 4368798 h 436879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284684" h="4368798">
                <a:moveTo>
                  <a:pt x="0" y="0"/>
                </a:moveTo>
                <a:lnTo>
                  <a:pt x="6284684" y="0"/>
                </a:lnTo>
                <a:lnTo>
                  <a:pt x="6284684" y="4368798"/>
                </a:lnTo>
                <a:lnTo>
                  <a:pt x="0" y="4368798"/>
                </a:lnTo>
                <a:close/>
              </a:path>
            </a:pathLst>
          </a:custGeom>
          <a:solidFill>
            <a:schemeClr val="accent3"/>
          </a:solidFill>
        </p:spPr>
        <p:txBody>
          <a:bodyPr wrap="square">
            <a:noAutofit/>
          </a:bodyPr>
          <a:lstStyle>
            <a:lvl1pPr>
              <a:defRPr lang="zh-CN" altLang="en-US"/>
            </a:lvl1pPr>
          </a:lstStyle>
          <a:p>
            <a:pPr lvl="0"/>
            <a:endParaRPr lang="zh-CN" alt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5_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任意多边形: 形状 26"/>
          <p:cNvSpPr>
            <a:spLocks noGrp="1"/>
          </p:cNvSpPr>
          <p:nvPr>
            <p:ph type="pic" sz="quarter" idx="10"/>
          </p:nvPr>
        </p:nvSpPr>
        <p:spPr>
          <a:xfrm>
            <a:off x="1400629" y="1146629"/>
            <a:ext cx="9390742" cy="4625204"/>
          </a:xfrm>
          <a:custGeom>
            <a:avLst/>
            <a:gdLst>
              <a:gd name="connsiteX0" fmla="*/ 6341799 w 9390742"/>
              <a:gd name="connsiteY0" fmla="*/ 3161712 h 4625204"/>
              <a:gd name="connsiteX1" fmla="*/ 7805291 w 9390742"/>
              <a:gd name="connsiteY1" fmla="*/ 3161712 h 4625204"/>
              <a:gd name="connsiteX2" fmla="*/ 7805291 w 9390742"/>
              <a:gd name="connsiteY2" fmla="*/ 4625204 h 4625204"/>
              <a:gd name="connsiteX3" fmla="*/ 6341799 w 9390742"/>
              <a:gd name="connsiteY3" fmla="*/ 4625204 h 4625204"/>
              <a:gd name="connsiteX4" fmla="*/ 4756349 w 9390742"/>
              <a:gd name="connsiteY4" fmla="*/ 3161712 h 4625204"/>
              <a:gd name="connsiteX5" fmla="*/ 6219841 w 9390742"/>
              <a:gd name="connsiteY5" fmla="*/ 3161712 h 4625204"/>
              <a:gd name="connsiteX6" fmla="*/ 6219841 w 9390742"/>
              <a:gd name="connsiteY6" fmla="*/ 4625204 h 4625204"/>
              <a:gd name="connsiteX7" fmla="*/ 4756349 w 9390742"/>
              <a:gd name="connsiteY7" fmla="*/ 4625204 h 4625204"/>
              <a:gd name="connsiteX8" fmla="*/ 1585449 w 9390742"/>
              <a:gd name="connsiteY8" fmla="*/ 3161712 h 4625204"/>
              <a:gd name="connsiteX9" fmla="*/ 3048941 w 9390742"/>
              <a:gd name="connsiteY9" fmla="*/ 3161712 h 4625204"/>
              <a:gd name="connsiteX10" fmla="*/ 3048941 w 9390742"/>
              <a:gd name="connsiteY10" fmla="*/ 4625204 h 4625204"/>
              <a:gd name="connsiteX11" fmla="*/ 1585449 w 9390742"/>
              <a:gd name="connsiteY11" fmla="*/ 4625204 h 4625204"/>
              <a:gd name="connsiteX12" fmla="*/ 7927250 w 9390742"/>
              <a:gd name="connsiteY12" fmla="*/ 1580856 h 4625204"/>
              <a:gd name="connsiteX13" fmla="*/ 9390742 w 9390742"/>
              <a:gd name="connsiteY13" fmla="*/ 1580856 h 4625204"/>
              <a:gd name="connsiteX14" fmla="*/ 9390742 w 9390742"/>
              <a:gd name="connsiteY14" fmla="*/ 3044348 h 4625204"/>
              <a:gd name="connsiteX15" fmla="*/ 7927250 w 9390742"/>
              <a:gd name="connsiteY15" fmla="*/ 3044348 h 4625204"/>
              <a:gd name="connsiteX16" fmla="*/ 6341799 w 9390742"/>
              <a:gd name="connsiteY16" fmla="*/ 1580856 h 4625204"/>
              <a:gd name="connsiteX17" fmla="*/ 7805291 w 9390742"/>
              <a:gd name="connsiteY17" fmla="*/ 1580856 h 4625204"/>
              <a:gd name="connsiteX18" fmla="*/ 7805291 w 9390742"/>
              <a:gd name="connsiteY18" fmla="*/ 3044348 h 4625204"/>
              <a:gd name="connsiteX19" fmla="*/ 6341799 w 9390742"/>
              <a:gd name="connsiteY19" fmla="*/ 3044348 h 4625204"/>
              <a:gd name="connsiteX20" fmla="*/ 4756349 w 9390742"/>
              <a:gd name="connsiteY20" fmla="*/ 1580856 h 4625204"/>
              <a:gd name="connsiteX21" fmla="*/ 6219841 w 9390742"/>
              <a:gd name="connsiteY21" fmla="*/ 1580856 h 4625204"/>
              <a:gd name="connsiteX22" fmla="*/ 6219841 w 9390742"/>
              <a:gd name="connsiteY22" fmla="*/ 3044348 h 4625204"/>
              <a:gd name="connsiteX23" fmla="*/ 4756349 w 9390742"/>
              <a:gd name="connsiteY23" fmla="*/ 3044348 h 4625204"/>
              <a:gd name="connsiteX24" fmla="*/ 3170899 w 9390742"/>
              <a:gd name="connsiteY24" fmla="*/ 1580856 h 4625204"/>
              <a:gd name="connsiteX25" fmla="*/ 4634391 w 9390742"/>
              <a:gd name="connsiteY25" fmla="*/ 1580856 h 4625204"/>
              <a:gd name="connsiteX26" fmla="*/ 4634391 w 9390742"/>
              <a:gd name="connsiteY26" fmla="*/ 3044348 h 4625204"/>
              <a:gd name="connsiteX27" fmla="*/ 3170899 w 9390742"/>
              <a:gd name="connsiteY27" fmla="*/ 3044348 h 4625204"/>
              <a:gd name="connsiteX28" fmla="*/ 1585450 w 9390742"/>
              <a:gd name="connsiteY28" fmla="*/ 1580856 h 4625204"/>
              <a:gd name="connsiteX29" fmla="*/ 3048941 w 9390742"/>
              <a:gd name="connsiteY29" fmla="*/ 1580856 h 4625204"/>
              <a:gd name="connsiteX30" fmla="*/ 3048941 w 9390742"/>
              <a:gd name="connsiteY30" fmla="*/ 3044348 h 4625204"/>
              <a:gd name="connsiteX31" fmla="*/ 1585450 w 9390742"/>
              <a:gd name="connsiteY31" fmla="*/ 3044348 h 4625204"/>
              <a:gd name="connsiteX32" fmla="*/ 0 w 9390742"/>
              <a:gd name="connsiteY32" fmla="*/ 1580856 h 4625204"/>
              <a:gd name="connsiteX33" fmla="*/ 1463493 w 9390742"/>
              <a:gd name="connsiteY33" fmla="*/ 1580856 h 4625204"/>
              <a:gd name="connsiteX34" fmla="*/ 1463493 w 9390742"/>
              <a:gd name="connsiteY34" fmla="*/ 3044348 h 4625204"/>
              <a:gd name="connsiteX35" fmla="*/ 0 w 9390742"/>
              <a:gd name="connsiteY35" fmla="*/ 3044348 h 4625204"/>
              <a:gd name="connsiteX36" fmla="*/ 7927250 w 9390742"/>
              <a:gd name="connsiteY36" fmla="*/ 0 h 4625204"/>
              <a:gd name="connsiteX37" fmla="*/ 9390742 w 9390742"/>
              <a:gd name="connsiteY37" fmla="*/ 0 h 4625204"/>
              <a:gd name="connsiteX38" fmla="*/ 9390742 w 9390742"/>
              <a:gd name="connsiteY38" fmla="*/ 1463492 h 4625204"/>
              <a:gd name="connsiteX39" fmla="*/ 7927250 w 9390742"/>
              <a:gd name="connsiteY39" fmla="*/ 1463492 h 4625204"/>
              <a:gd name="connsiteX40" fmla="*/ 6341799 w 9390742"/>
              <a:gd name="connsiteY40" fmla="*/ 0 h 4625204"/>
              <a:gd name="connsiteX41" fmla="*/ 7805291 w 9390742"/>
              <a:gd name="connsiteY41" fmla="*/ 0 h 4625204"/>
              <a:gd name="connsiteX42" fmla="*/ 7805291 w 9390742"/>
              <a:gd name="connsiteY42" fmla="*/ 1463492 h 4625204"/>
              <a:gd name="connsiteX43" fmla="*/ 6341799 w 9390742"/>
              <a:gd name="connsiteY43" fmla="*/ 1463492 h 4625204"/>
              <a:gd name="connsiteX44" fmla="*/ 3170899 w 9390742"/>
              <a:gd name="connsiteY44" fmla="*/ 0 h 4625204"/>
              <a:gd name="connsiteX45" fmla="*/ 4634391 w 9390742"/>
              <a:gd name="connsiteY45" fmla="*/ 0 h 4625204"/>
              <a:gd name="connsiteX46" fmla="*/ 4634391 w 9390742"/>
              <a:gd name="connsiteY46" fmla="*/ 1463492 h 4625204"/>
              <a:gd name="connsiteX47" fmla="*/ 3170899 w 9390742"/>
              <a:gd name="connsiteY47" fmla="*/ 1463492 h 4625204"/>
              <a:gd name="connsiteX48" fmla="*/ 1585451 w 9390742"/>
              <a:gd name="connsiteY48" fmla="*/ 0 h 4625204"/>
              <a:gd name="connsiteX49" fmla="*/ 3048941 w 9390742"/>
              <a:gd name="connsiteY49" fmla="*/ 0 h 4625204"/>
              <a:gd name="connsiteX50" fmla="*/ 3048941 w 9390742"/>
              <a:gd name="connsiteY50" fmla="*/ 1463492 h 4625204"/>
              <a:gd name="connsiteX51" fmla="*/ 1585451 w 9390742"/>
              <a:gd name="connsiteY51" fmla="*/ 1463492 h 46252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</a:cxnLst>
            <a:rect l="l" t="t" r="r" b="b"/>
            <a:pathLst>
              <a:path w="9390742" h="4625204">
                <a:moveTo>
                  <a:pt x="6341799" y="3161712"/>
                </a:moveTo>
                <a:lnTo>
                  <a:pt x="7805291" y="3161712"/>
                </a:lnTo>
                <a:lnTo>
                  <a:pt x="7805291" y="4625204"/>
                </a:lnTo>
                <a:lnTo>
                  <a:pt x="6341799" y="4625204"/>
                </a:lnTo>
                <a:close/>
                <a:moveTo>
                  <a:pt x="4756349" y="3161712"/>
                </a:moveTo>
                <a:lnTo>
                  <a:pt x="6219841" y="3161712"/>
                </a:lnTo>
                <a:lnTo>
                  <a:pt x="6219841" y="4625204"/>
                </a:lnTo>
                <a:lnTo>
                  <a:pt x="4756349" y="4625204"/>
                </a:lnTo>
                <a:close/>
                <a:moveTo>
                  <a:pt x="1585449" y="3161712"/>
                </a:moveTo>
                <a:lnTo>
                  <a:pt x="3048941" y="3161712"/>
                </a:lnTo>
                <a:lnTo>
                  <a:pt x="3048941" y="4625204"/>
                </a:lnTo>
                <a:lnTo>
                  <a:pt x="1585449" y="4625204"/>
                </a:lnTo>
                <a:close/>
                <a:moveTo>
                  <a:pt x="7927250" y="1580856"/>
                </a:moveTo>
                <a:lnTo>
                  <a:pt x="9390742" y="1580856"/>
                </a:lnTo>
                <a:lnTo>
                  <a:pt x="9390742" y="3044348"/>
                </a:lnTo>
                <a:lnTo>
                  <a:pt x="7927250" y="3044348"/>
                </a:lnTo>
                <a:close/>
                <a:moveTo>
                  <a:pt x="6341799" y="1580856"/>
                </a:moveTo>
                <a:lnTo>
                  <a:pt x="7805291" y="1580856"/>
                </a:lnTo>
                <a:lnTo>
                  <a:pt x="7805291" y="3044348"/>
                </a:lnTo>
                <a:lnTo>
                  <a:pt x="6341799" y="3044348"/>
                </a:lnTo>
                <a:close/>
                <a:moveTo>
                  <a:pt x="4756349" y="1580856"/>
                </a:moveTo>
                <a:lnTo>
                  <a:pt x="6219841" y="1580856"/>
                </a:lnTo>
                <a:lnTo>
                  <a:pt x="6219841" y="3044348"/>
                </a:lnTo>
                <a:lnTo>
                  <a:pt x="4756349" y="3044348"/>
                </a:lnTo>
                <a:close/>
                <a:moveTo>
                  <a:pt x="3170899" y="1580856"/>
                </a:moveTo>
                <a:lnTo>
                  <a:pt x="4634391" y="1580856"/>
                </a:lnTo>
                <a:lnTo>
                  <a:pt x="4634391" y="3044348"/>
                </a:lnTo>
                <a:lnTo>
                  <a:pt x="3170899" y="3044348"/>
                </a:lnTo>
                <a:close/>
                <a:moveTo>
                  <a:pt x="1585450" y="1580856"/>
                </a:moveTo>
                <a:lnTo>
                  <a:pt x="3048941" y="1580856"/>
                </a:lnTo>
                <a:lnTo>
                  <a:pt x="3048941" y="3044348"/>
                </a:lnTo>
                <a:lnTo>
                  <a:pt x="1585450" y="3044348"/>
                </a:lnTo>
                <a:close/>
                <a:moveTo>
                  <a:pt x="0" y="1580856"/>
                </a:moveTo>
                <a:lnTo>
                  <a:pt x="1463493" y="1580856"/>
                </a:lnTo>
                <a:lnTo>
                  <a:pt x="1463493" y="3044348"/>
                </a:lnTo>
                <a:lnTo>
                  <a:pt x="0" y="3044348"/>
                </a:lnTo>
                <a:close/>
                <a:moveTo>
                  <a:pt x="7927250" y="0"/>
                </a:moveTo>
                <a:lnTo>
                  <a:pt x="9390742" y="0"/>
                </a:lnTo>
                <a:lnTo>
                  <a:pt x="9390742" y="1463492"/>
                </a:lnTo>
                <a:lnTo>
                  <a:pt x="7927250" y="1463492"/>
                </a:lnTo>
                <a:close/>
                <a:moveTo>
                  <a:pt x="6341799" y="0"/>
                </a:moveTo>
                <a:lnTo>
                  <a:pt x="7805291" y="0"/>
                </a:lnTo>
                <a:lnTo>
                  <a:pt x="7805291" y="1463492"/>
                </a:lnTo>
                <a:lnTo>
                  <a:pt x="6341799" y="1463492"/>
                </a:lnTo>
                <a:close/>
                <a:moveTo>
                  <a:pt x="3170899" y="0"/>
                </a:moveTo>
                <a:lnTo>
                  <a:pt x="4634391" y="0"/>
                </a:lnTo>
                <a:lnTo>
                  <a:pt x="4634391" y="1463492"/>
                </a:lnTo>
                <a:lnTo>
                  <a:pt x="3170899" y="1463492"/>
                </a:lnTo>
                <a:close/>
                <a:moveTo>
                  <a:pt x="1585451" y="0"/>
                </a:moveTo>
                <a:lnTo>
                  <a:pt x="3048941" y="0"/>
                </a:lnTo>
                <a:lnTo>
                  <a:pt x="3048941" y="1463492"/>
                </a:lnTo>
                <a:lnTo>
                  <a:pt x="1585451" y="1463492"/>
                </a:lnTo>
                <a:close/>
              </a:path>
            </a:pathLst>
          </a:custGeom>
          <a:solidFill>
            <a:schemeClr val="accent3"/>
          </a:solidFill>
        </p:spPr>
        <p:txBody>
          <a:bodyPr wrap="square">
            <a:noAutofit/>
          </a:bodyPr>
          <a:lstStyle/>
          <a:p>
            <a:endParaRPr lang="zh-CN" alt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" grpId="0" animBg="1"/>
    </p:bldLst>
  </p:timing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6_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 userDrawn="1"/>
        </p:nvSpPr>
        <p:spPr>
          <a:xfrm>
            <a:off x="1291770" y="1083128"/>
            <a:ext cx="5109029" cy="4691743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" name="任意多边形: 形状 2"/>
          <p:cNvSpPr>
            <a:spLocks noGrp="1"/>
          </p:cNvSpPr>
          <p:nvPr>
            <p:ph type="pic" sz="quarter" idx="10"/>
          </p:nvPr>
        </p:nvSpPr>
        <p:spPr>
          <a:xfrm>
            <a:off x="1455168" y="1257299"/>
            <a:ext cx="4782231" cy="3820886"/>
          </a:xfrm>
          <a:custGeom>
            <a:avLst/>
            <a:gdLst>
              <a:gd name="connsiteX0" fmla="*/ 0 w 2988895"/>
              <a:gd name="connsiteY0" fmla="*/ 0 h 3820886"/>
              <a:gd name="connsiteX1" fmla="*/ 2988895 w 2988895"/>
              <a:gd name="connsiteY1" fmla="*/ 0 h 3820886"/>
              <a:gd name="connsiteX2" fmla="*/ 2988895 w 2988895"/>
              <a:gd name="connsiteY2" fmla="*/ 3820886 h 3820886"/>
              <a:gd name="connsiteX3" fmla="*/ 0 w 2988895"/>
              <a:gd name="connsiteY3" fmla="*/ 3820886 h 382088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988895" h="3820886">
                <a:moveTo>
                  <a:pt x="0" y="0"/>
                </a:moveTo>
                <a:lnTo>
                  <a:pt x="2988895" y="0"/>
                </a:lnTo>
                <a:lnTo>
                  <a:pt x="2988895" y="3820886"/>
                </a:lnTo>
                <a:lnTo>
                  <a:pt x="0" y="3820886"/>
                </a:lnTo>
                <a:close/>
              </a:path>
            </a:pathLst>
          </a:custGeom>
          <a:solidFill>
            <a:schemeClr val="bg1"/>
          </a:solidFill>
        </p:spPr>
        <p:txBody>
          <a:bodyPr wrap="square">
            <a:noAutofit/>
          </a:bodyPr>
          <a:lstStyle/>
          <a:p>
            <a:endParaRPr lang="zh-CN" alt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</p:bldLst>
  </p:timing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7_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图片占位符 2"/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6096000" cy="6858000"/>
          </a:xfrm>
          <a:prstGeom prst="rect">
            <a:avLst/>
          </a:prstGeom>
          <a:solidFill>
            <a:schemeClr val="accent3"/>
          </a:solidFill>
        </p:spPr>
        <p:txBody>
          <a:bodyPr/>
          <a:lstStyle/>
          <a:p>
            <a:endParaRPr lang="zh-CN" altLang="en-US"/>
          </a:p>
        </p:txBody>
      </p:sp>
      <p:sp>
        <p:nvSpPr>
          <p:cNvPr id="4" name="图片占位符 2"/>
          <p:cNvSpPr>
            <a:spLocks noGrp="1"/>
          </p:cNvSpPr>
          <p:nvPr>
            <p:ph type="pic" sz="quarter" idx="11"/>
          </p:nvPr>
        </p:nvSpPr>
        <p:spPr>
          <a:xfrm>
            <a:off x="6096000" y="0"/>
            <a:ext cx="6096000" cy="6858000"/>
          </a:xfrm>
          <a:prstGeom prst="rect">
            <a:avLst/>
          </a:prstGeom>
          <a:solidFill>
            <a:schemeClr val="accent3"/>
          </a:solidFill>
        </p:spPr>
        <p:txBody>
          <a:bodyPr/>
          <a:lstStyle/>
          <a:p>
            <a:endParaRPr lang="zh-CN" altLang="en-US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18_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1_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pattFill prst="smCheck">
          <a:fgClr>
            <a:schemeClr val="bg1">
              <a:lumMod val="95000"/>
            </a:schemeClr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  <p:sldLayoutId id="2147483662" r:id="rId14"/>
    <p:sldLayoutId id="2147483663" r:id="rId15"/>
    <p:sldLayoutId id="2147483664" r:id="rId16"/>
    <p:sldLayoutId id="2147483665" r:id="rId17"/>
    <p:sldLayoutId id="2147483666" r:id="rId18"/>
    <p:sldLayoutId id="2147483667" r:id="rId19"/>
    <p:sldLayoutId id="2147483668" r:id="rId20"/>
    <p:sldLayoutId id="2147483669" r:id="rId21"/>
    <p:sldLayoutId id="2147483670" r:id="rId22"/>
    <p:sldLayoutId id="2147483671" r:id="rId23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3.xml"/><Relationship Id="rId1" Type="http://schemas.openxmlformats.org/officeDocument/2006/relationships/themeOverride" Target="../theme/themeOverride1.xml"/><Relationship Id="rId4" Type="http://schemas.openxmlformats.org/officeDocument/2006/relationships/image" Target="../media/image1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5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0.jpeg"/><Relationship Id="rId5" Type="http://schemas.openxmlformats.org/officeDocument/2006/relationships/image" Target="../media/image9.jpeg"/><Relationship Id="rId4" Type="http://schemas.openxmlformats.org/officeDocument/2006/relationships/image" Target="../media/image8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14.jpeg"/><Relationship Id="rId5" Type="http://schemas.openxmlformats.org/officeDocument/2006/relationships/image" Target="../media/image13.jpeg"/><Relationship Id="rId4" Type="http://schemas.openxmlformats.org/officeDocument/2006/relationships/image" Target="../media/image12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9.xml"/><Relationship Id="rId5" Type="http://schemas.openxmlformats.org/officeDocument/2006/relationships/image" Target="../media/image17.jpeg"/><Relationship Id="rId4" Type="http://schemas.openxmlformats.org/officeDocument/2006/relationships/image" Target="../media/image16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0.xml"/><Relationship Id="rId4" Type="http://schemas.openxmlformats.org/officeDocument/2006/relationships/image" Target="../media/image19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1.xml"/><Relationship Id="rId4" Type="http://schemas.openxmlformats.org/officeDocument/2006/relationships/image" Target="../media/image21.jpe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7.jpeg"/><Relationship Id="rId3" Type="http://schemas.openxmlformats.org/officeDocument/2006/relationships/image" Target="../media/image22.jpeg"/><Relationship Id="rId7" Type="http://schemas.openxmlformats.org/officeDocument/2006/relationships/image" Target="../media/image26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25.jpeg"/><Relationship Id="rId5" Type="http://schemas.openxmlformats.org/officeDocument/2006/relationships/image" Target="../media/image24.jpeg"/><Relationship Id="rId4" Type="http://schemas.openxmlformats.org/officeDocument/2006/relationships/image" Target="../media/image23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3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5.xml"/><Relationship Id="rId4" Type="http://schemas.openxmlformats.org/officeDocument/2006/relationships/image" Target="../media/image30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6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e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7.xml"/><Relationship Id="rId6" Type="http://schemas.openxmlformats.org/officeDocument/2006/relationships/image" Target="../media/image35.jpeg"/><Relationship Id="rId5" Type="http://schemas.openxmlformats.org/officeDocument/2006/relationships/image" Target="../media/image34.jpeg"/><Relationship Id="rId4" Type="http://schemas.openxmlformats.org/officeDocument/2006/relationships/image" Target="../media/image33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e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8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jpe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9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jpe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0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jpe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1.xml"/><Relationship Id="rId4" Type="http://schemas.openxmlformats.org/officeDocument/2006/relationships/image" Target="../media/image40.jpe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jpe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 rotWithShape="1">
          <a:blip r:embed="rId4" cstate="screen"/>
          <a:srcRect l="10946" b="10946"/>
          <a:stretch>
            <a:fillRect/>
          </a:stretch>
        </p:blipFill>
        <p:spPr>
          <a:xfrm>
            <a:off x="0" y="-1"/>
            <a:ext cx="12192000" cy="6858001"/>
          </a:xfrm>
          <a:prstGeom prst="rect">
            <a:avLst/>
          </a:prstGeom>
        </p:spPr>
      </p:pic>
      <p:sp>
        <p:nvSpPr>
          <p:cNvPr id="3" name="任意多边形: 形状 2"/>
          <p:cNvSpPr/>
          <p:nvPr/>
        </p:nvSpPr>
        <p:spPr>
          <a:xfrm>
            <a:off x="7678058" y="1313540"/>
            <a:ext cx="2235201" cy="4281714"/>
          </a:xfrm>
          <a:custGeom>
            <a:avLst/>
            <a:gdLst>
              <a:gd name="connsiteX0" fmla="*/ 0 w 2235201"/>
              <a:gd name="connsiteY0" fmla="*/ 2233840 h 4281714"/>
              <a:gd name="connsiteX1" fmla="*/ 27046 w 2235201"/>
              <a:gd name="connsiteY1" fmla="*/ 2233840 h 4281714"/>
              <a:gd name="connsiteX2" fmla="*/ 27046 w 2235201"/>
              <a:gd name="connsiteY2" fmla="*/ 4254668 h 4281714"/>
              <a:gd name="connsiteX3" fmla="*/ 2208155 w 2235201"/>
              <a:gd name="connsiteY3" fmla="*/ 4254668 h 4281714"/>
              <a:gd name="connsiteX4" fmla="*/ 2208155 w 2235201"/>
              <a:gd name="connsiteY4" fmla="*/ 3557300 h 4281714"/>
              <a:gd name="connsiteX5" fmla="*/ 2235201 w 2235201"/>
              <a:gd name="connsiteY5" fmla="*/ 3557300 h 4281714"/>
              <a:gd name="connsiteX6" fmla="*/ 2235201 w 2235201"/>
              <a:gd name="connsiteY6" fmla="*/ 4281714 h 4281714"/>
              <a:gd name="connsiteX7" fmla="*/ 0 w 2235201"/>
              <a:gd name="connsiteY7" fmla="*/ 4281714 h 4281714"/>
              <a:gd name="connsiteX8" fmla="*/ 0 w 2235201"/>
              <a:gd name="connsiteY8" fmla="*/ 0 h 4281714"/>
              <a:gd name="connsiteX9" fmla="*/ 2235201 w 2235201"/>
              <a:gd name="connsiteY9" fmla="*/ 0 h 4281714"/>
              <a:gd name="connsiteX10" fmla="*/ 2235201 w 2235201"/>
              <a:gd name="connsiteY10" fmla="*/ 667263 h 4281714"/>
              <a:gd name="connsiteX11" fmla="*/ 2208155 w 2235201"/>
              <a:gd name="connsiteY11" fmla="*/ 667263 h 4281714"/>
              <a:gd name="connsiteX12" fmla="*/ 2208155 w 2235201"/>
              <a:gd name="connsiteY12" fmla="*/ 27046 h 4281714"/>
              <a:gd name="connsiteX13" fmla="*/ 27046 w 2235201"/>
              <a:gd name="connsiteY13" fmla="*/ 27046 h 4281714"/>
              <a:gd name="connsiteX14" fmla="*/ 27046 w 2235201"/>
              <a:gd name="connsiteY14" fmla="*/ 480329 h 4281714"/>
              <a:gd name="connsiteX15" fmla="*/ 0 w 2235201"/>
              <a:gd name="connsiteY15" fmla="*/ 480329 h 42817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2235201" h="4281714">
                <a:moveTo>
                  <a:pt x="0" y="2233840"/>
                </a:moveTo>
                <a:lnTo>
                  <a:pt x="27046" y="2233840"/>
                </a:lnTo>
                <a:lnTo>
                  <a:pt x="27046" y="4254668"/>
                </a:lnTo>
                <a:lnTo>
                  <a:pt x="2208155" y="4254668"/>
                </a:lnTo>
                <a:lnTo>
                  <a:pt x="2208155" y="3557300"/>
                </a:lnTo>
                <a:lnTo>
                  <a:pt x="2235201" y="3557300"/>
                </a:lnTo>
                <a:lnTo>
                  <a:pt x="2235201" y="4281714"/>
                </a:lnTo>
                <a:lnTo>
                  <a:pt x="0" y="4281714"/>
                </a:lnTo>
                <a:close/>
                <a:moveTo>
                  <a:pt x="0" y="0"/>
                </a:moveTo>
                <a:lnTo>
                  <a:pt x="2235201" y="0"/>
                </a:lnTo>
                <a:lnTo>
                  <a:pt x="2235201" y="667263"/>
                </a:lnTo>
                <a:lnTo>
                  <a:pt x="2208155" y="667263"/>
                </a:lnTo>
                <a:lnTo>
                  <a:pt x="2208155" y="27046"/>
                </a:lnTo>
                <a:lnTo>
                  <a:pt x="27046" y="27046"/>
                </a:lnTo>
                <a:lnTo>
                  <a:pt x="27046" y="480329"/>
                </a:lnTo>
                <a:lnTo>
                  <a:pt x="0" y="480329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grpSp>
        <p:nvGrpSpPr>
          <p:cNvPr id="13" name="组合 12"/>
          <p:cNvGrpSpPr/>
          <p:nvPr/>
        </p:nvGrpSpPr>
        <p:grpSpPr>
          <a:xfrm>
            <a:off x="7364187" y="1834239"/>
            <a:ext cx="2261185" cy="3144454"/>
            <a:chOff x="7364187" y="1834239"/>
            <a:chExt cx="2261185" cy="3144454"/>
          </a:xfrm>
        </p:grpSpPr>
        <p:sp>
          <p:nvSpPr>
            <p:cNvPr id="4" name="矩形 3"/>
            <p:cNvSpPr/>
            <p:nvPr/>
          </p:nvSpPr>
          <p:spPr>
            <a:xfrm>
              <a:off x="7364187" y="1834239"/>
              <a:ext cx="1672773" cy="1672773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" name="文本框 4"/>
            <p:cNvSpPr txBox="1"/>
            <p:nvPr/>
          </p:nvSpPr>
          <p:spPr>
            <a:xfrm>
              <a:off x="7377531" y="1855713"/>
              <a:ext cx="1659429" cy="186204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zh-CN" altLang="en-US" sz="11500" dirty="0">
                  <a:solidFill>
                    <a:schemeClr val="bg1"/>
                  </a:solidFill>
                  <a:latin typeface="华文行楷" panose="02010800040101010101" pitchFamily="2" charset="-122"/>
                  <a:ea typeface="华文行楷" panose="02010800040101010101" pitchFamily="2" charset="-122"/>
                </a:rPr>
                <a:t>青</a:t>
              </a:r>
            </a:p>
          </p:txBody>
        </p:sp>
        <p:sp>
          <p:nvSpPr>
            <p:cNvPr id="6" name="文本框 5"/>
            <p:cNvSpPr txBox="1"/>
            <p:nvPr/>
          </p:nvSpPr>
          <p:spPr>
            <a:xfrm>
              <a:off x="7965943" y="3116645"/>
              <a:ext cx="1659429" cy="186204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zh-CN" altLang="en-US" sz="11500" dirty="0">
                  <a:solidFill>
                    <a:schemeClr val="accent3"/>
                  </a:solidFill>
                  <a:latin typeface="华文行楷" panose="02010800040101010101" pitchFamily="2" charset="-122"/>
                  <a:ea typeface="华文行楷" panose="02010800040101010101" pitchFamily="2" charset="-122"/>
                </a:rPr>
                <a:t>春</a:t>
              </a:r>
            </a:p>
          </p:txBody>
        </p:sp>
        <p:sp>
          <p:nvSpPr>
            <p:cNvPr id="7" name="文本框 6"/>
            <p:cNvSpPr txBox="1"/>
            <p:nvPr/>
          </p:nvSpPr>
          <p:spPr>
            <a:xfrm>
              <a:off x="8721333" y="3339112"/>
              <a:ext cx="158849" cy="167901"/>
            </a:xfrm>
            <a:custGeom>
              <a:avLst/>
              <a:gdLst/>
              <a:ahLst/>
              <a:cxnLst/>
              <a:rect l="l" t="t" r="r" b="b"/>
              <a:pathLst>
                <a:path w="158849" h="167901">
                  <a:moveTo>
                    <a:pt x="71409" y="0"/>
                  </a:moveTo>
                  <a:cubicBezTo>
                    <a:pt x="97641" y="0"/>
                    <a:pt x="118772" y="5344"/>
                    <a:pt x="134803" y="16031"/>
                  </a:cubicBezTo>
                  <a:cubicBezTo>
                    <a:pt x="150834" y="26718"/>
                    <a:pt x="158849" y="43234"/>
                    <a:pt x="158849" y="65580"/>
                  </a:cubicBezTo>
                  <a:cubicBezTo>
                    <a:pt x="158849" y="72381"/>
                    <a:pt x="157877" y="79181"/>
                    <a:pt x="155934" y="85982"/>
                  </a:cubicBezTo>
                  <a:cubicBezTo>
                    <a:pt x="148161" y="106871"/>
                    <a:pt x="142575" y="126423"/>
                    <a:pt x="139175" y="144640"/>
                  </a:cubicBezTo>
                  <a:lnTo>
                    <a:pt x="137502" y="167901"/>
                  </a:lnTo>
                  <a:lnTo>
                    <a:pt x="40688" y="167901"/>
                  </a:lnTo>
                  <a:lnTo>
                    <a:pt x="47364" y="140632"/>
                  </a:lnTo>
                  <a:cubicBezTo>
                    <a:pt x="55622" y="105170"/>
                    <a:pt x="59751" y="84282"/>
                    <a:pt x="59751" y="77967"/>
                  </a:cubicBezTo>
                  <a:cubicBezTo>
                    <a:pt x="59751" y="71652"/>
                    <a:pt x="56836" y="68494"/>
                    <a:pt x="51007" y="68494"/>
                  </a:cubicBezTo>
                  <a:cubicBezTo>
                    <a:pt x="45178" y="68494"/>
                    <a:pt x="37891" y="71652"/>
                    <a:pt x="29147" y="77967"/>
                  </a:cubicBezTo>
                  <a:cubicBezTo>
                    <a:pt x="20403" y="84282"/>
                    <a:pt x="15059" y="87440"/>
                    <a:pt x="13116" y="87440"/>
                  </a:cubicBezTo>
                  <a:cubicBezTo>
                    <a:pt x="4372" y="87440"/>
                    <a:pt x="0" y="79910"/>
                    <a:pt x="0" y="64851"/>
                  </a:cubicBezTo>
                  <a:cubicBezTo>
                    <a:pt x="0" y="49792"/>
                    <a:pt x="1701" y="40319"/>
                    <a:pt x="5101" y="36433"/>
                  </a:cubicBezTo>
                  <a:cubicBezTo>
                    <a:pt x="8501" y="32547"/>
                    <a:pt x="13845" y="26718"/>
                    <a:pt x="21132" y="18945"/>
                  </a:cubicBezTo>
                  <a:cubicBezTo>
                    <a:pt x="28418" y="11173"/>
                    <a:pt x="36191" y="6072"/>
                    <a:pt x="44449" y="3643"/>
                  </a:cubicBezTo>
                  <a:cubicBezTo>
                    <a:pt x="52707" y="1214"/>
                    <a:pt x="61694" y="0"/>
                    <a:pt x="71409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  <a:noAutofit/>
            </a:bodyPr>
            <a:lstStyle/>
            <a:p>
              <a:pPr algn="ctr"/>
              <a:endParaRPr lang="zh-CN" altLang="en-US" sz="11500" dirty="0">
                <a:solidFill>
                  <a:srgbClr val="FC6A59"/>
                </a:solidFill>
                <a:latin typeface="华文行楷" panose="02010800040101010101" pitchFamily="2" charset="-122"/>
                <a:ea typeface="华文行楷" panose="02010800040101010101" pitchFamily="2" charset="-122"/>
              </a:endParaRPr>
            </a:p>
          </p:txBody>
        </p:sp>
      </p:grpSp>
      <p:sp>
        <p:nvSpPr>
          <p:cNvPr id="8" name="矩形 7"/>
          <p:cNvSpPr/>
          <p:nvPr/>
        </p:nvSpPr>
        <p:spPr>
          <a:xfrm flipH="1">
            <a:off x="9671509" y="2009378"/>
            <a:ext cx="461665" cy="2890037"/>
          </a:xfrm>
          <a:prstGeom prst="rect">
            <a:avLst/>
          </a:prstGeom>
        </p:spPr>
        <p:txBody>
          <a:bodyPr vert="eaVert" wrap="square">
            <a:spAutoFit/>
          </a:bodyPr>
          <a:lstStyle/>
          <a:p>
            <a:r>
              <a:rPr lang="zh-CN" altLang="en-US" dirty="0">
                <a:solidFill>
                  <a:schemeClr val="bg1"/>
                </a:solidFill>
                <a:latin typeface="华文行楷" panose="02010800040101010101" pitchFamily="2" charset="-122"/>
                <a:ea typeface="华文行楷" panose="02010800040101010101" pitchFamily="2" charset="-122"/>
              </a:rPr>
              <a:t>是一棵正在茁壮成长的树</a:t>
            </a:r>
          </a:p>
        </p:txBody>
      </p:sp>
      <p:sp>
        <p:nvSpPr>
          <p:cNvPr id="9" name="矩形 8"/>
          <p:cNvSpPr/>
          <p:nvPr/>
        </p:nvSpPr>
        <p:spPr>
          <a:xfrm flipH="1">
            <a:off x="10001557" y="2009378"/>
            <a:ext cx="461665" cy="2890037"/>
          </a:xfrm>
          <a:prstGeom prst="rect">
            <a:avLst/>
          </a:prstGeom>
        </p:spPr>
        <p:txBody>
          <a:bodyPr vert="eaVert" wrap="square">
            <a:spAutoFit/>
          </a:bodyPr>
          <a:lstStyle/>
          <a:p>
            <a:r>
              <a:rPr lang="zh-CN" altLang="en-US" dirty="0">
                <a:solidFill>
                  <a:schemeClr val="bg1"/>
                </a:solidFill>
                <a:latin typeface="华文行楷" panose="02010800040101010101" pitchFamily="2" charset="-122"/>
                <a:ea typeface="华文行楷" panose="02010800040101010101" pitchFamily="2" charset="-122"/>
              </a:rPr>
              <a:t>备受风吹雨淋的考验 </a:t>
            </a:r>
          </a:p>
        </p:txBody>
      </p:sp>
      <p:sp>
        <p:nvSpPr>
          <p:cNvPr id="10" name="矩形 9"/>
          <p:cNvSpPr/>
          <p:nvPr/>
        </p:nvSpPr>
        <p:spPr>
          <a:xfrm flipH="1">
            <a:off x="10331605" y="2009378"/>
            <a:ext cx="461665" cy="2890037"/>
          </a:xfrm>
          <a:prstGeom prst="rect">
            <a:avLst/>
          </a:prstGeom>
        </p:spPr>
        <p:txBody>
          <a:bodyPr vert="eaVert" wrap="square">
            <a:spAutoFit/>
          </a:bodyPr>
          <a:lstStyle/>
          <a:p>
            <a:r>
              <a:rPr lang="zh-CN" altLang="en-US" dirty="0">
                <a:solidFill>
                  <a:schemeClr val="bg1"/>
                </a:solidFill>
                <a:latin typeface="华文行楷" panose="02010800040101010101" pitchFamily="2" charset="-122"/>
                <a:ea typeface="华文行楷" panose="02010800040101010101" pitchFamily="2" charset="-122"/>
              </a:rPr>
              <a:t>谁的青春比我狂</a:t>
            </a:r>
          </a:p>
        </p:txBody>
      </p:sp>
      <p:sp>
        <p:nvSpPr>
          <p:cNvPr id="11" name="文本框 10"/>
          <p:cNvSpPr txBox="1"/>
          <p:nvPr/>
        </p:nvSpPr>
        <p:spPr>
          <a:xfrm>
            <a:off x="7776995" y="5121387"/>
            <a:ext cx="110318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400" dirty="0">
                <a:solidFill>
                  <a:schemeClr val="bg1">
                    <a:alpha val="62000"/>
                  </a:schemeClr>
                </a:solidFill>
                <a:latin typeface="Bauhaus 93" panose="04030905020B02020C02" pitchFamily="82" charset="0"/>
              </a:rPr>
              <a:t>YOUTH</a:t>
            </a:r>
            <a:endParaRPr lang="zh-CN" altLang="en-US" sz="2400" dirty="0">
              <a:solidFill>
                <a:schemeClr val="bg1">
                  <a:alpha val="62000"/>
                </a:schemeClr>
              </a:solidFill>
              <a:latin typeface="Bauhaus 93" panose="04030905020B02020C02" pitchFamily="82" charset="0"/>
            </a:endParaRPr>
          </a:p>
        </p:txBody>
      </p:sp>
      <p:sp>
        <p:nvSpPr>
          <p:cNvPr id="12" name="等腰三角形 11"/>
          <p:cNvSpPr/>
          <p:nvPr/>
        </p:nvSpPr>
        <p:spPr>
          <a:xfrm rot="5400000">
            <a:off x="-98553" y="4951222"/>
            <a:ext cx="1429004" cy="1231900"/>
          </a:xfrm>
          <a:prstGeom prst="triangl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 advTm="0">
        <p14:ripple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500"/>
                            </p:stCondLst>
                            <p:childTnLst>
                              <p:par>
                                <p:cTn id="1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2000"/>
                            </p:stCondLst>
                            <p:childTnLst>
                              <p:par>
                                <p:cTn id="20" presetID="56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22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23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24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25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4000"/>
                            </p:stCondLst>
                            <p:childTnLst>
                              <p:par>
                                <p:cTn id="27" presetID="56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29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30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31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32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5900"/>
                            </p:stCondLst>
                            <p:childTnLst>
                              <p:par>
                                <p:cTn id="34" presetID="56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36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37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38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39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7500"/>
                            </p:stCondLst>
                            <p:childTnLst>
                              <p:par>
                                <p:cTn id="4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8" grpId="0"/>
      <p:bldP spid="9" grpId="0"/>
      <p:bldP spid="10" grpId="0"/>
      <p:bldP spid="11" grpId="0"/>
      <p:bldP spid="12" grpId="0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图片占位符 5"/>
          <p:cNvPicPr>
            <a:picLocks noGrp="1" noChangeAspect="1"/>
          </p:cNvPicPr>
          <p:nvPr>
            <p:ph type="pic" sz="quarter" idx="10"/>
          </p:nvPr>
        </p:nvPicPr>
        <p:blipFill>
          <a:blip r:embed="rId3" cstate="screen"/>
          <a:srcRect/>
          <a:stretch>
            <a:fillRect/>
          </a:stretch>
        </p:blipFill>
        <p:spPr/>
      </p:pic>
      <p:sp>
        <p:nvSpPr>
          <p:cNvPr id="4" name="矩形 3"/>
          <p:cNvSpPr/>
          <p:nvPr/>
        </p:nvSpPr>
        <p:spPr>
          <a:xfrm>
            <a:off x="7808685" y="2173514"/>
            <a:ext cx="2714172" cy="2510972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矩形 6"/>
          <p:cNvSpPr/>
          <p:nvPr/>
        </p:nvSpPr>
        <p:spPr>
          <a:xfrm flipH="1">
            <a:off x="7962899" y="2363240"/>
            <a:ext cx="2463800" cy="2169825"/>
          </a:xfrm>
          <a:prstGeom prst="rect">
            <a:avLst/>
          </a:prstGeom>
        </p:spPr>
        <p:txBody>
          <a:bodyPr vert="horz"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dirty="0">
                <a:solidFill>
                  <a:schemeClr val="bg1"/>
                </a:solidFill>
                <a:latin typeface="华文行楷" panose="02010800040101010101" pitchFamily="2" charset="-122"/>
                <a:ea typeface="华文行楷" panose="02010800040101010101" pitchFamily="2" charset="-122"/>
              </a:rPr>
              <a:t>时间好象一把尺子，它能衡量奋斗者前进的进程。时间如同一架天平，它能称量奋斗者成果的重量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0">
        <p:random/>
      </p:transition>
    </mc:Choice>
    <mc:Fallback xmlns="">
      <p:transition spd="slow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7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占位符 3"/>
          <p:cNvPicPr>
            <a:picLocks noGrp="1" noChangeAspect="1"/>
          </p:cNvPicPr>
          <p:nvPr>
            <p:ph type="pic" sz="quarter" idx="10"/>
          </p:nvPr>
        </p:nvPicPr>
        <p:blipFill>
          <a:blip r:embed="rId3" cstate="screen"/>
          <a:srcRect/>
          <a:stretch>
            <a:fillRect/>
          </a:stretch>
        </p:blipFill>
        <p:spPr/>
      </p:pic>
      <p:grpSp>
        <p:nvGrpSpPr>
          <p:cNvPr id="44" name="组合 43"/>
          <p:cNvGrpSpPr/>
          <p:nvPr/>
        </p:nvGrpSpPr>
        <p:grpSpPr>
          <a:xfrm>
            <a:off x="7189321" y="2166034"/>
            <a:ext cx="697627" cy="707886"/>
            <a:chOff x="7951321" y="1785034"/>
            <a:chExt cx="697627" cy="707886"/>
          </a:xfrm>
        </p:grpSpPr>
        <p:grpSp>
          <p:nvGrpSpPr>
            <p:cNvPr id="17" name="组合 16"/>
            <p:cNvGrpSpPr/>
            <p:nvPr/>
          </p:nvGrpSpPr>
          <p:grpSpPr>
            <a:xfrm>
              <a:off x="7969934" y="1802427"/>
              <a:ext cx="660400" cy="660400"/>
              <a:chOff x="7785100" y="1530350"/>
              <a:chExt cx="660400" cy="660400"/>
            </a:xfrm>
          </p:grpSpPr>
          <p:sp>
            <p:nvSpPr>
              <p:cNvPr id="5" name="矩形 4"/>
              <p:cNvSpPr/>
              <p:nvPr/>
            </p:nvSpPr>
            <p:spPr>
              <a:xfrm>
                <a:off x="7785100" y="1530350"/>
                <a:ext cx="660400" cy="660400"/>
              </a:xfrm>
              <a:prstGeom prst="rect">
                <a:avLst/>
              </a:prstGeom>
              <a:solidFill>
                <a:schemeClr val="accent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cxnSp>
            <p:nvCxnSpPr>
              <p:cNvPr id="10" name="直接连接符 9"/>
              <p:cNvCxnSpPr>
                <a:stCxn id="5" idx="1"/>
                <a:endCxn id="5" idx="3"/>
              </p:cNvCxnSpPr>
              <p:nvPr/>
            </p:nvCxnSpPr>
            <p:spPr>
              <a:xfrm>
                <a:off x="7785100" y="1860550"/>
                <a:ext cx="660400" cy="0"/>
              </a:xfrm>
              <a:prstGeom prst="line">
                <a:avLst/>
              </a:prstGeom>
              <a:ln w="3175">
                <a:solidFill>
                  <a:schemeClr val="bg1">
                    <a:alpha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2" name="直接连接符 11"/>
              <p:cNvCxnSpPr>
                <a:stCxn id="5" idx="0"/>
                <a:endCxn id="5" idx="2"/>
              </p:cNvCxnSpPr>
              <p:nvPr/>
            </p:nvCxnSpPr>
            <p:spPr>
              <a:xfrm>
                <a:off x="8115300" y="1530350"/>
                <a:ext cx="0" cy="660400"/>
              </a:xfrm>
              <a:prstGeom prst="line">
                <a:avLst/>
              </a:prstGeom>
              <a:ln w="3175">
                <a:solidFill>
                  <a:schemeClr val="bg1">
                    <a:alpha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4" name="直接连接符 13"/>
              <p:cNvCxnSpPr/>
              <p:nvPr/>
            </p:nvCxnSpPr>
            <p:spPr>
              <a:xfrm>
                <a:off x="7785100" y="1530350"/>
                <a:ext cx="660400" cy="660400"/>
              </a:xfrm>
              <a:prstGeom prst="line">
                <a:avLst/>
              </a:prstGeom>
              <a:ln w="3175">
                <a:solidFill>
                  <a:schemeClr val="bg1">
                    <a:alpha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6" name="直接连接符 15"/>
              <p:cNvCxnSpPr/>
              <p:nvPr/>
            </p:nvCxnSpPr>
            <p:spPr>
              <a:xfrm flipH="1">
                <a:off x="7785100" y="1530350"/>
                <a:ext cx="660400" cy="660400"/>
              </a:xfrm>
              <a:prstGeom prst="line">
                <a:avLst/>
              </a:prstGeom>
              <a:ln w="3175">
                <a:solidFill>
                  <a:schemeClr val="bg1">
                    <a:alpha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18" name="文本框 17"/>
            <p:cNvSpPr txBox="1"/>
            <p:nvPr/>
          </p:nvSpPr>
          <p:spPr>
            <a:xfrm>
              <a:off x="7951321" y="1785034"/>
              <a:ext cx="697627" cy="70788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zh-CN" altLang="en-US" sz="4000" dirty="0">
                  <a:solidFill>
                    <a:schemeClr val="bg1"/>
                  </a:solidFill>
                  <a:latin typeface="华文行楷" panose="02010800040101010101" pitchFamily="2" charset="-122"/>
                  <a:ea typeface="华文行楷" panose="02010800040101010101" pitchFamily="2" charset="-122"/>
                </a:rPr>
                <a:t>记</a:t>
              </a:r>
            </a:p>
          </p:txBody>
        </p:sp>
      </p:grpSp>
      <p:grpSp>
        <p:nvGrpSpPr>
          <p:cNvPr id="45" name="组合 44"/>
          <p:cNvGrpSpPr/>
          <p:nvPr/>
        </p:nvGrpSpPr>
        <p:grpSpPr>
          <a:xfrm>
            <a:off x="7930152" y="2166034"/>
            <a:ext cx="697627" cy="707886"/>
            <a:chOff x="8692152" y="1785034"/>
            <a:chExt cx="697627" cy="707886"/>
          </a:xfrm>
        </p:grpSpPr>
        <p:grpSp>
          <p:nvGrpSpPr>
            <p:cNvPr id="21" name="组合 20"/>
            <p:cNvGrpSpPr/>
            <p:nvPr/>
          </p:nvGrpSpPr>
          <p:grpSpPr>
            <a:xfrm>
              <a:off x="8710767" y="1802427"/>
              <a:ext cx="660400" cy="660400"/>
              <a:chOff x="7785100" y="1530350"/>
              <a:chExt cx="660400" cy="660400"/>
            </a:xfrm>
          </p:grpSpPr>
          <p:sp>
            <p:nvSpPr>
              <p:cNvPr id="23" name="矩形 22"/>
              <p:cNvSpPr/>
              <p:nvPr/>
            </p:nvSpPr>
            <p:spPr>
              <a:xfrm>
                <a:off x="7785100" y="1530350"/>
                <a:ext cx="660400" cy="660400"/>
              </a:xfrm>
              <a:prstGeom prst="rect">
                <a:avLst/>
              </a:prstGeom>
              <a:solidFill>
                <a:schemeClr val="accent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cxnSp>
            <p:nvCxnSpPr>
              <p:cNvPr id="24" name="直接连接符 23"/>
              <p:cNvCxnSpPr>
                <a:stCxn id="23" idx="1"/>
                <a:endCxn id="23" idx="3"/>
              </p:cNvCxnSpPr>
              <p:nvPr/>
            </p:nvCxnSpPr>
            <p:spPr>
              <a:xfrm>
                <a:off x="7785100" y="1860550"/>
                <a:ext cx="660400" cy="0"/>
              </a:xfrm>
              <a:prstGeom prst="line">
                <a:avLst/>
              </a:prstGeom>
              <a:ln w="3175">
                <a:solidFill>
                  <a:schemeClr val="bg1">
                    <a:alpha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5" name="直接连接符 24"/>
              <p:cNvCxnSpPr>
                <a:stCxn id="23" idx="0"/>
                <a:endCxn id="23" idx="2"/>
              </p:cNvCxnSpPr>
              <p:nvPr/>
            </p:nvCxnSpPr>
            <p:spPr>
              <a:xfrm>
                <a:off x="8115300" y="1530350"/>
                <a:ext cx="0" cy="660400"/>
              </a:xfrm>
              <a:prstGeom prst="line">
                <a:avLst/>
              </a:prstGeom>
              <a:ln w="3175">
                <a:solidFill>
                  <a:schemeClr val="bg1">
                    <a:alpha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6" name="直接连接符 25"/>
              <p:cNvCxnSpPr/>
              <p:nvPr/>
            </p:nvCxnSpPr>
            <p:spPr>
              <a:xfrm>
                <a:off x="7785100" y="1530350"/>
                <a:ext cx="660400" cy="660400"/>
              </a:xfrm>
              <a:prstGeom prst="line">
                <a:avLst/>
              </a:prstGeom>
              <a:ln w="3175">
                <a:solidFill>
                  <a:schemeClr val="bg1">
                    <a:alpha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7" name="直接连接符 26"/>
              <p:cNvCxnSpPr/>
              <p:nvPr/>
            </p:nvCxnSpPr>
            <p:spPr>
              <a:xfrm flipH="1">
                <a:off x="7785100" y="1530350"/>
                <a:ext cx="660400" cy="660400"/>
              </a:xfrm>
              <a:prstGeom prst="line">
                <a:avLst/>
              </a:prstGeom>
              <a:ln w="3175">
                <a:solidFill>
                  <a:schemeClr val="bg1">
                    <a:alpha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22" name="文本框 21"/>
            <p:cNvSpPr txBox="1"/>
            <p:nvPr/>
          </p:nvSpPr>
          <p:spPr>
            <a:xfrm>
              <a:off x="8692152" y="1785034"/>
              <a:ext cx="697627" cy="70788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zh-CN" altLang="en-US" sz="4000" dirty="0">
                  <a:solidFill>
                    <a:schemeClr val="bg1"/>
                  </a:solidFill>
                  <a:latin typeface="华文行楷" panose="02010800040101010101" pitchFamily="2" charset="-122"/>
                  <a:ea typeface="华文行楷" panose="02010800040101010101" pitchFamily="2" charset="-122"/>
                </a:rPr>
                <a:t>忆</a:t>
              </a:r>
            </a:p>
          </p:txBody>
        </p:sp>
      </p:grpSp>
      <p:grpSp>
        <p:nvGrpSpPr>
          <p:cNvPr id="46" name="组合 45"/>
          <p:cNvGrpSpPr/>
          <p:nvPr/>
        </p:nvGrpSpPr>
        <p:grpSpPr>
          <a:xfrm>
            <a:off x="8670987" y="2166034"/>
            <a:ext cx="697627" cy="707886"/>
            <a:chOff x="9432987" y="1785034"/>
            <a:chExt cx="697627" cy="707886"/>
          </a:xfrm>
        </p:grpSpPr>
        <p:grpSp>
          <p:nvGrpSpPr>
            <p:cNvPr id="29" name="组合 28"/>
            <p:cNvGrpSpPr/>
            <p:nvPr/>
          </p:nvGrpSpPr>
          <p:grpSpPr>
            <a:xfrm>
              <a:off x="9451600" y="1802427"/>
              <a:ext cx="660400" cy="660400"/>
              <a:chOff x="7785100" y="1530350"/>
              <a:chExt cx="660400" cy="660400"/>
            </a:xfrm>
          </p:grpSpPr>
          <p:sp>
            <p:nvSpPr>
              <p:cNvPr id="31" name="矩形 30"/>
              <p:cNvSpPr/>
              <p:nvPr/>
            </p:nvSpPr>
            <p:spPr>
              <a:xfrm>
                <a:off x="7785100" y="1530350"/>
                <a:ext cx="660400" cy="660400"/>
              </a:xfrm>
              <a:prstGeom prst="rect">
                <a:avLst/>
              </a:prstGeom>
              <a:solidFill>
                <a:schemeClr val="accent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cxnSp>
            <p:nvCxnSpPr>
              <p:cNvPr id="32" name="直接连接符 31"/>
              <p:cNvCxnSpPr>
                <a:stCxn id="31" idx="1"/>
                <a:endCxn id="31" idx="3"/>
              </p:cNvCxnSpPr>
              <p:nvPr/>
            </p:nvCxnSpPr>
            <p:spPr>
              <a:xfrm>
                <a:off x="7785100" y="1860550"/>
                <a:ext cx="660400" cy="0"/>
              </a:xfrm>
              <a:prstGeom prst="line">
                <a:avLst/>
              </a:prstGeom>
              <a:ln w="3175">
                <a:solidFill>
                  <a:schemeClr val="bg1">
                    <a:alpha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3" name="直接连接符 32"/>
              <p:cNvCxnSpPr>
                <a:stCxn id="31" idx="0"/>
                <a:endCxn id="31" idx="2"/>
              </p:cNvCxnSpPr>
              <p:nvPr/>
            </p:nvCxnSpPr>
            <p:spPr>
              <a:xfrm>
                <a:off x="8115300" y="1530350"/>
                <a:ext cx="0" cy="660400"/>
              </a:xfrm>
              <a:prstGeom prst="line">
                <a:avLst/>
              </a:prstGeom>
              <a:ln w="3175">
                <a:solidFill>
                  <a:schemeClr val="bg1">
                    <a:alpha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4" name="直接连接符 33"/>
              <p:cNvCxnSpPr/>
              <p:nvPr/>
            </p:nvCxnSpPr>
            <p:spPr>
              <a:xfrm>
                <a:off x="7785100" y="1530350"/>
                <a:ext cx="660400" cy="660400"/>
              </a:xfrm>
              <a:prstGeom prst="line">
                <a:avLst/>
              </a:prstGeom>
              <a:ln w="3175">
                <a:solidFill>
                  <a:schemeClr val="bg1">
                    <a:alpha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5" name="直接连接符 34"/>
              <p:cNvCxnSpPr/>
              <p:nvPr/>
            </p:nvCxnSpPr>
            <p:spPr>
              <a:xfrm flipH="1">
                <a:off x="7785100" y="1530350"/>
                <a:ext cx="660400" cy="660400"/>
              </a:xfrm>
              <a:prstGeom prst="line">
                <a:avLst/>
              </a:prstGeom>
              <a:ln w="3175">
                <a:solidFill>
                  <a:schemeClr val="bg1">
                    <a:alpha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30" name="文本框 29"/>
            <p:cNvSpPr txBox="1"/>
            <p:nvPr/>
          </p:nvSpPr>
          <p:spPr>
            <a:xfrm>
              <a:off x="9432987" y="1785034"/>
              <a:ext cx="697627" cy="70788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zh-CN" altLang="en-US" sz="4000" dirty="0">
                  <a:solidFill>
                    <a:schemeClr val="bg1"/>
                  </a:solidFill>
                  <a:latin typeface="华文行楷" panose="02010800040101010101" pitchFamily="2" charset="-122"/>
                  <a:ea typeface="华文行楷" panose="02010800040101010101" pitchFamily="2" charset="-122"/>
                </a:rPr>
                <a:t>时</a:t>
              </a:r>
            </a:p>
          </p:txBody>
        </p:sp>
      </p:grpSp>
      <p:grpSp>
        <p:nvGrpSpPr>
          <p:cNvPr id="47" name="组合 46"/>
          <p:cNvGrpSpPr/>
          <p:nvPr/>
        </p:nvGrpSpPr>
        <p:grpSpPr>
          <a:xfrm>
            <a:off x="9411821" y="2166034"/>
            <a:ext cx="697628" cy="707886"/>
            <a:chOff x="10173821" y="1785034"/>
            <a:chExt cx="697628" cy="707886"/>
          </a:xfrm>
        </p:grpSpPr>
        <p:grpSp>
          <p:nvGrpSpPr>
            <p:cNvPr id="37" name="组合 36"/>
            <p:cNvGrpSpPr/>
            <p:nvPr/>
          </p:nvGrpSpPr>
          <p:grpSpPr>
            <a:xfrm>
              <a:off x="10192434" y="1802427"/>
              <a:ext cx="660400" cy="660400"/>
              <a:chOff x="7785100" y="1530350"/>
              <a:chExt cx="660400" cy="660400"/>
            </a:xfrm>
          </p:grpSpPr>
          <p:sp>
            <p:nvSpPr>
              <p:cNvPr id="39" name="矩形 38"/>
              <p:cNvSpPr/>
              <p:nvPr/>
            </p:nvSpPr>
            <p:spPr>
              <a:xfrm>
                <a:off x="7785100" y="1530350"/>
                <a:ext cx="660400" cy="660400"/>
              </a:xfrm>
              <a:prstGeom prst="rect">
                <a:avLst/>
              </a:prstGeom>
              <a:solidFill>
                <a:schemeClr val="accent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cxnSp>
            <p:nvCxnSpPr>
              <p:cNvPr id="40" name="直接连接符 39"/>
              <p:cNvCxnSpPr>
                <a:stCxn id="39" idx="1"/>
                <a:endCxn id="39" idx="3"/>
              </p:cNvCxnSpPr>
              <p:nvPr/>
            </p:nvCxnSpPr>
            <p:spPr>
              <a:xfrm>
                <a:off x="7785100" y="1860550"/>
                <a:ext cx="660400" cy="0"/>
              </a:xfrm>
              <a:prstGeom prst="line">
                <a:avLst/>
              </a:prstGeom>
              <a:ln w="3175">
                <a:solidFill>
                  <a:schemeClr val="bg1">
                    <a:alpha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1" name="直接连接符 40"/>
              <p:cNvCxnSpPr>
                <a:stCxn id="39" idx="0"/>
                <a:endCxn id="39" idx="2"/>
              </p:cNvCxnSpPr>
              <p:nvPr/>
            </p:nvCxnSpPr>
            <p:spPr>
              <a:xfrm>
                <a:off x="8115300" y="1530350"/>
                <a:ext cx="0" cy="660400"/>
              </a:xfrm>
              <a:prstGeom prst="line">
                <a:avLst/>
              </a:prstGeom>
              <a:ln w="3175">
                <a:solidFill>
                  <a:schemeClr val="bg1">
                    <a:alpha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2" name="直接连接符 41"/>
              <p:cNvCxnSpPr/>
              <p:nvPr/>
            </p:nvCxnSpPr>
            <p:spPr>
              <a:xfrm>
                <a:off x="7785100" y="1530350"/>
                <a:ext cx="660400" cy="660400"/>
              </a:xfrm>
              <a:prstGeom prst="line">
                <a:avLst/>
              </a:prstGeom>
              <a:ln w="3175">
                <a:solidFill>
                  <a:schemeClr val="bg1">
                    <a:alpha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3" name="直接连接符 42"/>
              <p:cNvCxnSpPr/>
              <p:nvPr/>
            </p:nvCxnSpPr>
            <p:spPr>
              <a:xfrm flipH="1">
                <a:off x="7785100" y="1530350"/>
                <a:ext cx="660400" cy="660400"/>
              </a:xfrm>
              <a:prstGeom prst="line">
                <a:avLst/>
              </a:prstGeom>
              <a:ln w="3175">
                <a:solidFill>
                  <a:schemeClr val="bg1">
                    <a:alpha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38" name="文本框 37"/>
            <p:cNvSpPr txBox="1"/>
            <p:nvPr/>
          </p:nvSpPr>
          <p:spPr>
            <a:xfrm>
              <a:off x="10173821" y="1785034"/>
              <a:ext cx="697628" cy="70788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zh-CN" altLang="en-US" sz="4000" dirty="0">
                  <a:solidFill>
                    <a:schemeClr val="bg1"/>
                  </a:solidFill>
                  <a:latin typeface="华文行楷" panose="02010800040101010101" pitchFamily="2" charset="-122"/>
                  <a:ea typeface="华文行楷" panose="02010800040101010101" pitchFamily="2" charset="-122"/>
                </a:rPr>
                <a:t>光</a:t>
              </a:r>
            </a:p>
          </p:txBody>
        </p:sp>
      </p:grpSp>
      <p:sp>
        <p:nvSpPr>
          <p:cNvPr id="48" name="矩形 47"/>
          <p:cNvSpPr/>
          <p:nvPr/>
        </p:nvSpPr>
        <p:spPr>
          <a:xfrm flipH="1">
            <a:off x="7126068" y="3021627"/>
            <a:ext cx="4113432" cy="2585323"/>
          </a:xfrm>
          <a:prstGeom prst="rect">
            <a:avLst/>
          </a:prstGeom>
        </p:spPr>
        <p:txBody>
          <a:bodyPr vert="horz"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华文行楷" panose="02010800040101010101" pitchFamily="2" charset="-122"/>
                <a:ea typeface="华文行楷" panose="02010800040101010101" pitchFamily="2" charset="-122"/>
              </a:rPr>
              <a:t>时间好象一把尺子，它能衡量奋斗者前进的进程。时间如同一架天平，它能称量奋斗者成果的重量；时间就像一把皮鞭，它能鞭策我们追赶人生的目标。时间犹如一面战鼓，它能激励我们加快前进的脚步。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0">
        <p:random/>
      </p:transition>
    </mc:Choice>
    <mc:Fallback xmlns="">
      <p:transition spd="slow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53" presetClass="entr" presetSubtype="16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53" presetClass="entr" presetSubtype="16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500"/>
                            </p:stCondLst>
                            <p:childTnLst>
                              <p:par>
                                <p:cTn id="26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8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8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图片占位符 7"/>
          <p:cNvPicPr>
            <a:picLocks noGrp="1" noChangeAspect="1"/>
          </p:cNvPicPr>
          <p:nvPr>
            <p:ph type="pic" sz="quarter" idx="11"/>
          </p:nvPr>
        </p:nvPicPr>
        <p:blipFill>
          <a:blip r:embed="rId3" cstate="screen"/>
          <a:srcRect/>
          <a:stretch>
            <a:fillRect/>
          </a:stretch>
        </p:blipFill>
        <p:spPr/>
      </p:pic>
      <p:pic>
        <p:nvPicPr>
          <p:cNvPr id="6" name="图片占位符 5"/>
          <p:cNvPicPr>
            <a:picLocks noGrp="1" noChangeAspect="1"/>
          </p:cNvPicPr>
          <p:nvPr>
            <p:ph type="pic" sz="quarter" idx="10"/>
          </p:nvPr>
        </p:nvPicPr>
        <p:blipFill>
          <a:blip r:embed="rId4" cstate="screen"/>
          <a:srcRect/>
          <a:stretch>
            <a:fillRect/>
          </a:stretch>
        </p:blipFill>
        <p:spPr/>
      </p:pic>
      <p:grpSp>
        <p:nvGrpSpPr>
          <p:cNvPr id="44" name="组合 43"/>
          <p:cNvGrpSpPr/>
          <p:nvPr/>
        </p:nvGrpSpPr>
        <p:grpSpPr>
          <a:xfrm>
            <a:off x="1324740" y="1302434"/>
            <a:ext cx="697627" cy="707886"/>
            <a:chOff x="7951321" y="1785034"/>
            <a:chExt cx="697627" cy="707886"/>
          </a:xfrm>
        </p:grpSpPr>
        <p:grpSp>
          <p:nvGrpSpPr>
            <p:cNvPr id="45" name="组合 44"/>
            <p:cNvGrpSpPr/>
            <p:nvPr/>
          </p:nvGrpSpPr>
          <p:grpSpPr>
            <a:xfrm>
              <a:off x="7969934" y="1802427"/>
              <a:ext cx="660400" cy="660400"/>
              <a:chOff x="7785100" y="1530350"/>
              <a:chExt cx="660400" cy="660400"/>
            </a:xfrm>
          </p:grpSpPr>
          <p:sp>
            <p:nvSpPr>
              <p:cNvPr id="47" name="矩形 46"/>
              <p:cNvSpPr/>
              <p:nvPr/>
            </p:nvSpPr>
            <p:spPr>
              <a:xfrm>
                <a:off x="7785100" y="1530350"/>
                <a:ext cx="660400" cy="660400"/>
              </a:xfrm>
              <a:prstGeom prst="rect">
                <a:avLst/>
              </a:prstGeom>
              <a:solidFill>
                <a:schemeClr val="accent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cxnSp>
            <p:nvCxnSpPr>
              <p:cNvPr id="48" name="直接连接符 47"/>
              <p:cNvCxnSpPr>
                <a:stCxn id="47" idx="1"/>
                <a:endCxn id="47" idx="3"/>
              </p:cNvCxnSpPr>
              <p:nvPr/>
            </p:nvCxnSpPr>
            <p:spPr>
              <a:xfrm>
                <a:off x="7785100" y="1860550"/>
                <a:ext cx="660400" cy="0"/>
              </a:xfrm>
              <a:prstGeom prst="line">
                <a:avLst/>
              </a:prstGeom>
              <a:ln w="3175">
                <a:solidFill>
                  <a:schemeClr val="bg1">
                    <a:alpha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9" name="直接连接符 48"/>
              <p:cNvCxnSpPr>
                <a:stCxn id="47" idx="0"/>
                <a:endCxn id="47" idx="2"/>
              </p:cNvCxnSpPr>
              <p:nvPr/>
            </p:nvCxnSpPr>
            <p:spPr>
              <a:xfrm>
                <a:off x="8115300" y="1530350"/>
                <a:ext cx="0" cy="660400"/>
              </a:xfrm>
              <a:prstGeom prst="line">
                <a:avLst/>
              </a:prstGeom>
              <a:ln w="3175">
                <a:solidFill>
                  <a:schemeClr val="bg1">
                    <a:alpha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0" name="直接连接符 49"/>
              <p:cNvCxnSpPr/>
              <p:nvPr/>
            </p:nvCxnSpPr>
            <p:spPr>
              <a:xfrm>
                <a:off x="7785100" y="1530350"/>
                <a:ext cx="660400" cy="660400"/>
              </a:xfrm>
              <a:prstGeom prst="line">
                <a:avLst/>
              </a:prstGeom>
              <a:ln w="3175">
                <a:solidFill>
                  <a:schemeClr val="bg1">
                    <a:alpha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1" name="直接连接符 50"/>
              <p:cNvCxnSpPr/>
              <p:nvPr/>
            </p:nvCxnSpPr>
            <p:spPr>
              <a:xfrm flipH="1">
                <a:off x="7785100" y="1530350"/>
                <a:ext cx="660400" cy="660400"/>
              </a:xfrm>
              <a:prstGeom prst="line">
                <a:avLst/>
              </a:prstGeom>
              <a:ln w="3175">
                <a:solidFill>
                  <a:schemeClr val="bg1">
                    <a:alpha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46" name="文本框 45"/>
            <p:cNvSpPr txBox="1"/>
            <p:nvPr/>
          </p:nvSpPr>
          <p:spPr>
            <a:xfrm>
              <a:off x="7951321" y="1785034"/>
              <a:ext cx="697627" cy="70788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zh-CN" altLang="en-US" sz="4000" dirty="0">
                  <a:solidFill>
                    <a:schemeClr val="bg1"/>
                  </a:solidFill>
                  <a:latin typeface="华文行楷" panose="02010800040101010101" pitchFamily="2" charset="-122"/>
                  <a:ea typeface="华文行楷" panose="02010800040101010101" pitchFamily="2" charset="-122"/>
                </a:rPr>
                <a:t>记</a:t>
              </a:r>
            </a:p>
          </p:txBody>
        </p:sp>
      </p:grpSp>
      <p:grpSp>
        <p:nvGrpSpPr>
          <p:cNvPr id="52" name="组合 51"/>
          <p:cNvGrpSpPr/>
          <p:nvPr/>
        </p:nvGrpSpPr>
        <p:grpSpPr>
          <a:xfrm>
            <a:off x="2081577" y="1302434"/>
            <a:ext cx="697627" cy="707886"/>
            <a:chOff x="8692152" y="1785034"/>
            <a:chExt cx="697627" cy="707886"/>
          </a:xfrm>
        </p:grpSpPr>
        <p:grpSp>
          <p:nvGrpSpPr>
            <p:cNvPr id="53" name="组合 52"/>
            <p:cNvGrpSpPr/>
            <p:nvPr/>
          </p:nvGrpSpPr>
          <p:grpSpPr>
            <a:xfrm>
              <a:off x="8710767" y="1802427"/>
              <a:ext cx="660400" cy="660400"/>
              <a:chOff x="7785100" y="1530350"/>
              <a:chExt cx="660400" cy="660400"/>
            </a:xfrm>
          </p:grpSpPr>
          <p:sp>
            <p:nvSpPr>
              <p:cNvPr id="55" name="矩形 54"/>
              <p:cNvSpPr/>
              <p:nvPr/>
            </p:nvSpPr>
            <p:spPr>
              <a:xfrm>
                <a:off x="7785100" y="1530350"/>
                <a:ext cx="660400" cy="660400"/>
              </a:xfrm>
              <a:prstGeom prst="rect">
                <a:avLst/>
              </a:prstGeom>
              <a:solidFill>
                <a:schemeClr val="accent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cxnSp>
            <p:nvCxnSpPr>
              <p:cNvPr id="56" name="直接连接符 55"/>
              <p:cNvCxnSpPr>
                <a:stCxn id="55" idx="1"/>
                <a:endCxn id="55" idx="3"/>
              </p:cNvCxnSpPr>
              <p:nvPr/>
            </p:nvCxnSpPr>
            <p:spPr>
              <a:xfrm>
                <a:off x="7785100" y="1860550"/>
                <a:ext cx="660400" cy="0"/>
              </a:xfrm>
              <a:prstGeom prst="line">
                <a:avLst/>
              </a:prstGeom>
              <a:ln w="3175">
                <a:solidFill>
                  <a:schemeClr val="bg1">
                    <a:alpha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7" name="直接连接符 56"/>
              <p:cNvCxnSpPr>
                <a:stCxn id="55" idx="0"/>
                <a:endCxn id="55" idx="2"/>
              </p:cNvCxnSpPr>
              <p:nvPr/>
            </p:nvCxnSpPr>
            <p:spPr>
              <a:xfrm>
                <a:off x="8115300" y="1530350"/>
                <a:ext cx="0" cy="660400"/>
              </a:xfrm>
              <a:prstGeom prst="line">
                <a:avLst/>
              </a:prstGeom>
              <a:ln w="3175">
                <a:solidFill>
                  <a:schemeClr val="bg1">
                    <a:alpha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8" name="直接连接符 57"/>
              <p:cNvCxnSpPr/>
              <p:nvPr/>
            </p:nvCxnSpPr>
            <p:spPr>
              <a:xfrm>
                <a:off x="7785100" y="1530350"/>
                <a:ext cx="660400" cy="660400"/>
              </a:xfrm>
              <a:prstGeom prst="line">
                <a:avLst/>
              </a:prstGeom>
              <a:ln w="3175">
                <a:solidFill>
                  <a:schemeClr val="bg1">
                    <a:alpha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9" name="直接连接符 58"/>
              <p:cNvCxnSpPr/>
              <p:nvPr/>
            </p:nvCxnSpPr>
            <p:spPr>
              <a:xfrm flipH="1">
                <a:off x="7785100" y="1530350"/>
                <a:ext cx="660400" cy="660400"/>
              </a:xfrm>
              <a:prstGeom prst="line">
                <a:avLst/>
              </a:prstGeom>
              <a:ln w="3175">
                <a:solidFill>
                  <a:schemeClr val="bg1">
                    <a:alpha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54" name="文本框 53"/>
            <p:cNvSpPr txBox="1"/>
            <p:nvPr/>
          </p:nvSpPr>
          <p:spPr>
            <a:xfrm>
              <a:off x="8692152" y="1785034"/>
              <a:ext cx="697627" cy="70788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zh-CN" altLang="en-US" sz="4000" dirty="0">
                  <a:solidFill>
                    <a:schemeClr val="bg1"/>
                  </a:solidFill>
                  <a:latin typeface="华文行楷" panose="02010800040101010101" pitchFamily="2" charset="-122"/>
                  <a:ea typeface="华文行楷" panose="02010800040101010101" pitchFamily="2" charset="-122"/>
                </a:rPr>
                <a:t>忆</a:t>
              </a:r>
            </a:p>
          </p:txBody>
        </p:sp>
      </p:grpSp>
      <p:grpSp>
        <p:nvGrpSpPr>
          <p:cNvPr id="60" name="组合 59"/>
          <p:cNvGrpSpPr/>
          <p:nvPr/>
        </p:nvGrpSpPr>
        <p:grpSpPr>
          <a:xfrm>
            <a:off x="1324740" y="2064839"/>
            <a:ext cx="697627" cy="707886"/>
            <a:chOff x="9432987" y="1785034"/>
            <a:chExt cx="697627" cy="707886"/>
          </a:xfrm>
        </p:grpSpPr>
        <p:grpSp>
          <p:nvGrpSpPr>
            <p:cNvPr id="61" name="组合 60"/>
            <p:cNvGrpSpPr/>
            <p:nvPr/>
          </p:nvGrpSpPr>
          <p:grpSpPr>
            <a:xfrm>
              <a:off x="9451600" y="1802427"/>
              <a:ext cx="660400" cy="660400"/>
              <a:chOff x="7785100" y="1530350"/>
              <a:chExt cx="660400" cy="660400"/>
            </a:xfrm>
          </p:grpSpPr>
          <p:sp>
            <p:nvSpPr>
              <p:cNvPr id="63" name="矩形 62"/>
              <p:cNvSpPr/>
              <p:nvPr/>
            </p:nvSpPr>
            <p:spPr>
              <a:xfrm>
                <a:off x="7785100" y="1530350"/>
                <a:ext cx="660400" cy="660400"/>
              </a:xfrm>
              <a:prstGeom prst="rect">
                <a:avLst/>
              </a:prstGeom>
              <a:solidFill>
                <a:schemeClr val="accent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cxnSp>
            <p:nvCxnSpPr>
              <p:cNvPr id="64" name="直接连接符 63"/>
              <p:cNvCxnSpPr>
                <a:stCxn id="63" idx="1"/>
                <a:endCxn id="63" idx="3"/>
              </p:cNvCxnSpPr>
              <p:nvPr/>
            </p:nvCxnSpPr>
            <p:spPr>
              <a:xfrm>
                <a:off x="7785100" y="1860550"/>
                <a:ext cx="660400" cy="0"/>
              </a:xfrm>
              <a:prstGeom prst="line">
                <a:avLst/>
              </a:prstGeom>
              <a:ln w="3175">
                <a:solidFill>
                  <a:schemeClr val="bg1">
                    <a:alpha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5" name="直接连接符 64"/>
              <p:cNvCxnSpPr>
                <a:stCxn id="63" idx="0"/>
                <a:endCxn id="63" idx="2"/>
              </p:cNvCxnSpPr>
              <p:nvPr/>
            </p:nvCxnSpPr>
            <p:spPr>
              <a:xfrm>
                <a:off x="8115300" y="1530350"/>
                <a:ext cx="0" cy="660400"/>
              </a:xfrm>
              <a:prstGeom prst="line">
                <a:avLst/>
              </a:prstGeom>
              <a:ln w="3175">
                <a:solidFill>
                  <a:schemeClr val="bg1">
                    <a:alpha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6" name="直接连接符 65"/>
              <p:cNvCxnSpPr/>
              <p:nvPr/>
            </p:nvCxnSpPr>
            <p:spPr>
              <a:xfrm>
                <a:off x="7785100" y="1530350"/>
                <a:ext cx="660400" cy="660400"/>
              </a:xfrm>
              <a:prstGeom prst="line">
                <a:avLst/>
              </a:prstGeom>
              <a:ln w="3175">
                <a:solidFill>
                  <a:schemeClr val="bg1">
                    <a:alpha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7" name="直接连接符 66"/>
              <p:cNvCxnSpPr/>
              <p:nvPr/>
            </p:nvCxnSpPr>
            <p:spPr>
              <a:xfrm flipH="1">
                <a:off x="7785100" y="1530350"/>
                <a:ext cx="660400" cy="660400"/>
              </a:xfrm>
              <a:prstGeom prst="line">
                <a:avLst/>
              </a:prstGeom>
              <a:ln w="3175">
                <a:solidFill>
                  <a:schemeClr val="bg1">
                    <a:alpha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62" name="文本框 61"/>
            <p:cNvSpPr txBox="1"/>
            <p:nvPr/>
          </p:nvSpPr>
          <p:spPr>
            <a:xfrm>
              <a:off x="9432987" y="1785034"/>
              <a:ext cx="697627" cy="70788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zh-CN" altLang="en-US" sz="4000" dirty="0">
                  <a:solidFill>
                    <a:schemeClr val="bg1"/>
                  </a:solidFill>
                  <a:latin typeface="华文行楷" panose="02010800040101010101" pitchFamily="2" charset="-122"/>
                  <a:ea typeface="华文行楷" panose="02010800040101010101" pitchFamily="2" charset="-122"/>
                </a:rPr>
                <a:t>时</a:t>
              </a:r>
            </a:p>
          </p:txBody>
        </p:sp>
      </p:grpSp>
      <p:grpSp>
        <p:nvGrpSpPr>
          <p:cNvPr id="68" name="组合 67"/>
          <p:cNvGrpSpPr/>
          <p:nvPr/>
        </p:nvGrpSpPr>
        <p:grpSpPr>
          <a:xfrm>
            <a:off x="2081577" y="2064839"/>
            <a:ext cx="697628" cy="707886"/>
            <a:chOff x="10173821" y="1785034"/>
            <a:chExt cx="697628" cy="707886"/>
          </a:xfrm>
        </p:grpSpPr>
        <p:grpSp>
          <p:nvGrpSpPr>
            <p:cNvPr id="69" name="组合 68"/>
            <p:cNvGrpSpPr/>
            <p:nvPr/>
          </p:nvGrpSpPr>
          <p:grpSpPr>
            <a:xfrm>
              <a:off x="10192434" y="1802427"/>
              <a:ext cx="660400" cy="660400"/>
              <a:chOff x="7785100" y="1530350"/>
              <a:chExt cx="660400" cy="660400"/>
            </a:xfrm>
          </p:grpSpPr>
          <p:sp>
            <p:nvSpPr>
              <p:cNvPr id="71" name="矩形 70"/>
              <p:cNvSpPr/>
              <p:nvPr/>
            </p:nvSpPr>
            <p:spPr>
              <a:xfrm>
                <a:off x="7785100" y="1530350"/>
                <a:ext cx="660400" cy="660400"/>
              </a:xfrm>
              <a:prstGeom prst="rect">
                <a:avLst/>
              </a:prstGeom>
              <a:solidFill>
                <a:schemeClr val="accent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cxnSp>
            <p:nvCxnSpPr>
              <p:cNvPr id="72" name="直接连接符 71"/>
              <p:cNvCxnSpPr>
                <a:stCxn id="71" idx="1"/>
                <a:endCxn id="71" idx="3"/>
              </p:cNvCxnSpPr>
              <p:nvPr/>
            </p:nvCxnSpPr>
            <p:spPr>
              <a:xfrm>
                <a:off x="7785100" y="1860550"/>
                <a:ext cx="660400" cy="0"/>
              </a:xfrm>
              <a:prstGeom prst="line">
                <a:avLst/>
              </a:prstGeom>
              <a:ln w="3175">
                <a:solidFill>
                  <a:schemeClr val="bg1">
                    <a:alpha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3" name="直接连接符 72"/>
              <p:cNvCxnSpPr>
                <a:stCxn id="71" idx="0"/>
                <a:endCxn id="71" idx="2"/>
              </p:cNvCxnSpPr>
              <p:nvPr/>
            </p:nvCxnSpPr>
            <p:spPr>
              <a:xfrm>
                <a:off x="8115300" y="1530350"/>
                <a:ext cx="0" cy="660400"/>
              </a:xfrm>
              <a:prstGeom prst="line">
                <a:avLst/>
              </a:prstGeom>
              <a:ln w="3175">
                <a:solidFill>
                  <a:schemeClr val="bg1">
                    <a:alpha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4" name="直接连接符 73"/>
              <p:cNvCxnSpPr/>
              <p:nvPr/>
            </p:nvCxnSpPr>
            <p:spPr>
              <a:xfrm>
                <a:off x="7785100" y="1530350"/>
                <a:ext cx="660400" cy="660400"/>
              </a:xfrm>
              <a:prstGeom prst="line">
                <a:avLst/>
              </a:prstGeom>
              <a:ln w="3175">
                <a:solidFill>
                  <a:schemeClr val="bg1">
                    <a:alpha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5" name="直接连接符 74"/>
              <p:cNvCxnSpPr/>
              <p:nvPr/>
            </p:nvCxnSpPr>
            <p:spPr>
              <a:xfrm flipH="1">
                <a:off x="7785100" y="1530350"/>
                <a:ext cx="660400" cy="660400"/>
              </a:xfrm>
              <a:prstGeom prst="line">
                <a:avLst/>
              </a:prstGeom>
              <a:ln w="3175">
                <a:solidFill>
                  <a:schemeClr val="bg1">
                    <a:alpha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70" name="文本框 69"/>
            <p:cNvSpPr txBox="1"/>
            <p:nvPr/>
          </p:nvSpPr>
          <p:spPr>
            <a:xfrm>
              <a:off x="10173821" y="1785034"/>
              <a:ext cx="697628" cy="70788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zh-CN" altLang="en-US" sz="4000" dirty="0">
                  <a:solidFill>
                    <a:schemeClr val="bg1"/>
                  </a:solidFill>
                  <a:latin typeface="华文行楷" panose="02010800040101010101" pitchFamily="2" charset="-122"/>
                  <a:ea typeface="华文行楷" panose="02010800040101010101" pitchFamily="2" charset="-122"/>
                </a:rPr>
                <a:t>光</a:t>
              </a:r>
            </a:p>
          </p:txBody>
        </p:sp>
      </p:grpSp>
      <p:sp>
        <p:nvSpPr>
          <p:cNvPr id="76" name="矩形 75"/>
          <p:cNvSpPr/>
          <p:nvPr/>
        </p:nvSpPr>
        <p:spPr>
          <a:xfrm flipH="1">
            <a:off x="5905500" y="3836128"/>
            <a:ext cx="5613400" cy="1754326"/>
          </a:xfrm>
          <a:prstGeom prst="rect">
            <a:avLst/>
          </a:prstGeom>
        </p:spPr>
        <p:txBody>
          <a:bodyPr vert="horz"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华文行楷" panose="02010800040101010101" pitchFamily="2" charset="-122"/>
                <a:ea typeface="华文行楷" panose="02010800040101010101" pitchFamily="2" charset="-122"/>
              </a:rPr>
              <a:t>时间好象一把尺子，它能衡量奋斗者前进的进程。时间如同一架天平，它能称量奋斗者成果的重量；时间就像一把皮鞭，它能鞭策我们追赶人生的目标。时间犹如一面战鼓，它能激励我们加快前进的脚步。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0">
        <p:random/>
      </p:transition>
    </mc:Choice>
    <mc:Fallback xmlns="">
      <p:transition spd="slow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53" presetClass="entr" presetSubtype="16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53" presetClass="entr" presetSubtype="16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500"/>
                            </p:stCondLst>
                            <p:childTnLst>
                              <p:par>
                                <p:cTn id="26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8" dur="50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6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占位符 4"/>
          <p:cNvPicPr>
            <a:picLocks noGrp="1" noChangeAspect="1"/>
          </p:cNvPicPr>
          <p:nvPr>
            <p:ph type="pic" sz="quarter" idx="10"/>
          </p:nvPr>
        </p:nvPicPr>
        <p:blipFill>
          <a:blip r:embed="rId3" cstate="screen"/>
          <a:srcRect/>
          <a:stretch>
            <a:fillRect/>
          </a:stretch>
        </p:blipFill>
        <p:spPr/>
      </p:pic>
      <p:sp>
        <p:nvSpPr>
          <p:cNvPr id="6" name="椭圆 5"/>
          <p:cNvSpPr/>
          <p:nvPr/>
        </p:nvSpPr>
        <p:spPr>
          <a:xfrm>
            <a:off x="4038600" y="1371600"/>
            <a:ext cx="4114800" cy="4114800"/>
          </a:xfrm>
          <a:prstGeom prst="ellipse">
            <a:avLst/>
          </a:prstGeom>
          <a:solidFill>
            <a:schemeClr val="accent3"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矩形 6"/>
          <p:cNvSpPr/>
          <p:nvPr/>
        </p:nvSpPr>
        <p:spPr>
          <a:xfrm flipH="1">
            <a:off x="4318000" y="2313274"/>
            <a:ext cx="3556000" cy="2585323"/>
          </a:xfrm>
          <a:prstGeom prst="rect">
            <a:avLst/>
          </a:prstGeom>
        </p:spPr>
        <p:txBody>
          <a:bodyPr vert="horz"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dirty="0">
                <a:solidFill>
                  <a:schemeClr val="bg1"/>
                </a:solidFill>
                <a:latin typeface="华文行楷" panose="02010800040101010101" pitchFamily="2" charset="-122"/>
                <a:ea typeface="华文行楷" panose="02010800040101010101" pitchFamily="2" charset="-122"/>
              </a:rPr>
              <a:t>青春的我们，总会充满奔放的热情，如夏日牡丹怒放，总会充满爱的怜悯，如秋日菊花的高雅，总会充满一切生的希望，如冬日梅花的孤傲，总会充满好奇心，如春日百花争妍。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0">
        <p:random/>
      </p:transition>
    </mc:Choice>
    <mc:Fallback xmlns="">
      <p:transition spd="slow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图片占位符 8"/>
          <p:cNvPicPr>
            <a:picLocks noGrp="1" noChangeAspect="1"/>
          </p:cNvPicPr>
          <p:nvPr>
            <p:ph type="pic" sz="quarter" idx="10"/>
          </p:nvPr>
        </p:nvPicPr>
        <p:blipFill>
          <a:blip r:embed="rId3" cstate="screen"/>
          <a:srcRect/>
          <a:stretch>
            <a:fillRect/>
          </a:stretch>
        </p:blipFill>
        <p:spPr>
          <a:ln w="38100">
            <a:solidFill>
              <a:schemeClr val="accent3"/>
            </a:solidFill>
          </a:ln>
        </p:spPr>
      </p:pic>
      <p:pic>
        <p:nvPicPr>
          <p:cNvPr id="11" name="图片占位符 10"/>
          <p:cNvPicPr>
            <a:picLocks noGrp="1" noChangeAspect="1"/>
          </p:cNvPicPr>
          <p:nvPr>
            <p:ph type="pic" sz="quarter" idx="11"/>
          </p:nvPr>
        </p:nvPicPr>
        <p:blipFill>
          <a:blip r:embed="rId4" cstate="screen"/>
          <a:srcRect/>
          <a:stretch>
            <a:fillRect/>
          </a:stretch>
        </p:blipFill>
        <p:spPr>
          <a:ln w="38100">
            <a:solidFill>
              <a:schemeClr val="accent3"/>
            </a:solidFill>
          </a:ln>
        </p:spPr>
      </p:pic>
      <p:pic>
        <p:nvPicPr>
          <p:cNvPr id="13" name="图片占位符 12"/>
          <p:cNvPicPr>
            <a:picLocks noGrp="1" noChangeAspect="1"/>
          </p:cNvPicPr>
          <p:nvPr>
            <p:ph type="pic" sz="quarter" idx="12"/>
          </p:nvPr>
        </p:nvPicPr>
        <p:blipFill>
          <a:blip r:embed="rId5" cstate="screen"/>
          <a:srcRect/>
          <a:stretch>
            <a:fillRect/>
          </a:stretch>
        </p:blipFill>
        <p:spPr>
          <a:ln w="38100">
            <a:solidFill>
              <a:schemeClr val="accent3"/>
            </a:solidFill>
          </a:ln>
        </p:spPr>
      </p:pic>
      <p:pic>
        <p:nvPicPr>
          <p:cNvPr id="15" name="图片占位符 14"/>
          <p:cNvPicPr>
            <a:picLocks noGrp="1" noChangeAspect="1"/>
          </p:cNvPicPr>
          <p:nvPr>
            <p:ph type="pic" sz="quarter" idx="13"/>
          </p:nvPr>
        </p:nvPicPr>
        <p:blipFill>
          <a:blip r:embed="rId6" cstate="screen"/>
          <a:srcRect/>
          <a:stretch>
            <a:fillRect/>
          </a:stretch>
        </p:blipFill>
        <p:spPr>
          <a:ln w="38100">
            <a:solidFill>
              <a:schemeClr val="accent3"/>
            </a:solidFill>
          </a:ln>
        </p:spPr>
      </p:pic>
      <p:sp>
        <p:nvSpPr>
          <p:cNvPr id="7" name="椭圆 6"/>
          <p:cNvSpPr/>
          <p:nvPr/>
        </p:nvSpPr>
        <p:spPr>
          <a:xfrm>
            <a:off x="5196114" y="2529114"/>
            <a:ext cx="1799772" cy="1799772"/>
          </a:xfrm>
          <a:prstGeom prst="ellipse">
            <a:avLst/>
          </a:prstGeom>
          <a:solidFill>
            <a:schemeClr val="accent3"/>
          </a:solidFill>
          <a:ln w="762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6" name="矩形 15"/>
          <p:cNvSpPr/>
          <p:nvPr/>
        </p:nvSpPr>
        <p:spPr>
          <a:xfrm flipH="1">
            <a:off x="5196114" y="2810497"/>
            <a:ext cx="1799772" cy="1015663"/>
          </a:xfrm>
          <a:prstGeom prst="rect">
            <a:avLst/>
          </a:prstGeom>
        </p:spPr>
        <p:txBody>
          <a:bodyPr vert="horz"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4000" dirty="0">
                <a:solidFill>
                  <a:schemeClr val="bg1"/>
                </a:solidFill>
                <a:latin typeface="华文行楷" panose="02010800040101010101" pitchFamily="2" charset="-122"/>
                <a:ea typeface="华文行楷" panose="02010800040101010101" pitchFamily="2" charset="-122"/>
              </a:rPr>
              <a:t>青春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0">
        <p:random/>
      </p:transition>
    </mc:Choice>
    <mc:Fallback xmlns="">
      <p:transition spd="slow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3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16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图片占位符 7"/>
          <p:cNvPicPr>
            <a:picLocks noGrp="1" noChangeAspect="1"/>
          </p:cNvPicPr>
          <p:nvPr>
            <p:ph type="pic" sz="quarter" idx="11"/>
          </p:nvPr>
        </p:nvPicPr>
        <p:blipFill>
          <a:blip r:embed="rId3" cstate="screen"/>
          <a:srcRect/>
          <a:stretch>
            <a:fillRect/>
          </a:stretch>
        </p:blipFill>
        <p:spPr>
          <a:ln w="38100">
            <a:solidFill>
              <a:schemeClr val="accent3"/>
            </a:solidFill>
          </a:ln>
        </p:spPr>
      </p:pic>
      <p:pic>
        <p:nvPicPr>
          <p:cNvPr id="16" name="图片占位符 15"/>
          <p:cNvPicPr>
            <a:picLocks noGrp="1" noChangeAspect="1"/>
          </p:cNvPicPr>
          <p:nvPr>
            <p:ph type="pic" sz="quarter" idx="12"/>
          </p:nvPr>
        </p:nvPicPr>
        <p:blipFill>
          <a:blip r:embed="rId4" cstate="screen"/>
          <a:srcRect/>
          <a:stretch>
            <a:fillRect/>
          </a:stretch>
        </p:blipFill>
        <p:spPr>
          <a:ln w="38100">
            <a:solidFill>
              <a:schemeClr val="accent3"/>
            </a:solidFill>
          </a:ln>
        </p:spPr>
      </p:pic>
      <p:pic>
        <p:nvPicPr>
          <p:cNvPr id="18" name="图片占位符 17"/>
          <p:cNvPicPr>
            <a:picLocks noGrp="1" noChangeAspect="1"/>
          </p:cNvPicPr>
          <p:nvPr>
            <p:ph type="pic" sz="quarter" idx="13"/>
          </p:nvPr>
        </p:nvPicPr>
        <p:blipFill>
          <a:blip r:embed="rId5" cstate="screen"/>
          <a:srcRect/>
          <a:stretch>
            <a:fillRect/>
          </a:stretch>
        </p:blipFill>
        <p:spPr>
          <a:ln w="38100">
            <a:solidFill>
              <a:schemeClr val="accent3"/>
            </a:solidFill>
          </a:ln>
        </p:spPr>
      </p:pic>
      <p:pic>
        <p:nvPicPr>
          <p:cNvPr id="14" name="图片占位符 13"/>
          <p:cNvPicPr>
            <a:picLocks noGrp="1" noChangeAspect="1"/>
          </p:cNvPicPr>
          <p:nvPr>
            <p:ph type="pic" sz="quarter" idx="10"/>
          </p:nvPr>
        </p:nvPicPr>
        <p:blipFill>
          <a:blip r:embed="rId6" cstate="screen"/>
          <a:srcRect/>
          <a:stretch>
            <a:fillRect/>
          </a:stretch>
        </p:blipFill>
        <p:spPr>
          <a:ln w="38100">
            <a:solidFill>
              <a:schemeClr val="accent3"/>
            </a:solidFill>
          </a:ln>
        </p:spPr>
      </p:pic>
      <p:grpSp>
        <p:nvGrpSpPr>
          <p:cNvPr id="19" name="组合 18"/>
          <p:cNvGrpSpPr/>
          <p:nvPr/>
        </p:nvGrpSpPr>
        <p:grpSpPr>
          <a:xfrm>
            <a:off x="1006929" y="4548097"/>
            <a:ext cx="697628" cy="707886"/>
            <a:chOff x="7951321" y="1785034"/>
            <a:chExt cx="697628" cy="707886"/>
          </a:xfrm>
        </p:grpSpPr>
        <p:grpSp>
          <p:nvGrpSpPr>
            <p:cNvPr id="20" name="组合 19"/>
            <p:cNvGrpSpPr/>
            <p:nvPr/>
          </p:nvGrpSpPr>
          <p:grpSpPr>
            <a:xfrm>
              <a:off x="7969934" y="1802427"/>
              <a:ext cx="660400" cy="660400"/>
              <a:chOff x="7785100" y="1530350"/>
              <a:chExt cx="660400" cy="660400"/>
            </a:xfrm>
          </p:grpSpPr>
          <p:sp>
            <p:nvSpPr>
              <p:cNvPr id="22" name="矩形 21"/>
              <p:cNvSpPr/>
              <p:nvPr/>
            </p:nvSpPr>
            <p:spPr>
              <a:xfrm>
                <a:off x="7785100" y="1530350"/>
                <a:ext cx="660400" cy="660400"/>
              </a:xfrm>
              <a:prstGeom prst="rect">
                <a:avLst/>
              </a:prstGeom>
              <a:solidFill>
                <a:schemeClr val="accent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cxnSp>
            <p:nvCxnSpPr>
              <p:cNvPr id="23" name="直接连接符 22"/>
              <p:cNvCxnSpPr>
                <a:stCxn id="22" idx="1"/>
                <a:endCxn id="22" idx="3"/>
              </p:cNvCxnSpPr>
              <p:nvPr/>
            </p:nvCxnSpPr>
            <p:spPr>
              <a:xfrm>
                <a:off x="7785100" y="1860550"/>
                <a:ext cx="660400" cy="0"/>
              </a:xfrm>
              <a:prstGeom prst="line">
                <a:avLst/>
              </a:prstGeom>
              <a:ln w="3175">
                <a:solidFill>
                  <a:schemeClr val="bg1">
                    <a:alpha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4" name="直接连接符 23"/>
              <p:cNvCxnSpPr>
                <a:stCxn id="22" idx="0"/>
                <a:endCxn id="22" idx="2"/>
              </p:cNvCxnSpPr>
              <p:nvPr/>
            </p:nvCxnSpPr>
            <p:spPr>
              <a:xfrm>
                <a:off x="8115300" y="1530350"/>
                <a:ext cx="0" cy="660400"/>
              </a:xfrm>
              <a:prstGeom prst="line">
                <a:avLst/>
              </a:prstGeom>
              <a:ln w="3175">
                <a:solidFill>
                  <a:schemeClr val="bg1">
                    <a:alpha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5" name="直接连接符 24"/>
              <p:cNvCxnSpPr/>
              <p:nvPr/>
            </p:nvCxnSpPr>
            <p:spPr>
              <a:xfrm>
                <a:off x="7785100" y="1530350"/>
                <a:ext cx="660400" cy="660400"/>
              </a:xfrm>
              <a:prstGeom prst="line">
                <a:avLst/>
              </a:prstGeom>
              <a:ln w="3175">
                <a:solidFill>
                  <a:schemeClr val="bg1">
                    <a:alpha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6" name="直接连接符 25"/>
              <p:cNvCxnSpPr/>
              <p:nvPr/>
            </p:nvCxnSpPr>
            <p:spPr>
              <a:xfrm flipH="1">
                <a:off x="7785100" y="1530350"/>
                <a:ext cx="660400" cy="660400"/>
              </a:xfrm>
              <a:prstGeom prst="line">
                <a:avLst/>
              </a:prstGeom>
              <a:ln w="3175">
                <a:solidFill>
                  <a:schemeClr val="bg1">
                    <a:alpha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21" name="文本框 20"/>
            <p:cNvSpPr txBox="1"/>
            <p:nvPr/>
          </p:nvSpPr>
          <p:spPr>
            <a:xfrm>
              <a:off x="7951321" y="1785034"/>
              <a:ext cx="697628" cy="70788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zh-CN" altLang="en-US" sz="4000" dirty="0">
                  <a:solidFill>
                    <a:schemeClr val="bg1"/>
                  </a:solidFill>
                  <a:latin typeface="华文行楷" panose="02010800040101010101" pitchFamily="2" charset="-122"/>
                  <a:ea typeface="华文行楷" panose="02010800040101010101" pitchFamily="2" charset="-122"/>
                </a:rPr>
                <a:t>致</a:t>
              </a:r>
            </a:p>
          </p:txBody>
        </p:sp>
      </p:grpSp>
      <p:grpSp>
        <p:nvGrpSpPr>
          <p:cNvPr id="27" name="组合 26"/>
          <p:cNvGrpSpPr/>
          <p:nvPr/>
        </p:nvGrpSpPr>
        <p:grpSpPr>
          <a:xfrm>
            <a:off x="1747760" y="4548097"/>
            <a:ext cx="697628" cy="707886"/>
            <a:chOff x="8692152" y="1785034"/>
            <a:chExt cx="697628" cy="707886"/>
          </a:xfrm>
        </p:grpSpPr>
        <p:grpSp>
          <p:nvGrpSpPr>
            <p:cNvPr id="28" name="组合 27"/>
            <p:cNvGrpSpPr/>
            <p:nvPr/>
          </p:nvGrpSpPr>
          <p:grpSpPr>
            <a:xfrm>
              <a:off x="8710767" y="1802427"/>
              <a:ext cx="660400" cy="660400"/>
              <a:chOff x="7785100" y="1530350"/>
              <a:chExt cx="660400" cy="660400"/>
            </a:xfrm>
          </p:grpSpPr>
          <p:sp>
            <p:nvSpPr>
              <p:cNvPr id="30" name="矩形 29"/>
              <p:cNvSpPr/>
              <p:nvPr/>
            </p:nvSpPr>
            <p:spPr>
              <a:xfrm>
                <a:off x="7785100" y="1530350"/>
                <a:ext cx="660400" cy="660400"/>
              </a:xfrm>
              <a:prstGeom prst="rect">
                <a:avLst/>
              </a:prstGeom>
              <a:solidFill>
                <a:schemeClr val="accent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cxnSp>
            <p:nvCxnSpPr>
              <p:cNvPr id="31" name="直接连接符 30"/>
              <p:cNvCxnSpPr>
                <a:stCxn id="30" idx="1"/>
                <a:endCxn id="30" idx="3"/>
              </p:cNvCxnSpPr>
              <p:nvPr/>
            </p:nvCxnSpPr>
            <p:spPr>
              <a:xfrm>
                <a:off x="7785100" y="1860550"/>
                <a:ext cx="660400" cy="0"/>
              </a:xfrm>
              <a:prstGeom prst="line">
                <a:avLst/>
              </a:prstGeom>
              <a:ln w="3175">
                <a:solidFill>
                  <a:schemeClr val="bg1">
                    <a:alpha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2" name="直接连接符 31"/>
              <p:cNvCxnSpPr>
                <a:stCxn id="30" idx="0"/>
                <a:endCxn id="30" idx="2"/>
              </p:cNvCxnSpPr>
              <p:nvPr/>
            </p:nvCxnSpPr>
            <p:spPr>
              <a:xfrm>
                <a:off x="8115300" y="1530350"/>
                <a:ext cx="0" cy="660400"/>
              </a:xfrm>
              <a:prstGeom prst="line">
                <a:avLst/>
              </a:prstGeom>
              <a:ln w="3175">
                <a:solidFill>
                  <a:schemeClr val="bg1">
                    <a:alpha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3" name="直接连接符 32"/>
              <p:cNvCxnSpPr/>
              <p:nvPr/>
            </p:nvCxnSpPr>
            <p:spPr>
              <a:xfrm>
                <a:off x="7785100" y="1530350"/>
                <a:ext cx="660400" cy="660400"/>
              </a:xfrm>
              <a:prstGeom prst="line">
                <a:avLst/>
              </a:prstGeom>
              <a:ln w="3175">
                <a:solidFill>
                  <a:schemeClr val="bg1">
                    <a:alpha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4" name="直接连接符 33"/>
              <p:cNvCxnSpPr/>
              <p:nvPr/>
            </p:nvCxnSpPr>
            <p:spPr>
              <a:xfrm flipH="1">
                <a:off x="7785100" y="1530350"/>
                <a:ext cx="660400" cy="660400"/>
              </a:xfrm>
              <a:prstGeom prst="line">
                <a:avLst/>
              </a:prstGeom>
              <a:ln w="3175">
                <a:solidFill>
                  <a:schemeClr val="bg1">
                    <a:alpha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29" name="文本框 28"/>
            <p:cNvSpPr txBox="1"/>
            <p:nvPr/>
          </p:nvSpPr>
          <p:spPr>
            <a:xfrm>
              <a:off x="8692152" y="1785034"/>
              <a:ext cx="697628" cy="70788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zh-CN" altLang="en-US" sz="4000" dirty="0">
                  <a:solidFill>
                    <a:schemeClr val="bg1"/>
                  </a:solidFill>
                  <a:latin typeface="华文行楷" panose="02010800040101010101" pitchFamily="2" charset="-122"/>
                  <a:ea typeface="华文行楷" panose="02010800040101010101" pitchFamily="2" charset="-122"/>
                </a:rPr>
                <a:t>我</a:t>
              </a:r>
            </a:p>
          </p:txBody>
        </p:sp>
      </p:grpSp>
      <p:grpSp>
        <p:nvGrpSpPr>
          <p:cNvPr id="35" name="组合 34"/>
          <p:cNvGrpSpPr/>
          <p:nvPr/>
        </p:nvGrpSpPr>
        <p:grpSpPr>
          <a:xfrm>
            <a:off x="2488595" y="4548097"/>
            <a:ext cx="697628" cy="707886"/>
            <a:chOff x="9432987" y="1785034"/>
            <a:chExt cx="697628" cy="707886"/>
          </a:xfrm>
        </p:grpSpPr>
        <p:grpSp>
          <p:nvGrpSpPr>
            <p:cNvPr id="36" name="组合 35"/>
            <p:cNvGrpSpPr/>
            <p:nvPr/>
          </p:nvGrpSpPr>
          <p:grpSpPr>
            <a:xfrm>
              <a:off x="9451600" y="1802427"/>
              <a:ext cx="660400" cy="660400"/>
              <a:chOff x="7785100" y="1530350"/>
              <a:chExt cx="660400" cy="660400"/>
            </a:xfrm>
          </p:grpSpPr>
          <p:sp>
            <p:nvSpPr>
              <p:cNvPr id="38" name="矩形 37"/>
              <p:cNvSpPr/>
              <p:nvPr/>
            </p:nvSpPr>
            <p:spPr>
              <a:xfrm>
                <a:off x="7785100" y="1530350"/>
                <a:ext cx="660400" cy="660400"/>
              </a:xfrm>
              <a:prstGeom prst="rect">
                <a:avLst/>
              </a:prstGeom>
              <a:solidFill>
                <a:schemeClr val="accent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cxnSp>
            <p:nvCxnSpPr>
              <p:cNvPr id="39" name="直接连接符 38"/>
              <p:cNvCxnSpPr>
                <a:stCxn id="38" idx="1"/>
                <a:endCxn id="38" idx="3"/>
              </p:cNvCxnSpPr>
              <p:nvPr/>
            </p:nvCxnSpPr>
            <p:spPr>
              <a:xfrm>
                <a:off x="7785100" y="1860550"/>
                <a:ext cx="660400" cy="0"/>
              </a:xfrm>
              <a:prstGeom prst="line">
                <a:avLst/>
              </a:prstGeom>
              <a:ln w="3175">
                <a:solidFill>
                  <a:schemeClr val="bg1">
                    <a:alpha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0" name="直接连接符 39"/>
              <p:cNvCxnSpPr>
                <a:stCxn id="38" idx="0"/>
                <a:endCxn id="38" idx="2"/>
              </p:cNvCxnSpPr>
              <p:nvPr/>
            </p:nvCxnSpPr>
            <p:spPr>
              <a:xfrm>
                <a:off x="8115300" y="1530350"/>
                <a:ext cx="0" cy="660400"/>
              </a:xfrm>
              <a:prstGeom prst="line">
                <a:avLst/>
              </a:prstGeom>
              <a:ln w="3175">
                <a:solidFill>
                  <a:schemeClr val="bg1">
                    <a:alpha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1" name="直接连接符 40"/>
              <p:cNvCxnSpPr/>
              <p:nvPr/>
            </p:nvCxnSpPr>
            <p:spPr>
              <a:xfrm>
                <a:off x="7785100" y="1530350"/>
                <a:ext cx="660400" cy="660400"/>
              </a:xfrm>
              <a:prstGeom prst="line">
                <a:avLst/>
              </a:prstGeom>
              <a:ln w="3175">
                <a:solidFill>
                  <a:schemeClr val="bg1">
                    <a:alpha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2" name="直接连接符 41"/>
              <p:cNvCxnSpPr/>
              <p:nvPr/>
            </p:nvCxnSpPr>
            <p:spPr>
              <a:xfrm flipH="1">
                <a:off x="7785100" y="1530350"/>
                <a:ext cx="660400" cy="660400"/>
              </a:xfrm>
              <a:prstGeom prst="line">
                <a:avLst/>
              </a:prstGeom>
              <a:ln w="3175">
                <a:solidFill>
                  <a:schemeClr val="bg1">
                    <a:alpha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37" name="文本框 36"/>
            <p:cNvSpPr txBox="1"/>
            <p:nvPr/>
          </p:nvSpPr>
          <p:spPr>
            <a:xfrm>
              <a:off x="9432987" y="1785034"/>
              <a:ext cx="697628" cy="70788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zh-CN" altLang="en-US" sz="4000" dirty="0">
                  <a:solidFill>
                    <a:schemeClr val="bg1"/>
                  </a:solidFill>
                  <a:latin typeface="华文行楷" panose="02010800040101010101" pitchFamily="2" charset="-122"/>
                  <a:ea typeface="华文行楷" panose="02010800040101010101" pitchFamily="2" charset="-122"/>
                </a:rPr>
                <a:t>们</a:t>
              </a:r>
            </a:p>
          </p:txBody>
        </p:sp>
      </p:grpSp>
      <p:sp>
        <p:nvSpPr>
          <p:cNvPr id="51" name="矩形 50"/>
          <p:cNvSpPr/>
          <p:nvPr/>
        </p:nvSpPr>
        <p:spPr>
          <a:xfrm flipH="1">
            <a:off x="921656" y="5344883"/>
            <a:ext cx="7939314" cy="923330"/>
          </a:xfrm>
          <a:prstGeom prst="rect">
            <a:avLst/>
          </a:prstGeom>
        </p:spPr>
        <p:txBody>
          <a:bodyPr vert="horz"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华文行楷" panose="02010800040101010101" pitchFamily="2" charset="-122"/>
                <a:ea typeface="华文行楷" panose="02010800040101010101" pitchFamily="2" charset="-122"/>
              </a:rPr>
              <a:t>时间好象一把尺子</a:t>
            </a:r>
            <a:r>
              <a:rPr lang="zh-CN" altLang="en-US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华文行楷" panose="02010800040101010101" pitchFamily="2" charset="-122"/>
                <a:ea typeface="华文行楷" panose="02010800040101010101" pitchFamily="2" charset="-122"/>
              </a:rPr>
              <a:t>，能</a:t>
            </a:r>
            <a:r>
              <a:rPr lang="zh-CN" alt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华文行楷" panose="02010800040101010101" pitchFamily="2" charset="-122"/>
                <a:ea typeface="华文行楷" panose="02010800040101010101" pitchFamily="2" charset="-122"/>
              </a:rPr>
              <a:t>衡量奋斗者前进的进程。时间如同一架天平，它能称量奋斗者成果的重量；时间就像一把皮鞭，它能鞭策我们追赶人生的目标。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0">
        <p:random/>
      </p:transition>
    </mc:Choice>
    <mc:Fallback xmlns="">
      <p:transition spd="slow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53" presetClass="entr" presetSubtype="16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000"/>
                            </p:stCondLst>
                            <p:childTnLst>
                              <p:par>
                                <p:cTn id="21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3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1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占位符 6"/>
          <p:cNvPicPr>
            <a:picLocks noGrp="1" noChangeAspect="1"/>
          </p:cNvPicPr>
          <p:nvPr>
            <p:ph type="pic" sz="quarter" idx="10"/>
          </p:nvPr>
        </p:nvPicPr>
        <p:blipFill>
          <a:blip r:embed="rId3" cstate="screen"/>
          <a:srcRect/>
          <a:stretch>
            <a:fillRect/>
          </a:stretch>
        </p:blipFill>
        <p:spPr>
          <a:ln w="38100">
            <a:solidFill>
              <a:schemeClr val="accent3"/>
            </a:solidFill>
          </a:ln>
        </p:spPr>
      </p:pic>
      <p:pic>
        <p:nvPicPr>
          <p:cNvPr id="9" name="图片占位符 8"/>
          <p:cNvPicPr>
            <a:picLocks noGrp="1" noChangeAspect="1"/>
          </p:cNvPicPr>
          <p:nvPr>
            <p:ph type="pic" sz="quarter" idx="11"/>
          </p:nvPr>
        </p:nvPicPr>
        <p:blipFill>
          <a:blip r:embed="rId4" cstate="screen"/>
          <a:srcRect/>
          <a:stretch>
            <a:fillRect/>
          </a:stretch>
        </p:blipFill>
        <p:spPr>
          <a:ln w="38100">
            <a:solidFill>
              <a:schemeClr val="accent3"/>
            </a:solidFill>
          </a:ln>
        </p:spPr>
      </p:pic>
      <p:pic>
        <p:nvPicPr>
          <p:cNvPr id="11" name="图片占位符 10"/>
          <p:cNvPicPr>
            <a:picLocks noGrp="1" noChangeAspect="1"/>
          </p:cNvPicPr>
          <p:nvPr>
            <p:ph type="pic" sz="quarter" idx="12"/>
          </p:nvPr>
        </p:nvPicPr>
        <p:blipFill>
          <a:blip r:embed="rId5" cstate="screen"/>
          <a:srcRect/>
          <a:stretch>
            <a:fillRect/>
          </a:stretch>
        </p:blipFill>
        <p:spPr>
          <a:ln w="38100">
            <a:solidFill>
              <a:schemeClr val="accent3"/>
            </a:solidFill>
          </a:ln>
        </p:spPr>
      </p:pic>
      <p:sp>
        <p:nvSpPr>
          <p:cNvPr id="12" name="矩形 11"/>
          <p:cNvSpPr/>
          <p:nvPr/>
        </p:nvSpPr>
        <p:spPr>
          <a:xfrm flipH="1">
            <a:off x="8293588" y="3788322"/>
            <a:ext cx="2907812" cy="2169825"/>
          </a:xfrm>
          <a:prstGeom prst="rect">
            <a:avLst/>
          </a:prstGeom>
        </p:spPr>
        <p:txBody>
          <a:bodyPr vert="horz"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华文行楷" panose="02010800040101010101" pitchFamily="2" charset="-122"/>
                <a:ea typeface="华文行楷" panose="02010800040101010101" pitchFamily="2" charset="-122"/>
              </a:rPr>
              <a:t>时间好象一把尺子，它能衡量奋斗者前进的进程。时间如同一架天平，它能称量奋斗者成果的重量；时间就像一把皮鞭，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0">
        <p:random/>
      </p:transition>
    </mc:Choice>
    <mc:Fallback xmlns="">
      <p:transition spd="slow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图片占位符 5"/>
          <p:cNvPicPr>
            <a:picLocks noGrp="1" noChangeAspect="1"/>
          </p:cNvPicPr>
          <p:nvPr>
            <p:ph type="pic" sz="quarter" idx="11"/>
          </p:nvPr>
        </p:nvPicPr>
        <p:blipFill>
          <a:blip r:embed="rId3" cstate="screen"/>
          <a:srcRect/>
          <a:stretch>
            <a:fillRect/>
          </a:stretch>
        </p:blipFill>
        <p:spPr/>
      </p:pic>
      <p:pic>
        <p:nvPicPr>
          <p:cNvPr id="8" name="图片占位符 7"/>
          <p:cNvPicPr>
            <a:picLocks noGrp="1" noChangeAspect="1"/>
          </p:cNvPicPr>
          <p:nvPr>
            <p:ph type="pic" sz="quarter" idx="10"/>
          </p:nvPr>
        </p:nvPicPr>
        <p:blipFill>
          <a:blip r:embed="rId4" cstate="screen"/>
          <a:srcRect/>
          <a:stretch>
            <a:fillRect/>
          </a:stretch>
        </p:blipFill>
        <p:spPr/>
      </p:pic>
      <p:sp>
        <p:nvSpPr>
          <p:cNvPr id="9" name="矩形 8"/>
          <p:cNvSpPr/>
          <p:nvPr/>
        </p:nvSpPr>
        <p:spPr>
          <a:xfrm flipH="1">
            <a:off x="1397000" y="5275107"/>
            <a:ext cx="9398000" cy="923330"/>
          </a:xfrm>
          <a:prstGeom prst="rect">
            <a:avLst/>
          </a:prstGeom>
        </p:spPr>
        <p:txBody>
          <a:bodyPr vert="horz"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华文行楷" panose="02010800040101010101" pitchFamily="2" charset="-122"/>
                <a:ea typeface="华文行楷" panose="02010800040101010101" pitchFamily="2" charset="-122"/>
              </a:rPr>
              <a:t>时间好象一把尺子，它能衡量奋斗者前进的进程。时间如同一架天平，它能称量奋斗者成果的重量；时间就像一把皮鞭，它能鞭策我们追赶人生的目标。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0">
        <p:random/>
      </p:transition>
    </mc:Choice>
    <mc:Fallback xmlns="">
      <p:transition spd="slow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图片占位符 5"/>
          <p:cNvPicPr>
            <a:picLocks noGrp="1" noChangeAspect="1"/>
          </p:cNvPicPr>
          <p:nvPr>
            <p:ph type="pic" sz="quarter" idx="10"/>
          </p:nvPr>
        </p:nvPicPr>
        <p:blipFill>
          <a:blip r:embed="rId3" cstate="screen"/>
          <a:srcRect/>
          <a:stretch>
            <a:fillRect/>
          </a:stretch>
        </p:blipFill>
        <p:spPr>
          <a:ln w="38100">
            <a:solidFill>
              <a:schemeClr val="accent3"/>
            </a:solidFill>
          </a:ln>
        </p:spPr>
      </p:pic>
      <p:pic>
        <p:nvPicPr>
          <p:cNvPr id="8" name="图片占位符 7"/>
          <p:cNvPicPr>
            <a:picLocks noGrp="1" noChangeAspect="1"/>
          </p:cNvPicPr>
          <p:nvPr>
            <p:ph type="pic" sz="quarter" idx="11"/>
          </p:nvPr>
        </p:nvPicPr>
        <p:blipFill>
          <a:blip r:embed="rId4" cstate="screen"/>
          <a:srcRect/>
          <a:stretch>
            <a:fillRect/>
          </a:stretch>
        </p:blipFill>
        <p:spPr>
          <a:ln w="38100">
            <a:solidFill>
              <a:schemeClr val="accent3"/>
            </a:solidFill>
          </a:ln>
        </p:spPr>
      </p:pic>
      <p:grpSp>
        <p:nvGrpSpPr>
          <p:cNvPr id="9" name="组合 8"/>
          <p:cNvGrpSpPr/>
          <p:nvPr/>
        </p:nvGrpSpPr>
        <p:grpSpPr>
          <a:xfrm>
            <a:off x="7147590" y="1531034"/>
            <a:ext cx="697627" cy="707886"/>
            <a:chOff x="7951321" y="1785034"/>
            <a:chExt cx="697627" cy="707886"/>
          </a:xfrm>
        </p:grpSpPr>
        <p:grpSp>
          <p:nvGrpSpPr>
            <p:cNvPr id="10" name="组合 9"/>
            <p:cNvGrpSpPr/>
            <p:nvPr/>
          </p:nvGrpSpPr>
          <p:grpSpPr>
            <a:xfrm>
              <a:off x="7969934" y="1802427"/>
              <a:ext cx="660400" cy="660400"/>
              <a:chOff x="7785100" y="1530350"/>
              <a:chExt cx="660400" cy="660400"/>
            </a:xfrm>
          </p:grpSpPr>
          <p:sp>
            <p:nvSpPr>
              <p:cNvPr id="12" name="矩形 11"/>
              <p:cNvSpPr/>
              <p:nvPr/>
            </p:nvSpPr>
            <p:spPr>
              <a:xfrm>
                <a:off x="7785100" y="1530350"/>
                <a:ext cx="660400" cy="660400"/>
              </a:xfrm>
              <a:prstGeom prst="rect">
                <a:avLst/>
              </a:prstGeom>
              <a:solidFill>
                <a:schemeClr val="accent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cxnSp>
            <p:nvCxnSpPr>
              <p:cNvPr id="13" name="直接连接符 12"/>
              <p:cNvCxnSpPr>
                <a:stCxn id="12" idx="1"/>
                <a:endCxn id="12" idx="3"/>
              </p:cNvCxnSpPr>
              <p:nvPr/>
            </p:nvCxnSpPr>
            <p:spPr>
              <a:xfrm>
                <a:off x="7785100" y="1860550"/>
                <a:ext cx="660400" cy="0"/>
              </a:xfrm>
              <a:prstGeom prst="line">
                <a:avLst/>
              </a:prstGeom>
              <a:ln w="3175">
                <a:solidFill>
                  <a:schemeClr val="bg1">
                    <a:alpha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4" name="直接连接符 13"/>
              <p:cNvCxnSpPr>
                <a:stCxn id="12" idx="0"/>
                <a:endCxn id="12" idx="2"/>
              </p:cNvCxnSpPr>
              <p:nvPr/>
            </p:nvCxnSpPr>
            <p:spPr>
              <a:xfrm>
                <a:off x="8115300" y="1530350"/>
                <a:ext cx="0" cy="660400"/>
              </a:xfrm>
              <a:prstGeom prst="line">
                <a:avLst/>
              </a:prstGeom>
              <a:ln w="3175">
                <a:solidFill>
                  <a:schemeClr val="bg1">
                    <a:alpha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5" name="直接连接符 14"/>
              <p:cNvCxnSpPr/>
              <p:nvPr/>
            </p:nvCxnSpPr>
            <p:spPr>
              <a:xfrm>
                <a:off x="7785100" y="1530350"/>
                <a:ext cx="660400" cy="660400"/>
              </a:xfrm>
              <a:prstGeom prst="line">
                <a:avLst/>
              </a:prstGeom>
              <a:ln w="3175">
                <a:solidFill>
                  <a:schemeClr val="bg1">
                    <a:alpha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6" name="直接连接符 15"/>
              <p:cNvCxnSpPr/>
              <p:nvPr/>
            </p:nvCxnSpPr>
            <p:spPr>
              <a:xfrm flipH="1">
                <a:off x="7785100" y="1530350"/>
                <a:ext cx="660400" cy="660400"/>
              </a:xfrm>
              <a:prstGeom prst="line">
                <a:avLst/>
              </a:prstGeom>
              <a:ln w="3175">
                <a:solidFill>
                  <a:schemeClr val="bg1">
                    <a:alpha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11" name="文本框 10"/>
            <p:cNvSpPr txBox="1"/>
            <p:nvPr/>
          </p:nvSpPr>
          <p:spPr>
            <a:xfrm>
              <a:off x="7951321" y="1785034"/>
              <a:ext cx="697627" cy="70788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zh-CN" altLang="en-US" sz="4000" dirty="0">
                  <a:solidFill>
                    <a:schemeClr val="bg1"/>
                  </a:solidFill>
                  <a:latin typeface="华文行楷" panose="02010800040101010101" pitchFamily="2" charset="-122"/>
                  <a:ea typeface="华文行楷" panose="02010800040101010101" pitchFamily="2" charset="-122"/>
                </a:rPr>
                <a:t>记</a:t>
              </a:r>
            </a:p>
          </p:txBody>
        </p:sp>
      </p:grpSp>
      <p:grpSp>
        <p:nvGrpSpPr>
          <p:cNvPr id="17" name="组合 16"/>
          <p:cNvGrpSpPr/>
          <p:nvPr/>
        </p:nvGrpSpPr>
        <p:grpSpPr>
          <a:xfrm>
            <a:off x="7888421" y="1531034"/>
            <a:ext cx="697627" cy="707886"/>
            <a:chOff x="8692152" y="1785034"/>
            <a:chExt cx="697627" cy="707886"/>
          </a:xfrm>
        </p:grpSpPr>
        <p:grpSp>
          <p:nvGrpSpPr>
            <p:cNvPr id="18" name="组合 17"/>
            <p:cNvGrpSpPr/>
            <p:nvPr/>
          </p:nvGrpSpPr>
          <p:grpSpPr>
            <a:xfrm>
              <a:off x="8710767" y="1802427"/>
              <a:ext cx="660400" cy="660400"/>
              <a:chOff x="7785100" y="1530350"/>
              <a:chExt cx="660400" cy="660400"/>
            </a:xfrm>
          </p:grpSpPr>
          <p:sp>
            <p:nvSpPr>
              <p:cNvPr id="20" name="矩形 19"/>
              <p:cNvSpPr/>
              <p:nvPr/>
            </p:nvSpPr>
            <p:spPr>
              <a:xfrm>
                <a:off x="7785100" y="1530350"/>
                <a:ext cx="660400" cy="660400"/>
              </a:xfrm>
              <a:prstGeom prst="rect">
                <a:avLst/>
              </a:prstGeom>
              <a:solidFill>
                <a:schemeClr val="accent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cxnSp>
            <p:nvCxnSpPr>
              <p:cNvPr id="21" name="直接连接符 20"/>
              <p:cNvCxnSpPr>
                <a:stCxn id="20" idx="1"/>
                <a:endCxn id="20" idx="3"/>
              </p:cNvCxnSpPr>
              <p:nvPr/>
            </p:nvCxnSpPr>
            <p:spPr>
              <a:xfrm>
                <a:off x="7785100" y="1860550"/>
                <a:ext cx="660400" cy="0"/>
              </a:xfrm>
              <a:prstGeom prst="line">
                <a:avLst/>
              </a:prstGeom>
              <a:ln w="3175">
                <a:solidFill>
                  <a:schemeClr val="bg1">
                    <a:alpha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2" name="直接连接符 21"/>
              <p:cNvCxnSpPr>
                <a:stCxn id="20" idx="0"/>
                <a:endCxn id="20" idx="2"/>
              </p:cNvCxnSpPr>
              <p:nvPr/>
            </p:nvCxnSpPr>
            <p:spPr>
              <a:xfrm>
                <a:off x="8115300" y="1530350"/>
                <a:ext cx="0" cy="660400"/>
              </a:xfrm>
              <a:prstGeom prst="line">
                <a:avLst/>
              </a:prstGeom>
              <a:ln w="3175">
                <a:solidFill>
                  <a:schemeClr val="bg1">
                    <a:alpha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3" name="直接连接符 22"/>
              <p:cNvCxnSpPr/>
              <p:nvPr/>
            </p:nvCxnSpPr>
            <p:spPr>
              <a:xfrm>
                <a:off x="7785100" y="1530350"/>
                <a:ext cx="660400" cy="660400"/>
              </a:xfrm>
              <a:prstGeom prst="line">
                <a:avLst/>
              </a:prstGeom>
              <a:ln w="3175">
                <a:solidFill>
                  <a:schemeClr val="bg1">
                    <a:alpha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4" name="直接连接符 23"/>
              <p:cNvCxnSpPr/>
              <p:nvPr/>
            </p:nvCxnSpPr>
            <p:spPr>
              <a:xfrm flipH="1">
                <a:off x="7785100" y="1530350"/>
                <a:ext cx="660400" cy="660400"/>
              </a:xfrm>
              <a:prstGeom prst="line">
                <a:avLst/>
              </a:prstGeom>
              <a:ln w="3175">
                <a:solidFill>
                  <a:schemeClr val="bg1">
                    <a:alpha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19" name="文本框 18"/>
            <p:cNvSpPr txBox="1"/>
            <p:nvPr/>
          </p:nvSpPr>
          <p:spPr>
            <a:xfrm>
              <a:off x="8692152" y="1785034"/>
              <a:ext cx="697627" cy="70788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zh-CN" altLang="en-US" sz="4000" dirty="0">
                  <a:solidFill>
                    <a:schemeClr val="bg1"/>
                  </a:solidFill>
                  <a:latin typeface="华文行楷" panose="02010800040101010101" pitchFamily="2" charset="-122"/>
                  <a:ea typeface="华文行楷" panose="02010800040101010101" pitchFamily="2" charset="-122"/>
                </a:rPr>
                <a:t>忆</a:t>
              </a:r>
            </a:p>
          </p:txBody>
        </p:sp>
      </p:grpSp>
      <p:grpSp>
        <p:nvGrpSpPr>
          <p:cNvPr id="25" name="组合 24"/>
          <p:cNvGrpSpPr/>
          <p:nvPr/>
        </p:nvGrpSpPr>
        <p:grpSpPr>
          <a:xfrm>
            <a:off x="8629256" y="1531034"/>
            <a:ext cx="697627" cy="707886"/>
            <a:chOff x="9432987" y="1785034"/>
            <a:chExt cx="697627" cy="707886"/>
          </a:xfrm>
        </p:grpSpPr>
        <p:grpSp>
          <p:nvGrpSpPr>
            <p:cNvPr id="26" name="组合 25"/>
            <p:cNvGrpSpPr/>
            <p:nvPr/>
          </p:nvGrpSpPr>
          <p:grpSpPr>
            <a:xfrm>
              <a:off x="9451600" y="1802427"/>
              <a:ext cx="660400" cy="660400"/>
              <a:chOff x="7785100" y="1530350"/>
              <a:chExt cx="660400" cy="660400"/>
            </a:xfrm>
          </p:grpSpPr>
          <p:sp>
            <p:nvSpPr>
              <p:cNvPr id="28" name="矩形 27"/>
              <p:cNvSpPr/>
              <p:nvPr/>
            </p:nvSpPr>
            <p:spPr>
              <a:xfrm>
                <a:off x="7785100" y="1530350"/>
                <a:ext cx="660400" cy="660400"/>
              </a:xfrm>
              <a:prstGeom prst="rect">
                <a:avLst/>
              </a:prstGeom>
              <a:solidFill>
                <a:schemeClr val="accent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cxnSp>
            <p:nvCxnSpPr>
              <p:cNvPr id="29" name="直接连接符 28"/>
              <p:cNvCxnSpPr>
                <a:stCxn id="28" idx="1"/>
                <a:endCxn id="28" idx="3"/>
              </p:cNvCxnSpPr>
              <p:nvPr/>
            </p:nvCxnSpPr>
            <p:spPr>
              <a:xfrm>
                <a:off x="7785100" y="1860550"/>
                <a:ext cx="660400" cy="0"/>
              </a:xfrm>
              <a:prstGeom prst="line">
                <a:avLst/>
              </a:prstGeom>
              <a:ln w="3175">
                <a:solidFill>
                  <a:schemeClr val="bg1">
                    <a:alpha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0" name="直接连接符 29"/>
              <p:cNvCxnSpPr>
                <a:stCxn id="28" idx="0"/>
                <a:endCxn id="28" idx="2"/>
              </p:cNvCxnSpPr>
              <p:nvPr/>
            </p:nvCxnSpPr>
            <p:spPr>
              <a:xfrm>
                <a:off x="8115300" y="1530350"/>
                <a:ext cx="0" cy="660400"/>
              </a:xfrm>
              <a:prstGeom prst="line">
                <a:avLst/>
              </a:prstGeom>
              <a:ln w="3175">
                <a:solidFill>
                  <a:schemeClr val="bg1">
                    <a:alpha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1" name="直接连接符 30"/>
              <p:cNvCxnSpPr/>
              <p:nvPr/>
            </p:nvCxnSpPr>
            <p:spPr>
              <a:xfrm>
                <a:off x="7785100" y="1530350"/>
                <a:ext cx="660400" cy="660400"/>
              </a:xfrm>
              <a:prstGeom prst="line">
                <a:avLst/>
              </a:prstGeom>
              <a:ln w="3175">
                <a:solidFill>
                  <a:schemeClr val="bg1">
                    <a:alpha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2" name="直接连接符 31"/>
              <p:cNvCxnSpPr/>
              <p:nvPr/>
            </p:nvCxnSpPr>
            <p:spPr>
              <a:xfrm flipH="1">
                <a:off x="7785100" y="1530350"/>
                <a:ext cx="660400" cy="660400"/>
              </a:xfrm>
              <a:prstGeom prst="line">
                <a:avLst/>
              </a:prstGeom>
              <a:ln w="3175">
                <a:solidFill>
                  <a:schemeClr val="bg1">
                    <a:alpha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27" name="文本框 26"/>
            <p:cNvSpPr txBox="1"/>
            <p:nvPr/>
          </p:nvSpPr>
          <p:spPr>
            <a:xfrm>
              <a:off x="9432987" y="1785034"/>
              <a:ext cx="697627" cy="70788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zh-CN" altLang="en-US" sz="4000" dirty="0">
                  <a:solidFill>
                    <a:schemeClr val="bg1"/>
                  </a:solidFill>
                  <a:latin typeface="华文行楷" panose="02010800040101010101" pitchFamily="2" charset="-122"/>
                  <a:ea typeface="华文行楷" panose="02010800040101010101" pitchFamily="2" charset="-122"/>
                </a:rPr>
                <a:t>时</a:t>
              </a:r>
            </a:p>
          </p:txBody>
        </p:sp>
      </p:grpSp>
      <p:grpSp>
        <p:nvGrpSpPr>
          <p:cNvPr id="33" name="组合 32"/>
          <p:cNvGrpSpPr/>
          <p:nvPr/>
        </p:nvGrpSpPr>
        <p:grpSpPr>
          <a:xfrm>
            <a:off x="9370090" y="1531034"/>
            <a:ext cx="697628" cy="707886"/>
            <a:chOff x="10173821" y="1785034"/>
            <a:chExt cx="697628" cy="707886"/>
          </a:xfrm>
        </p:grpSpPr>
        <p:grpSp>
          <p:nvGrpSpPr>
            <p:cNvPr id="34" name="组合 33"/>
            <p:cNvGrpSpPr/>
            <p:nvPr/>
          </p:nvGrpSpPr>
          <p:grpSpPr>
            <a:xfrm>
              <a:off x="10192434" y="1802427"/>
              <a:ext cx="660400" cy="660400"/>
              <a:chOff x="7785100" y="1530350"/>
              <a:chExt cx="660400" cy="660400"/>
            </a:xfrm>
          </p:grpSpPr>
          <p:sp>
            <p:nvSpPr>
              <p:cNvPr id="36" name="矩形 35"/>
              <p:cNvSpPr/>
              <p:nvPr/>
            </p:nvSpPr>
            <p:spPr>
              <a:xfrm>
                <a:off x="7785100" y="1530350"/>
                <a:ext cx="660400" cy="660400"/>
              </a:xfrm>
              <a:prstGeom prst="rect">
                <a:avLst/>
              </a:prstGeom>
              <a:solidFill>
                <a:schemeClr val="accent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cxnSp>
            <p:nvCxnSpPr>
              <p:cNvPr id="37" name="直接连接符 36"/>
              <p:cNvCxnSpPr>
                <a:stCxn id="36" idx="1"/>
                <a:endCxn id="36" idx="3"/>
              </p:cNvCxnSpPr>
              <p:nvPr/>
            </p:nvCxnSpPr>
            <p:spPr>
              <a:xfrm>
                <a:off x="7785100" y="1860550"/>
                <a:ext cx="660400" cy="0"/>
              </a:xfrm>
              <a:prstGeom prst="line">
                <a:avLst/>
              </a:prstGeom>
              <a:ln w="3175">
                <a:solidFill>
                  <a:schemeClr val="bg1">
                    <a:alpha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8" name="直接连接符 37"/>
              <p:cNvCxnSpPr>
                <a:stCxn id="36" idx="0"/>
                <a:endCxn id="36" idx="2"/>
              </p:cNvCxnSpPr>
              <p:nvPr/>
            </p:nvCxnSpPr>
            <p:spPr>
              <a:xfrm>
                <a:off x="8115300" y="1530350"/>
                <a:ext cx="0" cy="660400"/>
              </a:xfrm>
              <a:prstGeom prst="line">
                <a:avLst/>
              </a:prstGeom>
              <a:ln w="3175">
                <a:solidFill>
                  <a:schemeClr val="bg1">
                    <a:alpha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9" name="直接连接符 38"/>
              <p:cNvCxnSpPr/>
              <p:nvPr/>
            </p:nvCxnSpPr>
            <p:spPr>
              <a:xfrm>
                <a:off x="7785100" y="1530350"/>
                <a:ext cx="660400" cy="660400"/>
              </a:xfrm>
              <a:prstGeom prst="line">
                <a:avLst/>
              </a:prstGeom>
              <a:ln w="3175">
                <a:solidFill>
                  <a:schemeClr val="bg1">
                    <a:alpha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0" name="直接连接符 39"/>
              <p:cNvCxnSpPr/>
              <p:nvPr/>
            </p:nvCxnSpPr>
            <p:spPr>
              <a:xfrm flipH="1">
                <a:off x="7785100" y="1530350"/>
                <a:ext cx="660400" cy="660400"/>
              </a:xfrm>
              <a:prstGeom prst="line">
                <a:avLst/>
              </a:prstGeom>
              <a:ln w="3175">
                <a:solidFill>
                  <a:schemeClr val="bg1">
                    <a:alpha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35" name="文本框 34"/>
            <p:cNvSpPr txBox="1"/>
            <p:nvPr/>
          </p:nvSpPr>
          <p:spPr>
            <a:xfrm>
              <a:off x="10173821" y="1785034"/>
              <a:ext cx="697628" cy="70788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zh-CN" altLang="en-US" sz="4000" dirty="0">
                  <a:solidFill>
                    <a:schemeClr val="bg1"/>
                  </a:solidFill>
                  <a:latin typeface="华文行楷" panose="02010800040101010101" pitchFamily="2" charset="-122"/>
                  <a:ea typeface="华文行楷" panose="02010800040101010101" pitchFamily="2" charset="-122"/>
                </a:rPr>
                <a:t>光</a:t>
              </a:r>
            </a:p>
          </p:txBody>
        </p:sp>
      </p:grpSp>
      <p:sp>
        <p:nvSpPr>
          <p:cNvPr id="41" name="矩形 40"/>
          <p:cNvSpPr/>
          <p:nvPr/>
        </p:nvSpPr>
        <p:spPr>
          <a:xfrm flipH="1">
            <a:off x="1355271" y="4282638"/>
            <a:ext cx="4459515" cy="1754326"/>
          </a:xfrm>
          <a:prstGeom prst="rect">
            <a:avLst/>
          </a:prstGeom>
        </p:spPr>
        <p:txBody>
          <a:bodyPr vert="horz"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华文行楷" panose="02010800040101010101" pitchFamily="2" charset="-122"/>
                <a:ea typeface="华文行楷" panose="02010800040101010101" pitchFamily="2" charset="-122"/>
              </a:rPr>
              <a:t>时间好象一把尺子，它能衡量奋斗者前进的进程。时间如同一架天平，它能称量奋斗者成果的重量；时间就像一把皮鞭，它能鞭策我们追赶人生的目标。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0">
        <p:random/>
      </p:transition>
    </mc:Choice>
    <mc:Fallback xmlns="">
      <p:transition spd="slow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53" presetClass="entr" presetSubtype="16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53" presetClass="entr" presetSubtype="16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500"/>
                            </p:stCondLst>
                            <p:childTnLst>
                              <p:par>
                                <p:cTn id="26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8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1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图片占位符 9"/>
          <p:cNvPicPr>
            <a:picLocks noGrp="1" noChangeAspect="1"/>
          </p:cNvPicPr>
          <p:nvPr>
            <p:ph type="pic" sz="quarter" idx="10"/>
          </p:nvPr>
        </p:nvPicPr>
        <p:blipFill>
          <a:blip r:embed="rId3" cstate="screen"/>
          <a:srcRect/>
          <a:stretch>
            <a:fillRect/>
          </a:stretch>
        </p:blipFill>
        <p:spPr/>
      </p:pic>
      <p:pic>
        <p:nvPicPr>
          <p:cNvPr id="20" name="图片占位符 19"/>
          <p:cNvPicPr>
            <a:picLocks noGrp="1" noChangeAspect="1"/>
          </p:cNvPicPr>
          <p:nvPr>
            <p:ph type="pic" sz="quarter" idx="11"/>
          </p:nvPr>
        </p:nvPicPr>
        <p:blipFill>
          <a:blip r:embed="rId4" cstate="screen"/>
          <a:srcRect/>
          <a:stretch>
            <a:fillRect/>
          </a:stretch>
        </p:blipFill>
        <p:spPr/>
      </p:pic>
      <p:pic>
        <p:nvPicPr>
          <p:cNvPr id="18" name="图片占位符 17"/>
          <p:cNvPicPr>
            <a:picLocks noGrp="1" noChangeAspect="1"/>
          </p:cNvPicPr>
          <p:nvPr>
            <p:ph type="pic" sz="quarter" idx="12"/>
          </p:nvPr>
        </p:nvPicPr>
        <p:blipFill>
          <a:blip r:embed="rId5" cstate="screen"/>
          <a:srcRect/>
          <a:stretch>
            <a:fillRect/>
          </a:stretch>
        </p:blipFill>
        <p:spPr/>
      </p:pic>
      <p:pic>
        <p:nvPicPr>
          <p:cNvPr id="16" name="图片占位符 15"/>
          <p:cNvPicPr>
            <a:picLocks noGrp="1" noChangeAspect="1"/>
          </p:cNvPicPr>
          <p:nvPr>
            <p:ph type="pic" sz="quarter" idx="13"/>
          </p:nvPr>
        </p:nvPicPr>
        <p:blipFill>
          <a:blip r:embed="rId6" cstate="screen"/>
          <a:srcRect/>
          <a:stretch>
            <a:fillRect/>
          </a:stretch>
        </p:blipFill>
        <p:spPr/>
      </p:pic>
      <p:pic>
        <p:nvPicPr>
          <p:cNvPr id="14" name="图片占位符 13"/>
          <p:cNvPicPr>
            <a:picLocks noGrp="1" noChangeAspect="1"/>
          </p:cNvPicPr>
          <p:nvPr>
            <p:ph type="pic" sz="quarter" idx="14"/>
          </p:nvPr>
        </p:nvPicPr>
        <p:blipFill>
          <a:blip r:embed="rId7" cstate="screen"/>
          <a:srcRect/>
          <a:stretch>
            <a:fillRect/>
          </a:stretch>
        </p:blipFill>
        <p:spPr/>
      </p:pic>
      <p:pic>
        <p:nvPicPr>
          <p:cNvPr id="12" name="图片占位符 11"/>
          <p:cNvPicPr>
            <a:picLocks noGrp="1" noChangeAspect="1"/>
          </p:cNvPicPr>
          <p:nvPr>
            <p:ph type="pic" sz="quarter" idx="15"/>
          </p:nvPr>
        </p:nvPicPr>
        <p:blipFill>
          <a:blip r:embed="rId8" cstate="screen"/>
          <a:srcRect/>
          <a:stretch>
            <a:fillRect/>
          </a:stretch>
        </p:blipFill>
        <p:spPr/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0">
        <p:random/>
      </p:transition>
    </mc:Choice>
    <mc:Fallback xmlns="">
      <p:transition spd="slow" advTm="0">
        <p:random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占位符 4"/>
          <p:cNvPicPr>
            <a:picLocks noGrp="1" noChangeAspect="1"/>
          </p:cNvPicPr>
          <p:nvPr>
            <p:ph type="pic" sz="quarter" idx="11"/>
          </p:nvPr>
        </p:nvPicPr>
        <p:blipFill>
          <a:blip r:embed="rId3" cstate="screen"/>
          <a:srcRect/>
          <a:stretch>
            <a:fillRect/>
          </a:stretch>
        </p:blipFill>
        <p:spPr/>
      </p:pic>
      <p:grpSp>
        <p:nvGrpSpPr>
          <p:cNvPr id="6" name="组合 5"/>
          <p:cNvGrpSpPr/>
          <p:nvPr/>
        </p:nvGrpSpPr>
        <p:grpSpPr>
          <a:xfrm>
            <a:off x="1131421" y="2051734"/>
            <a:ext cx="697627" cy="707886"/>
            <a:chOff x="7951321" y="1785034"/>
            <a:chExt cx="697627" cy="707886"/>
          </a:xfrm>
        </p:grpSpPr>
        <p:grpSp>
          <p:nvGrpSpPr>
            <p:cNvPr id="7" name="组合 6"/>
            <p:cNvGrpSpPr/>
            <p:nvPr/>
          </p:nvGrpSpPr>
          <p:grpSpPr>
            <a:xfrm>
              <a:off x="7969934" y="1802427"/>
              <a:ext cx="660400" cy="660400"/>
              <a:chOff x="7785100" y="1530350"/>
              <a:chExt cx="660400" cy="660400"/>
            </a:xfrm>
          </p:grpSpPr>
          <p:sp>
            <p:nvSpPr>
              <p:cNvPr id="9" name="矩形 8"/>
              <p:cNvSpPr/>
              <p:nvPr/>
            </p:nvSpPr>
            <p:spPr>
              <a:xfrm>
                <a:off x="7785100" y="1530350"/>
                <a:ext cx="660400" cy="660400"/>
              </a:xfrm>
              <a:prstGeom prst="rect">
                <a:avLst/>
              </a:prstGeom>
              <a:solidFill>
                <a:schemeClr val="accent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cxnSp>
            <p:nvCxnSpPr>
              <p:cNvPr id="10" name="直接连接符 9"/>
              <p:cNvCxnSpPr>
                <a:stCxn id="9" idx="1"/>
                <a:endCxn id="9" idx="3"/>
              </p:cNvCxnSpPr>
              <p:nvPr/>
            </p:nvCxnSpPr>
            <p:spPr>
              <a:xfrm>
                <a:off x="7785100" y="1860550"/>
                <a:ext cx="660400" cy="0"/>
              </a:xfrm>
              <a:prstGeom prst="line">
                <a:avLst/>
              </a:prstGeom>
              <a:ln w="3175">
                <a:solidFill>
                  <a:schemeClr val="bg1">
                    <a:alpha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1" name="直接连接符 10"/>
              <p:cNvCxnSpPr>
                <a:stCxn id="9" idx="0"/>
                <a:endCxn id="9" idx="2"/>
              </p:cNvCxnSpPr>
              <p:nvPr/>
            </p:nvCxnSpPr>
            <p:spPr>
              <a:xfrm>
                <a:off x="8115300" y="1530350"/>
                <a:ext cx="0" cy="660400"/>
              </a:xfrm>
              <a:prstGeom prst="line">
                <a:avLst/>
              </a:prstGeom>
              <a:ln w="3175">
                <a:solidFill>
                  <a:schemeClr val="bg1">
                    <a:alpha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2" name="直接连接符 11"/>
              <p:cNvCxnSpPr/>
              <p:nvPr/>
            </p:nvCxnSpPr>
            <p:spPr>
              <a:xfrm>
                <a:off x="7785100" y="1530350"/>
                <a:ext cx="660400" cy="660400"/>
              </a:xfrm>
              <a:prstGeom prst="line">
                <a:avLst/>
              </a:prstGeom>
              <a:ln w="3175">
                <a:solidFill>
                  <a:schemeClr val="bg1">
                    <a:alpha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3" name="直接连接符 12"/>
              <p:cNvCxnSpPr/>
              <p:nvPr/>
            </p:nvCxnSpPr>
            <p:spPr>
              <a:xfrm flipH="1">
                <a:off x="7785100" y="1530350"/>
                <a:ext cx="660400" cy="660400"/>
              </a:xfrm>
              <a:prstGeom prst="line">
                <a:avLst/>
              </a:prstGeom>
              <a:ln w="3175">
                <a:solidFill>
                  <a:schemeClr val="bg1">
                    <a:alpha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8" name="文本框 7"/>
            <p:cNvSpPr txBox="1"/>
            <p:nvPr/>
          </p:nvSpPr>
          <p:spPr>
            <a:xfrm>
              <a:off x="7951321" y="1785034"/>
              <a:ext cx="697627" cy="70788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zh-CN" altLang="en-US" sz="4000" dirty="0">
                  <a:solidFill>
                    <a:schemeClr val="bg1"/>
                  </a:solidFill>
                  <a:latin typeface="华文行楷" panose="02010800040101010101" pitchFamily="2" charset="-122"/>
                  <a:ea typeface="华文行楷" panose="02010800040101010101" pitchFamily="2" charset="-122"/>
                </a:rPr>
                <a:t>记</a:t>
              </a:r>
            </a:p>
          </p:txBody>
        </p:sp>
      </p:grpSp>
      <p:grpSp>
        <p:nvGrpSpPr>
          <p:cNvPr id="14" name="组合 13"/>
          <p:cNvGrpSpPr/>
          <p:nvPr/>
        </p:nvGrpSpPr>
        <p:grpSpPr>
          <a:xfrm>
            <a:off x="1872252" y="2051734"/>
            <a:ext cx="697627" cy="707886"/>
            <a:chOff x="8692152" y="1785034"/>
            <a:chExt cx="697627" cy="707886"/>
          </a:xfrm>
        </p:grpSpPr>
        <p:grpSp>
          <p:nvGrpSpPr>
            <p:cNvPr id="15" name="组合 14"/>
            <p:cNvGrpSpPr/>
            <p:nvPr/>
          </p:nvGrpSpPr>
          <p:grpSpPr>
            <a:xfrm>
              <a:off x="8710767" y="1802427"/>
              <a:ext cx="660400" cy="660400"/>
              <a:chOff x="7785100" y="1530350"/>
              <a:chExt cx="660400" cy="660400"/>
            </a:xfrm>
          </p:grpSpPr>
          <p:sp>
            <p:nvSpPr>
              <p:cNvPr id="17" name="矩形 16"/>
              <p:cNvSpPr/>
              <p:nvPr/>
            </p:nvSpPr>
            <p:spPr>
              <a:xfrm>
                <a:off x="7785100" y="1530350"/>
                <a:ext cx="660400" cy="660400"/>
              </a:xfrm>
              <a:prstGeom prst="rect">
                <a:avLst/>
              </a:prstGeom>
              <a:solidFill>
                <a:schemeClr val="accent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cxnSp>
            <p:nvCxnSpPr>
              <p:cNvPr id="18" name="直接连接符 17"/>
              <p:cNvCxnSpPr>
                <a:stCxn id="17" idx="1"/>
                <a:endCxn id="17" idx="3"/>
              </p:cNvCxnSpPr>
              <p:nvPr/>
            </p:nvCxnSpPr>
            <p:spPr>
              <a:xfrm>
                <a:off x="7785100" y="1860550"/>
                <a:ext cx="660400" cy="0"/>
              </a:xfrm>
              <a:prstGeom prst="line">
                <a:avLst/>
              </a:prstGeom>
              <a:ln w="3175">
                <a:solidFill>
                  <a:schemeClr val="bg1">
                    <a:alpha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9" name="直接连接符 18"/>
              <p:cNvCxnSpPr>
                <a:stCxn id="17" idx="0"/>
                <a:endCxn id="17" idx="2"/>
              </p:cNvCxnSpPr>
              <p:nvPr/>
            </p:nvCxnSpPr>
            <p:spPr>
              <a:xfrm>
                <a:off x="8115300" y="1530350"/>
                <a:ext cx="0" cy="660400"/>
              </a:xfrm>
              <a:prstGeom prst="line">
                <a:avLst/>
              </a:prstGeom>
              <a:ln w="3175">
                <a:solidFill>
                  <a:schemeClr val="bg1">
                    <a:alpha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0" name="直接连接符 19"/>
              <p:cNvCxnSpPr/>
              <p:nvPr/>
            </p:nvCxnSpPr>
            <p:spPr>
              <a:xfrm>
                <a:off x="7785100" y="1530350"/>
                <a:ext cx="660400" cy="660400"/>
              </a:xfrm>
              <a:prstGeom prst="line">
                <a:avLst/>
              </a:prstGeom>
              <a:ln w="3175">
                <a:solidFill>
                  <a:schemeClr val="bg1">
                    <a:alpha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1" name="直接连接符 20"/>
              <p:cNvCxnSpPr/>
              <p:nvPr/>
            </p:nvCxnSpPr>
            <p:spPr>
              <a:xfrm flipH="1">
                <a:off x="7785100" y="1530350"/>
                <a:ext cx="660400" cy="660400"/>
              </a:xfrm>
              <a:prstGeom prst="line">
                <a:avLst/>
              </a:prstGeom>
              <a:ln w="3175">
                <a:solidFill>
                  <a:schemeClr val="bg1">
                    <a:alpha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16" name="文本框 15"/>
            <p:cNvSpPr txBox="1"/>
            <p:nvPr/>
          </p:nvSpPr>
          <p:spPr>
            <a:xfrm>
              <a:off x="8692152" y="1785034"/>
              <a:ext cx="697627" cy="70788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zh-CN" altLang="en-US" sz="4000" dirty="0">
                  <a:solidFill>
                    <a:schemeClr val="bg1"/>
                  </a:solidFill>
                  <a:latin typeface="华文行楷" panose="02010800040101010101" pitchFamily="2" charset="-122"/>
                  <a:ea typeface="华文行楷" panose="02010800040101010101" pitchFamily="2" charset="-122"/>
                </a:rPr>
                <a:t>忆</a:t>
              </a:r>
            </a:p>
          </p:txBody>
        </p:sp>
      </p:grpSp>
      <p:grpSp>
        <p:nvGrpSpPr>
          <p:cNvPr id="22" name="组合 21"/>
          <p:cNvGrpSpPr/>
          <p:nvPr/>
        </p:nvGrpSpPr>
        <p:grpSpPr>
          <a:xfrm>
            <a:off x="2613087" y="2051734"/>
            <a:ext cx="697627" cy="707886"/>
            <a:chOff x="9432987" y="1785034"/>
            <a:chExt cx="697627" cy="707886"/>
          </a:xfrm>
        </p:grpSpPr>
        <p:grpSp>
          <p:nvGrpSpPr>
            <p:cNvPr id="23" name="组合 22"/>
            <p:cNvGrpSpPr/>
            <p:nvPr/>
          </p:nvGrpSpPr>
          <p:grpSpPr>
            <a:xfrm>
              <a:off x="9451600" y="1802427"/>
              <a:ext cx="660400" cy="660400"/>
              <a:chOff x="7785100" y="1530350"/>
              <a:chExt cx="660400" cy="660400"/>
            </a:xfrm>
          </p:grpSpPr>
          <p:sp>
            <p:nvSpPr>
              <p:cNvPr id="25" name="矩形 24"/>
              <p:cNvSpPr/>
              <p:nvPr/>
            </p:nvSpPr>
            <p:spPr>
              <a:xfrm>
                <a:off x="7785100" y="1530350"/>
                <a:ext cx="660400" cy="660400"/>
              </a:xfrm>
              <a:prstGeom prst="rect">
                <a:avLst/>
              </a:prstGeom>
              <a:solidFill>
                <a:schemeClr val="accent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cxnSp>
            <p:nvCxnSpPr>
              <p:cNvPr id="26" name="直接连接符 25"/>
              <p:cNvCxnSpPr>
                <a:stCxn id="25" idx="1"/>
                <a:endCxn id="25" idx="3"/>
              </p:cNvCxnSpPr>
              <p:nvPr/>
            </p:nvCxnSpPr>
            <p:spPr>
              <a:xfrm>
                <a:off x="7785100" y="1860550"/>
                <a:ext cx="660400" cy="0"/>
              </a:xfrm>
              <a:prstGeom prst="line">
                <a:avLst/>
              </a:prstGeom>
              <a:ln w="3175">
                <a:solidFill>
                  <a:schemeClr val="bg1">
                    <a:alpha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7" name="直接连接符 26"/>
              <p:cNvCxnSpPr>
                <a:stCxn id="25" idx="0"/>
                <a:endCxn id="25" idx="2"/>
              </p:cNvCxnSpPr>
              <p:nvPr/>
            </p:nvCxnSpPr>
            <p:spPr>
              <a:xfrm>
                <a:off x="8115300" y="1530350"/>
                <a:ext cx="0" cy="660400"/>
              </a:xfrm>
              <a:prstGeom prst="line">
                <a:avLst/>
              </a:prstGeom>
              <a:ln w="3175">
                <a:solidFill>
                  <a:schemeClr val="bg1">
                    <a:alpha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8" name="直接连接符 27"/>
              <p:cNvCxnSpPr/>
              <p:nvPr/>
            </p:nvCxnSpPr>
            <p:spPr>
              <a:xfrm>
                <a:off x="7785100" y="1530350"/>
                <a:ext cx="660400" cy="660400"/>
              </a:xfrm>
              <a:prstGeom prst="line">
                <a:avLst/>
              </a:prstGeom>
              <a:ln w="3175">
                <a:solidFill>
                  <a:schemeClr val="bg1">
                    <a:alpha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9" name="直接连接符 28"/>
              <p:cNvCxnSpPr/>
              <p:nvPr/>
            </p:nvCxnSpPr>
            <p:spPr>
              <a:xfrm flipH="1">
                <a:off x="7785100" y="1530350"/>
                <a:ext cx="660400" cy="660400"/>
              </a:xfrm>
              <a:prstGeom prst="line">
                <a:avLst/>
              </a:prstGeom>
              <a:ln w="3175">
                <a:solidFill>
                  <a:schemeClr val="bg1">
                    <a:alpha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24" name="文本框 23"/>
            <p:cNvSpPr txBox="1"/>
            <p:nvPr/>
          </p:nvSpPr>
          <p:spPr>
            <a:xfrm>
              <a:off x="9432987" y="1785034"/>
              <a:ext cx="697627" cy="70788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zh-CN" altLang="en-US" sz="4000" dirty="0">
                  <a:solidFill>
                    <a:schemeClr val="bg1"/>
                  </a:solidFill>
                  <a:latin typeface="华文行楷" panose="02010800040101010101" pitchFamily="2" charset="-122"/>
                  <a:ea typeface="华文行楷" panose="02010800040101010101" pitchFamily="2" charset="-122"/>
                </a:rPr>
                <a:t>时</a:t>
              </a:r>
            </a:p>
          </p:txBody>
        </p:sp>
      </p:grpSp>
      <p:grpSp>
        <p:nvGrpSpPr>
          <p:cNvPr id="30" name="组合 29"/>
          <p:cNvGrpSpPr/>
          <p:nvPr/>
        </p:nvGrpSpPr>
        <p:grpSpPr>
          <a:xfrm>
            <a:off x="3353921" y="2051734"/>
            <a:ext cx="697628" cy="707886"/>
            <a:chOff x="10173821" y="1785034"/>
            <a:chExt cx="697628" cy="707886"/>
          </a:xfrm>
        </p:grpSpPr>
        <p:grpSp>
          <p:nvGrpSpPr>
            <p:cNvPr id="31" name="组合 30"/>
            <p:cNvGrpSpPr/>
            <p:nvPr/>
          </p:nvGrpSpPr>
          <p:grpSpPr>
            <a:xfrm>
              <a:off x="10192434" y="1802427"/>
              <a:ext cx="660400" cy="660400"/>
              <a:chOff x="7785100" y="1530350"/>
              <a:chExt cx="660400" cy="660400"/>
            </a:xfrm>
          </p:grpSpPr>
          <p:sp>
            <p:nvSpPr>
              <p:cNvPr id="33" name="矩形 32"/>
              <p:cNvSpPr/>
              <p:nvPr/>
            </p:nvSpPr>
            <p:spPr>
              <a:xfrm>
                <a:off x="7785100" y="1530350"/>
                <a:ext cx="660400" cy="660400"/>
              </a:xfrm>
              <a:prstGeom prst="rect">
                <a:avLst/>
              </a:prstGeom>
              <a:solidFill>
                <a:schemeClr val="accent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cxnSp>
            <p:nvCxnSpPr>
              <p:cNvPr id="34" name="直接连接符 33"/>
              <p:cNvCxnSpPr>
                <a:stCxn id="33" idx="1"/>
                <a:endCxn id="33" idx="3"/>
              </p:cNvCxnSpPr>
              <p:nvPr/>
            </p:nvCxnSpPr>
            <p:spPr>
              <a:xfrm>
                <a:off x="7785100" y="1860550"/>
                <a:ext cx="660400" cy="0"/>
              </a:xfrm>
              <a:prstGeom prst="line">
                <a:avLst/>
              </a:prstGeom>
              <a:ln w="3175">
                <a:solidFill>
                  <a:schemeClr val="bg1">
                    <a:alpha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5" name="直接连接符 34"/>
              <p:cNvCxnSpPr>
                <a:stCxn id="33" idx="0"/>
                <a:endCxn id="33" idx="2"/>
              </p:cNvCxnSpPr>
              <p:nvPr/>
            </p:nvCxnSpPr>
            <p:spPr>
              <a:xfrm>
                <a:off x="8115300" y="1530350"/>
                <a:ext cx="0" cy="660400"/>
              </a:xfrm>
              <a:prstGeom prst="line">
                <a:avLst/>
              </a:prstGeom>
              <a:ln w="3175">
                <a:solidFill>
                  <a:schemeClr val="bg1">
                    <a:alpha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6" name="直接连接符 35"/>
              <p:cNvCxnSpPr/>
              <p:nvPr/>
            </p:nvCxnSpPr>
            <p:spPr>
              <a:xfrm>
                <a:off x="7785100" y="1530350"/>
                <a:ext cx="660400" cy="660400"/>
              </a:xfrm>
              <a:prstGeom prst="line">
                <a:avLst/>
              </a:prstGeom>
              <a:ln w="3175">
                <a:solidFill>
                  <a:schemeClr val="bg1">
                    <a:alpha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7" name="直接连接符 36"/>
              <p:cNvCxnSpPr/>
              <p:nvPr/>
            </p:nvCxnSpPr>
            <p:spPr>
              <a:xfrm flipH="1">
                <a:off x="7785100" y="1530350"/>
                <a:ext cx="660400" cy="660400"/>
              </a:xfrm>
              <a:prstGeom prst="line">
                <a:avLst/>
              </a:prstGeom>
              <a:ln w="3175">
                <a:solidFill>
                  <a:schemeClr val="bg1">
                    <a:alpha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32" name="文本框 31"/>
            <p:cNvSpPr txBox="1"/>
            <p:nvPr/>
          </p:nvSpPr>
          <p:spPr>
            <a:xfrm>
              <a:off x="10173821" y="1785034"/>
              <a:ext cx="697628" cy="70788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zh-CN" altLang="en-US" sz="4000" dirty="0">
                  <a:solidFill>
                    <a:schemeClr val="bg1"/>
                  </a:solidFill>
                  <a:latin typeface="华文行楷" panose="02010800040101010101" pitchFamily="2" charset="-122"/>
                  <a:ea typeface="华文行楷" panose="02010800040101010101" pitchFamily="2" charset="-122"/>
                </a:rPr>
                <a:t>光</a:t>
              </a:r>
            </a:p>
          </p:txBody>
        </p:sp>
      </p:grpSp>
      <p:sp>
        <p:nvSpPr>
          <p:cNvPr id="38" name="矩形 37"/>
          <p:cNvSpPr/>
          <p:nvPr/>
        </p:nvSpPr>
        <p:spPr>
          <a:xfrm flipH="1">
            <a:off x="1068168" y="2907327"/>
            <a:ext cx="4113432" cy="2585323"/>
          </a:xfrm>
          <a:prstGeom prst="rect">
            <a:avLst/>
          </a:prstGeom>
        </p:spPr>
        <p:txBody>
          <a:bodyPr vert="horz"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华文行楷" panose="02010800040101010101" pitchFamily="2" charset="-122"/>
                <a:ea typeface="华文行楷" panose="02010800040101010101" pitchFamily="2" charset="-122"/>
              </a:rPr>
              <a:t>时间好象一把尺子，它能衡量奋斗者前进的进程。时间如同一架天平，它能称量奋斗者成果的重量；时间就像一把皮鞭，它能鞭策我们追赶人生的目标。时间犹如一面战鼓，它能激励我们加快前进的脚步。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0">
        <p:random/>
      </p:transition>
    </mc:Choice>
    <mc:Fallback xmlns="">
      <p:transition spd="slow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53" presetClass="entr" presetSubtype="16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53" presetClass="entr" presetSubtype="16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500"/>
                            </p:stCondLst>
                            <p:childTnLst>
                              <p:par>
                                <p:cTn id="26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8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8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图片占位符 5"/>
          <p:cNvPicPr>
            <a:picLocks noGrp="1" noChangeAspect="1"/>
          </p:cNvPicPr>
          <p:nvPr>
            <p:ph type="pic" sz="quarter" idx="10"/>
          </p:nvPr>
        </p:nvPicPr>
        <p:blipFill>
          <a:blip r:embed="rId3" cstate="screen"/>
          <a:srcRect/>
          <a:stretch>
            <a:fillRect/>
          </a:stretch>
        </p:blipFill>
        <p:spPr/>
      </p:pic>
      <p:pic>
        <p:nvPicPr>
          <p:cNvPr id="8" name="图片占位符 7"/>
          <p:cNvPicPr>
            <a:picLocks noGrp="1" noChangeAspect="1"/>
          </p:cNvPicPr>
          <p:nvPr>
            <p:ph type="pic" sz="quarter" idx="11"/>
          </p:nvPr>
        </p:nvPicPr>
        <p:blipFill>
          <a:blip r:embed="rId4" cstate="screen"/>
          <a:srcRect/>
          <a:stretch>
            <a:fillRect/>
          </a:stretch>
        </p:blipFill>
        <p:spPr/>
      </p:pic>
      <p:grpSp>
        <p:nvGrpSpPr>
          <p:cNvPr id="9" name="组合 8"/>
          <p:cNvGrpSpPr/>
          <p:nvPr/>
        </p:nvGrpSpPr>
        <p:grpSpPr>
          <a:xfrm>
            <a:off x="4441865" y="1340534"/>
            <a:ext cx="697627" cy="707886"/>
            <a:chOff x="7951321" y="1785034"/>
            <a:chExt cx="697627" cy="707886"/>
          </a:xfrm>
        </p:grpSpPr>
        <p:grpSp>
          <p:nvGrpSpPr>
            <p:cNvPr id="10" name="组合 9"/>
            <p:cNvGrpSpPr/>
            <p:nvPr/>
          </p:nvGrpSpPr>
          <p:grpSpPr>
            <a:xfrm>
              <a:off x="7969934" y="1802427"/>
              <a:ext cx="660400" cy="660400"/>
              <a:chOff x="7785100" y="1530350"/>
              <a:chExt cx="660400" cy="660400"/>
            </a:xfrm>
          </p:grpSpPr>
          <p:sp>
            <p:nvSpPr>
              <p:cNvPr id="12" name="矩形 11"/>
              <p:cNvSpPr/>
              <p:nvPr/>
            </p:nvSpPr>
            <p:spPr>
              <a:xfrm>
                <a:off x="7785100" y="1530350"/>
                <a:ext cx="660400" cy="660400"/>
              </a:xfrm>
              <a:prstGeom prst="rect">
                <a:avLst/>
              </a:prstGeom>
              <a:solidFill>
                <a:schemeClr val="accent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cxnSp>
            <p:nvCxnSpPr>
              <p:cNvPr id="13" name="直接连接符 12"/>
              <p:cNvCxnSpPr>
                <a:stCxn id="12" idx="1"/>
                <a:endCxn id="12" idx="3"/>
              </p:cNvCxnSpPr>
              <p:nvPr/>
            </p:nvCxnSpPr>
            <p:spPr>
              <a:xfrm>
                <a:off x="7785100" y="1860550"/>
                <a:ext cx="660400" cy="0"/>
              </a:xfrm>
              <a:prstGeom prst="line">
                <a:avLst/>
              </a:prstGeom>
              <a:ln w="3175">
                <a:solidFill>
                  <a:schemeClr val="bg1">
                    <a:alpha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4" name="直接连接符 13"/>
              <p:cNvCxnSpPr>
                <a:stCxn id="12" idx="0"/>
                <a:endCxn id="12" idx="2"/>
              </p:cNvCxnSpPr>
              <p:nvPr/>
            </p:nvCxnSpPr>
            <p:spPr>
              <a:xfrm>
                <a:off x="8115300" y="1530350"/>
                <a:ext cx="0" cy="660400"/>
              </a:xfrm>
              <a:prstGeom prst="line">
                <a:avLst/>
              </a:prstGeom>
              <a:ln w="3175">
                <a:solidFill>
                  <a:schemeClr val="bg1">
                    <a:alpha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5" name="直接连接符 14"/>
              <p:cNvCxnSpPr/>
              <p:nvPr/>
            </p:nvCxnSpPr>
            <p:spPr>
              <a:xfrm>
                <a:off x="7785100" y="1530350"/>
                <a:ext cx="660400" cy="660400"/>
              </a:xfrm>
              <a:prstGeom prst="line">
                <a:avLst/>
              </a:prstGeom>
              <a:ln w="3175">
                <a:solidFill>
                  <a:schemeClr val="bg1">
                    <a:alpha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6" name="直接连接符 15"/>
              <p:cNvCxnSpPr/>
              <p:nvPr/>
            </p:nvCxnSpPr>
            <p:spPr>
              <a:xfrm flipH="1">
                <a:off x="7785100" y="1530350"/>
                <a:ext cx="660400" cy="660400"/>
              </a:xfrm>
              <a:prstGeom prst="line">
                <a:avLst/>
              </a:prstGeom>
              <a:ln w="3175">
                <a:solidFill>
                  <a:schemeClr val="bg1">
                    <a:alpha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11" name="文本框 10"/>
            <p:cNvSpPr txBox="1"/>
            <p:nvPr/>
          </p:nvSpPr>
          <p:spPr>
            <a:xfrm>
              <a:off x="7951321" y="1785034"/>
              <a:ext cx="697627" cy="70788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zh-CN" altLang="en-US" sz="4000" dirty="0">
                  <a:solidFill>
                    <a:schemeClr val="bg1"/>
                  </a:solidFill>
                  <a:latin typeface="华文行楷" panose="02010800040101010101" pitchFamily="2" charset="-122"/>
                  <a:ea typeface="华文行楷" panose="02010800040101010101" pitchFamily="2" charset="-122"/>
                </a:rPr>
                <a:t>记</a:t>
              </a:r>
            </a:p>
          </p:txBody>
        </p:sp>
      </p:grpSp>
      <p:grpSp>
        <p:nvGrpSpPr>
          <p:cNvPr id="17" name="组合 16"/>
          <p:cNvGrpSpPr/>
          <p:nvPr/>
        </p:nvGrpSpPr>
        <p:grpSpPr>
          <a:xfrm>
            <a:off x="5182696" y="1340534"/>
            <a:ext cx="697627" cy="707886"/>
            <a:chOff x="8692152" y="1785034"/>
            <a:chExt cx="697627" cy="707886"/>
          </a:xfrm>
        </p:grpSpPr>
        <p:grpSp>
          <p:nvGrpSpPr>
            <p:cNvPr id="18" name="组合 17"/>
            <p:cNvGrpSpPr/>
            <p:nvPr/>
          </p:nvGrpSpPr>
          <p:grpSpPr>
            <a:xfrm>
              <a:off x="8710767" y="1802427"/>
              <a:ext cx="660400" cy="660400"/>
              <a:chOff x="7785100" y="1530350"/>
              <a:chExt cx="660400" cy="660400"/>
            </a:xfrm>
          </p:grpSpPr>
          <p:sp>
            <p:nvSpPr>
              <p:cNvPr id="20" name="矩形 19"/>
              <p:cNvSpPr/>
              <p:nvPr/>
            </p:nvSpPr>
            <p:spPr>
              <a:xfrm>
                <a:off x="7785100" y="1530350"/>
                <a:ext cx="660400" cy="660400"/>
              </a:xfrm>
              <a:prstGeom prst="rect">
                <a:avLst/>
              </a:prstGeom>
              <a:solidFill>
                <a:schemeClr val="accent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cxnSp>
            <p:nvCxnSpPr>
              <p:cNvPr id="21" name="直接连接符 20"/>
              <p:cNvCxnSpPr>
                <a:stCxn id="20" idx="1"/>
                <a:endCxn id="20" idx="3"/>
              </p:cNvCxnSpPr>
              <p:nvPr/>
            </p:nvCxnSpPr>
            <p:spPr>
              <a:xfrm>
                <a:off x="7785100" y="1860550"/>
                <a:ext cx="660400" cy="0"/>
              </a:xfrm>
              <a:prstGeom prst="line">
                <a:avLst/>
              </a:prstGeom>
              <a:ln w="3175">
                <a:solidFill>
                  <a:schemeClr val="bg1">
                    <a:alpha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2" name="直接连接符 21"/>
              <p:cNvCxnSpPr>
                <a:stCxn id="20" idx="0"/>
                <a:endCxn id="20" idx="2"/>
              </p:cNvCxnSpPr>
              <p:nvPr/>
            </p:nvCxnSpPr>
            <p:spPr>
              <a:xfrm>
                <a:off x="8115300" y="1530350"/>
                <a:ext cx="0" cy="660400"/>
              </a:xfrm>
              <a:prstGeom prst="line">
                <a:avLst/>
              </a:prstGeom>
              <a:ln w="3175">
                <a:solidFill>
                  <a:schemeClr val="bg1">
                    <a:alpha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3" name="直接连接符 22"/>
              <p:cNvCxnSpPr/>
              <p:nvPr/>
            </p:nvCxnSpPr>
            <p:spPr>
              <a:xfrm>
                <a:off x="7785100" y="1530350"/>
                <a:ext cx="660400" cy="660400"/>
              </a:xfrm>
              <a:prstGeom prst="line">
                <a:avLst/>
              </a:prstGeom>
              <a:ln w="3175">
                <a:solidFill>
                  <a:schemeClr val="bg1">
                    <a:alpha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4" name="直接连接符 23"/>
              <p:cNvCxnSpPr/>
              <p:nvPr/>
            </p:nvCxnSpPr>
            <p:spPr>
              <a:xfrm flipH="1">
                <a:off x="7785100" y="1530350"/>
                <a:ext cx="660400" cy="660400"/>
              </a:xfrm>
              <a:prstGeom prst="line">
                <a:avLst/>
              </a:prstGeom>
              <a:ln w="3175">
                <a:solidFill>
                  <a:schemeClr val="bg1">
                    <a:alpha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19" name="文本框 18"/>
            <p:cNvSpPr txBox="1"/>
            <p:nvPr/>
          </p:nvSpPr>
          <p:spPr>
            <a:xfrm>
              <a:off x="8692152" y="1785034"/>
              <a:ext cx="697627" cy="70788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zh-CN" altLang="en-US" sz="4000" dirty="0">
                  <a:solidFill>
                    <a:schemeClr val="bg1"/>
                  </a:solidFill>
                  <a:latin typeface="华文行楷" panose="02010800040101010101" pitchFamily="2" charset="-122"/>
                  <a:ea typeface="华文行楷" panose="02010800040101010101" pitchFamily="2" charset="-122"/>
                </a:rPr>
                <a:t>忆</a:t>
              </a:r>
            </a:p>
          </p:txBody>
        </p:sp>
      </p:grpSp>
      <p:grpSp>
        <p:nvGrpSpPr>
          <p:cNvPr id="25" name="组合 24"/>
          <p:cNvGrpSpPr/>
          <p:nvPr/>
        </p:nvGrpSpPr>
        <p:grpSpPr>
          <a:xfrm>
            <a:off x="9720988" y="1340534"/>
            <a:ext cx="697627" cy="707886"/>
            <a:chOff x="9432987" y="1785034"/>
            <a:chExt cx="697627" cy="707886"/>
          </a:xfrm>
        </p:grpSpPr>
        <p:grpSp>
          <p:nvGrpSpPr>
            <p:cNvPr id="26" name="组合 25"/>
            <p:cNvGrpSpPr/>
            <p:nvPr/>
          </p:nvGrpSpPr>
          <p:grpSpPr>
            <a:xfrm>
              <a:off x="9451600" y="1802427"/>
              <a:ext cx="660400" cy="660400"/>
              <a:chOff x="7785100" y="1530350"/>
              <a:chExt cx="660400" cy="660400"/>
            </a:xfrm>
          </p:grpSpPr>
          <p:sp>
            <p:nvSpPr>
              <p:cNvPr id="28" name="矩形 27"/>
              <p:cNvSpPr/>
              <p:nvPr/>
            </p:nvSpPr>
            <p:spPr>
              <a:xfrm>
                <a:off x="7785100" y="1530350"/>
                <a:ext cx="660400" cy="660400"/>
              </a:xfrm>
              <a:prstGeom prst="rect">
                <a:avLst/>
              </a:prstGeom>
              <a:solidFill>
                <a:schemeClr val="accent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cxnSp>
            <p:nvCxnSpPr>
              <p:cNvPr id="29" name="直接连接符 28"/>
              <p:cNvCxnSpPr>
                <a:stCxn id="28" idx="1"/>
                <a:endCxn id="28" idx="3"/>
              </p:cNvCxnSpPr>
              <p:nvPr/>
            </p:nvCxnSpPr>
            <p:spPr>
              <a:xfrm>
                <a:off x="7785100" y="1860550"/>
                <a:ext cx="660400" cy="0"/>
              </a:xfrm>
              <a:prstGeom prst="line">
                <a:avLst/>
              </a:prstGeom>
              <a:ln w="3175">
                <a:solidFill>
                  <a:schemeClr val="bg1">
                    <a:alpha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0" name="直接连接符 29"/>
              <p:cNvCxnSpPr>
                <a:stCxn id="28" idx="0"/>
                <a:endCxn id="28" idx="2"/>
              </p:cNvCxnSpPr>
              <p:nvPr/>
            </p:nvCxnSpPr>
            <p:spPr>
              <a:xfrm>
                <a:off x="8115300" y="1530350"/>
                <a:ext cx="0" cy="660400"/>
              </a:xfrm>
              <a:prstGeom prst="line">
                <a:avLst/>
              </a:prstGeom>
              <a:ln w="3175">
                <a:solidFill>
                  <a:schemeClr val="bg1">
                    <a:alpha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1" name="直接连接符 30"/>
              <p:cNvCxnSpPr/>
              <p:nvPr/>
            </p:nvCxnSpPr>
            <p:spPr>
              <a:xfrm>
                <a:off x="7785100" y="1530350"/>
                <a:ext cx="660400" cy="660400"/>
              </a:xfrm>
              <a:prstGeom prst="line">
                <a:avLst/>
              </a:prstGeom>
              <a:ln w="3175">
                <a:solidFill>
                  <a:schemeClr val="bg1">
                    <a:alpha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2" name="直接连接符 31"/>
              <p:cNvCxnSpPr/>
              <p:nvPr/>
            </p:nvCxnSpPr>
            <p:spPr>
              <a:xfrm flipH="1">
                <a:off x="7785100" y="1530350"/>
                <a:ext cx="660400" cy="660400"/>
              </a:xfrm>
              <a:prstGeom prst="line">
                <a:avLst/>
              </a:prstGeom>
              <a:ln w="3175">
                <a:solidFill>
                  <a:schemeClr val="bg1">
                    <a:alpha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27" name="文本框 26"/>
            <p:cNvSpPr txBox="1"/>
            <p:nvPr/>
          </p:nvSpPr>
          <p:spPr>
            <a:xfrm>
              <a:off x="9432987" y="1785034"/>
              <a:ext cx="697627" cy="70788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zh-CN" altLang="en-US" sz="4000" dirty="0">
                  <a:solidFill>
                    <a:schemeClr val="bg1"/>
                  </a:solidFill>
                  <a:latin typeface="华文行楷" panose="02010800040101010101" pitchFamily="2" charset="-122"/>
                  <a:ea typeface="华文行楷" panose="02010800040101010101" pitchFamily="2" charset="-122"/>
                </a:rPr>
                <a:t>时</a:t>
              </a:r>
            </a:p>
          </p:txBody>
        </p:sp>
      </p:grpSp>
      <p:grpSp>
        <p:nvGrpSpPr>
          <p:cNvPr id="33" name="组合 32"/>
          <p:cNvGrpSpPr/>
          <p:nvPr/>
        </p:nvGrpSpPr>
        <p:grpSpPr>
          <a:xfrm>
            <a:off x="10461822" y="1340534"/>
            <a:ext cx="697628" cy="707886"/>
            <a:chOff x="10173821" y="1785034"/>
            <a:chExt cx="697628" cy="707886"/>
          </a:xfrm>
        </p:grpSpPr>
        <p:grpSp>
          <p:nvGrpSpPr>
            <p:cNvPr id="34" name="组合 33"/>
            <p:cNvGrpSpPr/>
            <p:nvPr/>
          </p:nvGrpSpPr>
          <p:grpSpPr>
            <a:xfrm>
              <a:off x="10192434" y="1802427"/>
              <a:ext cx="660400" cy="660400"/>
              <a:chOff x="7785100" y="1530350"/>
              <a:chExt cx="660400" cy="660400"/>
            </a:xfrm>
          </p:grpSpPr>
          <p:sp>
            <p:nvSpPr>
              <p:cNvPr id="36" name="矩形 35"/>
              <p:cNvSpPr/>
              <p:nvPr/>
            </p:nvSpPr>
            <p:spPr>
              <a:xfrm>
                <a:off x="7785100" y="1530350"/>
                <a:ext cx="660400" cy="660400"/>
              </a:xfrm>
              <a:prstGeom prst="rect">
                <a:avLst/>
              </a:prstGeom>
              <a:solidFill>
                <a:schemeClr val="accent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cxnSp>
            <p:nvCxnSpPr>
              <p:cNvPr id="37" name="直接连接符 36"/>
              <p:cNvCxnSpPr>
                <a:stCxn id="36" idx="1"/>
                <a:endCxn id="36" idx="3"/>
              </p:cNvCxnSpPr>
              <p:nvPr/>
            </p:nvCxnSpPr>
            <p:spPr>
              <a:xfrm>
                <a:off x="7785100" y="1860550"/>
                <a:ext cx="660400" cy="0"/>
              </a:xfrm>
              <a:prstGeom prst="line">
                <a:avLst/>
              </a:prstGeom>
              <a:ln w="3175">
                <a:solidFill>
                  <a:schemeClr val="bg1">
                    <a:alpha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8" name="直接连接符 37"/>
              <p:cNvCxnSpPr>
                <a:stCxn id="36" idx="0"/>
                <a:endCxn id="36" idx="2"/>
              </p:cNvCxnSpPr>
              <p:nvPr/>
            </p:nvCxnSpPr>
            <p:spPr>
              <a:xfrm>
                <a:off x="8115300" y="1530350"/>
                <a:ext cx="0" cy="660400"/>
              </a:xfrm>
              <a:prstGeom prst="line">
                <a:avLst/>
              </a:prstGeom>
              <a:ln w="3175">
                <a:solidFill>
                  <a:schemeClr val="bg1">
                    <a:alpha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9" name="直接连接符 38"/>
              <p:cNvCxnSpPr/>
              <p:nvPr/>
            </p:nvCxnSpPr>
            <p:spPr>
              <a:xfrm>
                <a:off x="7785100" y="1530350"/>
                <a:ext cx="660400" cy="660400"/>
              </a:xfrm>
              <a:prstGeom prst="line">
                <a:avLst/>
              </a:prstGeom>
              <a:ln w="3175">
                <a:solidFill>
                  <a:schemeClr val="bg1">
                    <a:alpha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0" name="直接连接符 39"/>
              <p:cNvCxnSpPr/>
              <p:nvPr/>
            </p:nvCxnSpPr>
            <p:spPr>
              <a:xfrm flipH="1">
                <a:off x="7785100" y="1530350"/>
                <a:ext cx="660400" cy="660400"/>
              </a:xfrm>
              <a:prstGeom prst="line">
                <a:avLst/>
              </a:prstGeom>
              <a:ln w="3175">
                <a:solidFill>
                  <a:schemeClr val="bg1">
                    <a:alpha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35" name="文本框 34"/>
            <p:cNvSpPr txBox="1"/>
            <p:nvPr/>
          </p:nvSpPr>
          <p:spPr>
            <a:xfrm>
              <a:off x="10173821" y="1785034"/>
              <a:ext cx="697628" cy="70788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zh-CN" altLang="en-US" sz="4000" dirty="0">
                  <a:solidFill>
                    <a:schemeClr val="bg1"/>
                  </a:solidFill>
                  <a:latin typeface="华文行楷" panose="02010800040101010101" pitchFamily="2" charset="-122"/>
                  <a:ea typeface="华文行楷" panose="02010800040101010101" pitchFamily="2" charset="-122"/>
                </a:rPr>
                <a:t>光</a:t>
              </a:r>
            </a:p>
          </p:txBody>
        </p:sp>
      </p:grpSp>
      <p:sp>
        <p:nvSpPr>
          <p:cNvPr id="41" name="矩形 40"/>
          <p:cNvSpPr/>
          <p:nvPr/>
        </p:nvSpPr>
        <p:spPr>
          <a:xfrm flipH="1">
            <a:off x="4359122" y="2065813"/>
            <a:ext cx="1768927" cy="3000821"/>
          </a:xfrm>
          <a:prstGeom prst="rect">
            <a:avLst/>
          </a:prstGeom>
        </p:spPr>
        <p:txBody>
          <a:bodyPr vert="horz"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华文行楷" panose="02010800040101010101" pitchFamily="2" charset="-122"/>
                <a:ea typeface="华文行楷" panose="02010800040101010101" pitchFamily="2" charset="-122"/>
              </a:rPr>
              <a:t>时间好象一把尺子，它能衡量奋斗者前进的进程。时间如同一架天平，它能称量奋斗者成果的重量；</a:t>
            </a:r>
          </a:p>
        </p:txBody>
      </p:sp>
      <p:sp>
        <p:nvSpPr>
          <p:cNvPr id="42" name="矩形 41"/>
          <p:cNvSpPr/>
          <p:nvPr/>
        </p:nvSpPr>
        <p:spPr>
          <a:xfrm flipH="1">
            <a:off x="9686472" y="2065813"/>
            <a:ext cx="1768927" cy="3416320"/>
          </a:xfrm>
          <a:prstGeom prst="rect">
            <a:avLst/>
          </a:prstGeom>
        </p:spPr>
        <p:txBody>
          <a:bodyPr vert="horz"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华文行楷" panose="02010800040101010101" pitchFamily="2" charset="-122"/>
                <a:ea typeface="华文行楷" panose="02010800040101010101" pitchFamily="2" charset="-122"/>
              </a:rPr>
              <a:t>时间就像一把皮鞭它能鞭策我们追赶人生的目标。时间犹如一面战鼓，它能激励我们加快前进的脚步。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0">
        <p:random/>
      </p:transition>
    </mc:Choice>
    <mc:Fallback xmlns="">
      <p:transition spd="slow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53" presetClass="entr" presetSubtype="16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53" presetClass="entr" presetSubtype="16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500"/>
                            </p:stCondLst>
                            <p:childTnLst>
                              <p:par>
                                <p:cTn id="26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8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3900"/>
                            </p:stCondLst>
                            <p:childTnLst>
                              <p:par>
                                <p:cTn id="30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2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1" grpId="0"/>
      <p:bldP spid="42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图片占位符 12"/>
          <p:cNvPicPr>
            <a:picLocks noGrp="1" noChangeAspect="1"/>
          </p:cNvPicPr>
          <p:nvPr>
            <p:ph type="pic" sz="quarter" idx="11"/>
          </p:nvPr>
        </p:nvPicPr>
        <p:blipFill>
          <a:blip r:embed="rId3" cstate="screen"/>
          <a:srcRect/>
          <a:stretch>
            <a:fillRect/>
          </a:stretch>
        </p:blipFill>
        <p:spPr/>
      </p:pic>
      <p:grpSp>
        <p:nvGrpSpPr>
          <p:cNvPr id="16" name="组合 15"/>
          <p:cNvGrpSpPr/>
          <p:nvPr/>
        </p:nvGrpSpPr>
        <p:grpSpPr>
          <a:xfrm>
            <a:off x="585321" y="1714500"/>
            <a:ext cx="697627" cy="707886"/>
            <a:chOff x="7951321" y="1785034"/>
            <a:chExt cx="697627" cy="707886"/>
          </a:xfrm>
        </p:grpSpPr>
        <p:grpSp>
          <p:nvGrpSpPr>
            <p:cNvPr id="17" name="组合 16"/>
            <p:cNvGrpSpPr/>
            <p:nvPr/>
          </p:nvGrpSpPr>
          <p:grpSpPr>
            <a:xfrm>
              <a:off x="7969934" y="1802427"/>
              <a:ext cx="660400" cy="660400"/>
              <a:chOff x="7785100" y="1530350"/>
              <a:chExt cx="660400" cy="660400"/>
            </a:xfrm>
          </p:grpSpPr>
          <p:sp>
            <p:nvSpPr>
              <p:cNvPr id="19" name="矩形 18"/>
              <p:cNvSpPr/>
              <p:nvPr/>
            </p:nvSpPr>
            <p:spPr>
              <a:xfrm>
                <a:off x="7785100" y="1530350"/>
                <a:ext cx="660400" cy="660400"/>
              </a:xfrm>
              <a:prstGeom prst="rect">
                <a:avLst/>
              </a:prstGeom>
              <a:solidFill>
                <a:schemeClr val="accent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cxnSp>
            <p:nvCxnSpPr>
              <p:cNvPr id="20" name="直接连接符 19"/>
              <p:cNvCxnSpPr>
                <a:stCxn id="19" idx="1"/>
                <a:endCxn id="19" idx="3"/>
              </p:cNvCxnSpPr>
              <p:nvPr/>
            </p:nvCxnSpPr>
            <p:spPr>
              <a:xfrm>
                <a:off x="7785100" y="1860550"/>
                <a:ext cx="660400" cy="0"/>
              </a:xfrm>
              <a:prstGeom prst="line">
                <a:avLst/>
              </a:prstGeom>
              <a:ln w="3175">
                <a:solidFill>
                  <a:schemeClr val="bg1">
                    <a:alpha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1" name="直接连接符 20"/>
              <p:cNvCxnSpPr>
                <a:stCxn id="19" idx="0"/>
                <a:endCxn id="19" idx="2"/>
              </p:cNvCxnSpPr>
              <p:nvPr/>
            </p:nvCxnSpPr>
            <p:spPr>
              <a:xfrm>
                <a:off x="8115300" y="1530350"/>
                <a:ext cx="0" cy="660400"/>
              </a:xfrm>
              <a:prstGeom prst="line">
                <a:avLst/>
              </a:prstGeom>
              <a:ln w="3175">
                <a:solidFill>
                  <a:schemeClr val="bg1">
                    <a:alpha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2" name="直接连接符 21"/>
              <p:cNvCxnSpPr/>
              <p:nvPr/>
            </p:nvCxnSpPr>
            <p:spPr>
              <a:xfrm>
                <a:off x="7785100" y="1530350"/>
                <a:ext cx="660400" cy="660400"/>
              </a:xfrm>
              <a:prstGeom prst="line">
                <a:avLst/>
              </a:prstGeom>
              <a:ln w="3175">
                <a:solidFill>
                  <a:schemeClr val="bg1">
                    <a:alpha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3" name="直接连接符 22"/>
              <p:cNvCxnSpPr/>
              <p:nvPr/>
            </p:nvCxnSpPr>
            <p:spPr>
              <a:xfrm flipH="1">
                <a:off x="7785100" y="1530350"/>
                <a:ext cx="660400" cy="660400"/>
              </a:xfrm>
              <a:prstGeom prst="line">
                <a:avLst/>
              </a:prstGeom>
              <a:ln w="3175">
                <a:solidFill>
                  <a:schemeClr val="bg1">
                    <a:alpha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18" name="文本框 17"/>
            <p:cNvSpPr txBox="1"/>
            <p:nvPr/>
          </p:nvSpPr>
          <p:spPr>
            <a:xfrm>
              <a:off x="7951321" y="1785034"/>
              <a:ext cx="697627" cy="70788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zh-CN" altLang="en-US" sz="4000" dirty="0">
                  <a:solidFill>
                    <a:schemeClr val="bg1"/>
                  </a:solidFill>
                  <a:latin typeface="华文行楷" panose="02010800040101010101" pitchFamily="2" charset="-122"/>
                  <a:ea typeface="华文行楷" panose="02010800040101010101" pitchFamily="2" charset="-122"/>
                </a:rPr>
                <a:t>记</a:t>
              </a:r>
            </a:p>
          </p:txBody>
        </p:sp>
      </p:grpSp>
      <p:grpSp>
        <p:nvGrpSpPr>
          <p:cNvPr id="24" name="组合 23"/>
          <p:cNvGrpSpPr/>
          <p:nvPr/>
        </p:nvGrpSpPr>
        <p:grpSpPr>
          <a:xfrm>
            <a:off x="1326152" y="1714500"/>
            <a:ext cx="697627" cy="707886"/>
            <a:chOff x="8692152" y="1785034"/>
            <a:chExt cx="697627" cy="707886"/>
          </a:xfrm>
        </p:grpSpPr>
        <p:grpSp>
          <p:nvGrpSpPr>
            <p:cNvPr id="25" name="组合 24"/>
            <p:cNvGrpSpPr/>
            <p:nvPr/>
          </p:nvGrpSpPr>
          <p:grpSpPr>
            <a:xfrm>
              <a:off x="8710767" y="1802427"/>
              <a:ext cx="660400" cy="660400"/>
              <a:chOff x="7785100" y="1530350"/>
              <a:chExt cx="660400" cy="660400"/>
            </a:xfrm>
          </p:grpSpPr>
          <p:sp>
            <p:nvSpPr>
              <p:cNvPr id="27" name="矩形 26"/>
              <p:cNvSpPr/>
              <p:nvPr/>
            </p:nvSpPr>
            <p:spPr>
              <a:xfrm>
                <a:off x="7785100" y="1530350"/>
                <a:ext cx="660400" cy="660400"/>
              </a:xfrm>
              <a:prstGeom prst="rect">
                <a:avLst/>
              </a:prstGeom>
              <a:solidFill>
                <a:schemeClr val="accent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cxnSp>
            <p:nvCxnSpPr>
              <p:cNvPr id="28" name="直接连接符 27"/>
              <p:cNvCxnSpPr>
                <a:stCxn id="27" idx="1"/>
                <a:endCxn id="27" idx="3"/>
              </p:cNvCxnSpPr>
              <p:nvPr/>
            </p:nvCxnSpPr>
            <p:spPr>
              <a:xfrm>
                <a:off x="7785100" y="1860550"/>
                <a:ext cx="660400" cy="0"/>
              </a:xfrm>
              <a:prstGeom prst="line">
                <a:avLst/>
              </a:prstGeom>
              <a:ln w="3175">
                <a:solidFill>
                  <a:schemeClr val="bg1">
                    <a:alpha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9" name="直接连接符 28"/>
              <p:cNvCxnSpPr>
                <a:stCxn id="27" idx="0"/>
                <a:endCxn id="27" idx="2"/>
              </p:cNvCxnSpPr>
              <p:nvPr/>
            </p:nvCxnSpPr>
            <p:spPr>
              <a:xfrm>
                <a:off x="8115300" y="1530350"/>
                <a:ext cx="0" cy="660400"/>
              </a:xfrm>
              <a:prstGeom prst="line">
                <a:avLst/>
              </a:prstGeom>
              <a:ln w="3175">
                <a:solidFill>
                  <a:schemeClr val="bg1">
                    <a:alpha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0" name="直接连接符 29"/>
              <p:cNvCxnSpPr/>
              <p:nvPr/>
            </p:nvCxnSpPr>
            <p:spPr>
              <a:xfrm>
                <a:off x="7785100" y="1530350"/>
                <a:ext cx="660400" cy="660400"/>
              </a:xfrm>
              <a:prstGeom prst="line">
                <a:avLst/>
              </a:prstGeom>
              <a:ln w="3175">
                <a:solidFill>
                  <a:schemeClr val="bg1">
                    <a:alpha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1" name="直接连接符 30"/>
              <p:cNvCxnSpPr/>
              <p:nvPr/>
            </p:nvCxnSpPr>
            <p:spPr>
              <a:xfrm flipH="1">
                <a:off x="7785100" y="1530350"/>
                <a:ext cx="660400" cy="660400"/>
              </a:xfrm>
              <a:prstGeom prst="line">
                <a:avLst/>
              </a:prstGeom>
              <a:ln w="3175">
                <a:solidFill>
                  <a:schemeClr val="bg1">
                    <a:alpha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26" name="文本框 25"/>
            <p:cNvSpPr txBox="1"/>
            <p:nvPr/>
          </p:nvSpPr>
          <p:spPr>
            <a:xfrm>
              <a:off x="8692152" y="1785034"/>
              <a:ext cx="697627" cy="70788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zh-CN" altLang="en-US" sz="4000" dirty="0">
                  <a:solidFill>
                    <a:schemeClr val="bg1"/>
                  </a:solidFill>
                  <a:latin typeface="华文行楷" panose="02010800040101010101" pitchFamily="2" charset="-122"/>
                  <a:ea typeface="华文行楷" panose="02010800040101010101" pitchFamily="2" charset="-122"/>
                </a:rPr>
                <a:t>忆</a:t>
              </a:r>
            </a:p>
          </p:txBody>
        </p:sp>
      </p:grpSp>
      <p:grpSp>
        <p:nvGrpSpPr>
          <p:cNvPr id="32" name="组合 31"/>
          <p:cNvGrpSpPr/>
          <p:nvPr/>
        </p:nvGrpSpPr>
        <p:grpSpPr>
          <a:xfrm>
            <a:off x="2066987" y="1714500"/>
            <a:ext cx="697627" cy="707886"/>
            <a:chOff x="9432987" y="1785034"/>
            <a:chExt cx="697627" cy="707886"/>
          </a:xfrm>
        </p:grpSpPr>
        <p:grpSp>
          <p:nvGrpSpPr>
            <p:cNvPr id="33" name="组合 32"/>
            <p:cNvGrpSpPr/>
            <p:nvPr/>
          </p:nvGrpSpPr>
          <p:grpSpPr>
            <a:xfrm>
              <a:off x="9451600" y="1802427"/>
              <a:ext cx="660400" cy="660400"/>
              <a:chOff x="7785100" y="1530350"/>
              <a:chExt cx="660400" cy="660400"/>
            </a:xfrm>
          </p:grpSpPr>
          <p:sp>
            <p:nvSpPr>
              <p:cNvPr id="35" name="矩形 34"/>
              <p:cNvSpPr/>
              <p:nvPr/>
            </p:nvSpPr>
            <p:spPr>
              <a:xfrm>
                <a:off x="7785100" y="1530350"/>
                <a:ext cx="660400" cy="660400"/>
              </a:xfrm>
              <a:prstGeom prst="rect">
                <a:avLst/>
              </a:prstGeom>
              <a:solidFill>
                <a:schemeClr val="accent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cxnSp>
            <p:nvCxnSpPr>
              <p:cNvPr id="36" name="直接连接符 35"/>
              <p:cNvCxnSpPr>
                <a:stCxn id="35" idx="1"/>
                <a:endCxn id="35" idx="3"/>
              </p:cNvCxnSpPr>
              <p:nvPr/>
            </p:nvCxnSpPr>
            <p:spPr>
              <a:xfrm>
                <a:off x="7785100" y="1860550"/>
                <a:ext cx="660400" cy="0"/>
              </a:xfrm>
              <a:prstGeom prst="line">
                <a:avLst/>
              </a:prstGeom>
              <a:ln w="3175">
                <a:solidFill>
                  <a:schemeClr val="bg1">
                    <a:alpha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7" name="直接连接符 36"/>
              <p:cNvCxnSpPr>
                <a:stCxn id="35" idx="0"/>
                <a:endCxn id="35" idx="2"/>
              </p:cNvCxnSpPr>
              <p:nvPr/>
            </p:nvCxnSpPr>
            <p:spPr>
              <a:xfrm>
                <a:off x="8115300" y="1530350"/>
                <a:ext cx="0" cy="660400"/>
              </a:xfrm>
              <a:prstGeom prst="line">
                <a:avLst/>
              </a:prstGeom>
              <a:ln w="3175">
                <a:solidFill>
                  <a:schemeClr val="bg1">
                    <a:alpha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8" name="直接连接符 37"/>
              <p:cNvCxnSpPr/>
              <p:nvPr/>
            </p:nvCxnSpPr>
            <p:spPr>
              <a:xfrm>
                <a:off x="7785100" y="1530350"/>
                <a:ext cx="660400" cy="660400"/>
              </a:xfrm>
              <a:prstGeom prst="line">
                <a:avLst/>
              </a:prstGeom>
              <a:ln w="3175">
                <a:solidFill>
                  <a:schemeClr val="bg1">
                    <a:alpha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9" name="直接连接符 38"/>
              <p:cNvCxnSpPr/>
              <p:nvPr/>
            </p:nvCxnSpPr>
            <p:spPr>
              <a:xfrm flipH="1">
                <a:off x="7785100" y="1530350"/>
                <a:ext cx="660400" cy="660400"/>
              </a:xfrm>
              <a:prstGeom prst="line">
                <a:avLst/>
              </a:prstGeom>
              <a:ln w="3175">
                <a:solidFill>
                  <a:schemeClr val="bg1">
                    <a:alpha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34" name="文本框 33"/>
            <p:cNvSpPr txBox="1"/>
            <p:nvPr/>
          </p:nvSpPr>
          <p:spPr>
            <a:xfrm>
              <a:off x="9432987" y="1785034"/>
              <a:ext cx="697627" cy="70788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zh-CN" altLang="en-US" sz="4000" dirty="0">
                  <a:solidFill>
                    <a:schemeClr val="bg1"/>
                  </a:solidFill>
                  <a:latin typeface="华文行楷" panose="02010800040101010101" pitchFamily="2" charset="-122"/>
                  <a:ea typeface="华文行楷" panose="02010800040101010101" pitchFamily="2" charset="-122"/>
                </a:rPr>
                <a:t>时</a:t>
              </a:r>
            </a:p>
          </p:txBody>
        </p:sp>
      </p:grpSp>
      <p:grpSp>
        <p:nvGrpSpPr>
          <p:cNvPr id="40" name="组合 39"/>
          <p:cNvGrpSpPr/>
          <p:nvPr/>
        </p:nvGrpSpPr>
        <p:grpSpPr>
          <a:xfrm>
            <a:off x="2807821" y="1714500"/>
            <a:ext cx="697628" cy="707886"/>
            <a:chOff x="10173821" y="1785034"/>
            <a:chExt cx="697628" cy="707886"/>
          </a:xfrm>
        </p:grpSpPr>
        <p:grpSp>
          <p:nvGrpSpPr>
            <p:cNvPr id="41" name="组合 40"/>
            <p:cNvGrpSpPr/>
            <p:nvPr/>
          </p:nvGrpSpPr>
          <p:grpSpPr>
            <a:xfrm>
              <a:off x="10192434" y="1802427"/>
              <a:ext cx="660400" cy="660400"/>
              <a:chOff x="7785100" y="1530350"/>
              <a:chExt cx="660400" cy="660400"/>
            </a:xfrm>
          </p:grpSpPr>
          <p:sp>
            <p:nvSpPr>
              <p:cNvPr id="43" name="矩形 42"/>
              <p:cNvSpPr/>
              <p:nvPr/>
            </p:nvSpPr>
            <p:spPr>
              <a:xfrm>
                <a:off x="7785100" y="1530350"/>
                <a:ext cx="660400" cy="660400"/>
              </a:xfrm>
              <a:prstGeom prst="rect">
                <a:avLst/>
              </a:prstGeom>
              <a:solidFill>
                <a:schemeClr val="accent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cxnSp>
            <p:nvCxnSpPr>
              <p:cNvPr id="44" name="直接连接符 43"/>
              <p:cNvCxnSpPr>
                <a:stCxn id="43" idx="1"/>
                <a:endCxn id="43" idx="3"/>
              </p:cNvCxnSpPr>
              <p:nvPr/>
            </p:nvCxnSpPr>
            <p:spPr>
              <a:xfrm>
                <a:off x="7785100" y="1860550"/>
                <a:ext cx="660400" cy="0"/>
              </a:xfrm>
              <a:prstGeom prst="line">
                <a:avLst/>
              </a:prstGeom>
              <a:ln w="3175">
                <a:solidFill>
                  <a:schemeClr val="bg1">
                    <a:alpha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5" name="直接连接符 44"/>
              <p:cNvCxnSpPr>
                <a:stCxn id="43" idx="0"/>
                <a:endCxn id="43" idx="2"/>
              </p:cNvCxnSpPr>
              <p:nvPr/>
            </p:nvCxnSpPr>
            <p:spPr>
              <a:xfrm>
                <a:off x="8115300" y="1530350"/>
                <a:ext cx="0" cy="660400"/>
              </a:xfrm>
              <a:prstGeom prst="line">
                <a:avLst/>
              </a:prstGeom>
              <a:ln w="3175">
                <a:solidFill>
                  <a:schemeClr val="bg1">
                    <a:alpha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6" name="直接连接符 45"/>
              <p:cNvCxnSpPr/>
              <p:nvPr/>
            </p:nvCxnSpPr>
            <p:spPr>
              <a:xfrm>
                <a:off x="7785100" y="1530350"/>
                <a:ext cx="660400" cy="660400"/>
              </a:xfrm>
              <a:prstGeom prst="line">
                <a:avLst/>
              </a:prstGeom>
              <a:ln w="3175">
                <a:solidFill>
                  <a:schemeClr val="bg1">
                    <a:alpha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7" name="直接连接符 46"/>
              <p:cNvCxnSpPr/>
              <p:nvPr/>
            </p:nvCxnSpPr>
            <p:spPr>
              <a:xfrm flipH="1">
                <a:off x="7785100" y="1530350"/>
                <a:ext cx="660400" cy="660400"/>
              </a:xfrm>
              <a:prstGeom prst="line">
                <a:avLst/>
              </a:prstGeom>
              <a:ln w="3175">
                <a:solidFill>
                  <a:schemeClr val="bg1">
                    <a:alpha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42" name="文本框 41"/>
            <p:cNvSpPr txBox="1"/>
            <p:nvPr/>
          </p:nvSpPr>
          <p:spPr>
            <a:xfrm>
              <a:off x="10173821" y="1785034"/>
              <a:ext cx="697628" cy="70788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zh-CN" altLang="en-US" sz="4000" dirty="0">
                  <a:solidFill>
                    <a:schemeClr val="bg1"/>
                  </a:solidFill>
                  <a:latin typeface="华文行楷" panose="02010800040101010101" pitchFamily="2" charset="-122"/>
                  <a:ea typeface="华文行楷" panose="02010800040101010101" pitchFamily="2" charset="-122"/>
                </a:rPr>
                <a:t>光</a:t>
              </a:r>
            </a:p>
          </p:txBody>
        </p:sp>
      </p:grpSp>
      <p:sp>
        <p:nvSpPr>
          <p:cNvPr id="48" name="矩形 47"/>
          <p:cNvSpPr/>
          <p:nvPr/>
        </p:nvSpPr>
        <p:spPr>
          <a:xfrm flipH="1">
            <a:off x="522068" y="2570093"/>
            <a:ext cx="3135532" cy="2585323"/>
          </a:xfrm>
          <a:prstGeom prst="rect">
            <a:avLst/>
          </a:prstGeom>
        </p:spPr>
        <p:txBody>
          <a:bodyPr vert="horz"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华文行楷" panose="02010800040101010101" pitchFamily="2" charset="-122"/>
                <a:ea typeface="华文行楷" panose="02010800040101010101" pitchFamily="2" charset="-122"/>
              </a:rPr>
              <a:t>时间好象一把尺子，它能衡量奋斗者前进的进程。时间如同一架天平，它能称量奋斗者成果的重量；时间就像一把皮鞭，它能鞭策我们追赶人生的目标。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0">
        <p:random/>
      </p:transition>
    </mc:Choice>
    <mc:Fallback xmlns="">
      <p:transition spd="slow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53" presetClass="entr" presetSubtype="16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53" presetClass="entr" presetSubtype="16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500"/>
                            </p:stCondLst>
                            <p:childTnLst>
                              <p:par>
                                <p:cTn id="26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8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8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图片占位符 17"/>
          <p:cNvPicPr>
            <a:picLocks noGrp="1" noChangeAspect="1"/>
          </p:cNvPicPr>
          <p:nvPr>
            <p:ph type="pic" sz="quarter" idx="10"/>
          </p:nvPr>
        </p:nvPicPr>
        <p:blipFill>
          <a:blip r:embed="rId3" cstate="screen"/>
          <a:srcRect/>
          <a:stretch>
            <a:fillRect/>
          </a:stretch>
        </p:blipFill>
        <p:spPr>
          <a:ln w="38100">
            <a:solidFill>
              <a:schemeClr val="accent3"/>
            </a:solidFill>
          </a:ln>
        </p:spPr>
      </p:pic>
      <p:pic>
        <p:nvPicPr>
          <p:cNvPr id="10" name="图片占位符 9"/>
          <p:cNvPicPr>
            <a:picLocks noGrp="1" noChangeAspect="1"/>
          </p:cNvPicPr>
          <p:nvPr>
            <p:ph type="pic" sz="quarter" idx="11"/>
          </p:nvPr>
        </p:nvPicPr>
        <p:blipFill>
          <a:blip r:embed="rId4" cstate="screen"/>
          <a:srcRect/>
          <a:stretch>
            <a:fillRect/>
          </a:stretch>
        </p:blipFill>
        <p:spPr>
          <a:ln w="38100">
            <a:solidFill>
              <a:schemeClr val="accent3"/>
            </a:solidFill>
          </a:ln>
        </p:spPr>
      </p:pic>
      <p:pic>
        <p:nvPicPr>
          <p:cNvPr id="14" name="图片占位符 13"/>
          <p:cNvPicPr>
            <a:picLocks noGrp="1" noChangeAspect="1"/>
          </p:cNvPicPr>
          <p:nvPr>
            <p:ph type="pic" sz="quarter" idx="12"/>
          </p:nvPr>
        </p:nvPicPr>
        <p:blipFill>
          <a:blip r:embed="rId5" cstate="screen"/>
          <a:srcRect/>
          <a:stretch>
            <a:fillRect/>
          </a:stretch>
        </p:blipFill>
        <p:spPr>
          <a:ln w="38100">
            <a:solidFill>
              <a:schemeClr val="accent3"/>
            </a:solidFill>
          </a:ln>
        </p:spPr>
      </p:pic>
      <p:pic>
        <p:nvPicPr>
          <p:cNvPr id="12" name="图片占位符 11"/>
          <p:cNvPicPr>
            <a:picLocks noGrp="1" noChangeAspect="1"/>
          </p:cNvPicPr>
          <p:nvPr>
            <p:ph type="pic" sz="quarter" idx="13"/>
          </p:nvPr>
        </p:nvPicPr>
        <p:blipFill>
          <a:blip r:embed="rId6" cstate="screen"/>
          <a:srcRect/>
          <a:stretch>
            <a:fillRect/>
          </a:stretch>
        </p:blipFill>
        <p:spPr>
          <a:ln w="38100">
            <a:solidFill>
              <a:schemeClr val="accent3"/>
            </a:solidFill>
          </a:ln>
        </p:spPr>
      </p:pic>
      <p:sp>
        <p:nvSpPr>
          <p:cNvPr id="19" name="矩形 18"/>
          <p:cNvSpPr/>
          <p:nvPr/>
        </p:nvSpPr>
        <p:spPr>
          <a:xfrm flipH="1">
            <a:off x="7054396" y="3695700"/>
            <a:ext cx="4362903" cy="1754326"/>
          </a:xfrm>
          <a:prstGeom prst="rect">
            <a:avLst/>
          </a:prstGeom>
        </p:spPr>
        <p:txBody>
          <a:bodyPr vert="horz"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华文行楷" panose="02010800040101010101" pitchFamily="2" charset="-122"/>
                <a:ea typeface="华文行楷" panose="02010800040101010101" pitchFamily="2" charset="-122"/>
              </a:rPr>
              <a:t>时间好象一把尺子，它能衡量奋斗者前进的进程。时间如同一架天平，它能称量奋斗者成果的重量；时间就像一把皮鞭，它能鞭策我们追赶人生的目标。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0">
        <p:random/>
      </p:transition>
    </mc:Choice>
    <mc:Fallback xmlns="">
      <p:transition spd="slow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占位符 4"/>
          <p:cNvPicPr>
            <a:picLocks noGrp="1" noChangeAspect="1"/>
          </p:cNvPicPr>
          <p:nvPr>
            <p:ph type="pic" sz="quarter" idx="10"/>
          </p:nvPr>
        </p:nvPicPr>
        <p:blipFill>
          <a:blip r:embed="rId3"/>
          <a:srcRect/>
          <a:stretch>
            <a:fillRect/>
          </a:stretch>
        </p:blipFill>
        <p:spPr/>
      </p:pic>
      <p:sp>
        <p:nvSpPr>
          <p:cNvPr id="6" name="矩形 5"/>
          <p:cNvSpPr/>
          <p:nvPr/>
        </p:nvSpPr>
        <p:spPr>
          <a:xfrm>
            <a:off x="1804521" y="1938165"/>
            <a:ext cx="3636000" cy="3017454"/>
          </a:xfrm>
          <a:prstGeom prst="rect">
            <a:avLst/>
          </a:prstGeom>
          <a:solidFill>
            <a:schemeClr val="accent3"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矩形 6"/>
          <p:cNvSpPr/>
          <p:nvPr/>
        </p:nvSpPr>
        <p:spPr>
          <a:xfrm>
            <a:off x="1945411" y="2096892"/>
            <a:ext cx="3354220" cy="2700000"/>
          </a:xfrm>
          <a:prstGeom prst="rect">
            <a:avLst/>
          </a:prstGeom>
          <a:noFill/>
          <a:ln w="254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0" name="矩形 39"/>
          <p:cNvSpPr/>
          <p:nvPr/>
        </p:nvSpPr>
        <p:spPr>
          <a:xfrm flipH="1">
            <a:off x="2059889" y="2136338"/>
            <a:ext cx="3187042" cy="2585323"/>
          </a:xfrm>
          <a:prstGeom prst="rect">
            <a:avLst/>
          </a:prstGeom>
        </p:spPr>
        <p:txBody>
          <a:bodyPr vert="horz"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dirty="0">
                <a:solidFill>
                  <a:schemeClr val="bg1"/>
                </a:solidFill>
                <a:latin typeface="华文行楷" panose="02010800040101010101" pitchFamily="2" charset="-122"/>
                <a:ea typeface="华文行楷" panose="02010800040101010101" pitchFamily="2" charset="-122"/>
              </a:rPr>
              <a:t>时间好象一把尺子，它能衡量奋斗者前进的进程。时间如同一架天平，它能称量奋斗者成果的重量；时间就像一把皮鞭，它能鞭策我们追赶人生的目标。时间犹如一面战鼓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0">
        <p:random/>
      </p:transition>
    </mc:Choice>
    <mc:Fallback xmlns="">
      <p:transition spd="slow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4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  <p:bldP spid="40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占位符 4"/>
          <p:cNvPicPr>
            <a:picLocks noGrp="1" noChangeAspect="1"/>
          </p:cNvPicPr>
          <p:nvPr>
            <p:ph type="pic" sz="quarter" idx="10"/>
          </p:nvPr>
        </p:nvPicPr>
        <p:blipFill>
          <a:blip r:embed="rId3" cstate="screen"/>
          <a:srcRect/>
          <a:stretch>
            <a:fillRect/>
          </a:stretch>
        </p:blipFill>
        <p:spPr/>
      </p:pic>
      <p:sp>
        <p:nvSpPr>
          <p:cNvPr id="6" name="矩形 5"/>
          <p:cNvSpPr/>
          <p:nvPr/>
        </p:nvSpPr>
        <p:spPr>
          <a:xfrm flipH="1">
            <a:off x="1248228" y="1373583"/>
            <a:ext cx="1799772" cy="938719"/>
          </a:xfrm>
          <a:prstGeom prst="rect">
            <a:avLst/>
          </a:prstGeom>
        </p:spPr>
        <p:txBody>
          <a:bodyPr vert="horz"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4000" dirty="0">
                <a:solidFill>
                  <a:schemeClr val="accent3"/>
                </a:solidFill>
                <a:latin typeface="华文行楷" panose="02010800040101010101" pitchFamily="2" charset="-122"/>
                <a:ea typeface="华文行楷" panose="02010800040101010101" pitchFamily="2" charset="-122"/>
              </a:rPr>
              <a:t>青春</a:t>
            </a:r>
          </a:p>
        </p:txBody>
      </p:sp>
      <p:sp>
        <p:nvSpPr>
          <p:cNvPr id="7" name="矩形 6"/>
          <p:cNvSpPr/>
          <p:nvPr/>
        </p:nvSpPr>
        <p:spPr>
          <a:xfrm flipH="1">
            <a:off x="6019799" y="1373583"/>
            <a:ext cx="1799772" cy="938719"/>
          </a:xfrm>
          <a:prstGeom prst="rect">
            <a:avLst/>
          </a:prstGeom>
        </p:spPr>
        <p:txBody>
          <a:bodyPr vert="horz"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4000" dirty="0">
                <a:solidFill>
                  <a:schemeClr val="accent3"/>
                </a:solidFill>
                <a:latin typeface="华文行楷" panose="02010800040101010101" pitchFamily="2" charset="-122"/>
                <a:ea typeface="华文行楷" panose="02010800040101010101" pitchFamily="2" charset="-122"/>
              </a:rPr>
              <a:t>纪念</a:t>
            </a:r>
          </a:p>
        </p:txBody>
      </p:sp>
      <p:sp>
        <p:nvSpPr>
          <p:cNvPr id="8" name="矩形 7"/>
          <p:cNvSpPr/>
          <p:nvPr/>
        </p:nvSpPr>
        <p:spPr>
          <a:xfrm flipH="1">
            <a:off x="4408714" y="4537697"/>
            <a:ext cx="1799772" cy="938719"/>
          </a:xfrm>
          <a:prstGeom prst="rect">
            <a:avLst/>
          </a:prstGeom>
        </p:spPr>
        <p:txBody>
          <a:bodyPr vert="horz"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4000" dirty="0">
                <a:solidFill>
                  <a:schemeClr val="accent3"/>
                </a:solidFill>
                <a:latin typeface="华文行楷" panose="02010800040101010101" pitchFamily="2" charset="-122"/>
                <a:ea typeface="华文行楷" panose="02010800040101010101" pitchFamily="2" charset="-122"/>
              </a:rPr>
              <a:t>时光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0">
        <p:random/>
      </p:transition>
    </mc:Choice>
    <mc:Fallback xmlns="">
      <p:transition spd="slow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50"/>
                            </p:stCondLst>
                            <p:childTnLst>
                              <p:par>
                                <p:cTn id="9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100"/>
                            </p:stCondLst>
                            <p:childTnLst>
                              <p:par>
                                <p:cTn id="13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  <p:bldP spid="8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占位符 4"/>
          <p:cNvPicPr>
            <a:picLocks noGrp="1" noChangeAspect="1"/>
          </p:cNvPicPr>
          <p:nvPr>
            <p:ph type="pic" sz="quarter" idx="10"/>
          </p:nvPr>
        </p:nvPicPr>
        <p:blipFill>
          <a:blip r:embed="rId3" cstate="screen"/>
          <a:srcRect/>
          <a:stretch>
            <a:fillRect/>
          </a:stretch>
        </p:blipFill>
        <p:spPr/>
      </p:pic>
      <p:grpSp>
        <p:nvGrpSpPr>
          <p:cNvPr id="6" name="组合 5"/>
          <p:cNvGrpSpPr/>
          <p:nvPr/>
        </p:nvGrpSpPr>
        <p:grpSpPr>
          <a:xfrm>
            <a:off x="6884521" y="1937434"/>
            <a:ext cx="697627" cy="707886"/>
            <a:chOff x="7951321" y="1785034"/>
            <a:chExt cx="697627" cy="707886"/>
          </a:xfrm>
        </p:grpSpPr>
        <p:grpSp>
          <p:nvGrpSpPr>
            <p:cNvPr id="7" name="组合 6"/>
            <p:cNvGrpSpPr/>
            <p:nvPr/>
          </p:nvGrpSpPr>
          <p:grpSpPr>
            <a:xfrm>
              <a:off x="7969934" y="1802427"/>
              <a:ext cx="660400" cy="660400"/>
              <a:chOff x="7785100" y="1530350"/>
              <a:chExt cx="660400" cy="660400"/>
            </a:xfrm>
          </p:grpSpPr>
          <p:sp>
            <p:nvSpPr>
              <p:cNvPr id="9" name="矩形 8"/>
              <p:cNvSpPr/>
              <p:nvPr/>
            </p:nvSpPr>
            <p:spPr>
              <a:xfrm>
                <a:off x="7785100" y="1530350"/>
                <a:ext cx="660400" cy="660400"/>
              </a:xfrm>
              <a:prstGeom prst="rect">
                <a:avLst/>
              </a:prstGeom>
              <a:solidFill>
                <a:schemeClr val="accent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cxnSp>
            <p:nvCxnSpPr>
              <p:cNvPr id="10" name="直接连接符 9"/>
              <p:cNvCxnSpPr>
                <a:stCxn id="9" idx="1"/>
                <a:endCxn id="9" idx="3"/>
              </p:cNvCxnSpPr>
              <p:nvPr/>
            </p:nvCxnSpPr>
            <p:spPr>
              <a:xfrm>
                <a:off x="7785100" y="1860550"/>
                <a:ext cx="660400" cy="0"/>
              </a:xfrm>
              <a:prstGeom prst="line">
                <a:avLst/>
              </a:prstGeom>
              <a:ln w="3175">
                <a:solidFill>
                  <a:schemeClr val="bg1">
                    <a:alpha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1" name="直接连接符 10"/>
              <p:cNvCxnSpPr>
                <a:stCxn id="9" idx="0"/>
                <a:endCxn id="9" idx="2"/>
              </p:cNvCxnSpPr>
              <p:nvPr/>
            </p:nvCxnSpPr>
            <p:spPr>
              <a:xfrm>
                <a:off x="8115300" y="1530350"/>
                <a:ext cx="0" cy="660400"/>
              </a:xfrm>
              <a:prstGeom prst="line">
                <a:avLst/>
              </a:prstGeom>
              <a:ln w="3175">
                <a:solidFill>
                  <a:schemeClr val="bg1">
                    <a:alpha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2" name="直接连接符 11"/>
              <p:cNvCxnSpPr/>
              <p:nvPr/>
            </p:nvCxnSpPr>
            <p:spPr>
              <a:xfrm>
                <a:off x="7785100" y="1530350"/>
                <a:ext cx="660400" cy="660400"/>
              </a:xfrm>
              <a:prstGeom prst="line">
                <a:avLst/>
              </a:prstGeom>
              <a:ln w="3175">
                <a:solidFill>
                  <a:schemeClr val="bg1">
                    <a:alpha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3" name="直接连接符 12"/>
              <p:cNvCxnSpPr/>
              <p:nvPr/>
            </p:nvCxnSpPr>
            <p:spPr>
              <a:xfrm flipH="1">
                <a:off x="7785100" y="1530350"/>
                <a:ext cx="660400" cy="660400"/>
              </a:xfrm>
              <a:prstGeom prst="line">
                <a:avLst/>
              </a:prstGeom>
              <a:ln w="3175">
                <a:solidFill>
                  <a:schemeClr val="bg1">
                    <a:alpha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8" name="文本框 7"/>
            <p:cNvSpPr txBox="1"/>
            <p:nvPr/>
          </p:nvSpPr>
          <p:spPr>
            <a:xfrm>
              <a:off x="7951321" y="1785034"/>
              <a:ext cx="697627" cy="70788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zh-CN" altLang="en-US" sz="4000" dirty="0">
                  <a:solidFill>
                    <a:schemeClr val="bg1"/>
                  </a:solidFill>
                  <a:latin typeface="华文行楷" panose="02010800040101010101" pitchFamily="2" charset="-122"/>
                  <a:ea typeface="华文行楷" panose="02010800040101010101" pitchFamily="2" charset="-122"/>
                </a:rPr>
                <a:t>记</a:t>
              </a:r>
            </a:p>
          </p:txBody>
        </p:sp>
      </p:grpSp>
      <p:grpSp>
        <p:nvGrpSpPr>
          <p:cNvPr id="14" name="组合 13"/>
          <p:cNvGrpSpPr/>
          <p:nvPr/>
        </p:nvGrpSpPr>
        <p:grpSpPr>
          <a:xfrm>
            <a:off x="7625352" y="1937434"/>
            <a:ext cx="697627" cy="707886"/>
            <a:chOff x="8692152" y="1785034"/>
            <a:chExt cx="697627" cy="707886"/>
          </a:xfrm>
        </p:grpSpPr>
        <p:grpSp>
          <p:nvGrpSpPr>
            <p:cNvPr id="15" name="组合 14"/>
            <p:cNvGrpSpPr/>
            <p:nvPr/>
          </p:nvGrpSpPr>
          <p:grpSpPr>
            <a:xfrm>
              <a:off x="8710767" y="1802427"/>
              <a:ext cx="660400" cy="660400"/>
              <a:chOff x="7785100" y="1530350"/>
              <a:chExt cx="660400" cy="660400"/>
            </a:xfrm>
          </p:grpSpPr>
          <p:sp>
            <p:nvSpPr>
              <p:cNvPr id="17" name="矩形 16"/>
              <p:cNvSpPr/>
              <p:nvPr/>
            </p:nvSpPr>
            <p:spPr>
              <a:xfrm>
                <a:off x="7785100" y="1530350"/>
                <a:ext cx="660400" cy="660400"/>
              </a:xfrm>
              <a:prstGeom prst="rect">
                <a:avLst/>
              </a:prstGeom>
              <a:solidFill>
                <a:schemeClr val="accent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cxnSp>
            <p:nvCxnSpPr>
              <p:cNvPr id="18" name="直接连接符 17"/>
              <p:cNvCxnSpPr>
                <a:stCxn id="17" idx="1"/>
                <a:endCxn id="17" idx="3"/>
              </p:cNvCxnSpPr>
              <p:nvPr/>
            </p:nvCxnSpPr>
            <p:spPr>
              <a:xfrm>
                <a:off x="7785100" y="1860550"/>
                <a:ext cx="660400" cy="0"/>
              </a:xfrm>
              <a:prstGeom prst="line">
                <a:avLst/>
              </a:prstGeom>
              <a:ln w="3175">
                <a:solidFill>
                  <a:schemeClr val="bg1">
                    <a:alpha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9" name="直接连接符 18"/>
              <p:cNvCxnSpPr>
                <a:stCxn id="17" idx="0"/>
                <a:endCxn id="17" idx="2"/>
              </p:cNvCxnSpPr>
              <p:nvPr/>
            </p:nvCxnSpPr>
            <p:spPr>
              <a:xfrm>
                <a:off x="8115300" y="1530350"/>
                <a:ext cx="0" cy="660400"/>
              </a:xfrm>
              <a:prstGeom prst="line">
                <a:avLst/>
              </a:prstGeom>
              <a:ln w="3175">
                <a:solidFill>
                  <a:schemeClr val="bg1">
                    <a:alpha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0" name="直接连接符 19"/>
              <p:cNvCxnSpPr/>
              <p:nvPr/>
            </p:nvCxnSpPr>
            <p:spPr>
              <a:xfrm>
                <a:off x="7785100" y="1530350"/>
                <a:ext cx="660400" cy="660400"/>
              </a:xfrm>
              <a:prstGeom prst="line">
                <a:avLst/>
              </a:prstGeom>
              <a:ln w="3175">
                <a:solidFill>
                  <a:schemeClr val="bg1">
                    <a:alpha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1" name="直接连接符 20"/>
              <p:cNvCxnSpPr/>
              <p:nvPr/>
            </p:nvCxnSpPr>
            <p:spPr>
              <a:xfrm flipH="1">
                <a:off x="7785100" y="1530350"/>
                <a:ext cx="660400" cy="660400"/>
              </a:xfrm>
              <a:prstGeom prst="line">
                <a:avLst/>
              </a:prstGeom>
              <a:ln w="3175">
                <a:solidFill>
                  <a:schemeClr val="bg1">
                    <a:alpha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16" name="文本框 15"/>
            <p:cNvSpPr txBox="1"/>
            <p:nvPr/>
          </p:nvSpPr>
          <p:spPr>
            <a:xfrm>
              <a:off x="8692152" y="1785034"/>
              <a:ext cx="697627" cy="70788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zh-CN" altLang="en-US" sz="4000" dirty="0">
                  <a:solidFill>
                    <a:schemeClr val="bg1"/>
                  </a:solidFill>
                  <a:latin typeface="华文行楷" panose="02010800040101010101" pitchFamily="2" charset="-122"/>
                  <a:ea typeface="华文行楷" panose="02010800040101010101" pitchFamily="2" charset="-122"/>
                </a:rPr>
                <a:t>忆</a:t>
              </a:r>
            </a:p>
          </p:txBody>
        </p:sp>
      </p:grpSp>
      <p:grpSp>
        <p:nvGrpSpPr>
          <p:cNvPr id="22" name="组合 21"/>
          <p:cNvGrpSpPr/>
          <p:nvPr/>
        </p:nvGrpSpPr>
        <p:grpSpPr>
          <a:xfrm>
            <a:off x="8366187" y="1937434"/>
            <a:ext cx="697627" cy="707886"/>
            <a:chOff x="9432987" y="1785034"/>
            <a:chExt cx="697627" cy="707886"/>
          </a:xfrm>
        </p:grpSpPr>
        <p:grpSp>
          <p:nvGrpSpPr>
            <p:cNvPr id="23" name="组合 22"/>
            <p:cNvGrpSpPr/>
            <p:nvPr/>
          </p:nvGrpSpPr>
          <p:grpSpPr>
            <a:xfrm>
              <a:off x="9451600" y="1802427"/>
              <a:ext cx="660400" cy="660400"/>
              <a:chOff x="7785100" y="1530350"/>
              <a:chExt cx="660400" cy="660400"/>
            </a:xfrm>
          </p:grpSpPr>
          <p:sp>
            <p:nvSpPr>
              <p:cNvPr id="25" name="矩形 24"/>
              <p:cNvSpPr/>
              <p:nvPr/>
            </p:nvSpPr>
            <p:spPr>
              <a:xfrm>
                <a:off x="7785100" y="1530350"/>
                <a:ext cx="660400" cy="660400"/>
              </a:xfrm>
              <a:prstGeom prst="rect">
                <a:avLst/>
              </a:prstGeom>
              <a:solidFill>
                <a:schemeClr val="accent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cxnSp>
            <p:nvCxnSpPr>
              <p:cNvPr id="26" name="直接连接符 25"/>
              <p:cNvCxnSpPr>
                <a:stCxn id="25" idx="1"/>
                <a:endCxn id="25" idx="3"/>
              </p:cNvCxnSpPr>
              <p:nvPr/>
            </p:nvCxnSpPr>
            <p:spPr>
              <a:xfrm>
                <a:off x="7785100" y="1860550"/>
                <a:ext cx="660400" cy="0"/>
              </a:xfrm>
              <a:prstGeom prst="line">
                <a:avLst/>
              </a:prstGeom>
              <a:ln w="3175">
                <a:solidFill>
                  <a:schemeClr val="bg1">
                    <a:alpha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7" name="直接连接符 26"/>
              <p:cNvCxnSpPr>
                <a:stCxn id="25" idx="0"/>
                <a:endCxn id="25" idx="2"/>
              </p:cNvCxnSpPr>
              <p:nvPr/>
            </p:nvCxnSpPr>
            <p:spPr>
              <a:xfrm>
                <a:off x="8115300" y="1530350"/>
                <a:ext cx="0" cy="660400"/>
              </a:xfrm>
              <a:prstGeom prst="line">
                <a:avLst/>
              </a:prstGeom>
              <a:ln w="3175">
                <a:solidFill>
                  <a:schemeClr val="bg1">
                    <a:alpha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8" name="直接连接符 27"/>
              <p:cNvCxnSpPr/>
              <p:nvPr/>
            </p:nvCxnSpPr>
            <p:spPr>
              <a:xfrm>
                <a:off x="7785100" y="1530350"/>
                <a:ext cx="660400" cy="660400"/>
              </a:xfrm>
              <a:prstGeom prst="line">
                <a:avLst/>
              </a:prstGeom>
              <a:ln w="3175">
                <a:solidFill>
                  <a:schemeClr val="bg1">
                    <a:alpha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9" name="直接连接符 28"/>
              <p:cNvCxnSpPr/>
              <p:nvPr/>
            </p:nvCxnSpPr>
            <p:spPr>
              <a:xfrm flipH="1">
                <a:off x="7785100" y="1530350"/>
                <a:ext cx="660400" cy="660400"/>
              </a:xfrm>
              <a:prstGeom prst="line">
                <a:avLst/>
              </a:prstGeom>
              <a:ln w="3175">
                <a:solidFill>
                  <a:schemeClr val="bg1">
                    <a:alpha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24" name="文本框 23"/>
            <p:cNvSpPr txBox="1"/>
            <p:nvPr/>
          </p:nvSpPr>
          <p:spPr>
            <a:xfrm>
              <a:off x="9432987" y="1785034"/>
              <a:ext cx="697627" cy="70788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zh-CN" altLang="en-US" sz="4000" dirty="0">
                  <a:solidFill>
                    <a:schemeClr val="bg1"/>
                  </a:solidFill>
                  <a:latin typeface="华文行楷" panose="02010800040101010101" pitchFamily="2" charset="-122"/>
                  <a:ea typeface="华文行楷" panose="02010800040101010101" pitchFamily="2" charset="-122"/>
                </a:rPr>
                <a:t>时</a:t>
              </a:r>
            </a:p>
          </p:txBody>
        </p:sp>
      </p:grpSp>
      <p:grpSp>
        <p:nvGrpSpPr>
          <p:cNvPr id="30" name="组合 29"/>
          <p:cNvGrpSpPr/>
          <p:nvPr/>
        </p:nvGrpSpPr>
        <p:grpSpPr>
          <a:xfrm>
            <a:off x="9107021" y="1937434"/>
            <a:ext cx="697628" cy="707886"/>
            <a:chOff x="10173821" y="1785034"/>
            <a:chExt cx="697628" cy="707886"/>
          </a:xfrm>
        </p:grpSpPr>
        <p:grpSp>
          <p:nvGrpSpPr>
            <p:cNvPr id="31" name="组合 30"/>
            <p:cNvGrpSpPr/>
            <p:nvPr/>
          </p:nvGrpSpPr>
          <p:grpSpPr>
            <a:xfrm>
              <a:off x="10192434" y="1802427"/>
              <a:ext cx="660400" cy="660400"/>
              <a:chOff x="7785100" y="1530350"/>
              <a:chExt cx="660400" cy="660400"/>
            </a:xfrm>
          </p:grpSpPr>
          <p:sp>
            <p:nvSpPr>
              <p:cNvPr id="33" name="矩形 32"/>
              <p:cNvSpPr/>
              <p:nvPr/>
            </p:nvSpPr>
            <p:spPr>
              <a:xfrm>
                <a:off x="7785100" y="1530350"/>
                <a:ext cx="660400" cy="660400"/>
              </a:xfrm>
              <a:prstGeom prst="rect">
                <a:avLst/>
              </a:prstGeom>
              <a:solidFill>
                <a:schemeClr val="accent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cxnSp>
            <p:nvCxnSpPr>
              <p:cNvPr id="34" name="直接连接符 33"/>
              <p:cNvCxnSpPr>
                <a:stCxn id="33" idx="1"/>
                <a:endCxn id="33" idx="3"/>
              </p:cNvCxnSpPr>
              <p:nvPr/>
            </p:nvCxnSpPr>
            <p:spPr>
              <a:xfrm>
                <a:off x="7785100" y="1860550"/>
                <a:ext cx="660400" cy="0"/>
              </a:xfrm>
              <a:prstGeom prst="line">
                <a:avLst/>
              </a:prstGeom>
              <a:ln w="3175">
                <a:solidFill>
                  <a:schemeClr val="bg1">
                    <a:alpha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5" name="直接连接符 34"/>
              <p:cNvCxnSpPr>
                <a:stCxn id="33" idx="0"/>
                <a:endCxn id="33" idx="2"/>
              </p:cNvCxnSpPr>
              <p:nvPr/>
            </p:nvCxnSpPr>
            <p:spPr>
              <a:xfrm>
                <a:off x="8115300" y="1530350"/>
                <a:ext cx="0" cy="660400"/>
              </a:xfrm>
              <a:prstGeom prst="line">
                <a:avLst/>
              </a:prstGeom>
              <a:ln w="3175">
                <a:solidFill>
                  <a:schemeClr val="bg1">
                    <a:alpha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6" name="直接连接符 35"/>
              <p:cNvCxnSpPr/>
              <p:nvPr/>
            </p:nvCxnSpPr>
            <p:spPr>
              <a:xfrm>
                <a:off x="7785100" y="1530350"/>
                <a:ext cx="660400" cy="660400"/>
              </a:xfrm>
              <a:prstGeom prst="line">
                <a:avLst/>
              </a:prstGeom>
              <a:ln w="3175">
                <a:solidFill>
                  <a:schemeClr val="bg1">
                    <a:alpha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7" name="直接连接符 36"/>
              <p:cNvCxnSpPr/>
              <p:nvPr/>
            </p:nvCxnSpPr>
            <p:spPr>
              <a:xfrm flipH="1">
                <a:off x="7785100" y="1530350"/>
                <a:ext cx="660400" cy="660400"/>
              </a:xfrm>
              <a:prstGeom prst="line">
                <a:avLst/>
              </a:prstGeom>
              <a:ln w="3175">
                <a:solidFill>
                  <a:schemeClr val="bg1">
                    <a:alpha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32" name="文本框 31"/>
            <p:cNvSpPr txBox="1"/>
            <p:nvPr/>
          </p:nvSpPr>
          <p:spPr>
            <a:xfrm>
              <a:off x="10173821" y="1785034"/>
              <a:ext cx="697628" cy="70788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zh-CN" altLang="en-US" sz="4000" dirty="0">
                  <a:solidFill>
                    <a:schemeClr val="bg1"/>
                  </a:solidFill>
                  <a:latin typeface="华文行楷" panose="02010800040101010101" pitchFamily="2" charset="-122"/>
                  <a:ea typeface="华文行楷" panose="02010800040101010101" pitchFamily="2" charset="-122"/>
                </a:rPr>
                <a:t>光</a:t>
              </a:r>
            </a:p>
          </p:txBody>
        </p:sp>
      </p:grpSp>
      <p:sp>
        <p:nvSpPr>
          <p:cNvPr id="38" name="矩形 37"/>
          <p:cNvSpPr/>
          <p:nvPr/>
        </p:nvSpPr>
        <p:spPr>
          <a:xfrm flipH="1">
            <a:off x="6821268" y="2793027"/>
            <a:ext cx="4113432" cy="2585323"/>
          </a:xfrm>
          <a:prstGeom prst="rect">
            <a:avLst/>
          </a:prstGeom>
        </p:spPr>
        <p:txBody>
          <a:bodyPr vert="horz"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华文行楷" panose="02010800040101010101" pitchFamily="2" charset="-122"/>
                <a:ea typeface="华文行楷" panose="02010800040101010101" pitchFamily="2" charset="-122"/>
              </a:rPr>
              <a:t>时间好象一把尺子，它能衡量奋斗者前进的进程。时间如同一架天平，它能称量奋斗者成果的重量；时间就像一把皮鞭，它能鞭策我们追赶人生的目标。时间犹如一面战鼓，它能激励我们加快前进的脚步。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0">
        <p:random/>
      </p:transition>
    </mc:Choice>
    <mc:Fallback xmlns="">
      <p:transition spd="slow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53" presetClass="entr" presetSubtype="16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53" presetClass="entr" presetSubtype="16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500"/>
                            </p:stCondLst>
                            <p:childTnLst>
                              <p:par>
                                <p:cTn id="26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8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8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图片占位符 5"/>
          <p:cNvPicPr>
            <a:picLocks noGrp="1" noChangeAspect="1"/>
          </p:cNvPicPr>
          <p:nvPr>
            <p:ph type="pic" sz="quarter" idx="10"/>
          </p:nvPr>
        </p:nvPicPr>
        <p:blipFill>
          <a:blip r:embed="rId3" cstate="screen"/>
          <a:srcRect/>
          <a:stretch>
            <a:fillRect/>
          </a:stretch>
        </p:blipFill>
        <p:spPr/>
      </p:pic>
      <p:pic>
        <p:nvPicPr>
          <p:cNvPr id="8" name="图片占位符 7"/>
          <p:cNvPicPr>
            <a:picLocks noGrp="1" noChangeAspect="1"/>
          </p:cNvPicPr>
          <p:nvPr>
            <p:ph type="pic" sz="quarter" idx="11"/>
          </p:nvPr>
        </p:nvPicPr>
        <p:blipFill>
          <a:blip r:embed="rId4" cstate="screen"/>
          <a:srcRect/>
          <a:stretch>
            <a:fillRect/>
          </a:stretch>
        </p:blipFill>
        <p:spPr/>
      </p:pic>
      <p:sp>
        <p:nvSpPr>
          <p:cNvPr id="11" name="矩形 10"/>
          <p:cNvSpPr/>
          <p:nvPr/>
        </p:nvSpPr>
        <p:spPr>
          <a:xfrm>
            <a:off x="3035962" y="4279900"/>
            <a:ext cx="8019311" cy="1753856"/>
          </a:xfrm>
          <a:prstGeom prst="rect">
            <a:avLst/>
          </a:prstGeom>
          <a:solidFill>
            <a:schemeClr val="accent3"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" name="矩形 8"/>
          <p:cNvSpPr/>
          <p:nvPr/>
        </p:nvSpPr>
        <p:spPr>
          <a:xfrm>
            <a:off x="781050" y="628650"/>
            <a:ext cx="10629900" cy="5600700"/>
          </a:xfrm>
          <a:prstGeom prst="rect">
            <a:avLst/>
          </a:prstGeom>
          <a:noFill/>
          <a:ln w="571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" name="矩形 9"/>
          <p:cNvSpPr/>
          <p:nvPr/>
        </p:nvSpPr>
        <p:spPr>
          <a:xfrm flipH="1">
            <a:off x="3391638" y="4452459"/>
            <a:ext cx="7663636" cy="1345764"/>
          </a:xfrm>
          <a:prstGeom prst="rect">
            <a:avLst/>
          </a:prstGeom>
        </p:spPr>
        <p:txBody>
          <a:bodyPr vert="eaVert"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dirty="0">
                <a:solidFill>
                  <a:schemeClr val="bg1"/>
                </a:solidFill>
                <a:latin typeface="华文行楷" panose="02010800040101010101" pitchFamily="2" charset="-122"/>
                <a:ea typeface="华文行楷" panose="02010800040101010101" pitchFamily="2" charset="-122"/>
              </a:rPr>
              <a:t>时间好象一把尺子，它能衡量奋斗者前进的进程。时间如同一架天平，它能称量奋斗者成果的重量；时间就像一把皮鞭，它能鞭策我们追赶人生的目标。时间犹如一面战鼓，它能激励我们加快前进的脚步。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0">
        <p:random/>
      </p:transition>
    </mc:Choice>
    <mc:Fallback xmlns="">
      <p:transition spd="slow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5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9" grpId="0" animBg="1"/>
      <p:bldP spid="10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图片占位符 5"/>
          <p:cNvPicPr>
            <a:picLocks noGrp="1" noChangeAspect="1"/>
          </p:cNvPicPr>
          <p:nvPr>
            <p:ph type="pic" sz="quarter" idx="10"/>
          </p:nvPr>
        </p:nvPicPr>
        <p:blipFill>
          <a:blip r:embed="rId3" cstate="screen"/>
          <a:srcRect/>
          <a:stretch>
            <a:fillRect/>
          </a:stretch>
        </p:blipFill>
        <p:spPr/>
      </p:pic>
      <p:sp>
        <p:nvSpPr>
          <p:cNvPr id="12" name="任意多边形: 形状 11"/>
          <p:cNvSpPr/>
          <p:nvPr/>
        </p:nvSpPr>
        <p:spPr>
          <a:xfrm>
            <a:off x="7429500" y="1629524"/>
            <a:ext cx="1853586" cy="2959100"/>
          </a:xfrm>
          <a:custGeom>
            <a:avLst/>
            <a:gdLst>
              <a:gd name="connsiteX0" fmla="*/ 0 w 1853586"/>
              <a:gd name="connsiteY0" fmla="*/ 0 h 2959100"/>
              <a:gd name="connsiteX1" fmla="*/ 1853586 w 1853586"/>
              <a:gd name="connsiteY1" fmla="*/ 0 h 2959100"/>
              <a:gd name="connsiteX2" fmla="*/ 1853586 w 1853586"/>
              <a:gd name="connsiteY2" fmla="*/ 2959100 h 2959100"/>
              <a:gd name="connsiteX3" fmla="*/ 0 w 1853586"/>
              <a:gd name="connsiteY3" fmla="*/ 2959100 h 2959100"/>
              <a:gd name="connsiteX4" fmla="*/ 0 w 1853586"/>
              <a:gd name="connsiteY4" fmla="*/ 1862976 h 2959100"/>
              <a:gd name="connsiteX5" fmla="*/ 23003 w 1853586"/>
              <a:gd name="connsiteY5" fmla="*/ 1862976 h 2959100"/>
              <a:gd name="connsiteX6" fmla="*/ 23003 w 1853586"/>
              <a:gd name="connsiteY6" fmla="*/ 2936097 h 2959100"/>
              <a:gd name="connsiteX7" fmla="*/ 1830583 w 1853586"/>
              <a:gd name="connsiteY7" fmla="*/ 2936097 h 2959100"/>
              <a:gd name="connsiteX8" fmla="*/ 1830583 w 1853586"/>
              <a:gd name="connsiteY8" fmla="*/ 23003 h 2959100"/>
              <a:gd name="connsiteX9" fmla="*/ 23003 w 1853586"/>
              <a:gd name="connsiteY9" fmla="*/ 23003 h 2959100"/>
              <a:gd name="connsiteX10" fmla="*/ 23003 w 1853586"/>
              <a:gd name="connsiteY10" fmla="*/ 313576 h 2959100"/>
              <a:gd name="connsiteX11" fmla="*/ 0 w 1853586"/>
              <a:gd name="connsiteY11" fmla="*/ 313576 h 29591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1853586" h="2959100">
                <a:moveTo>
                  <a:pt x="0" y="0"/>
                </a:moveTo>
                <a:lnTo>
                  <a:pt x="1853586" y="0"/>
                </a:lnTo>
                <a:lnTo>
                  <a:pt x="1853586" y="2959100"/>
                </a:lnTo>
                <a:lnTo>
                  <a:pt x="0" y="2959100"/>
                </a:lnTo>
                <a:lnTo>
                  <a:pt x="0" y="1862976"/>
                </a:lnTo>
                <a:lnTo>
                  <a:pt x="23003" y="1862976"/>
                </a:lnTo>
                <a:lnTo>
                  <a:pt x="23003" y="2936097"/>
                </a:lnTo>
                <a:lnTo>
                  <a:pt x="1830583" y="2936097"/>
                </a:lnTo>
                <a:lnTo>
                  <a:pt x="1830583" y="23003"/>
                </a:lnTo>
                <a:lnTo>
                  <a:pt x="23003" y="23003"/>
                </a:lnTo>
                <a:lnTo>
                  <a:pt x="23003" y="313576"/>
                </a:lnTo>
                <a:lnTo>
                  <a:pt x="0" y="313576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6662654" y="1836648"/>
            <a:ext cx="1659430" cy="186204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11500" dirty="0">
                <a:solidFill>
                  <a:schemeClr val="accent3"/>
                </a:solidFill>
                <a:latin typeface="华文行楷" panose="02010800040101010101" pitchFamily="2" charset="-122"/>
                <a:ea typeface="华文行楷" panose="02010800040101010101" pitchFamily="2" charset="-122"/>
              </a:rPr>
              <a:t>再</a:t>
            </a:r>
          </a:p>
        </p:txBody>
      </p:sp>
      <p:grpSp>
        <p:nvGrpSpPr>
          <p:cNvPr id="13" name="组合 12"/>
          <p:cNvGrpSpPr/>
          <p:nvPr/>
        </p:nvGrpSpPr>
        <p:grpSpPr>
          <a:xfrm>
            <a:off x="8008258" y="3416300"/>
            <a:ext cx="1659430" cy="1862048"/>
            <a:chOff x="8008258" y="3416300"/>
            <a:chExt cx="1659430" cy="1862048"/>
          </a:xfrm>
        </p:grpSpPr>
        <p:sp>
          <p:nvSpPr>
            <p:cNvPr id="9" name="矩形 8"/>
            <p:cNvSpPr/>
            <p:nvPr/>
          </p:nvSpPr>
          <p:spPr>
            <a:xfrm>
              <a:off x="8059057" y="3492500"/>
              <a:ext cx="1588438" cy="1588438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8" name="文本框 7"/>
            <p:cNvSpPr txBox="1"/>
            <p:nvPr/>
          </p:nvSpPr>
          <p:spPr>
            <a:xfrm>
              <a:off x="8008258" y="3416300"/>
              <a:ext cx="1659430" cy="186204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zh-CN" altLang="en-US" sz="11500" dirty="0">
                  <a:solidFill>
                    <a:schemeClr val="bg1"/>
                  </a:solidFill>
                  <a:latin typeface="华文行楷" panose="02010800040101010101" pitchFamily="2" charset="-122"/>
                  <a:ea typeface="华文行楷" panose="02010800040101010101" pitchFamily="2" charset="-122"/>
                </a:rPr>
                <a:t>会</a:t>
              </a: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000"/>
                            </p:stCondLst>
                            <p:childTnLst>
                              <p:par>
                                <p:cTn id="1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  <p:bldP spid="7" grpId="0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PRESENTATION_TITLE" val="毕业相册"/>
</p:tagLst>
</file>

<file path=ppt/theme/theme1.xml><?xml version="1.0" encoding="utf-8"?>
<a:theme xmlns:a="http://schemas.openxmlformats.org/drawingml/2006/main" name="第一PPT，www.1ppt.com">
  <a:themeElements>
    <a:clrScheme name="Office">
      <a:dk1>
        <a:srgbClr val="000000"/>
      </a:dk1>
      <a:lt1>
        <a:srgbClr val="FFFFFF"/>
      </a:lt1>
      <a:dk2>
        <a:srgbClr val="778495"/>
      </a:dk2>
      <a:lt2>
        <a:srgbClr val="F0F0F0"/>
      </a:lt2>
      <a:accent1>
        <a:srgbClr val="81B94F"/>
      </a:accent1>
      <a:accent2>
        <a:srgbClr val="46A4DB"/>
      </a:accent2>
      <a:accent3>
        <a:srgbClr val="E5583A"/>
      </a:accent3>
      <a:accent4>
        <a:srgbClr val="F9B439"/>
      </a:accent4>
      <a:accent5>
        <a:srgbClr val="7C69A8"/>
      </a:accent5>
      <a:accent6>
        <a:srgbClr val="404F64"/>
      </a:accent6>
      <a:hlink>
        <a:srgbClr val="81B94F"/>
      </a:hlink>
      <a:folHlink>
        <a:srgbClr val="BFBFBF"/>
      </a:folHlink>
    </a:clrScheme>
    <a:fontScheme name="自定义 1">
      <a:majorFont>
        <a:latin typeface="Arial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Override1.xml><?xml version="1.0" encoding="utf-8"?>
<a:themeOverride xmlns:a="http://schemas.openxmlformats.org/drawingml/2006/main">
  <a:clrScheme name="Office">
    <a:dk1>
      <a:srgbClr val="000000"/>
    </a:dk1>
    <a:lt1>
      <a:srgbClr val="FFFFFF"/>
    </a:lt1>
    <a:dk2>
      <a:srgbClr val="778495"/>
    </a:dk2>
    <a:lt2>
      <a:srgbClr val="F0F0F0"/>
    </a:lt2>
    <a:accent1>
      <a:srgbClr val="81B94F"/>
    </a:accent1>
    <a:accent2>
      <a:srgbClr val="46A4DB"/>
    </a:accent2>
    <a:accent3>
      <a:srgbClr val="E5583A"/>
    </a:accent3>
    <a:accent4>
      <a:srgbClr val="F9B439"/>
    </a:accent4>
    <a:accent5>
      <a:srgbClr val="7C69A8"/>
    </a:accent5>
    <a:accent6>
      <a:srgbClr val="404F64"/>
    </a:accent6>
    <a:hlink>
      <a:srgbClr val="81B94F"/>
    </a:hlink>
    <a:folHlink>
      <a:srgbClr val="BFBFBF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otalTime>3</TotalTime>
  <Words>829</Words>
  <Application>Microsoft Office PowerPoint</Application>
  <PresentationFormat>自定义</PresentationFormat>
  <Paragraphs>79</Paragraphs>
  <Slides>20</Slides>
  <Notes>20</Notes>
  <HiddenSlides>0</HiddenSlides>
  <MMClips>0</MMClips>
  <ScaleCrop>false</ScaleCrop>
  <HeadingPairs>
    <vt:vector size="4" baseType="variant">
      <vt:variant>
        <vt:lpstr>主题</vt:lpstr>
      </vt:variant>
      <vt:variant>
        <vt:i4>1</vt:i4>
      </vt:variant>
      <vt:variant>
        <vt:lpstr>幻灯片标题</vt:lpstr>
      </vt:variant>
      <vt:variant>
        <vt:i4>20</vt:i4>
      </vt:variant>
    </vt:vector>
  </HeadingPairs>
  <TitlesOfParts>
    <vt:vector size="21" baseType="lpstr">
      <vt:lpstr>第一PPT，www.1ppt.com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Company>第一PPT，www.1ppt.com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毕业相册</dc:title>
  <dc:creator>第一PPT</dc:creator>
  <cp:keywords>www.1ppt.com</cp:keywords>
  <dc:description>www.1ppt.com</dc:description>
  <cp:lastModifiedBy>User</cp:lastModifiedBy>
  <cp:revision>37</cp:revision>
  <dcterms:created xsi:type="dcterms:W3CDTF">2017-06-03T09:27:00Z</dcterms:created>
  <dcterms:modified xsi:type="dcterms:W3CDTF">2020-05-27T07:03:44Z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2052-11.1.0.9662</vt:lpwstr>
  </property>
</Properties>
</file>