
<file path=[Content_Types].xml><?xml version="1.0" encoding="utf-8"?>
<Types xmlns="http://schemas.openxmlformats.org/package/2006/content-types">
  <Default Extension="jpeg" ContentType="image/jpeg"/>
  <Default Extension="png" ContentType="image/png"/>
  <Default Extension="wmf" ContentType="image/x-w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80" r:id="rId22"/>
    <p:sldId id="275" r:id="rId23"/>
    <p:sldId id="276" r:id="rId24"/>
    <p:sldId id="277" r:id="rId25"/>
    <p:sldId id="278" r:id="rId26"/>
    <p:sldId id="279" r:id="rId27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876" y="-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0" d="100"/>
        <a:sy n="180" d="100"/>
      </p:scale>
      <p:origin x="0" y="34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451859-551A-4F08-AF20-EE771B2BB9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67AC49-6E71-4E21-8FBD-F618924B810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62E20-0107-410E-B3D6-36A20437F3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67AC49-6E71-4E21-8FBD-F618924B81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62E20-0107-410E-B3D6-36A20437F3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917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62E20-0107-410E-B3D6-36A20437F3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62E20-0107-410E-B3D6-36A20437F3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67AC49-6E71-4E21-8FBD-F618924B81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67AC49-6E71-4E21-8FBD-F618924B81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C8172-9A32-44CC-BF0E-CF1E8C3C34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62E20-0107-410E-B3D6-36A20437F3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67AC49-6E71-4E21-8FBD-F618924B81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67AC49-6E71-4E21-8FBD-F618924B81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362E20-0107-410E-B3D6-36A20437F3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AEE8D-4BB6-4CDE-9B51-B031A4553CE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D9DF3-1542-4314-9E40-6AF4BECCA4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AEE8D-4BB6-4CDE-9B51-B031A4553CE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D9DF3-1542-4314-9E40-6AF4BECCA4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AEE8D-4BB6-4CDE-9B51-B031A4553CE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D9DF3-1542-4314-9E40-6AF4BECCA4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AEE8D-4BB6-4CDE-9B51-B031A4553CE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D9DF3-1542-4314-9E40-6AF4BECCA4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AEE8D-4BB6-4CDE-9B51-B031A4553CE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D9DF3-1542-4314-9E40-6AF4BECCA4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AEE8D-4BB6-4CDE-9B51-B031A4553CE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D9DF3-1542-4314-9E40-6AF4BECCA4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AEE8D-4BB6-4CDE-9B51-B031A4553CE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D9DF3-1542-4314-9E40-6AF4BECCA4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AEE8D-4BB6-4CDE-9B51-B031A4553CE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D9DF3-1542-4314-9E40-6AF4BECCA4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AEE8D-4BB6-4CDE-9B51-B031A4553CE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D9DF3-1542-4314-9E40-6AF4BECCA4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AEE8D-4BB6-4CDE-9B51-B031A4553CE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D9DF3-1542-4314-9E40-6AF4BECCA4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AEE8D-4BB6-4CDE-9B51-B031A4553CE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D9DF3-1542-4314-9E40-6AF4BECCA4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0"/>
            <a:ext cx="9143999" cy="5153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0"/>
            <a:ext cx="9143999" cy="5153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椭圆 6"/>
          <p:cNvSpPr/>
          <p:nvPr userDrawn="1"/>
        </p:nvSpPr>
        <p:spPr>
          <a:xfrm>
            <a:off x="-342367" y="-236562"/>
            <a:ext cx="905842" cy="906314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3" tIns="34276" rIns="68553" bIns="34276"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 userDrawn="1"/>
        </p:nvSpPr>
        <p:spPr>
          <a:xfrm>
            <a:off x="185630" y="480731"/>
            <a:ext cx="377845" cy="378042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3" tIns="34276" rIns="68553" bIns="34276"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 userDrawn="1"/>
        </p:nvSpPr>
        <p:spPr>
          <a:xfrm>
            <a:off x="628989" y="341980"/>
            <a:ext cx="188923" cy="189021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3" tIns="34276" rIns="68553" bIns="34276"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5"/>
          <p:cNvSpPr txBox="1"/>
          <p:nvPr userDrawn="1"/>
        </p:nvSpPr>
        <p:spPr>
          <a:xfrm>
            <a:off x="820789" y="217201"/>
            <a:ext cx="1756393" cy="438581"/>
          </a:xfrm>
          <a:prstGeom prst="rect">
            <a:avLst/>
          </a:prstGeom>
          <a:noFill/>
        </p:spPr>
        <p:txBody>
          <a:bodyPr wrap="none" lIns="68553" tIns="34276" rIns="68553" bIns="34276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>
                    <a:lumMod val="95000"/>
                  </a:schemeClr>
                </a:solidFill>
                <a:latin typeface="Nexa Light" panose="02000000000000000000" pitchFamily="50" charset="0"/>
                <a:ea typeface="方正正纤黑简体" panose="02000000000000000000" pitchFamily="2" charset="-122"/>
              </a:rPr>
              <a:t>PART ONE</a:t>
            </a:r>
            <a:endParaRPr lang="zh-CN" altLang="en-US" sz="2400" b="1" dirty="0">
              <a:solidFill>
                <a:schemeClr val="bg1">
                  <a:lumMod val="95000"/>
                </a:schemeClr>
              </a:solidFill>
              <a:latin typeface="Nexa Light" panose="02000000000000000000" pitchFamily="50" charset="0"/>
              <a:ea typeface="方正正纤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1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1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 animBg="1"/>
          <p:bldP spid="1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1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1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 animBg="1"/>
          <p:bldP spid="10" grpId="0"/>
        </p:bldLst>
      </p:timing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0"/>
            <a:ext cx="9143999" cy="5153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4"/>
          <p:cNvSpPr txBox="1"/>
          <p:nvPr userDrawn="1"/>
        </p:nvSpPr>
        <p:spPr>
          <a:xfrm>
            <a:off x="820789" y="217201"/>
            <a:ext cx="1869587" cy="438581"/>
          </a:xfrm>
          <a:prstGeom prst="rect">
            <a:avLst/>
          </a:prstGeom>
          <a:noFill/>
        </p:spPr>
        <p:txBody>
          <a:bodyPr wrap="none" lIns="68553" tIns="34276" rIns="68553" bIns="34276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>
                    <a:lumMod val="95000"/>
                  </a:schemeClr>
                </a:solidFill>
                <a:latin typeface="Nexa Light" panose="02000000000000000000" pitchFamily="50" charset="0"/>
                <a:ea typeface="方正正纤黑简体" panose="02000000000000000000" pitchFamily="2" charset="-122"/>
              </a:rPr>
              <a:t>PART TWO</a:t>
            </a:r>
            <a:endParaRPr lang="zh-CN" altLang="en-US" sz="2400" b="1" dirty="0">
              <a:solidFill>
                <a:schemeClr val="bg1">
                  <a:lumMod val="95000"/>
                </a:schemeClr>
              </a:solidFill>
              <a:latin typeface="Nexa Light" panose="02000000000000000000" pitchFamily="50" charset="0"/>
              <a:ea typeface="方正正纤黑简体" panose="02000000000000000000" pitchFamily="2" charset="-122"/>
            </a:endParaRPr>
          </a:p>
        </p:txBody>
      </p:sp>
      <p:sp>
        <p:nvSpPr>
          <p:cNvPr id="7" name="椭圆 6"/>
          <p:cNvSpPr/>
          <p:nvPr userDrawn="1"/>
        </p:nvSpPr>
        <p:spPr>
          <a:xfrm>
            <a:off x="-342367" y="-236562"/>
            <a:ext cx="905842" cy="906314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3" tIns="34276" rIns="68553" bIns="34276"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 userDrawn="1"/>
        </p:nvSpPr>
        <p:spPr>
          <a:xfrm>
            <a:off x="185630" y="480731"/>
            <a:ext cx="377845" cy="378042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3" tIns="34276" rIns="68553" bIns="34276"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 userDrawn="1"/>
        </p:nvSpPr>
        <p:spPr>
          <a:xfrm>
            <a:off x="628989" y="341980"/>
            <a:ext cx="188923" cy="189021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3" tIns="34276" rIns="68553" bIns="34276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25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26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7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28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9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30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1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32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 animBg="1"/>
          <p:bldP spid="8" grpId="0" animBg="1"/>
          <p:bldP spid="9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25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26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7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28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9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30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1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32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 animBg="1"/>
          <p:bldP spid="8" grpId="0" animBg="1"/>
          <p:bldP spid="9" grpId="0" animBg="1"/>
        </p:bldLst>
      </p:timing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0"/>
            <a:ext cx="9143999" cy="5153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4"/>
          <p:cNvSpPr txBox="1"/>
          <p:nvPr userDrawn="1"/>
        </p:nvSpPr>
        <p:spPr>
          <a:xfrm>
            <a:off x="820789" y="217201"/>
            <a:ext cx="2102461" cy="438581"/>
          </a:xfrm>
          <a:prstGeom prst="rect">
            <a:avLst/>
          </a:prstGeom>
          <a:noFill/>
        </p:spPr>
        <p:txBody>
          <a:bodyPr wrap="none" lIns="68553" tIns="34276" rIns="68553" bIns="34276" rtlCol="0">
            <a:spAutoFit/>
          </a:bodyPr>
          <a:lstStyle/>
          <a:p>
            <a:r>
              <a:rPr lang="en-US" altLang="zh-CN" sz="2400" b="1" dirty="0">
                <a:solidFill>
                  <a:schemeClr val="bg1">
                    <a:lumMod val="95000"/>
                  </a:schemeClr>
                </a:solidFill>
                <a:latin typeface="Nexa Light" panose="02000000000000000000" pitchFamily="50" charset="0"/>
                <a:ea typeface="方正正纤黑简体" panose="02000000000000000000" pitchFamily="2" charset="-122"/>
              </a:rPr>
              <a:t>PART THREE</a:t>
            </a:r>
            <a:endParaRPr lang="zh-CN" altLang="en-US" sz="2400" b="1" dirty="0">
              <a:solidFill>
                <a:schemeClr val="bg1">
                  <a:lumMod val="95000"/>
                </a:schemeClr>
              </a:solidFill>
              <a:latin typeface="Nexa Light" panose="02000000000000000000" pitchFamily="50" charset="0"/>
              <a:ea typeface="方正正纤黑简体" panose="02000000000000000000" pitchFamily="2" charset="-122"/>
            </a:endParaRPr>
          </a:p>
        </p:txBody>
      </p:sp>
      <p:sp>
        <p:nvSpPr>
          <p:cNvPr id="7" name="椭圆 6"/>
          <p:cNvSpPr/>
          <p:nvPr userDrawn="1"/>
        </p:nvSpPr>
        <p:spPr>
          <a:xfrm>
            <a:off x="-342367" y="-236562"/>
            <a:ext cx="905842" cy="906314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3" tIns="34276" rIns="68553" bIns="34276"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 userDrawn="1"/>
        </p:nvSpPr>
        <p:spPr>
          <a:xfrm>
            <a:off x="185630" y="480731"/>
            <a:ext cx="377845" cy="378042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3" tIns="34276" rIns="68553" bIns="34276"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 userDrawn="1"/>
        </p:nvSpPr>
        <p:spPr>
          <a:xfrm>
            <a:off x="628989" y="341980"/>
            <a:ext cx="188923" cy="189021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3" tIns="34276" rIns="68553" bIns="34276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900" decel="100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 animBg="1"/>
          <p:bldP spid="8" grpId="0" animBg="1"/>
          <p:bldP spid="9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900" decel="100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 animBg="1"/>
          <p:bldP spid="8" grpId="0" animBg="1"/>
          <p:bldP spid="9" grpId="0" animBg="1"/>
        </p:bldLst>
      </p:timing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0"/>
            <a:ext cx="9143999" cy="5153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4"/>
          <p:cNvSpPr txBox="1"/>
          <p:nvPr userDrawn="1"/>
        </p:nvSpPr>
        <p:spPr>
          <a:xfrm>
            <a:off x="820789" y="217201"/>
            <a:ext cx="1957497" cy="438581"/>
          </a:xfrm>
          <a:prstGeom prst="rect">
            <a:avLst/>
          </a:prstGeom>
          <a:noFill/>
        </p:spPr>
        <p:txBody>
          <a:bodyPr wrap="none" lIns="68553" tIns="34276" rIns="68553" bIns="34276" rtlCol="0">
            <a:spAutoFit/>
          </a:bodyPr>
          <a:lstStyle/>
          <a:p>
            <a:r>
              <a:rPr lang="en-US" altLang="zh-CN" sz="2400" b="1" dirty="0">
                <a:solidFill>
                  <a:schemeClr val="bg1">
                    <a:lumMod val="95000"/>
                  </a:schemeClr>
                </a:solidFill>
                <a:latin typeface="Nexa Light" panose="02000000000000000000" pitchFamily="50" charset="0"/>
                <a:ea typeface="方正正纤黑简体" panose="02000000000000000000" pitchFamily="2" charset="-122"/>
              </a:rPr>
              <a:t>PART FOUR</a:t>
            </a:r>
            <a:endParaRPr lang="zh-CN" altLang="en-US" sz="2400" b="1" dirty="0">
              <a:solidFill>
                <a:schemeClr val="bg1">
                  <a:lumMod val="95000"/>
                </a:schemeClr>
              </a:solidFill>
              <a:latin typeface="Nexa Light" panose="02000000000000000000" pitchFamily="50" charset="0"/>
              <a:ea typeface="方正正纤黑简体" panose="02000000000000000000" pitchFamily="2" charset="-122"/>
            </a:endParaRPr>
          </a:p>
        </p:txBody>
      </p:sp>
      <p:sp>
        <p:nvSpPr>
          <p:cNvPr id="7" name="椭圆 6"/>
          <p:cNvSpPr/>
          <p:nvPr userDrawn="1"/>
        </p:nvSpPr>
        <p:spPr>
          <a:xfrm>
            <a:off x="-342367" y="-236562"/>
            <a:ext cx="905842" cy="906314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3" tIns="34276" rIns="68553" bIns="34276"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 userDrawn="1"/>
        </p:nvSpPr>
        <p:spPr>
          <a:xfrm>
            <a:off x="185630" y="480731"/>
            <a:ext cx="377845" cy="378042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3" tIns="34276" rIns="68553" bIns="34276"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 userDrawn="1"/>
        </p:nvSpPr>
        <p:spPr>
          <a:xfrm>
            <a:off x="628989" y="341980"/>
            <a:ext cx="188923" cy="189021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3" tIns="34276" rIns="68553" bIns="34276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9" fill="hold" grpId="0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9" fill="hold" grpId="0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grpId="0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2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 animBg="1"/>
          <p:bldP spid="8" grpId="0" animBg="1"/>
          <p:bldP spid="9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 animBg="1"/>
          <p:bldP spid="8" grpId="0" animBg="1"/>
          <p:bldP spid="9" grpId="0" animBg="1"/>
        </p:bldLst>
      </p:timing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AEE8D-4BB6-4CDE-9B51-B031A4553CE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0D9DF3-1542-4314-9E40-6AF4BECCA43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.png"/><Relationship Id="rId2" Type="http://schemas.microsoft.com/office/2007/relationships/media" Target="file:///D:\PPT\&#40664;&#35748;\42&#27454;IOS&#39118;&#26684;PPT\&#32972;&#26223;&#38899;&#20048;\Heyhihello-Goodnight%20Moon.mp3" TargetMode="External"/><Relationship Id="rId1" Type="http://schemas.openxmlformats.org/officeDocument/2006/relationships/audio" Target="file:///D:\PPT\&#40664;&#35748;\42&#27454;IOS&#39118;&#26684;PPT\&#32972;&#26223;&#38899;&#20048;\Heyhihello-Goodnight%20Moon.mp3" TargetMode="Externa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16.xml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6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196973" y="0"/>
            <a:ext cx="4696076" cy="273376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3" tIns="34276" rIns="68553" bIns="34276" spcCol="0"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124075" y="538480"/>
            <a:ext cx="5092700" cy="2338070"/>
          </a:xfrm>
          <a:prstGeom prst="rect">
            <a:avLst/>
          </a:prstGeom>
          <a:noFill/>
        </p:spPr>
        <p:txBody>
          <a:bodyPr wrap="square" lIns="68553" tIns="34276" rIns="68553" bIns="34276" rtlCol="0">
            <a:spAutoFit/>
          </a:bodyPr>
          <a:lstStyle/>
          <a:p>
            <a:r>
              <a:rPr lang="en-US" altLang="zh-CN" sz="149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2019</a:t>
            </a:r>
            <a:endParaRPr lang="zh-CN" altLang="en-US" sz="149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89017" y="2841781"/>
            <a:ext cx="4911988" cy="761747"/>
          </a:xfrm>
          <a:prstGeom prst="rect">
            <a:avLst/>
          </a:prstGeom>
          <a:noFill/>
        </p:spPr>
        <p:txBody>
          <a:bodyPr wrap="square" lIns="68553" tIns="34276" rIns="68553" bIns="34276" rtlCol="0">
            <a:spAutoFit/>
          </a:bodyPr>
          <a:lstStyle/>
          <a:p>
            <a:pPr algn="ctr"/>
            <a:r>
              <a:rPr lang="en-US" altLang="zh-CN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ANNUAL REPORT</a:t>
            </a:r>
            <a:endParaRPr lang="zh-CN" altLang="en-US" sz="4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35039" y="3813889"/>
            <a:ext cx="5181877" cy="441563"/>
          </a:xfrm>
          <a:prstGeom prst="rect">
            <a:avLst/>
          </a:prstGeom>
          <a:noFill/>
        </p:spPr>
        <p:txBody>
          <a:bodyPr wrap="square" lIns="68553" tIns="34276" rIns="68553" bIns="34276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000" dirty="0">
                <a:solidFill>
                  <a:schemeClr val="bg1">
                    <a:lumMod val="85000"/>
                  </a:schemeClr>
                </a:solidFill>
                <a:latin typeface="TeXGyreAdventor" panose="00000500000000000000" pitchFamily="50" charset="0"/>
              </a:rPr>
              <a:t>Click here to modify the text , you may post text here . Click here to modify the text . Click here to modify the text , you may post text here . </a:t>
            </a:r>
            <a:endParaRPr lang="zh-CN" altLang="en-US" sz="1000" baseline="-3000" dirty="0">
              <a:solidFill>
                <a:schemeClr val="bg1">
                  <a:lumMod val="85000"/>
                </a:schemeClr>
              </a:solidFill>
              <a:latin typeface="TeXGyreAdventor" panose="00000500000000000000" pitchFamily="50" charset="0"/>
            </a:endParaRPr>
          </a:p>
        </p:txBody>
      </p:sp>
      <p:pic>
        <p:nvPicPr>
          <p:cNvPr id="6" name="Heyhihello-Goodnight Moon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262120" y="2261870"/>
            <a:ext cx="619125" cy="6191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0">
        <p:checker/>
      </p:transition>
    </mc:Choice>
    <mc:Fallback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349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99"/>
                            </p:stCondLst>
                            <p:childTnLst>
                              <p:par>
                                <p:cTn id="2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27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28" repeatCount="indefinite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 animBg="1"/>
      <p:bldP spid="4" grpId="0"/>
      <p:bldP spid="5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23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1225" y="2037085"/>
            <a:ext cx="1229275" cy="1232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图片 2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35"/>
          <a:stretch>
            <a:fillRect/>
          </a:stretch>
        </p:blipFill>
        <p:spPr bwMode="auto">
          <a:xfrm>
            <a:off x="907227" y="2059849"/>
            <a:ext cx="1234035" cy="1221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图片 2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4" r="7132"/>
          <a:stretch>
            <a:fillRect/>
          </a:stretch>
        </p:blipFill>
        <p:spPr bwMode="auto">
          <a:xfrm>
            <a:off x="3369468" y="3269381"/>
            <a:ext cx="1224515" cy="1246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" name="文本框 45"/>
          <p:cNvSpPr>
            <a:spLocks noChangeArrowheads="1"/>
          </p:cNvSpPr>
          <p:nvPr/>
        </p:nvSpPr>
        <p:spPr bwMode="auto">
          <a:xfrm>
            <a:off x="342796" y="411510"/>
            <a:ext cx="2286000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3" tIns="34276" rIns="68553" bIns="34276">
            <a:spAutoFit/>
          </a:bodyPr>
          <a:lstStyle/>
          <a:p>
            <a:pPr algn="r"/>
            <a:r>
              <a:rPr lang="en-US" altLang="zh-CN" sz="33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微软雅黑" panose="020B0503020204020204" pitchFamily="34" charset="-122"/>
                <a:sym typeface="微软雅黑" panose="020B0503020204020204" pitchFamily="34" charset="-122"/>
              </a:rPr>
              <a:t>CONTENTS</a:t>
            </a:r>
            <a:endParaRPr lang="zh-CN" altLang="en-US" sz="33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141262" y="2040656"/>
            <a:ext cx="1228026" cy="1228725"/>
            <a:chOff x="3169166" y="2457450"/>
            <a:chExt cx="1638221" cy="1638300"/>
          </a:xfrm>
        </p:grpSpPr>
        <p:sp>
          <p:nvSpPr>
            <p:cNvPr id="33" name="矩形 4"/>
            <p:cNvSpPr>
              <a:spLocks noChangeArrowheads="1"/>
            </p:cNvSpPr>
            <p:nvPr/>
          </p:nvSpPr>
          <p:spPr bwMode="auto">
            <a:xfrm>
              <a:off x="3169166" y="2457450"/>
              <a:ext cx="1638221" cy="1638300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>
                    <a:lumMod val="95000"/>
                  </a:schemeClr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7" name="文本框 42"/>
            <p:cNvSpPr>
              <a:spLocks noChangeArrowheads="1"/>
            </p:cNvSpPr>
            <p:nvPr/>
          </p:nvSpPr>
          <p:spPr bwMode="auto">
            <a:xfrm>
              <a:off x="3362872" y="3635733"/>
              <a:ext cx="1368151" cy="389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3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Your Text</a:t>
              </a:r>
              <a:endPara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65" name="组合 64"/>
            <p:cNvGrpSpPr>
              <a:grpSpLocks noChangeAspect="1"/>
            </p:cNvGrpSpPr>
            <p:nvPr/>
          </p:nvGrpSpPr>
          <p:grpSpPr>
            <a:xfrm>
              <a:off x="3694246" y="2804636"/>
              <a:ext cx="648000" cy="624651"/>
              <a:chOff x="7019925" y="5499100"/>
              <a:chExt cx="312738" cy="301626"/>
            </a:xfrm>
            <a:solidFill>
              <a:schemeClr val="bg1"/>
            </a:solidFill>
          </p:grpSpPr>
          <p:sp>
            <p:nvSpPr>
              <p:cNvPr id="66" name="Freeform 252"/>
              <p:cNvSpPr/>
              <p:nvPr/>
            </p:nvSpPr>
            <p:spPr bwMode="auto">
              <a:xfrm>
                <a:off x="7069138" y="5567363"/>
                <a:ext cx="214313" cy="233363"/>
              </a:xfrm>
              <a:custGeom>
                <a:avLst/>
                <a:gdLst>
                  <a:gd name="T0" fmla="*/ 0 w 57"/>
                  <a:gd name="T1" fmla="*/ 26 h 62"/>
                  <a:gd name="T2" fmla="*/ 0 w 57"/>
                  <a:gd name="T3" fmla="*/ 59 h 62"/>
                  <a:gd name="T4" fmla="*/ 2 w 57"/>
                  <a:gd name="T5" fmla="*/ 62 h 62"/>
                  <a:gd name="T6" fmla="*/ 4 w 57"/>
                  <a:gd name="T7" fmla="*/ 62 h 62"/>
                  <a:gd name="T8" fmla="*/ 19 w 57"/>
                  <a:gd name="T9" fmla="*/ 62 h 62"/>
                  <a:gd name="T10" fmla="*/ 21 w 57"/>
                  <a:gd name="T11" fmla="*/ 62 h 62"/>
                  <a:gd name="T12" fmla="*/ 21 w 57"/>
                  <a:gd name="T13" fmla="*/ 61 h 62"/>
                  <a:gd name="T14" fmla="*/ 21 w 57"/>
                  <a:gd name="T15" fmla="*/ 45 h 62"/>
                  <a:gd name="T16" fmla="*/ 36 w 57"/>
                  <a:gd name="T17" fmla="*/ 45 h 62"/>
                  <a:gd name="T18" fmla="*/ 36 w 57"/>
                  <a:gd name="T19" fmla="*/ 61 h 62"/>
                  <a:gd name="T20" fmla="*/ 37 w 57"/>
                  <a:gd name="T21" fmla="*/ 62 h 62"/>
                  <a:gd name="T22" fmla="*/ 38 w 57"/>
                  <a:gd name="T23" fmla="*/ 62 h 62"/>
                  <a:gd name="T24" fmla="*/ 53 w 57"/>
                  <a:gd name="T25" fmla="*/ 62 h 62"/>
                  <a:gd name="T26" fmla="*/ 56 w 57"/>
                  <a:gd name="T27" fmla="*/ 62 h 62"/>
                  <a:gd name="T28" fmla="*/ 57 w 57"/>
                  <a:gd name="T29" fmla="*/ 59 h 62"/>
                  <a:gd name="T30" fmla="*/ 57 w 57"/>
                  <a:gd name="T31" fmla="*/ 26 h 62"/>
                  <a:gd name="T32" fmla="*/ 29 w 57"/>
                  <a:gd name="T33" fmla="*/ 0 h 62"/>
                  <a:gd name="T34" fmla="*/ 0 w 57"/>
                  <a:gd name="T35" fmla="*/ 26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62">
                    <a:moveTo>
                      <a:pt x="0" y="26"/>
                    </a:moveTo>
                    <a:cubicBezTo>
                      <a:pt x="0" y="59"/>
                      <a:pt x="0" y="59"/>
                      <a:pt x="0" y="59"/>
                    </a:cubicBezTo>
                    <a:cubicBezTo>
                      <a:pt x="0" y="61"/>
                      <a:pt x="1" y="62"/>
                      <a:pt x="2" y="62"/>
                    </a:cubicBezTo>
                    <a:cubicBezTo>
                      <a:pt x="3" y="62"/>
                      <a:pt x="3" y="62"/>
                      <a:pt x="4" y="62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20" y="62"/>
                      <a:pt x="20" y="62"/>
                      <a:pt x="21" y="62"/>
                    </a:cubicBezTo>
                    <a:cubicBezTo>
                      <a:pt x="21" y="62"/>
                      <a:pt x="21" y="61"/>
                      <a:pt x="21" y="61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6" y="61"/>
                      <a:pt x="36" y="61"/>
                      <a:pt x="36" y="61"/>
                    </a:cubicBezTo>
                    <a:cubicBezTo>
                      <a:pt x="36" y="61"/>
                      <a:pt x="37" y="62"/>
                      <a:pt x="37" y="62"/>
                    </a:cubicBezTo>
                    <a:cubicBezTo>
                      <a:pt x="37" y="62"/>
                      <a:pt x="38" y="62"/>
                      <a:pt x="38" y="62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4" y="62"/>
                      <a:pt x="55" y="62"/>
                      <a:pt x="56" y="62"/>
                    </a:cubicBezTo>
                    <a:cubicBezTo>
                      <a:pt x="56" y="62"/>
                      <a:pt x="57" y="61"/>
                      <a:pt x="57" y="59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0" y="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7" name="Freeform 253"/>
              <p:cNvSpPr/>
              <p:nvPr/>
            </p:nvSpPr>
            <p:spPr bwMode="auto">
              <a:xfrm>
                <a:off x="7019925" y="5499100"/>
                <a:ext cx="312738" cy="169863"/>
              </a:xfrm>
              <a:custGeom>
                <a:avLst/>
                <a:gdLst>
                  <a:gd name="T0" fmla="*/ 81 w 83"/>
                  <a:gd name="T1" fmla="*/ 35 h 45"/>
                  <a:gd name="T2" fmla="*/ 68 w 83"/>
                  <a:gd name="T3" fmla="*/ 23 h 45"/>
                  <a:gd name="T4" fmla="*/ 68 w 83"/>
                  <a:gd name="T5" fmla="*/ 4 h 45"/>
                  <a:gd name="T6" fmla="*/ 66 w 83"/>
                  <a:gd name="T7" fmla="*/ 2 h 45"/>
                  <a:gd name="T8" fmla="*/ 61 w 83"/>
                  <a:gd name="T9" fmla="*/ 2 h 45"/>
                  <a:gd name="T10" fmla="*/ 59 w 83"/>
                  <a:gd name="T11" fmla="*/ 4 h 45"/>
                  <a:gd name="T12" fmla="*/ 59 w 83"/>
                  <a:gd name="T13" fmla="*/ 15 h 45"/>
                  <a:gd name="T14" fmla="*/ 45 w 83"/>
                  <a:gd name="T15" fmla="*/ 2 h 45"/>
                  <a:gd name="T16" fmla="*/ 38 w 83"/>
                  <a:gd name="T17" fmla="*/ 2 h 45"/>
                  <a:gd name="T18" fmla="*/ 2 w 83"/>
                  <a:gd name="T19" fmla="*/ 35 h 45"/>
                  <a:gd name="T20" fmla="*/ 2 w 83"/>
                  <a:gd name="T21" fmla="*/ 43 h 45"/>
                  <a:gd name="T22" fmla="*/ 6 w 83"/>
                  <a:gd name="T23" fmla="*/ 44 h 45"/>
                  <a:gd name="T24" fmla="*/ 10 w 83"/>
                  <a:gd name="T25" fmla="*/ 43 h 45"/>
                  <a:gd name="T26" fmla="*/ 42 w 83"/>
                  <a:gd name="T27" fmla="*/ 13 h 45"/>
                  <a:gd name="T28" fmla="*/ 74 w 83"/>
                  <a:gd name="T29" fmla="*/ 43 h 45"/>
                  <a:gd name="T30" fmla="*/ 81 w 83"/>
                  <a:gd name="T31" fmla="*/ 43 h 45"/>
                  <a:gd name="T32" fmla="*/ 81 w 83"/>
                  <a:gd name="T33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3" h="45">
                    <a:moveTo>
                      <a:pt x="81" y="35"/>
                    </a:move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3"/>
                      <a:pt x="67" y="2"/>
                      <a:pt x="66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0" y="2"/>
                      <a:pt x="59" y="3"/>
                      <a:pt x="59" y="4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3" y="0"/>
                      <a:pt x="40" y="0"/>
                      <a:pt x="38" y="2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0" y="37"/>
                      <a:pt x="0" y="40"/>
                      <a:pt x="2" y="43"/>
                    </a:cubicBezTo>
                    <a:cubicBezTo>
                      <a:pt x="3" y="44"/>
                      <a:pt x="5" y="44"/>
                      <a:pt x="6" y="44"/>
                    </a:cubicBezTo>
                    <a:cubicBezTo>
                      <a:pt x="7" y="44"/>
                      <a:pt x="9" y="44"/>
                      <a:pt x="10" y="4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6" y="45"/>
                      <a:pt x="80" y="45"/>
                      <a:pt x="81" y="43"/>
                    </a:cubicBezTo>
                    <a:cubicBezTo>
                      <a:pt x="83" y="40"/>
                      <a:pt x="83" y="37"/>
                      <a:pt x="81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3368843" y="2040656"/>
            <a:ext cx="1228026" cy="1228725"/>
            <a:chOff x="4806792" y="2457450"/>
            <a:chExt cx="1638221" cy="1638300"/>
          </a:xfrm>
        </p:grpSpPr>
        <p:sp>
          <p:nvSpPr>
            <p:cNvPr id="34" name="矩形 5"/>
            <p:cNvSpPr>
              <a:spLocks noChangeArrowheads="1"/>
            </p:cNvSpPr>
            <p:nvPr/>
          </p:nvSpPr>
          <p:spPr bwMode="auto">
            <a:xfrm>
              <a:off x="4806792" y="2457450"/>
              <a:ext cx="1638221" cy="16383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>
                    <a:lumMod val="95000"/>
                  </a:schemeClr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8" name="Freeform 8"/>
            <p:cNvSpPr>
              <a:spLocks noEditPoints="1"/>
            </p:cNvSpPr>
            <p:nvPr/>
          </p:nvSpPr>
          <p:spPr bwMode="auto">
            <a:xfrm>
              <a:off x="5209964" y="2750968"/>
              <a:ext cx="774700" cy="678319"/>
            </a:xfrm>
            <a:custGeom>
              <a:avLst/>
              <a:gdLst>
                <a:gd name="T0" fmla="*/ 92 w 137"/>
                <a:gd name="T1" fmla="*/ 69 h 120"/>
                <a:gd name="T2" fmla="*/ 76 w 137"/>
                <a:gd name="T3" fmla="*/ 52 h 120"/>
                <a:gd name="T4" fmla="*/ 75 w 137"/>
                <a:gd name="T5" fmla="*/ 38 h 120"/>
                <a:gd name="T6" fmla="*/ 69 w 137"/>
                <a:gd name="T7" fmla="*/ 44 h 120"/>
                <a:gd name="T8" fmla="*/ 52 w 137"/>
                <a:gd name="T9" fmla="*/ 28 h 120"/>
                <a:gd name="T10" fmla="*/ 41 w 137"/>
                <a:gd name="T11" fmla="*/ 37 h 120"/>
                <a:gd name="T12" fmla="*/ 18 w 137"/>
                <a:gd name="T13" fmla="*/ 38 h 120"/>
                <a:gd name="T14" fmla="*/ 16 w 137"/>
                <a:gd name="T15" fmla="*/ 52 h 120"/>
                <a:gd name="T16" fmla="*/ 0 w 137"/>
                <a:gd name="T17" fmla="*/ 69 h 120"/>
                <a:gd name="T18" fmla="*/ 9 w 137"/>
                <a:gd name="T19" fmla="*/ 80 h 120"/>
                <a:gd name="T20" fmla="*/ 10 w 137"/>
                <a:gd name="T21" fmla="*/ 103 h 120"/>
                <a:gd name="T22" fmla="*/ 24 w 137"/>
                <a:gd name="T23" fmla="*/ 104 h 120"/>
                <a:gd name="T24" fmla="*/ 41 w 137"/>
                <a:gd name="T25" fmla="*/ 120 h 120"/>
                <a:gd name="T26" fmla="*/ 52 w 137"/>
                <a:gd name="T27" fmla="*/ 111 h 120"/>
                <a:gd name="T28" fmla="*/ 72 w 137"/>
                <a:gd name="T29" fmla="*/ 107 h 120"/>
                <a:gd name="T30" fmla="*/ 83 w 137"/>
                <a:gd name="T31" fmla="*/ 103 h 120"/>
                <a:gd name="T32" fmla="*/ 83 w 137"/>
                <a:gd name="T33" fmla="*/ 80 h 120"/>
                <a:gd name="T34" fmla="*/ 72 w 137"/>
                <a:gd name="T35" fmla="*/ 84 h 120"/>
                <a:gd name="T36" fmla="*/ 46 w 137"/>
                <a:gd name="T37" fmla="*/ 101 h 120"/>
                <a:gd name="T38" fmla="*/ 46 w 137"/>
                <a:gd name="T39" fmla="*/ 47 h 120"/>
                <a:gd name="T40" fmla="*/ 73 w 137"/>
                <a:gd name="T41" fmla="*/ 74 h 120"/>
                <a:gd name="T42" fmla="*/ 129 w 137"/>
                <a:gd name="T43" fmla="*/ 77 h 120"/>
                <a:gd name="T44" fmla="*/ 137 w 137"/>
                <a:gd name="T45" fmla="*/ 85 h 120"/>
                <a:gd name="T46" fmla="*/ 133 w 137"/>
                <a:gd name="T47" fmla="*/ 91 h 120"/>
                <a:gd name="T48" fmla="*/ 132 w 137"/>
                <a:gd name="T49" fmla="*/ 102 h 120"/>
                <a:gd name="T50" fmla="*/ 125 w 137"/>
                <a:gd name="T51" fmla="*/ 103 h 120"/>
                <a:gd name="T52" fmla="*/ 117 w 137"/>
                <a:gd name="T53" fmla="*/ 111 h 120"/>
                <a:gd name="T54" fmla="*/ 111 w 137"/>
                <a:gd name="T55" fmla="*/ 107 h 120"/>
                <a:gd name="T56" fmla="*/ 100 w 137"/>
                <a:gd name="T57" fmla="*/ 106 h 120"/>
                <a:gd name="T58" fmla="*/ 99 w 137"/>
                <a:gd name="T59" fmla="*/ 99 h 120"/>
                <a:gd name="T60" fmla="*/ 91 w 137"/>
                <a:gd name="T61" fmla="*/ 91 h 120"/>
                <a:gd name="T62" fmla="*/ 96 w 137"/>
                <a:gd name="T63" fmla="*/ 85 h 120"/>
                <a:gd name="T64" fmla="*/ 96 w 137"/>
                <a:gd name="T65" fmla="*/ 74 h 120"/>
                <a:gd name="T66" fmla="*/ 103 w 137"/>
                <a:gd name="T67" fmla="*/ 73 h 120"/>
                <a:gd name="T68" fmla="*/ 111 w 137"/>
                <a:gd name="T69" fmla="*/ 65 h 120"/>
                <a:gd name="T70" fmla="*/ 117 w 137"/>
                <a:gd name="T71" fmla="*/ 70 h 120"/>
                <a:gd name="T72" fmla="*/ 128 w 137"/>
                <a:gd name="T73" fmla="*/ 70 h 120"/>
                <a:gd name="T74" fmla="*/ 129 w 137"/>
                <a:gd name="T75" fmla="*/ 77 h 120"/>
                <a:gd name="T76" fmla="*/ 128 w 137"/>
                <a:gd name="T77" fmla="*/ 88 h 120"/>
                <a:gd name="T78" fmla="*/ 101 w 137"/>
                <a:gd name="T79" fmla="*/ 88 h 120"/>
                <a:gd name="T80" fmla="*/ 114 w 137"/>
                <a:gd name="T81" fmla="*/ 102 h 120"/>
                <a:gd name="T82" fmla="*/ 137 w 137"/>
                <a:gd name="T83" fmla="*/ 27 h 120"/>
                <a:gd name="T84" fmla="*/ 131 w 137"/>
                <a:gd name="T85" fmla="*/ 34 h 120"/>
                <a:gd name="T86" fmla="*/ 131 w 137"/>
                <a:gd name="T87" fmla="*/ 50 h 120"/>
                <a:gd name="T88" fmla="*/ 122 w 137"/>
                <a:gd name="T89" fmla="*/ 51 h 120"/>
                <a:gd name="T90" fmla="*/ 111 w 137"/>
                <a:gd name="T91" fmla="*/ 61 h 120"/>
                <a:gd name="T92" fmla="*/ 103 w 137"/>
                <a:gd name="T93" fmla="*/ 55 h 120"/>
                <a:gd name="T94" fmla="*/ 88 w 137"/>
                <a:gd name="T95" fmla="*/ 55 h 120"/>
                <a:gd name="T96" fmla="*/ 87 w 137"/>
                <a:gd name="T97" fmla="*/ 46 h 120"/>
                <a:gd name="T98" fmla="*/ 76 w 137"/>
                <a:gd name="T99" fmla="*/ 34 h 120"/>
                <a:gd name="T100" fmla="*/ 82 w 137"/>
                <a:gd name="T101" fmla="*/ 27 h 120"/>
                <a:gd name="T102" fmla="*/ 83 w 137"/>
                <a:gd name="T103" fmla="*/ 12 h 120"/>
                <a:gd name="T104" fmla="*/ 92 w 137"/>
                <a:gd name="T105" fmla="*/ 11 h 120"/>
                <a:gd name="T106" fmla="*/ 103 w 137"/>
                <a:gd name="T107" fmla="*/ 0 h 120"/>
                <a:gd name="T108" fmla="*/ 110 w 137"/>
                <a:gd name="T109" fmla="*/ 6 h 120"/>
                <a:gd name="T110" fmla="*/ 126 w 137"/>
                <a:gd name="T111" fmla="*/ 7 h 120"/>
                <a:gd name="T112" fmla="*/ 127 w 137"/>
                <a:gd name="T113" fmla="*/ 16 h 120"/>
                <a:gd name="T114" fmla="*/ 107 w 137"/>
                <a:gd name="T115" fmla="*/ 49 h 120"/>
                <a:gd name="T116" fmla="*/ 89 w 137"/>
                <a:gd name="T117" fmla="*/ 31 h 120"/>
                <a:gd name="T118" fmla="*/ 125 w 137"/>
                <a:gd name="T119" fmla="*/ 3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7" h="120">
                  <a:moveTo>
                    <a:pt x="92" y="80"/>
                  </a:moveTo>
                  <a:cubicBezTo>
                    <a:pt x="92" y="69"/>
                    <a:pt x="92" y="69"/>
                    <a:pt x="92" y="69"/>
                  </a:cubicBezTo>
                  <a:cubicBezTo>
                    <a:pt x="83" y="69"/>
                    <a:pt x="83" y="69"/>
                    <a:pt x="83" y="69"/>
                  </a:cubicBezTo>
                  <a:cubicBezTo>
                    <a:pt x="82" y="62"/>
                    <a:pt x="80" y="57"/>
                    <a:pt x="76" y="52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75" y="38"/>
                    <a:pt x="75" y="38"/>
                    <a:pt x="75" y="38"/>
                  </a:cubicBezTo>
                  <a:cubicBezTo>
                    <a:pt x="72" y="41"/>
                    <a:pt x="72" y="41"/>
                    <a:pt x="72" y="41"/>
                  </a:cubicBezTo>
                  <a:cubicBezTo>
                    <a:pt x="69" y="44"/>
                    <a:pt x="69" y="44"/>
                    <a:pt x="69" y="44"/>
                  </a:cubicBezTo>
                  <a:cubicBezTo>
                    <a:pt x="64" y="40"/>
                    <a:pt x="58" y="38"/>
                    <a:pt x="52" y="37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35" y="38"/>
                    <a:pt x="29" y="40"/>
                    <a:pt x="24" y="44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3" y="57"/>
                    <a:pt x="10" y="63"/>
                    <a:pt x="9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10" y="86"/>
                    <a:pt x="13" y="92"/>
                    <a:pt x="16" y="97"/>
                  </a:cubicBezTo>
                  <a:cubicBezTo>
                    <a:pt x="10" y="103"/>
                    <a:pt x="10" y="103"/>
                    <a:pt x="10" y="103"/>
                  </a:cubicBezTo>
                  <a:cubicBezTo>
                    <a:pt x="18" y="111"/>
                    <a:pt x="18" y="111"/>
                    <a:pt x="18" y="111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9" y="108"/>
                    <a:pt x="35" y="110"/>
                    <a:pt x="41" y="111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52" y="120"/>
                    <a:pt x="52" y="120"/>
                    <a:pt x="52" y="120"/>
                  </a:cubicBezTo>
                  <a:cubicBezTo>
                    <a:pt x="52" y="111"/>
                    <a:pt x="52" y="111"/>
                    <a:pt x="52" y="111"/>
                  </a:cubicBezTo>
                  <a:cubicBezTo>
                    <a:pt x="58" y="110"/>
                    <a:pt x="64" y="108"/>
                    <a:pt x="69" y="104"/>
                  </a:cubicBezTo>
                  <a:cubicBezTo>
                    <a:pt x="72" y="107"/>
                    <a:pt x="72" y="107"/>
                    <a:pt x="72" y="107"/>
                  </a:cubicBezTo>
                  <a:cubicBezTo>
                    <a:pt x="75" y="111"/>
                    <a:pt x="75" y="111"/>
                    <a:pt x="75" y="111"/>
                  </a:cubicBezTo>
                  <a:cubicBezTo>
                    <a:pt x="83" y="103"/>
                    <a:pt x="83" y="103"/>
                    <a:pt x="83" y="103"/>
                  </a:cubicBezTo>
                  <a:cubicBezTo>
                    <a:pt x="77" y="96"/>
                    <a:pt x="77" y="96"/>
                    <a:pt x="77" y="96"/>
                  </a:cubicBezTo>
                  <a:cubicBezTo>
                    <a:pt x="80" y="91"/>
                    <a:pt x="83" y="86"/>
                    <a:pt x="83" y="80"/>
                  </a:cubicBezTo>
                  <a:cubicBezTo>
                    <a:pt x="92" y="80"/>
                    <a:pt x="92" y="80"/>
                    <a:pt x="92" y="80"/>
                  </a:cubicBezTo>
                  <a:close/>
                  <a:moveTo>
                    <a:pt x="72" y="84"/>
                  </a:moveTo>
                  <a:cubicBezTo>
                    <a:pt x="72" y="84"/>
                    <a:pt x="72" y="84"/>
                    <a:pt x="72" y="84"/>
                  </a:cubicBezTo>
                  <a:cubicBezTo>
                    <a:pt x="68" y="94"/>
                    <a:pt x="58" y="101"/>
                    <a:pt x="46" y="101"/>
                  </a:cubicBezTo>
                  <a:cubicBezTo>
                    <a:pt x="31" y="101"/>
                    <a:pt x="19" y="89"/>
                    <a:pt x="19" y="74"/>
                  </a:cubicBezTo>
                  <a:cubicBezTo>
                    <a:pt x="19" y="59"/>
                    <a:pt x="31" y="47"/>
                    <a:pt x="46" y="47"/>
                  </a:cubicBezTo>
                  <a:cubicBezTo>
                    <a:pt x="58" y="47"/>
                    <a:pt x="68" y="54"/>
                    <a:pt x="72" y="64"/>
                  </a:cubicBezTo>
                  <a:cubicBezTo>
                    <a:pt x="73" y="67"/>
                    <a:pt x="73" y="71"/>
                    <a:pt x="73" y="74"/>
                  </a:cubicBezTo>
                  <a:cubicBezTo>
                    <a:pt x="73" y="78"/>
                    <a:pt x="73" y="81"/>
                    <a:pt x="72" y="84"/>
                  </a:cubicBezTo>
                  <a:close/>
                  <a:moveTo>
                    <a:pt x="129" y="77"/>
                  </a:moveTo>
                  <a:cubicBezTo>
                    <a:pt x="131" y="79"/>
                    <a:pt x="132" y="82"/>
                    <a:pt x="133" y="85"/>
                  </a:cubicBezTo>
                  <a:cubicBezTo>
                    <a:pt x="137" y="85"/>
                    <a:pt x="137" y="85"/>
                    <a:pt x="137" y="85"/>
                  </a:cubicBezTo>
                  <a:cubicBezTo>
                    <a:pt x="137" y="91"/>
                    <a:pt x="137" y="91"/>
                    <a:pt x="137" y="91"/>
                  </a:cubicBezTo>
                  <a:cubicBezTo>
                    <a:pt x="133" y="91"/>
                    <a:pt x="133" y="91"/>
                    <a:pt x="133" y="91"/>
                  </a:cubicBezTo>
                  <a:cubicBezTo>
                    <a:pt x="132" y="94"/>
                    <a:pt x="131" y="97"/>
                    <a:pt x="129" y="99"/>
                  </a:cubicBezTo>
                  <a:cubicBezTo>
                    <a:pt x="132" y="102"/>
                    <a:pt x="132" y="102"/>
                    <a:pt x="132" y="102"/>
                  </a:cubicBezTo>
                  <a:cubicBezTo>
                    <a:pt x="129" y="106"/>
                    <a:pt x="129" y="106"/>
                    <a:pt x="129" y="106"/>
                  </a:cubicBezTo>
                  <a:cubicBezTo>
                    <a:pt x="125" y="103"/>
                    <a:pt x="125" y="103"/>
                    <a:pt x="125" y="103"/>
                  </a:cubicBezTo>
                  <a:cubicBezTo>
                    <a:pt x="123" y="105"/>
                    <a:pt x="120" y="106"/>
                    <a:pt x="117" y="107"/>
                  </a:cubicBezTo>
                  <a:cubicBezTo>
                    <a:pt x="117" y="111"/>
                    <a:pt x="117" y="111"/>
                    <a:pt x="117" y="111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11" y="107"/>
                    <a:pt x="111" y="107"/>
                    <a:pt x="111" y="107"/>
                  </a:cubicBezTo>
                  <a:cubicBezTo>
                    <a:pt x="108" y="106"/>
                    <a:pt x="105" y="105"/>
                    <a:pt x="103" y="103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96" y="102"/>
                    <a:pt x="96" y="102"/>
                    <a:pt x="96" y="102"/>
                  </a:cubicBezTo>
                  <a:cubicBezTo>
                    <a:pt x="99" y="99"/>
                    <a:pt x="99" y="99"/>
                    <a:pt x="99" y="99"/>
                  </a:cubicBezTo>
                  <a:cubicBezTo>
                    <a:pt x="97" y="97"/>
                    <a:pt x="96" y="94"/>
                    <a:pt x="96" y="91"/>
                  </a:cubicBezTo>
                  <a:cubicBezTo>
                    <a:pt x="91" y="91"/>
                    <a:pt x="91" y="91"/>
                    <a:pt x="91" y="91"/>
                  </a:cubicBezTo>
                  <a:cubicBezTo>
                    <a:pt x="91" y="85"/>
                    <a:pt x="91" y="85"/>
                    <a:pt x="91" y="85"/>
                  </a:cubicBezTo>
                  <a:cubicBezTo>
                    <a:pt x="96" y="85"/>
                    <a:pt x="96" y="85"/>
                    <a:pt x="96" y="85"/>
                  </a:cubicBezTo>
                  <a:cubicBezTo>
                    <a:pt x="96" y="82"/>
                    <a:pt x="97" y="79"/>
                    <a:pt x="99" y="77"/>
                  </a:cubicBezTo>
                  <a:cubicBezTo>
                    <a:pt x="96" y="74"/>
                    <a:pt x="96" y="74"/>
                    <a:pt x="96" y="74"/>
                  </a:cubicBezTo>
                  <a:cubicBezTo>
                    <a:pt x="100" y="70"/>
                    <a:pt x="100" y="70"/>
                    <a:pt x="100" y="70"/>
                  </a:cubicBezTo>
                  <a:cubicBezTo>
                    <a:pt x="103" y="73"/>
                    <a:pt x="103" y="73"/>
                    <a:pt x="103" y="73"/>
                  </a:cubicBezTo>
                  <a:cubicBezTo>
                    <a:pt x="105" y="71"/>
                    <a:pt x="108" y="70"/>
                    <a:pt x="111" y="70"/>
                  </a:cubicBezTo>
                  <a:cubicBezTo>
                    <a:pt x="111" y="65"/>
                    <a:pt x="111" y="65"/>
                    <a:pt x="111" y="65"/>
                  </a:cubicBezTo>
                  <a:cubicBezTo>
                    <a:pt x="117" y="65"/>
                    <a:pt x="117" y="65"/>
                    <a:pt x="117" y="65"/>
                  </a:cubicBezTo>
                  <a:cubicBezTo>
                    <a:pt x="117" y="70"/>
                    <a:pt x="117" y="70"/>
                    <a:pt x="117" y="70"/>
                  </a:cubicBezTo>
                  <a:cubicBezTo>
                    <a:pt x="120" y="70"/>
                    <a:pt x="123" y="71"/>
                    <a:pt x="125" y="73"/>
                  </a:cubicBezTo>
                  <a:cubicBezTo>
                    <a:pt x="128" y="70"/>
                    <a:pt x="128" y="70"/>
                    <a:pt x="128" y="70"/>
                  </a:cubicBezTo>
                  <a:cubicBezTo>
                    <a:pt x="132" y="74"/>
                    <a:pt x="132" y="74"/>
                    <a:pt x="132" y="74"/>
                  </a:cubicBezTo>
                  <a:cubicBezTo>
                    <a:pt x="129" y="77"/>
                    <a:pt x="129" y="77"/>
                    <a:pt x="129" y="77"/>
                  </a:cubicBezTo>
                  <a:close/>
                  <a:moveTo>
                    <a:pt x="114" y="102"/>
                  </a:moveTo>
                  <a:cubicBezTo>
                    <a:pt x="122" y="102"/>
                    <a:pt x="128" y="96"/>
                    <a:pt x="128" y="88"/>
                  </a:cubicBezTo>
                  <a:cubicBezTo>
                    <a:pt x="128" y="81"/>
                    <a:pt x="122" y="75"/>
                    <a:pt x="114" y="75"/>
                  </a:cubicBezTo>
                  <a:cubicBezTo>
                    <a:pt x="107" y="75"/>
                    <a:pt x="101" y="81"/>
                    <a:pt x="101" y="88"/>
                  </a:cubicBezTo>
                  <a:cubicBezTo>
                    <a:pt x="101" y="96"/>
                    <a:pt x="107" y="102"/>
                    <a:pt x="114" y="102"/>
                  </a:cubicBezTo>
                  <a:cubicBezTo>
                    <a:pt x="114" y="102"/>
                    <a:pt x="114" y="102"/>
                    <a:pt x="114" y="102"/>
                  </a:cubicBezTo>
                  <a:close/>
                  <a:moveTo>
                    <a:pt x="131" y="27"/>
                  </a:moveTo>
                  <a:cubicBezTo>
                    <a:pt x="137" y="27"/>
                    <a:pt x="137" y="27"/>
                    <a:pt x="137" y="27"/>
                  </a:cubicBezTo>
                  <a:cubicBezTo>
                    <a:pt x="137" y="34"/>
                    <a:pt x="137" y="34"/>
                    <a:pt x="137" y="34"/>
                  </a:cubicBezTo>
                  <a:cubicBezTo>
                    <a:pt x="131" y="34"/>
                    <a:pt x="131" y="34"/>
                    <a:pt x="131" y="34"/>
                  </a:cubicBezTo>
                  <a:cubicBezTo>
                    <a:pt x="131" y="38"/>
                    <a:pt x="129" y="42"/>
                    <a:pt x="127" y="45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26" y="55"/>
                    <a:pt x="126" y="55"/>
                    <a:pt x="126" y="55"/>
                  </a:cubicBezTo>
                  <a:cubicBezTo>
                    <a:pt x="122" y="51"/>
                    <a:pt x="122" y="51"/>
                    <a:pt x="122" y="51"/>
                  </a:cubicBezTo>
                  <a:cubicBezTo>
                    <a:pt x="118" y="53"/>
                    <a:pt x="115" y="55"/>
                    <a:pt x="111" y="55"/>
                  </a:cubicBezTo>
                  <a:cubicBezTo>
                    <a:pt x="111" y="61"/>
                    <a:pt x="111" y="61"/>
                    <a:pt x="111" y="61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99" y="55"/>
                    <a:pt x="95" y="53"/>
                    <a:pt x="92" y="51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7" y="46"/>
                    <a:pt x="87" y="46"/>
                    <a:pt x="87" y="46"/>
                  </a:cubicBezTo>
                  <a:cubicBezTo>
                    <a:pt x="85" y="42"/>
                    <a:pt x="83" y="39"/>
                    <a:pt x="82" y="34"/>
                  </a:cubicBezTo>
                  <a:cubicBezTo>
                    <a:pt x="76" y="34"/>
                    <a:pt x="76" y="34"/>
                    <a:pt x="76" y="34"/>
                  </a:cubicBezTo>
                  <a:cubicBezTo>
                    <a:pt x="76" y="27"/>
                    <a:pt x="76" y="27"/>
                    <a:pt x="76" y="27"/>
                  </a:cubicBezTo>
                  <a:cubicBezTo>
                    <a:pt x="82" y="27"/>
                    <a:pt x="82" y="27"/>
                    <a:pt x="82" y="27"/>
                  </a:cubicBezTo>
                  <a:cubicBezTo>
                    <a:pt x="83" y="23"/>
                    <a:pt x="84" y="19"/>
                    <a:pt x="87" y="16"/>
                  </a:cubicBezTo>
                  <a:cubicBezTo>
                    <a:pt x="83" y="12"/>
                    <a:pt x="83" y="12"/>
                    <a:pt x="83" y="12"/>
                  </a:cubicBezTo>
                  <a:cubicBezTo>
                    <a:pt x="88" y="7"/>
                    <a:pt x="88" y="7"/>
                    <a:pt x="88" y="7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95" y="8"/>
                    <a:pt x="99" y="7"/>
                    <a:pt x="103" y="6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5" y="7"/>
                    <a:pt x="118" y="8"/>
                    <a:pt x="121" y="11"/>
                  </a:cubicBezTo>
                  <a:cubicBezTo>
                    <a:pt x="126" y="7"/>
                    <a:pt x="126" y="7"/>
                    <a:pt x="126" y="7"/>
                  </a:cubicBezTo>
                  <a:cubicBezTo>
                    <a:pt x="131" y="12"/>
                    <a:pt x="131" y="12"/>
                    <a:pt x="131" y="12"/>
                  </a:cubicBezTo>
                  <a:cubicBezTo>
                    <a:pt x="127" y="16"/>
                    <a:pt x="127" y="16"/>
                    <a:pt x="127" y="16"/>
                  </a:cubicBezTo>
                  <a:cubicBezTo>
                    <a:pt x="129" y="19"/>
                    <a:pt x="131" y="23"/>
                    <a:pt x="131" y="27"/>
                  </a:cubicBezTo>
                  <a:close/>
                  <a:moveTo>
                    <a:pt x="107" y="49"/>
                  </a:moveTo>
                  <a:cubicBezTo>
                    <a:pt x="107" y="49"/>
                    <a:pt x="107" y="49"/>
                    <a:pt x="107" y="49"/>
                  </a:cubicBezTo>
                  <a:cubicBezTo>
                    <a:pt x="97" y="49"/>
                    <a:pt x="89" y="41"/>
                    <a:pt x="89" y="31"/>
                  </a:cubicBezTo>
                  <a:cubicBezTo>
                    <a:pt x="89" y="21"/>
                    <a:pt x="97" y="13"/>
                    <a:pt x="107" y="13"/>
                  </a:cubicBezTo>
                  <a:cubicBezTo>
                    <a:pt x="117" y="13"/>
                    <a:pt x="125" y="21"/>
                    <a:pt x="125" y="31"/>
                  </a:cubicBezTo>
                  <a:cubicBezTo>
                    <a:pt x="125" y="41"/>
                    <a:pt x="117" y="49"/>
                    <a:pt x="107" y="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69" name="文本框 42"/>
            <p:cNvSpPr>
              <a:spLocks noChangeArrowheads="1"/>
            </p:cNvSpPr>
            <p:nvPr/>
          </p:nvSpPr>
          <p:spPr bwMode="auto">
            <a:xfrm>
              <a:off x="4947048" y="3635733"/>
              <a:ext cx="1368151" cy="389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3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Your Text</a:t>
              </a:r>
              <a:endPara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831141" y="811931"/>
            <a:ext cx="1228026" cy="1228725"/>
            <a:chOff x="8091567" y="819150"/>
            <a:chExt cx="1638221" cy="1638300"/>
          </a:xfrm>
        </p:grpSpPr>
        <p:sp>
          <p:nvSpPr>
            <p:cNvPr id="40" name="矩形 21"/>
            <p:cNvSpPr>
              <a:spLocks noChangeArrowheads="1"/>
            </p:cNvSpPr>
            <p:nvPr/>
          </p:nvSpPr>
          <p:spPr bwMode="auto">
            <a:xfrm>
              <a:off x="8091567" y="819150"/>
              <a:ext cx="1638221" cy="1638300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>
                    <a:lumMod val="95000"/>
                  </a:schemeClr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70" name="组合 69"/>
            <p:cNvGrpSpPr>
              <a:grpSpLocks noChangeAspect="1"/>
            </p:cNvGrpSpPr>
            <p:nvPr/>
          </p:nvGrpSpPr>
          <p:grpSpPr>
            <a:xfrm>
              <a:off x="8513923" y="1149677"/>
              <a:ext cx="720000" cy="695147"/>
              <a:chOff x="7493000" y="1820863"/>
              <a:chExt cx="233363" cy="225425"/>
            </a:xfrm>
            <a:solidFill>
              <a:schemeClr val="bg1"/>
            </a:solidFill>
          </p:grpSpPr>
          <p:sp>
            <p:nvSpPr>
              <p:cNvPr id="71" name="Freeform 315"/>
              <p:cNvSpPr/>
              <p:nvPr/>
            </p:nvSpPr>
            <p:spPr bwMode="auto">
              <a:xfrm>
                <a:off x="7624763" y="1947863"/>
                <a:ext cx="93663" cy="98425"/>
              </a:xfrm>
              <a:custGeom>
                <a:avLst/>
                <a:gdLst>
                  <a:gd name="T0" fmla="*/ 25 w 25"/>
                  <a:gd name="T1" fmla="*/ 3 h 26"/>
                  <a:gd name="T2" fmla="*/ 20 w 25"/>
                  <a:gd name="T3" fmla="*/ 6 h 26"/>
                  <a:gd name="T4" fmla="*/ 7 w 25"/>
                  <a:gd name="T5" fmla="*/ 6 h 26"/>
                  <a:gd name="T6" fmla="*/ 7 w 25"/>
                  <a:gd name="T7" fmla="*/ 0 h 26"/>
                  <a:gd name="T8" fmla="*/ 0 w 25"/>
                  <a:gd name="T9" fmla="*/ 13 h 26"/>
                  <a:gd name="T10" fmla="*/ 7 w 25"/>
                  <a:gd name="T11" fmla="*/ 26 h 26"/>
                  <a:gd name="T12" fmla="*/ 7 w 25"/>
                  <a:gd name="T13" fmla="*/ 19 h 26"/>
                  <a:gd name="T14" fmla="*/ 14 w 25"/>
                  <a:gd name="T15" fmla="*/ 19 h 26"/>
                  <a:gd name="T16" fmla="*/ 25 w 25"/>
                  <a:gd name="T17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6">
                    <a:moveTo>
                      <a:pt x="25" y="3"/>
                    </a:moveTo>
                    <a:cubicBezTo>
                      <a:pt x="25" y="3"/>
                      <a:pt x="22" y="6"/>
                      <a:pt x="20" y="6"/>
                    </a:cubicBezTo>
                    <a:cubicBezTo>
                      <a:pt x="18" y="6"/>
                      <a:pt x="7" y="6"/>
                      <a:pt x="7" y="6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4" y="19"/>
                      <a:pt x="19" y="21"/>
                      <a:pt x="25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2" name="Freeform 316"/>
              <p:cNvSpPr/>
              <p:nvPr/>
            </p:nvSpPr>
            <p:spPr bwMode="auto">
              <a:xfrm>
                <a:off x="7651750" y="1884363"/>
                <a:ext cx="74613" cy="87313"/>
              </a:xfrm>
              <a:custGeom>
                <a:avLst/>
                <a:gdLst>
                  <a:gd name="T0" fmla="*/ 0 w 20"/>
                  <a:gd name="T1" fmla="*/ 6 h 23"/>
                  <a:gd name="T2" fmla="*/ 11 w 20"/>
                  <a:gd name="T3" fmla="*/ 0 h 23"/>
                  <a:gd name="T4" fmla="*/ 18 w 20"/>
                  <a:gd name="T5" fmla="*/ 12 h 23"/>
                  <a:gd name="T6" fmla="*/ 16 w 20"/>
                  <a:gd name="T7" fmla="*/ 20 h 23"/>
                  <a:gd name="T8" fmla="*/ 7 w 20"/>
                  <a:gd name="T9" fmla="*/ 18 h 23"/>
                  <a:gd name="T10" fmla="*/ 0 w 20"/>
                  <a:gd name="T11" fmla="*/ 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23">
                    <a:moveTo>
                      <a:pt x="0" y="6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18" y="12"/>
                      <a:pt x="20" y="17"/>
                      <a:pt x="16" y="20"/>
                    </a:cubicBezTo>
                    <a:cubicBezTo>
                      <a:pt x="11" y="23"/>
                      <a:pt x="7" y="18"/>
                      <a:pt x="7" y="18"/>
                    </a:cubicBez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3" name="Freeform 317"/>
              <p:cNvSpPr/>
              <p:nvPr/>
            </p:nvSpPr>
            <p:spPr bwMode="auto">
              <a:xfrm>
                <a:off x="7493000" y="1906588"/>
                <a:ext cx="95250" cy="101600"/>
              </a:xfrm>
              <a:custGeom>
                <a:avLst/>
                <a:gdLst>
                  <a:gd name="T0" fmla="*/ 13 w 25"/>
                  <a:gd name="T1" fmla="*/ 27 h 27"/>
                  <a:gd name="T2" fmla="*/ 12 w 25"/>
                  <a:gd name="T3" fmla="*/ 21 h 27"/>
                  <a:gd name="T4" fmla="*/ 19 w 25"/>
                  <a:gd name="T5" fmla="*/ 10 h 27"/>
                  <a:gd name="T6" fmla="*/ 25 w 25"/>
                  <a:gd name="T7" fmla="*/ 13 h 27"/>
                  <a:gd name="T8" fmla="*/ 17 w 25"/>
                  <a:gd name="T9" fmla="*/ 1 h 27"/>
                  <a:gd name="T10" fmla="*/ 2 w 25"/>
                  <a:gd name="T11" fmla="*/ 0 h 27"/>
                  <a:gd name="T12" fmla="*/ 8 w 25"/>
                  <a:gd name="T13" fmla="*/ 3 h 27"/>
                  <a:gd name="T14" fmla="*/ 5 w 25"/>
                  <a:gd name="T15" fmla="*/ 9 h 27"/>
                  <a:gd name="T16" fmla="*/ 13 w 25"/>
                  <a:gd name="T1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7">
                    <a:moveTo>
                      <a:pt x="13" y="27"/>
                    </a:moveTo>
                    <a:cubicBezTo>
                      <a:pt x="13" y="27"/>
                      <a:pt x="11" y="23"/>
                      <a:pt x="12" y="21"/>
                    </a:cubicBezTo>
                    <a:cubicBezTo>
                      <a:pt x="13" y="19"/>
                      <a:pt x="19" y="10"/>
                      <a:pt x="19" y="10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0" y="13"/>
                      <a:pt x="13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4" name="Freeform 318"/>
              <p:cNvSpPr/>
              <p:nvPr/>
            </p:nvSpPr>
            <p:spPr bwMode="auto">
              <a:xfrm>
                <a:off x="7546975" y="1978025"/>
                <a:ext cx="74613" cy="46038"/>
              </a:xfrm>
              <a:custGeom>
                <a:avLst/>
                <a:gdLst>
                  <a:gd name="T0" fmla="*/ 20 w 20"/>
                  <a:gd name="T1" fmla="*/ 0 h 12"/>
                  <a:gd name="T2" fmla="*/ 20 w 20"/>
                  <a:gd name="T3" fmla="*/ 12 h 12"/>
                  <a:gd name="T4" fmla="*/ 7 w 20"/>
                  <a:gd name="T5" fmla="*/ 12 h 12"/>
                  <a:gd name="T6" fmla="*/ 1 w 20"/>
                  <a:gd name="T7" fmla="*/ 6 h 12"/>
                  <a:gd name="T8" fmla="*/ 7 w 20"/>
                  <a:gd name="T9" fmla="*/ 0 h 12"/>
                  <a:gd name="T10" fmla="*/ 20 w 2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12">
                    <a:moveTo>
                      <a:pt x="20" y="0"/>
                    </a:moveTo>
                    <a:cubicBezTo>
                      <a:pt x="20" y="12"/>
                      <a:pt x="20" y="12"/>
                      <a:pt x="20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2"/>
                      <a:pt x="1" y="12"/>
                      <a:pt x="1" y="6"/>
                    </a:cubicBezTo>
                    <a:cubicBezTo>
                      <a:pt x="0" y="1"/>
                      <a:pt x="7" y="0"/>
                      <a:pt x="7" y="0"/>
                    </a:cubicBezTo>
                    <a:lnTo>
                      <a:pt x="2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5" name="Freeform 319"/>
              <p:cNvSpPr/>
              <p:nvPr/>
            </p:nvSpPr>
            <p:spPr bwMode="auto">
              <a:xfrm>
                <a:off x="7588250" y="1820863"/>
                <a:ext cx="107950" cy="74613"/>
              </a:xfrm>
              <a:custGeom>
                <a:avLst/>
                <a:gdLst>
                  <a:gd name="T0" fmla="*/ 0 w 29"/>
                  <a:gd name="T1" fmla="*/ 2 h 20"/>
                  <a:gd name="T2" fmla="*/ 6 w 29"/>
                  <a:gd name="T3" fmla="*/ 5 h 20"/>
                  <a:gd name="T4" fmla="*/ 12 w 29"/>
                  <a:gd name="T5" fmla="*/ 17 h 20"/>
                  <a:gd name="T6" fmla="*/ 7 w 29"/>
                  <a:gd name="T7" fmla="*/ 20 h 20"/>
                  <a:gd name="T8" fmla="*/ 21 w 29"/>
                  <a:gd name="T9" fmla="*/ 19 h 20"/>
                  <a:gd name="T10" fmla="*/ 29 w 29"/>
                  <a:gd name="T11" fmla="*/ 7 h 20"/>
                  <a:gd name="T12" fmla="*/ 23 w 29"/>
                  <a:gd name="T13" fmla="*/ 11 h 20"/>
                  <a:gd name="T14" fmla="*/ 20 w 29"/>
                  <a:gd name="T15" fmla="*/ 5 h 20"/>
                  <a:gd name="T16" fmla="*/ 0 w 29"/>
                  <a:gd name="T17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20">
                    <a:moveTo>
                      <a:pt x="0" y="2"/>
                    </a:moveTo>
                    <a:cubicBezTo>
                      <a:pt x="0" y="2"/>
                      <a:pt x="5" y="4"/>
                      <a:pt x="6" y="5"/>
                    </a:cubicBezTo>
                    <a:cubicBezTo>
                      <a:pt x="7" y="7"/>
                      <a:pt x="12" y="17"/>
                      <a:pt x="12" y="17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19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6" name="Freeform 320"/>
              <p:cNvSpPr/>
              <p:nvPr/>
            </p:nvSpPr>
            <p:spPr bwMode="auto">
              <a:xfrm>
                <a:off x="7535863" y="1828800"/>
                <a:ext cx="74613" cy="85725"/>
              </a:xfrm>
              <a:custGeom>
                <a:avLst/>
                <a:gdLst>
                  <a:gd name="T0" fmla="*/ 11 w 20"/>
                  <a:gd name="T1" fmla="*/ 23 h 23"/>
                  <a:gd name="T2" fmla="*/ 0 w 20"/>
                  <a:gd name="T3" fmla="*/ 16 h 23"/>
                  <a:gd name="T4" fmla="*/ 7 w 20"/>
                  <a:gd name="T5" fmla="*/ 5 h 23"/>
                  <a:gd name="T6" fmla="*/ 15 w 20"/>
                  <a:gd name="T7" fmla="*/ 3 h 23"/>
                  <a:gd name="T8" fmla="*/ 18 w 20"/>
                  <a:gd name="T9" fmla="*/ 11 h 23"/>
                  <a:gd name="T10" fmla="*/ 11 w 20"/>
                  <a:gd name="T11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23">
                    <a:moveTo>
                      <a:pt x="11" y="23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10" y="0"/>
                      <a:pt x="15" y="3"/>
                    </a:cubicBezTo>
                    <a:cubicBezTo>
                      <a:pt x="20" y="5"/>
                      <a:pt x="18" y="11"/>
                      <a:pt x="18" y="11"/>
                    </a:cubicBezTo>
                    <a:lnTo>
                      <a:pt x="11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sp>
          <p:nvSpPr>
            <p:cNvPr id="78" name="文本框 42"/>
            <p:cNvSpPr>
              <a:spLocks noChangeArrowheads="1"/>
            </p:cNvSpPr>
            <p:nvPr/>
          </p:nvSpPr>
          <p:spPr bwMode="auto">
            <a:xfrm>
              <a:off x="8259416" y="1979549"/>
              <a:ext cx="1368151" cy="389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3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Your Text</a:t>
              </a:r>
              <a:endPara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840602" y="3278311"/>
            <a:ext cx="1228026" cy="1228725"/>
            <a:chOff x="8104188" y="4107656"/>
            <a:chExt cx="1638221" cy="1638300"/>
          </a:xfrm>
        </p:grpSpPr>
        <p:sp>
          <p:nvSpPr>
            <p:cNvPr id="62" name="矩形 21"/>
            <p:cNvSpPr>
              <a:spLocks noChangeArrowheads="1"/>
            </p:cNvSpPr>
            <p:nvPr/>
          </p:nvSpPr>
          <p:spPr bwMode="auto">
            <a:xfrm>
              <a:off x="8104188" y="4107656"/>
              <a:ext cx="1638221" cy="1638300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>
                    <a:lumMod val="95000"/>
                  </a:schemeClr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79" name="组合 78"/>
            <p:cNvGrpSpPr>
              <a:grpSpLocks noChangeAspect="1"/>
            </p:cNvGrpSpPr>
            <p:nvPr/>
          </p:nvGrpSpPr>
          <p:grpSpPr>
            <a:xfrm>
              <a:off x="8630144" y="4419129"/>
              <a:ext cx="684000" cy="524129"/>
              <a:chOff x="5611813" y="1835150"/>
              <a:chExt cx="285750" cy="219076"/>
            </a:xfrm>
            <a:solidFill>
              <a:schemeClr val="bg1"/>
            </a:solidFill>
          </p:grpSpPr>
          <p:sp>
            <p:nvSpPr>
              <p:cNvPr id="80" name="Freeform 57"/>
              <p:cNvSpPr/>
              <p:nvPr/>
            </p:nvSpPr>
            <p:spPr bwMode="auto">
              <a:xfrm>
                <a:off x="5611813" y="2046288"/>
                <a:ext cx="285750" cy="7938"/>
              </a:xfrm>
              <a:custGeom>
                <a:avLst/>
                <a:gdLst>
                  <a:gd name="T0" fmla="*/ 2 w 76"/>
                  <a:gd name="T1" fmla="*/ 2 h 2"/>
                  <a:gd name="T2" fmla="*/ 0 w 76"/>
                  <a:gd name="T3" fmla="*/ 1 h 2"/>
                  <a:gd name="T4" fmla="*/ 2 w 76"/>
                  <a:gd name="T5" fmla="*/ 0 h 2"/>
                  <a:gd name="T6" fmla="*/ 75 w 76"/>
                  <a:gd name="T7" fmla="*/ 0 h 2"/>
                  <a:gd name="T8" fmla="*/ 76 w 76"/>
                  <a:gd name="T9" fmla="*/ 1 h 2"/>
                  <a:gd name="T10" fmla="*/ 75 w 76"/>
                  <a:gd name="T11" fmla="*/ 2 h 2"/>
                  <a:gd name="T12" fmla="*/ 2 w 76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2">
                    <a:moveTo>
                      <a:pt x="2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6" y="0"/>
                      <a:pt x="76" y="1"/>
                    </a:cubicBezTo>
                    <a:cubicBezTo>
                      <a:pt x="76" y="2"/>
                      <a:pt x="75" y="2"/>
                      <a:pt x="75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1" name="Rectangle 58"/>
              <p:cNvSpPr>
                <a:spLocks noChangeArrowheads="1"/>
              </p:cNvSpPr>
              <p:nvPr/>
            </p:nvSpPr>
            <p:spPr bwMode="auto">
              <a:xfrm>
                <a:off x="5648326" y="1884363"/>
                <a:ext cx="41275" cy="1397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2" name="Rectangle 59"/>
              <p:cNvSpPr>
                <a:spLocks noChangeArrowheads="1"/>
              </p:cNvSpPr>
              <p:nvPr/>
            </p:nvSpPr>
            <p:spPr bwMode="auto">
              <a:xfrm>
                <a:off x="5708651" y="1835150"/>
                <a:ext cx="41275" cy="18891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3" name="Rectangle 60"/>
              <p:cNvSpPr>
                <a:spLocks noChangeArrowheads="1"/>
              </p:cNvSpPr>
              <p:nvPr/>
            </p:nvSpPr>
            <p:spPr bwMode="auto">
              <a:xfrm>
                <a:off x="5765801" y="1895475"/>
                <a:ext cx="41275" cy="12858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84" name="Rectangle 61"/>
              <p:cNvSpPr>
                <a:spLocks noChangeArrowheads="1"/>
              </p:cNvSpPr>
              <p:nvPr/>
            </p:nvSpPr>
            <p:spPr bwMode="auto">
              <a:xfrm>
                <a:off x="5829301" y="1936750"/>
                <a:ext cx="41275" cy="8731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sp>
          <p:nvSpPr>
            <p:cNvPr id="85" name="文本框 42"/>
            <p:cNvSpPr>
              <a:spLocks noChangeArrowheads="1"/>
            </p:cNvSpPr>
            <p:nvPr/>
          </p:nvSpPr>
          <p:spPr bwMode="auto">
            <a:xfrm>
              <a:off x="8276668" y="5157192"/>
              <a:ext cx="1368151" cy="389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3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Your Text</a:t>
              </a:r>
              <a:endPara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88" name="图片 2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440"/>
          <a:stretch>
            <a:fillRect/>
          </a:stretch>
        </p:blipFill>
        <p:spPr bwMode="auto">
          <a:xfrm>
            <a:off x="4593984" y="811932"/>
            <a:ext cx="1230465" cy="1232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4591191" y="2048944"/>
            <a:ext cx="1233258" cy="1228725"/>
            <a:chOff x="2255813" y="4383987"/>
            <a:chExt cx="1638221" cy="1638300"/>
          </a:xfrm>
        </p:grpSpPr>
        <p:sp>
          <p:nvSpPr>
            <p:cNvPr id="90" name="矩形 21"/>
            <p:cNvSpPr>
              <a:spLocks noChangeArrowheads="1"/>
            </p:cNvSpPr>
            <p:nvPr/>
          </p:nvSpPr>
          <p:spPr bwMode="auto">
            <a:xfrm>
              <a:off x="2255813" y="4383987"/>
              <a:ext cx="1638221" cy="1638300"/>
            </a:xfrm>
            <a:prstGeom prst="rect">
              <a:avLst/>
            </a:pr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>
                    <a:lumMod val="95000"/>
                  </a:schemeClr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2" name="文本框 42"/>
            <p:cNvSpPr>
              <a:spLocks noChangeArrowheads="1"/>
            </p:cNvSpPr>
            <p:nvPr/>
          </p:nvSpPr>
          <p:spPr bwMode="auto">
            <a:xfrm>
              <a:off x="2390847" y="4653136"/>
              <a:ext cx="1368151" cy="1169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bg1">
                      <a:lumMod val="95000"/>
                    </a:schemeClr>
                  </a:solidFill>
                  <a:latin typeface="TeXGyreAdventor" panose="00000500000000000000" pitchFamily="50" charset="0"/>
                </a:rPr>
                <a:t>Click here to modify the text ,  you may post text here .</a:t>
              </a:r>
              <a:endParaRPr lang="zh-CN" altLang="en-US" sz="10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7052474" y="813718"/>
            <a:ext cx="1228026" cy="1228725"/>
            <a:chOff x="2255813" y="4383987"/>
            <a:chExt cx="1638221" cy="1638300"/>
          </a:xfrm>
        </p:grpSpPr>
        <p:sp>
          <p:nvSpPr>
            <p:cNvPr id="99" name="矩形 21"/>
            <p:cNvSpPr>
              <a:spLocks noChangeArrowheads="1"/>
            </p:cNvSpPr>
            <p:nvPr/>
          </p:nvSpPr>
          <p:spPr bwMode="auto">
            <a:xfrm>
              <a:off x="2255813" y="4383987"/>
              <a:ext cx="1638221" cy="1638300"/>
            </a:xfrm>
            <a:prstGeom prst="rect">
              <a:avLst/>
            </a:pr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>
                    <a:lumMod val="95000"/>
                  </a:schemeClr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00" name="文本框 42"/>
            <p:cNvSpPr>
              <a:spLocks noChangeArrowheads="1"/>
            </p:cNvSpPr>
            <p:nvPr/>
          </p:nvSpPr>
          <p:spPr bwMode="auto">
            <a:xfrm>
              <a:off x="2390847" y="4653136"/>
              <a:ext cx="1368151" cy="1169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bg1">
                      <a:lumMod val="95000"/>
                    </a:schemeClr>
                  </a:solidFill>
                  <a:latin typeface="TeXGyreAdventor" panose="00000500000000000000" pitchFamily="50" charset="0"/>
                </a:rPr>
                <a:t>Click here to modify the text ,  you may post text here .</a:t>
              </a:r>
              <a:endParaRPr lang="zh-CN" altLang="en-US" sz="10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4612000" y="3287241"/>
            <a:ext cx="1228026" cy="1228725"/>
            <a:chOff x="2255813" y="4383987"/>
            <a:chExt cx="1638221" cy="1638300"/>
          </a:xfrm>
        </p:grpSpPr>
        <p:sp>
          <p:nvSpPr>
            <p:cNvPr id="103" name="矩形 21"/>
            <p:cNvSpPr>
              <a:spLocks noChangeArrowheads="1"/>
            </p:cNvSpPr>
            <p:nvPr/>
          </p:nvSpPr>
          <p:spPr bwMode="auto">
            <a:xfrm>
              <a:off x="2255813" y="4383987"/>
              <a:ext cx="1638221" cy="1638300"/>
            </a:xfrm>
            <a:prstGeom prst="rect">
              <a:avLst/>
            </a:prstGeom>
            <a:solidFill>
              <a:schemeClr val="bg1">
                <a:lumMod val="50000"/>
                <a:alpha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>
                    <a:lumMod val="95000"/>
                  </a:schemeClr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04" name="文本框 42"/>
            <p:cNvSpPr>
              <a:spLocks noChangeArrowheads="1"/>
            </p:cNvSpPr>
            <p:nvPr/>
          </p:nvSpPr>
          <p:spPr bwMode="auto">
            <a:xfrm>
              <a:off x="2390847" y="4653136"/>
              <a:ext cx="1368151" cy="1169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bg1">
                      <a:lumMod val="95000"/>
                    </a:schemeClr>
                  </a:solidFill>
                  <a:latin typeface="TeXGyreAdventor" panose="00000500000000000000" pitchFamily="50" charset="0"/>
                </a:rPr>
                <a:t>Click here to modify the text ,  you may post text here .</a:t>
              </a:r>
              <a:endParaRPr lang="zh-CN" altLang="en-US" sz="10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5831141" y="2049586"/>
            <a:ext cx="1228026" cy="1228725"/>
            <a:chOff x="2255813" y="4383987"/>
            <a:chExt cx="1638221" cy="1638300"/>
          </a:xfrm>
        </p:grpSpPr>
        <p:sp>
          <p:nvSpPr>
            <p:cNvPr id="106" name="矩形 21"/>
            <p:cNvSpPr>
              <a:spLocks noChangeArrowheads="1"/>
            </p:cNvSpPr>
            <p:nvPr/>
          </p:nvSpPr>
          <p:spPr bwMode="auto">
            <a:xfrm>
              <a:off x="2255813" y="4383987"/>
              <a:ext cx="1638221" cy="1638300"/>
            </a:xfrm>
            <a:prstGeom prst="rect">
              <a:avLst/>
            </a:prstGeom>
            <a:solidFill>
              <a:schemeClr val="bg1">
                <a:lumMod val="50000"/>
                <a:alpha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>
                    <a:lumMod val="95000"/>
                  </a:schemeClr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07" name="文本框 42"/>
            <p:cNvSpPr>
              <a:spLocks noChangeArrowheads="1"/>
            </p:cNvSpPr>
            <p:nvPr/>
          </p:nvSpPr>
          <p:spPr bwMode="auto">
            <a:xfrm>
              <a:off x="2390847" y="4653136"/>
              <a:ext cx="1368151" cy="1169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bg1">
                      <a:lumMod val="95000"/>
                    </a:schemeClr>
                  </a:solidFill>
                  <a:latin typeface="TeXGyreAdventor" panose="00000500000000000000" pitchFamily="50" charset="0"/>
                </a:rPr>
                <a:t>Click here to modify the text ,  you may post text here .</a:t>
              </a:r>
              <a:endParaRPr lang="zh-CN" altLang="en-US" sz="10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cxnSp>
        <p:nvCxnSpPr>
          <p:cNvPr id="8" name="直接连接符 7"/>
          <p:cNvCxnSpPr/>
          <p:nvPr/>
        </p:nvCxnSpPr>
        <p:spPr>
          <a:xfrm>
            <a:off x="558707" y="1005576"/>
            <a:ext cx="217804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mph" presetSubtype="0" decel="58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7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475 -0.47408 C -0.47187 -0.46574 -0.46892 -0.45957 -0.46562 -0.45185 C -0.46094 -0.44136 -0.45937 -0.43334 -0.45312 -0.42593 C -0.45191 -0.41914 -0.44444 -0.40618 -0.44062 -0.40371 C -0.43455 -0.3929 -0.42604 -0.37963 -0.41771 -0.37593 C -0.41146 -0.3676 -0.40451 -0.36389 -0.39687 -0.36111 C -0.37916 -0.34537 -0.3526 -0.34167 -0.33333 -0.34074 C -0.27552 -0.33889 -0.21736 -0.33827 -0.15937 -0.33704 C -0.14479 -0.33334 -0.12986 -0.33056 -0.11562 -0.32408 C -0.11111 -0.31883 -0.10521 -0.31605 -0.1 -0.31297 C -0.09479 -0.30371 -0.08958 -0.29445 -0.08437 -0.28519 C -0.0809 -0.27902 -0.07969 -0.27099 -0.07604 -0.26482 C -0.07587 -0.26235 -0.07587 -0.25957 -0.075 -0.25741 C -0.07413 -0.2534 -0.07083 -0.2463 -0.07083 -0.2463 C -0.06979 -0.23889 -0.06996 -0.23827 -0.06771 -0.23148 C -0.06666 -0.22778 -0.06354 -0.22037 -0.06354 -0.22037 C -0.06215 -0.21081 -0.05937 -0.20093 -0.05625 -0.1926 C -0.05434 -0.18766 -0.05017 -0.17778 -0.05017 -0.17778 C -0.04635 -0.15895 -0.03941 -0.14136 -0.03541 -0.12223 C -0.0316 -0.10432 -0.02847 -0.08488 -0.025 -0.06667 C -0.02413 -0.06235 -0.02205 -0.05957 -0.02083 -0.05556 C -0.01788 -0.04506 -0.01406 -0.03581 -0.01041 -0.02593 C -0.00746 -0.01729 -0.00503 -0.00895 5.55556E-7 -2.46914E-7 " pathEditMode="relative" ptsTypes="ffffffffffffffffffffffA">
                                      <p:cBhvr>
                                        <p:cTn id="19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decel="58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24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475 -0.47408 C -0.47187 -0.46574 -0.46892 -0.45957 -0.46562 -0.45185 C -0.46094 -0.44136 -0.45937 -0.43334 -0.45312 -0.42593 C -0.45191 -0.41914 -0.44444 -0.40618 -0.44062 -0.40371 C -0.43455 -0.3929 -0.42604 -0.37963 -0.41771 -0.37593 C -0.41146 -0.3676 -0.40451 -0.36389 -0.39687 -0.36111 C -0.37916 -0.34537 -0.3526 -0.34167 -0.33333 -0.34074 C -0.27552 -0.33889 -0.21736 -0.33827 -0.15937 -0.33704 C -0.14479 -0.33334 -0.12986 -0.33056 -0.11562 -0.32408 C -0.11111 -0.31883 -0.10521 -0.31605 -0.1 -0.31297 C -0.09479 -0.30371 -0.08958 -0.29445 -0.08437 -0.28519 C -0.0809 -0.27902 -0.07969 -0.27099 -0.07604 -0.26482 C -0.07587 -0.26235 -0.07587 -0.25957 -0.075 -0.25741 C -0.07413 -0.2534 -0.07083 -0.2463 -0.07083 -0.2463 C -0.06979 -0.23889 -0.06996 -0.23827 -0.06771 -0.23148 C -0.06666 -0.22778 -0.06354 -0.22037 -0.06354 -0.22037 C -0.06215 -0.21081 -0.05937 -0.20093 -0.05625 -0.1926 C -0.05434 -0.18766 -0.05017 -0.17778 -0.05017 -0.17778 C -0.04635 -0.15895 -0.03941 -0.14136 -0.03541 -0.12223 C -0.0316 -0.10432 -0.02847 -0.08488 -0.025 -0.06667 C -0.02413 -0.06235 -0.02205 -0.05957 -0.02083 -0.05556 C -0.01788 -0.04506 -0.01406 -0.03581 -0.01041 -0.02593 C -0.00746 -0.01729 -0.00503 -0.00895 5.55556E-7 -2.46914E-7 " pathEditMode="relative" ptsTypes="ffffffffffffffffffffffA">
                                      <p:cBhvr>
                                        <p:cTn id="26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mph" presetSubtype="0" decel="58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31" dur="1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475 -0.47408 C -0.47187 -0.46574 -0.46892 -0.45957 -0.46562 -0.45185 C -0.46094 -0.44136 -0.45937 -0.43334 -0.45312 -0.42593 C -0.45191 -0.41914 -0.44444 -0.40618 -0.44062 -0.40371 C -0.43455 -0.3929 -0.42604 -0.37963 -0.41771 -0.37593 C -0.41146 -0.3676 -0.40451 -0.36389 -0.39687 -0.36111 C -0.37916 -0.34537 -0.3526 -0.34167 -0.33333 -0.34074 C -0.27552 -0.33889 -0.21736 -0.33827 -0.15937 -0.33704 C -0.14479 -0.33334 -0.12986 -0.33056 -0.11562 -0.32408 C -0.11111 -0.31883 -0.10521 -0.31605 -0.1 -0.31297 C -0.09479 -0.30371 -0.08958 -0.29445 -0.08437 -0.28519 C -0.0809 -0.27902 -0.07969 -0.27099 -0.07604 -0.26482 C -0.07587 -0.26235 -0.07587 -0.25957 -0.075 -0.25741 C -0.07413 -0.2534 -0.07083 -0.2463 -0.07083 -0.2463 C -0.06979 -0.23889 -0.06996 -0.23827 -0.06771 -0.23148 C -0.06666 -0.22778 -0.06354 -0.22037 -0.06354 -0.22037 C -0.06215 -0.21081 -0.05937 -0.20093 -0.05625 -0.1926 C -0.05434 -0.18766 -0.05017 -0.17778 -0.05017 -0.17778 C -0.04635 -0.15895 -0.03941 -0.14136 -0.03541 -0.12223 C -0.0316 -0.10432 -0.02847 -0.08488 -0.025 -0.06667 C -0.02413 -0.06235 -0.02205 -0.05957 -0.02083 -0.05556 C -0.01788 -0.04506 -0.01406 -0.03581 -0.01041 -0.02593 C -0.00746 -0.01729 -0.00503 -0.00895 5.55556E-7 -2.46914E-7 " pathEditMode="relative" ptsTypes="ffffffffffffffffffffffA">
                                      <p:cBhvr>
                                        <p:cTn id="33" dur="1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mph" presetSubtype="0" decel="58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3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5 -0.42778 C -0.14236 -0.41173 -0.13542 -0.39475 -0.12708 -0.37963 C -0.11684 -0.36111 -0.10521 -0.34815 -0.09375 -0.33333 C -0.08472 -0.3216 -0.07708 -0.3071 -0.06875 -0.29444 C -0.05799 -0.27839 -0.05417 -0.2537 -0.04479 -0.23704 C -0.04254 -0.22531 -0.03924 -0.2179 -0.03438 -0.20926 C -0.02899 -0.1858 -0.01684 -0.16852 -0.00938 -0.1463 C -0.00347 -0.12901 0.00347 -0.1108 0.01042 -0.09444 C 0.01302 -0.07623 0.01354 -0.07593 0.01146 -0.05 C 0.01094 -0.04414 0.00729 -0.03333 0.00625 -0.02778 C 0.00503 -0.0216 0.00451 -0.01543 0.00312 -0.00926 C 0.00087 0.00031 0.00104 -0.00679 1.94444E-6 1.85185E-6 " pathEditMode="relative" ptsTypes="fffffffffffA">
                                      <p:cBhvr>
                                        <p:cTn id="40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mph" presetSubtype="0" decel="58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45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5 -0.42778 C -0.14236 -0.41173 -0.13542 -0.39475 -0.12708 -0.37963 C -0.11684 -0.36111 -0.10521 -0.34815 -0.09375 -0.33333 C -0.08472 -0.3216 -0.07708 -0.3071 -0.06875 -0.29444 C -0.05799 -0.27839 -0.05417 -0.2537 -0.04479 -0.23704 C -0.04254 -0.22531 -0.03924 -0.2179 -0.03438 -0.20926 C -0.02899 -0.1858 -0.01684 -0.16852 -0.00938 -0.1463 C -0.00347 -0.12901 0.00347 -0.1108 0.01042 -0.09444 C 0.01302 -0.07623 0.01354 -0.07593 0.01146 -0.05 C 0.01094 -0.04414 0.00729 -0.03333 0.00625 -0.02778 C 0.00503 -0.0216 0.00451 -0.01543 0.00312 -0.00926 C 0.00087 0.00031 0.00104 -0.00679 1.94444E-6 1.85185E-6 " pathEditMode="relative" ptsTypes="fffffffffffA">
                                      <p:cBhvr>
                                        <p:cTn id="4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8" presetClass="emph" presetSubtype="0" decel="58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5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11042 -0.7926 C 0.11476 -0.775 0.11701 -0.75618 0.12187 -0.73889 C 0.13038 -0.70865 0.13837 -0.67809 0.14479 -0.6463 C 0.14739 -0.63365 0.14809 -0.62192 0.15104 -0.60926 C 0.15642 -0.56204 0.14878 -0.61914 0.15833 -0.57439 C 0.1592 -0.57007 0.15868 -0.56575 0.15937 -0.56112 C 0.16007 -0.55587 0.16163 -0.55124 0.1625 -0.5463 C 0.16337 -0.54198 0.16389 -0.53766 0.16458 -0.53334 C 0.16719 -0.51513 0.16875 -0.49661 0.17292 -0.47963 C 0.17552 -0.45278 0.17187 -0.48642 0.17708 -0.45556 C 0.17899 -0.44445 0.17986 -0.43334 0.18229 -0.42223 C 0.18368 -0.40402 0.18437 -0.39414 0.1875 -0.37809 C 0.18958 -0.2963 0.19739 -0.18149 0.15208 -0.12778 C 0.14948 -0.12099 0.14705 -0.11729 0.14271 -0.11482 C 0.13958 -0.10926 0.1375 -0.10618 0.13333 -0.10371 C 0.1243 -0.09167 0.13437 -0.1034 0.12396 -0.0963 C 0.12101 -0.09445 0.11857 -0.09075 0.11562 -0.08889 C 0.11458 -0.08828 0.11354 -0.08766 0.1125 -0.08704 C 0.10399 -0.07192 0.11493 -0.08951 0.10521 -0.07963 C 0.10399 -0.0784 0.1033 -0.07531 0.10208 -0.07408 C 0.10017 -0.07223 0.09583 -0.07038 0.09583 -0.07038 C 0.09062 -0.06359 0.08576 -0.06204 0.08021 -0.05556 C 0.06267 -0.03488 0.04219 -0.02377 0.02187 -0.01482 C 0.01493 -0.00649 0.00868 -0.00649 2.77778E-7 3.45679E-6 " pathEditMode="relative" ptsTypes="fffffffffffffffffffffffA">
                                      <p:cBhvr>
                                        <p:cTn id="5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8" presetClass="emph" presetSubtype="0" decel="58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59" dur="1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11042 -0.7926 C 0.11476 -0.775 0.11701 -0.75618 0.12187 -0.73889 C 0.13038 -0.70865 0.13837 -0.67809 0.14479 -0.6463 C 0.14739 -0.63365 0.14809 -0.62192 0.15104 -0.60926 C 0.15642 -0.56204 0.14878 -0.61914 0.15833 -0.57439 C 0.1592 -0.57007 0.15868 -0.56575 0.15937 -0.56112 C 0.16007 -0.55587 0.16163 -0.55124 0.1625 -0.5463 C 0.16337 -0.54198 0.16389 -0.53766 0.16458 -0.53334 C 0.16719 -0.51513 0.16875 -0.49661 0.17292 -0.47963 C 0.17552 -0.45278 0.17187 -0.48642 0.17708 -0.45556 C 0.17899 -0.44445 0.17986 -0.43334 0.18229 -0.42223 C 0.18368 -0.40402 0.18437 -0.39414 0.1875 -0.37809 C 0.18958 -0.2963 0.19739 -0.18149 0.15208 -0.12778 C 0.14948 -0.12099 0.14705 -0.11729 0.14271 -0.11482 C 0.13958 -0.10926 0.1375 -0.10618 0.13333 -0.10371 C 0.1243 -0.09167 0.13437 -0.1034 0.12396 -0.0963 C 0.12101 -0.09445 0.11857 -0.09075 0.11562 -0.08889 C 0.11458 -0.08828 0.11354 -0.08766 0.1125 -0.08704 C 0.10399 -0.07192 0.11493 -0.08951 0.10521 -0.07963 C 0.10399 -0.0784 0.1033 -0.07531 0.10208 -0.07408 C 0.10017 -0.07223 0.09583 -0.07038 0.09583 -0.07038 C 0.09062 -0.06359 0.08576 -0.06204 0.08021 -0.05556 C 0.06267 -0.03488 0.04219 -0.02377 0.02187 -0.01482 C 0.01493 -0.00649 0.00868 -0.00649 2.77778E-7 3.45679E-6 " pathEditMode="relative" ptsTypes="fffffffffffffffffffffffA">
                                      <p:cBhvr>
                                        <p:cTn id="61" dur="1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8" presetClass="emph" presetSubtype="0" decel="58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66" dur="1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16251 -0.61852 C 0.16841 -0.59784 0.1698 -0.57593 0.17293 -0.55371 C 0.17779 -0.51914 0.17466 -0.55617 0.17918 -0.51667 C 0.18612 -0.45648 0.17918 -0.4929 0.18855 -0.45 C 0.18994 -0.42161 0.19636 -0.3963 0.19897 -0.36852 C 0.20296 -0.32593 0.20539 -0.28241 0.2073 -0.23889 C 0.20869 -0.20525 0.20904 -0.20834 0.21043 -0.18364 C 0.21112 -0.1713 0.21251 -0.14661 0.21251 -0.14661 C 0.21164 -0.08426 0.21668 0.02315 0.20105 0.09259 C 0.19949 0.10987 0.19706 0.12808 0.19168 0.14259 C 0.18959 0.1571 0.18525 0.17315 0.17813 0.18148 C 0.1724 0.21142 0.154 0.21389 0.13959 0.22376 C 0.12327 0.22284 0.10487 0.23302 0.09063 0.21852 C 0.0797 0.20741 0.09411 0.21697 0.08438 0.21111 C 0.08178 0.20771 0.07848 0.20555 0.07605 0.20185 C 0.06911 0.19166 0.06806 0.17778 0.05938 0.16852 C 0.05435 0.1571 0.04949 0.14537 0.04376 0.13518 C 0.04133 0.12191 0.03577 0.11265 0.03126 0.10185 C 0.02883 0.09599 0.02727 0.0892 0.02501 0.08333 C 0.02171 0.07438 0.01893 0.06204 0.01668 0.05185 C 0.01581 0.04815 0.01581 0.04413 0.01459 0.04074 C 0.01199 0.03364 0.01043 0.02592 0.00834 0.01852 C 0.00661 0.01204 0.00331 0.00741 5.27778E-6 -3.7037E-7 " pathEditMode="relative" ptsTypes="ffffffffffffffffffffffA">
                                      <p:cBhvr>
                                        <p:cTn id="68" dur="1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8" presetClass="emph" presetSubtype="0" decel="58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73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16251 -0.61852 C 0.16841 -0.59784 0.1698 -0.57593 0.17293 -0.55371 C 0.17779 -0.51914 0.17466 -0.55617 0.17918 -0.51667 C 0.18612 -0.45648 0.17918 -0.4929 0.18855 -0.45 C 0.18994 -0.42161 0.19636 -0.3963 0.19897 -0.36852 C 0.20296 -0.32593 0.20539 -0.28241 0.2073 -0.23889 C 0.20869 -0.20525 0.20904 -0.20834 0.21043 -0.18364 C 0.21112 -0.1713 0.21251 -0.14661 0.21251 -0.14661 C 0.21164 -0.08426 0.21668 0.02315 0.20105 0.09259 C 0.19949 0.10987 0.19706 0.12808 0.19168 0.14259 C 0.18959 0.1571 0.18525 0.17315 0.17813 0.18148 C 0.1724 0.21142 0.154 0.21389 0.13959 0.22376 C 0.12327 0.22284 0.10487 0.23302 0.09063 0.21852 C 0.0797 0.20741 0.09411 0.21697 0.08438 0.21111 C 0.08178 0.20771 0.07848 0.20555 0.07605 0.20185 C 0.06911 0.19166 0.06806 0.17778 0.05938 0.16852 C 0.05435 0.1571 0.04949 0.14537 0.04376 0.13518 C 0.04133 0.12191 0.03577 0.11265 0.03126 0.10185 C 0.02883 0.09599 0.02727 0.0892 0.02501 0.08333 C 0.02171 0.07438 0.01893 0.06204 0.01668 0.05185 C 0.01581 0.04815 0.01581 0.04413 0.01459 0.04074 C 0.01199 0.03364 0.01043 0.02592 0.00834 0.01852 C 0.00661 0.01204 0.00331 0.00741 5.27778E-6 -3.7037E-7 " pathEditMode="relative" ptsTypes="ffffffffffffffffffffffA">
                                      <p:cBhvr>
                                        <p:cTn id="75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8" presetClass="emph" presetSubtype="0" decel="58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8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63438 -0.88333 C -0.62379 -0.87715 -0.6158 -0.86234 -0.60521 -0.85555 C -0.60191 -0.85339 -0.59827 -0.8537 -0.59479 -0.85185 C -0.58698 -0.84783 -0.57986 -0.84475 -0.57188 -0.84259 C -0.56146 -0.83641 -0.55174 -0.83487 -0.54063 -0.83333 C -0.5191 -0.82685 -0.49757 -0.82129 -0.47604 -0.81666 C -0.46545 -0.81141 -0.46077 -0.80864 -0.44896 -0.8074 C -0.43872 -0.80123 -0.42986 -0.80123 -0.41875 -0.79999 C -0.41024 -0.79691 -0.40243 -0.79259 -0.39375 -0.79073 C -0.37396 -0.77561 -0.35191 -0.7787 -0.33125 -0.77036 C -0.32813 -0.76913 -0.325 -0.76759 -0.32188 -0.76666 C -0.31563 -0.76512 -0.30313 -0.76296 -0.30313 -0.76296 C -0.27622 -0.7503 -0.29011 -0.75493 -0.26146 -0.74999 C -0.24583 -0.74722 -0.23021 -0.7395 -0.21458 -0.73518 C -0.19236 -0.72901 -0.17014 -0.72407 -0.14792 -0.71851 C -0.12743 -0.70493 -0.10903 -0.69814 -0.0875 -0.69259 C -0.07691 -0.68549 -0.06754 -0.68487 -0.05625 -0.68333 C -0.04323 -0.67746 -0.0309 -0.67561 -0.01771 -0.67407 C -0.00695 -0.66573 0.00503 -0.6608 0.01667 -0.6574 C 0.02257 -0.65215 0.0283 -0.65092 0.03437 -0.64629 C 0.04132 -0.64073 0.04792 -0.63394 0.05521 -0.62962 C 0.06528 -0.61604 0.07673 -0.60493 0.08646 -0.59073 C 0.08906 -0.58672 0.09097 -0.58148 0.09375 -0.57777 C 0.1 -0.56944 0.10746 -0.5608 0.1125 -0.54999 C 0.1158 -0.5429 0.1217 -0.53055 0.125 -0.52222 C 0.1467 -0.46604 0.13455 -0.48857 0.14583 -0.46851 C 0.14965 -0.45246 0.15469 -0.43734 0.15937 -0.42222 C 0.16354 -0.40864 0.16597 -0.3932 0.16979 -0.37962 C 0.17482 -0.36172 0.17326 -0.34135 0.17917 -0.32407 C 0.1809 -0.30864 0.1816 -0.29259 0.18437 -0.27777 C 0.18576 -0.25648 0.18854 -0.25277 0.18958 -0.22962 C 0.18923 -0.16296 0.20851 0.01359 0.15 0.05371 C 0.13802 0.06204 0.14028 0.05927 0.125 0.06112 C 0.03107 0.05896 0.06545 0.07223 0.02187 0.0463 C 0.01736 0.04044 0.0118 0.03581 0.00833 0.02778 C 0.00451 0.01883 0.0026 0.01143 -2.5E-6 7.77778E-6 " pathEditMode="relative" ptsTypes="fffffffffffffffffffffffffffffffffffA">
                                      <p:cBhvr>
                                        <p:cTn id="8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8" presetClass="emph" presetSubtype="0" decel="58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87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4625 0.3926 C -0.46701 0.35988 -0.4625 0.32038 -0.44896 0.2963 C -0.44722 0.28457 -0.4401 0.27593 -0.43542 0.26667 C -0.42569 0.24754 -0.40885 0.22655 -0.39479 0.22038 C -0.39028 0.21389 -0.38663 0.20896 -0.38125 0.20556 C -0.37656 0.20247 -0.37674 0.20525 -0.37292 0.20186 C -0.36997 0.19939 -0.36771 0.19445 -0.36458 0.1926 C -0.35295 0.18581 -0.34028 0.18488 -0.32812 0.18334 C -0.31493 0.17562 -0.30139 0.17501 -0.2875 0.17223 C -0.26198 0.1571 -0.22361 0.17254 -0.19479 0.17778 C -0.0875 0.1747 -0.15573 0.18056 -0.12083 0.17038 C -0.11701 0.16513 -0.11406 0.16389 -0.10937 0.16112 C -0.10052 0.14939 -0.09219 0.13797 -0.08437 0.12408 C -0.07917 0.11482 -0.06771 0.09136 -0.06042 0.08704 C -0.05625 0.07963 -0.05469 0.07038 -0.05208 0.06112 C -0.04618 0.04013 -0.05191 0.06142 -0.04583 0.0463 C -0.04288 0.03889 -0.04531 0.03859 -0.04062 0.03519 C -0.03542 0.03118 -0.02934 0.02717 -0.02396 0.02408 C -0.02153 0.02254 -0.02014 0.01822 -0.01771 0.01667 C -0.01562 0.01544 -0.01146 0.01297 -0.01146 0.01297 C -0.00816 0.0071 -0.00434 0.00587 -3.61111E-6 8.51852E-6 " pathEditMode="relative" ptsTypes="ffffffffffffffffffffA">
                                      <p:cBhvr>
                                        <p:cTn id="89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8" presetClass="emph" presetSubtype="0" decel="58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94" dur="1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475 -0.47408 C -0.47187 -0.46574 -0.46892 -0.45957 -0.46562 -0.45185 C -0.46094 -0.44136 -0.45937 -0.43334 -0.45312 -0.42593 C -0.45191 -0.41914 -0.44444 -0.40618 -0.44062 -0.40371 C -0.43455 -0.3929 -0.42604 -0.37963 -0.41771 -0.37593 C -0.41146 -0.3676 -0.40451 -0.36389 -0.39687 -0.36111 C -0.37916 -0.34537 -0.3526 -0.34167 -0.33333 -0.34074 C -0.27552 -0.33889 -0.21736 -0.33827 -0.15937 -0.33704 C -0.14479 -0.33334 -0.12986 -0.33056 -0.11562 -0.32408 C -0.11111 -0.31883 -0.10521 -0.31605 -0.1 -0.31297 C -0.09479 -0.30371 -0.08958 -0.29445 -0.08437 -0.28519 C -0.0809 -0.27902 -0.07969 -0.27099 -0.07604 -0.26482 C -0.07587 -0.26235 -0.07587 -0.25957 -0.075 -0.25741 C -0.07413 -0.2534 -0.07083 -0.2463 -0.07083 -0.2463 C -0.06979 -0.23889 -0.06996 -0.23827 -0.06771 -0.23148 C -0.06666 -0.22778 -0.06354 -0.22037 -0.06354 -0.22037 C -0.06215 -0.21081 -0.05937 -0.20093 -0.05625 -0.1926 C -0.05434 -0.18766 -0.05017 -0.17778 -0.05017 -0.17778 C -0.04635 -0.15895 -0.03941 -0.14136 -0.03541 -0.12223 C -0.0316 -0.10432 -0.02847 -0.08488 -0.025 -0.06667 C -0.02413 -0.06235 -0.02205 -0.05957 -0.02083 -0.05556 C -0.01788 -0.04506 -0.01406 -0.03581 -0.01041 -0.02593 C -0.00746 -0.01729 -0.00503 -0.00895 5.55556E-7 -2.46914E-7 " pathEditMode="relative" ptsTypes="ffffffffffffffffffffffA">
                                      <p:cBhvr>
                                        <p:cTn id="96" dur="1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3168545" y="2378060"/>
            <a:ext cx="2907798" cy="1104165"/>
            <a:chOff x="766763" y="4306893"/>
            <a:chExt cx="3877064" cy="1472220"/>
          </a:xfrm>
        </p:grpSpPr>
        <p:grpSp>
          <p:nvGrpSpPr>
            <p:cNvPr id="12" name="组合 11"/>
            <p:cNvGrpSpPr/>
            <p:nvPr/>
          </p:nvGrpSpPr>
          <p:grpSpPr>
            <a:xfrm>
              <a:off x="766763" y="4306893"/>
              <a:ext cx="3877064" cy="1472220"/>
              <a:chOff x="4157468" y="4709180"/>
              <a:chExt cx="3877064" cy="1472220"/>
            </a:xfrm>
          </p:grpSpPr>
          <p:sp>
            <p:nvSpPr>
              <p:cNvPr id="13" name="文本框 12"/>
              <p:cNvSpPr txBox="1"/>
              <p:nvPr/>
            </p:nvSpPr>
            <p:spPr>
              <a:xfrm>
                <a:off x="4324435" y="5627403"/>
                <a:ext cx="3543131" cy="553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100" dirty="0">
                    <a:solidFill>
                      <a:schemeClr val="bg1">
                        <a:lumMod val="95000"/>
                      </a:schemeClr>
                    </a:solidFill>
                    <a:latin typeface="TeXGyreAdventor" panose="00000500000000000000" pitchFamily="50" charset="0"/>
                  </a:rPr>
                  <a:t>Click To Add Title</a:t>
                </a:r>
                <a:endParaRPr lang="zh-CN" altLang="en-US" sz="2100" baseline="-3000" dirty="0">
                  <a:solidFill>
                    <a:schemeClr val="bg1">
                      <a:lumMod val="95000"/>
                    </a:schemeClr>
                  </a:solidFill>
                  <a:latin typeface="TeXGyreAdventor" panose="00000500000000000000" pitchFamily="50" charset="0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4157468" y="4709180"/>
                <a:ext cx="3877064" cy="861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600" dirty="0">
                    <a:solidFill>
                      <a:schemeClr val="bg1">
                        <a:lumMod val="95000"/>
                      </a:schemeClr>
                    </a:solidFill>
                    <a:latin typeface="TeXGyreAdventor" panose="00000500000000000000" pitchFamily="50" charset="0"/>
                  </a:rPr>
                  <a:t>PART ONE</a:t>
                </a:r>
                <a:endParaRPr lang="zh-CN" altLang="en-US" sz="3600" baseline="-3000" dirty="0">
                  <a:solidFill>
                    <a:schemeClr val="bg1">
                      <a:lumMod val="95000"/>
                    </a:schemeClr>
                  </a:solidFill>
                  <a:latin typeface="TeXGyreAdventor" panose="00000500000000000000" pitchFamily="50" charset="0"/>
                </a:endParaRPr>
              </a:p>
            </p:txBody>
          </p:sp>
        </p:grpSp>
        <p:cxnSp>
          <p:nvCxnSpPr>
            <p:cNvPr id="20" name="直接连接符 19"/>
            <p:cNvCxnSpPr/>
            <p:nvPr/>
          </p:nvCxnSpPr>
          <p:spPr>
            <a:xfrm>
              <a:off x="1285875" y="5147416"/>
              <a:ext cx="2828925" cy="0"/>
            </a:xfrm>
            <a:prstGeom prst="line">
              <a:avLst/>
            </a:prstGeom>
            <a:ln w="12700">
              <a:solidFill>
                <a:srgbClr val="D6D7D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>
            <a:grpSpLocks noChangeAspect="1"/>
          </p:cNvGrpSpPr>
          <p:nvPr/>
        </p:nvGrpSpPr>
        <p:grpSpPr>
          <a:xfrm>
            <a:off x="4286509" y="1525947"/>
            <a:ext cx="671872" cy="648000"/>
            <a:chOff x="7019925" y="5499100"/>
            <a:chExt cx="312738" cy="301626"/>
          </a:xfrm>
          <a:solidFill>
            <a:schemeClr val="bg1">
              <a:lumMod val="95000"/>
            </a:schemeClr>
          </a:solidFill>
        </p:grpSpPr>
        <p:sp>
          <p:nvSpPr>
            <p:cNvPr id="16" name="Freeform 252"/>
            <p:cNvSpPr/>
            <p:nvPr/>
          </p:nvSpPr>
          <p:spPr bwMode="auto">
            <a:xfrm>
              <a:off x="7069138" y="5567363"/>
              <a:ext cx="214313" cy="233363"/>
            </a:xfrm>
            <a:custGeom>
              <a:avLst/>
              <a:gdLst>
                <a:gd name="T0" fmla="*/ 0 w 57"/>
                <a:gd name="T1" fmla="*/ 26 h 62"/>
                <a:gd name="T2" fmla="*/ 0 w 57"/>
                <a:gd name="T3" fmla="*/ 59 h 62"/>
                <a:gd name="T4" fmla="*/ 2 w 57"/>
                <a:gd name="T5" fmla="*/ 62 h 62"/>
                <a:gd name="T6" fmla="*/ 4 w 57"/>
                <a:gd name="T7" fmla="*/ 62 h 62"/>
                <a:gd name="T8" fmla="*/ 19 w 57"/>
                <a:gd name="T9" fmla="*/ 62 h 62"/>
                <a:gd name="T10" fmla="*/ 21 w 57"/>
                <a:gd name="T11" fmla="*/ 62 h 62"/>
                <a:gd name="T12" fmla="*/ 21 w 57"/>
                <a:gd name="T13" fmla="*/ 61 h 62"/>
                <a:gd name="T14" fmla="*/ 21 w 57"/>
                <a:gd name="T15" fmla="*/ 45 h 62"/>
                <a:gd name="T16" fmla="*/ 36 w 57"/>
                <a:gd name="T17" fmla="*/ 45 h 62"/>
                <a:gd name="T18" fmla="*/ 36 w 57"/>
                <a:gd name="T19" fmla="*/ 61 h 62"/>
                <a:gd name="T20" fmla="*/ 37 w 57"/>
                <a:gd name="T21" fmla="*/ 62 h 62"/>
                <a:gd name="T22" fmla="*/ 38 w 57"/>
                <a:gd name="T23" fmla="*/ 62 h 62"/>
                <a:gd name="T24" fmla="*/ 53 w 57"/>
                <a:gd name="T25" fmla="*/ 62 h 62"/>
                <a:gd name="T26" fmla="*/ 56 w 57"/>
                <a:gd name="T27" fmla="*/ 62 h 62"/>
                <a:gd name="T28" fmla="*/ 57 w 57"/>
                <a:gd name="T29" fmla="*/ 59 h 62"/>
                <a:gd name="T30" fmla="*/ 57 w 57"/>
                <a:gd name="T31" fmla="*/ 26 h 62"/>
                <a:gd name="T32" fmla="*/ 29 w 57"/>
                <a:gd name="T33" fmla="*/ 0 h 62"/>
                <a:gd name="T34" fmla="*/ 0 w 57"/>
                <a:gd name="T35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62">
                  <a:moveTo>
                    <a:pt x="0" y="26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0" y="61"/>
                    <a:pt x="1" y="62"/>
                    <a:pt x="2" y="62"/>
                  </a:cubicBezTo>
                  <a:cubicBezTo>
                    <a:pt x="3" y="62"/>
                    <a:pt x="3" y="62"/>
                    <a:pt x="4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20" y="62"/>
                    <a:pt x="20" y="62"/>
                    <a:pt x="21" y="62"/>
                  </a:cubicBezTo>
                  <a:cubicBezTo>
                    <a:pt x="21" y="62"/>
                    <a:pt x="21" y="61"/>
                    <a:pt x="21" y="61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61"/>
                    <a:pt x="37" y="62"/>
                    <a:pt x="37" y="62"/>
                  </a:cubicBezTo>
                  <a:cubicBezTo>
                    <a:pt x="37" y="62"/>
                    <a:pt x="38" y="62"/>
                    <a:pt x="38" y="62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4" y="62"/>
                    <a:pt x="55" y="62"/>
                    <a:pt x="56" y="62"/>
                  </a:cubicBezTo>
                  <a:cubicBezTo>
                    <a:pt x="56" y="62"/>
                    <a:pt x="57" y="61"/>
                    <a:pt x="57" y="59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7" name="Freeform 253"/>
            <p:cNvSpPr/>
            <p:nvPr/>
          </p:nvSpPr>
          <p:spPr bwMode="auto">
            <a:xfrm>
              <a:off x="7019925" y="5499100"/>
              <a:ext cx="312738" cy="169863"/>
            </a:xfrm>
            <a:custGeom>
              <a:avLst/>
              <a:gdLst>
                <a:gd name="T0" fmla="*/ 81 w 83"/>
                <a:gd name="T1" fmla="*/ 35 h 45"/>
                <a:gd name="T2" fmla="*/ 68 w 83"/>
                <a:gd name="T3" fmla="*/ 23 h 45"/>
                <a:gd name="T4" fmla="*/ 68 w 83"/>
                <a:gd name="T5" fmla="*/ 4 h 45"/>
                <a:gd name="T6" fmla="*/ 66 w 83"/>
                <a:gd name="T7" fmla="*/ 2 h 45"/>
                <a:gd name="T8" fmla="*/ 61 w 83"/>
                <a:gd name="T9" fmla="*/ 2 h 45"/>
                <a:gd name="T10" fmla="*/ 59 w 83"/>
                <a:gd name="T11" fmla="*/ 4 h 45"/>
                <a:gd name="T12" fmla="*/ 59 w 83"/>
                <a:gd name="T13" fmla="*/ 15 h 45"/>
                <a:gd name="T14" fmla="*/ 45 w 83"/>
                <a:gd name="T15" fmla="*/ 2 h 45"/>
                <a:gd name="T16" fmla="*/ 38 w 83"/>
                <a:gd name="T17" fmla="*/ 2 h 45"/>
                <a:gd name="T18" fmla="*/ 2 w 83"/>
                <a:gd name="T19" fmla="*/ 35 h 45"/>
                <a:gd name="T20" fmla="*/ 2 w 83"/>
                <a:gd name="T21" fmla="*/ 43 h 45"/>
                <a:gd name="T22" fmla="*/ 6 w 83"/>
                <a:gd name="T23" fmla="*/ 44 h 45"/>
                <a:gd name="T24" fmla="*/ 10 w 83"/>
                <a:gd name="T25" fmla="*/ 43 h 45"/>
                <a:gd name="T26" fmla="*/ 42 w 83"/>
                <a:gd name="T27" fmla="*/ 13 h 45"/>
                <a:gd name="T28" fmla="*/ 74 w 83"/>
                <a:gd name="T29" fmla="*/ 43 h 45"/>
                <a:gd name="T30" fmla="*/ 81 w 83"/>
                <a:gd name="T31" fmla="*/ 43 h 45"/>
                <a:gd name="T32" fmla="*/ 81 w 83"/>
                <a:gd name="T33" fmla="*/ 3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3" h="45">
                  <a:moveTo>
                    <a:pt x="81" y="35"/>
                  </a:moveTo>
                  <a:cubicBezTo>
                    <a:pt x="68" y="23"/>
                    <a:pt x="68" y="23"/>
                    <a:pt x="68" y="23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3"/>
                    <a:pt x="67" y="2"/>
                    <a:pt x="66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0" y="2"/>
                    <a:pt x="59" y="3"/>
                    <a:pt x="59" y="4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3" y="0"/>
                    <a:pt x="40" y="0"/>
                    <a:pt x="38" y="2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37"/>
                    <a:pt x="0" y="40"/>
                    <a:pt x="2" y="43"/>
                  </a:cubicBezTo>
                  <a:cubicBezTo>
                    <a:pt x="3" y="44"/>
                    <a:pt x="5" y="44"/>
                    <a:pt x="6" y="44"/>
                  </a:cubicBezTo>
                  <a:cubicBezTo>
                    <a:pt x="7" y="44"/>
                    <a:pt x="9" y="44"/>
                    <a:pt x="10" y="4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6" y="45"/>
                    <a:pt x="80" y="45"/>
                    <a:pt x="81" y="43"/>
                  </a:cubicBezTo>
                  <a:cubicBezTo>
                    <a:pt x="83" y="40"/>
                    <a:pt x="83" y="37"/>
                    <a:pt x="81" y="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  <p:transition spd="med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xit" presetSubtype="4" fill="hold" nodeType="after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4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xit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4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1416582" y="2338546"/>
            <a:ext cx="1633639" cy="2537460"/>
            <a:chOff x="1889760" y="2926040"/>
            <a:chExt cx="2179320" cy="3383280"/>
          </a:xfrm>
        </p:grpSpPr>
        <p:sp>
          <p:nvSpPr>
            <p:cNvPr id="2" name="圆角矩形 1"/>
            <p:cNvSpPr/>
            <p:nvPr/>
          </p:nvSpPr>
          <p:spPr>
            <a:xfrm>
              <a:off x="1889760" y="2926040"/>
              <a:ext cx="2179320" cy="3383280"/>
            </a:xfrm>
            <a:prstGeom prst="roundRect">
              <a:avLst>
                <a:gd name="adj" fmla="val 6667"/>
              </a:avLst>
            </a:prstGeom>
            <a:noFill/>
            <a:ln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/>
            </a:p>
          </p:txBody>
        </p:sp>
        <p:sp>
          <p:nvSpPr>
            <p:cNvPr id="3" name="圆角矩形 2"/>
            <p:cNvSpPr/>
            <p:nvPr/>
          </p:nvSpPr>
          <p:spPr>
            <a:xfrm>
              <a:off x="1889760" y="2926040"/>
              <a:ext cx="2179320" cy="944880"/>
            </a:xfrm>
            <a:prstGeom prst="roundRect">
              <a:avLst>
                <a:gd name="adj" fmla="val 6667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/>
            </a:p>
          </p:txBody>
        </p:sp>
        <p:sp>
          <p:nvSpPr>
            <p:cNvPr id="8" name="Freeform 99"/>
            <p:cNvSpPr>
              <a:spLocks noEditPoints="1"/>
            </p:cNvSpPr>
            <p:nvPr/>
          </p:nvSpPr>
          <p:spPr bwMode="auto">
            <a:xfrm>
              <a:off x="2880360" y="3233380"/>
              <a:ext cx="201612" cy="330200"/>
            </a:xfrm>
            <a:custGeom>
              <a:avLst/>
              <a:gdLst>
                <a:gd name="T0" fmla="*/ 53 w 53"/>
                <a:gd name="T1" fmla="*/ 79 h 88"/>
                <a:gd name="T2" fmla="*/ 44 w 53"/>
                <a:gd name="T3" fmla="*/ 88 h 88"/>
                <a:gd name="T4" fmla="*/ 9 w 53"/>
                <a:gd name="T5" fmla="*/ 88 h 88"/>
                <a:gd name="T6" fmla="*/ 0 w 53"/>
                <a:gd name="T7" fmla="*/ 79 h 88"/>
                <a:gd name="T8" fmla="*/ 0 w 53"/>
                <a:gd name="T9" fmla="*/ 9 h 88"/>
                <a:gd name="T10" fmla="*/ 9 w 53"/>
                <a:gd name="T11" fmla="*/ 0 h 88"/>
                <a:gd name="T12" fmla="*/ 44 w 53"/>
                <a:gd name="T13" fmla="*/ 0 h 88"/>
                <a:gd name="T14" fmla="*/ 53 w 53"/>
                <a:gd name="T15" fmla="*/ 9 h 88"/>
                <a:gd name="T16" fmla="*/ 53 w 53"/>
                <a:gd name="T17" fmla="*/ 79 h 88"/>
                <a:gd name="T18" fmla="*/ 46 w 53"/>
                <a:gd name="T19" fmla="*/ 20 h 88"/>
                <a:gd name="T20" fmla="*/ 44 w 53"/>
                <a:gd name="T21" fmla="*/ 17 h 88"/>
                <a:gd name="T22" fmla="*/ 9 w 53"/>
                <a:gd name="T23" fmla="*/ 17 h 88"/>
                <a:gd name="T24" fmla="*/ 7 w 53"/>
                <a:gd name="T25" fmla="*/ 20 h 88"/>
                <a:gd name="T26" fmla="*/ 7 w 53"/>
                <a:gd name="T27" fmla="*/ 68 h 88"/>
                <a:gd name="T28" fmla="*/ 9 w 53"/>
                <a:gd name="T29" fmla="*/ 70 h 88"/>
                <a:gd name="T30" fmla="*/ 44 w 53"/>
                <a:gd name="T31" fmla="*/ 70 h 88"/>
                <a:gd name="T32" fmla="*/ 46 w 53"/>
                <a:gd name="T33" fmla="*/ 68 h 88"/>
                <a:gd name="T34" fmla="*/ 46 w 53"/>
                <a:gd name="T35" fmla="*/ 20 h 88"/>
                <a:gd name="T36" fmla="*/ 32 w 53"/>
                <a:gd name="T37" fmla="*/ 9 h 88"/>
                <a:gd name="T38" fmla="*/ 21 w 53"/>
                <a:gd name="T39" fmla="*/ 9 h 88"/>
                <a:gd name="T40" fmla="*/ 20 w 53"/>
                <a:gd name="T41" fmla="*/ 10 h 88"/>
                <a:gd name="T42" fmla="*/ 21 w 53"/>
                <a:gd name="T43" fmla="*/ 11 h 88"/>
                <a:gd name="T44" fmla="*/ 32 w 53"/>
                <a:gd name="T45" fmla="*/ 11 h 88"/>
                <a:gd name="T46" fmla="*/ 33 w 53"/>
                <a:gd name="T47" fmla="*/ 10 h 88"/>
                <a:gd name="T48" fmla="*/ 32 w 53"/>
                <a:gd name="T49" fmla="*/ 9 h 88"/>
                <a:gd name="T50" fmla="*/ 27 w 53"/>
                <a:gd name="T51" fmla="*/ 74 h 88"/>
                <a:gd name="T52" fmla="*/ 21 w 53"/>
                <a:gd name="T53" fmla="*/ 79 h 88"/>
                <a:gd name="T54" fmla="*/ 27 w 53"/>
                <a:gd name="T55" fmla="*/ 85 h 88"/>
                <a:gd name="T56" fmla="*/ 32 w 53"/>
                <a:gd name="T57" fmla="*/ 79 h 88"/>
                <a:gd name="T58" fmla="*/ 27 w 53"/>
                <a:gd name="T59" fmla="*/ 7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3" h="88">
                  <a:moveTo>
                    <a:pt x="53" y="79"/>
                  </a:moveTo>
                  <a:cubicBezTo>
                    <a:pt x="53" y="84"/>
                    <a:pt x="49" y="88"/>
                    <a:pt x="44" y="88"/>
                  </a:cubicBezTo>
                  <a:cubicBezTo>
                    <a:pt x="9" y="88"/>
                    <a:pt x="9" y="88"/>
                    <a:pt x="9" y="88"/>
                  </a:cubicBezTo>
                  <a:cubicBezTo>
                    <a:pt x="4" y="88"/>
                    <a:pt x="0" y="84"/>
                    <a:pt x="0" y="7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9" y="0"/>
                    <a:pt x="53" y="4"/>
                    <a:pt x="53" y="9"/>
                  </a:cubicBezTo>
                  <a:lnTo>
                    <a:pt x="53" y="79"/>
                  </a:lnTo>
                  <a:close/>
                  <a:moveTo>
                    <a:pt x="46" y="20"/>
                  </a:moveTo>
                  <a:cubicBezTo>
                    <a:pt x="46" y="18"/>
                    <a:pt x="45" y="17"/>
                    <a:pt x="44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8" y="17"/>
                    <a:pt x="7" y="18"/>
                    <a:pt x="7" y="20"/>
                  </a:cubicBezTo>
                  <a:cubicBezTo>
                    <a:pt x="7" y="68"/>
                    <a:pt x="7" y="68"/>
                    <a:pt x="7" y="68"/>
                  </a:cubicBezTo>
                  <a:cubicBezTo>
                    <a:pt x="7" y="69"/>
                    <a:pt x="8" y="70"/>
                    <a:pt x="9" y="70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5" y="70"/>
                    <a:pt x="46" y="69"/>
                    <a:pt x="46" y="68"/>
                  </a:cubicBezTo>
                  <a:lnTo>
                    <a:pt x="46" y="20"/>
                  </a:lnTo>
                  <a:close/>
                  <a:moveTo>
                    <a:pt x="32" y="9"/>
                  </a:moveTo>
                  <a:cubicBezTo>
                    <a:pt x="21" y="9"/>
                    <a:pt x="21" y="9"/>
                    <a:pt x="21" y="9"/>
                  </a:cubicBezTo>
                  <a:cubicBezTo>
                    <a:pt x="20" y="9"/>
                    <a:pt x="20" y="9"/>
                    <a:pt x="20" y="10"/>
                  </a:cubicBezTo>
                  <a:cubicBezTo>
                    <a:pt x="20" y="10"/>
                    <a:pt x="20" y="11"/>
                    <a:pt x="21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3" y="11"/>
                    <a:pt x="33" y="10"/>
                    <a:pt x="33" y="10"/>
                  </a:cubicBezTo>
                  <a:cubicBezTo>
                    <a:pt x="33" y="9"/>
                    <a:pt x="33" y="9"/>
                    <a:pt x="32" y="9"/>
                  </a:cubicBezTo>
                  <a:close/>
                  <a:moveTo>
                    <a:pt x="27" y="74"/>
                  </a:moveTo>
                  <a:cubicBezTo>
                    <a:pt x="24" y="74"/>
                    <a:pt x="21" y="76"/>
                    <a:pt x="21" y="79"/>
                  </a:cubicBezTo>
                  <a:cubicBezTo>
                    <a:pt x="21" y="82"/>
                    <a:pt x="24" y="85"/>
                    <a:pt x="27" y="85"/>
                  </a:cubicBezTo>
                  <a:cubicBezTo>
                    <a:pt x="30" y="85"/>
                    <a:pt x="32" y="82"/>
                    <a:pt x="32" y="79"/>
                  </a:cubicBezTo>
                  <a:cubicBezTo>
                    <a:pt x="32" y="76"/>
                    <a:pt x="30" y="74"/>
                    <a:pt x="27" y="74"/>
                  </a:cubicBezTo>
                  <a:close/>
                </a:path>
              </a:pathLst>
            </a:custGeom>
            <a:noFill/>
            <a:ln>
              <a:solidFill>
                <a:schemeClr val="bg1">
                  <a:alpha val="7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900"/>
            </a:p>
          </p:txBody>
        </p:sp>
        <p:sp>
          <p:nvSpPr>
            <p:cNvPr id="9" name="文本框 17"/>
            <p:cNvSpPr txBox="1"/>
            <p:nvPr/>
          </p:nvSpPr>
          <p:spPr>
            <a:xfrm>
              <a:off x="2019299" y="3987760"/>
              <a:ext cx="1920240" cy="3898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00" dirty="0">
                  <a:solidFill>
                    <a:schemeClr val="bg1">
                      <a:lumMod val="75000"/>
                    </a:schemeClr>
                  </a:solidFill>
                  <a:ea typeface="Roboto Th" pitchFamily="2" charset="0"/>
                </a:rPr>
                <a:t>TITLE TITEXT</a:t>
              </a:r>
              <a:endParaRPr lang="zh-CN" altLang="en-US" sz="13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0" name="文本框 18"/>
            <p:cNvSpPr txBox="1"/>
            <p:nvPr/>
          </p:nvSpPr>
          <p:spPr>
            <a:xfrm>
              <a:off x="2023748" y="4444971"/>
              <a:ext cx="1915792" cy="14157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00" dirty="0">
                  <a:solidFill>
                    <a:schemeClr val="bg1">
                      <a:lumMod val="75000"/>
                    </a:schemeClr>
                  </a:solidFill>
                  <a:ea typeface="Roboto Th" pitchFamily="2" charset="0"/>
                </a:rPr>
                <a:t>Lorem ipsum dolor sit amet, consectetuer adipiscing elit, sed diam nonummy nibh euismod tincidunt ut laoreet dolore magna aliquam erat volutpat. </a:t>
              </a:r>
              <a:endParaRPr lang="zh-CN" altLang="en-US" sz="900" dirty="0">
                <a:solidFill>
                  <a:schemeClr val="bg1">
                    <a:lumMod val="7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747088" y="2338546"/>
            <a:ext cx="1633639" cy="2537460"/>
            <a:chOff x="4998720" y="2926040"/>
            <a:chExt cx="2179320" cy="3383280"/>
          </a:xfrm>
        </p:grpSpPr>
        <p:grpSp>
          <p:nvGrpSpPr>
            <p:cNvPr id="4" name="组合 3"/>
            <p:cNvGrpSpPr/>
            <p:nvPr/>
          </p:nvGrpSpPr>
          <p:grpSpPr>
            <a:xfrm>
              <a:off x="4998720" y="2926040"/>
              <a:ext cx="2179320" cy="3383280"/>
              <a:chOff x="1981200" y="2545080"/>
              <a:chExt cx="2179320" cy="3383280"/>
            </a:xfrm>
          </p:grpSpPr>
          <p:sp>
            <p:nvSpPr>
              <p:cNvPr id="5" name="圆角矩形 4"/>
              <p:cNvSpPr/>
              <p:nvPr/>
            </p:nvSpPr>
            <p:spPr>
              <a:xfrm>
                <a:off x="1981200" y="2545080"/>
                <a:ext cx="2179320" cy="3383280"/>
              </a:xfrm>
              <a:prstGeom prst="roundRect">
                <a:avLst>
                  <a:gd name="adj" fmla="val 6667"/>
                </a:avLst>
              </a:prstGeom>
              <a:noFill/>
              <a:ln>
                <a:solidFill>
                  <a:schemeClr val="bg1">
                    <a:alpha val="36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00"/>
              </a:p>
            </p:txBody>
          </p:sp>
          <p:sp>
            <p:nvSpPr>
              <p:cNvPr id="6" name="圆角矩形 5"/>
              <p:cNvSpPr/>
              <p:nvPr/>
            </p:nvSpPr>
            <p:spPr>
              <a:xfrm>
                <a:off x="1981200" y="2545080"/>
                <a:ext cx="2179320" cy="944880"/>
              </a:xfrm>
              <a:prstGeom prst="roundRect">
                <a:avLst>
                  <a:gd name="adj" fmla="val 6667"/>
                </a:avLst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00"/>
              </a:p>
            </p:txBody>
          </p:sp>
        </p:grpSp>
        <p:sp>
          <p:nvSpPr>
            <p:cNvPr id="7" name="Freeform 27"/>
            <p:cNvSpPr>
              <a:spLocks noEditPoints="1"/>
            </p:cNvSpPr>
            <p:nvPr/>
          </p:nvSpPr>
          <p:spPr bwMode="auto">
            <a:xfrm>
              <a:off x="5922486" y="3287355"/>
              <a:ext cx="331787" cy="222250"/>
            </a:xfrm>
            <a:custGeom>
              <a:avLst/>
              <a:gdLst>
                <a:gd name="T0" fmla="*/ 87 w 87"/>
                <a:gd name="T1" fmla="*/ 50 h 59"/>
                <a:gd name="T2" fmla="*/ 87 w 87"/>
                <a:gd name="T3" fmla="*/ 54 h 59"/>
                <a:gd name="T4" fmla="*/ 80 w 87"/>
                <a:gd name="T5" fmla="*/ 59 h 59"/>
                <a:gd name="T6" fmla="*/ 7 w 87"/>
                <a:gd name="T7" fmla="*/ 59 h 59"/>
                <a:gd name="T8" fmla="*/ 0 w 87"/>
                <a:gd name="T9" fmla="*/ 54 h 59"/>
                <a:gd name="T10" fmla="*/ 0 w 87"/>
                <a:gd name="T11" fmla="*/ 50 h 59"/>
                <a:gd name="T12" fmla="*/ 7 w 87"/>
                <a:gd name="T13" fmla="*/ 50 h 59"/>
                <a:gd name="T14" fmla="*/ 80 w 87"/>
                <a:gd name="T15" fmla="*/ 50 h 59"/>
                <a:gd name="T16" fmla="*/ 87 w 87"/>
                <a:gd name="T17" fmla="*/ 50 h 59"/>
                <a:gd name="T18" fmla="*/ 11 w 87"/>
                <a:gd name="T19" fmla="*/ 40 h 59"/>
                <a:gd name="T20" fmla="*/ 11 w 87"/>
                <a:gd name="T21" fmla="*/ 8 h 59"/>
                <a:gd name="T22" fmla="*/ 19 w 87"/>
                <a:gd name="T23" fmla="*/ 0 h 59"/>
                <a:gd name="T24" fmla="*/ 68 w 87"/>
                <a:gd name="T25" fmla="*/ 0 h 59"/>
                <a:gd name="T26" fmla="*/ 76 w 87"/>
                <a:gd name="T27" fmla="*/ 8 h 59"/>
                <a:gd name="T28" fmla="*/ 76 w 87"/>
                <a:gd name="T29" fmla="*/ 40 h 59"/>
                <a:gd name="T30" fmla="*/ 68 w 87"/>
                <a:gd name="T31" fmla="*/ 47 h 59"/>
                <a:gd name="T32" fmla="*/ 19 w 87"/>
                <a:gd name="T33" fmla="*/ 47 h 59"/>
                <a:gd name="T34" fmla="*/ 11 w 87"/>
                <a:gd name="T35" fmla="*/ 40 h 59"/>
                <a:gd name="T36" fmla="*/ 17 w 87"/>
                <a:gd name="T37" fmla="*/ 40 h 59"/>
                <a:gd name="T38" fmla="*/ 19 w 87"/>
                <a:gd name="T39" fmla="*/ 41 h 59"/>
                <a:gd name="T40" fmla="*/ 68 w 87"/>
                <a:gd name="T41" fmla="*/ 41 h 59"/>
                <a:gd name="T42" fmla="*/ 70 w 87"/>
                <a:gd name="T43" fmla="*/ 40 h 59"/>
                <a:gd name="T44" fmla="*/ 70 w 87"/>
                <a:gd name="T45" fmla="*/ 8 h 59"/>
                <a:gd name="T46" fmla="*/ 68 w 87"/>
                <a:gd name="T47" fmla="*/ 6 h 59"/>
                <a:gd name="T48" fmla="*/ 19 w 87"/>
                <a:gd name="T49" fmla="*/ 6 h 59"/>
                <a:gd name="T50" fmla="*/ 17 w 87"/>
                <a:gd name="T51" fmla="*/ 8 h 59"/>
                <a:gd name="T52" fmla="*/ 17 w 87"/>
                <a:gd name="T53" fmla="*/ 40 h 59"/>
                <a:gd name="T54" fmla="*/ 48 w 87"/>
                <a:gd name="T55" fmla="*/ 54 h 59"/>
                <a:gd name="T56" fmla="*/ 47 w 87"/>
                <a:gd name="T57" fmla="*/ 53 h 59"/>
                <a:gd name="T58" fmla="*/ 40 w 87"/>
                <a:gd name="T59" fmla="*/ 53 h 59"/>
                <a:gd name="T60" fmla="*/ 39 w 87"/>
                <a:gd name="T61" fmla="*/ 54 h 59"/>
                <a:gd name="T62" fmla="*/ 40 w 87"/>
                <a:gd name="T63" fmla="*/ 54 h 59"/>
                <a:gd name="T64" fmla="*/ 47 w 87"/>
                <a:gd name="T65" fmla="*/ 54 h 59"/>
                <a:gd name="T66" fmla="*/ 48 w 87"/>
                <a:gd name="T67" fmla="*/ 5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7" h="59">
                  <a:moveTo>
                    <a:pt x="87" y="50"/>
                  </a:moveTo>
                  <a:cubicBezTo>
                    <a:pt x="87" y="54"/>
                    <a:pt x="87" y="54"/>
                    <a:pt x="87" y="54"/>
                  </a:cubicBezTo>
                  <a:cubicBezTo>
                    <a:pt x="87" y="57"/>
                    <a:pt x="84" y="59"/>
                    <a:pt x="80" y="59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3" y="59"/>
                    <a:pt x="0" y="57"/>
                    <a:pt x="0" y="5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80" y="50"/>
                    <a:pt x="80" y="50"/>
                    <a:pt x="80" y="50"/>
                  </a:cubicBezTo>
                  <a:lnTo>
                    <a:pt x="87" y="50"/>
                  </a:lnTo>
                  <a:close/>
                  <a:moveTo>
                    <a:pt x="11" y="40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1" y="4"/>
                    <a:pt x="15" y="0"/>
                    <a:pt x="19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2" y="0"/>
                    <a:pt x="76" y="4"/>
                    <a:pt x="76" y="8"/>
                  </a:cubicBezTo>
                  <a:cubicBezTo>
                    <a:pt x="76" y="40"/>
                    <a:pt x="76" y="40"/>
                    <a:pt x="76" y="40"/>
                  </a:cubicBezTo>
                  <a:cubicBezTo>
                    <a:pt x="76" y="44"/>
                    <a:pt x="72" y="47"/>
                    <a:pt x="68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5" y="47"/>
                    <a:pt x="11" y="44"/>
                    <a:pt x="11" y="40"/>
                  </a:cubicBezTo>
                  <a:close/>
                  <a:moveTo>
                    <a:pt x="17" y="40"/>
                  </a:moveTo>
                  <a:cubicBezTo>
                    <a:pt x="17" y="41"/>
                    <a:pt x="18" y="41"/>
                    <a:pt x="19" y="41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9" y="41"/>
                    <a:pt x="70" y="41"/>
                    <a:pt x="70" y="40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70" y="7"/>
                    <a:pt x="69" y="6"/>
                    <a:pt x="6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8" y="6"/>
                    <a:pt x="17" y="7"/>
                    <a:pt x="17" y="8"/>
                  </a:cubicBezTo>
                  <a:lnTo>
                    <a:pt x="17" y="40"/>
                  </a:lnTo>
                  <a:close/>
                  <a:moveTo>
                    <a:pt x="48" y="54"/>
                  </a:moveTo>
                  <a:cubicBezTo>
                    <a:pt x="48" y="53"/>
                    <a:pt x="48" y="53"/>
                    <a:pt x="47" y="53"/>
                  </a:cubicBezTo>
                  <a:cubicBezTo>
                    <a:pt x="40" y="53"/>
                    <a:pt x="40" y="53"/>
                    <a:pt x="40" y="53"/>
                  </a:cubicBezTo>
                  <a:cubicBezTo>
                    <a:pt x="39" y="53"/>
                    <a:pt x="39" y="53"/>
                    <a:pt x="39" y="54"/>
                  </a:cubicBezTo>
                  <a:cubicBezTo>
                    <a:pt x="39" y="54"/>
                    <a:pt x="39" y="54"/>
                    <a:pt x="40" y="54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48" y="54"/>
                    <a:pt x="48" y="54"/>
                    <a:pt x="48" y="54"/>
                  </a:cubicBezTo>
                  <a:close/>
                </a:path>
              </a:pathLst>
            </a:custGeom>
            <a:noFill/>
            <a:ln>
              <a:solidFill>
                <a:schemeClr val="bg1">
                  <a:alpha val="7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900"/>
            </a:p>
          </p:txBody>
        </p:sp>
        <p:sp>
          <p:nvSpPr>
            <p:cNvPr id="11" name="文本框 19"/>
            <p:cNvSpPr txBox="1"/>
            <p:nvPr/>
          </p:nvSpPr>
          <p:spPr>
            <a:xfrm>
              <a:off x="5116192" y="3983255"/>
              <a:ext cx="192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Roboto Th" pitchFamily="2" charset="0"/>
                </a:rPr>
                <a:t>TITLE TITEXT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2" name="文本框 20"/>
            <p:cNvSpPr txBox="1"/>
            <p:nvPr/>
          </p:nvSpPr>
          <p:spPr>
            <a:xfrm>
              <a:off x="5120639" y="4440464"/>
              <a:ext cx="1915792" cy="14157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00" dirty="0">
                  <a:solidFill>
                    <a:schemeClr val="bg1">
                      <a:lumMod val="75000"/>
                    </a:schemeClr>
                  </a:solidFill>
                  <a:ea typeface="Roboto Th" pitchFamily="2" charset="0"/>
                </a:rPr>
                <a:t>Lorem ipsum dolor sit amet, consectetuer adipiscing elit, sed diam nonummy nibh euismod tincidunt ut laoreet dolore magna aliquam erat volutpat. </a:t>
              </a:r>
              <a:endParaRPr lang="zh-CN" altLang="en-US" sz="900" dirty="0">
                <a:solidFill>
                  <a:schemeClr val="bg1">
                    <a:lumMod val="7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077595" y="2338546"/>
            <a:ext cx="1633639" cy="2537460"/>
            <a:chOff x="8107680" y="2619103"/>
            <a:chExt cx="2179320" cy="3383280"/>
          </a:xfrm>
        </p:grpSpPr>
        <p:sp>
          <p:nvSpPr>
            <p:cNvPr id="14" name="圆角矩形 13"/>
            <p:cNvSpPr/>
            <p:nvPr/>
          </p:nvSpPr>
          <p:spPr>
            <a:xfrm>
              <a:off x="8107680" y="2619103"/>
              <a:ext cx="2179320" cy="3383280"/>
            </a:xfrm>
            <a:prstGeom prst="roundRect">
              <a:avLst>
                <a:gd name="adj" fmla="val 6667"/>
              </a:avLst>
            </a:prstGeom>
            <a:noFill/>
            <a:ln>
              <a:solidFill>
                <a:schemeClr val="bg1">
                  <a:alpha val="3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/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8107680" y="2619103"/>
              <a:ext cx="2179320" cy="944880"/>
            </a:xfrm>
            <a:prstGeom prst="roundRect">
              <a:avLst>
                <a:gd name="adj" fmla="val 6667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/>
            </a:p>
          </p:txBody>
        </p:sp>
        <p:sp>
          <p:nvSpPr>
            <p:cNvPr id="16" name="Freeform 29"/>
            <p:cNvSpPr>
              <a:spLocks noEditPoints="1"/>
            </p:cNvSpPr>
            <p:nvPr/>
          </p:nvSpPr>
          <p:spPr bwMode="auto">
            <a:xfrm>
              <a:off x="9027477" y="2926443"/>
              <a:ext cx="339725" cy="255588"/>
            </a:xfrm>
            <a:custGeom>
              <a:avLst/>
              <a:gdLst>
                <a:gd name="T0" fmla="*/ 86 w 89"/>
                <a:gd name="T1" fmla="*/ 56 h 68"/>
                <a:gd name="T2" fmla="*/ 74 w 89"/>
                <a:gd name="T3" fmla="*/ 68 h 68"/>
                <a:gd name="T4" fmla="*/ 12 w 89"/>
                <a:gd name="T5" fmla="*/ 68 h 68"/>
                <a:gd name="T6" fmla="*/ 0 w 89"/>
                <a:gd name="T7" fmla="*/ 56 h 68"/>
                <a:gd name="T8" fmla="*/ 86 w 89"/>
                <a:gd name="T9" fmla="*/ 56 h 68"/>
                <a:gd name="T10" fmla="*/ 71 w 89"/>
                <a:gd name="T11" fmla="*/ 37 h 68"/>
                <a:gd name="T12" fmla="*/ 68 w 89"/>
                <a:gd name="T13" fmla="*/ 37 h 68"/>
                <a:gd name="T14" fmla="*/ 68 w 89"/>
                <a:gd name="T15" fmla="*/ 39 h 68"/>
                <a:gd name="T16" fmla="*/ 57 w 89"/>
                <a:gd name="T17" fmla="*/ 50 h 68"/>
                <a:gd name="T18" fmla="*/ 23 w 89"/>
                <a:gd name="T19" fmla="*/ 50 h 68"/>
                <a:gd name="T20" fmla="*/ 12 w 89"/>
                <a:gd name="T21" fmla="*/ 39 h 68"/>
                <a:gd name="T22" fmla="*/ 12 w 89"/>
                <a:gd name="T23" fmla="*/ 3 h 68"/>
                <a:gd name="T24" fmla="*/ 15 w 89"/>
                <a:gd name="T25" fmla="*/ 0 h 68"/>
                <a:gd name="T26" fmla="*/ 71 w 89"/>
                <a:gd name="T27" fmla="*/ 0 h 68"/>
                <a:gd name="T28" fmla="*/ 89 w 89"/>
                <a:gd name="T29" fmla="*/ 19 h 68"/>
                <a:gd name="T30" fmla="*/ 71 w 89"/>
                <a:gd name="T31" fmla="*/ 37 h 68"/>
                <a:gd name="T32" fmla="*/ 71 w 89"/>
                <a:gd name="T33" fmla="*/ 10 h 68"/>
                <a:gd name="T34" fmla="*/ 68 w 89"/>
                <a:gd name="T35" fmla="*/ 10 h 68"/>
                <a:gd name="T36" fmla="*/ 68 w 89"/>
                <a:gd name="T37" fmla="*/ 28 h 68"/>
                <a:gd name="T38" fmla="*/ 71 w 89"/>
                <a:gd name="T39" fmla="*/ 28 h 68"/>
                <a:gd name="T40" fmla="*/ 80 w 89"/>
                <a:gd name="T41" fmla="*/ 19 h 68"/>
                <a:gd name="T42" fmla="*/ 71 w 89"/>
                <a:gd name="T43" fmla="*/ 1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9" h="68">
                  <a:moveTo>
                    <a:pt x="86" y="56"/>
                  </a:moveTo>
                  <a:cubicBezTo>
                    <a:pt x="86" y="63"/>
                    <a:pt x="81" y="68"/>
                    <a:pt x="74" y="68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5" y="68"/>
                    <a:pt x="0" y="63"/>
                    <a:pt x="0" y="56"/>
                  </a:cubicBezTo>
                  <a:lnTo>
                    <a:pt x="86" y="56"/>
                  </a:lnTo>
                  <a:close/>
                  <a:moveTo>
                    <a:pt x="71" y="37"/>
                  </a:moveTo>
                  <a:cubicBezTo>
                    <a:pt x="68" y="37"/>
                    <a:pt x="68" y="37"/>
                    <a:pt x="68" y="37"/>
                  </a:cubicBezTo>
                  <a:cubicBezTo>
                    <a:pt x="68" y="39"/>
                    <a:pt x="68" y="39"/>
                    <a:pt x="68" y="39"/>
                  </a:cubicBezTo>
                  <a:cubicBezTo>
                    <a:pt x="68" y="45"/>
                    <a:pt x="63" y="50"/>
                    <a:pt x="57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17" y="50"/>
                    <a:pt x="12" y="45"/>
                    <a:pt x="12" y="39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2"/>
                    <a:pt x="13" y="0"/>
                    <a:pt x="15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81" y="0"/>
                    <a:pt x="89" y="9"/>
                    <a:pt x="89" y="19"/>
                  </a:cubicBezTo>
                  <a:cubicBezTo>
                    <a:pt x="89" y="29"/>
                    <a:pt x="81" y="37"/>
                    <a:pt x="71" y="37"/>
                  </a:cubicBezTo>
                  <a:close/>
                  <a:moveTo>
                    <a:pt x="71" y="10"/>
                  </a:moveTo>
                  <a:cubicBezTo>
                    <a:pt x="68" y="10"/>
                    <a:pt x="68" y="10"/>
                    <a:pt x="68" y="10"/>
                  </a:cubicBezTo>
                  <a:cubicBezTo>
                    <a:pt x="68" y="28"/>
                    <a:pt x="68" y="28"/>
                    <a:pt x="68" y="28"/>
                  </a:cubicBezTo>
                  <a:cubicBezTo>
                    <a:pt x="71" y="28"/>
                    <a:pt x="71" y="28"/>
                    <a:pt x="71" y="28"/>
                  </a:cubicBezTo>
                  <a:cubicBezTo>
                    <a:pt x="76" y="28"/>
                    <a:pt x="80" y="24"/>
                    <a:pt x="80" y="19"/>
                  </a:cubicBezTo>
                  <a:cubicBezTo>
                    <a:pt x="80" y="14"/>
                    <a:pt x="76" y="10"/>
                    <a:pt x="71" y="10"/>
                  </a:cubicBezTo>
                  <a:close/>
                </a:path>
              </a:pathLst>
            </a:custGeom>
            <a:noFill/>
            <a:ln>
              <a:solidFill>
                <a:schemeClr val="bg1">
                  <a:alpha val="7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 sz="800"/>
            </a:p>
          </p:txBody>
        </p:sp>
        <p:sp>
          <p:nvSpPr>
            <p:cNvPr id="17" name="文本框 21"/>
            <p:cNvSpPr txBox="1"/>
            <p:nvPr/>
          </p:nvSpPr>
          <p:spPr>
            <a:xfrm>
              <a:off x="8229599" y="3676318"/>
              <a:ext cx="192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Roboto Th" pitchFamily="2" charset="0"/>
                </a:rPr>
                <a:t>TITLE TITEXT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8" name="文本框 22"/>
            <p:cNvSpPr txBox="1"/>
            <p:nvPr/>
          </p:nvSpPr>
          <p:spPr>
            <a:xfrm>
              <a:off x="8234048" y="4133527"/>
              <a:ext cx="1915792" cy="14157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00" dirty="0">
                  <a:solidFill>
                    <a:schemeClr val="bg1">
                      <a:lumMod val="75000"/>
                    </a:schemeClr>
                  </a:solidFill>
                  <a:ea typeface="Roboto Th" pitchFamily="2" charset="0"/>
                </a:rPr>
                <a:t>Lorem ipsum dolor sit amet, consectetuer adipiscing elit, sed diam nonummy nibh euismod tincidunt ut laoreet dolore magna aliquam erat volutpat. </a:t>
              </a:r>
              <a:endParaRPr lang="zh-CN" altLang="en-US" sz="900" dirty="0">
                <a:solidFill>
                  <a:schemeClr val="bg1">
                    <a:lumMod val="7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 flipH="1">
            <a:off x="627535" y="987574"/>
            <a:ext cx="2089092" cy="290849"/>
          </a:xfrm>
          <a:prstGeom prst="rect">
            <a:avLst/>
          </a:prstGeom>
          <a:noFill/>
        </p:spPr>
        <p:txBody>
          <a:bodyPr wrap="square" lIns="68553" tIns="34276" rIns="68553" bIns="34276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1800" b="0" dirty="0">
                <a:solidFill>
                  <a:srgbClr val="E7E7E7"/>
                </a:solidFill>
                <a:latin typeface="TeXGyreAdventor" panose="00000500000000000000" pitchFamily="50" charset="0"/>
              </a:rPr>
              <a:t>TEXT HERE</a:t>
            </a:r>
            <a:endParaRPr lang="zh-CN" altLang="en-US" sz="1800" b="0" baseline="-3000" dirty="0">
              <a:solidFill>
                <a:srgbClr val="E7E7E7"/>
              </a:solidFill>
              <a:latin typeface="TeXGyreAdventor" panose="00000500000000000000" pitchFamily="5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1560" y="1328453"/>
            <a:ext cx="7680834" cy="869441"/>
          </a:xfrm>
          <a:prstGeom prst="rect">
            <a:avLst/>
          </a:prstGeom>
          <a:noFill/>
        </p:spPr>
        <p:txBody>
          <a:bodyPr wrap="square" lIns="68553" tIns="34276" rIns="68553" bIns="3427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chemeClr val="bg1">
                    <a:lumMod val="85000"/>
                  </a:schemeClr>
                </a:solidFill>
                <a:latin typeface="TeXGyreAdventor" panose="00000500000000000000" pitchFamily="50" charset="0"/>
              </a:rPr>
              <a:t>Click here to modify the text , you may post text here . Click here to modify the text . Click here to modify the text , you may post text here . Click here to modify the text .Click here to modify the text , you may post text here . Click here to modify the text . Click here to modify the text , you may post text here . Click here to modify the text .</a:t>
            </a:r>
            <a:endParaRPr lang="zh-CN" altLang="en-US" sz="1000" baseline="-3000" dirty="0">
              <a:solidFill>
                <a:schemeClr val="bg1">
                  <a:lumMod val="85000"/>
                </a:schemeClr>
              </a:solidFill>
              <a:latin typeface="TeXGyreAdventor" panose="00000500000000000000" pitchFamily="50" charset="0"/>
            </a:endParaRPr>
          </a:p>
          <a:p>
            <a:pPr>
              <a:lnSpc>
                <a:spcPct val="120000"/>
              </a:lnSpc>
            </a:pPr>
            <a:endParaRPr lang="zh-CN" altLang="en-US" sz="1000" baseline="-3000" dirty="0">
              <a:solidFill>
                <a:schemeClr val="bg1">
                  <a:lumMod val="85000"/>
                </a:schemeClr>
              </a:solidFill>
              <a:latin typeface="TeXGyreAdventor" panose="00000500000000000000" pitchFamily="50" charset="0"/>
            </a:endParaRPr>
          </a:p>
          <a:p>
            <a:pPr>
              <a:lnSpc>
                <a:spcPct val="120000"/>
              </a:lnSpc>
            </a:pPr>
            <a:endParaRPr lang="zh-CN" altLang="en-US" sz="1000" baseline="-3000" dirty="0">
              <a:solidFill>
                <a:schemeClr val="bg1">
                  <a:lumMod val="85000"/>
                </a:schemeClr>
              </a:solidFill>
              <a:latin typeface="TeXGyreAdventor" panose="00000500000000000000" pitchFamily="50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63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组合 30"/>
          <p:cNvPicPr>
            <a:picLocks noChangeArrowheads="1"/>
          </p:cNvPicPr>
          <p:nvPr/>
        </p:nvPicPr>
        <p:blipFill>
          <a:blip r:embed="rId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045" y="1252539"/>
            <a:ext cx="3771900" cy="31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矩形 40"/>
          <p:cNvSpPr>
            <a:spLocks noChangeArrowheads="1"/>
          </p:cNvSpPr>
          <p:nvPr/>
        </p:nvSpPr>
        <p:spPr bwMode="auto">
          <a:xfrm>
            <a:off x="5075636" y="2628208"/>
            <a:ext cx="3324225" cy="1869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7" tIns="34288" rIns="68577" bIns="34288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1000" dirty="0">
                <a:solidFill>
                  <a:schemeClr val="bg1">
                    <a:lumMod val="85000"/>
                  </a:schemeClr>
                </a:solidFill>
                <a:latin typeface="TeXGyreAdventor" panose="00000500000000000000" pitchFamily="50" charset="0"/>
              </a:rPr>
              <a:t>Click here to modify the text , you may post text here . Click here to modify the text . Click here to modify the text , you may post text here . Click here to modify the text .</a:t>
            </a:r>
            <a:endParaRPr lang="en-US" altLang="zh-CN" sz="1000" dirty="0">
              <a:solidFill>
                <a:schemeClr val="bg1">
                  <a:lumMod val="85000"/>
                </a:schemeClr>
              </a:solidFill>
              <a:latin typeface="TeXGyreAdventor" panose="00000500000000000000" pitchFamily="50" charset="0"/>
            </a:endParaRPr>
          </a:p>
          <a:p>
            <a:pPr algn="just">
              <a:lnSpc>
                <a:spcPct val="130000"/>
              </a:lnSpc>
              <a:defRPr/>
            </a:pPr>
            <a:endParaRPr lang="en-US" sz="1000" dirty="0">
              <a:solidFill>
                <a:srgbClr val="595959"/>
              </a:solidFill>
            </a:endParaRPr>
          </a:p>
          <a:p>
            <a:pPr algn="just">
              <a:lnSpc>
                <a:spcPct val="130000"/>
              </a:lnSpc>
              <a:defRPr/>
            </a:pPr>
            <a:r>
              <a:rPr lang="en-US" altLang="zh-CN" sz="1000" dirty="0">
                <a:solidFill>
                  <a:schemeClr val="bg1">
                    <a:lumMod val="85000"/>
                  </a:schemeClr>
                </a:solidFill>
                <a:latin typeface="TeXGyreAdventor" panose="00000500000000000000" pitchFamily="50" charset="0"/>
              </a:rPr>
              <a:t>Click here to modify the text , you may post text here . Click here to modify the text . Click here to modify the text , you may post text here . Click here to modify the text .</a:t>
            </a: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Group 8"/>
          <p:cNvGrpSpPr/>
          <p:nvPr/>
        </p:nvGrpSpPr>
        <p:grpSpPr bwMode="auto">
          <a:xfrm>
            <a:off x="5111354" y="1514475"/>
            <a:ext cx="3288506" cy="957738"/>
            <a:chOff x="0" y="0"/>
            <a:chExt cx="3288535" cy="957773"/>
          </a:xfrm>
        </p:grpSpPr>
        <p:sp>
          <p:nvSpPr>
            <p:cNvPr id="36" name="文本框 39"/>
            <p:cNvSpPr txBox="1">
              <a:spLocks noChangeArrowheads="1"/>
            </p:cNvSpPr>
            <p:nvPr/>
          </p:nvSpPr>
          <p:spPr bwMode="auto">
            <a:xfrm>
              <a:off x="80651" y="542260"/>
              <a:ext cx="934879" cy="415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sz="2100" b="1" dirty="0">
                  <a:solidFill>
                    <a:schemeClr val="bg1">
                      <a:lumMod val="75000"/>
                    </a:schemeClr>
                  </a:solidFill>
                </a:rPr>
                <a:t>43,456</a:t>
              </a:r>
              <a:endParaRPr lang="zh-CN" altLang="en-US" sz="2100" b="1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37" name="文本框 62"/>
            <p:cNvSpPr txBox="1">
              <a:spLocks noChangeArrowheads="1"/>
            </p:cNvSpPr>
            <p:nvPr/>
          </p:nvSpPr>
          <p:spPr bwMode="auto">
            <a:xfrm>
              <a:off x="1270773" y="542260"/>
              <a:ext cx="798624" cy="415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sz="2100" b="1" dirty="0">
                  <a:solidFill>
                    <a:schemeClr val="bg1">
                      <a:lumMod val="75000"/>
                    </a:schemeClr>
                  </a:solidFill>
                </a:rPr>
                <a:t>9,857</a:t>
              </a:r>
              <a:endParaRPr lang="zh-CN" altLang="en-US" sz="2100" b="1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38" name="文本框 64"/>
            <p:cNvSpPr txBox="1">
              <a:spLocks noChangeArrowheads="1"/>
            </p:cNvSpPr>
            <p:nvPr/>
          </p:nvSpPr>
          <p:spPr bwMode="auto">
            <a:xfrm>
              <a:off x="2273005" y="542260"/>
              <a:ext cx="934879" cy="415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sz="2100" b="1" dirty="0">
                  <a:solidFill>
                    <a:schemeClr val="bg1">
                      <a:lumMod val="75000"/>
                    </a:schemeClr>
                  </a:solidFill>
                </a:rPr>
                <a:t>86,451</a:t>
              </a:r>
              <a:endParaRPr lang="zh-CN" altLang="en-US" sz="2100" b="1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cxnSp>
          <p:nvCxnSpPr>
            <p:cNvPr id="39" name="直接连接符 93"/>
            <p:cNvCxnSpPr>
              <a:cxnSpLocks noChangeShapeType="1"/>
            </p:cNvCxnSpPr>
            <p:nvPr/>
          </p:nvCxnSpPr>
          <p:spPr bwMode="auto">
            <a:xfrm>
              <a:off x="0" y="0"/>
              <a:ext cx="0" cy="916815"/>
            </a:xfrm>
            <a:prstGeom prst="line">
              <a:avLst/>
            </a:prstGeom>
            <a:noFill/>
            <a:ln w="6350" cmpd="sng">
              <a:solidFill>
                <a:schemeClr val="bg1">
                  <a:lumMod val="65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" name="直接连接符 94"/>
            <p:cNvCxnSpPr>
              <a:cxnSpLocks noChangeShapeType="1"/>
            </p:cNvCxnSpPr>
            <p:nvPr/>
          </p:nvCxnSpPr>
          <p:spPr bwMode="auto">
            <a:xfrm>
              <a:off x="1096575" y="0"/>
              <a:ext cx="0" cy="916815"/>
            </a:xfrm>
            <a:prstGeom prst="line">
              <a:avLst/>
            </a:prstGeom>
            <a:noFill/>
            <a:ln w="6350" cmpd="sng">
              <a:solidFill>
                <a:schemeClr val="bg1">
                  <a:lumMod val="65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直接连接符 95"/>
            <p:cNvCxnSpPr>
              <a:cxnSpLocks noChangeShapeType="1"/>
            </p:cNvCxnSpPr>
            <p:nvPr/>
          </p:nvCxnSpPr>
          <p:spPr bwMode="auto">
            <a:xfrm>
              <a:off x="2191959" y="0"/>
              <a:ext cx="0" cy="916815"/>
            </a:xfrm>
            <a:prstGeom prst="line">
              <a:avLst/>
            </a:prstGeom>
            <a:noFill/>
            <a:ln w="6350" cmpd="sng">
              <a:solidFill>
                <a:schemeClr val="bg1">
                  <a:lumMod val="65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" name="直接连接符 96"/>
            <p:cNvCxnSpPr>
              <a:cxnSpLocks noChangeShapeType="1"/>
            </p:cNvCxnSpPr>
            <p:nvPr/>
          </p:nvCxnSpPr>
          <p:spPr bwMode="auto">
            <a:xfrm>
              <a:off x="3288535" y="0"/>
              <a:ext cx="0" cy="916815"/>
            </a:xfrm>
            <a:prstGeom prst="line">
              <a:avLst/>
            </a:prstGeom>
            <a:noFill/>
            <a:ln w="6350" cmpd="sng">
              <a:solidFill>
                <a:schemeClr val="bg1">
                  <a:lumMod val="65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" name="Freeform 24"/>
            <p:cNvSpPr>
              <a:spLocks noEditPoints="1"/>
            </p:cNvSpPr>
            <p:nvPr/>
          </p:nvSpPr>
          <p:spPr bwMode="auto">
            <a:xfrm>
              <a:off x="338875" y="109682"/>
              <a:ext cx="418428" cy="432578"/>
            </a:xfrm>
            <a:custGeom>
              <a:avLst/>
              <a:gdLst>
                <a:gd name="T0" fmla="*/ 35 w 89"/>
                <a:gd name="T1" fmla="*/ 11 h 92"/>
                <a:gd name="T2" fmla="*/ 56 w 89"/>
                <a:gd name="T3" fmla="*/ 11 h 92"/>
                <a:gd name="T4" fmla="*/ 70 w 89"/>
                <a:gd name="T5" fmla="*/ 10 h 92"/>
                <a:gd name="T6" fmla="*/ 70 w 89"/>
                <a:gd name="T7" fmla="*/ 27 h 92"/>
                <a:gd name="T8" fmla="*/ 70 w 89"/>
                <a:gd name="T9" fmla="*/ 10 h 92"/>
                <a:gd name="T10" fmla="*/ 30 w 89"/>
                <a:gd name="T11" fmla="*/ 55 h 92"/>
                <a:gd name="T12" fmla="*/ 32 w 89"/>
                <a:gd name="T13" fmla="*/ 85 h 92"/>
                <a:gd name="T14" fmla="*/ 22 w 89"/>
                <a:gd name="T15" fmla="*/ 59 h 92"/>
                <a:gd name="T16" fmla="*/ 17 w 89"/>
                <a:gd name="T17" fmla="*/ 85 h 92"/>
                <a:gd name="T18" fmla="*/ 11 w 89"/>
                <a:gd name="T19" fmla="*/ 55 h 92"/>
                <a:gd name="T20" fmla="*/ 4 w 89"/>
                <a:gd name="T21" fmla="*/ 53 h 92"/>
                <a:gd name="T22" fmla="*/ 10 w 89"/>
                <a:gd name="T23" fmla="*/ 28 h 92"/>
                <a:gd name="T24" fmla="*/ 21 w 89"/>
                <a:gd name="T25" fmla="*/ 35 h 92"/>
                <a:gd name="T26" fmla="*/ 31 w 89"/>
                <a:gd name="T27" fmla="*/ 28 h 92"/>
                <a:gd name="T28" fmla="*/ 44 w 89"/>
                <a:gd name="T29" fmla="*/ 24 h 92"/>
                <a:gd name="T30" fmla="*/ 44 w 89"/>
                <a:gd name="T31" fmla="*/ 27 h 92"/>
                <a:gd name="T32" fmla="*/ 45 w 89"/>
                <a:gd name="T33" fmla="*/ 48 h 92"/>
                <a:gd name="T34" fmla="*/ 45 w 89"/>
                <a:gd name="T35" fmla="*/ 48 h 92"/>
                <a:gd name="T36" fmla="*/ 45 w 89"/>
                <a:gd name="T37" fmla="*/ 48 h 92"/>
                <a:gd name="T38" fmla="*/ 47 w 89"/>
                <a:gd name="T39" fmla="*/ 27 h 92"/>
                <a:gd name="T40" fmla="*/ 47 w 89"/>
                <a:gd name="T41" fmla="*/ 24 h 92"/>
                <a:gd name="T42" fmla="*/ 59 w 89"/>
                <a:gd name="T43" fmla="*/ 28 h 92"/>
                <a:gd name="T44" fmla="*/ 70 w 89"/>
                <a:gd name="T45" fmla="*/ 35 h 92"/>
                <a:gd name="T46" fmla="*/ 80 w 89"/>
                <a:gd name="T47" fmla="*/ 28 h 92"/>
                <a:gd name="T48" fmla="*/ 85 w 89"/>
                <a:gd name="T49" fmla="*/ 51 h 92"/>
                <a:gd name="T50" fmla="*/ 79 w 89"/>
                <a:gd name="T51" fmla="*/ 55 h 92"/>
                <a:gd name="T52" fmla="*/ 80 w 89"/>
                <a:gd name="T53" fmla="*/ 85 h 92"/>
                <a:gd name="T54" fmla="*/ 71 w 89"/>
                <a:gd name="T55" fmla="*/ 59 h 92"/>
                <a:gd name="T56" fmla="*/ 66 w 89"/>
                <a:gd name="T57" fmla="*/ 85 h 92"/>
                <a:gd name="T58" fmla="*/ 60 w 89"/>
                <a:gd name="T59" fmla="*/ 55 h 92"/>
                <a:gd name="T60" fmla="*/ 57 w 89"/>
                <a:gd name="T61" fmla="*/ 55 h 92"/>
                <a:gd name="T62" fmla="*/ 49 w 89"/>
                <a:gd name="T63" fmla="*/ 92 h 92"/>
                <a:gd name="T64" fmla="*/ 43 w 89"/>
                <a:gd name="T65" fmla="*/ 61 h 92"/>
                <a:gd name="T66" fmla="*/ 32 w 89"/>
                <a:gd name="T67" fmla="*/ 92 h 92"/>
                <a:gd name="T68" fmla="*/ 30 w 89"/>
                <a:gd name="T69" fmla="*/ 52 h 92"/>
                <a:gd name="T70" fmla="*/ 13 w 89"/>
                <a:gd name="T71" fmla="*/ 18 h 92"/>
                <a:gd name="T72" fmla="*/ 29 w 89"/>
                <a:gd name="T73" fmla="*/ 1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9" h="92">
                  <a:moveTo>
                    <a:pt x="45" y="0"/>
                  </a:moveTo>
                  <a:cubicBezTo>
                    <a:pt x="40" y="0"/>
                    <a:pt x="35" y="5"/>
                    <a:pt x="35" y="11"/>
                  </a:cubicBezTo>
                  <a:cubicBezTo>
                    <a:pt x="35" y="16"/>
                    <a:pt x="40" y="21"/>
                    <a:pt x="45" y="21"/>
                  </a:cubicBezTo>
                  <a:cubicBezTo>
                    <a:pt x="51" y="21"/>
                    <a:pt x="56" y="16"/>
                    <a:pt x="56" y="11"/>
                  </a:cubicBezTo>
                  <a:cubicBezTo>
                    <a:pt x="56" y="5"/>
                    <a:pt x="51" y="0"/>
                    <a:pt x="45" y="0"/>
                  </a:cubicBezTo>
                  <a:close/>
                  <a:moveTo>
                    <a:pt x="70" y="10"/>
                  </a:moveTo>
                  <a:cubicBezTo>
                    <a:pt x="65" y="10"/>
                    <a:pt x="61" y="14"/>
                    <a:pt x="61" y="18"/>
                  </a:cubicBezTo>
                  <a:cubicBezTo>
                    <a:pt x="61" y="23"/>
                    <a:pt x="65" y="27"/>
                    <a:pt x="70" y="27"/>
                  </a:cubicBezTo>
                  <a:cubicBezTo>
                    <a:pt x="74" y="27"/>
                    <a:pt x="78" y="23"/>
                    <a:pt x="78" y="18"/>
                  </a:cubicBezTo>
                  <a:cubicBezTo>
                    <a:pt x="78" y="14"/>
                    <a:pt x="74" y="10"/>
                    <a:pt x="70" y="10"/>
                  </a:cubicBezTo>
                  <a:close/>
                  <a:moveTo>
                    <a:pt x="30" y="52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80" y="85"/>
                    <a:pt x="80" y="85"/>
                    <a:pt x="80" y="85"/>
                  </a:cubicBezTo>
                  <a:cubicBezTo>
                    <a:pt x="72" y="85"/>
                    <a:pt x="72" y="85"/>
                    <a:pt x="72" y="85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49" y="92"/>
                    <a:pt x="49" y="92"/>
                    <a:pt x="49" y="92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0" y="52"/>
                    <a:pt x="30" y="52"/>
                    <a:pt x="30" y="52"/>
                  </a:cubicBezTo>
                  <a:close/>
                  <a:moveTo>
                    <a:pt x="21" y="10"/>
                  </a:moveTo>
                  <a:cubicBezTo>
                    <a:pt x="16" y="10"/>
                    <a:pt x="13" y="14"/>
                    <a:pt x="13" y="18"/>
                  </a:cubicBezTo>
                  <a:cubicBezTo>
                    <a:pt x="13" y="23"/>
                    <a:pt x="16" y="27"/>
                    <a:pt x="21" y="27"/>
                  </a:cubicBezTo>
                  <a:cubicBezTo>
                    <a:pt x="25" y="27"/>
                    <a:pt x="29" y="23"/>
                    <a:pt x="29" y="18"/>
                  </a:cubicBezTo>
                  <a:cubicBezTo>
                    <a:pt x="29" y="14"/>
                    <a:pt x="25" y="10"/>
                    <a:pt x="21" y="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44" name="Freeform 27"/>
            <p:cNvSpPr>
              <a:spLocks noEditPoints="1"/>
            </p:cNvSpPr>
            <p:nvPr/>
          </p:nvSpPr>
          <p:spPr bwMode="auto">
            <a:xfrm>
              <a:off x="1374484" y="125649"/>
              <a:ext cx="539565" cy="416611"/>
            </a:xfrm>
            <a:custGeom>
              <a:avLst/>
              <a:gdLst>
                <a:gd name="T0" fmla="*/ 33 w 97"/>
                <a:gd name="T1" fmla="*/ 75 h 75"/>
                <a:gd name="T2" fmla="*/ 44 w 97"/>
                <a:gd name="T3" fmla="*/ 75 h 75"/>
                <a:gd name="T4" fmla="*/ 47 w 97"/>
                <a:gd name="T5" fmla="*/ 73 h 75"/>
                <a:gd name="T6" fmla="*/ 47 w 97"/>
                <a:gd name="T7" fmla="*/ 49 h 75"/>
                <a:gd name="T8" fmla="*/ 39 w 97"/>
                <a:gd name="T9" fmla="*/ 45 h 75"/>
                <a:gd name="T10" fmla="*/ 30 w 97"/>
                <a:gd name="T11" fmla="*/ 50 h 75"/>
                <a:gd name="T12" fmla="*/ 30 w 97"/>
                <a:gd name="T13" fmla="*/ 73 h 75"/>
                <a:gd name="T14" fmla="*/ 33 w 97"/>
                <a:gd name="T15" fmla="*/ 75 h 75"/>
                <a:gd name="T16" fmla="*/ 0 w 97"/>
                <a:gd name="T17" fmla="*/ 49 h 75"/>
                <a:gd name="T18" fmla="*/ 37 w 97"/>
                <a:gd name="T19" fmla="*/ 28 h 75"/>
                <a:gd name="T20" fmla="*/ 39 w 97"/>
                <a:gd name="T21" fmla="*/ 26 h 75"/>
                <a:gd name="T22" fmla="*/ 41 w 97"/>
                <a:gd name="T23" fmla="*/ 28 h 75"/>
                <a:gd name="T24" fmla="*/ 52 w 97"/>
                <a:gd name="T25" fmla="*/ 34 h 75"/>
                <a:gd name="T26" fmla="*/ 81 w 97"/>
                <a:gd name="T27" fmla="*/ 9 h 75"/>
                <a:gd name="T28" fmla="*/ 77 w 97"/>
                <a:gd name="T29" fmla="*/ 4 h 75"/>
                <a:gd name="T30" fmla="*/ 87 w 97"/>
                <a:gd name="T31" fmla="*/ 2 h 75"/>
                <a:gd name="T32" fmla="*/ 97 w 97"/>
                <a:gd name="T33" fmla="*/ 0 h 75"/>
                <a:gd name="T34" fmla="*/ 94 w 97"/>
                <a:gd name="T35" fmla="*/ 10 h 75"/>
                <a:gd name="T36" fmla="*/ 91 w 97"/>
                <a:gd name="T37" fmla="*/ 19 h 75"/>
                <a:gd name="T38" fmla="*/ 87 w 97"/>
                <a:gd name="T39" fmla="*/ 15 h 75"/>
                <a:gd name="T40" fmla="*/ 55 w 97"/>
                <a:gd name="T41" fmla="*/ 42 h 75"/>
                <a:gd name="T42" fmla="*/ 53 w 97"/>
                <a:gd name="T43" fmla="*/ 44 h 75"/>
                <a:gd name="T44" fmla="*/ 50 w 97"/>
                <a:gd name="T45" fmla="*/ 43 h 75"/>
                <a:gd name="T46" fmla="*/ 39 w 97"/>
                <a:gd name="T47" fmla="*/ 36 h 75"/>
                <a:gd name="T48" fmla="*/ 5 w 97"/>
                <a:gd name="T49" fmla="*/ 57 h 75"/>
                <a:gd name="T50" fmla="*/ 0 w 97"/>
                <a:gd name="T51" fmla="*/ 49 h 75"/>
                <a:gd name="T52" fmla="*/ 10 w 97"/>
                <a:gd name="T53" fmla="*/ 75 h 75"/>
                <a:gd name="T54" fmla="*/ 21 w 97"/>
                <a:gd name="T55" fmla="*/ 75 h 75"/>
                <a:gd name="T56" fmla="*/ 23 w 97"/>
                <a:gd name="T57" fmla="*/ 73 h 75"/>
                <a:gd name="T58" fmla="*/ 23 w 97"/>
                <a:gd name="T59" fmla="*/ 54 h 75"/>
                <a:gd name="T60" fmla="*/ 7 w 97"/>
                <a:gd name="T61" fmla="*/ 64 h 75"/>
                <a:gd name="T62" fmla="*/ 7 w 97"/>
                <a:gd name="T63" fmla="*/ 73 h 75"/>
                <a:gd name="T64" fmla="*/ 10 w 97"/>
                <a:gd name="T65" fmla="*/ 75 h 75"/>
                <a:gd name="T66" fmla="*/ 56 w 97"/>
                <a:gd name="T67" fmla="*/ 75 h 75"/>
                <a:gd name="T68" fmla="*/ 67 w 97"/>
                <a:gd name="T69" fmla="*/ 75 h 75"/>
                <a:gd name="T70" fmla="*/ 70 w 97"/>
                <a:gd name="T71" fmla="*/ 73 h 75"/>
                <a:gd name="T72" fmla="*/ 70 w 97"/>
                <a:gd name="T73" fmla="*/ 39 h 75"/>
                <a:gd name="T74" fmla="*/ 70 w 97"/>
                <a:gd name="T75" fmla="*/ 39 h 75"/>
                <a:gd name="T76" fmla="*/ 54 w 97"/>
                <a:gd name="T77" fmla="*/ 53 h 75"/>
                <a:gd name="T78" fmla="*/ 53 w 97"/>
                <a:gd name="T79" fmla="*/ 52 h 75"/>
                <a:gd name="T80" fmla="*/ 53 w 97"/>
                <a:gd name="T81" fmla="*/ 73 h 75"/>
                <a:gd name="T82" fmla="*/ 56 w 97"/>
                <a:gd name="T83" fmla="*/ 75 h 75"/>
                <a:gd name="T84" fmla="*/ 79 w 97"/>
                <a:gd name="T85" fmla="*/ 75 h 75"/>
                <a:gd name="T86" fmla="*/ 90 w 97"/>
                <a:gd name="T87" fmla="*/ 75 h 75"/>
                <a:gd name="T88" fmla="*/ 93 w 97"/>
                <a:gd name="T89" fmla="*/ 73 h 75"/>
                <a:gd name="T90" fmla="*/ 93 w 97"/>
                <a:gd name="T91" fmla="*/ 32 h 75"/>
                <a:gd name="T92" fmla="*/ 86 w 97"/>
                <a:gd name="T93" fmla="*/ 24 h 75"/>
                <a:gd name="T94" fmla="*/ 77 w 97"/>
                <a:gd name="T95" fmla="*/ 33 h 75"/>
                <a:gd name="T96" fmla="*/ 77 w 97"/>
                <a:gd name="T97" fmla="*/ 73 h 75"/>
                <a:gd name="T98" fmla="*/ 79 w 97"/>
                <a:gd name="T9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7" h="75">
                  <a:moveTo>
                    <a:pt x="33" y="75"/>
                  </a:moveTo>
                  <a:cubicBezTo>
                    <a:pt x="37" y="75"/>
                    <a:pt x="40" y="75"/>
                    <a:pt x="44" y="75"/>
                  </a:cubicBezTo>
                  <a:cubicBezTo>
                    <a:pt x="45" y="75"/>
                    <a:pt x="47" y="74"/>
                    <a:pt x="47" y="73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30" y="74"/>
                    <a:pt x="31" y="75"/>
                    <a:pt x="33" y="75"/>
                  </a:cubicBezTo>
                  <a:close/>
                  <a:moveTo>
                    <a:pt x="0" y="49"/>
                  </a:moveTo>
                  <a:cubicBezTo>
                    <a:pt x="37" y="28"/>
                    <a:pt x="37" y="28"/>
                    <a:pt x="37" y="28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4" y="10"/>
                    <a:pt x="94" y="10"/>
                    <a:pt x="94" y="10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55" y="42"/>
                    <a:pt x="55" y="42"/>
                    <a:pt x="55" y="42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0" y="49"/>
                    <a:pt x="0" y="49"/>
                    <a:pt x="0" y="49"/>
                  </a:cubicBezTo>
                  <a:close/>
                  <a:moveTo>
                    <a:pt x="10" y="75"/>
                  </a:moveTo>
                  <a:cubicBezTo>
                    <a:pt x="21" y="75"/>
                    <a:pt x="21" y="75"/>
                    <a:pt x="21" y="75"/>
                  </a:cubicBezTo>
                  <a:cubicBezTo>
                    <a:pt x="22" y="75"/>
                    <a:pt x="23" y="74"/>
                    <a:pt x="23" y="73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4"/>
                    <a:pt x="8" y="75"/>
                    <a:pt x="10" y="75"/>
                  </a:cubicBezTo>
                  <a:close/>
                  <a:moveTo>
                    <a:pt x="56" y="75"/>
                  </a:moveTo>
                  <a:cubicBezTo>
                    <a:pt x="60" y="75"/>
                    <a:pt x="63" y="75"/>
                    <a:pt x="67" y="75"/>
                  </a:cubicBezTo>
                  <a:cubicBezTo>
                    <a:pt x="69" y="75"/>
                    <a:pt x="70" y="74"/>
                    <a:pt x="70" y="73"/>
                  </a:cubicBezTo>
                  <a:cubicBezTo>
                    <a:pt x="70" y="62"/>
                    <a:pt x="70" y="50"/>
                    <a:pt x="70" y="39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73"/>
                    <a:pt x="53" y="73"/>
                    <a:pt x="53" y="73"/>
                  </a:cubicBezTo>
                  <a:cubicBezTo>
                    <a:pt x="53" y="74"/>
                    <a:pt x="55" y="75"/>
                    <a:pt x="56" y="75"/>
                  </a:cubicBezTo>
                  <a:close/>
                  <a:moveTo>
                    <a:pt x="79" y="75"/>
                  </a:moveTo>
                  <a:cubicBezTo>
                    <a:pt x="90" y="75"/>
                    <a:pt x="90" y="75"/>
                    <a:pt x="90" y="75"/>
                  </a:cubicBezTo>
                  <a:cubicBezTo>
                    <a:pt x="92" y="75"/>
                    <a:pt x="93" y="74"/>
                    <a:pt x="93" y="73"/>
                  </a:cubicBezTo>
                  <a:cubicBezTo>
                    <a:pt x="93" y="32"/>
                    <a:pt x="93" y="32"/>
                    <a:pt x="93" y="32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77" y="33"/>
                    <a:pt x="77" y="33"/>
                    <a:pt x="77" y="33"/>
                  </a:cubicBezTo>
                  <a:cubicBezTo>
                    <a:pt x="77" y="73"/>
                    <a:pt x="77" y="73"/>
                    <a:pt x="77" y="73"/>
                  </a:cubicBezTo>
                  <a:cubicBezTo>
                    <a:pt x="77" y="74"/>
                    <a:pt x="78" y="75"/>
                    <a:pt x="7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45" name="Freeform 25"/>
            <p:cNvSpPr>
              <a:spLocks noEditPoints="1"/>
            </p:cNvSpPr>
            <p:nvPr/>
          </p:nvSpPr>
          <p:spPr bwMode="auto">
            <a:xfrm>
              <a:off x="2543735" y="109682"/>
              <a:ext cx="340519" cy="432578"/>
            </a:xfrm>
            <a:custGeom>
              <a:avLst/>
              <a:gdLst>
                <a:gd name="T0" fmla="*/ 0 w 77"/>
                <a:gd name="T1" fmla="*/ 85 h 98"/>
                <a:gd name="T2" fmla="*/ 29 w 77"/>
                <a:gd name="T3" fmla="*/ 98 h 98"/>
                <a:gd name="T4" fmla="*/ 30 w 77"/>
                <a:gd name="T5" fmla="*/ 98 h 98"/>
                <a:gd name="T6" fmla="*/ 30 w 77"/>
                <a:gd name="T7" fmla="*/ 98 h 98"/>
                <a:gd name="T8" fmla="*/ 31 w 77"/>
                <a:gd name="T9" fmla="*/ 98 h 98"/>
                <a:gd name="T10" fmla="*/ 33 w 77"/>
                <a:gd name="T11" fmla="*/ 98 h 98"/>
                <a:gd name="T12" fmla="*/ 33 w 77"/>
                <a:gd name="T13" fmla="*/ 98 h 98"/>
                <a:gd name="T14" fmla="*/ 34 w 77"/>
                <a:gd name="T15" fmla="*/ 98 h 98"/>
                <a:gd name="T16" fmla="*/ 35 w 77"/>
                <a:gd name="T17" fmla="*/ 98 h 98"/>
                <a:gd name="T18" fmla="*/ 36 w 77"/>
                <a:gd name="T19" fmla="*/ 98 h 98"/>
                <a:gd name="T20" fmla="*/ 37 w 77"/>
                <a:gd name="T21" fmla="*/ 98 h 98"/>
                <a:gd name="T22" fmla="*/ 38 w 77"/>
                <a:gd name="T23" fmla="*/ 98 h 98"/>
                <a:gd name="T24" fmla="*/ 39 w 77"/>
                <a:gd name="T25" fmla="*/ 98 h 98"/>
                <a:gd name="T26" fmla="*/ 40 w 77"/>
                <a:gd name="T27" fmla="*/ 98 h 98"/>
                <a:gd name="T28" fmla="*/ 41 w 77"/>
                <a:gd name="T29" fmla="*/ 98 h 98"/>
                <a:gd name="T30" fmla="*/ 42 w 77"/>
                <a:gd name="T31" fmla="*/ 98 h 98"/>
                <a:gd name="T32" fmla="*/ 43 w 77"/>
                <a:gd name="T33" fmla="*/ 98 h 98"/>
                <a:gd name="T34" fmla="*/ 43 w 77"/>
                <a:gd name="T35" fmla="*/ 98 h 98"/>
                <a:gd name="T36" fmla="*/ 44 w 77"/>
                <a:gd name="T37" fmla="*/ 98 h 98"/>
                <a:gd name="T38" fmla="*/ 45 w 77"/>
                <a:gd name="T39" fmla="*/ 98 h 98"/>
                <a:gd name="T40" fmla="*/ 46 w 77"/>
                <a:gd name="T41" fmla="*/ 98 h 98"/>
                <a:gd name="T42" fmla="*/ 47 w 77"/>
                <a:gd name="T43" fmla="*/ 98 h 98"/>
                <a:gd name="T44" fmla="*/ 47 w 77"/>
                <a:gd name="T45" fmla="*/ 98 h 98"/>
                <a:gd name="T46" fmla="*/ 77 w 77"/>
                <a:gd name="T47" fmla="*/ 85 h 98"/>
                <a:gd name="T48" fmla="*/ 22 w 77"/>
                <a:gd name="T49" fmla="*/ 33 h 98"/>
                <a:gd name="T50" fmla="*/ 25 w 77"/>
                <a:gd name="T51" fmla="*/ 20 h 98"/>
                <a:gd name="T52" fmla="*/ 22 w 77"/>
                <a:gd name="T53" fmla="*/ 0 h 98"/>
                <a:gd name="T54" fmla="*/ 27 w 77"/>
                <a:gd name="T55" fmla="*/ 6 h 98"/>
                <a:gd name="T56" fmla="*/ 35 w 77"/>
                <a:gd name="T57" fmla="*/ 0 h 98"/>
                <a:gd name="T58" fmla="*/ 40 w 77"/>
                <a:gd name="T59" fmla="*/ 6 h 98"/>
                <a:gd name="T60" fmla="*/ 48 w 77"/>
                <a:gd name="T61" fmla="*/ 0 h 98"/>
                <a:gd name="T62" fmla="*/ 50 w 77"/>
                <a:gd name="T63" fmla="*/ 6 h 98"/>
                <a:gd name="T64" fmla="*/ 59 w 77"/>
                <a:gd name="T65" fmla="*/ 1 h 98"/>
                <a:gd name="T66" fmla="*/ 18 w 77"/>
                <a:gd name="T67" fmla="*/ 31 h 98"/>
                <a:gd name="T68" fmla="*/ 18 w 77"/>
                <a:gd name="T69" fmla="*/ 22 h 98"/>
                <a:gd name="T70" fmla="*/ 63 w 77"/>
                <a:gd name="T71" fmla="*/ 26 h 98"/>
                <a:gd name="T72" fmla="*/ 18 w 77"/>
                <a:gd name="T73" fmla="*/ 31 h 98"/>
                <a:gd name="T74" fmla="*/ 43 w 77"/>
                <a:gd name="T75" fmla="*/ 86 h 98"/>
                <a:gd name="T76" fmla="*/ 35 w 77"/>
                <a:gd name="T77" fmla="*/ 84 h 98"/>
                <a:gd name="T78" fmla="*/ 30 w 77"/>
                <a:gd name="T79" fmla="*/ 69 h 98"/>
                <a:gd name="T80" fmla="*/ 37 w 77"/>
                <a:gd name="T81" fmla="*/ 78 h 98"/>
                <a:gd name="T82" fmla="*/ 40 w 77"/>
                <a:gd name="T83" fmla="*/ 78 h 98"/>
                <a:gd name="T84" fmla="*/ 39 w 77"/>
                <a:gd name="T85" fmla="*/ 70 h 98"/>
                <a:gd name="T86" fmla="*/ 30 w 77"/>
                <a:gd name="T87" fmla="*/ 57 h 98"/>
                <a:gd name="T88" fmla="*/ 35 w 77"/>
                <a:gd name="T89" fmla="*/ 46 h 98"/>
                <a:gd name="T90" fmla="*/ 43 w 77"/>
                <a:gd name="T91" fmla="*/ 44 h 98"/>
                <a:gd name="T92" fmla="*/ 48 w 77"/>
                <a:gd name="T93" fmla="*/ 53 h 98"/>
                <a:gd name="T94" fmla="*/ 40 w 77"/>
                <a:gd name="T95" fmla="*/ 59 h 98"/>
                <a:gd name="T96" fmla="*/ 39 w 77"/>
                <a:gd name="T97" fmla="*/ 51 h 98"/>
                <a:gd name="T98" fmla="*/ 38 w 77"/>
                <a:gd name="T99" fmla="*/ 56 h 98"/>
                <a:gd name="T100" fmla="*/ 47 w 77"/>
                <a:gd name="T101" fmla="*/ 68 h 98"/>
                <a:gd name="T102" fmla="*/ 49 w 77"/>
                <a:gd name="T103" fmla="*/ 7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7" h="98">
                  <a:moveTo>
                    <a:pt x="22" y="33"/>
                  </a:moveTo>
                  <a:cubicBezTo>
                    <a:pt x="11" y="49"/>
                    <a:pt x="4" y="66"/>
                    <a:pt x="0" y="85"/>
                  </a:cubicBezTo>
                  <a:cubicBezTo>
                    <a:pt x="1" y="91"/>
                    <a:pt x="5" y="96"/>
                    <a:pt x="11" y="98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6" y="98"/>
                    <a:pt x="36" y="98"/>
                    <a:pt x="36" y="98"/>
                  </a:cubicBezTo>
                  <a:cubicBezTo>
                    <a:pt x="37" y="98"/>
                    <a:pt x="37" y="98"/>
                    <a:pt x="37" y="98"/>
                  </a:cubicBezTo>
                  <a:cubicBezTo>
                    <a:pt x="37" y="98"/>
                    <a:pt x="37" y="98"/>
                    <a:pt x="37" y="98"/>
                  </a:cubicBezTo>
                  <a:cubicBezTo>
                    <a:pt x="37" y="98"/>
                    <a:pt x="37" y="98"/>
                    <a:pt x="37" y="98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40" y="98"/>
                    <a:pt x="40" y="98"/>
                    <a:pt x="40" y="98"/>
                  </a:cubicBezTo>
                  <a:cubicBezTo>
                    <a:pt x="40" y="98"/>
                    <a:pt x="40" y="98"/>
                    <a:pt x="40" y="98"/>
                  </a:cubicBezTo>
                  <a:cubicBezTo>
                    <a:pt x="41" y="98"/>
                    <a:pt x="41" y="98"/>
                    <a:pt x="41" y="98"/>
                  </a:cubicBezTo>
                  <a:cubicBezTo>
                    <a:pt x="41" y="98"/>
                    <a:pt x="41" y="98"/>
                    <a:pt x="41" y="98"/>
                  </a:cubicBezTo>
                  <a:cubicBezTo>
                    <a:pt x="42" y="98"/>
                    <a:pt x="42" y="98"/>
                    <a:pt x="42" y="98"/>
                  </a:cubicBezTo>
                  <a:cubicBezTo>
                    <a:pt x="42" y="98"/>
                    <a:pt x="42" y="98"/>
                    <a:pt x="42" y="98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66" y="98"/>
                    <a:pt x="66" y="98"/>
                    <a:pt x="66" y="98"/>
                  </a:cubicBezTo>
                  <a:cubicBezTo>
                    <a:pt x="72" y="96"/>
                    <a:pt x="75" y="91"/>
                    <a:pt x="77" y="85"/>
                  </a:cubicBezTo>
                  <a:cubicBezTo>
                    <a:pt x="72" y="66"/>
                    <a:pt x="66" y="49"/>
                    <a:pt x="55" y="33"/>
                  </a:cubicBezTo>
                  <a:cubicBezTo>
                    <a:pt x="44" y="33"/>
                    <a:pt x="33" y="33"/>
                    <a:pt x="22" y="33"/>
                  </a:cubicBezTo>
                  <a:close/>
                  <a:moveTo>
                    <a:pt x="50" y="20"/>
                  </a:moveTo>
                  <a:cubicBezTo>
                    <a:pt x="42" y="20"/>
                    <a:pt x="34" y="20"/>
                    <a:pt x="25" y="2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0" y="20"/>
                    <a:pt x="50" y="20"/>
                    <a:pt x="50" y="20"/>
                  </a:cubicBezTo>
                  <a:close/>
                  <a:moveTo>
                    <a:pt x="18" y="31"/>
                  </a:moveTo>
                  <a:cubicBezTo>
                    <a:pt x="16" y="31"/>
                    <a:pt x="14" y="29"/>
                    <a:pt x="14" y="26"/>
                  </a:cubicBezTo>
                  <a:cubicBezTo>
                    <a:pt x="14" y="24"/>
                    <a:pt x="16" y="22"/>
                    <a:pt x="18" y="22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61" y="22"/>
                    <a:pt x="63" y="24"/>
                    <a:pt x="63" y="26"/>
                  </a:cubicBezTo>
                  <a:cubicBezTo>
                    <a:pt x="63" y="29"/>
                    <a:pt x="61" y="31"/>
                    <a:pt x="59" y="31"/>
                  </a:cubicBezTo>
                  <a:cubicBezTo>
                    <a:pt x="18" y="31"/>
                    <a:pt x="18" y="31"/>
                    <a:pt x="18" y="31"/>
                  </a:cubicBezTo>
                  <a:close/>
                  <a:moveTo>
                    <a:pt x="43" y="84"/>
                  </a:moveTo>
                  <a:cubicBezTo>
                    <a:pt x="43" y="86"/>
                    <a:pt x="43" y="86"/>
                    <a:pt x="43" y="86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5" y="84"/>
                    <a:pt x="35" y="84"/>
                    <a:pt x="35" y="84"/>
                  </a:cubicBezTo>
                  <a:cubicBezTo>
                    <a:pt x="32" y="83"/>
                    <a:pt x="30" y="81"/>
                    <a:pt x="30" y="7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37" y="78"/>
                    <a:pt x="37" y="78"/>
                    <a:pt x="37" y="78"/>
                  </a:cubicBezTo>
                  <a:cubicBezTo>
                    <a:pt x="37" y="78"/>
                    <a:pt x="38" y="79"/>
                    <a:pt x="39" y="79"/>
                  </a:cubicBezTo>
                  <a:cubicBezTo>
                    <a:pt x="40" y="79"/>
                    <a:pt x="40" y="78"/>
                    <a:pt x="40" y="78"/>
                  </a:cubicBezTo>
                  <a:cubicBezTo>
                    <a:pt x="40" y="73"/>
                    <a:pt x="40" y="73"/>
                    <a:pt x="40" y="73"/>
                  </a:cubicBezTo>
                  <a:cubicBezTo>
                    <a:pt x="40" y="72"/>
                    <a:pt x="40" y="71"/>
                    <a:pt x="39" y="70"/>
                  </a:cubicBezTo>
                  <a:cubicBezTo>
                    <a:pt x="38" y="69"/>
                    <a:pt x="36" y="67"/>
                    <a:pt x="32" y="63"/>
                  </a:cubicBezTo>
                  <a:cubicBezTo>
                    <a:pt x="31" y="61"/>
                    <a:pt x="30" y="59"/>
                    <a:pt x="30" y="57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0" y="49"/>
                    <a:pt x="32" y="47"/>
                    <a:pt x="35" y="4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6" y="47"/>
                    <a:pt x="48" y="49"/>
                    <a:pt x="48" y="53"/>
                  </a:cubicBezTo>
                  <a:cubicBezTo>
                    <a:pt x="48" y="59"/>
                    <a:pt x="48" y="59"/>
                    <a:pt x="48" y="59"/>
                  </a:cubicBezTo>
                  <a:cubicBezTo>
                    <a:pt x="40" y="59"/>
                    <a:pt x="40" y="59"/>
                    <a:pt x="40" y="59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0" y="51"/>
                    <a:pt x="40" y="51"/>
                    <a:pt x="39" y="51"/>
                  </a:cubicBezTo>
                  <a:cubicBezTo>
                    <a:pt x="38" y="51"/>
                    <a:pt x="38" y="52"/>
                    <a:pt x="38" y="5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38" y="57"/>
                    <a:pt x="39" y="59"/>
                    <a:pt x="41" y="61"/>
                  </a:cubicBezTo>
                  <a:cubicBezTo>
                    <a:pt x="44" y="64"/>
                    <a:pt x="47" y="67"/>
                    <a:pt x="47" y="68"/>
                  </a:cubicBezTo>
                  <a:cubicBezTo>
                    <a:pt x="48" y="69"/>
                    <a:pt x="49" y="71"/>
                    <a:pt x="49" y="72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9" y="81"/>
                    <a:pt x="47" y="83"/>
                    <a:pt x="43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14"/>
          <p:cNvSpPr/>
          <p:nvPr/>
        </p:nvSpPr>
        <p:spPr>
          <a:xfrm>
            <a:off x="3349700" y="1534589"/>
            <a:ext cx="2400300" cy="2400300"/>
          </a:xfrm>
          <a:prstGeom prst="ellipse">
            <a:avLst/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8" rIns="68577" bIns="34288" rtlCol="0" anchor="ctr"/>
          <a:lstStyle/>
          <a:p>
            <a:pPr algn="ctr"/>
            <a:endParaRPr lang="zh-CN" altLang="en-US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2984647" y="1169536"/>
            <a:ext cx="3130406" cy="3130406"/>
          </a:xfrm>
          <a:prstGeom prst="ellipse">
            <a:avLst/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8" rIns="68577" bIns="34288" rtlCol="0" anchor="ctr"/>
          <a:lstStyle/>
          <a:p>
            <a:pPr algn="ctr"/>
            <a:endParaRPr lang="zh-CN" altLang="en-US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6171424" y="1319686"/>
            <a:ext cx="2865073" cy="1156592"/>
            <a:chOff x="544923" y="2418093"/>
            <a:chExt cx="3820097" cy="1542122"/>
          </a:xfrm>
        </p:grpSpPr>
        <p:sp>
          <p:nvSpPr>
            <p:cNvPr id="18" name="矩形 17"/>
            <p:cNvSpPr/>
            <p:nvPr/>
          </p:nvSpPr>
          <p:spPr>
            <a:xfrm>
              <a:off x="544924" y="2729109"/>
              <a:ext cx="3820096" cy="12311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>
                      <a:lumMod val="85000"/>
                    </a:schemeClr>
                  </a:solidFill>
                  <a:latin typeface="TeXGyreAdventor" panose="00000500000000000000" pitchFamily="50" charset="0"/>
                </a:rPr>
                <a:t>Click here to modify the text , you may post text here . Click here to modify the text . Click here </a:t>
              </a:r>
              <a:endParaRPr lang="zh-CN" altLang="en-US" sz="12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" name="文本框 17"/>
            <p:cNvSpPr txBox="1"/>
            <p:nvPr/>
          </p:nvSpPr>
          <p:spPr>
            <a:xfrm>
              <a:off x="544923" y="2418093"/>
              <a:ext cx="1502976" cy="430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dirty="0">
                  <a:solidFill>
                    <a:schemeClr val="bg1">
                      <a:lumMod val="95000"/>
                    </a:schemeClr>
                  </a:solidFill>
                  <a:latin typeface="TeXGyreAdventor" panose="00000500000000000000" pitchFamily="50" charset="0"/>
                </a:rPr>
                <a:t>TEXT  HERE</a:t>
              </a:r>
              <a:endParaRPr lang="zh-CN" altLang="en-US" sz="1500" baseline="-3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8609" y="2477599"/>
            <a:ext cx="2865072" cy="1126322"/>
            <a:chOff x="449775" y="2458453"/>
            <a:chExt cx="3820096" cy="1501764"/>
          </a:xfrm>
        </p:grpSpPr>
        <p:sp>
          <p:nvSpPr>
            <p:cNvPr id="22" name="矩形 21"/>
            <p:cNvSpPr/>
            <p:nvPr/>
          </p:nvSpPr>
          <p:spPr>
            <a:xfrm>
              <a:off x="449775" y="2729109"/>
              <a:ext cx="3820096" cy="12311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>
                      <a:lumMod val="85000"/>
                    </a:schemeClr>
                  </a:solidFill>
                  <a:latin typeface="TeXGyreAdventor" panose="00000500000000000000" pitchFamily="50" charset="0"/>
                </a:rPr>
                <a:t>Click here to modify the text , you may post text here . Click here to modify the text . Click here </a:t>
              </a:r>
              <a:endParaRPr lang="zh-CN" altLang="en-US" sz="12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文本框 24"/>
            <p:cNvSpPr txBox="1"/>
            <p:nvPr/>
          </p:nvSpPr>
          <p:spPr>
            <a:xfrm>
              <a:off x="2512786" y="2458453"/>
              <a:ext cx="150297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dirty="0">
                  <a:solidFill>
                    <a:schemeClr val="bg1">
                      <a:lumMod val="95000"/>
                    </a:schemeClr>
                  </a:solidFill>
                  <a:latin typeface="TeXGyreAdventor" panose="00000500000000000000" pitchFamily="50" charset="0"/>
                </a:rPr>
                <a:t>TEXT  HERE</a:t>
              </a:r>
              <a:endParaRPr lang="zh-CN" altLang="en-US" sz="1500" baseline="-3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706889" y="1891778"/>
            <a:ext cx="1685925" cy="1685925"/>
            <a:chOff x="4862685" y="2533650"/>
            <a:chExt cx="2247900" cy="2247900"/>
          </a:xfrm>
        </p:grpSpPr>
        <p:sp>
          <p:nvSpPr>
            <p:cNvPr id="26" name="椭圆 25"/>
            <p:cNvSpPr/>
            <p:nvPr/>
          </p:nvSpPr>
          <p:spPr>
            <a:xfrm>
              <a:off x="4862685" y="2533650"/>
              <a:ext cx="2247900" cy="2247900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7"/>
            <p:cNvSpPr>
              <a:spLocks noChangeAspect="1" noEditPoints="1"/>
            </p:cNvSpPr>
            <p:nvPr/>
          </p:nvSpPr>
          <p:spPr bwMode="auto">
            <a:xfrm>
              <a:off x="5600263" y="3172305"/>
              <a:ext cx="772742" cy="577230"/>
            </a:xfrm>
            <a:custGeom>
              <a:avLst/>
              <a:gdLst>
                <a:gd name="T0" fmla="*/ 485 w 527"/>
                <a:gd name="T1" fmla="*/ 294 h 394"/>
                <a:gd name="T2" fmla="*/ 42 w 527"/>
                <a:gd name="T3" fmla="*/ 294 h 394"/>
                <a:gd name="T4" fmla="*/ 9 w 527"/>
                <a:gd name="T5" fmla="*/ 359 h 394"/>
                <a:gd name="T6" fmla="*/ 518 w 527"/>
                <a:gd name="T7" fmla="*/ 359 h 394"/>
                <a:gd name="T8" fmla="*/ 485 w 527"/>
                <a:gd name="T9" fmla="*/ 294 h 394"/>
                <a:gd name="T10" fmla="*/ 208 w 527"/>
                <a:gd name="T11" fmla="*/ 343 h 394"/>
                <a:gd name="T12" fmla="*/ 222 w 527"/>
                <a:gd name="T13" fmla="*/ 317 h 394"/>
                <a:gd name="T14" fmla="*/ 307 w 527"/>
                <a:gd name="T15" fmla="*/ 317 h 394"/>
                <a:gd name="T16" fmla="*/ 319 w 527"/>
                <a:gd name="T17" fmla="*/ 343 h 394"/>
                <a:gd name="T18" fmla="*/ 208 w 527"/>
                <a:gd name="T19" fmla="*/ 343 h 394"/>
                <a:gd name="T20" fmla="*/ 478 w 527"/>
                <a:gd name="T21" fmla="*/ 280 h 394"/>
                <a:gd name="T22" fmla="*/ 478 w 527"/>
                <a:gd name="T23" fmla="*/ 278 h 394"/>
                <a:gd name="T24" fmla="*/ 478 w 527"/>
                <a:gd name="T25" fmla="*/ 277 h 394"/>
                <a:gd name="T26" fmla="*/ 478 w 527"/>
                <a:gd name="T27" fmla="*/ 12 h 394"/>
                <a:gd name="T28" fmla="*/ 465 w 527"/>
                <a:gd name="T29" fmla="*/ 0 h 394"/>
                <a:gd name="T30" fmla="*/ 62 w 527"/>
                <a:gd name="T31" fmla="*/ 0 h 394"/>
                <a:gd name="T32" fmla="*/ 49 w 527"/>
                <a:gd name="T33" fmla="*/ 12 h 394"/>
                <a:gd name="T34" fmla="*/ 49 w 527"/>
                <a:gd name="T35" fmla="*/ 277 h 394"/>
                <a:gd name="T36" fmla="*/ 50 w 527"/>
                <a:gd name="T37" fmla="*/ 278 h 394"/>
                <a:gd name="T38" fmla="*/ 49 w 527"/>
                <a:gd name="T39" fmla="*/ 280 h 394"/>
                <a:gd name="T40" fmla="*/ 49 w 527"/>
                <a:gd name="T41" fmla="*/ 280 h 394"/>
                <a:gd name="T42" fmla="*/ 478 w 527"/>
                <a:gd name="T43" fmla="*/ 280 h 394"/>
                <a:gd name="T44" fmla="*/ 447 w 527"/>
                <a:gd name="T45" fmla="*/ 259 h 394"/>
                <a:gd name="T46" fmla="*/ 80 w 527"/>
                <a:gd name="T47" fmla="*/ 259 h 394"/>
                <a:gd name="T48" fmla="*/ 80 w 527"/>
                <a:gd name="T49" fmla="*/ 30 h 394"/>
                <a:gd name="T50" fmla="*/ 447 w 527"/>
                <a:gd name="T51" fmla="*/ 30 h 394"/>
                <a:gd name="T52" fmla="*/ 447 w 527"/>
                <a:gd name="T53" fmla="*/ 259 h 394"/>
                <a:gd name="T54" fmla="*/ 526 w 527"/>
                <a:gd name="T55" fmla="*/ 373 h 394"/>
                <a:gd name="T56" fmla="*/ 1 w 527"/>
                <a:gd name="T57" fmla="*/ 373 h 394"/>
                <a:gd name="T58" fmla="*/ 0 w 527"/>
                <a:gd name="T59" fmla="*/ 376 h 394"/>
                <a:gd name="T60" fmla="*/ 12 w 527"/>
                <a:gd name="T61" fmla="*/ 394 h 394"/>
                <a:gd name="T62" fmla="*/ 515 w 527"/>
                <a:gd name="T63" fmla="*/ 394 h 394"/>
                <a:gd name="T64" fmla="*/ 527 w 527"/>
                <a:gd name="T65" fmla="*/ 376 h 394"/>
                <a:gd name="T66" fmla="*/ 526 w 527"/>
                <a:gd name="T67" fmla="*/ 373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27" h="394">
                  <a:moveTo>
                    <a:pt x="485" y="294"/>
                  </a:moveTo>
                  <a:cubicBezTo>
                    <a:pt x="42" y="294"/>
                    <a:pt x="42" y="294"/>
                    <a:pt x="42" y="294"/>
                  </a:cubicBezTo>
                  <a:cubicBezTo>
                    <a:pt x="9" y="359"/>
                    <a:pt x="9" y="359"/>
                    <a:pt x="9" y="359"/>
                  </a:cubicBezTo>
                  <a:cubicBezTo>
                    <a:pt x="518" y="359"/>
                    <a:pt x="518" y="359"/>
                    <a:pt x="518" y="359"/>
                  </a:cubicBezTo>
                  <a:lnTo>
                    <a:pt x="485" y="294"/>
                  </a:lnTo>
                  <a:close/>
                  <a:moveTo>
                    <a:pt x="208" y="343"/>
                  </a:moveTo>
                  <a:cubicBezTo>
                    <a:pt x="222" y="317"/>
                    <a:pt x="222" y="317"/>
                    <a:pt x="222" y="317"/>
                  </a:cubicBezTo>
                  <a:cubicBezTo>
                    <a:pt x="307" y="317"/>
                    <a:pt x="307" y="317"/>
                    <a:pt x="307" y="317"/>
                  </a:cubicBezTo>
                  <a:cubicBezTo>
                    <a:pt x="319" y="343"/>
                    <a:pt x="319" y="343"/>
                    <a:pt x="319" y="343"/>
                  </a:cubicBezTo>
                  <a:lnTo>
                    <a:pt x="208" y="343"/>
                  </a:lnTo>
                  <a:close/>
                  <a:moveTo>
                    <a:pt x="478" y="280"/>
                  </a:moveTo>
                  <a:cubicBezTo>
                    <a:pt x="478" y="279"/>
                    <a:pt x="478" y="279"/>
                    <a:pt x="478" y="278"/>
                  </a:cubicBezTo>
                  <a:cubicBezTo>
                    <a:pt x="478" y="278"/>
                    <a:pt x="478" y="278"/>
                    <a:pt x="478" y="277"/>
                  </a:cubicBezTo>
                  <a:cubicBezTo>
                    <a:pt x="478" y="12"/>
                    <a:pt x="478" y="12"/>
                    <a:pt x="478" y="12"/>
                  </a:cubicBezTo>
                  <a:cubicBezTo>
                    <a:pt x="478" y="5"/>
                    <a:pt x="472" y="0"/>
                    <a:pt x="465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55" y="0"/>
                    <a:pt x="49" y="5"/>
                    <a:pt x="49" y="12"/>
                  </a:cubicBezTo>
                  <a:cubicBezTo>
                    <a:pt x="49" y="277"/>
                    <a:pt x="49" y="277"/>
                    <a:pt x="49" y="277"/>
                  </a:cubicBezTo>
                  <a:cubicBezTo>
                    <a:pt x="49" y="278"/>
                    <a:pt x="50" y="278"/>
                    <a:pt x="50" y="278"/>
                  </a:cubicBezTo>
                  <a:cubicBezTo>
                    <a:pt x="50" y="279"/>
                    <a:pt x="49" y="279"/>
                    <a:pt x="49" y="280"/>
                  </a:cubicBezTo>
                  <a:cubicBezTo>
                    <a:pt x="49" y="280"/>
                    <a:pt x="49" y="280"/>
                    <a:pt x="49" y="280"/>
                  </a:cubicBezTo>
                  <a:cubicBezTo>
                    <a:pt x="478" y="280"/>
                    <a:pt x="478" y="280"/>
                    <a:pt x="478" y="280"/>
                  </a:cubicBezTo>
                  <a:close/>
                  <a:moveTo>
                    <a:pt x="447" y="259"/>
                  </a:moveTo>
                  <a:cubicBezTo>
                    <a:pt x="80" y="259"/>
                    <a:pt x="80" y="259"/>
                    <a:pt x="80" y="259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447" y="30"/>
                    <a:pt x="447" y="30"/>
                    <a:pt x="447" y="30"/>
                  </a:cubicBezTo>
                  <a:lnTo>
                    <a:pt x="447" y="259"/>
                  </a:lnTo>
                  <a:close/>
                  <a:moveTo>
                    <a:pt x="526" y="373"/>
                  </a:moveTo>
                  <a:cubicBezTo>
                    <a:pt x="1" y="373"/>
                    <a:pt x="1" y="373"/>
                    <a:pt x="1" y="373"/>
                  </a:cubicBezTo>
                  <a:cubicBezTo>
                    <a:pt x="0" y="376"/>
                    <a:pt x="0" y="376"/>
                    <a:pt x="0" y="376"/>
                  </a:cubicBezTo>
                  <a:cubicBezTo>
                    <a:pt x="0" y="382"/>
                    <a:pt x="6" y="394"/>
                    <a:pt x="12" y="394"/>
                  </a:cubicBezTo>
                  <a:cubicBezTo>
                    <a:pt x="515" y="394"/>
                    <a:pt x="515" y="394"/>
                    <a:pt x="515" y="394"/>
                  </a:cubicBezTo>
                  <a:cubicBezTo>
                    <a:pt x="521" y="394"/>
                    <a:pt x="527" y="382"/>
                    <a:pt x="527" y="376"/>
                  </a:cubicBezTo>
                  <a:lnTo>
                    <a:pt x="526" y="3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783590">
                <a:defRPr/>
              </a:pPr>
              <a:endParaRPr lang="zh-CN" altLang="en-US" ker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5345272" y="3939754"/>
              <a:ext cx="150297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dirty="0">
                  <a:solidFill>
                    <a:schemeClr val="bg1">
                      <a:lumMod val="95000"/>
                    </a:schemeClr>
                  </a:solidFill>
                  <a:latin typeface="TeXGyreAdventor" panose="00000500000000000000" pitchFamily="50" charset="0"/>
                </a:rPr>
                <a:t>TEXT  HERE</a:t>
              </a:r>
              <a:endParaRPr lang="zh-CN" altLang="en-US" sz="1500" baseline="-3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450819" y="935981"/>
            <a:ext cx="594066" cy="668721"/>
            <a:chOff x="7187926" y="1259255"/>
            <a:chExt cx="792088" cy="891627"/>
          </a:xfrm>
          <a:solidFill>
            <a:schemeClr val="bg1">
              <a:alpha val="20000"/>
            </a:schemeClr>
          </a:solidFill>
        </p:grpSpPr>
        <p:grpSp>
          <p:nvGrpSpPr>
            <p:cNvPr id="30" name="组合 29"/>
            <p:cNvGrpSpPr/>
            <p:nvPr/>
          </p:nvGrpSpPr>
          <p:grpSpPr>
            <a:xfrm rot="1291582">
              <a:off x="7187926" y="1259255"/>
              <a:ext cx="792088" cy="891627"/>
              <a:chOff x="6744072" y="893003"/>
              <a:chExt cx="792088" cy="891627"/>
            </a:xfrm>
            <a:grpFill/>
          </p:grpSpPr>
          <p:sp>
            <p:nvSpPr>
              <p:cNvPr id="32" name="流程图: 联系 31"/>
              <p:cNvSpPr/>
              <p:nvPr/>
            </p:nvSpPr>
            <p:spPr>
              <a:xfrm>
                <a:off x="6744072" y="893003"/>
                <a:ext cx="792088" cy="792088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等腰三角形 32"/>
              <p:cNvSpPr/>
              <p:nvPr/>
            </p:nvSpPr>
            <p:spPr>
              <a:xfrm rot="11236714">
                <a:off x="6968937" y="1616786"/>
                <a:ext cx="216024" cy="16784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1" name="文本框 28"/>
            <p:cNvSpPr txBox="1"/>
            <p:nvPr/>
          </p:nvSpPr>
          <p:spPr>
            <a:xfrm>
              <a:off x="7423169" y="1475477"/>
              <a:ext cx="425757" cy="430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lang="zh-CN" altLang="en-US" sz="15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909456" y="2009926"/>
            <a:ext cx="657008" cy="594066"/>
            <a:chOff x="3799443" y="2691181"/>
            <a:chExt cx="876010" cy="792088"/>
          </a:xfrm>
          <a:solidFill>
            <a:schemeClr val="bg1">
              <a:alpha val="20000"/>
            </a:schemeClr>
          </a:solidFill>
        </p:grpSpPr>
        <p:grpSp>
          <p:nvGrpSpPr>
            <p:cNvPr id="35" name="组合 34"/>
            <p:cNvGrpSpPr/>
            <p:nvPr/>
          </p:nvGrpSpPr>
          <p:grpSpPr>
            <a:xfrm rot="18172526">
              <a:off x="3841404" y="2649220"/>
              <a:ext cx="792088" cy="876010"/>
              <a:chOff x="6744072" y="893003"/>
              <a:chExt cx="792088" cy="876010"/>
            </a:xfrm>
            <a:grpFill/>
          </p:grpSpPr>
          <p:sp>
            <p:nvSpPr>
              <p:cNvPr id="37" name="流程图: 联系 36"/>
              <p:cNvSpPr/>
              <p:nvPr/>
            </p:nvSpPr>
            <p:spPr>
              <a:xfrm>
                <a:off x="6744072" y="893003"/>
                <a:ext cx="792088" cy="792088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等腰三角形 37"/>
              <p:cNvSpPr/>
              <p:nvPr/>
            </p:nvSpPr>
            <p:spPr>
              <a:xfrm rot="11236714">
                <a:off x="6978736" y="1601169"/>
                <a:ext cx="216024" cy="16784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6" name="文本框 29"/>
            <p:cNvSpPr txBox="1"/>
            <p:nvPr/>
          </p:nvSpPr>
          <p:spPr>
            <a:xfrm>
              <a:off x="3975023" y="2864393"/>
              <a:ext cx="406522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endParaRPr lang="zh-CN" altLang="en-US" sz="15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99593" y="4151395"/>
            <a:ext cx="7632848" cy="1200329"/>
            <a:chOff x="544923" y="2418093"/>
            <a:chExt cx="6674776" cy="1600438"/>
          </a:xfrm>
        </p:grpSpPr>
        <p:sp>
          <p:nvSpPr>
            <p:cNvPr id="40" name="矩形 39"/>
            <p:cNvSpPr/>
            <p:nvPr/>
          </p:nvSpPr>
          <p:spPr>
            <a:xfrm>
              <a:off x="544923" y="2787425"/>
              <a:ext cx="6674776" cy="12311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>
                      <a:lumMod val="85000"/>
                    </a:schemeClr>
                  </a:solidFill>
                  <a:latin typeface="TeXGyreAdventor" panose="00000500000000000000" pitchFamily="50" charset="0"/>
                </a:rPr>
                <a:t>Click here to modify the text , you may post text here . Click here to modify the text . Click here </a:t>
              </a:r>
              <a:endParaRPr lang="zh-CN" altLang="en-US" sz="12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>
                      <a:lumMod val="85000"/>
                    </a:schemeClr>
                  </a:solidFill>
                  <a:latin typeface="TeXGyreAdventor" panose="00000500000000000000" pitchFamily="50" charset="0"/>
                </a:rPr>
                <a:t>Click here to modify the text , you may post text here . Click here to modify the text . Click here </a:t>
              </a:r>
              <a:endParaRPr lang="zh-CN" altLang="en-US" sz="12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文本框 32"/>
            <p:cNvSpPr txBox="1"/>
            <p:nvPr/>
          </p:nvSpPr>
          <p:spPr>
            <a:xfrm>
              <a:off x="544923" y="2418093"/>
              <a:ext cx="985742" cy="430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dirty="0">
                  <a:solidFill>
                    <a:schemeClr val="bg1">
                      <a:lumMod val="95000"/>
                    </a:schemeClr>
                  </a:solidFill>
                  <a:latin typeface="TeXGyreAdventor" panose="00000500000000000000" pitchFamily="50" charset="0"/>
                </a:rPr>
                <a:t>TEXT  HERE</a:t>
              </a:r>
              <a:endParaRPr lang="zh-CN" altLang="en-US" sz="1500" baseline="-3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8088" y="2020492"/>
            <a:ext cx="890588" cy="891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6045" y="3250408"/>
            <a:ext cx="1321594" cy="1326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5" y="1092994"/>
            <a:ext cx="1956197" cy="1960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椭圆 21"/>
          <p:cNvSpPr>
            <a:spLocks noChangeArrowheads="1"/>
          </p:cNvSpPr>
          <p:nvPr/>
        </p:nvSpPr>
        <p:spPr bwMode="auto">
          <a:xfrm>
            <a:off x="7079456" y="2634854"/>
            <a:ext cx="566738" cy="565547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txBody>
          <a:bodyPr lIns="68577" tIns="34288" rIns="68577" bIns="34288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椭圆 22"/>
          <p:cNvSpPr>
            <a:spLocks noChangeArrowheads="1"/>
          </p:cNvSpPr>
          <p:nvPr/>
        </p:nvSpPr>
        <p:spPr bwMode="auto">
          <a:xfrm>
            <a:off x="8146258" y="2969419"/>
            <a:ext cx="283369" cy="283370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txBody>
          <a:bodyPr lIns="68577" tIns="34288" rIns="68577" bIns="34288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>
            <a:spLocks noChangeArrowheads="1"/>
          </p:cNvSpPr>
          <p:nvPr/>
        </p:nvSpPr>
        <p:spPr bwMode="auto">
          <a:xfrm>
            <a:off x="6030516" y="3261122"/>
            <a:ext cx="414338" cy="413147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txBody>
          <a:bodyPr lIns="68577" tIns="34288" rIns="68577" bIns="34288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椭圆 28"/>
          <p:cNvSpPr>
            <a:spLocks noChangeArrowheads="1"/>
          </p:cNvSpPr>
          <p:nvPr/>
        </p:nvSpPr>
        <p:spPr bwMode="auto">
          <a:xfrm>
            <a:off x="7219950" y="1491855"/>
            <a:ext cx="603647" cy="603647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txBody>
          <a:bodyPr lIns="68577" tIns="34288" rIns="68577" bIns="34288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Group 32"/>
          <p:cNvGrpSpPr/>
          <p:nvPr/>
        </p:nvGrpSpPr>
        <p:grpSpPr bwMode="auto">
          <a:xfrm>
            <a:off x="611560" y="1563639"/>
            <a:ext cx="3661342" cy="785221"/>
            <a:chOff x="154352" y="-13435"/>
            <a:chExt cx="3662274" cy="784596"/>
          </a:xfrm>
        </p:grpSpPr>
        <p:sp>
          <p:nvSpPr>
            <p:cNvPr id="27" name="TextBox 96"/>
            <p:cNvSpPr>
              <a:spLocks noChangeArrowheads="1"/>
            </p:cNvSpPr>
            <p:nvPr/>
          </p:nvSpPr>
          <p:spPr bwMode="auto">
            <a:xfrm>
              <a:off x="154352" y="-13435"/>
              <a:ext cx="3662274" cy="29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CN" sz="1300" dirty="0">
                  <a:solidFill>
                    <a:schemeClr val="bg1">
                      <a:lumMod val="95000"/>
                    </a:schemeClr>
                  </a:solidFill>
                  <a:latin typeface="TeXGyreAdventor" panose="00000500000000000000" pitchFamily="50" charset="0"/>
                </a:rPr>
                <a:t>TEXT  HERE</a:t>
              </a:r>
              <a:endParaRPr lang="zh-CN" altLang="en-US" sz="1300" baseline="-3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endParaRPr>
            </a:p>
          </p:txBody>
        </p:sp>
        <p:sp>
          <p:nvSpPr>
            <p:cNvPr id="28" name="TextBox 97"/>
            <p:cNvSpPr>
              <a:spLocks noChangeArrowheads="1"/>
            </p:cNvSpPr>
            <p:nvPr/>
          </p:nvSpPr>
          <p:spPr bwMode="auto">
            <a:xfrm>
              <a:off x="165046" y="217604"/>
              <a:ext cx="3518821" cy="553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sz="1000" dirty="0">
                  <a:solidFill>
                    <a:schemeClr val="bg1">
                      <a:lumMod val="85000"/>
                    </a:schemeClr>
                  </a:solidFill>
                  <a:latin typeface="TeXGyreAdventor" panose="00000500000000000000" pitchFamily="50" charset="0"/>
                </a:rPr>
                <a:t>Click here to modify the text , you may post text here . Click here to modify the text . Click here to</a:t>
              </a:r>
              <a:endParaRPr lang="zh-CN" altLang="en-US" sz="10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6" name="Group 36"/>
          <p:cNvGrpSpPr/>
          <p:nvPr/>
        </p:nvGrpSpPr>
        <p:grpSpPr bwMode="auto">
          <a:xfrm>
            <a:off x="611559" y="2579267"/>
            <a:ext cx="4100744" cy="771775"/>
            <a:chOff x="154352" y="0"/>
            <a:chExt cx="3158016" cy="771161"/>
          </a:xfrm>
        </p:grpSpPr>
        <p:sp>
          <p:nvSpPr>
            <p:cNvPr id="47" name="TextBox 91"/>
            <p:cNvSpPr>
              <a:spLocks noChangeArrowheads="1"/>
            </p:cNvSpPr>
            <p:nvPr/>
          </p:nvSpPr>
          <p:spPr bwMode="auto">
            <a:xfrm>
              <a:off x="154352" y="0"/>
              <a:ext cx="3112542" cy="29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1300" dirty="0">
                  <a:solidFill>
                    <a:schemeClr val="bg1">
                      <a:lumMod val="95000"/>
                    </a:schemeClr>
                  </a:solidFill>
                  <a:latin typeface="TeXGyreAdventor" panose="00000500000000000000" pitchFamily="50" charset="0"/>
                </a:rPr>
                <a:t>TEXT  HERE</a:t>
              </a:r>
              <a:endParaRPr lang="zh-CN" altLang="en-US" sz="1300" baseline="-3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endParaRPr>
            </a:p>
          </p:txBody>
        </p:sp>
        <p:sp>
          <p:nvSpPr>
            <p:cNvPr id="48" name="TextBox 92"/>
            <p:cNvSpPr>
              <a:spLocks noChangeArrowheads="1"/>
            </p:cNvSpPr>
            <p:nvPr/>
          </p:nvSpPr>
          <p:spPr bwMode="auto">
            <a:xfrm>
              <a:off x="165046" y="217604"/>
              <a:ext cx="3147322" cy="553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sz="1000" dirty="0">
                  <a:solidFill>
                    <a:schemeClr val="bg1">
                      <a:lumMod val="85000"/>
                    </a:schemeClr>
                  </a:solidFill>
                  <a:latin typeface="TeXGyreAdventor" panose="00000500000000000000" pitchFamily="50" charset="0"/>
                </a:rPr>
                <a:t>Click here to modify the text , you may post text here . Click here to modify the text . Click here to</a:t>
              </a:r>
              <a:endParaRPr lang="zh-CN" altLang="en-US" sz="10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9" name="Group 40"/>
          <p:cNvGrpSpPr/>
          <p:nvPr/>
        </p:nvGrpSpPr>
        <p:grpSpPr bwMode="auto">
          <a:xfrm>
            <a:off x="611561" y="3541292"/>
            <a:ext cx="4381422" cy="771775"/>
            <a:chOff x="154352" y="0"/>
            <a:chExt cx="3374169" cy="771161"/>
          </a:xfrm>
        </p:grpSpPr>
        <p:sp>
          <p:nvSpPr>
            <p:cNvPr id="50" name="TextBox 87"/>
            <p:cNvSpPr>
              <a:spLocks noChangeArrowheads="1"/>
            </p:cNvSpPr>
            <p:nvPr/>
          </p:nvSpPr>
          <p:spPr bwMode="auto">
            <a:xfrm>
              <a:off x="154352" y="0"/>
              <a:ext cx="3374169" cy="29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CN" sz="1300" dirty="0">
                  <a:solidFill>
                    <a:schemeClr val="bg1">
                      <a:lumMod val="95000"/>
                    </a:schemeClr>
                  </a:solidFill>
                  <a:latin typeface="TeXGyreAdventor" panose="00000500000000000000" pitchFamily="50" charset="0"/>
                </a:rPr>
                <a:t>TEXT  HERE</a:t>
              </a:r>
              <a:endParaRPr lang="zh-CN" altLang="en-US" sz="1300" baseline="-3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endParaRPr>
            </a:p>
          </p:txBody>
        </p:sp>
        <p:sp>
          <p:nvSpPr>
            <p:cNvPr id="51" name="TextBox 88"/>
            <p:cNvSpPr>
              <a:spLocks noChangeArrowheads="1"/>
            </p:cNvSpPr>
            <p:nvPr/>
          </p:nvSpPr>
          <p:spPr bwMode="auto">
            <a:xfrm>
              <a:off x="165046" y="217604"/>
              <a:ext cx="3147322" cy="553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sz="1000" dirty="0">
                  <a:solidFill>
                    <a:schemeClr val="bg1">
                      <a:lumMod val="85000"/>
                    </a:schemeClr>
                  </a:solidFill>
                  <a:latin typeface="TeXGyreAdventor" panose="00000500000000000000" pitchFamily="50" charset="0"/>
                </a:rPr>
                <a:t>Click here to modify the text , you may post text here . Click here to modify the text . Click here to</a:t>
              </a:r>
              <a:endParaRPr lang="zh-CN" altLang="en-US" sz="10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055443" y="2609172"/>
            <a:ext cx="2907798" cy="1104165"/>
            <a:chOff x="766763" y="4306893"/>
            <a:chExt cx="3877064" cy="1472220"/>
          </a:xfrm>
        </p:grpSpPr>
        <p:grpSp>
          <p:nvGrpSpPr>
            <p:cNvPr id="7" name="组合 6"/>
            <p:cNvGrpSpPr/>
            <p:nvPr/>
          </p:nvGrpSpPr>
          <p:grpSpPr>
            <a:xfrm>
              <a:off x="766763" y="4306893"/>
              <a:ext cx="3877064" cy="1472220"/>
              <a:chOff x="4157468" y="4709180"/>
              <a:chExt cx="3877064" cy="1472220"/>
            </a:xfrm>
          </p:grpSpPr>
          <p:sp>
            <p:nvSpPr>
              <p:cNvPr id="9" name="文本框 8"/>
              <p:cNvSpPr txBox="1"/>
              <p:nvPr/>
            </p:nvSpPr>
            <p:spPr>
              <a:xfrm>
                <a:off x="4324435" y="5627403"/>
                <a:ext cx="3543131" cy="553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100" dirty="0">
                    <a:solidFill>
                      <a:srgbClr val="D6D7D8"/>
                    </a:solidFill>
                    <a:latin typeface="TeXGyreAdventor" panose="00000500000000000000" pitchFamily="50" charset="0"/>
                  </a:rPr>
                  <a:t>Click To Add Title</a:t>
                </a:r>
                <a:endParaRPr lang="zh-CN" altLang="en-US" sz="2100" baseline="-3000" dirty="0">
                  <a:solidFill>
                    <a:srgbClr val="D6D7D8"/>
                  </a:solidFill>
                  <a:latin typeface="TeXGyreAdventor" panose="00000500000000000000" pitchFamily="50" charset="0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4157468" y="4709180"/>
                <a:ext cx="3877064" cy="861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600" dirty="0">
                    <a:solidFill>
                      <a:srgbClr val="EDEDED"/>
                    </a:solidFill>
                    <a:latin typeface="TeXGyreAdventor" panose="00000500000000000000" pitchFamily="50" charset="0"/>
                  </a:rPr>
                  <a:t>PART TWO</a:t>
                </a:r>
                <a:endParaRPr lang="zh-CN" altLang="en-US" sz="3600" baseline="-3000" dirty="0">
                  <a:solidFill>
                    <a:srgbClr val="EDEDED"/>
                  </a:solidFill>
                  <a:latin typeface="TeXGyreAdventor" panose="00000500000000000000" pitchFamily="50" charset="0"/>
                </a:endParaRPr>
              </a:p>
            </p:txBody>
          </p:sp>
        </p:grpSp>
        <p:cxnSp>
          <p:nvCxnSpPr>
            <p:cNvPr id="8" name="直接连接符 7"/>
            <p:cNvCxnSpPr/>
            <p:nvPr/>
          </p:nvCxnSpPr>
          <p:spPr>
            <a:xfrm>
              <a:off x="1285875" y="5147416"/>
              <a:ext cx="2828925" cy="0"/>
            </a:xfrm>
            <a:prstGeom prst="line">
              <a:avLst/>
            </a:prstGeom>
            <a:ln w="12700">
              <a:solidFill>
                <a:srgbClr val="D6D7D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>
            <a:grpSpLocks noChangeAspect="1"/>
          </p:cNvGrpSpPr>
          <p:nvPr/>
        </p:nvGrpSpPr>
        <p:grpSpPr>
          <a:xfrm>
            <a:off x="3879937" y="1437624"/>
            <a:ext cx="1285820" cy="1103037"/>
            <a:chOff x="5084763" y="971550"/>
            <a:chExt cx="323850" cy="277813"/>
          </a:xfrm>
          <a:solidFill>
            <a:schemeClr val="bg1">
              <a:lumMod val="95000"/>
            </a:schemeClr>
          </a:solidFill>
        </p:grpSpPr>
        <p:sp>
          <p:nvSpPr>
            <p:cNvPr id="13" name="Freeform 301"/>
            <p:cNvSpPr>
              <a:spLocks noEditPoints="1"/>
            </p:cNvSpPr>
            <p:nvPr/>
          </p:nvSpPr>
          <p:spPr bwMode="auto">
            <a:xfrm>
              <a:off x="5191125" y="1031875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4" name="Freeform 302"/>
            <p:cNvSpPr>
              <a:spLocks noEditPoints="1"/>
            </p:cNvSpPr>
            <p:nvPr/>
          </p:nvSpPr>
          <p:spPr bwMode="auto">
            <a:xfrm>
              <a:off x="5084763" y="971550"/>
              <a:ext cx="139700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5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  <p:transition spd="med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xit" presetSubtype="4" fill="hold" nodeType="after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4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xit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4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799578" y="1292048"/>
            <a:ext cx="1715023" cy="1621757"/>
            <a:chOff x="799577" y="1096043"/>
            <a:chExt cx="1715023" cy="1621757"/>
          </a:xfrm>
        </p:grpSpPr>
        <p:sp>
          <p:nvSpPr>
            <p:cNvPr id="9" name="任意多边形 8"/>
            <p:cNvSpPr/>
            <p:nvPr/>
          </p:nvSpPr>
          <p:spPr>
            <a:xfrm>
              <a:off x="1587500" y="1854200"/>
              <a:ext cx="927100" cy="863600"/>
            </a:xfrm>
            <a:custGeom>
              <a:avLst/>
              <a:gdLst>
                <a:gd name="connsiteX0" fmla="*/ 0 w 927100"/>
                <a:gd name="connsiteY0" fmla="*/ 279400 h 863600"/>
                <a:gd name="connsiteX1" fmla="*/ 215900 w 927100"/>
                <a:gd name="connsiteY1" fmla="*/ 0 h 863600"/>
                <a:gd name="connsiteX2" fmla="*/ 927100 w 927100"/>
                <a:gd name="connsiteY2" fmla="*/ 863600 h 86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7100" h="863600">
                  <a:moveTo>
                    <a:pt x="0" y="279400"/>
                  </a:moveTo>
                  <a:lnTo>
                    <a:pt x="215900" y="0"/>
                  </a:lnTo>
                  <a:lnTo>
                    <a:pt x="927100" y="863600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799577" y="1096043"/>
              <a:ext cx="1311898" cy="734296"/>
              <a:chOff x="964677" y="1096043"/>
              <a:chExt cx="1311898" cy="734296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964677" y="1327871"/>
                <a:ext cx="1311898" cy="502468"/>
                <a:chOff x="3121157" y="2655611"/>
                <a:chExt cx="1311898" cy="502468"/>
              </a:xfrm>
            </p:grpSpPr>
            <p:sp>
              <p:nvSpPr>
                <p:cNvPr id="13" name="TextBox 12"/>
                <p:cNvSpPr txBox="1"/>
                <p:nvPr/>
              </p:nvSpPr>
              <p:spPr>
                <a:xfrm>
                  <a:off x="3121157" y="2655611"/>
                  <a:ext cx="131189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dirty="0">
                      <a:solidFill>
                        <a:schemeClr val="bg1">
                          <a:lumMod val="95000"/>
                        </a:schemeClr>
                      </a:solidFill>
                      <a:latin typeface="Arial" panose="020B0604020202020204" pitchFamily="34" charset="0"/>
                      <a:ea typeface="Arial Unicode MS" pitchFamily="34" charset="-122"/>
                      <a:cs typeface="Arial" panose="020B0604020202020204" pitchFamily="34" charset="0"/>
                    </a:rPr>
                    <a:t>&gt;Your  text  here</a:t>
                  </a:r>
                  <a:endParaRPr lang="zh-CN" altLang="en-US" sz="1200" dirty="0">
                    <a:solidFill>
                      <a:schemeClr val="bg1">
                        <a:lumMod val="95000"/>
                      </a:schemeClr>
                    </a:solidFill>
                    <a:latin typeface="Arial" panose="020B0604020202020204" pitchFamily="34" charset="0"/>
                    <a:ea typeface="Arial Unicode MS" pitchFamily="34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3121157" y="2881080"/>
                  <a:ext cx="131189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200" dirty="0">
                      <a:solidFill>
                        <a:schemeClr val="bg1">
                          <a:lumMod val="95000"/>
                        </a:schemeClr>
                      </a:solidFill>
                      <a:latin typeface="Arial" panose="020B0604020202020204" pitchFamily="34" charset="0"/>
                      <a:ea typeface="Arial Unicode MS" pitchFamily="34" charset="-122"/>
                      <a:cs typeface="Arial" panose="020B0604020202020204" pitchFamily="34" charset="0"/>
                    </a:rPr>
                    <a:t>&gt;Your  text  here</a:t>
                  </a:r>
                  <a:endParaRPr lang="zh-CN" altLang="en-US" sz="1200" dirty="0">
                    <a:solidFill>
                      <a:schemeClr val="bg1">
                        <a:lumMod val="95000"/>
                      </a:schemeClr>
                    </a:solidFill>
                    <a:latin typeface="Arial" panose="020B0604020202020204" pitchFamily="34" charset="0"/>
                    <a:ea typeface="Arial Unicode MS" pitchFamily="34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2" name="矩形 11"/>
              <p:cNvSpPr/>
              <p:nvPr/>
            </p:nvSpPr>
            <p:spPr>
              <a:xfrm>
                <a:off x="998731" y="1096043"/>
                <a:ext cx="89639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200" dirty="0">
                    <a:solidFill>
                      <a:schemeClr val="bg1">
                        <a:lumMod val="95000"/>
                      </a:schemeClr>
                    </a:solidFill>
                    <a:latin typeface="TeXGyreAdventor" panose="00000500000000000000" pitchFamily="50" charset="0"/>
                  </a:rPr>
                  <a:t>TEXT HERE</a:t>
                </a:r>
                <a:endParaRPr lang="zh-CN" altLang="en-US" sz="1200" baseline="-3000" dirty="0">
                  <a:solidFill>
                    <a:schemeClr val="bg1">
                      <a:lumMod val="95000"/>
                    </a:schemeClr>
                  </a:solidFill>
                  <a:latin typeface="TeXGyreAdventor" panose="00000500000000000000" pitchFamily="50" charset="0"/>
                </a:endParaRP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4440395" y="1005576"/>
            <a:ext cx="1668306" cy="2225728"/>
            <a:chOff x="4440394" y="809572"/>
            <a:chExt cx="1668306" cy="2225728"/>
          </a:xfrm>
        </p:grpSpPr>
        <p:sp>
          <p:nvSpPr>
            <p:cNvPr id="16" name="任意多边形 15"/>
            <p:cNvSpPr/>
            <p:nvPr/>
          </p:nvSpPr>
          <p:spPr>
            <a:xfrm>
              <a:off x="5054600" y="1612900"/>
              <a:ext cx="1054100" cy="1422400"/>
            </a:xfrm>
            <a:custGeom>
              <a:avLst/>
              <a:gdLst>
                <a:gd name="connsiteX0" fmla="*/ 152400 w 889000"/>
                <a:gd name="connsiteY0" fmla="*/ 1016000 h 1016000"/>
                <a:gd name="connsiteX1" fmla="*/ 0 w 889000"/>
                <a:gd name="connsiteY1" fmla="*/ 0 h 1016000"/>
                <a:gd name="connsiteX2" fmla="*/ 889000 w 889000"/>
                <a:gd name="connsiteY2" fmla="*/ 292100 h 1016000"/>
                <a:gd name="connsiteX0-1" fmla="*/ 317500 w 1054100"/>
                <a:gd name="connsiteY0-2" fmla="*/ 1422400 h 1422400"/>
                <a:gd name="connsiteX1-3" fmla="*/ 0 w 1054100"/>
                <a:gd name="connsiteY1-4" fmla="*/ 0 h 1422400"/>
                <a:gd name="connsiteX2-5" fmla="*/ 1054100 w 1054100"/>
                <a:gd name="connsiteY2-6" fmla="*/ 698500 h 1422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054100" h="1422400">
                  <a:moveTo>
                    <a:pt x="317500" y="1422400"/>
                  </a:moveTo>
                  <a:lnTo>
                    <a:pt x="0" y="0"/>
                  </a:lnTo>
                  <a:lnTo>
                    <a:pt x="1054100" y="698500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440394" y="809572"/>
              <a:ext cx="89639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TeXGyreAdventor" panose="00000500000000000000" pitchFamily="50" charset="0"/>
                </a:rPr>
                <a:t>TEXT HERE</a:t>
              </a:r>
              <a:endParaRPr lang="zh-CN" altLang="en-US" sz="1200" baseline="-3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4446217" y="1025472"/>
              <a:ext cx="1311898" cy="502468"/>
              <a:chOff x="3679957" y="2630211"/>
              <a:chExt cx="1311898" cy="502468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3679957" y="2630211"/>
                <a:ext cx="131189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>
                    <a:solidFill>
                      <a:schemeClr val="bg1">
                        <a:lumMod val="95000"/>
                      </a:schemeClr>
                    </a:solidFill>
                    <a:latin typeface="Arial" panose="020B0604020202020204" pitchFamily="34" charset="0"/>
                    <a:ea typeface="Arial Unicode MS" pitchFamily="34" charset="-122"/>
                    <a:cs typeface="Arial" panose="020B0604020202020204" pitchFamily="34" charset="0"/>
                  </a:rPr>
                  <a:t>&gt;Your  text  here</a:t>
                </a:r>
                <a:endPara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Arial Unicode MS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3679957" y="2855680"/>
                <a:ext cx="131189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>
                    <a:solidFill>
                      <a:schemeClr val="bg1">
                        <a:lumMod val="95000"/>
                      </a:schemeClr>
                    </a:solidFill>
                    <a:latin typeface="Arial" panose="020B0604020202020204" pitchFamily="34" charset="0"/>
                    <a:ea typeface="Arial Unicode MS" pitchFamily="34" charset="-122"/>
                    <a:cs typeface="Arial" panose="020B0604020202020204" pitchFamily="34" charset="0"/>
                  </a:rPr>
                  <a:t>&gt;Your  text  here</a:t>
                </a:r>
                <a:endPara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Arial Unicode MS" pitchFamily="3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4" name="任意多边形 23"/>
          <p:cNvSpPr/>
          <p:nvPr/>
        </p:nvSpPr>
        <p:spPr>
          <a:xfrm>
            <a:off x="513566" y="1999752"/>
            <a:ext cx="7941502" cy="1766170"/>
          </a:xfrm>
          <a:custGeom>
            <a:avLst/>
            <a:gdLst>
              <a:gd name="connsiteX0" fmla="*/ 0 w 7941502"/>
              <a:gd name="connsiteY0" fmla="*/ 1252603 h 1766170"/>
              <a:gd name="connsiteX1" fmla="*/ 0 w 7941502"/>
              <a:gd name="connsiteY1" fmla="*/ 1252603 h 1766170"/>
              <a:gd name="connsiteX2" fmla="*/ 1077239 w 7941502"/>
              <a:gd name="connsiteY2" fmla="*/ 313151 h 1766170"/>
              <a:gd name="connsiteX3" fmla="*/ 1979113 w 7941502"/>
              <a:gd name="connsiteY3" fmla="*/ 951978 h 1766170"/>
              <a:gd name="connsiteX4" fmla="*/ 2780779 w 7941502"/>
              <a:gd name="connsiteY4" fmla="*/ 162838 h 1766170"/>
              <a:gd name="connsiteX5" fmla="*/ 3306872 w 7941502"/>
              <a:gd name="connsiteY5" fmla="*/ 676405 h 1766170"/>
              <a:gd name="connsiteX6" fmla="*/ 4885151 w 7941502"/>
              <a:gd name="connsiteY6" fmla="*/ 1202498 h 1766170"/>
              <a:gd name="connsiteX7" fmla="*/ 5586609 w 7941502"/>
              <a:gd name="connsiteY7" fmla="*/ 488515 h 1766170"/>
              <a:gd name="connsiteX8" fmla="*/ 6263014 w 7941502"/>
              <a:gd name="connsiteY8" fmla="*/ 300624 h 1766170"/>
              <a:gd name="connsiteX9" fmla="*/ 6601217 w 7941502"/>
              <a:gd name="connsiteY9" fmla="*/ 1766170 h 1766170"/>
              <a:gd name="connsiteX10" fmla="*/ 7177414 w 7941502"/>
              <a:gd name="connsiteY10" fmla="*/ 0 h 1766170"/>
              <a:gd name="connsiteX11" fmla="*/ 7941502 w 7941502"/>
              <a:gd name="connsiteY11" fmla="*/ 701457 h 1766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941502" h="1766170">
                <a:moveTo>
                  <a:pt x="0" y="1252603"/>
                </a:moveTo>
                <a:lnTo>
                  <a:pt x="0" y="1252603"/>
                </a:lnTo>
                <a:lnTo>
                  <a:pt x="1077239" y="313151"/>
                </a:lnTo>
                <a:lnTo>
                  <a:pt x="1979113" y="951978"/>
                </a:lnTo>
                <a:lnTo>
                  <a:pt x="2780779" y="162838"/>
                </a:lnTo>
                <a:lnTo>
                  <a:pt x="3306872" y="676405"/>
                </a:lnTo>
                <a:lnTo>
                  <a:pt x="4885151" y="1202498"/>
                </a:lnTo>
                <a:lnTo>
                  <a:pt x="5586609" y="488515"/>
                </a:lnTo>
                <a:lnTo>
                  <a:pt x="6263014" y="300624"/>
                </a:lnTo>
                <a:lnTo>
                  <a:pt x="6601217" y="1766170"/>
                </a:lnTo>
                <a:lnTo>
                  <a:pt x="7177414" y="0"/>
                </a:lnTo>
                <a:lnTo>
                  <a:pt x="7941502" y="701457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4" rIns="91429" bIns="45714" rtlCol="0" anchor="ctr"/>
          <a:lstStyle/>
          <a:p>
            <a:pPr algn="ctr"/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2635186" y="2215303"/>
            <a:ext cx="1329767" cy="2219772"/>
            <a:chOff x="2635186" y="2425699"/>
            <a:chExt cx="1329767" cy="2219772"/>
          </a:xfrm>
        </p:grpSpPr>
        <p:sp>
          <p:nvSpPr>
            <p:cNvPr id="26" name="任意多边形 25"/>
            <p:cNvSpPr/>
            <p:nvPr/>
          </p:nvSpPr>
          <p:spPr>
            <a:xfrm>
              <a:off x="3301999" y="2425699"/>
              <a:ext cx="45719" cy="1375033"/>
            </a:xfrm>
            <a:custGeom>
              <a:avLst/>
              <a:gdLst>
                <a:gd name="connsiteX0" fmla="*/ 0 w 0"/>
                <a:gd name="connsiteY0" fmla="*/ 0 h 1193800"/>
                <a:gd name="connsiteX1" fmla="*/ 0 w 0"/>
                <a:gd name="connsiteY1" fmla="*/ 1193800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193800">
                  <a:moveTo>
                    <a:pt x="0" y="0"/>
                  </a:moveTo>
                  <a:lnTo>
                    <a:pt x="0" y="1193800"/>
                  </a:lnTo>
                </a:path>
              </a:pathLst>
            </a:custGeom>
            <a:noFill/>
            <a:ln w="127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2635186" y="3832972"/>
              <a:ext cx="957313" cy="2923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300" dirty="0">
                  <a:solidFill>
                    <a:schemeClr val="bg1">
                      <a:lumMod val="95000"/>
                    </a:schemeClr>
                  </a:solidFill>
                  <a:latin typeface="TeXGyreAdventor" panose="00000500000000000000" pitchFamily="50" charset="0"/>
                </a:rPr>
                <a:t>TEXT HERE</a:t>
              </a:r>
              <a:endParaRPr lang="zh-CN" altLang="en-US" sz="1300" baseline="-3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2653055" y="4143003"/>
              <a:ext cx="1311898" cy="502468"/>
              <a:chOff x="3641857" y="2731811"/>
              <a:chExt cx="1311898" cy="502468"/>
            </a:xfrm>
          </p:grpSpPr>
          <p:sp>
            <p:nvSpPr>
              <p:cNvPr id="29" name="TextBox 28"/>
              <p:cNvSpPr txBox="1"/>
              <p:nvPr/>
            </p:nvSpPr>
            <p:spPr>
              <a:xfrm>
                <a:off x="3641857" y="2731811"/>
                <a:ext cx="131189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>
                    <a:solidFill>
                      <a:schemeClr val="bg1">
                        <a:lumMod val="95000"/>
                      </a:schemeClr>
                    </a:solidFill>
                    <a:latin typeface="Arial" panose="020B0604020202020204" pitchFamily="34" charset="0"/>
                    <a:ea typeface="Arial Unicode MS" pitchFamily="34" charset="-122"/>
                    <a:cs typeface="Arial" panose="020B0604020202020204" pitchFamily="34" charset="0"/>
                  </a:rPr>
                  <a:t>&gt;Your  text  here</a:t>
                </a:r>
                <a:endPara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Arial Unicode MS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3641857" y="2957280"/>
                <a:ext cx="131189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>
                    <a:solidFill>
                      <a:schemeClr val="bg1">
                        <a:lumMod val="95000"/>
                      </a:schemeClr>
                    </a:solidFill>
                    <a:latin typeface="Arial" panose="020B0604020202020204" pitchFamily="34" charset="0"/>
                    <a:ea typeface="Arial Unicode MS" pitchFamily="34" charset="-122"/>
                    <a:cs typeface="Arial" panose="020B0604020202020204" pitchFamily="34" charset="0"/>
                  </a:rPr>
                  <a:t>&gt;Your  text  here</a:t>
                </a:r>
                <a:endPara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Arial Unicode MS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1260509" y="2267705"/>
            <a:ext cx="664734" cy="538619"/>
            <a:chOff x="1260509" y="2071701"/>
            <a:chExt cx="664734" cy="538619"/>
          </a:xfrm>
        </p:grpSpPr>
        <p:sp>
          <p:nvSpPr>
            <p:cNvPr id="32" name="椭圆 31"/>
            <p:cNvSpPr/>
            <p:nvPr/>
          </p:nvSpPr>
          <p:spPr>
            <a:xfrm>
              <a:off x="1500409" y="2071701"/>
              <a:ext cx="162839" cy="16283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260509" y="2333321"/>
              <a:ext cx="66473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</a:rPr>
                <a:t>January</a:t>
              </a:r>
              <a:endParaRPr lang="zh-CN" altLang="en-US" sz="12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073002" y="2854447"/>
            <a:ext cx="739433" cy="469192"/>
            <a:chOff x="2073002" y="3064841"/>
            <a:chExt cx="739433" cy="469192"/>
          </a:xfrm>
        </p:grpSpPr>
        <p:sp>
          <p:nvSpPr>
            <p:cNvPr id="35" name="椭圆 34"/>
            <p:cNvSpPr/>
            <p:nvPr/>
          </p:nvSpPr>
          <p:spPr>
            <a:xfrm>
              <a:off x="2407189" y="3064841"/>
              <a:ext cx="162839" cy="16283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2073002" y="3257034"/>
              <a:ext cx="73943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</a:rPr>
                <a:t>February</a:t>
              </a:r>
              <a:endParaRPr lang="zh-CN" altLang="en-US" sz="12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012804" y="1827438"/>
            <a:ext cx="586379" cy="443086"/>
            <a:chOff x="3012802" y="2037834"/>
            <a:chExt cx="586379" cy="443086"/>
          </a:xfrm>
        </p:grpSpPr>
        <p:sp>
          <p:nvSpPr>
            <p:cNvPr id="38" name="椭圆 37"/>
            <p:cNvSpPr/>
            <p:nvPr/>
          </p:nvSpPr>
          <p:spPr>
            <a:xfrm>
              <a:off x="3222529" y="2318081"/>
              <a:ext cx="162839" cy="16283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3012802" y="2037834"/>
              <a:ext cx="58637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</a:rPr>
                <a:t>March</a:t>
              </a:r>
              <a:endParaRPr lang="zh-CN" altLang="en-US" sz="12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717831" y="2523541"/>
            <a:ext cx="695505" cy="276999"/>
            <a:chOff x="3717829" y="2733933"/>
            <a:chExt cx="695505" cy="276999"/>
          </a:xfrm>
        </p:grpSpPr>
        <p:sp>
          <p:nvSpPr>
            <p:cNvPr id="41" name="椭圆 40"/>
            <p:cNvSpPr/>
            <p:nvPr/>
          </p:nvSpPr>
          <p:spPr>
            <a:xfrm>
              <a:off x="3717829" y="2790521"/>
              <a:ext cx="162839" cy="16283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3935318" y="2733933"/>
              <a:ext cx="47801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</a:rPr>
                <a:t>April</a:t>
              </a:r>
              <a:endParaRPr lang="zh-CN" altLang="en-US" sz="12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133701" y="3136387"/>
            <a:ext cx="491160" cy="453952"/>
            <a:chOff x="5133702" y="3346781"/>
            <a:chExt cx="491160" cy="453952"/>
          </a:xfrm>
        </p:grpSpPr>
        <p:sp>
          <p:nvSpPr>
            <p:cNvPr id="44" name="椭圆 43"/>
            <p:cNvSpPr/>
            <p:nvPr/>
          </p:nvSpPr>
          <p:spPr>
            <a:xfrm>
              <a:off x="5310409" y="3346781"/>
              <a:ext cx="162839" cy="16283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5133702" y="3523734"/>
              <a:ext cx="49116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</a:rPr>
                <a:t>May </a:t>
              </a:r>
              <a:endParaRPr lang="zh-CN" altLang="en-US" sz="12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908405" y="2435344"/>
            <a:ext cx="506870" cy="481892"/>
            <a:chOff x="5908402" y="2645741"/>
            <a:chExt cx="506870" cy="481892"/>
          </a:xfrm>
        </p:grpSpPr>
        <p:sp>
          <p:nvSpPr>
            <p:cNvPr id="47" name="椭圆 46"/>
            <p:cNvSpPr/>
            <p:nvPr/>
          </p:nvSpPr>
          <p:spPr>
            <a:xfrm>
              <a:off x="6026689" y="2645741"/>
              <a:ext cx="162839" cy="16283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5908402" y="2850634"/>
              <a:ext cx="50687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</a:rPr>
                <a:t>June </a:t>
              </a:r>
              <a:endParaRPr lang="zh-CN" altLang="en-US" sz="12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541980" y="1890939"/>
            <a:ext cx="418704" cy="501506"/>
            <a:chOff x="6541985" y="2101334"/>
            <a:chExt cx="418704" cy="501506"/>
          </a:xfrm>
        </p:grpSpPr>
        <p:sp>
          <p:nvSpPr>
            <p:cNvPr id="50" name="椭圆 49"/>
            <p:cNvSpPr/>
            <p:nvPr/>
          </p:nvSpPr>
          <p:spPr>
            <a:xfrm>
              <a:off x="6682009" y="2440001"/>
              <a:ext cx="162839" cy="16283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6541985" y="2101334"/>
              <a:ext cx="41870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</a:rPr>
                <a:t>July</a:t>
              </a:r>
              <a:endParaRPr lang="zh-CN" altLang="en-US" sz="12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835504" y="3662168"/>
            <a:ext cx="652615" cy="486972"/>
            <a:chOff x="6835502" y="3872561"/>
            <a:chExt cx="652615" cy="486972"/>
          </a:xfrm>
        </p:grpSpPr>
        <p:sp>
          <p:nvSpPr>
            <p:cNvPr id="53" name="椭圆 52"/>
            <p:cNvSpPr/>
            <p:nvPr/>
          </p:nvSpPr>
          <p:spPr>
            <a:xfrm>
              <a:off x="7055389" y="3872561"/>
              <a:ext cx="162839" cy="16283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6835502" y="4082534"/>
              <a:ext cx="65261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</a:rPr>
                <a:t>August </a:t>
              </a:r>
              <a:endParaRPr lang="zh-CN" altLang="en-US" sz="12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7626888" y="1827438"/>
            <a:ext cx="1106064" cy="276999"/>
            <a:chOff x="7626889" y="2037834"/>
            <a:chExt cx="1106064" cy="276999"/>
          </a:xfrm>
        </p:grpSpPr>
        <p:sp>
          <p:nvSpPr>
            <p:cNvPr id="56" name="椭圆 55"/>
            <p:cNvSpPr/>
            <p:nvPr/>
          </p:nvSpPr>
          <p:spPr>
            <a:xfrm>
              <a:off x="7626889" y="2150441"/>
              <a:ext cx="162839" cy="16283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7826102" y="2037834"/>
              <a:ext cx="90685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</a:rPr>
                <a:t>September </a:t>
              </a:r>
              <a:endParaRPr lang="zh-CN" altLang="en-US" sz="12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3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3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3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3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3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3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3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3" presetClass="entr" presetSubtype="3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9"/>
          <p:cNvGrpSpPr/>
          <p:nvPr/>
        </p:nvGrpSpPr>
        <p:grpSpPr bwMode="auto">
          <a:xfrm>
            <a:off x="1427164" y="1806576"/>
            <a:ext cx="2519362" cy="2638425"/>
            <a:chOff x="0" y="0"/>
            <a:chExt cx="2520000" cy="2636995"/>
          </a:xfrm>
        </p:grpSpPr>
        <p:sp>
          <p:nvSpPr>
            <p:cNvPr id="7" name="灰色圆形背景"/>
            <p:cNvSpPr>
              <a:spLocks noChangeArrowheads="1"/>
            </p:cNvSpPr>
            <p:nvPr/>
          </p:nvSpPr>
          <p:spPr bwMode="auto">
            <a:xfrm>
              <a:off x="0" y="0"/>
              <a:ext cx="2520000" cy="2520000"/>
            </a:xfrm>
            <a:custGeom>
              <a:avLst/>
              <a:gdLst>
                <a:gd name="G0" fmla="+- 411 0 0"/>
                <a:gd name="G1" fmla="+- 21600 0 411"/>
                <a:gd name="G2" fmla="+- 21600 0 41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411" y="10800"/>
                  </a:moveTo>
                  <a:cubicBezTo>
                    <a:pt x="411" y="16538"/>
                    <a:pt x="5062" y="21189"/>
                    <a:pt x="10800" y="21189"/>
                  </a:cubicBezTo>
                  <a:cubicBezTo>
                    <a:pt x="16538" y="21189"/>
                    <a:pt x="21189" y="16538"/>
                    <a:pt x="21189" y="10800"/>
                  </a:cubicBezTo>
                  <a:cubicBezTo>
                    <a:pt x="21189" y="5062"/>
                    <a:pt x="16538" y="411"/>
                    <a:pt x="10800" y="411"/>
                  </a:cubicBezTo>
                  <a:cubicBezTo>
                    <a:pt x="5062" y="411"/>
                    <a:pt x="411" y="5062"/>
                    <a:pt x="411" y="10800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8" name="等腰三角形 103"/>
            <p:cNvSpPr>
              <a:spLocks noChangeArrowheads="1"/>
            </p:cNvSpPr>
            <p:nvPr/>
          </p:nvSpPr>
          <p:spPr bwMode="auto">
            <a:xfrm rot="8911463">
              <a:off x="2189868" y="530437"/>
              <a:ext cx="288032" cy="288032"/>
            </a:xfrm>
            <a:prstGeom prst="triangle">
              <a:avLst>
                <a:gd name="adj" fmla="val 50000"/>
              </a:avLst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9" name="等腰三角形 104"/>
            <p:cNvSpPr>
              <a:spLocks noChangeArrowheads="1"/>
            </p:cNvSpPr>
            <p:nvPr/>
          </p:nvSpPr>
          <p:spPr bwMode="auto">
            <a:xfrm rot="16200000">
              <a:off x="1153284" y="2348963"/>
              <a:ext cx="288032" cy="288032"/>
            </a:xfrm>
            <a:prstGeom prst="triangle">
              <a:avLst>
                <a:gd name="adj" fmla="val 50000"/>
              </a:avLst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0" name="等腰三角形 105"/>
            <p:cNvSpPr>
              <a:spLocks noChangeArrowheads="1"/>
            </p:cNvSpPr>
            <p:nvPr/>
          </p:nvSpPr>
          <p:spPr bwMode="auto">
            <a:xfrm rot="1626189">
              <a:off x="42101" y="505016"/>
              <a:ext cx="288032" cy="288032"/>
            </a:xfrm>
            <a:prstGeom prst="triangle">
              <a:avLst>
                <a:gd name="adj" fmla="val 50000"/>
              </a:avLst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1" name="Group 14"/>
          <p:cNvGrpSpPr/>
          <p:nvPr/>
        </p:nvGrpSpPr>
        <p:grpSpPr bwMode="auto">
          <a:xfrm>
            <a:off x="2106613" y="1262064"/>
            <a:ext cx="1152525" cy="1150937"/>
            <a:chOff x="0" y="0"/>
            <a:chExt cx="1152000" cy="1152000"/>
          </a:xfrm>
        </p:grpSpPr>
        <p:sp>
          <p:nvSpPr>
            <p:cNvPr id="12" name="灰色圆形背景"/>
            <p:cNvSpPr>
              <a:spLocks noChangeArrowheads="1"/>
            </p:cNvSpPr>
            <p:nvPr/>
          </p:nvSpPr>
          <p:spPr bwMode="auto">
            <a:xfrm>
              <a:off x="0" y="0"/>
              <a:ext cx="1152000" cy="1152000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25400" cap="flat" cmpd="sng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矩形 113"/>
            <p:cNvSpPr>
              <a:spLocks noChangeArrowheads="1"/>
            </p:cNvSpPr>
            <p:nvPr/>
          </p:nvSpPr>
          <p:spPr bwMode="auto">
            <a:xfrm>
              <a:off x="87777" y="435482"/>
              <a:ext cx="986691" cy="492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1300" dirty="0">
                  <a:solidFill>
                    <a:schemeClr val="bg1">
                      <a:lumMod val="95000"/>
                    </a:schemeClr>
                  </a:solidFill>
                  <a:latin typeface="TeXGyreAdventor" panose="00000500000000000000" pitchFamily="50" charset="0"/>
                </a:rPr>
                <a:t>TEXT  HERE</a:t>
              </a:r>
              <a:endParaRPr lang="zh-CN" altLang="en-US" sz="1300" baseline="-3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endParaRPr>
            </a:p>
          </p:txBody>
        </p:sp>
      </p:grpSp>
      <p:grpSp>
        <p:nvGrpSpPr>
          <p:cNvPr id="15" name="Group 19"/>
          <p:cNvGrpSpPr/>
          <p:nvPr/>
        </p:nvGrpSpPr>
        <p:grpSpPr bwMode="auto">
          <a:xfrm>
            <a:off x="1966913" y="2346326"/>
            <a:ext cx="1607259" cy="1441450"/>
            <a:chOff x="0" y="0"/>
            <a:chExt cx="1607413" cy="1440000"/>
          </a:xfrm>
        </p:grpSpPr>
        <p:sp>
          <p:nvSpPr>
            <p:cNvPr id="16" name="灰色圆形背景"/>
            <p:cNvSpPr>
              <a:spLocks noChangeArrowheads="1"/>
            </p:cNvSpPr>
            <p:nvPr/>
          </p:nvSpPr>
          <p:spPr bwMode="auto">
            <a:xfrm>
              <a:off x="0" y="0"/>
              <a:ext cx="1440000" cy="144000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矩形 108"/>
            <p:cNvSpPr>
              <a:spLocks noChangeArrowheads="1"/>
            </p:cNvSpPr>
            <p:nvPr/>
          </p:nvSpPr>
          <p:spPr bwMode="auto">
            <a:xfrm>
              <a:off x="230082" y="595898"/>
              <a:ext cx="1377331" cy="292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1300" dirty="0">
                  <a:solidFill>
                    <a:schemeClr val="bg1">
                      <a:lumMod val="95000"/>
                    </a:schemeClr>
                  </a:solidFill>
                  <a:latin typeface="TeXGyreAdventor" panose="00000500000000000000" pitchFamily="50" charset="0"/>
                </a:rPr>
                <a:t>TEXT  HERE</a:t>
              </a:r>
              <a:endParaRPr lang="zh-CN" altLang="en-US" sz="1300" baseline="-3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endParaRPr>
            </a:p>
          </p:txBody>
        </p:sp>
      </p:grpSp>
      <p:grpSp>
        <p:nvGrpSpPr>
          <p:cNvPr id="18" name="Group 22"/>
          <p:cNvGrpSpPr/>
          <p:nvPr/>
        </p:nvGrpSpPr>
        <p:grpSpPr bwMode="auto">
          <a:xfrm>
            <a:off x="3184526" y="3111500"/>
            <a:ext cx="1152525" cy="1152525"/>
            <a:chOff x="0" y="0"/>
            <a:chExt cx="1152000" cy="1152000"/>
          </a:xfrm>
        </p:grpSpPr>
        <p:sp>
          <p:nvSpPr>
            <p:cNvPr id="19" name="灰色圆形背景"/>
            <p:cNvSpPr>
              <a:spLocks noChangeArrowheads="1"/>
            </p:cNvSpPr>
            <p:nvPr/>
          </p:nvSpPr>
          <p:spPr bwMode="auto">
            <a:xfrm>
              <a:off x="0" y="0"/>
              <a:ext cx="1152000" cy="1152000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矩形 118"/>
            <p:cNvSpPr>
              <a:spLocks noChangeArrowheads="1"/>
            </p:cNvSpPr>
            <p:nvPr/>
          </p:nvSpPr>
          <p:spPr bwMode="auto">
            <a:xfrm>
              <a:off x="82655" y="453988"/>
              <a:ext cx="986691" cy="492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1300" dirty="0">
                  <a:solidFill>
                    <a:schemeClr val="bg1">
                      <a:lumMod val="95000"/>
                    </a:schemeClr>
                  </a:solidFill>
                  <a:latin typeface="TeXGyreAdventor" panose="00000500000000000000" pitchFamily="50" charset="0"/>
                </a:rPr>
                <a:t>TEXT  HERE</a:t>
              </a:r>
              <a:endParaRPr lang="zh-CN" altLang="en-US" sz="1300" baseline="-3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endParaRPr>
            </a:p>
          </p:txBody>
        </p:sp>
      </p:grpSp>
      <p:grpSp>
        <p:nvGrpSpPr>
          <p:cNvPr id="22" name="Group 27"/>
          <p:cNvGrpSpPr/>
          <p:nvPr/>
        </p:nvGrpSpPr>
        <p:grpSpPr bwMode="auto">
          <a:xfrm>
            <a:off x="1039813" y="3111500"/>
            <a:ext cx="1152525" cy="1152525"/>
            <a:chOff x="0" y="0"/>
            <a:chExt cx="1152000" cy="1152000"/>
          </a:xfrm>
        </p:grpSpPr>
        <p:sp>
          <p:nvSpPr>
            <p:cNvPr id="23" name="灰色圆形背景"/>
            <p:cNvSpPr>
              <a:spLocks noChangeArrowheads="1"/>
            </p:cNvSpPr>
            <p:nvPr/>
          </p:nvSpPr>
          <p:spPr bwMode="auto">
            <a:xfrm>
              <a:off x="0" y="0"/>
              <a:ext cx="1152000" cy="1152000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25" name="矩形 123"/>
            <p:cNvSpPr>
              <a:spLocks noChangeArrowheads="1"/>
            </p:cNvSpPr>
            <p:nvPr/>
          </p:nvSpPr>
          <p:spPr bwMode="auto">
            <a:xfrm>
              <a:off x="79245" y="396173"/>
              <a:ext cx="986691" cy="492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1300" dirty="0">
                  <a:solidFill>
                    <a:schemeClr val="bg1">
                      <a:lumMod val="95000"/>
                    </a:schemeClr>
                  </a:solidFill>
                  <a:latin typeface="TeXGyreAdventor" panose="00000500000000000000" pitchFamily="50" charset="0"/>
                </a:rPr>
                <a:t>TEXT  HERE</a:t>
              </a:r>
              <a:endParaRPr lang="zh-CN" altLang="en-US" sz="1300" baseline="-3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endParaRPr>
            </a:p>
          </p:txBody>
        </p:sp>
      </p:grpSp>
      <p:grpSp>
        <p:nvGrpSpPr>
          <p:cNvPr id="26" name="Group 32"/>
          <p:cNvGrpSpPr/>
          <p:nvPr/>
        </p:nvGrpSpPr>
        <p:grpSpPr bwMode="auto">
          <a:xfrm>
            <a:off x="5076825" y="1543893"/>
            <a:ext cx="3815655" cy="739054"/>
            <a:chOff x="0" y="-13435"/>
            <a:chExt cx="3816626" cy="738465"/>
          </a:xfrm>
        </p:grpSpPr>
        <p:sp>
          <p:nvSpPr>
            <p:cNvPr id="27" name="椭圆 125"/>
            <p:cNvSpPr/>
            <p:nvPr/>
          </p:nvSpPr>
          <p:spPr bwMode="auto">
            <a:xfrm>
              <a:off x="0" y="43108"/>
              <a:ext cx="180000" cy="180000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38100" cap="flat" cmpd="sng">
              <a:noFill/>
              <a:bevel/>
            </a:ln>
          </p:spPr>
          <p:txBody>
            <a:bodyPr/>
            <a:lstStyle/>
            <a:p>
              <a:endParaRPr lang="zh-CN" altLang="zh-CN" b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TextBox 96"/>
            <p:cNvSpPr>
              <a:spLocks noChangeArrowheads="1"/>
            </p:cNvSpPr>
            <p:nvPr/>
          </p:nvSpPr>
          <p:spPr bwMode="auto">
            <a:xfrm>
              <a:off x="154352" y="-13435"/>
              <a:ext cx="3662274" cy="322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CN" sz="1500" dirty="0">
                  <a:solidFill>
                    <a:schemeClr val="bg1">
                      <a:lumMod val="95000"/>
                    </a:schemeClr>
                  </a:solidFill>
                  <a:latin typeface="TeXGyreAdventor" panose="00000500000000000000" pitchFamily="50" charset="0"/>
                </a:rPr>
                <a:t>TEXT  HERE</a:t>
              </a:r>
              <a:endParaRPr lang="zh-CN" altLang="en-US" sz="1500" baseline="-3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endParaRPr>
            </a:p>
          </p:txBody>
        </p:sp>
        <p:sp>
          <p:nvSpPr>
            <p:cNvPr id="33" name="TextBox 97"/>
            <p:cNvSpPr>
              <a:spLocks noChangeArrowheads="1"/>
            </p:cNvSpPr>
            <p:nvPr/>
          </p:nvSpPr>
          <p:spPr bwMode="auto">
            <a:xfrm>
              <a:off x="165046" y="217604"/>
              <a:ext cx="3147322" cy="507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sz="900" dirty="0">
                  <a:solidFill>
                    <a:schemeClr val="bg1">
                      <a:lumMod val="85000"/>
                    </a:schemeClr>
                  </a:solidFill>
                  <a:latin typeface="TeXGyreAdventor" panose="00000500000000000000" pitchFamily="50" charset="0"/>
                </a:rPr>
                <a:t>Click here to modify the text , you may post text here . Click here to modify the text . Click here to</a:t>
              </a:r>
              <a:endParaRPr lang="zh-CN" altLang="en-US" sz="9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4" name="Group 36"/>
          <p:cNvGrpSpPr/>
          <p:nvPr/>
        </p:nvGrpSpPr>
        <p:grpSpPr bwMode="auto">
          <a:xfrm>
            <a:off x="5076825" y="2479997"/>
            <a:ext cx="3311525" cy="737986"/>
            <a:chOff x="0" y="-12368"/>
            <a:chExt cx="3312368" cy="737397"/>
          </a:xfrm>
        </p:grpSpPr>
        <p:sp>
          <p:nvSpPr>
            <p:cNvPr id="35" name="椭圆 129"/>
            <p:cNvSpPr/>
            <p:nvPr/>
          </p:nvSpPr>
          <p:spPr bwMode="auto">
            <a:xfrm>
              <a:off x="0" y="43108"/>
              <a:ext cx="180000" cy="180000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38100" cap="flat" cmpd="sng">
              <a:noFill/>
              <a:bevel/>
            </a:ln>
          </p:spPr>
          <p:txBody>
            <a:bodyPr/>
            <a:lstStyle/>
            <a:p>
              <a:endParaRPr lang="zh-CN" altLang="zh-CN" b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TextBox 91"/>
            <p:cNvSpPr>
              <a:spLocks noChangeArrowheads="1"/>
            </p:cNvSpPr>
            <p:nvPr/>
          </p:nvSpPr>
          <p:spPr bwMode="auto">
            <a:xfrm>
              <a:off x="154352" y="-12368"/>
              <a:ext cx="3112542" cy="322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1500" dirty="0">
                  <a:solidFill>
                    <a:schemeClr val="bg1">
                      <a:lumMod val="95000"/>
                    </a:schemeClr>
                  </a:solidFill>
                  <a:latin typeface="TeXGyreAdventor" panose="00000500000000000000" pitchFamily="50" charset="0"/>
                </a:rPr>
                <a:t>TEXT  HERE</a:t>
              </a:r>
              <a:endParaRPr lang="zh-CN" altLang="en-US" sz="1500" baseline="-3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endParaRPr>
            </a:p>
          </p:txBody>
        </p:sp>
        <p:sp>
          <p:nvSpPr>
            <p:cNvPr id="37" name="TextBox 92"/>
            <p:cNvSpPr>
              <a:spLocks noChangeArrowheads="1"/>
            </p:cNvSpPr>
            <p:nvPr/>
          </p:nvSpPr>
          <p:spPr bwMode="auto">
            <a:xfrm>
              <a:off x="165046" y="217604"/>
              <a:ext cx="3147322" cy="507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sz="900" dirty="0">
                  <a:solidFill>
                    <a:schemeClr val="bg1">
                      <a:lumMod val="85000"/>
                    </a:schemeClr>
                  </a:solidFill>
                  <a:latin typeface="TeXGyreAdventor" panose="00000500000000000000" pitchFamily="50" charset="0"/>
                </a:rPr>
                <a:t>Click here to modify the text , you may post text here . Click here to modify the text . Click here to</a:t>
              </a:r>
              <a:endParaRPr lang="zh-CN" altLang="en-US" sz="9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8" name="Group 40"/>
          <p:cNvGrpSpPr/>
          <p:nvPr/>
        </p:nvGrpSpPr>
        <p:grpSpPr bwMode="auto">
          <a:xfrm>
            <a:off x="5076826" y="3454401"/>
            <a:ext cx="3527623" cy="725608"/>
            <a:chOff x="0" y="0"/>
            <a:chExt cx="3528521" cy="725029"/>
          </a:xfrm>
        </p:grpSpPr>
        <p:sp>
          <p:nvSpPr>
            <p:cNvPr id="39" name="椭圆 133"/>
            <p:cNvSpPr/>
            <p:nvPr/>
          </p:nvSpPr>
          <p:spPr bwMode="auto">
            <a:xfrm>
              <a:off x="0" y="43108"/>
              <a:ext cx="180000" cy="180000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38100" cap="flat" cmpd="sng">
              <a:noFill/>
              <a:bevel/>
            </a:ln>
          </p:spPr>
          <p:txBody>
            <a:bodyPr/>
            <a:lstStyle/>
            <a:p>
              <a:endParaRPr lang="zh-CN" altLang="zh-CN" b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TextBox 87"/>
            <p:cNvSpPr>
              <a:spLocks noChangeArrowheads="1"/>
            </p:cNvSpPr>
            <p:nvPr/>
          </p:nvSpPr>
          <p:spPr bwMode="auto">
            <a:xfrm>
              <a:off x="154352" y="0"/>
              <a:ext cx="3374169" cy="322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CN" sz="1500" dirty="0">
                  <a:solidFill>
                    <a:schemeClr val="bg1">
                      <a:lumMod val="95000"/>
                    </a:schemeClr>
                  </a:solidFill>
                  <a:latin typeface="TeXGyreAdventor" panose="00000500000000000000" pitchFamily="50" charset="0"/>
                </a:rPr>
                <a:t>TEXT  HERE</a:t>
              </a:r>
              <a:endParaRPr lang="zh-CN" altLang="en-US" sz="1500" baseline="-3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endParaRPr>
            </a:p>
          </p:txBody>
        </p:sp>
        <p:sp>
          <p:nvSpPr>
            <p:cNvPr id="41" name="TextBox 88"/>
            <p:cNvSpPr>
              <a:spLocks noChangeArrowheads="1"/>
            </p:cNvSpPr>
            <p:nvPr/>
          </p:nvSpPr>
          <p:spPr bwMode="auto">
            <a:xfrm>
              <a:off x="165046" y="217604"/>
              <a:ext cx="3147322" cy="507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sz="900" dirty="0">
                  <a:solidFill>
                    <a:schemeClr val="bg1">
                      <a:lumMod val="85000"/>
                    </a:schemeClr>
                  </a:solidFill>
                  <a:latin typeface="TeXGyreAdventor" panose="00000500000000000000" pitchFamily="50" charset="0"/>
                </a:rPr>
                <a:t>Click here to modify the text , you may post text here . Click here to modify the text . Click here to</a:t>
              </a:r>
              <a:endParaRPr lang="zh-CN" altLang="en-US" sz="9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空心弧 1"/>
          <p:cNvSpPr/>
          <p:nvPr/>
        </p:nvSpPr>
        <p:spPr>
          <a:xfrm rot="5400000">
            <a:off x="5726132" y="1374290"/>
            <a:ext cx="2246475" cy="2246475"/>
          </a:xfrm>
          <a:prstGeom prst="blockArc">
            <a:avLst>
              <a:gd name="adj1" fmla="val 10884798"/>
              <a:gd name="adj2" fmla="val 21542696"/>
              <a:gd name="adj3" fmla="val 3108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8" rIns="68577" bIns="34288"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右箭头 2"/>
          <p:cNvSpPr/>
          <p:nvPr/>
        </p:nvSpPr>
        <p:spPr>
          <a:xfrm flipH="1">
            <a:off x="4780284" y="3497798"/>
            <a:ext cx="1412816" cy="110825"/>
          </a:xfrm>
          <a:prstGeom prst="rightArrow">
            <a:avLst>
              <a:gd name="adj1" fmla="val 50000"/>
              <a:gd name="adj2" fmla="val 72226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8" rIns="68577" bIns="34288" rtlCol="0" anchor="ctr"/>
          <a:lstStyle/>
          <a:p>
            <a:pPr algn="ctr"/>
            <a:endParaRPr lang="zh-CN" altLang="en-US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右箭头 3"/>
          <p:cNvSpPr/>
          <p:nvPr/>
        </p:nvSpPr>
        <p:spPr>
          <a:xfrm>
            <a:off x="4717316" y="1411372"/>
            <a:ext cx="1412816" cy="110825"/>
          </a:xfrm>
          <a:prstGeom prst="rightArrow">
            <a:avLst>
              <a:gd name="adj1" fmla="val 50000"/>
              <a:gd name="adj2" fmla="val 72226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8" rIns="68577" bIns="34288"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右箭头 4"/>
          <p:cNvSpPr/>
          <p:nvPr/>
        </p:nvSpPr>
        <p:spPr>
          <a:xfrm flipH="1">
            <a:off x="2560373" y="3504583"/>
            <a:ext cx="1412816" cy="110825"/>
          </a:xfrm>
          <a:prstGeom prst="rightArrow">
            <a:avLst>
              <a:gd name="adj1" fmla="val 50000"/>
              <a:gd name="adj2" fmla="val 72226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8" rIns="68577" bIns="34288" rtlCol="0" anchor="ctr"/>
          <a:lstStyle/>
          <a:p>
            <a:pPr algn="ctr"/>
            <a:endParaRPr lang="zh-CN" altLang="en-US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右箭头 5"/>
          <p:cNvSpPr/>
          <p:nvPr/>
        </p:nvSpPr>
        <p:spPr>
          <a:xfrm>
            <a:off x="2465246" y="1403843"/>
            <a:ext cx="1412816" cy="110825"/>
          </a:xfrm>
          <a:prstGeom prst="rightArrow">
            <a:avLst>
              <a:gd name="adj1" fmla="val 50000"/>
              <a:gd name="adj2" fmla="val 72226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8" rIns="68577" bIns="34288"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657222" y="1063557"/>
            <a:ext cx="839877" cy="839877"/>
            <a:chOff x="1925560" y="1317532"/>
            <a:chExt cx="1119836" cy="1119836"/>
          </a:xfrm>
        </p:grpSpPr>
        <p:sp>
          <p:nvSpPr>
            <p:cNvPr id="8" name="椭圆 7"/>
            <p:cNvSpPr/>
            <p:nvPr/>
          </p:nvSpPr>
          <p:spPr>
            <a:xfrm>
              <a:off x="1925560" y="1317532"/>
              <a:ext cx="1119836" cy="1119836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13"/>
            <p:cNvSpPr>
              <a:spLocks noEditPoints="1"/>
            </p:cNvSpPr>
            <p:nvPr/>
          </p:nvSpPr>
          <p:spPr bwMode="auto">
            <a:xfrm>
              <a:off x="2168398" y="1492304"/>
              <a:ext cx="634159" cy="728727"/>
            </a:xfrm>
            <a:custGeom>
              <a:avLst/>
              <a:gdLst>
                <a:gd name="T0" fmla="*/ 27 w 94"/>
                <a:gd name="T1" fmla="*/ 39 h 108"/>
                <a:gd name="T2" fmla="*/ 52 w 94"/>
                <a:gd name="T3" fmla="*/ 37 h 108"/>
                <a:gd name="T4" fmla="*/ 93 w 94"/>
                <a:gd name="T5" fmla="*/ 58 h 108"/>
                <a:gd name="T6" fmla="*/ 90 w 94"/>
                <a:gd name="T7" fmla="*/ 50 h 108"/>
                <a:gd name="T8" fmla="*/ 88 w 94"/>
                <a:gd name="T9" fmla="*/ 43 h 108"/>
                <a:gd name="T10" fmla="*/ 89 w 94"/>
                <a:gd name="T11" fmla="*/ 39 h 108"/>
                <a:gd name="T12" fmla="*/ 87 w 94"/>
                <a:gd name="T13" fmla="*/ 32 h 108"/>
                <a:gd name="T14" fmla="*/ 84 w 94"/>
                <a:gd name="T15" fmla="*/ 25 h 108"/>
                <a:gd name="T16" fmla="*/ 84 w 94"/>
                <a:gd name="T17" fmla="*/ 19 h 108"/>
                <a:gd name="T18" fmla="*/ 80 w 94"/>
                <a:gd name="T19" fmla="*/ 14 h 108"/>
                <a:gd name="T20" fmla="*/ 76 w 94"/>
                <a:gd name="T21" fmla="*/ 10 h 108"/>
                <a:gd name="T22" fmla="*/ 75 w 94"/>
                <a:gd name="T23" fmla="*/ 7 h 108"/>
                <a:gd name="T24" fmla="*/ 70 w 94"/>
                <a:gd name="T25" fmla="*/ 4 h 108"/>
                <a:gd name="T26" fmla="*/ 65 w 94"/>
                <a:gd name="T27" fmla="*/ 2 h 108"/>
                <a:gd name="T28" fmla="*/ 58 w 94"/>
                <a:gd name="T29" fmla="*/ 1 h 108"/>
                <a:gd name="T30" fmla="*/ 51 w 94"/>
                <a:gd name="T31" fmla="*/ 0 h 108"/>
                <a:gd name="T32" fmla="*/ 45 w 94"/>
                <a:gd name="T33" fmla="*/ 0 h 108"/>
                <a:gd name="T34" fmla="*/ 38 w 94"/>
                <a:gd name="T35" fmla="*/ 1 h 108"/>
                <a:gd name="T36" fmla="*/ 31 w 94"/>
                <a:gd name="T37" fmla="*/ 2 h 108"/>
                <a:gd name="T38" fmla="*/ 24 w 94"/>
                <a:gd name="T39" fmla="*/ 4 h 108"/>
                <a:gd name="T40" fmla="*/ 18 w 94"/>
                <a:gd name="T41" fmla="*/ 8 h 108"/>
                <a:gd name="T42" fmla="*/ 13 w 94"/>
                <a:gd name="T43" fmla="*/ 12 h 108"/>
                <a:gd name="T44" fmla="*/ 8 w 94"/>
                <a:gd name="T45" fmla="*/ 17 h 108"/>
                <a:gd name="T46" fmla="*/ 5 w 94"/>
                <a:gd name="T47" fmla="*/ 22 h 108"/>
                <a:gd name="T48" fmla="*/ 2 w 94"/>
                <a:gd name="T49" fmla="*/ 28 h 108"/>
                <a:gd name="T50" fmla="*/ 0 w 94"/>
                <a:gd name="T51" fmla="*/ 36 h 108"/>
                <a:gd name="T52" fmla="*/ 1 w 94"/>
                <a:gd name="T53" fmla="*/ 49 h 108"/>
                <a:gd name="T54" fmla="*/ 24 w 94"/>
                <a:gd name="T55" fmla="*/ 97 h 108"/>
                <a:gd name="T56" fmla="*/ 71 w 94"/>
                <a:gd name="T57" fmla="*/ 107 h 108"/>
                <a:gd name="T58" fmla="*/ 72 w 94"/>
                <a:gd name="T59" fmla="*/ 93 h 108"/>
                <a:gd name="T60" fmla="*/ 73 w 94"/>
                <a:gd name="T61" fmla="*/ 90 h 108"/>
                <a:gd name="T62" fmla="*/ 76 w 94"/>
                <a:gd name="T63" fmla="*/ 89 h 108"/>
                <a:gd name="T64" fmla="*/ 79 w 94"/>
                <a:gd name="T65" fmla="*/ 89 h 108"/>
                <a:gd name="T66" fmla="*/ 82 w 94"/>
                <a:gd name="T67" fmla="*/ 90 h 108"/>
                <a:gd name="T68" fmla="*/ 83 w 94"/>
                <a:gd name="T69" fmla="*/ 90 h 108"/>
                <a:gd name="T70" fmla="*/ 86 w 94"/>
                <a:gd name="T71" fmla="*/ 90 h 108"/>
                <a:gd name="T72" fmla="*/ 89 w 94"/>
                <a:gd name="T73" fmla="*/ 88 h 108"/>
                <a:gd name="T74" fmla="*/ 89 w 94"/>
                <a:gd name="T75" fmla="*/ 84 h 108"/>
                <a:gd name="T76" fmla="*/ 90 w 94"/>
                <a:gd name="T77" fmla="*/ 81 h 108"/>
                <a:gd name="T78" fmla="*/ 91 w 94"/>
                <a:gd name="T79" fmla="*/ 79 h 108"/>
                <a:gd name="T80" fmla="*/ 90 w 94"/>
                <a:gd name="T81" fmla="*/ 77 h 108"/>
                <a:gd name="T82" fmla="*/ 89 w 94"/>
                <a:gd name="T83" fmla="*/ 75 h 108"/>
                <a:gd name="T84" fmla="*/ 90 w 94"/>
                <a:gd name="T85" fmla="*/ 73 h 108"/>
                <a:gd name="T86" fmla="*/ 91 w 94"/>
                <a:gd name="T87" fmla="*/ 71 h 108"/>
                <a:gd name="T88" fmla="*/ 90 w 94"/>
                <a:gd name="T89" fmla="*/ 66 h 108"/>
                <a:gd name="T90" fmla="*/ 92 w 94"/>
                <a:gd name="T91" fmla="*/ 63 h 108"/>
                <a:gd name="T92" fmla="*/ 94 w 94"/>
                <a:gd name="T93" fmla="*/ 61 h 108"/>
                <a:gd name="T94" fmla="*/ 28 w 94"/>
                <a:gd name="T95" fmla="*/ 46 h 108"/>
                <a:gd name="T96" fmla="*/ 22 w 94"/>
                <a:gd name="T97" fmla="*/ 47 h 108"/>
                <a:gd name="T98" fmla="*/ 18 w 94"/>
                <a:gd name="T99" fmla="*/ 44 h 108"/>
                <a:gd name="T100" fmla="*/ 17 w 94"/>
                <a:gd name="T101" fmla="*/ 38 h 108"/>
                <a:gd name="T102" fmla="*/ 20 w 94"/>
                <a:gd name="T103" fmla="*/ 33 h 108"/>
                <a:gd name="T104" fmla="*/ 26 w 94"/>
                <a:gd name="T105" fmla="*/ 33 h 108"/>
                <a:gd name="T106" fmla="*/ 30 w 94"/>
                <a:gd name="T107" fmla="*/ 36 h 108"/>
                <a:gd name="T108" fmla="*/ 31 w 94"/>
                <a:gd name="T109" fmla="*/ 42 h 108"/>
                <a:gd name="T110" fmla="*/ 67 w 94"/>
                <a:gd name="T111" fmla="*/ 35 h 108"/>
                <a:gd name="T112" fmla="*/ 59 w 94"/>
                <a:gd name="T113" fmla="*/ 44 h 108"/>
                <a:gd name="T114" fmla="*/ 47 w 94"/>
                <a:gd name="T115" fmla="*/ 45 h 108"/>
                <a:gd name="T116" fmla="*/ 38 w 94"/>
                <a:gd name="T117" fmla="*/ 37 h 108"/>
                <a:gd name="T118" fmla="*/ 37 w 94"/>
                <a:gd name="T119" fmla="*/ 25 h 108"/>
                <a:gd name="T120" fmla="*/ 45 w 94"/>
                <a:gd name="T121" fmla="*/ 16 h 108"/>
                <a:gd name="T122" fmla="*/ 57 w 94"/>
                <a:gd name="T123" fmla="*/ 15 h 108"/>
                <a:gd name="T124" fmla="*/ 66 w 94"/>
                <a:gd name="T125" fmla="*/ 2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4" h="108">
                  <a:moveTo>
                    <a:pt x="25" y="43"/>
                  </a:moveTo>
                  <a:cubicBezTo>
                    <a:pt x="23" y="43"/>
                    <a:pt x="22" y="42"/>
                    <a:pt x="21" y="41"/>
                  </a:cubicBezTo>
                  <a:cubicBezTo>
                    <a:pt x="21" y="39"/>
                    <a:pt x="22" y="37"/>
                    <a:pt x="23" y="37"/>
                  </a:cubicBezTo>
                  <a:cubicBezTo>
                    <a:pt x="25" y="36"/>
                    <a:pt x="27" y="37"/>
                    <a:pt x="27" y="39"/>
                  </a:cubicBezTo>
                  <a:cubicBezTo>
                    <a:pt x="28" y="41"/>
                    <a:pt x="27" y="43"/>
                    <a:pt x="25" y="43"/>
                  </a:cubicBezTo>
                  <a:close/>
                  <a:moveTo>
                    <a:pt x="52" y="24"/>
                  </a:moveTo>
                  <a:cubicBezTo>
                    <a:pt x="48" y="24"/>
                    <a:pt x="45" y="26"/>
                    <a:pt x="45" y="30"/>
                  </a:cubicBezTo>
                  <a:cubicBezTo>
                    <a:pt x="45" y="34"/>
                    <a:pt x="48" y="37"/>
                    <a:pt x="52" y="37"/>
                  </a:cubicBezTo>
                  <a:cubicBezTo>
                    <a:pt x="56" y="37"/>
                    <a:pt x="59" y="34"/>
                    <a:pt x="59" y="30"/>
                  </a:cubicBezTo>
                  <a:cubicBezTo>
                    <a:pt x="59" y="26"/>
                    <a:pt x="56" y="24"/>
                    <a:pt x="52" y="24"/>
                  </a:cubicBezTo>
                  <a:close/>
                  <a:moveTo>
                    <a:pt x="94" y="61"/>
                  </a:moveTo>
                  <a:cubicBezTo>
                    <a:pt x="93" y="58"/>
                    <a:pt x="93" y="58"/>
                    <a:pt x="93" y="58"/>
                  </a:cubicBezTo>
                  <a:cubicBezTo>
                    <a:pt x="92" y="56"/>
                    <a:pt x="92" y="56"/>
                    <a:pt x="92" y="56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9" y="46"/>
                    <a:pt x="89" y="46"/>
                    <a:pt x="89" y="46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88" y="43"/>
                    <a:pt x="88" y="43"/>
                    <a:pt x="88" y="43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89" y="42"/>
                    <a:pt x="89" y="42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39"/>
                    <a:pt x="89" y="39"/>
                    <a:pt x="89" y="39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7" y="34"/>
                    <a:pt x="87" y="34"/>
                    <a:pt x="87" y="34"/>
                  </a:cubicBezTo>
                  <a:cubicBezTo>
                    <a:pt x="87" y="32"/>
                    <a:pt x="87" y="32"/>
                    <a:pt x="87" y="32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84" y="25"/>
                    <a:pt x="84" y="25"/>
                    <a:pt x="84" y="25"/>
                  </a:cubicBezTo>
                  <a:cubicBezTo>
                    <a:pt x="83" y="24"/>
                    <a:pt x="83" y="24"/>
                    <a:pt x="83" y="24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2" y="16"/>
                    <a:pt x="82" y="16"/>
                    <a:pt x="82" y="16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5" y="2"/>
                    <a:pt x="65" y="2"/>
                    <a:pt x="65" y="2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25" y="83"/>
                    <a:pt x="24" y="97"/>
                    <a:pt x="24" y="97"/>
                  </a:cubicBezTo>
                  <a:cubicBezTo>
                    <a:pt x="24" y="100"/>
                    <a:pt x="24" y="100"/>
                    <a:pt x="24" y="100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71" y="108"/>
                    <a:pt x="71" y="108"/>
                    <a:pt x="71" y="108"/>
                  </a:cubicBezTo>
                  <a:cubicBezTo>
                    <a:pt x="71" y="107"/>
                    <a:pt x="71" y="107"/>
                    <a:pt x="71" y="107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3" y="90"/>
                    <a:pt x="73" y="90"/>
                    <a:pt x="73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6" y="89"/>
                    <a:pt x="76" y="89"/>
                    <a:pt x="76" y="89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0"/>
                    <a:pt x="83" y="90"/>
                    <a:pt x="83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0"/>
                    <a:pt x="83" y="90"/>
                    <a:pt x="83" y="90"/>
                  </a:cubicBezTo>
                  <a:cubicBezTo>
                    <a:pt x="84" y="90"/>
                    <a:pt x="84" y="90"/>
                    <a:pt x="84" y="90"/>
                  </a:cubicBezTo>
                  <a:cubicBezTo>
                    <a:pt x="85" y="90"/>
                    <a:pt x="85" y="90"/>
                    <a:pt x="85" y="90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7" y="89"/>
                    <a:pt x="87" y="89"/>
                    <a:pt x="87" y="89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9" y="88"/>
                    <a:pt x="89" y="88"/>
                    <a:pt x="89" y="88"/>
                  </a:cubicBezTo>
                  <a:cubicBezTo>
                    <a:pt x="89" y="87"/>
                    <a:pt x="89" y="87"/>
                    <a:pt x="89" y="87"/>
                  </a:cubicBezTo>
                  <a:cubicBezTo>
                    <a:pt x="89" y="86"/>
                    <a:pt x="89" y="86"/>
                    <a:pt x="89" y="86"/>
                  </a:cubicBezTo>
                  <a:cubicBezTo>
                    <a:pt x="89" y="85"/>
                    <a:pt x="89" y="85"/>
                    <a:pt x="89" y="85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90" y="81"/>
                    <a:pt x="90" y="81"/>
                    <a:pt x="90" y="81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0" y="79"/>
                    <a:pt x="90" y="79"/>
                    <a:pt x="90" y="79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91" y="77"/>
                    <a:pt x="91" y="77"/>
                    <a:pt x="91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8" y="75"/>
                    <a:pt x="88" y="75"/>
                    <a:pt x="88" y="75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7"/>
                    <a:pt x="90" y="67"/>
                    <a:pt x="90" y="67"/>
                  </a:cubicBezTo>
                  <a:cubicBezTo>
                    <a:pt x="90" y="66"/>
                    <a:pt x="90" y="66"/>
                    <a:pt x="90" y="66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3" y="63"/>
                    <a:pt x="93" y="63"/>
                    <a:pt x="93" y="63"/>
                  </a:cubicBezTo>
                  <a:cubicBezTo>
                    <a:pt x="93" y="62"/>
                    <a:pt x="93" y="62"/>
                    <a:pt x="93" y="62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1"/>
                    <a:pt x="94" y="61"/>
                    <a:pt x="94" y="61"/>
                  </a:cubicBezTo>
                  <a:close/>
                  <a:moveTo>
                    <a:pt x="33" y="44"/>
                  </a:moveTo>
                  <a:cubicBezTo>
                    <a:pt x="32" y="46"/>
                    <a:pt x="32" y="46"/>
                    <a:pt x="32" y="46"/>
                  </a:cubicBezTo>
                  <a:cubicBezTo>
                    <a:pt x="32" y="46"/>
                    <a:pt x="29" y="46"/>
                    <a:pt x="29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9"/>
                    <a:pt x="28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4" y="47"/>
                    <a:pt x="24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0" y="49"/>
                    <a:pt x="20" y="49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9" y="45"/>
                    <a:pt x="19" y="45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5" y="43"/>
                    <a:pt x="15" y="43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7" y="39"/>
                    <a:pt x="17" y="39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5" y="36"/>
                    <a:pt x="15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9" y="34"/>
                    <a:pt x="19" y="34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1" y="31"/>
                    <a:pt x="21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5" y="32"/>
                    <a:pt x="25" y="32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8" y="31"/>
                    <a:pt x="28" y="31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5"/>
                    <a:pt x="30" y="35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6"/>
                    <a:pt x="33" y="36"/>
                    <a:pt x="33" y="37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2" y="40"/>
                    <a:pt x="32" y="40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1" y="42"/>
                    <a:pt x="33" y="44"/>
                    <a:pt x="33" y="44"/>
                  </a:cubicBezTo>
                  <a:close/>
                  <a:moveTo>
                    <a:pt x="73" y="32"/>
                  </a:moveTo>
                  <a:cubicBezTo>
                    <a:pt x="73" y="32"/>
                    <a:pt x="73" y="32"/>
                    <a:pt x="73" y="32"/>
                  </a:cubicBezTo>
                  <a:cubicBezTo>
                    <a:pt x="73" y="33"/>
                    <a:pt x="67" y="35"/>
                    <a:pt x="67" y="35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6" y="37"/>
                    <a:pt x="69" y="43"/>
                    <a:pt x="68" y="43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46"/>
                    <a:pt x="59" y="44"/>
                    <a:pt x="59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5"/>
                    <a:pt x="55" y="50"/>
                    <a:pt x="54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49" y="50"/>
                    <a:pt x="47" y="45"/>
                    <a:pt x="47" y="45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5" y="44"/>
                    <a:pt x="39" y="46"/>
                    <a:pt x="39" y="46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8" y="37"/>
                    <a:pt x="38" y="37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5"/>
                    <a:pt x="31" y="32"/>
                    <a:pt x="31" y="32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7"/>
                    <a:pt x="37" y="25"/>
                    <a:pt x="37" y="25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6" y="17"/>
                    <a:pt x="36" y="17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45" y="16"/>
                    <a:pt x="45" y="16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50" y="10"/>
                    <a:pt x="50" y="10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5" y="10"/>
                    <a:pt x="57" y="15"/>
                    <a:pt x="57" y="15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6"/>
                    <a:pt x="65" y="14"/>
                    <a:pt x="65" y="14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18"/>
                    <a:pt x="66" y="23"/>
                    <a:pt x="66" y="23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67" y="25"/>
                    <a:pt x="73" y="28"/>
                    <a:pt x="73" y="28"/>
                  </a:cubicBezTo>
                  <a:cubicBezTo>
                    <a:pt x="73" y="32"/>
                    <a:pt x="73" y="32"/>
                    <a:pt x="73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672131" y="3084645"/>
            <a:ext cx="839877" cy="839877"/>
            <a:chOff x="1732369" y="4883949"/>
            <a:chExt cx="1119836" cy="1119836"/>
          </a:xfrm>
        </p:grpSpPr>
        <p:sp>
          <p:nvSpPr>
            <p:cNvPr id="11" name="椭圆 10"/>
            <p:cNvSpPr/>
            <p:nvPr/>
          </p:nvSpPr>
          <p:spPr>
            <a:xfrm>
              <a:off x="1732369" y="4883949"/>
              <a:ext cx="1119836" cy="1119836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1963143" y="5145865"/>
              <a:ext cx="658288" cy="596004"/>
            </a:xfrm>
            <a:custGeom>
              <a:avLst/>
              <a:gdLst>
                <a:gd name="T0" fmla="*/ 70 w 288"/>
                <a:gd name="T1" fmla="*/ 96 h 260"/>
                <a:gd name="T2" fmla="*/ 70 w 288"/>
                <a:gd name="T3" fmla="*/ 76 h 260"/>
                <a:gd name="T4" fmla="*/ 70 w 288"/>
                <a:gd name="T5" fmla="*/ 72 h 260"/>
                <a:gd name="T6" fmla="*/ 139 w 288"/>
                <a:gd name="T7" fmla="*/ 53 h 260"/>
                <a:gd name="T8" fmla="*/ 40 w 288"/>
                <a:gd name="T9" fmla="*/ 52 h 260"/>
                <a:gd name="T10" fmla="*/ 47 w 288"/>
                <a:gd name="T11" fmla="*/ 58 h 260"/>
                <a:gd name="T12" fmla="*/ 59 w 288"/>
                <a:gd name="T13" fmla="*/ 54 h 260"/>
                <a:gd name="T14" fmla="*/ 70 w 288"/>
                <a:gd name="T15" fmla="*/ 101 h 260"/>
                <a:gd name="T16" fmla="*/ 70 w 288"/>
                <a:gd name="T17" fmla="*/ 122 h 260"/>
                <a:gd name="T18" fmla="*/ 70 w 288"/>
                <a:gd name="T19" fmla="*/ 101 h 260"/>
                <a:gd name="T20" fmla="*/ 0 w 288"/>
                <a:gd name="T21" fmla="*/ 128 h 260"/>
                <a:gd name="T22" fmla="*/ 139 w 288"/>
                <a:gd name="T23" fmla="*/ 108 h 260"/>
                <a:gd name="T24" fmla="*/ 0 w 288"/>
                <a:gd name="T25" fmla="*/ 133 h 260"/>
                <a:gd name="T26" fmla="*/ 139 w 288"/>
                <a:gd name="T27" fmla="*/ 154 h 260"/>
                <a:gd name="T28" fmla="*/ 70 w 288"/>
                <a:gd name="T29" fmla="*/ 177 h 260"/>
                <a:gd name="T30" fmla="*/ 70 w 288"/>
                <a:gd name="T31" fmla="*/ 197 h 260"/>
                <a:gd name="T32" fmla="*/ 70 w 288"/>
                <a:gd name="T33" fmla="*/ 177 h 260"/>
                <a:gd name="T34" fmla="*/ 0 w 288"/>
                <a:gd name="T35" fmla="*/ 203 h 260"/>
                <a:gd name="T36" fmla="*/ 139 w 288"/>
                <a:gd name="T37" fmla="*/ 183 h 260"/>
                <a:gd name="T38" fmla="*/ 150 w 288"/>
                <a:gd name="T39" fmla="*/ 58 h 260"/>
                <a:gd name="T40" fmla="*/ 258 w 288"/>
                <a:gd name="T41" fmla="*/ 43 h 260"/>
                <a:gd name="T42" fmla="*/ 118 w 288"/>
                <a:gd name="T43" fmla="*/ 23 h 260"/>
                <a:gd name="T44" fmla="*/ 149 w 288"/>
                <a:gd name="T45" fmla="*/ 58 h 260"/>
                <a:gd name="T46" fmla="*/ 258 w 288"/>
                <a:gd name="T47" fmla="*/ 19 h 260"/>
                <a:gd name="T48" fmla="*/ 155 w 288"/>
                <a:gd name="T49" fmla="*/ 20 h 260"/>
                <a:gd name="T50" fmla="*/ 216 w 288"/>
                <a:gd name="T51" fmla="*/ 20 h 260"/>
                <a:gd name="T52" fmla="*/ 200 w 288"/>
                <a:gd name="T53" fmla="*/ 13 h 260"/>
                <a:gd name="T54" fmla="*/ 157 w 288"/>
                <a:gd name="T55" fmla="*/ 15 h 260"/>
                <a:gd name="T56" fmla="*/ 258 w 288"/>
                <a:gd name="T57" fmla="*/ 68 h 260"/>
                <a:gd name="T58" fmla="*/ 150 w 288"/>
                <a:gd name="T59" fmla="*/ 64 h 260"/>
                <a:gd name="T60" fmla="*/ 150 w 288"/>
                <a:gd name="T61" fmla="*/ 84 h 260"/>
                <a:gd name="T62" fmla="*/ 150 w 288"/>
                <a:gd name="T63" fmla="*/ 109 h 260"/>
                <a:gd name="T64" fmla="*/ 258 w 288"/>
                <a:gd name="T65" fmla="*/ 94 h 260"/>
                <a:gd name="T66" fmla="*/ 150 w 288"/>
                <a:gd name="T67" fmla="*/ 90 h 260"/>
                <a:gd name="T68" fmla="*/ 150 w 288"/>
                <a:gd name="T69" fmla="*/ 109 h 260"/>
                <a:gd name="T70" fmla="*/ 229 w 288"/>
                <a:gd name="T71" fmla="*/ 114 h 260"/>
                <a:gd name="T72" fmla="*/ 177 w 288"/>
                <a:gd name="T73" fmla="*/ 118 h 260"/>
                <a:gd name="T74" fmla="*/ 218 w 288"/>
                <a:gd name="T75" fmla="*/ 164 h 260"/>
                <a:gd name="T76" fmla="*/ 218 w 288"/>
                <a:gd name="T77" fmla="*/ 184 h 260"/>
                <a:gd name="T78" fmla="*/ 218 w 288"/>
                <a:gd name="T79" fmla="*/ 164 h 260"/>
                <a:gd name="T80" fmla="*/ 218 w 288"/>
                <a:gd name="T81" fmla="*/ 160 h 260"/>
                <a:gd name="T82" fmla="*/ 229 w 288"/>
                <a:gd name="T83" fmla="*/ 140 h 260"/>
                <a:gd name="T84" fmla="*/ 246 w 288"/>
                <a:gd name="T85" fmla="*/ 146 h 260"/>
                <a:gd name="T86" fmla="*/ 241 w 288"/>
                <a:gd name="T87" fmla="*/ 137 h 260"/>
                <a:gd name="T88" fmla="*/ 229 w 288"/>
                <a:gd name="T89" fmla="*/ 137 h 260"/>
                <a:gd name="T90" fmla="*/ 149 w 288"/>
                <a:gd name="T91" fmla="*/ 170 h 260"/>
                <a:gd name="T92" fmla="*/ 288 w 288"/>
                <a:gd name="T93" fmla="*/ 190 h 260"/>
                <a:gd name="T94" fmla="*/ 218 w 288"/>
                <a:gd name="T95" fmla="*/ 215 h 260"/>
                <a:gd name="T96" fmla="*/ 218 w 288"/>
                <a:gd name="T97" fmla="*/ 235 h 260"/>
                <a:gd name="T98" fmla="*/ 218 w 288"/>
                <a:gd name="T99" fmla="*/ 215 h 260"/>
                <a:gd name="T100" fmla="*/ 149 w 288"/>
                <a:gd name="T101" fmla="*/ 241 h 260"/>
                <a:gd name="T102" fmla="*/ 288 w 288"/>
                <a:gd name="T103" fmla="*/ 221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8" h="260">
                  <a:moveTo>
                    <a:pt x="139" y="57"/>
                  </a:moveTo>
                  <a:cubicBezTo>
                    <a:pt x="139" y="77"/>
                    <a:pt x="139" y="77"/>
                    <a:pt x="139" y="77"/>
                  </a:cubicBezTo>
                  <a:cubicBezTo>
                    <a:pt x="139" y="88"/>
                    <a:pt x="108" y="96"/>
                    <a:pt x="70" y="96"/>
                  </a:cubicBezTo>
                  <a:cubicBezTo>
                    <a:pt x="31" y="96"/>
                    <a:pt x="0" y="88"/>
                    <a:pt x="0" y="7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7"/>
                    <a:pt x="31" y="76"/>
                    <a:pt x="70" y="76"/>
                  </a:cubicBezTo>
                  <a:cubicBezTo>
                    <a:pt x="108" y="76"/>
                    <a:pt x="139" y="67"/>
                    <a:pt x="139" y="57"/>
                  </a:cubicBezTo>
                  <a:close/>
                  <a:moveTo>
                    <a:pt x="139" y="53"/>
                  </a:moveTo>
                  <a:cubicBezTo>
                    <a:pt x="139" y="64"/>
                    <a:pt x="108" y="72"/>
                    <a:pt x="70" y="72"/>
                  </a:cubicBezTo>
                  <a:cubicBezTo>
                    <a:pt x="31" y="72"/>
                    <a:pt x="0" y="64"/>
                    <a:pt x="0" y="53"/>
                  </a:cubicBezTo>
                  <a:cubicBezTo>
                    <a:pt x="0" y="43"/>
                    <a:pt x="31" y="34"/>
                    <a:pt x="70" y="34"/>
                  </a:cubicBezTo>
                  <a:cubicBezTo>
                    <a:pt x="108" y="34"/>
                    <a:pt x="139" y="43"/>
                    <a:pt x="139" y="53"/>
                  </a:cubicBezTo>
                  <a:close/>
                  <a:moveTo>
                    <a:pt x="103" y="52"/>
                  </a:moveTo>
                  <a:cubicBezTo>
                    <a:pt x="42" y="48"/>
                    <a:pt x="42" y="48"/>
                    <a:pt x="42" y="48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5" y="52"/>
                    <a:pt x="49" y="53"/>
                    <a:pt x="47" y="57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60" y="56"/>
                    <a:pt x="60" y="55"/>
                    <a:pt x="59" y="54"/>
                  </a:cubicBezTo>
                  <a:cubicBezTo>
                    <a:pt x="101" y="56"/>
                    <a:pt x="101" y="56"/>
                    <a:pt x="101" y="56"/>
                  </a:cubicBezTo>
                  <a:lnTo>
                    <a:pt x="103" y="52"/>
                  </a:lnTo>
                  <a:close/>
                  <a:moveTo>
                    <a:pt x="70" y="101"/>
                  </a:moveTo>
                  <a:cubicBezTo>
                    <a:pt x="31" y="101"/>
                    <a:pt x="0" y="93"/>
                    <a:pt x="0" y="82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13"/>
                    <a:pt x="31" y="122"/>
                    <a:pt x="70" y="122"/>
                  </a:cubicBezTo>
                  <a:cubicBezTo>
                    <a:pt x="108" y="122"/>
                    <a:pt x="139" y="113"/>
                    <a:pt x="139" y="103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9" y="93"/>
                    <a:pt x="108" y="101"/>
                    <a:pt x="70" y="101"/>
                  </a:cubicBezTo>
                  <a:close/>
                  <a:moveTo>
                    <a:pt x="70" y="127"/>
                  </a:moveTo>
                  <a:cubicBezTo>
                    <a:pt x="31" y="127"/>
                    <a:pt x="0" y="119"/>
                    <a:pt x="0" y="10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9"/>
                    <a:pt x="31" y="147"/>
                    <a:pt x="70" y="147"/>
                  </a:cubicBezTo>
                  <a:cubicBezTo>
                    <a:pt x="108" y="147"/>
                    <a:pt x="139" y="139"/>
                    <a:pt x="139" y="128"/>
                  </a:cubicBezTo>
                  <a:cubicBezTo>
                    <a:pt x="139" y="108"/>
                    <a:pt x="139" y="108"/>
                    <a:pt x="139" y="108"/>
                  </a:cubicBezTo>
                  <a:cubicBezTo>
                    <a:pt x="139" y="119"/>
                    <a:pt x="108" y="127"/>
                    <a:pt x="70" y="127"/>
                  </a:cubicBezTo>
                  <a:close/>
                  <a:moveTo>
                    <a:pt x="70" y="152"/>
                  </a:moveTo>
                  <a:cubicBezTo>
                    <a:pt x="31" y="152"/>
                    <a:pt x="0" y="144"/>
                    <a:pt x="0" y="133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4"/>
                    <a:pt x="31" y="173"/>
                    <a:pt x="70" y="173"/>
                  </a:cubicBezTo>
                  <a:cubicBezTo>
                    <a:pt x="108" y="173"/>
                    <a:pt x="139" y="164"/>
                    <a:pt x="139" y="154"/>
                  </a:cubicBezTo>
                  <a:cubicBezTo>
                    <a:pt x="139" y="133"/>
                    <a:pt x="139" y="133"/>
                    <a:pt x="139" y="133"/>
                  </a:cubicBezTo>
                  <a:cubicBezTo>
                    <a:pt x="139" y="144"/>
                    <a:pt x="108" y="152"/>
                    <a:pt x="70" y="152"/>
                  </a:cubicBezTo>
                  <a:close/>
                  <a:moveTo>
                    <a:pt x="70" y="177"/>
                  </a:moveTo>
                  <a:cubicBezTo>
                    <a:pt x="31" y="177"/>
                    <a:pt x="0" y="169"/>
                    <a:pt x="0" y="158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0" y="189"/>
                    <a:pt x="31" y="197"/>
                    <a:pt x="70" y="197"/>
                  </a:cubicBezTo>
                  <a:cubicBezTo>
                    <a:pt x="108" y="197"/>
                    <a:pt x="139" y="189"/>
                    <a:pt x="139" y="178"/>
                  </a:cubicBezTo>
                  <a:cubicBezTo>
                    <a:pt x="139" y="158"/>
                    <a:pt x="139" y="158"/>
                    <a:pt x="139" y="158"/>
                  </a:cubicBezTo>
                  <a:cubicBezTo>
                    <a:pt x="139" y="169"/>
                    <a:pt x="108" y="177"/>
                    <a:pt x="70" y="177"/>
                  </a:cubicBezTo>
                  <a:close/>
                  <a:moveTo>
                    <a:pt x="70" y="202"/>
                  </a:moveTo>
                  <a:cubicBezTo>
                    <a:pt x="31" y="202"/>
                    <a:pt x="0" y="193"/>
                    <a:pt x="0" y="183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14"/>
                    <a:pt x="31" y="222"/>
                    <a:pt x="70" y="222"/>
                  </a:cubicBezTo>
                  <a:cubicBezTo>
                    <a:pt x="108" y="222"/>
                    <a:pt x="139" y="214"/>
                    <a:pt x="139" y="203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39" y="193"/>
                    <a:pt x="108" y="202"/>
                    <a:pt x="70" y="202"/>
                  </a:cubicBezTo>
                  <a:close/>
                  <a:moveTo>
                    <a:pt x="149" y="58"/>
                  </a:moveTo>
                  <a:cubicBezTo>
                    <a:pt x="150" y="58"/>
                    <a:pt x="150" y="58"/>
                    <a:pt x="150" y="58"/>
                  </a:cubicBezTo>
                  <a:cubicBezTo>
                    <a:pt x="150" y="59"/>
                    <a:pt x="150" y="59"/>
                    <a:pt x="150" y="59"/>
                  </a:cubicBezTo>
                  <a:cubicBezTo>
                    <a:pt x="161" y="61"/>
                    <a:pt x="174" y="62"/>
                    <a:pt x="188" y="62"/>
                  </a:cubicBezTo>
                  <a:cubicBezTo>
                    <a:pt x="227" y="62"/>
                    <a:pt x="258" y="53"/>
                    <a:pt x="258" y="43"/>
                  </a:cubicBezTo>
                  <a:cubicBezTo>
                    <a:pt x="258" y="23"/>
                    <a:pt x="258" y="23"/>
                    <a:pt x="258" y="23"/>
                  </a:cubicBezTo>
                  <a:cubicBezTo>
                    <a:pt x="258" y="33"/>
                    <a:pt x="227" y="42"/>
                    <a:pt x="188" y="42"/>
                  </a:cubicBezTo>
                  <a:cubicBezTo>
                    <a:pt x="150" y="42"/>
                    <a:pt x="118" y="33"/>
                    <a:pt x="118" y="23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35" y="34"/>
                    <a:pt x="150" y="41"/>
                    <a:pt x="150" y="54"/>
                  </a:cubicBezTo>
                  <a:cubicBezTo>
                    <a:pt x="150" y="56"/>
                    <a:pt x="149" y="57"/>
                    <a:pt x="149" y="58"/>
                  </a:cubicBezTo>
                  <a:close/>
                  <a:moveTo>
                    <a:pt x="118" y="19"/>
                  </a:moveTo>
                  <a:cubicBezTo>
                    <a:pt x="118" y="8"/>
                    <a:pt x="150" y="0"/>
                    <a:pt x="188" y="0"/>
                  </a:cubicBezTo>
                  <a:cubicBezTo>
                    <a:pt x="227" y="0"/>
                    <a:pt x="258" y="8"/>
                    <a:pt x="258" y="19"/>
                  </a:cubicBezTo>
                  <a:cubicBezTo>
                    <a:pt x="258" y="29"/>
                    <a:pt x="227" y="38"/>
                    <a:pt x="188" y="38"/>
                  </a:cubicBezTo>
                  <a:cubicBezTo>
                    <a:pt x="150" y="38"/>
                    <a:pt x="118" y="29"/>
                    <a:pt x="118" y="19"/>
                  </a:cubicBezTo>
                  <a:close/>
                  <a:moveTo>
                    <a:pt x="155" y="20"/>
                  </a:moveTo>
                  <a:cubicBezTo>
                    <a:pt x="216" y="24"/>
                    <a:pt x="216" y="24"/>
                    <a:pt x="216" y="24"/>
                  </a:cubicBezTo>
                  <a:cubicBezTo>
                    <a:pt x="218" y="20"/>
                    <a:pt x="218" y="20"/>
                    <a:pt x="218" y="20"/>
                  </a:cubicBezTo>
                  <a:cubicBezTo>
                    <a:pt x="216" y="20"/>
                    <a:pt x="216" y="20"/>
                    <a:pt x="216" y="20"/>
                  </a:cubicBezTo>
                  <a:cubicBezTo>
                    <a:pt x="213" y="20"/>
                    <a:pt x="209" y="19"/>
                    <a:pt x="210" y="15"/>
                  </a:cubicBezTo>
                  <a:cubicBezTo>
                    <a:pt x="211" y="14"/>
                    <a:pt x="211" y="14"/>
                    <a:pt x="211" y="14"/>
                  </a:cubicBezTo>
                  <a:cubicBezTo>
                    <a:pt x="200" y="13"/>
                    <a:pt x="200" y="13"/>
                    <a:pt x="200" y="13"/>
                  </a:cubicBezTo>
                  <a:cubicBezTo>
                    <a:pt x="199" y="15"/>
                    <a:pt x="199" y="15"/>
                    <a:pt x="199" y="15"/>
                  </a:cubicBezTo>
                  <a:cubicBezTo>
                    <a:pt x="198" y="16"/>
                    <a:pt x="198" y="17"/>
                    <a:pt x="198" y="18"/>
                  </a:cubicBezTo>
                  <a:cubicBezTo>
                    <a:pt x="157" y="15"/>
                    <a:pt x="157" y="15"/>
                    <a:pt x="157" y="15"/>
                  </a:cubicBezTo>
                  <a:lnTo>
                    <a:pt x="155" y="20"/>
                  </a:lnTo>
                  <a:close/>
                  <a:moveTo>
                    <a:pt x="188" y="87"/>
                  </a:moveTo>
                  <a:cubicBezTo>
                    <a:pt x="227" y="87"/>
                    <a:pt x="258" y="79"/>
                    <a:pt x="258" y="68"/>
                  </a:cubicBezTo>
                  <a:cubicBezTo>
                    <a:pt x="258" y="48"/>
                    <a:pt x="258" y="48"/>
                    <a:pt x="258" y="48"/>
                  </a:cubicBezTo>
                  <a:cubicBezTo>
                    <a:pt x="258" y="59"/>
                    <a:pt x="227" y="67"/>
                    <a:pt x="188" y="67"/>
                  </a:cubicBezTo>
                  <a:cubicBezTo>
                    <a:pt x="174" y="67"/>
                    <a:pt x="161" y="66"/>
                    <a:pt x="150" y="64"/>
                  </a:cubicBezTo>
                  <a:cubicBezTo>
                    <a:pt x="150" y="79"/>
                    <a:pt x="150" y="79"/>
                    <a:pt x="150" y="79"/>
                  </a:cubicBezTo>
                  <a:cubicBezTo>
                    <a:pt x="150" y="80"/>
                    <a:pt x="149" y="82"/>
                    <a:pt x="149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61" y="86"/>
                    <a:pt x="174" y="87"/>
                    <a:pt x="188" y="87"/>
                  </a:cubicBezTo>
                  <a:close/>
                  <a:moveTo>
                    <a:pt x="150" y="109"/>
                  </a:moveTo>
                  <a:cubicBezTo>
                    <a:pt x="150" y="110"/>
                    <a:pt x="150" y="110"/>
                    <a:pt x="150" y="110"/>
                  </a:cubicBezTo>
                  <a:cubicBezTo>
                    <a:pt x="161" y="112"/>
                    <a:pt x="174" y="113"/>
                    <a:pt x="188" y="113"/>
                  </a:cubicBezTo>
                  <a:cubicBezTo>
                    <a:pt x="227" y="113"/>
                    <a:pt x="258" y="105"/>
                    <a:pt x="258" y="94"/>
                  </a:cubicBezTo>
                  <a:cubicBezTo>
                    <a:pt x="258" y="74"/>
                    <a:pt x="258" y="74"/>
                    <a:pt x="258" y="74"/>
                  </a:cubicBezTo>
                  <a:cubicBezTo>
                    <a:pt x="258" y="84"/>
                    <a:pt x="227" y="93"/>
                    <a:pt x="188" y="93"/>
                  </a:cubicBezTo>
                  <a:cubicBezTo>
                    <a:pt x="174" y="93"/>
                    <a:pt x="161" y="92"/>
                    <a:pt x="150" y="90"/>
                  </a:cubicBezTo>
                  <a:cubicBezTo>
                    <a:pt x="150" y="104"/>
                    <a:pt x="150" y="104"/>
                    <a:pt x="150" y="104"/>
                  </a:cubicBezTo>
                  <a:cubicBezTo>
                    <a:pt x="150" y="106"/>
                    <a:pt x="149" y="108"/>
                    <a:pt x="149" y="109"/>
                  </a:cubicBezTo>
                  <a:lnTo>
                    <a:pt x="150" y="109"/>
                  </a:lnTo>
                  <a:close/>
                  <a:moveTo>
                    <a:pt x="258" y="117"/>
                  </a:moveTo>
                  <a:cubicBezTo>
                    <a:pt x="258" y="99"/>
                    <a:pt x="258" y="99"/>
                    <a:pt x="258" y="99"/>
                  </a:cubicBezTo>
                  <a:cubicBezTo>
                    <a:pt x="258" y="105"/>
                    <a:pt x="247" y="111"/>
                    <a:pt x="229" y="114"/>
                  </a:cubicBezTo>
                  <a:cubicBezTo>
                    <a:pt x="237" y="115"/>
                    <a:pt x="247" y="115"/>
                    <a:pt x="258" y="117"/>
                  </a:cubicBezTo>
                  <a:close/>
                  <a:moveTo>
                    <a:pt x="150" y="127"/>
                  </a:moveTo>
                  <a:cubicBezTo>
                    <a:pt x="156" y="123"/>
                    <a:pt x="166" y="120"/>
                    <a:pt x="177" y="118"/>
                  </a:cubicBezTo>
                  <a:cubicBezTo>
                    <a:pt x="167" y="117"/>
                    <a:pt x="158" y="116"/>
                    <a:pt x="150" y="115"/>
                  </a:cubicBezTo>
                  <a:lnTo>
                    <a:pt x="150" y="127"/>
                  </a:lnTo>
                  <a:close/>
                  <a:moveTo>
                    <a:pt x="218" y="164"/>
                  </a:moveTo>
                  <a:cubicBezTo>
                    <a:pt x="180" y="164"/>
                    <a:pt x="149" y="155"/>
                    <a:pt x="149" y="145"/>
                  </a:cubicBezTo>
                  <a:cubicBezTo>
                    <a:pt x="149" y="165"/>
                    <a:pt x="149" y="165"/>
                    <a:pt x="149" y="165"/>
                  </a:cubicBezTo>
                  <a:cubicBezTo>
                    <a:pt x="149" y="175"/>
                    <a:pt x="180" y="184"/>
                    <a:pt x="218" y="184"/>
                  </a:cubicBezTo>
                  <a:cubicBezTo>
                    <a:pt x="257" y="184"/>
                    <a:pt x="288" y="175"/>
                    <a:pt x="288" y="165"/>
                  </a:cubicBezTo>
                  <a:cubicBezTo>
                    <a:pt x="288" y="145"/>
                    <a:pt x="288" y="145"/>
                    <a:pt x="288" y="145"/>
                  </a:cubicBezTo>
                  <a:cubicBezTo>
                    <a:pt x="288" y="155"/>
                    <a:pt x="257" y="164"/>
                    <a:pt x="218" y="164"/>
                  </a:cubicBezTo>
                  <a:close/>
                  <a:moveTo>
                    <a:pt x="218" y="122"/>
                  </a:moveTo>
                  <a:cubicBezTo>
                    <a:pt x="257" y="122"/>
                    <a:pt x="288" y="130"/>
                    <a:pt x="288" y="141"/>
                  </a:cubicBezTo>
                  <a:cubicBezTo>
                    <a:pt x="288" y="151"/>
                    <a:pt x="257" y="160"/>
                    <a:pt x="218" y="160"/>
                  </a:cubicBezTo>
                  <a:cubicBezTo>
                    <a:pt x="180" y="160"/>
                    <a:pt x="149" y="151"/>
                    <a:pt x="149" y="141"/>
                  </a:cubicBezTo>
                  <a:cubicBezTo>
                    <a:pt x="149" y="130"/>
                    <a:pt x="180" y="122"/>
                    <a:pt x="218" y="122"/>
                  </a:cubicBezTo>
                  <a:close/>
                  <a:moveTo>
                    <a:pt x="229" y="140"/>
                  </a:moveTo>
                  <a:cubicBezTo>
                    <a:pt x="187" y="137"/>
                    <a:pt x="187" y="137"/>
                    <a:pt x="187" y="137"/>
                  </a:cubicBezTo>
                  <a:cubicBezTo>
                    <a:pt x="185" y="142"/>
                    <a:pt x="185" y="142"/>
                    <a:pt x="185" y="142"/>
                  </a:cubicBezTo>
                  <a:cubicBezTo>
                    <a:pt x="246" y="146"/>
                    <a:pt x="246" y="146"/>
                    <a:pt x="246" y="146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6" y="142"/>
                    <a:pt x="246" y="142"/>
                    <a:pt x="246" y="142"/>
                  </a:cubicBezTo>
                  <a:cubicBezTo>
                    <a:pt x="243" y="142"/>
                    <a:pt x="239" y="141"/>
                    <a:pt x="241" y="137"/>
                  </a:cubicBezTo>
                  <a:cubicBezTo>
                    <a:pt x="241" y="136"/>
                    <a:pt x="241" y="136"/>
                    <a:pt x="241" y="136"/>
                  </a:cubicBezTo>
                  <a:cubicBezTo>
                    <a:pt x="230" y="135"/>
                    <a:pt x="230" y="135"/>
                    <a:pt x="230" y="135"/>
                  </a:cubicBezTo>
                  <a:cubicBezTo>
                    <a:pt x="229" y="137"/>
                    <a:pt x="229" y="137"/>
                    <a:pt x="229" y="137"/>
                  </a:cubicBezTo>
                  <a:cubicBezTo>
                    <a:pt x="229" y="138"/>
                    <a:pt x="228" y="139"/>
                    <a:pt x="229" y="140"/>
                  </a:cubicBezTo>
                  <a:close/>
                  <a:moveTo>
                    <a:pt x="218" y="189"/>
                  </a:moveTo>
                  <a:cubicBezTo>
                    <a:pt x="180" y="189"/>
                    <a:pt x="149" y="181"/>
                    <a:pt x="149" y="170"/>
                  </a:cubicBezTo>
                  <a:cubicBezTo>
                    <a:pt x="149" y="190"/>
                    <a:pt x="149" y="190"/>
                    <a:pt x="149" y="190"/>
                  </a:cubicBezTo>
                  <a:cubicBezTo>
                    <a:pt x="149" y="201"/>
                    <a:pt x="180" y="209"/>
                    <a:pt x="218" y="209"/>
                  </a:cubicBezTo>
                  <a:cubicBezTo>
                    <a:pt x="257" y="209"/>
                    <a:pt x="288" y="201"/>
                    <a:pt x="288" y="190"/>
                  </a:cubicBezTo>
                  <a:cubicBezTo>
                    <a:pt x="288" y="170"/>
                    <a:pt x="288" y="170"/>
                    <a:pt x="288" y="170"/>
                  </a:cubicBezTo>
                  <a:cubicBezTo>
                    <a:pt x="288" y="181"/>
                    <a:pt x="257" y="189"/>
                    <a:pt x="218" y="189"/>
                  </a:cubicBezTo>
                  <a:close/>
                  <a:moveTo>
                    <a:pt x="218" y="215"/>
                  </a:moveTo>
                  <a:cubicBezTo>
                    <a:pt x="180" y="215"/>
                    <a:pt x="149" y="206"/>
                    <a:pt x="149" y="196"/>
                  </a:cubicBezTo>
                  <a:cubicBezTo>
                    <a:pt x="149" y="216"/>
                    <a:pt x="149" y="216"/>
                    <a:pt x="149" y="216"/>
                  </a:cubicBezTo>
                  <a:cubicBezTo>
                    <a:pt x="149" y="227"/>
                    <a:pt x="180" y="235"/>
                    <a:pt x="218" y="235"/>
                  </a:cubicBezTo>
                  <a:cubicBezTo>
                    <a:pt x="257" y="235"/>
                    <a:pt x="288" y="227"/>
                    <a:pt x="288" y="216"/>
                  </a:cubicBezTo>
                  <a:cubicBezTo>
                    <a:pt x="288" y="196"/>
                    <a:pt x="288" y="196"/>
                    <a:pt x="288" y="196"/>
                  </a:cubicBezTo>
                  <a:cubicBezTo>
                    <a:pt x="288" y="206"/>
                    <a:pt x="257" y="215"/>
                    <a:pt x="218" y="215"/>
                  </a:cubicBezTo>
                  <a:close/>
                  <a:moveTo>
                    <a:pt x="218" y="240"/>
                  </a:moveTo>
                  <a:cubicBezTo>
                    <a:pt x="180" y="240"/>
                    <a:pt x="149" y="231"/>
                    <a:pt x="149" y="221"/>
                  </a:cubicBezTo>
                  <a:cubicBezTo>
                    <a:pt x="149" y="241"/>
                    <a:pt x="149" y="241"/>
                    <a:pt x="149" y="241"/>
                  </a:cubicBezTo>
                  <a:cubicBezTo>
                    <a:pt x="149" y="252"/>
                    <a:pt x="180" y="260"/>
                    <a:pt x="218" y="260"/>
                  </a:cubicBezTo>
                  <a:cubicBezTo>
                    <a:pt x="257" y="260"/>
                    <a:pt x="288" y="252"/>
                    <a:pt x="288" y="241"/>
                  </a:cubicBezTo>
                  <a:cubicBezTo>
                    <a:pt x="288" y="221"/>
                    <a:pt x="288" y="221"/>
                    <a:pt x="288" y="221"/>
                  </a:cubicBezTo>
                  <a:cubicBezTo>
                    <a:pt x="288" y="231"/>
                    <a:pt x="257" y="240"/>
                    <a:pt x="218" y="2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924823" y="1061750"/>
            <a:ext cx="839877" cy="839877"/>
            <a:chOff x="4609397" y="1508318"/>
            <a:chExt cx="1119836" cy="1119836"/>
          </a:xfrm>
        </p:grpSpPr>
        <p:sp>
          <p:nvSpPr>
            <p:cNvPr id="14" name="椭圆 13"/>
            <p:cNvSpPr/>
            <p:nvPr/>
          </p:nvSpPr>
          <p:spPr>
            <a:xfrm>
              <a:off x="4609397" y="1508318"/>
              <a:ext cx="1119836" cy="1119836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859873" y="1808017"/>
              <a:ext cx="692085" cy="482755"/>
              <a:chOff x="-60285" y="3175"/>
              <a:chExt cx="1354138" cy="944563"/>
            </a:xfrm>
            <a:solidFill>
              <a:schemeClr val="bg1"/>
            </a:solidFill>
          </p:grpSpPr>
          <p:sp>
            <p:nvSpPr>
              <p:cNvPr id="16" name="Freeform 51"/>
              <p:cNvSpPr>
                <a:spLocks noEditPoints="1"/>
              </p:cNvSpPr>
              <p:nvPr/>
            </p:nvSpPr>
            <p:spPr bwMode="auto">
              <a:xfrm>
                <a:off x="-42803" y="3175"/>
                <a:ext cx="1255713" cy="804863"/>
              </a:xfrm>
              <a:custGeom>
                <a:avLst/>
                <a:gdLst>
                  <a:gd name="T0" fmla="*/ 16 w 332"/>
                  <a:gd name="T1" fmla="*/ 212 h 212"/>
                  <a:gd name="T2" fmla="*/ 316 w 332"/>
                  <a:gd name="T3" fmla="*/ 212 h 212"/>
                  <a:gd name="T4" fmla="*/ 332 w 332"/>
                  <a:gd name="T5" fmla="*/ 196 h 212"/>
                  <a:gd name="T6" fmla="*/ 332 w 332"/>
                  <a:gd name="T7" fmla="*/ 16 h 212"/>
                  <a:gd name="T8" fmla="*/ 316 w 332"/>
                  <a:gd name="T9" fmla="*/ 0 h 212"/>
                  <a:gd name="T10" fmla="*/ 24 w 332"/>
                  <a:gd name="T11" fmla="*/ 0 h 212"/>
                  <a:gd name="T12" fmla="*/ 0 w 332"/>
                  <a:gd name="T13" fmla="*/ 16 h 212"/>
                  <a:gd name="T14" fmla="*/ 0 w 332"/>
                  <a:gd name="T15" fmla="*/ 196 h 212"/>
                  <a:gd name="T16" fmla="*/ 16 w 332"/>
                  <a:gd name="T17" fmla="*/ 212 h 212"/>
                  <a:gd name="T18" fmla="*/ 22 w 332"/>
                  <a:gd name="T19" fmla="*/ 23 h 212"/>
                  <a:gd name="T20" fmla="*/ 24 w 332"/>
                  <a:gd name="T21" fmla="*/ 22 h 212"/>
                  <a:gd name="T22" fmla="*/ 310 w 332"/>
                  <a:gd name="T23" fmla="*/ 22 h 212"/>
                  <a:gd name="T24" fmla="*/ 310 w 332"/>
                  <a:gd name="T25" fmla="*/ 190 h 212"/>
                  <a:gd name="T26" fmla="*/ 22 w 332"/>
                  <a:gd name="T27" fmla="*/ 190 h 212"/>
                  <a:gd name="T28" fmla="*/ 22 w 332"/>
                  <a:gd name="T29" fmla="*/ 23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32" h="212">
                    <a:moveTo>
                      <a:pt x="16" y="212"/>
                    </a:moveTo>
                    <a:cubicBezTo>
                      <a:pt x="316" y="212"/>
                      <a:pt x="316" y="212"/>
                      <a:pt x="316" y="212"/>
                    </a:cubicBezTo>
                    <a:cubicBezTo>
                      <a:pt x="325" y="212"/>
                      <a:pt x="332" y="205"/>
                      <a:pt x="332" y="196"/>
                    </a:cubicBezTo>
                    <a:cubicBezTo>
                      <a:pt x="332" y="16"/>
                      <a:pt x="332" y="16"/>
                      <a:pt x="332" y="16"/>
                    </a:cubicBezTo>
                    <a:cubicBezTo>
                      <a:pt x="332" y="7"/>
                      <a:pt x="325" y="0"/>
                      <a:pt x="316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5" y="0"/>
                      <a:pt x="0" y="7"/>
                      <a:pt x="0" y="16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0" y="205"/>
                      <a:pt x="7" y="212"/>
                      <a:pt x="16" y="212"/>
                    </a:cubicBezTo>
                    <a:close/>
                    <a:moveTo>
                      <a:pt x="22" y="23"/>
                    </a:moveTo>
                    <a:cubicBezTo>
                      <a:pt x="23" y="22"/>
                      <a:pt x="24" y="22"/>
                      <a:pt x="24" y="22"/>
                    </a:cubicBezTo>
                    <a:cubicBezTo>
                      <a:pt x="310" y="22"/>
                      <a:pt x="310" y="22"/>
                      <a:pt x="310" y="22"/>
                    </a:cubicBezTo>
                    <a:cubicBezTo>
                      <a:pt x="310" y="190"/>
                      <a:pt x="310" y="190"/>
                      <a:pt x="310" y="190"/>
                    </a:cubicBezTo>
                    <a:cubicBezTo>
                      <a:pt x="22" y="190"/>
                      <a:pt x="22" y="190"/>
                      <a:pt x="22" y="190"/>
                    </a:cubicBezTo>
                    <a:lnTo>
                      <a:pt x="22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Freeform 52"/>
              <p:cNvSpPr/>
              <p:nvPr/>
            </p:nvSpPr>
            <p:spPr bwMode="auto">
              <a:xfrm>
                <a:off x="209570" y="249238"/>
                <a:ext cx="836614" cy="338137"/>
              </a:xfrm>
              <a:custGeom>
                <a:avLst/>
                <a:gdLst>
                  <a:gd name="T0" fmla="*/ 221 w 221"/>
                  <a:gd name="T1" fmla="*/ 9 h 89"/>
                  <a:gd name="T2" fmla="*/ 220 w 221"/>
                  <a:gd name="T3" fmla="*/ 7 h 89"/>
                  <a:gd name="T4" fmla="*/ 220 w 221"/>
                  <a:gd name="T5" fmla="*/ 5 h 89"/>
                  <a:gd name="T6" fmla="*/ 218 w 221"/>
                  <a:gd name="T7" fmla="*/ 3 h 89"/>
                  <a:gd name="T8" fmla="*/ 217 w 221"/>
                  <a:gd name="T9" fmla="*/ 2 h 89"/>
                  <a:gd name="T10" fmla="*/ 212 w 221"/>
                  <a:gd name="T11" fmla="*/ 0 h 89"/>
                  <a:gd name="T12" fmla="*/ 209 w 221"/>
                  <a:gd name="T13" fmla="*/ 0 h 89"/>
                  <a:gd name="T14" fmla="*/ 208 w 221"/>
                  <a:gd name="T15" fmla="*/ 0 h 89"/>
                  <a:gd name="T16" fmla="*/ 185 w 221"/>
                  <a:gd name="T17" fmla="*/ 4 h 89"/>
                  <a:gd name="T18" fmla="*/ 184 w 221"/>
                  <a:gd name="T19" fmla="*/ 4 h 89"/>
                  <a:gd name="T20" fmla="*/ 182 w 221"/>
                  <a:gd name="T21" fmla="*/ 5 h 89"/>
                  <a:gd name="T22" fmla="*/ 180 w 221"/>
                  <a:gd name="T23" fmla="*/ 6 h 89"/>
                  <a:gd name="T24" fmla="*/ 179 w 221"/>
                  <a:gd name="T25" fmla="*/ 7 h 89"/>
                  <a:gd name="T26" fmla="*/ 178 w 221"/>
                  <a:gd name="T27" fmla="*/ 9 h 89"/>
                  <a:gd name="T28" fmla="*/ 177 w 221"/>
                  <a:gd name="T29" fmla="*/ 10 h 89"/>
                  <a:gd name="T30" fmla="*/ 176 w 221"/>
                  <a:gd name="T31" fmla="*/ 12 h 89"/>
                  <a:gd name="T32" fmla="*/ 176 w 221"/>
                  <a:gd name="T33" fmla="*/ 15 h 89"/>
                  <a:gd name="T34" fmla="*/ 176 w 221"/>
                  <a:gd name="T35" fmla="*/ 16 h 89"/>
                  <a:gd name="T36" fmla="*/ 177 w 221"/>
                  <a:gd name="T37" fmla="*/ 18 h 89"/>
                  <a:gd name="T38" fmla="*/ 177 w 221"/>
                  <a:gd name="T39" fmla="*/ 20 h 89"/>
                  <a:gd name="T40" fmla="*/ 178 w 221"/>
                  <a:gd name="T41" fmla="*/ 21 h 89"/>
                  <a:gd name="T42" fmla="*/ 124 w 221"/>
                  <a:gd name="T43" fmla="*/ 64 h 89"/>
                  <a:gd name="T44" fmla="*/ 77 w 221"/>
                  <a:gd name="T45" fmla="*/ 30 h 89"/>
                  <a:gd name="T46" fmla="*/ 75 w 221"/>
                  <a:gd name="T47" fmla="*/ 29 h 89"/>
                  <a:gd name="T48" fmla="*/ 73 w 221"/>
                  <a:gd name="T49" fmla="*/ 28 h 89"/>
                  <a:gd name="T50" fmla="*/ 71 w 221"/>
                  <a:gd name="T51" fmla="*/ 28 h 89"/>
                  <a:gd name="T52" fmla="*/ 69 w 221"/>
                  <a:gd name="T53" fmla="*/ 28 h 89"/>
                  <a:gd name="T54" fmla="*/ 67 w 221"/>
                  <a:gd name="T55" fmla="*/ 29 h 89"/>
                  <a:gd name="T56" fmla="*/ 65 w 221"/>
                  <a:gd name="T57" fmla="*/ 30 h 89"/>
                  <a:gd name="T58" fmla="*/ 6 w 221"/>
                  <a:gd name="T59" fmla="*/ 68 h 89"/>
                  <a:gd name="T60" fmla="*/ 12 w 221"/>
                  <a:gd name="T61" fmla="*/ 89 h 89"/>
                  <a:gd name="T62" fmla="*/ 71 w 221"/>
                  <a:gd name="T63" fmla="*/ 52 h 89"/>
                  <a:gd name="T64" fmla="*/ 120 w 221"/>
                  <a:gd name="T65" fmla="*/ 87 h 89"/>
                  <a:gd name="T66" fmla="*/ 122 w 221"/>
                  <a:gd name="T67" fmla="*/ 88 h 89"/>
                  <a:gd name="T68" fmla="*/ 125 w 221"/>
                  <a:gd name="T69" fmla="*/ 89 h 89"/>
                  <a:gd name="T70" fmla="*/ 125 w 221"/>
                  <a:gd name="T71" fmla="*/ 89 h 89"/>
                  <a:gd name="T72" fmla="*/ 127 w 221"/>
                  <a:gd name="T73" fmla="*/ 88 h 89"/>
                  <a:gd name="T74" fmla="*/ 130 w 221"/>
                  <a:gd name="T75" fmla="*/ 87 h 89"/>
                  <a:gd name="T76" fmla="*/ 192 w 221"/>
                  <a:gd name="T77" fmla="*/ 39 h 89"/>
                  <a:gd name="T78" fmla="*/ 193 w 221"/>
                  <a:gd name="T79" fmla="*/ 41 h 89"/>
                  <a:gd name="T80" fmla="*/ 196 w 221"/>
                  <a:gd name="T81" fmla="*/ 42 h 89"/>
                  <a:gd name="T82" fmla="*/ 197 w 221"/>
                  <a:gd name="T83" fmla="*/ 43 h 89"/>
                  <a:gd name="T84" fmla="*/ 200 w 221"/>
                  <a:gd name="T85" fmla="*/ 43 h 89"/>
                  <a:gd name="T86" fmla="*/ 200 w 221"/>
                  <a:gd name="T87" fmla="*/ 43 h 89"/>
                  <a:gd name="T88" fmla="*/ 203 w 221"/>
                  <a:gd name="T89" fmla="*/ 43 h 89"/>
                  <a:gd name="T90" fmla="*/ 206 w 221"/>
                  <a:gd name="T91" fmla="*/ 41 h 89"/>
                  <a:gd name="T92" fmla="*/ 208 w 221"/>
                  <a:gd name="T93" fmla="*/ 40 h 89"/>
                  <a:gd name="T94" fmla="*/ 210 w 221"/>
                  <a:gd name="T95" fmla="*/ 37 h 89"/>
                  <a:gd name="T96" fmla="*/ 220 w 221"/>
                  <a:gd name="T97" fmla="*/ 16 h 89"/>
                  <a:gd name="T98" fmla="*/ 220 w 221"/>
                  <a:gd name="T99" fmla="*/ 16 h 89"/>
                  <a:gd name="T100" fmla="*/ 221 w 221"/>
                  <a:gd name="T101" fmla="*/ 14 h 89"/>
                  <a:gd name="T102" fmla="*/ 221 w 221"/>
                  <a:gd name="T103" fmla="*/ 11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21" h="89">
                    <a:moveTo>
                      <a:pt x="221" y="9"/>
                    </a:moveTo>
                    <a:cubicBezTo>
                      <a:pt x="221" y="9"/>
                      <a:pt x="221" y="9"/>
                      <a:pt x="221" y="9"/>
                    </a:cubicBezTo>
                    <a:cubicBezTo>
                      <a:pt x="221" y="9"/>
                      <a:pt x="221" y="9"/>
                      <a:pt x="221" y="9"/>
                    </a:cubicBezTo>
                    <a:cubicBezTo>
                      <a:pt x="221" y="9"/>
                      <a:pt x="221" y="8"/>
                      <a:pt x="220" y="7"/>
                    </a:cubicBezTo>
                    <a:cubicBezTo>
                      <a:pt x="220" y="7"/>
                      <a:pt x="220" y="7"/>
                      <a:pt x="220" y="6"/>
                    </a:cubicBezTo>
                    <a:cubicBezTo>
                      <a:pt x="220" y="6"/>
                      <a:pt x="220" y="6"/>
                      <a:pt x="220" y="5"/>
                    </a:cubicBezTo>
                    <a:cubicBezTo>
                      <a:pt x="219" y="5"/>
                      <a:pt x="219" y="5"/>
                      <a:pt x="219" y="4"/>
                    </a:cubicBezTo>
                    <a:cubicBezTo>
                      <a:pt x="219" y="4"/>
                      <a:pt x="219" y="4"/>
                      <a:pt x="218" y="3"/>
                    </a:cubicBezTo>
                    <a:cubicBezTo>
                      <a:pt x="218" y="3"/>
                      <a:pt x="218" y="3"/>
                      <a:pt x="217" y="3"/>
                    </a:cubicBezTo>
                    <a:cubicBezTo>
                      <a:pt x="217" y="3"/>
                      <a:pt x="217" y="2"/>
                      <a:pt x="217" y="2"/>
                    </a:cubicBezTo>
                    <a:cubicBezTo>
                      <a:pt x="215" y="1"/>
                      <a:pt x="214" y="1"/>
                      <a:pt x="213" y="0"/>
                    </a:cubicBezTo>
                    <a:cubicBezTo>
                      <a:pt x="213" y="0"/>
                      <a:pt x="212" y="0"/>
                      <a:pt x="212" y="0"/>
                    </a:cubicBezTo>
                    <a:cubicBezTo>
                      <a:pt x="212" y="0"/>
                      <a:pt x="211" y="0"/>
                      <a:pt x="211" y="0"/>
                    </a:cubicBezTo>
                    <a:cubicBezTo>
                      <a:pt x="210" y="0"/>
                      <a:pt x="209" y="0"/>
                      <a:pt x="209" y="0"/>
                    </a:cubicBezTo>
                    <a:cubicBezTo>
                      <a:pt x="209" y="0"/>
                      <a:pt x="209" y="0"/>
                      <a:pt x="208" y="0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185" y="4"/>
                      <a:pt x="185" y="4"/>
                      <a:pt x="185" y="4"/>
                    </a:cubicBezTo>
                    <a:cubicBezTo>
                      <a:pt x="185" y="4"/>
                      <a:pt x="185" y="4"/>
                      <a:pt x="185" y="4"/>
                    </a:cubicBezTo>
                    <a:cubicBezTo>
                      <a:pt x="185" y="4"/>
                      <a:pt x="184" y="4"/>
                      <a:pt x="184" y="4"/>
                    </a:cubicBezTo>
                    <a:cubicBezTo>
                      <a:pt x="183" y="4"/>
                      <a:pt x="183" y="4"/>
                      <a:pt x="183" y="4"/>
                    </a:cubicBezTo>
                    <a:cubicBezTo>
                      <a:pt x="182" y="5"/>
                      <a:pt x="182" y="5"/>
                      <a:pt x="182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1" y="6"/>
                      <a:pt x="181" y="6"/>
                      <a:pt x="180" y="6"/>
                    </a:cubicBezTo>
                    <a:cubicBezTo>
                      <a:pt x="180" y="6"/>
                      <a:pt x="180" y="6"/>
                      <a:pt x="180" y="6"/>
                    </a:cubicBezTo>
                    <a:cubicBezTo>
                      <a:pt x="180" y="6"/>
                      <a:pt x="179" y="7"/>
                      <a:pt x="179" y="7"/>
                    </a:cubicBezTo>
                    <a:cubicBezTo>
                      <a:pt x="179" y="7"/>
                      <a:pt x="179" y="7"/>
                      <a:pt x="178" y="8"/>
                    </a:cubicBezTo>
                    <a:cubicBezTo>
                      <a:pt x="178" y="8"/>
                      <a:pt x="178" y="8"/>
                      <a:pt x="178" y="9"/>
                    </a:cubicBezTo>
                    <a:cubicBezTo>
                      <a:pt x="178" y="9"/>
                      <a:pt x="177" y="9"/>
                      <a:pt x="177" y="9"/>
                    </a:cubicBezTo>
                    <a:cubicBezTo>
                      <a:pt x="177" y="10"/>
                      <a:pt x="177" y="10"/>
                      <a:pt x="177" y="10"/>
                    </a:cubicBezTo>
                    <a:cubicBezTo>
                      <a:pt x="177" y="11"/>
                      <a:pt x="177" y="11"/>
                      <a:pt x="177" y="11"/>
                    </a:cubicBezTo>
                    <a:cubicBezTo>
                      <a:pt x="176" y="12"/>
                      <a:pt x="176" y="12"/>
                      <a:pt x="176" y="12"/>
                    </a:cubicBezTo>
                    <a:cubicBezTo>
                      <a:pt x="176" y="13"/>
                      <a:pt x="176" y="13"/>
                      <a:pt x="176" y="13"/>
                    </a:cubicBezTo>
                    <a:cubicBezTo>
                      <a:pt x="176" y="14"/>
                      <a:pt x="176" y="14"/>
                      <a:pt x="176" y="15"/>
                    </a:cubicBezTo>
                    <a:cubicBezTo>
                      <a:pt x="176" y="15"/>
                      <a:pt x="176" y="15"/>
                      <a:pt x="176" y="16"/>
                    </a:cubicBezTo>
                    <a:cubicBezTo>
                      <a:pt x="176" y="16"/>
                      <a:pt x="176" y="16"/>
                      <a:pt x="176" y="16"/>
                    </a:cubicBezTo>
                    <a:cubicBezTo>
                      <a:pt x="176" y="16"/>
                      <a:pt x="176" y="17"/>
                      <a:pt x="176" y="17"/>
                    </a:cubicBezTo>
                    <a:cubicBezTo>
                      <a:pt x="176" y="17"/>
                      <a:pt x="176" y="17"/>
                      <a:pt x="177" y="18"/>
                    </a:cubicBezTo>
                    <a:cubicBezTo>
                      <a:pt x="177" y="18"/>
                      <a:pt x="177" y="18"/>
                      <a:pt x="177" y="19"/>
                    </a:cubicBezTo>
                    <a:cubicBezTo>
                      <a:pt x="177" y="19"/>
                      <a:pt x="177" y="19"/>
                      <a:pt x="177" y="20"/>
                    </a:cubicBezTo>
                    <a:cubicBezTo>
                      <a:pt x="177" y="20"/>
                      <a:pt x="178" y="20"/>
                      <a:pt x="178" y="21"/>
                    </a:cubicBezTo>
                    <a:cubicBezTo>
                      <a:pt x="178" y="21"/>
                      <a:pt x="178" y="21"/>
                      <a:pt x="178" y="21"/>
                    </a:cubicBezTo>
                    <a:cubicBezTo>
                      <a:pt x="179" y="22"/>
                      <a:pt x="179" y="22"/>
                      <a:pt x="179" y="22"/>
                    </a:cubicBezTo>
                    <a:cubicBezTo>
                      <a:pt x="124" y="64"/>
                      <a:pt x="124" y="64"/>
                      <a:pt x="124" y="64"/>
                    </a:cubicBezTo>
                    <a:cubicBezTo>
                      <a:pt x="77" y="30"/>
                      <a:pt x="77" y="30"/>
                      <a:pt x="77" y="30"/>
                    </a:cubicBezTo>
                    <a:cubicBezTo>
                      <a:pt x="77" y="30"/>
                      <a:pt x="77" y="30"/>
                      <a:pt x="77" y="30"/>
                    </a:cubicBezTo>
                    <a:cubicBezTo>
                      <a:pt x="77" y="30"/>
                      <a:pt x="77" y="30"/>
                      <a:pt x="76" y="29"/>
                    </a:cubicBezTo>
                    <a:cubicBezTo>
                      <a:pt x="76" y="29"/>
                      <a:pt x="76" y="29"/>
                      <a:pt x="75" y="29"/>
                    </a:cubicBezTo>
                    <a:cubicBezTo>
                      <a:pt x="75" y="29"/>
                      <a:pt x="75" y="29"/>
                      <a:pt x="74" y="29"/>
                    </a:cubicBezTo>
                    <a:cubicBezTo>
                      <a:pt x="74" y="29"/>
                      <a:pt x="74" y="28"/>
                      <a:pt x="73" y="28"/>
                    </a:cubicBezTo>
                    <a:cubicBezTo>
                      <a:pt x="73" y="28"/>
                      <a:pt x="73" y="28"/>
                      <a:pt x="73" y="28"/>
                    </a:cubicBezTo>
                    <a:cubicBezTo>
                      <a:pt x="72" y="28"/>
                      <a:pt x="72" y="28"/>
                      <a:pt x="71" y="28"/>
                    </a:cubicBezTo>
                    <a:cubicBezTo>
                      <a:pt x="71" y="28"/>
                      <a:pt x="71" y="28"/>
                      <a:pt x="70" y="28"/>
                    </a:cubicBezTo>
                    <a:cubicBezTo>
                      <a:pt x="70" y="28"/>
                      <a:pt x="70" y="28"/>
                      <a:pt x="69" y="28"/>
                    </a:cubicBezTo>
                    <a:cubicBezTo>
                      <a:pt x="69" y="28"/>
                      <a:pt x="69" y="28"/>
                      <a:pt x="68" y="28"/>
                    </a:cubicBezTo>
                    <a:cubicBezTo>
                      <a:pt x="68" y="29"/>
                      <a:pt x="67" y="29"/>
                      <a:pt x="67" y="29"/>
                    </a:cubicBezTo>
                    <a:cubicBezTo>
                      <a:pt x="67" y="29"/>
                      <a:pt x="67" y="29"/>
                      <a:pt x="66" y="29"/>
                    </a:cubicBezTo>
                    <a:cubicBezTo>
                      <a:pt x="66" y="29"/>
                      <a:pt x="66" y="30"/>
                      <a:pt x="65" y="30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6" y="68"/>
                      <a:pt x="6" y="68"/>
                      <a:pt x="6" y="68"/>
                    </a:cubicBezTo>
                    <a:cubicBezTo>
                      <a:pt x="1" y="72"/>
                      <a:pt x="0" y="79"/>
                      <a:pt x="3" y="84"/>
                    </a:cubicBezTo>
                    <a:cubicBezTo>
                      <a:pt x="5" y="87"/>
                      <a:pt x="9" y="89"/>
                      <a:pt x="12" y="89"/>
                    </a:cubicBezTo>
                    <a:cubicBezTo>
                      <a:pt x="15" y="89"/>
                      <a:pt x="17" y="88"/>
                      <a:pt x="18" y="87"/>
                    </a:cubicBezTo>
                    <a:cubicBezTo>
                      <a:pt x="71" y="52"/>
                      <a:pt x="71" y="52"/>
                      <a:pt x="71" y="52"/>
                    </a:cubicBezTo>
                    <a:cubicBezTo>
                      <a:pt x="118" y="87"/>
                      <a:pt x="118" y="87"/>
                      <a:pt x="118" y="87"/>
                    </a:cubicBezTo>
                    <a:cubicBezTo>
                      <a:pt x="119" y="87"/>
                      <a:pt x="119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21" y="88"/>
                      <a:pt x="121" y="88"/>
                      <a:pt x="122" y="88"/>
                    </a:cubicBezTo>
                    <a:cubicBezTo>
                      <a:pt x="122" y="88"/>
                      <a:pt x="122" y="88"/>
                      <a:pt x="122" y="88"/>
                    </a:cubicBezTo>
                    <a:cubicBezTo>
                      <a:pt x="123" y="88"/>
                      <a:pt x="124" y="89"/>
                      <a:pt x="125" y="89"/>
                    </a:cubicBezTo>
                    <a:cubicBezTo>
                      <a:pt x="125" y="89"/>
                      <a:pt x="125" y="89"/>
                      <a:pt x="125" y="89"/>
                    </a:cubicBezTo>
                    <a:cubicBezTo>
                      <a:pt x="125" y="89"/>
                      <a:pt x="125" y="89"/>
                      <a:pt x="125" y="89"/>
                    </a:cubicBezTo>
                    <a:cubicBezTo>
                      <a:pt x="125" y="89"/>
                      <a:pt x="126" y="88"/>
                      <a:pt x="127" y="88"/>
                    </a:cubicBezTo>
                    <a:cubicBezTo>
                      <a:pt x="127" y="88"/>
                      <a:pt x="127" y="88"/>
                      <a:pt x="127" y="88"/>
                    </a:cubicBezTo>
                    <a:cubicBezTo>
                      <a:pt x="128" y="88"/>
                      <a:pt x="129" y="88"/>
                      <a:pt x="129" y="88"/>
                    </a:cubicBezTo>
                    <a:cubicBezTo>
                      <a:pt x="129" y="87"/>
                      <a:pt x="129" y="87"/>
                      <a:pt x="130" y="87"/>
                    </a:cubicBezTo>
                    <a:cubicBezTo>
                      <a:pt x="130" y="87"/>
                      <a:pt x="131" y="87"/>
                      <a:pt x="131" y="8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92" y="40"/>
                      <a:pt x="193" y="40"/>
                      <a:pt x="193" y="40"/>
                    </a:cubicBezTo>
                    <a:cubicBezTo>
                      <a:pt x="193" y="40"/>
                      <a:pt x="193" y="41"/>
                      <a:pt x="193" y="41"/>
                    </a:cubicBezTo>
                    <a:cubicBezTo>
                      <a:pt x="194" y="41"/>
                      <a:pt x="194" y="41"/>
                      <a:pt x="195" y="42"/>
                    </a:cubicBezTo>
                    <a:cubicBezTo>
                      <a:pt x="195" y="42"/>
                      <a:pt x="195" y="42"/>
                      <a:pt x="196" y="42"/>
                    </a:cubicBezTo>
                    <a:cubicBezTo>
                      <a:pt x="196" y="42"/>
                      <a:pt x="196" y="42"/>
                      <a:pt x="196" y="42"/>
                    </a:cubicBezTo>
                    <a:cubicBezTo>
                      <a:pt x="196" y="42"/>
                      <a:pt x="197" y="42"/>
                      <a:pt x="197" y="43"/>
                    </a:cubicBezTo>
                    <a:cubicBezTo>
                      <a:pt x="197" y="43"/>
                      <a:pt x="198" y="43"/>
                      <a:pt x="198" y="43"/>
                    </a:cubicBezTo>
                    <a:cubicBezTo>
                      <a:pt x="199" y="43"/>
                      <a:pt x="199" y="43"/>
                      <a:pt x="200" y="43"/>
                    </a:cubicBezTo>
                    <a:cubicBezTo>
                      <a:pt x="200" y="43"/>
                      <a:pt x="200" y="43"/>
                      <a:pt x="200" y="43"/>
                    </a:cubicBezTo>
                    <a:cubicBezTo>
                      <a:pt x="200" y="43"/>
                      <a:pt x="200" y="43"/>
                      <a:pt x="200" y="43"/>
                    </a:cubicBezTo>
                    <a:cubicBezTo>
                      <a:pt x="201" y="43"/>
                      <a:pt x="202" y="43"/>
                      <a:pt x="203" y="43"/>
                    </a:cubicBezTo>
                    <a:cubicBezTo>
                      <a:pt x="203" y="43"/>
                      <a:pt x="203" y="43"/>
                      <a:pt x="203" y="43"/>
                    </a:cubicBezTo>
                    <a:cubicBezTo>
                      <a:pt x="204" y="42"/>
                      <a:pt x="205" y="42"/>
                      <a:pt x="206" y="42"/>
                    </a:cubicBezTo>
                    <a:cubicBezTo>
                      <a:pt x="206" y="41"/>
                      <a:pt x="206" y="41"/>
                      <a:pt x="206" y="41"/>
                    </a:cubicBezTo>
                    <a:cubicBezTo>
                      <a:pt x="207" y="41"/>
                      <a:pt x="207" y="41"/>
                      <a:pt x="207" y="41"/>
                    </a:cubicBezTo>
                    <a:cubicBezTo>
                      <a:pt x="207" y="41"/>
                      <a:pt x="208" y="40"/>
                      <a:pt x="208" y="40"/>
                    </a:cubicBezTo>
                    <a:cubicBezTo>
                      <a:pt x="208" y="40"/>
                      <a:pt x="208" y="39"/>
                      <a:pt x="208" y="39"/>
                    </a:cubicBezTo>
                    <a:cubicBezTo>
                      <a:pt x="209" y="39"/>
                      <a:pt x="210" y="38"/>
                      <a:pt x="210" y="37"/>
                    </a:cubicBezTo>
                    <a:cubicBezTo>
                      <a:pt x="210" y="37"/>
                      <a:pt x="210" y="37"/>
                      <a:pt x="210" y="37"/>
                    </a:cubicBezTo>
                    <a:cubicBezTo>
                      <a:pt x="220" y="16"/>
                      <a:pt x="220" y="16"/>
                      <a:pt x="220" y="16"/>
                    </a:cubicBezTo>
                    <a:cubicBezTo>
                      <a:pt x="220" y="16"/>
                      <a:pt x="220" y="16"/>
                      <a:pt x="220" y="16"/>
                    </a:cubicBezTo>
                    <a:cubicBezTo>
                      <a:pt x="220" y="16"/>
                      <a:pt x="220" y="16"/>
                      <a:pt x="220" y="16"/>
                    </a:cubicBezTo>
                    <a:cubicBezTo>
                      <a:pt x="220" y="15"/>
                      <a:pt x="220" y="15"/>
                      <a:pt x="220" y="15"/>
                    </a:cubicBezTo>
                    <a:cubicBezTo>
                      <a:pt x="220" y="15"/>
                      <a:pt x="221" y="14"/>
                      <a:pt x="221" y="14"/>
                    </a:cubicBezTo>
                    <a:cubicBezTo>
                      <a:pt x="221" y="13"/>
                      <a:pt x="221" y="13"/>
                      <a:pt x="221" y="12"/>
                    </a:cubicBezTo>
                    <a:cubicBezTo>
                      <a:pt x="221" y="12"/>
                      <a:pt x="221" y="12"/>
                      <a:pt x="221" y="11"/>
                    </a:cubicBezTo>
                    <a:cubicBezTo>
                      <a:pt x="221" y="11"/>
                      <a:pt x="221" y="10"/>
                      <a:pt x="22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Freeform 53"/>
              <p:cNvSpPr/>
              <p:nvPr/>
            </p:nvSpPr>
            <p:spPr bwMode="auto">
              <a:xfrm>
                <a:off x="-60285" y="865188"/>
                <a:ext cx="1354138" cy="82550"/>
              </a:xfrm>
              <a:custGeom>
                <a:avLst/>
                <a:gdLst>
                  <a:gd name="T0" fmla="*/ 347 w 358"/>
                  <a:gd name="T1" fmla="*/ 0 h 22"/>
                  <a:gd name="T2" fmla="*/ 11 w 358"/>
                  <a:gd name="T3" fmla="*/ 0 h 22"/>
                  <a:gd name="T4" fmla="*/ 0 w 358"/>
                  <a:gd name="T5" fmla="*/ 11 h 22"/>
                  <a:gd name="T6" fmla="*/ 11 w 358"/>
                  <a:gd name="T7" fmla="*/ 22 h 22"/>
                  <a:gd name="T8" fmla="*/ 347 w 358"/>
                  <a:gd name="T9" fmla="*/ 22 h 22"/>
                  <a:gd name="T10" fmla="*/ 358 w 358"/>
                  <a:gd name="T11" fmla="*/ 11 h 22"/>
                  <a:gd name="T12" fmla="*/ 347 w 358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8" h="22">
                    <a:moveTo>
                      <a:pt x="347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347" y="22"/>
                      <a:pt x="347" y="22"/>
                      <a:pt x="347" y="22"/>
                    </a:cubicBezTo>
                    <a:cubicBezTo>
                      <a:pt x="353" y="22"/>
                      <a:pt x="358" y="17"/>
                      <a:pt x="358" y="11"/>
                    </a:cubicBezTo>
                    <a:cubicBezTo>
                      <a:pt x="358" y="5"/>
                      <a:pt x="353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3924823" y="3084645"/>
            <a:ext cx="839877" cy="839877"/>
            <a:chOff x="4609397" y="4205512"/>
            <a:chExt cx="1119836" cy="1119836"/>
          </a:xfrm>
        </p:grpSpPr>
        <p:sp>
          <p:nvSpPr>
            <p:cNvPr id="20" name="椭圆 19"/>
            <p:cNvSpPr/>
            <p:nvPr/>
          </p:nvSpPr>
          <p:spPr>
            <a:xfrm>
              <a:off x="4609397" y="4205512"/>
              <a:ext cx="1119836" cy="1119836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5"/>
            <p:cNvSpPr>
              <a:spLocks noEditPoints="1"/>
            </p:cNvSpPr>
            <p:nvPr/>
          </p:nvSpPr>
          <p:spPr bwMode="auto">
            <a:xfrm>
              <a:off x="4770566" y="4472920"/>
              <a:ext cx="802605" cy="502759"/>
            </a:xfrm>
            <a:custGeom>
              <a:avLst/>
              <a:gdLst>
                <a:gd name="T0" fmla="*/ 211 w 260"/>
                <a:gd name="T1" fmla="*/ 65 h 162"/>
                <a:gd name="T2" fmla="*/ 146 w 260"/>
                <a:gd name="T3" fmla="*/ 0 h 162"/>
                <a:gd name="T4" fmla="*/ 90 w 260"/>
                <a:gd name="T5" fmla="*/ 33 h 162"/>
                <a:gd name="T6" fmla="*/ 81 w 260"/>
                <a:gd name="T7" fmla="*/ 32 h 162"/>
                <a:gd name="T8" fmla="*/ 35 w 260"/>
                <a:gd name="T9" fmla="*/ 67 h 162"/>
                <a:gd name="T10" fmla="*/ 0 w 260"/>
                <a:gd name="T11" fmla="*/ 114 h 162"/>
                <a:gd name="T12" fmla="*/ 49 w 260"/>
                <a:gd name="T13" fmla="*/ 162 h 162"/>
                <a:gd name="T14" fmla="*/ 211 w 260"/>
                <a:gd name="T15" fmla="*/ 162 h 162"/>
                <a:gd name="T16" fmla="*/ 260 w 260"/>
                <a:gd name="T17" fmla="*/ 114 h 162"/>
                <a:gd name="T18" fmla="*/ 211 w 260"/>
                <a:gd name="T19" fmla="*/ 65 h 162"/>
                <a:gd name="T20" fmla="*/ 130 w 260"/>
                <a:gd name="T21" fmla="*/ 146 h 162"/>
                <a:gd name="T22" fmla="*/ 81 w 260"/>
                <a:gd name="T23" fmla="*/ 81 h 162"/>
                <a:gd name="T24" fmla="*/ 114 w 260"/>
                <a:gd name="T25" fmla="*/ 81 h 162"/>
                <a:gd name="T26" fmla="*/ 114 w 260"/>
                <a:gd name="T27" fmla="*/ 32 h 162"/>
                <a:gd name="T28" fmla="*/ 146 w 260"/>
                <a:gd name="T29" fmla="*/ 32 h 162"/>
                <a:gd name="T30" fmla="*/ 146 w 260"/>
                <a:gd name="T31" fmla="*/ 81 h 162"/>
                <a:gd name="T32" fmla="*/ 179 w 260"/>
                <a:gd name="T33" fmla="*/ 81 h 162"/>
                <a:gd name="T34" fmla="*/ 130 w 260"/>
                <a:gd name="T35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162">
                  <a:moveTo>
                    <a:pt x="211" y="65"/>
                  </a:moveTo>
                  <a:cubicBezTo>
                    <a:pt x="211" y="29"/>
                    <a:pt x="182" y="0"/>
                    <a:pt x="146" y="0"/>
                  </a:cubicBezTo>
                  <a:cubicBezTo>
                    <a:pt x="122" y="0"/>
                    <a:pt x="101" y="13"/>
                    <a:pt x="90" y="33"/>
                  </a:cubicBezTo>
                  <a:cubicBezTo>
                    <a:pt x="87" y="33"/>
                    <a:pt x="84" y="32"/>
                    <a:pt x="81" y="32"/>
                  </a:cubicBezTo>
                  <a:cubicBezTo>
                    <a:pt x="59" y="32"/>
                    <a:pt x="41" y="47"/>
                    <a:pt x="35" y="67"/>
                  </a:cubicBezTo>
                  <a:cubicBezTo>
                    <a:pt x="15" y="73"/>
                    <a:pt x="0" y="92"/>
                    <a:pt x="0" y="114"/>
                  </a:cubicBezTo>
                  <a:cubicBezTo>
                    <a:pt x="0" y="140"/>
                    <a:pt x="22" y="162"/>
                    <a:pt x="49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38" y="162"/>
                    <a:pt x="260" y="140"/>
                    <a:pt x="260" y="114"/>
                  </a:cubicBezTo>
                  <a:cubicBezTo>
                    <a:pt x="260" y="87"/>
                    <a:pt x="238" y="65"/>
                    <a:pt x="211" y="65"/>
                  </a:cubicBezTo>
                  <a:close/>
                  <a:moveTo>
                    <a:pt x="130" y="146"/>
                  </a:moveTo>
                  <a:cubicBezTo>
                    <a:pt x="81" y="81"/>
                    <a:pt x="81" y="81"/>
                    <a:pt x="81" y="81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46" y="81"/>
                    <a:pt x="146" y="81"/>
                    <a:pt x="146" y="81"/>
                  </a:cubicBezTo>
                  <a:cubicBezTo>
                    <a:pt x="179" y="81"/>
                    <a:pt x="179" y="81"/>
                    <a:pt x="179" y="81"/>
                  </a:cubicBezTo>
                  <a:lnTo>
                    <a:pt x="130" y="1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177516" y="1047970"/>
            <a:ext cx="839877" cy="839877"/>
            <a:chOff x="7789634" y="1489945"/>
            <a:chExt cx="1119836" cy="1119836"/>
          </a:xfrm>
        </p:grpSpPr>
        <p:sp>
          <p:nvSpPr>
            <p:cNvPr id="23" name="椭圆 22"/>
            <p:cNvSpPr/>
            <p:nvPr/>
          </p:nvSpPr>
          <p:spPr>
            <a:xfrm>
              <a:off x="7789634" y="1489945"/>
              <a:ext cx="1119836" cy="1119836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8108090" y="1827308"/>
              <a:ext cx="482923" cy="481855"/>
              <a:chOff x="9166770" y="4602851"/>
              <a:chExt cx="482923" cy="481855"/>
            </a:xfrm>
          </p:grpSpPr>
          <p:sp>
            <p:nvSpPr>
              <p:cNvPr id="25" name="Freeform 9"/>
              <p:cNvSpPr/>
              <p:nvPr/>
            </p:nvSpPr>
            <p:spPr bwMode="auto">
              <a:xfrm>
                <a:off x="9457379" y="4895596"/>
                <a:ext cx="192314" cy="189110"/>
              </a:xfrm>
              <a:custGeom>
                <a:avLst/>
                <a:gdLst>
                  <a:gd name="T0" fmla="*/ 68 w 75"/>
                  <a:gd name="T1" fmla="*/ 42 h 74"/>
                  <a:gd name="T2" fmla="*/ 25 w 75"/>
                  <a:gd name="T3" fmla="*/ 0 h 74"/>
                  <a:gd name="T4" fmla="*/ 0 w 75"/>
                  <a:gd name="T5" fmla="*/ 24 h 74"/>
                  <a:gd name="T6" fmla="*/ 43 w 75"/>
                  <a:gd name="T7" fmla="*/ 67 h 74"/>
                  <a:gd name="T8" fmla="*/ 68 w 75"/>
                  <a:gd name="T9" fmla="*/ 67 h 74"/>
                  <a:gd name="T10" fmla="*/ 68 w 75"/>
                  <a:gd name="T11" fmla="*/ 4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Freeform 10"/>
              <p:cNvSpPr>
                <a:spLocks noEditPoints="1"/>
              </p:cNvSpPr>
              <p:nvPr/>
            </p:nvSpPr>
            <p:spPr bwMode="auto">
              <a:xfrm>
                <a:off x="9166770" y="4602851"/>
                <a:ext cx="356850" cy="358987"/>
              </a:xfrm>
              <a:custGeom>
                <a:avLst/>
                <a:gdLst>
                  <a:gd name="T0" fmla="*/ 139 w 139"/>
                  <a:gd name="T1" fmla="*/ 70 h 140"/>
                  <a:gd name="T2" fmla="*/ 70 w 139"/>
                  <a:gd name="T3" fmla="*/ 0 h 140"/>
                  <a:gd name="T4" fmla="*/ 0 w 139"/>
                  <a:gd name="T5" fmla="*/ 70 h 140"/>
                  <a:gd name="T6" fmla="*/ 70 w 139"/>
                  <a:gd name="T7" fmla="*/ 140 h 140"/>
                  <a:gd name="T8" fmla="*/ 139 w 139"/>
                  <a:gd name="T9" fmla="*/ 70 h 140"/>
                  <a:gd name="T10" fmla="*/ 70 w 139"/>
                  <a:gd name="T11" fmla="*/ 122 h 140"/>
                  <a:gd name="T12" fmla="*/ 17 w 139"/>
                  <a:gd name="T13" fmla="*/ 70 h 140"/>
                  <a:gd name="T14" fmla="*/ 70 w 139"/>
                  <a:gd name="T15" fmla="*/ 17 h 140"/>
                  <a:gd name="T16" fmla="*/ 122 w 139"/>
                  <a:gd name="T17" fmla="*/ 70 h 140"/>
                  <a:gd name="T18" fmla="*/ 70 w 139"/>
                  <a:gd name="T19" fmla="*/ 12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close/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Freeform 11"/>
              <p:cNvSpPr/>
              <p:nvPr/>
            </p:nvSpPr>
            <p:spPr bwMode="auto">
              <a:xfrm>
                <a:off x="9241559" y="4677640"/>
                <a:ext cx="105773" cy="104705"/>
              </a:xfrm>
              <a:custGeom>
                <a:avLst/>
                <a:gdLst>
                  <a:gd name="T0" fmla="*/ 0 w 41"/>
                  <a:gd name="T1" fmla="*/ 41 h 41"/>
                  <a:gd name="T2" fmla="*/ 12 w 41"/>
                  <a:gd name="T3" fmla="*/ 41 h 41"/>
                  <a:gd name="T4" fmla="*/ 41 w 41"/>
                  <a:gd name="T5" fmla="*/ 12 h 41"/>
                  <a:gd name="T6" fmla="*/ 41 w 41"/>
                  <a:gd name="T7" fmla="*/ 0 h 41"/>
                  <a:gd name="T8" fmla="*/ 0 w 41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6177516" y="3084645"/>
            <a:ext cx="839877" cy="839877"/>
            <a:chOff x="7789634" y="4205512"/>
            <a:chExt cx="1119836" cy="1119836"/>
          </a:xfrm>
        </p:grpSpPr>
        <p:sp>
          <p:nvSpPr>
            <p:cNvPr id="29" name="椭圆 28"/>
            <p:cNvSpPr/>
            <p:nvPr/>
          </p:nvSpPr>
          <p:spPr>
            <a:xfrm>
              <a:off x="7789634" y="4205512"/>
              <a:ext cx="1119836" cy="1119836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7"/>
            <p:cNvSpPr>
              <a:spLocks noEditPoints="1"/>
            </p:cNvSpPr>
            <p:nvPr/>
          </p:nvSpPr>
          <p:spPr bwMode="auto">
            <a:xfrm>
              <a:off x="8101360" y="4441027"/>
              <a:ext cx="545174" cy="592931"/>
            </a:xfrm>
            <a:custGeom>
              <a:avLst/>
              <a:gdLst>
                <a:gd name="T0" fmla="*/ 50 w 100"/>
                <a:gd name="T1" fmla="*/ 70 h 132"/>
                <a:gd name="T2" fmla="*/ 30 w 100"/>
                <a:gd name="T3" fmla="*/ 90 h 132"/>
                <a:gd name="T4" fmla="*/ 50 w 100"/>
                <a:gd name="T5" fmla="*/ 111 h 132"/>
                <a:gd name="T6" fmla="*/ 70 w 100"/>
                <a:gd name="T7" fmla="*/ 90 h 132"/>
                <a:gd name="T8" fmla="*/ 50 w 100"/>
                <a:gd name="T9" fmla="*/ 70 h 132"/>
                <a:gd name="T10" fmla="*/ 53 w 100"/>
                <a:gd name="T11" fmla="*/ 93 h 132"/>
                <a:gd name="T12" fmla="*/ 53 w 100"/>
                <a:gd name="T13" fmla="*/ 102 h 132"/>
                <a:gd name="T14" fmla="*/ 50 w 100"/>
                <a:gd name="T15" fmla="*/ 105 h 132"/>
                <a:gd name="T16" fmla="*/ 47 w 100"/>
                <a:gd name="T17" fmla="*/ 102 h 132"/>
                <a:gd name="T18" fmla="*/ 47 w 100"/>
                <a:gd name="T19" fmla="*/ 93 h 132"/>
                <a:gd name="T20" fmla="*/ 41 w 100"/>
                <a:gd name="T21" fmla="*/ 84 h 132"/>
                <a:gd name="T22" fmla="*/ 50 w 100"/>
                <a:gd name="T23" fmla="*/ 76 h 132"/>
                <a:gd name="T24" fmla="*/ 59 w 100"/>
                <a:gd name="T25" fmla="*/ 84 h 132"/>
                <a:gd name="T26" fmla="*/ 53 w 100"/>
                <a:gd name="T27" fmla="*/ 93 h 132"/>
                <a:gd name="T28" fmla="*/ 86 w 100"/>
                <a:gd name="T29" fmla="*/ 50 h 132"/>
                <a:gd name="T30" fmla="*/ 86 w 100"/>
                <a:gd name="T31" fmla="*/ 36 h 132"/>
                <a:gd name="T32" fmla="*/ 50 w 100"/>
                <a:gd name="T33" fmla="*/ 0 h 132"/>
                <a:gd name="T34" fmla="*/ 14 w 100"/>
                <a:gd name="T35" fmla="*/ 36 h 132"/>
                <a:gd name="T36" fmla="*/ 14 w 100"/>
                <a:gd name="T37" fmla="*/ 50 h 132"/>
                <a:gd name="T38" fmla="*/ 0 w 100"/>
                <a:gd name="T39" fmla="*/ 69 h 132"/>
                <a:gd name="T40" fmla="*/ 0 w 100"/>
                <a:gd name="T41" fmla="*/ 112 h 132"/>
                <a:gd name="T42" fmla="*/ 20 w 100"/>
                <a:gd name="T43" fmla="*/ 132 h 132"/>
                <a:gd name="T44" fmla="*/ 80 w 100"/>
                <a:gd name="T45" fmla="*/ 132 h 132"/>
                <a:gd name="T46" fmla="*/ 100 w 100"/>
                <a:gd name="T47" fmla="*/ 112 h 132"/>
                <a:gd name="T48" fmla="*/ 100 w 100"/>
                <a:gd name="T49" fmla="*/ 69 h 132"/>
                <a:gd name="T50" fmla="*/ 86 w 100"/>
                <a:gd name="T51" fmla="*/ 50 h 132"/>
                <a:gd name="T52" fmla="*/ 50 w 100"/>
                <a:gd name="T53" fmla="*/ 115 h 132"/>
                <a:gd name="T54" fmla="*/ 25 w 100"/>
                <a:gd name="T55" fmla="*/ 90 h 132"/>
                <a:gd name="T56" fmla="*/ 50 w 100"/>
                <a:gd name="T57" fmla="*/ 66 h 132"/>
                <a:gd name="T58" fmla="*/ 75 w 100"/>
                <a:gd name="T59" fmla="*/ 90 h 132"/>
                <a:gd name="T60" fmla="*/ 50 w 100"/>
                <a:gd name="T61" fmla="*/ 115 h 132"/>
                <a:gd name="T62" fmla="*/ 76 w 100"/>
                <a:gd name="T63" fmla="*/ 49 h 132"/>
                <a:gd name="T64" fmla="*/ 24 w 100"/>
                <a:gd name="T65" fmla="*/ 49 h 132"/>
                <a:gd name="T66" fmla="*/ 24 w 100"/>
                <a:gd name="T67" fmla="*/ 36 h 132"/>
                <a:gd name="T68" fmla="*/ 50 w 100"/>
                <a:gd name="T69" fmla="*/ 11 h 132"/>
                <a:gd name="T70" fmla="*/ 76 w 100"/>
                <a:gd name="T71" fmla="*/ 36 h 132"/>
                <a:gd name="T72" fmla="*/ 76 w 100"/>
                <a:gd name="T73" fmla="*/ 4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132">
                  <a:moveTo>
                    <a:pt x="50" y="70"/>
                  </a:moveTo>
                  <a:cubicBezTo>
                    <a:pt x="39" y="70"/>
                    <a:pt x="30" y="79"/>
                    <a:pt x="30" y="90"/>
                  </a:cubicBezTo>
                  <a:cubicBezTo>
                    <a:pt x="30" y="102"/>
                    <a:pt x="39" y="111"/>
                    <a:pt x="50" y="111"/>
                  </a:cubicBezTo>
                  <a:cubicBezTo>
                    <a:pt x="61" y="111"/>
                    <a:pt x="70" y="102"/>
                    <a:pt x="70" y="90"/>
                  </a:cubicBezTo>
                  <a:cubicBezTo>
                    <a:pt x="70" y="79"/>
                    <a:pt x="61" y="70"/>
                    <a:pt x="50" y="70"/>
                  </a:cubicBezTo>
                  <a:close/>
                  <a:moveTo>
                    <a:pt x="53" y="93"/>
                  </a:moveTo>
                  <a:cubicBezTo>
                    <a:pt x="53" y="102"/>
                    <a:pt x="53" y="102"/>
                    <a:pt x="53" y="102"/>
                  </a:cubicBezTo>
                  <a:cubicBezTo>
                    <a:pt x="53" y="104"/>
                    <a:pt x="52" y="105"/>
                    <a:pt x="50" y="105"/>
                  </a:cubicBezTo>
                  <a:cubicBezTo>
                    <a:pt x="48" y="105"/>
                    <a:pt x="47" y="104"/>
                    <a:pt x="47" y="102"/>
                  </a:cubicBezTo>
                  <a:cubicBezTo>
                    <a:pt x="47" y="93"/>
                    <a:pt x="47" y="93"/>
                    <a:pt x="47" y="93"/>
                  </a:cubicBezTo>
                  <a:cubicBezTo>
                    <a:pt x="44" y="91"/>
                    <a:pt x="41" y="88"/>
                    <a:pt x="41" y="84"/>
                  </a:cubicBezTo>
                  <a:cubicBezTo>
                    <a:pt x="41" y="80"/>
                    <a:pt x="45" y="76"/>
                    <a:pt x="50" y="76"/>
                  </a:cubicBezTo>
                  <a:cubicBezTo>
                    <a:pt x="55" y="76"/>
                    <a:pt x="59" y="80"/>
                    <a:pt x="59" y="84"/>
                  </a:cubicBezTo>
                  <a:cubicBezTo>
                    <a:pt x="59" y="88"/>
                    <a:pt x="56" y="91"/>
                    <a:pt x="53" y="93"/>
                  </a:cubicBezTo>
                  <a:close/>
                  <a:moveTo>
                    <a:pt x="86" y="50"/>
                  </a:moveTo>
                  <a:cubicBezTo>
                    <a:pt x="86" y="36"/>
                    <a:pt x="86" y="36"/>
                    <a:pt x="86" y="36"/>
                  </a:cubicBezTo>
                  <a:cubicBezTo>
                    <a:pt x="86" y="16"/>
                    <a:pt x="70" y="0"/>
                    <a:pt x="50" y="0"/>
                  </a:cubicBezTo>
                  <a:cubicBezTo>
                    <a:pt x="30" y="0"/>
                    <a:pt x="14" y="16"/>
                    <a:pt x="14" y="36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6" y="53"/>
                    <a:pt x="0" y="60"/>
                    <a:pt x="0" y="69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3"/>
                    <a:pt x="9" y="132"/>
                    <a:pt x="20" y="132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91" y="132"/>
                    <a:pt x="100" y="123"/>
                    <a:pt x="100" y="112"/>
                  </a:cubicBezTo>
                  <a:cubicBezTo>
                    <a:pt x="100" y="69"/>
                    <a:pt x="100" y="69"/>
                    <a:pt x="100" y="69"/>
                  </a:cubicBezTo>
                  <a:cubicBezTo>
                    <a:pt x="100" y="60"/>
                    <a:pt x="94" y="53"/>
                    <a:pt x="86" y="50"/>
                  </a:cubicBezTo>
                  <a:close/>
                  <a:moveTo>
                    <a:pt x="50" y="115"/>
                  </a:moveTo>
                  <a:cubicBezTo>
                    <a:pt x="36" y="115"/>
                    <a:pt x="25" y="104"/>
                    <a:pt x="25" y="90"/>
                  </a:cubicBezTo>
                  <a:cubicBezTo>
                    <a:pt x="25" y="77"/>
                    <a:pt x="36" y="66"/>
                    <a:pt x="50" y="66"/>
                  </a:cubicBezTo>
                  <a:cubicBezTo>
                    <a:pt x="64" y="66"/>
                    <a:pt x="75" y="77"/>
                    <a:pt x="75" y="90"/>
                  </a:cubicBezTo>
                  <a:cubicBezTo>
                    <a:pt x="75" y="104"/>
                    <a:pt x="64" y="115"/>
                    <a:pt x="50" y="115"/>
                  </a:cubicBezTo>
                  <a:close/>
                  <a:moveTo>
                    <a:pt x="76" y="49"/>
                  </a:moveTo>
                  <a:cubicBezTo>
                    <a:pt x="24" y="49"/>
                    <a:pt x="24" y="49"/>
                    <a:pt x="24" y="49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22"/>
                    <a:pt x="36" y="11"/>
                    <a:pt x="50" y="11"/>
                  </a:cubicBezTo>
                  <a:cubicBezTo>
                    <a:pt x="64" y="11"/>
                    <a:pt x="76" y="22"/>
                    <a:pt x="76" y="36"/>
                  </a:cubicBezTo>
                  <a:lnTo>
                    <a:pt x="7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文本框 49"/>
          <p:cNvSpPr txBox="1"/>
          <p:nvPr/>
        </p:nvSpPr>
        <p:spPr>
          <a:xfrm>
            <a:off x="1560660" y="1947600"/>
            <a:ext cx="1079046" cy="300114"/>
          </a:xfrm>
          <a:prstGeom prst="rect">
            <a:avLst/>
          </a:prstGeom>
          <a:noFill/>
        </p:spPr>
        <p:txBody>
          <a:bodyPr wrap="square" lIns="91436" tIns="45717" rIns="91436" bIns="45717" rtlCol="0">
            <a:spAutoFit/>
          </a:bodyPr>
          <a:lstStyle/>
          <a:p>
            <a:pPr algn="ctr"/>
            <a:r>
              <a:rPr lang="en-US" altLang="zh-CN" sz="13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  HERE</a:t>
            </a:r>
            <a:endParaRPr lang="zh-CN" altLang="en-US" sz="1300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  <p:sp>
        <p:nvSpPr>
          <p:cNvPr id="33" name="文本框 50"/>
          <p:cNvSpPr txBox="1"/>
          <p:nvPr/>
        </p:nvSpPr>
        <p:spPr>
          <a:xfrm>
            <a:off x="1306888" y="2244215"/>
            <a:ext cx="1959892" cy="715613"/>
          </a:xfrm>
          <a:prstGeom prst="rect">
            <a:avLst/>
          </a:prstGeom>
          <a:noFill/>
        </p:spPr>
        <p:txBody>
          <a:bodyPr wrap="square" lIns="91436" tIns="45717" rIns="91436" bIns="45717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9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Click here to modify the text , you may post text here . Click here to modify  the text . </a:t>
            </a:r>
            <a:endParaRPr lang="zh-CN" altLang="en-US" sz="9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5" name="文本框 53"/>
          <p:cNvSpPr txBox="1"/>
          <p:nvPr/>
        </p:nvSpPr>
        <p:spPr>
          <a:xfrm>
            <a:off x="3827731" y="1947600"/>
            <a:ext cx="1079046" cy="300114"/>
          </a:xfrm>
          <a:prstGeom prst="rect">
            <a:avLst/>
          </a:prstGeom>
          <a:noFill/>
        </p:spPr>
        <p:txBody>
          <a:bodyPr wrap="square" lIns="91436" tIns="45717" rIns="91436" bIns="45717" rtlCol="0">
            <a:spAutoFit/>
          </a:bodyPr>
          <a:lstStyle/>
          <a:p>
            <a:pPr algn="ctr"/>
            <a:r>
              <a:rPr lang="en-US" altLang="zh-CN" sz="13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  HERE</a:t>
            </a:r>
            <a:endParaRPr lang="zh-CN" altLang="en-US" sz="1300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  <p:sp>
        <p:nvSpPr>
          <p:cNvPr id="36" name="文本框 54"/>
          <p:cNvSpPr txBox="1"/>
          <p:nvPr/>
        </p:nvSpPr>
        <p:spPr>
          <a:xfrm>
            <a:off x="3539136" y="2242176"/>
            <a:ext cx="1728192" cy="812524"/>
          </a:xfrm>
          <a:prstGeom prst="rect">
            <a:avLst/>
          </a:prstGeom>
          <a:noFill/>
        </p:spPr>
        <p:txBody>
          <a:bodyPr wrap="square" lIns="91436" tIns="45717" rIns="91436" bIns="45717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9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Click here to modify the text , you may post text here . Click here to modify  the text . </a:t>
            </a:r>
            <a:endParaRPr lang="zh-CN" altLang="en-US" sz="9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" name="文本框 56"/>
          <p:cNvSpPr txBox="1"/>
          <p:nvPr/>
        </p:nvSpPr>
        <p:spPr>
          <a:xfrm>
            <a:off x="6149291" y="1947600"/>
            <a:ext cx="1079047" cy="300114"/>
          </a:xfrm>
          <a:prstGeom prst="rect">
            <a:avLst/>
          </a:prstGeom>
          <a:noFill/>
        </p:spPr>
        <p:txBody>
          <a:bodyPr wrap="square" lIns="91436" tIns="45717" rIns="91436" bIns="45717" rtlCol="0">
            <a:spAutoFit/>
          </a:bodyPr>
          <a:lstStyle/>
          <a:p>
            <a:pPr algn="ctr"/>
            <a:r>
              <a:rPr lang="en-US" altLang="zh-CN" sz="13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  HERE</a:t>
            </a:r>
            <a:endParaRPr lang="zh-CN" altLang="en-US" sz="1300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  <p:sp>
        <p:nvSpPr>
          <p:cNvPr id="39" name="文本框 57"/>
          <p:cNvSpPr txBox="1"/>
          <p:nvPr/>
        </p:nvSpPr>
        <p:spPr>
          <a:xfrm>
            <a:off x="5852119" y="2244218"/>
            <a:ext cx="1646108" cy="812562"/>
          </a:xfrm>
          <a:prstGeom prst="rect">
            <a:avLst/>
          </a:prstGeom>
          <a:noFill/>
        </p:spPr>
        <p:txBody>
          <a:bodyPr wrap="square" lIns="91436" tIns="45717" rIns="91436" bIns="45717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9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Click here to modify the text , you may post text here . Click here to modify  the  text . </a:t>
            </a:r>
            <a:endParaRPr lang="zh-CN" altLang="en-US" sz="9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1" name="文本框 59"/>
          <p:cNvSpPr txBox="1"/>
          <p:nvPr/>
        </p:nvSpPr>
        <p:spPr>
          <a:xfrm>
            <a:off x="1560660" y="3999828"/>
            <a:ext cx="1079046" cy="300114"/>
          </a:xfrm>
          <a:prstGeom prst="rect">
            <a:avLst/>
          </a:prstGeom>
          <a:noFill/>
        </p:spPr>
        <p:txBody>
          <a:bodyPr wrap="square" lIns="91436" tIns="45717" rIns="91436" bIns="45717" rtlCol="0">
            <a:spAutoFit/>
          </a:bodyPr>
          <a:lstStyle/>
          <a:p>
            <a:pPr algn="ctr"/>
            <a:r>
              <a:rPr lang="en-US" altLang="zh-CN" sz="13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  HERE</a:t>
            </a:r>
            <a:endParaRPr lang="zh-CN" altLang="en-US" sz="1300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  <p:sp>
        <p:nvSpPr>
          <p:cNvPr id="42" name="文本框 60"/>
          <p:cNvSpPr txBox="1"/>
          <p:nvPr/>
        </p:nvSpPr>
        <p:spPr>
          <a:xfrm>
            <a:off x="1306888" y="4227934"/>
            <a:ext cx="1728192" cy="812524"/>
          </a:xfrm>
          <a:prstGeom prst="rect">
            <a:avLst/>
          </a:prstGeom>
          <a:noFill/>
        </p:spPr>
        <p:txBody>
          <a:bodyPr wrap="square" lIns="91436" tIns="45717" rIns="91436" bIns="45717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9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Click here to modify the text , you may post text here . Click here to modify  the text . </a:t>
            </a:r>
            <a:endParaRPr lang="zh-CN" altLang="en-US" sz="9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4" name="文本框 62"/>
          <p:cNvSpPr txBox="1"/>
          <p:nvPr/>
        </p:nvSpPr>
        <p:spPr>
          <a:xfrm>
            <a:off x="3827731" y="3975906"/>
            <a:ext cx="1079046" cy="300114"/>
          </a:xfrm>
          <a:prstGeom prst="rect">
            <a:avLst/>
          </a:prstGeom>
          <a:noFill/>
        </p:spPr>
        <p:txBody>
          <a:bodyPr wrap="square" lIns="91436" tIns="45717" rIns="91436" bIns="45717" rtlCol="0">
            <a:spAutoFit/>
          </a:bodyPr>
          <a:lstStyle/>
          <a:p>
            <a:pPr algn="ctr"/>
            <a:r>
              <a:rPr lang="en-US" altLang="zh-CN" sz="13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  HERE</a:t>
            </a:r>
            <a:endParaRPr lang="zh-CN" altLang="en-US" sz="1300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  <p:sp>
        <p:nvSpPr>
          <p:cNvPr id="45" name="文本框 63"/>
          <p:cNvSpPr txBox="1"/>
          <p:nvPr/>
        </p:nvSpPr>
        <p:spPr>
          <a:xfrm>
            <a:off x="3556943" y="4297470"/>
            <a:ext cx="1728191" cy="812562"/>
          </a:xfrm>
          <a:prstGeom prst="rect">
            <a:avLst/>
          </a:prstGeom>
          <a:noFill/>
        </p:spPr>
        <p:txBody>
          <a:bodyPr wrap="square" lIns="91436" tIns="45717" rIns="91436" bIns="45717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9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Click here to modify the text , you may post text here . Click here to modify  the text . </a:t>
            </a:r>
            <a:endParaRPr lang="zh-CN" altLang="en-US" sz="9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7" name="文本框 65"/>
          <p:cNvSpPr txBox="1"/>
          <p:nvPr/>
        </p:nvSpPr>
        <p:spPr>
          <a:xfrm>
            <a:off x="6149292" y="3945822"/>
            <a:ext cx="1079046" cy="300114"/>
          </a:xfrm>
          <a:prstGeom prst="rect">
            <a:avLst/>
          </a:prstGeom>
          <a:noFill/>
        </p:spPr>
        <p:txBody>
          <a:bodyPr wrap="square" lIns="91436" tIns="45717" rIns="91436" bIns="45717" rtlCol="0">
            <a:spAutoFit/>
          </a:bodyPr>
          <a:lstStyle/>
          <a:p>
            <a:pPr algn="ctr"/>
            <a:r>
              <a:rPr lang="en-US" altLang="zh-CN" sz="13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  HERE</a:t>
            </a:r>
            <a:endParaRPr lang="zh-CN" altLang="en-US" sz="1300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  <p:sp>
        <p:nvSpPr>
          <p:cNvPr id="48" name="文本框 66"/>
          <p:cNvSpPr txBox="1"/>
          <p:nvPr/>
        </p:nvSpPr>
        <p:spPr>
          <a:xfrm>
            <a:off x="5915401" y="4261032"/>
            <a:ext cx="1800200" cy="812524"/>
          </a:xfrm>
          <a:prstGeom prst="rect">
            <a:avLst/>
          </a:prstGeom>
          <a:noFill/>
        </p:spPr>
        <p:txBody>
          <a:bodyPr wrap="square" lIns="91436" tIns="45717" rIns="91436" bIns="45717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9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Click here to modify the text , you may post text here . Click here to modify  the text . </a:t>
            </a:r>
            <a:endParaRPr lang="zh-CN" altLang="en-US" sz="9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49"/>
                            </p:stCondLst>
                            <p:childTnLst>
                              <p:par>
                                <p:cTn id="1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49"/>
                            </p:stCondLst>
                            <p:childTnLst>
                              <p:par>
                                <p:cTn id="3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649"/>
                            </p:stCondLst>
                            <p:childTnLst>
                              <p:par>
                                <p:cTn id="5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649"/>
                            </p:stCondLst>
                            <p:childTnLst>
                              <p:par>
                                <p:cTn id="7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1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649"/>
                            </p:stCondLst>
                            <p:childTnLst>
                              <p:par>
                                <p:cTn id="10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649"/>
                            </p:stCondLst>
                            <p:childTnLst>
                              <p:par>
                                <p:cTn id="12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3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32" grpId="0"/>
      <p:bldP spid="33" grpId="0"/>
      <p:bldP spid="35" grpId="0"/>
      <p:bldP spid="36" grpId="0"/>
      <p:bldP spid="38" grpId="0"/>
      <p:bldP spid="39" grpId="0"/>
      <p:bldP spid="41" grpId="0"/>
      <p:bldP spid="42" grpId="0"/>
      <p:bldP spid="44" grpId="0"/>
      <p:bldP spid="45" grpId="0"/>
      <p:bldP spid="47" grpId="0"/>
      <p:bldP spid="4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62"/>
          <p:cNvGrpSpPr/>
          <p:nvPr/>
        </p:nvGrpSpPr>
        <p:grpSpPr>
          <a:xfrm>
            <a:off x="1124232" y="1707654"/>
            <a:ext cx="4203459" cy="2379195"/>
            <a:chOff x="1952717" y="1419622"/>
            <a:chExt cx="6580810" cy="2379195"/>
          </a:xfrm>
        </p:grpSpPr>
        <p:cxnSp>
          <p:nvCxnSpPr>
            <p:cNvPr id="64" name="直接连接符 63"/>
            <p:cNvCxnSpPr/>
            <p:nvPr/>
          </p:nvCxnSpPr>
          <p:spPr>
            <a:xfrm>
              <a:off x="1952717" y="3798816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65" name="直接连接符 64"/>
            <p:cNvCxnSpPr/>
            <p:nvPr/>
          </p:nvCxnSpPr>
          <p:spPr>
            <a:xfrm>
              <a:off x="1952717" y="3582527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66" name="直接连接符 65"/>
            <p:cNvCxnSpPr/>
            <p:nvPr/>
          </p:nvCxnSpPr>
          <p:spPr>
            <a:xfrm>
              <a:off x="1952717" y="3366236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67" name="直接连接符 66"/>
            <p:cNvCxnSpPr/>
            <p:nvPr/>
          </p:nvCxnSpPr>
          <p:spPr>
            <a:xfrm>
              <a:off x="1952717" y="2933655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68" name="直接连接符 67"/>
            <p:cNvCxnSpPr/>
            <p:nvPr/>
          </p:nvCxnSpPr>
          <p:spPr>
            <a:xfrm>
              <a:off x="1952717" y="3149946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69" name="直接连接符 68"/>
            <p:cNvCxnSpPr/>
            <p:nvPr/>
          </p:nvCxnSpPr>
          <p:spPr>
            <a:xfrm>
              <a:off x="1952717" y="2717365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70" name="直接连接符 69"/>
            <p:cNvCxnSpPr/>
            <p:nvPr/>
          </p:nvCxnSpPr>
          <p:spPr>
            <a:xfrm>
              <a:off x="1952717" y="2501075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71" name="直接连接符 70"/>
            <p:cNvCxnSpPr/>
            <p:nvPr/>
          </p:nvCxnSpPr>
          <p:spPr>
            <a:xfrm>
              <a:off x="1952717" y="2284784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72" name="直接连接符 71"/>
            <p:cNvCxnSpPr/>
            <p:nvPr/>
          </p:nvCxnSpPr>
          <p:spPr>
            <a:xfrm>
              <a:off x="1952717" y="2068493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73" name="直接连接符 72"/>
            <p:cNvCxnSpPr/>
            <p:nvPr/>
          </p:nvCxnSpPr>
          <p:spPr>
            <a:xfrm>
              <a:off x="1952717" y="1852203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74" name="直接连接符 73"/>
            <p:cNvCxnSpPr/>
            <p:nvPr/>
          </p:nvCxnSpPr>
          <p:spPr>
            <a:xfrm>
              <a:off x="1952717" y="1635913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75" name="直接连接符 74"/>
            <p:cNvCxnSpPr/>
            <p:nvPr/>
          </p:nvCxnSpPr>
          <p:spPr>
            <a:xfrm>
              <a:off x="1952717" y="1419622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  <p:sp>
        <p:nvSpPr>
          <p:cNvPr id="76" name="TextBox 75"/>
          <p:cNvSpPr txBox="1"/>
          <p:nvPr/>
        </p:nvSpPr>
        <p:spPr>
          <a:xfrm>
            <a:off x="684280" y="3766985"/>
            <a:ext cx="517155" cy="253898"/>
          </a:xfrm>
          <a:prstGeom prst="rect">
            <a:avLst/>
          </a:prstGeom>
          <a:noFill/>
        </p:spPr>
        <p:txBody>
          <a:bodyPr wrap="square" lIns="68559" tIns="34279" rIns="68559" bIns="34279" rtlCol="0">
            <a:spAutoFit/>
          </a:bodyPr>
          <a:lstStyle/>
          <a:p>
            <a:pPr algn="r">
              <a:defRPr/>
            </a:pPr>
            <a:r>
              <a:rPr lang="en-US" altLang="zh-CN" sz="12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endParaRPr lang="zh-CN" altLang="en-US" sz="1200" kern="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84280" y="3984580"/>
            <a:ext cx="517155" cy="253898"/>
          </a:xfrm>
          <a:prstGeom prst="rect">
            <a:avLst/>
          </a:prstGeom>
          <a:noFill/>
        </p:spPr>
        <p:txBody>
          <a:bodyPr wrap="square" lIns="68559" tIns="34279" rIns="68559" bIns="34279" rtlCol="0">
            <a:spAutoFit/>
          </a:bodyPr>
          <a:lstStyle/>
          <a:p>
            <a:pPr algn="r">
              <a:defRPr/>
            </a:pPr>
            <a:r>
              <a:rPr lang="en-US" altLang="zh-CN" sz="12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1200" kern="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84280" y="3549391"/>
            <a:ext cx="517155" cy="253898"/>
          </a:xfrm>
          <a:prstGeom prst="rect">
            <a:avLst/>
          </a:prstGeom>
          <a:noFill/>
        </p:spPr>
        <p:txBody>
          <a:bodyPr wrap="square" lIns="68559" tIns="34279" rIns="68559" bIns="34279" rtlCol="0">
            <a:spAutoFit/>
          </a:bodyPr>
          <a:lstStyle/>
          <a:p>
            <a:pPr algn="r">
              <a:defRPr/>
            </a:pPr>
            <a:r>
              <a:rPr lang="en-US" altLang="zh-CN" sz="12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endParaRPr lang="zh-CN" altLang="en-US" sz="1200" kern="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84280" y="3331795"/>
            <a:ext cx="517155" cy="253898"/>
          </a:xfrm>
          <a:prstGeom prst="rect">
            <a:avLst/>
          </a:prstGeom>
          <a:noFill/>
        </p:spPr>
        <p:txBody>
          <a:bodyPr wrap="square" lIns="68559" tIns="34279" rIns="68559" bIns="34279" rtlCol="0">
            <a:spAutoFit/>
          </a:bodyPr>
          <a:lstStyle/>
          <a:p>
            <a:pPr algn="r">
              <a:defRPr/>
            </a:pPr>
            <a:r>
              <a:rPr lang="en-US" altLang="zh-CN" sz="12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endParaRPr lang="zh-CN" altLang="en-US" sz="1200" kern="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92389" y="3114198"/>
            <a:ext cx="517155" cy="253898"/>
          </a:xfrm>
          <a:prstGeom prst="rect">
            <a:avLst/>
          </a:prstGeom>
          <a:noFill/>
        </p:spPr>
        <p:txBody>
          <a:bodyPr wrap="square" lIns="68559" tIns="34279" rIns="68559" bIns="34279" rtlCol="0">
            <a:spAutoFit/>
          </a:bodyPr>
          <a:lstStyle/>
          <a:p>
            <a:pPr algn="r">
              <a:defRPr/>
            </a:pPr>
            <a:r>
              <a:rPr lang="en-US" altLang="zh-CN" sz="12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</a:t>
            </a:r>
            <a:endParaRPr lang="zh-CN" altLang="en-US" sz="1200" kern="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684280" y="2896603"/>
            <a:ext cx="517155" cy="253898"/>
          </a:xfrm>
          <a:prstGeom prst="rect">
            <a:avLst/>
          </a:prstGeom>
          <a:noFill/>
        </p:spPr>
        <p:txBody>
          <a:bodyPr wrap="square" lIns="68559" tIns="34279" rIns="68559" bIns="34279" rtlCol="0">
            <a:spAutoFit/>
          </a:bodyPr>
          <a:lstStyle/>
          <a:p>
            <a:pPr algn="r">
              <a:defRPr/>
            </a:pPr>
            <a:r>
              <a:rPr lang="en-US" altLang="zh-CN" sz="12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endParaRPr lang="zh-CN" altLang="en-US" sz="1200" kern="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92389" y="2679007"/>
            <a:ext cx="517155" cy="253898"/>
          </a:xfrm>
          <a:prstGeom prst="rect">
            <a:avLst/>
          </a:prstGeom>
          <a:noFill/>
        </p:spPr>
        <p:txBody>
          <a:bodyPr wrap="square" lIns="68559" tIns="34279" rIns="68559" bIns="34279" rtlCol="0">
            <a:spAutoFit/>
          </a:bodyPr>
          <a:lstStyle/>
          <a:p>
            <a:pPr algn="r">
              <a:defRPr/>
            </a:pPr>
            <a:r>
              <a:rPr lang="en-US" altLang="zh-CN" sz="12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endParaRPr lang="zh-CN" altLang="en-US" sz="1200" kern="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92389" y="2461411"/>
            <a:ext cx="517155" cy="253898"/>
          </a:xfrm>
          <a:prstGeom prst="rect">
            <a:avLst/>
          </a:prstGeom>
          <a:noFill/>
        </p:spPr>
        <p:txBody>
          <a:bodyPr wrap="square" lIns="68559" tIns="34279" rIns="68559" bIns="34279" rtlCol="0">
            <a:spAutoFit/>
          </a:bodyPr>
          <a:lstStyle/>
          <a:p>
            <a:pPr algn="r">
              <a:defRPr/>
            </a:pPr>
            <a:r>
              <a:rPr lang="en-US" altLang="zh-CN" sz="12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</a:t>
            </a:r>
            <a:endParaRPr lang="zh-CN" altLang="en-US" sz="1200" kern="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684280" y="2243815"/>
            <a:ext cx="517155" cy="253898"/>
          </a:xfrm>
          <a:prstGeom prst="rect">
            <a:avLst/>
          </a:prstGeom>
          <a:noFill/>
        </p:spPr>
        <p:txBody>
          <a:bodyPr wrap="square" lIns="68559" tIns="34279" rIns="68559" bIns="34279" rtlCol="0">
            <a:spAutoFit/>
          </a:bodyPr>
          <a:lstStyle/>
          <a:p>
            <a:pPr algn="r">
              <a:defRPr/>
            </a:pPr>
            <a:r>
              <a:rPr lang="en-US" altLang="zh-CN" sz="12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endParaRPr lang="zh-CN" altLang="en-US" sz="1200" kern="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92389" y="2026219"/>
            <a:ext cx="517155" cy="253898"/>
          </a:xfrm>
          <a:prstGeom prst="rect">
            <a:avLst/>
          </a:prstGeom>
          <a:noFill/>
        </p:spPr>
        <p:txBody>
          <a:bodyPr wrap="square" lIns="68559" tIns="34279" rIns="68559" bIns="34279" rtlCol="0">
            <a:spAutoFit/>
          </a:bodyPr>
          <a:lstStyle/>
          <a:p>
            <a:pPr algn="r">
              <a:defRPr/>
            </a:pPr>
            <a:r>
              <a:rPr lang="en-US" altLang="zh-CN" sz="12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</a:t>
            </a:r>
            <a:endParaRPr lang="zh-CN" altLang="en-US" sz="1200" kern="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92389" y="1808623"/>
            <a:ext cx="517155" cy="253898"/>
          </a:xfrm>
          <a:prstGeom prst="rect">
            <a:avLst/>
          </a:prstGeom>
          <a:noFill/>
        </p:spPr>
        <p:txBody>
          <a:bodyPr wrap="square" lIns="68559" tIns="34279" rIns="68559" bIns="34279" rtlCol="0">
            <a:spAutoFit/>
          </a:bodyPr>
          <a:lstStyle/>
          <a:p>
            <a:pPr algn="r">
              <a:defRPr/>
            </a:pPr>
            <a:r>
              <a:rPr lang="en-US" altLang="zh-CN" sz="12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endParaRPr lang="zh-CN" altLang="en-US" sz="1200" kern="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1511265" y="2440571"/>
            <a:ext cx="359264" cy="1658596"/>
          </a:xfrm>
          <a:prstGeom prst="rect">
            <a:avLst/>
          </a:prstGeom>
          <a:solidFill>
            <a:schemeClr val="bg1">
              <a:alpha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91436" tIns="45717" rIns="91436" bIns="45717" rtlCol="0" anchor="t"/>
          <a:lstStyle/>
          <a:p>
            <a:pPr algn="ctr">
              <a:defRPr/>
            </a:pPr>
            <a:r>
              <a:rPr lang="en-US" altLang="zh-CN" sz="11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endParaRPr lang="zh-CN" altLang="en-US" sz="1100" kern="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2951425" y="3507854"/>
            <a:ext cx="359264" cy="568848"/>
          </a:xfrm>
          <a:prstGeom prst="rect">
            <a:avLst/>
          </a:prstGeom>
          <a:solidFill>
            <a:schemeClr val="bg1">
              <a:alpha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91436" tIns="45717" rIns="91436" bIns="45717" rtlCol="0" anchor="t"/>
          <a:lstStyle/>
          <a:p>
            <a:pPr algn="ctr">
              <a:defRPr/>
            </a:pPr>
            <a:r>
              <a:rPr lang="en-US" altLang="zh-CN" sz="11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zh-CN" altLang="en-US" sz="1100" kern="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1264870" y="4174477"/>
            <a:ext cx="896341" cy="230839"/>
          </a:xfrm>
          <a:prstGeom prst="rect">
            <a:avLst/>
          </a:prstGeom>
          <a:noFill/>
        </p:spPr>
        <p:txBody>
          <a:bodyPr wrap="square" lIns="68559" tIns="34279" rIns="68559" bIns="34279" rtlCol="0">
            <a:spAutoFit/>
          </a:bodyPr>
          <a:lstStyle/>
          <a:p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  HERE</a:t>
            </a:r>
            <a:endParaRPr lang="zh-CN" altLang="en-US" sz="1000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2033877" y="4174477"/>
            <a:ext cx="881772" cy="230839"/>
          </a:xfrm>
          <a:prstGeom prst="rect">
            <a:avLst/>
          </a:prstGeom>
          <a:noFill/>
        </p:spPr>
        <p:txBody>
          <a:bodyPr wrap="square" lIns="68559" tIns="34279" rIns="68559" bIns="34279" rtlCol="0">
            <a:spAutoFit/>
          </a:bodyPr>
          <a:lstStyle/>
          <a:p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  HERE</a:t>
            </a:r>
            <a:endParaRPr lang="zh-CN" altLang="en-US" sz="1000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753955" y="4174477"/>
            <a:ext cx="917550" cy="230839"/>
          </a:xfrm>
          <a:prstGeom prst="rect">
            <a:avLst/>
          </a:prstGeom>
          <a:noFill/>
        </p:spPr>
        <p:txBody>
          <a:bodyPr wrap="square" lIns="68559" tIns="34279" rIns="68559" bIns="34279" rtlCol="0">
            <a:spAutoFit/>
          </a:bodyPr>
          <a:lstStyle/>
          <a:p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  HERE</a:t>
            </a:r>
            <a:endParaRPr lang="zh-CN" altLang="en-US" sz="1000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2231346" y="3507854"/>
            <a:ext cx="359264" cy="578995"/>
          </a:xfrm>
          <a:prstGeom prst="rect">
            <a:avLst/>
          </a:prstGeom>
          <a:solidFill>
            <a:schemeClr val="bg1">
              <a:alpha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91436" tIns="45717" rIns="91436" bIns="45717" rtlCol="0" anchor="t"/>
          <a:lstStyle/>
          <a:p>
            <a:pPr algn="ctr">
              <a:defRPr/>
            </a:pPr>
            <a:r>
              <a:rPr lang="en-US" altLang="zh-CN" sz="11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zh-CN" altLang="en-US" sz="1100" kern="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3671505" y="3766985"/>
            <a:ext cx="359264" cy="329154"/>
          </a:xfrm>
          <a:prstGeom prst="rect">
            <a:avLst/>
          </a:prstGeom>
          <a:solidFill>
            <a:schemeClr val="bg1">
              <a:alpha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91436" tIns="45717" rIns="91436" bIns="45717" rtlCol="0" anchor="t"/>
          <a:lstStyle/>
          <a:p>
            <a:pPr algn="ctr">
              <a:defRPr/>
            </a:pPr>
            <a:r>
              <a:rPr lang="en-US" altLang="zh-CN" sz="11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100" kern="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3474036" y="4174477"/>
            <a:ext cx="907999" cy="230839"/>
          </a:xfrm>
          <a:prstGeom prst="rect">
            <a:avLst/>
          </a:prstGeom>
          <a:noFill/>
        </p:spPr>
        <p:txBody>
          <a:bodyPr wrap="square" lIns="68559" tIns="34279" rIns="68559" bIns="34279" rtlCol="0">
            <a:spAutoFit/>
          </a:bodyPr>
          <a:lstStyle/>
          <a:p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  HERE</a:t>
            </a:r>
            <a:endParaRPr lang="zh-CN" altLang="en-US" sz="1000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4392361" y="3585692"/>
            <a:ext cx="359264" cy="513477"/>
          </a:xfrm>
          <a:prstGeom prst="rect">
            <a:avLst/>
          </a:prstGeom>
          <a:solidFill>
            <a:schemeClr val="bg1">
              <a:alpha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91436" tIns="45717" rIns="91436" bIns="45717" rtlCol="0" anchor="t"/>
          <a:lstStyle/>
          <a:p>
            <a:pPr>
              <a:defRPr/>
            </a:pPr>
            <a:r>
              <a:rPr lang="en-US" altLang="zh-CN" sz="11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1100" kern="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4194116" y="4174477"/>
            <a:ext cx="936104" cy="230839"/>
          </a:xfrm>
          <a:prstGeom prst="rect">
            <a:avLst/>
          </a:prstGeom>
          <a:noFill/>
        </p:spPr>
        <p:txBody>
          <a:bodyPr wrap="square" lIns="68559" tIns="34279" rIns="68559" bIns="34279" rtlCol="0">
            <a:spAutoFit/>
          </a:bodyPr>
          <a:lstStyle/>
          <a:p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  HERE</a:t>
            </a:r>
            <a:endParaRPr lang="zh-CN" altLang="en-US" sz="1000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  <p:grpSp>
        <p:nvGrpSpPr>
          <p:cNvPr id="98" name="组合 97"/>
          <p:cNvGrpSpPr/>
          <p:nvPr/>
        </p:nvGrpSpPr>
        <p:grpSpPr>
          <a:xfrm>
            <a:off x="167501" y="2859784"/>
            <a:ext cx="645719" cy="461665"/>
            <a:chOff x="27649" y="2025583"/>
            <a:chExt cx="645719" cy="461665"/>
          </a:xfrm>
        </p:grpSpPr>
        <p:sp>
          <p:nvSpPr>
            <p:cNvPr id="99" name="矩形 98"/>
            <p:cNvSpPr/>
            <p:nvPr/>
          </p:nvSpPr>
          <p:spPr>
            <a:xfrm>
              <a:off x="27649" y="2122963"/>
              <a:ext cx="108000" cy="108000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000" ker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95966" y="2025583"/>
              <a:ext cx="5774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TeXGyreAdventor" panose="00000500000000000000" pitchFamily="50" charset="0"/>
                </a:rPr>
                <a:t>TEXT  </a:t>
              </a:r>
              <a:endParaRPr lang="en-US" altLang="zh-CN" sz="12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endParaRPr>
            </a:p>
            <a:p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TeXGyreAdventor" panose="00000500000000000000" pitchFamily="50" charset="0"/>
                </a:rPr>
                <a:t>HERE</a:t>
              </a:r>
              <a:endParaRPr lang="zh-CN" altLang="en-US" sz="1200" baseline="-3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endParaRPr>
            </a:p>
          </p:txBody>
        </p:sp>
      </p:grpSp>
      <p:sp>
        <p:nvSpPr>
          <p:cNvPr id="105" name="TextBox 104"/>
          <p:cNvSpPr txBox="1"/>
          <p:nvPr/>
        </p:nvSpPr>
        <p:spPr>
          <a:xfrm>
            <a:off x="6084168" y="1275607"/>
            <a:ext cx="2917064" cy="300107"/>
          </a:xfrm>
          <a:prstGeom prst="rect">
            <a:avLst/>
          </a:prstGeom>
          <a:noFill/>
        </p:spPr>
        <p:txBody>
          <a:bodyPr wrap="square" lIns="68577" tIns="34288" rIns="68577" bIns="34288" rtlCol="0">
            <a:spAutoFit/>
          </a:bodyPr>
          <a:lstStyle/>
          <a:p>
            <a:r>
              <a:rPr lang="en-US" altLang="zh-CN" sz="15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  HERE</a:t>
            </a:r>
            <a:endParaRPr lang="zh-CN" altLang="en-US" sz="1500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6084169" y="1760467"/>
            <a:ext cx="2664296" cy="3005462"/>
          </a:xfrm>
          <a:prstGeom prst="rect">
            <a:avLst/>
          </a:prstGeom>
          <a:noFill/>
        </p:spPr>
        <p:txBody>
          <a:bodyPr wrap="square" lIns="68577" tIns="34288" rIns="68577" bIns="34288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3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Click here to modify the text , you may post text here . Click here to modify the text . Click here 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7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3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Click here to modify the text , you may post text here . Click here to modify the text . Click here 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 animBg="1"/>
      <p:bldP spid="88" grpId="0" animBg="1"/>
      <p:bldP spid="89" grpId="0"/>
      <p:bldP spid="90" grpId="0"/>
      <p:bldP spid="91" grpId="0"/>
      <p:bldP spid="92" grpId="0" animBg="1"/>
      <p:bldP spid="93" grpId="0" animBg="1"/>
      <p:bldP spid="94" grpId="0"/>
      <p:bldP spid="95" grpId="0" animBg="1"/>
      <p:bldP spid="96" grpId="0"/>
      <p:bldP spid="105" grpId="0"/>
      <p:bldP spid="10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3043321" y="2347907"/>
            <a:ext cx="2990453" cy="1078765"/>
            <a:chOff x="766763" y="4340760"/>
            <a:chExt cx="3987270" cy="1438353"/>
          </a:xfrm>
        </p:grpSpPr>
        <p:grpSp>
          <p:nvGrpSpPr>
            <p:cNvPr id="9" name="组合 8"/>
            <p:cNvGrpSpPr/>
            <p:nvPr/>
          </p:nvGrpSpPr>
          <p:grpSpPr>
            <a:xfrm>
              <a:off x="766763" y="4340760"/>
              <a:ext cx="3987270" cy="1438353"/>
              <a:chOff x="4157468" y="4743047"/>
              <a:chExt cx="3987270" cy="1438353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4324435" y="5627403"/>
                <a:ext cx="3543130" cy="553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100" dirty="0">
                    <a:solidFill>
                      <a:srgbClr val="D6D7D8"/>
                    </a:solidFill>
                    <a:latin typeface="TeXGyreAdventor" panose="00000500000000000000" pitchFamily="50" charset="0"/>
                  </a:rPr>
                  <a:t>Click To Add Title</a:t>
                </a:r>
                <a:endParaRPr lang="zh-CN" altLang="en-US" sz="2100" baseline="-3000" dirty="0">
                  <a:solidFill>
                    <a:srgbClr val="D6D7D8"/>
                  </a:solidFill>
                  <a:latin typeface="TeXGyreAdventor" panose="00000500000000000000" pitchFamily="50" charset="0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4157468" y="4743047"/>
                <a:ext cx="3987270" cy="800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300" dirty="0">
                    <a:solidFill>
                      <a:srgbClr val="EDEDED"/>
                    </a:solidFill>
                    <a:latin typeface="TeXGyreAdventor" panose="00000500000000000000" pitchFamily="50" charset="0"/>
                  </a:rPr>
                  <a:t>PART THREE</a:t>
                </a:r>
                <a:endParaRPr lang="zh-CN" altLang="en-US" sz="3300" baseline="-3000" dirty="0">
                  <a:solidFill>
                    <a:srgbClr val="EDEDED"/>
                  </a:solidFill>
                  <a:latin typeface="TeXGyreAdventor" panose="00000500000000000000" pitchFamily="50" charset="0"/>
                </a:endParaRPr>
              </a:p>
            </p:txBody>
          </p:sp>
        </p:grpSp>
        <p:cxnSp>
          <p:nvCxnSpPr>
            <p:cNvPr id="10" name="直接连接符 9"/>
            <p:cNvCxnSpPr/>
            <p:nvPr/>
          </p:nvCxnSpPr>
          <p:spPr>
            <a:xfrm>
              <a:off x="1285875" y="5147416"/>
              <a:ext cx="2828925" cy="0"/>
            </a:xfrm>
            <a:prstGeom prst="line">
              <a:avLst/>
            </a:prstGeom>
            <a:ln w="12700">
              <a:solidFill>
                <a:srgbClr val="D6D7D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>
            <a:grpSpLocks noChangeAspect="1"/>
          </p:cNvGrpSpPr>
          <p:nvPr/>
        </p:nvGrpSpPr>
        <p:grpSpPr>
          <a:xfrm>
            <a:off x="3963839" y="1479150"/>
            <a:ext cx="932029" cy="714558"/>
            <a:chOff x="5611813" y="1835150"/>
            <a:chExt cx="285750" cy="219076"/>
          </a:xfrm>
          <a:solidFill>
            <a:schemeClr val="bg1">
              <a:lumMod val="95000"/>
            </a:schemeClr>
          </a:solidFill>
        </p:grpSpPr>
        <p:sp>
          <p:nvSpPr>
            <p:cNvPr id="14" name="Freeform 57"/>
            <p:cNvSpPr/>
            <p:nvPr/>
          </p:nvSpPr>
          <p:spPr bwMode="auto">
            <a:xfrm>
              <a:off x="5611813" y="2046288"/>
              <a:ext cx="285750" cy="7938"/>
            </a:xfrm>
            <a:custGeom>
              <a:avLst/>
              <a:gdLst>
                <a:gd name="T0" fmla="*/ 2 w 76"/>
                <a:gd name="T1" fmla="*/ 2 h 2"/>
                <a:gd name="T2" fmla="*/ 0 w 76"/>
                <a:gd name="T3" fmla="*/ 1 h 2"/>
                <a:gd name="T4" fmla="*/ 2 w 76"/>
                <a:gd name="T5" fmla="*/ 0 h 2"/>
                <a:gd name="T6" fmla="*/ 75 w 76"/>
                <a:gd name="T7" fmla="*/ 0 h 2"/>
                <a:gd name="T8" fmla="*/ 76 w 76"/>
                <a:gd name="T9" fmla="*/ 1 h 2"/>
                <a:gd name="T10" fmla="*/ 75 w 76"/>
                <a:gd name="T11" fmla="*/ 2 h 2"/>
                <a:gd name="T12" fmla="*/ 2 w 76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5" name="Rectangle 58"/>
            <p:cNvSpPr>
              <a:spLocks noChangeArrowheads="1"/>
            </p:cNvSpPr>
            <p:nvPr/>
          </p:nvSpPr>
          <p:spPr bwMode="auto">
            <a:xfrm>
              <a:off x="5648326" y="1884363"/>
              <a:ext cx="41275" cy="1397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6" name="Rectangle 59"/>
            <p:cNvSpPr>
              <a:spLocks noChangeArrowheads="1"/>
            </p:cNvSpPr>
            <p:nvPr/>
          </p:nvSpPr>
          <p:spPr bwMode="auto">
            <a:xfrm>
              <a:off x="5708651" y="1835150"/>
              <a:ext cx="41275" cy="1889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7" name="Rectangle 60"/>
            <p:cNvSpPr>
              <a:spLocks noChangeArrowheads="1"/>
            </p:cNvSpPr>
            <p:nvPr/>
          </p:nvSpPr>
          <p:spPr bwMode="auto">
            <a:xfrm>
              <a:off x="5765801" y="1895475"/>
              <a:ext cx="41275" cy="128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8" name="Rectangle 61"/>
            <p:cNvSpPr>
              <a:spLocks noChangeArrowheads="1"/>
            </p:cNvSpPr>
            <p:nvPr/>
          </p:nvSpPr>
          <p:spPr bwMode="auto">
            <a:xfrm>
              <a:off x="5829301" y="1936750"/>
              <a:ext cx="41275" cy="873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  <p:transition spd="med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xit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4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4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4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4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4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6829739" y="3432631"/>
            <a:ext cx="1484699" cy="1156850"/>
            <a:chOff x="9095110" y="1916329"/>
            <a:chExt cx="1183066" cy="1542466"/>
          </a:xfrm>
        </p:grpSpPr>
        <p:sp>
          <p:nvSpPr>
            <p:cNvPr id="16" name="文本框 15"/>
            <p:cNvSpPr txBox="1"/>
            <p:nvPr/>
          </p:nvSpPr>
          <p:spPr>
            <a:xfrm>
              <a:off x="9254384" y="1916329"/>
              <a:ext cx="8645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TeXGyreAdventor" panose="00000500000000000000" pitchFamily="50" charset="0"/>
                </a:rPr>
                <a:t>TEXT HERE</a:t>
              </a:r>
              <a:endParaRPr lang="zh-CN" altLang="en-US" sz="1200" baseline="-3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9095110" y="2273941"/>
              <a:ext cx="1183066" cy="11848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200">
                  <a:solidFill>
                    <a:srgbClr val="9DA8B1"/>
                  </a:solidFill>
                  <a:latin typeface="TeXGyreAdventor" panose="00000500000000000000" pitchFamily="50" charset="0"/>
                </a:defRPr>
              </a:lvl1pPr>
            </a:lstStyle>
            <a:p>
              <a:pPr algn="ctr"/>
              <a:r>
                <a:rPr lang="en-US" altLang="zh-CN" sz="1100" dirty="0">
                  <a:solidFill>
                    <a:schemeClr val="bg1">
                      <a:lumMod val="95000"/>
                    </a:schemeClr>
                  </a:solidFill>
                </a:rPr>
                <a:t>Click here to modify the text , you may post text here . </a:t>
              </a:r>
              <a:r>
                <a:rPr lang="en-US" altLang="zh-CN" sz="1100" dirty="0" smtClean="0">
                  <a:solidFill>
                    <a:schemeClr val="bg1">
                      <a:lumMod val="95000"/>
                    </a:schemeClr>
                  </a:solidFill>
                </a:rPr>
                <a:t>click </a:t>
              </a:r>
              <a:r>
                <a:rPr lang="en-US" altLang="zh-CN" sz="1100" dirty="0">
                  <a:solidFill>
                    <a:schemeClr val="bg1">
                      <a:lumMod val="95000"/>
                    </a:schemeClr>
                  </a:solidFill>
                </a:rPr>
                <a:t>here </a:t>
              </a:r>
              <a:r>
                <a:rPr lang="en-US" altLang="zh-CN" sz="1100" dirty="0" smtClean="0">
                  <a:solidFill>
                    <a:schemeClr val="bg1">
                      <a:lumMod val="95000"/>
                    </a:schemeClr>
                  </a:solidFill>
                </a:rPr>
                <a:t>to</a:t>
              </a:r>
              <a:endParaRPr lang="zh-CN" altLang="en-US" sz="11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861687" y="3432631"/>
            <a:ext cx="1484699" cy="1156850"/>
            <a:chOff x="9095110" y="1916329"/>
            <a:chExt cx="1183066" cy="1542466"/>
          </a:xfrm>
        </p:grpSpPr>
        <p:sp>
          <p:nvSpPr>
            <p:cNvPr id="19" name="文本框 18"/>
            <p:cNvSpPr txBox="1"/>
            <p:nvPr/>
          </p:nvSpPr>
          <p:spPr>
            <a:xfrm>
              <a:off x="9254384" y="1916329"/>
              <a:ext cx="8645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TeXGyreAdventor" panose="00000500000000000000" pitchFamily="50" charset="0"/>
                </a:rPr>
                <a:t>TEXT HERE</a:t>
              </a:r>
              <a:endParaRPr lang="zh-CN" altLang="en-US" sz="1200" baseline="-3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9095110" y="2273941"/>
              <a:ext cx="1183066" cy="11848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200">
                  <a:solidFill>
                    <a:srgbClr val="9DA8B1"/>
                  </a:solidFill>
                  <a:latin typeface="TeXGyreAdventor" panose="00000500000000000000" pitchFamily="50" charset="0"/>
                </a:defRPr>
              </a:lvl1pPr>
            </a:lstStyle>
            <a:p>
              <a:pPr algn="ctr"/>
              <a:r>
                <a:rPr lang="en-US" altLang="zh-CN" sz="1100" dirty="0">
                  <a:solidFill>
                    <a:schemeClr val="bg1">
                      <a:lumMod val="95000"/>
                    </a:schemeClr>
                  </a:solidFill>
                </a:rPr>
                <a:t>Click here to modify the text , you may post text here . </a:t>
              </a:r>
              <a:r>
                <a:rPr lang="en-US" altLang="zh-CN" sz="1100" dirty="0" smtClean="0">
                  <a:solidFill>
                    <a:schemeClr val="bg1">
                      <a:lumMod val="95000"/>
                    </a:schemeClr>
                  </a:solidFill>
                </a:rPr>
                <a:t>click </a:t>
              </a:r>
              <a:r>
                <a:rPr lang="en-US" altLang="zh-CN" sz="1100" dirty="0">
                  <a:solidFill>
                    <a:schemeClr val="bg1">
                      <a:lumMod val="95000"/>
                    </a:schemeClr>
                  </a:solidFill>
                </a:rPr>
                <a:t>here </a:t>
              </a:r>
              <a:r>
                <a:rPr lang="en-US" altLang="zh-CN" sz="1100" dirty="0" smtClean="0">
                  <a:solidFill>
                    <a:schemeClr val="bg1">
                      <a:lumMod val="95000"/>
                    </a:schemeClr>
                  </a:solidFill>
                </a:rPr>
                <a:t>to</a:t>
              </a:r>
              <a:endParaRPr lang="zh-CN" altLang="en-US" sz="11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77992" y="3432631"/>
            <a:ext cx="1484699" cy="1156850"/>
            <a:chOff x="9095110" y="1916329"/>
            <a:chExt cx="1183066" cy="1542466"/>
          </a:xfrm>
        </p:grpSpPr>
        <p:sp>
          <p:nvSpPr>
            <p:cNvPr id="22" name="文本框 21"/>
            <p:cNvSpPr txBox="1"/>
            <p:nvPr/>
          </p:nvSpPr>
          <p:spPr>
            <a:xfrm>
              <a:off x="9254384" y="1916329"/>
              <a:ext cx="8645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TeXGyreAdventor" panose="00000500000000000000" pitchFamily="50" charset="0"/>
                </a:rPr>
                <a:t>TEXT HERE</a:t>
              </a:r>
              <a:endParaRPr lang="zh-CN" altLang="en-US" sz="1200" baseline="-3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9095110" y="2273941"/>
              <a:ext cx="1183066" cy="11848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200">
                  <a:solidFill>
                    <a:srgbClr val="9DA8B1"/>
                  </a:solidFill>
                  <a:latin typeface="TeXGyreAdventor" panose="00000500000000000000" pitchFamily="50" charset="0"/>
                </a:defRPr>
              </a:lvl1pPr>
            </a:lstStyle>
            <a:p>
              <a:pPr algn="ctr"/>
              <a:r>
                <a:rPr lang="en-US" altLang="zh-CN" sz="1100" dirty="0">
                  <a:solidFill>
                    <a:schemeClr val="bg1">
                      <a:lumMod val="95000"/>
                    </a:schemeClr>
                  </a:solidFill>
                </a:rPr>
                <a:t>Click here to modify the text , you may post text here . </a:t>
              </a:r>
              <a:r>
                <a:rPr lang="en-US" altLang="zh-CN" sz="1100" dirty="0" smtClean="0">
                  <a:solidFill>
                    <a:schemeClr val="bg1">
                      <a:lumMod val="95000"/>
                    </a:schemeClr>
                  </a:solidFill>
                </a:rPr>
                <a:t>click </a:t>
              </a:r>
              <a:r>
                <a:rPr lang="en-US" altLang="zh-CN" sz="1100" dirty="0">
                  <a:solidFill>
                    <a:schemeClr val="bg1">
                      <a:lumMod val="95000"/>
                    </a:schemeClr>
                  </a:solidFill>
                </a:rPr>
                <a:t>here </a:t>
              </a:r>
              <a:r>
                <a:rPr lang="en-US" altLang="zh-CN" sz="1100" dirty="0" smtClean="0">
                  <a:solidFill>
                    <a:schemeClr val="bg1">
                      <a:lumMod val="95000"/>
                    </a:schemeClr>
                  </a:solidFill>
                </a:rPr>
                <a:t>to</a:t>
              </a:r>
              <a:endParaRPr lang="zh-CN" altLang="en-US" sz="11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2380240" y="1330534"/>
            <a:ext cx="1484699" cy="1156850"/>
            <a:chOff x="9095110" y="1916329"/>
            <a:chExt cx="1183066" cy="1542466"/>
          </a:xfrm>
        </p:grpSpPr>
        <p:sp>
          <p:nvSpPr>
            <p:cNvPr id="25" name="文本框 24"/>
            <p:cNvSpPr txBox="1"/>
            <p:nvPr/>
          </p:nvSpPr>
          <p:spPr>
            <a:xfrm>
              <a:off x="9254384" y="1916329"/>
              <a:ext cx="8645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TeXGyreAdventor" panose="00000500000000000000" pitchFamily="50" charset="0"/>
                </a:rPr>
                <a:t>TEXT HERE</a:t>
              </a:r>
              <a:endParaRPr lang="zh-CN" altLang="en-US" sz="1200" baseline="-3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095110" y="2273941"/>
              <a:ext cx="1183066" cy="11848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200">
                  <a:solidFill>
                    <a:srgbClr val="9DA8B1"/>
                  </a:solidFill>
                  <a:latin typeface="TeXGyreAdventor" panose="00000500000000000000" pitchFamily="50" charset="0"/>
                </a:defRPr>
              </a:lvl1pPr>
            </a:lstStyle>
            <a:p>
              <a:pPr algn="ctr"/>
              <a:r>
                <a:rPr lang="en-US" altLang="zh-CN" sz="1100" dirty="0">
                  <a:solidFill>
                    <a:schemeClr val="bg1">
                      <a:lumMod val="95000"/>
                    </a:schemeClr>
                  </a:solidFill>
                </a:rPr>
                <a:t>Click here to modify the text , you may post text here . </a:t>
              </a:r>
              <a:r>
                <a:rPr lang="en-US" altLang="zh-CN" sz="1100" dirty="0" smtClean="0">
                  <a:solidFill>
                    <a:schemeClr val="bg1">
                      <a:lumMod val="95000"/>
                    </a:schemeClr>
                  </a:solidFill>
                </a:rPr>
                <a:t>click </a:t>
              </a:r>
              <a:r>
                <a:rPr lang="en-US" altLang="zh-CN" sz="1100" dirty="0">
                  <a:solidFill>
                    <a:schemeClr val="bg1">
                      <a:lumMod val="95000"/>
                    </a:schemeClr>
                  </a:solidFill>
                </a:rPr>
                <a:t>here </a:t>
              </a:r>
              <a:r>
                <a:rPr lang="en-US" altLang="zh-CN" sz="1100" dirty="0" smtClean="0">
                  <a:solidFill>
                    <a:schemeClr val="bg1">
                      <a:lumMod val="95000"/>
                    </a:schemeClr>
                  </a:solidFill>
                </a:rPr>
                <a:t>to</a:t>
              </a:r>
              <a:endParaRPr lang="zh-CN" altLang="en-US" sz="11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384731" y="1330534"/>
            <a:ext cx="1484699" cy="1156850"/>
            <a:chOff x="9095110" y="1916329"/>
            <a:chExt cx="1183066" cy="1542466"/>
          </a:xfrm>
        </p:grpSpPr>
        <p:sp>
          <p:nvSpPr>
            <p:cNvPr id="28" name="文本框 27"/>
            <p:cNvSpPr txBox="1"/>
            <p:nvPr/>
          </p:nvSpPr>
          <p:spPr>
            <a:xfrm>
              <a:off x="9254384" y="1916329"/>
              <a:ext cx="8645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TeXGyreAdventor" panose="00000500000000000000" pitchFamily="50" charset="0"/>
                </a:rPr>
                <a:t>TEXT HERE</a:t>
              </a:r>
              <a:endParaRPr lang="zh-CN" altLang="en-US" sz="1200" baseline="-3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9095110" y="2273941"/>
              <a:ext cx="1183066" cy="11848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200">
                  <a:solidFill>
                    <a:srgbClr val="9DA8B1"/>
                  </a:solidFill>
                  <a:latin typeface="TeXGyreAdventor" panose="00000500000000000000" pitchFamily="50" charset="0"/>
                </a:defRPr>
              </a:lvl1pPr>
            </a:lstStyle>
            <a:p>
              <a:pPr algn="ctr"/>
              <a:r>
                <a:rPr lang="en-US" altLang="zh-CN" sz="1100" dirty="0">
                  <a:solidFill>
                    <a:schemeClr val="bg1">
                      <a:lumMod val="95000"/>
                    </a:schemeClr>
                  </a:solidFill>
                </a:rPr>
                <a:t>Click here to modify the text , you may post text here . </a:t>
              </a:r>
              <a:r>
                <a:rPr lang="en-US" altLang="zh-CN" sz="1100" dirty="0" smtClean="0">
                  <a:solidFill>
                    <a:schemeClr val="bg1">
                      <a:lumMod val="95000"/>
                    </a:schemeClr>
                  </a:solidFill>
                </a:rPr>
                <a:t>click </a:t>
              </a:r>
              <a:r>
                <a:rPr lang="en-US" altLang="zh-CN" sz="1100" dirty="0">
                  <a:solidFill>
                    <a:schemeClr val="bg1">
                      <a:lumMod val="95000"/>
                    </a:schemeClr>
                  </a:solidFill>
                </a:rPr>
                <a:t>here </a:t>
              </a:r>
              <a:r>
                <a:rPr lang="en-US" altLang="zh-CN" sz="1100" dirty="0" smtClean="0">
                  <a:solidFill>
                    <a:schemeClr val="bg1">
                      <a:lumMod val="95000"/>
                    </a:schemeClr>
                  </a:solidFill>
                </a:rPr>
                <a:t>to</a:t>
              </a:r>
              <a:endParaRPr lang="zh-CN" altLang="en-US" sz="11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30381" y="1274593"/>
            <a:ext cx="1431000" cy="1679448"/>
            <a:chOff x="1240508" y="1830083"/>
            <a:chExt cx="1908000" cy="2239264"/>
          </a:xfrm>
        </p:grpSpPr>
        <p:cxnSp>
          <p:nvCxnSpPr>
            <p:cNvPr id="12" name="直接连接符 11"/>
            <p:cNvCxnSpPr/>
            <p:nvPr/>
          </p:nvCxnSpPr>
          <p:spPr>
            <a:xfrm rot="5400000">
              <a:off x="1835472" y="3314691"/>
              <a:ext cx="648000" cy="0"/>
            </a:xfrm>
            <a:prstGeom prst="line">
              <a:avLst/>
            </a:prstGeom>
            <a:ln w="12700">
              <a:solidFill>
                <a:srgbClr val="545E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泪滴形 5"/>
            <p:cNvSpPr>
              <a:spLocks noChangeAspect="1"/>
            </p:cNvSpPr>
            <p:nvPr/>
          </p:nvSpPr>
          <p:spPr>
            <a:xfrm rot="8100000">
              <a:off x="1673472" y="1830083"/>
              <a:ext cx="972000" cy="972000"/>
            </a:xfrm>
            <a:prstGeom prst="teardrop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35" name="Freeform 112"/>
            <p:cNvSpPr>
              <a:spLocks noChangeAspect="1" noEditPoints="1"/>
            </p:cNvSpPr>
            <p:nvPr/>
          </p:nvSpPr>
          <p:spPr bwMode="auto">
            <a:xfrm>
              <a:off x="1992692" y="2118083"/>
              <a:ext cx="333561" cy="396000"/>
            </a:xfrm>
            <a:custGeom>
              <a:avLst/>
              <a:gdLst>
                <a:gd name="T0" fmla="*/ 4 w 86"/>
                <a:gd name="T1" fmla="*/ 0 h 102"/>
                <a:gd name="T2" fmla="*/ 8 w 86"/>
                <a:gd name="T3" fmla="*/ 10 h 102"/>
                <a:gd name="T4" fmla="*/ 49 w 86"/>
                <a:gd name="T5" fmla="*/ 3 h 102"/>
                <a:gd name="T6" fmla="*/ 52 w 86"/>
                <a:gd name="T7" fmla="*/ 6 h 102"/>
                <a:gd name="T8" fmla="*/ 52 w 86"/>
                <a:gd name="T9" fmla="*/ 13 h 102"/>
                <a:gd name="T10" fmla="*/ 81 w 86"/>
                <a:gd name="T11" fmla="*/ 3 h 102"/>
                <a:gd name="T12" fmla="*/ 86 w 86"/>
                <a:gd name="T13" fmla="*/ 6 h 102"/>
                <a:gd name="T14" fmla="*/ 84 w 86"/>
                <a:gd name="T15" fmla="*/ 60 h 102"/>
                <a:gd name="T16" fmla="*/ 62 w 86"/>
                <a:gd name="T17" fmla="*/ 67 h 102"/>
                <a:gd name="T18" fmla="*/ 36 w 86"/>
                <a:gd name="T19" fmla="*/ 66 h 102"/>
                <a:gd name="T20" fmla="*/ 36 w 86"/>
                <a:gd name="T21" fmla="*/ 66 h 102"/>
                <a:gd name="T22" fmla="*/ 28 w 86"/>
                <a:gd name="T23" fmla="*/ 60 h 102"/>
                <a:gd name="T24" fmla="*/ 8 w 86"/>
                <a:gd name="T25" fmla="*/ 98 h 102"/>
                <a:gd name="T26" fmla="*/ 4 w 86"/>
                <a:gd name="T27" fmla="*/ 102 h 102"/>
                <a:gd name="T28" fmla="*/ 0 w 86"/>
                <a:gd name="T29" fmla="*/ 4 h 102"/>
                <a:gd name="T30" fmla="*/ 52 w 86"/>
                <a:gd name="T31" fmla="*/ 56 h 102"/>
                <a:gd name="T32" fmla="*/ 61 w 86"/>
                <a:gd name="T33" fmla="*/ 61 h 102"/>
                <a:gd name="T34" fmla="*/ 52 w 86"/>
                <a:gd name="T35" fmla="*/ 53 h 102"/>
                <a:gd name="T36" fmla="*/ 52 w 86"/>
                <a:gd name="T37" fmla="*/ 42 h 102"/>
                <a:gd name="T38" fmla="*/ 61 w 86"/>
                <a:gd name="T39" fmla="*/ 28 h 102"/>
                <a:gd name="T40" fmla="*/ 52 w 86"/>
                <a:gd name="T41" fmla="*/ 42 h 102"/>
                <a:gd name="T42" fmla="*/ 61 w 86"/>
                <a:gd name="T43" fmla="*/ 52 h 102"/>
                <a:gd name="T44" fmla="*/ 71 w 86"/>
                <a:gd name="T45" fmla="*/ 37 h 102"/>
                <a:gd name="T46" fmla="*/ 71 w 86"/>
                <a:gd name="T47" fmla="*/ 49 h 102"/>
                <a:gd name="T48" fmla="*/ 79 w 86"/>
                <a:gd name="T49" fmla="*/ 55 h 102"/>
                <a:gd name="T50" fmla="*/ 71 w 86"/>
                <a:gd name="T51" fmla="*/ 49 h 102"/>
                <a:gd name="T52" fmla="*/ 71 w 86"/>
                <a:gd name="T53" fmla="*/ 25 h 102"/>
                <a:gd name="T54" fmla="*/ 80 w 86"/>
                <a:gd name="T55" fmla="*/ 34 h 102"/>
                <a:gd name="T56" fmla="*/ 71 w 86"/>
                <a:gd name="T57" fmla="*/ 25 h 102"/>
                <a:gd name="T58" fmla="*/ 67 w 86"/>
                <a:gd name="T59" fmla="*/ 16 h 102"/>
                <a:gd name="T60" fmla="*/ 61 w 86"/>
                <a:gd name="T61" fmla="*/ 28 h 102"/>
                <a:gd name="T62" fmla="*/ 38 w 86"/>
                <a:gd name="T63" fmla="*/ 30 h 102"/>
                <a:gd name="T64" fmla="*/ 46 w 86"/>
                <a:gd name="T65" fmla="*/ 18 h 102"/>
                <a:gd name="T66" fmla="*/ 38 w 86"/>
                <a:gd name="T67" fmla="*/ 30 h 102"/>
                <a:gd name="T68" fmla="*/ 38 w 86"/>
                <a:gd name="T69" fmla="*/ 42 h 102"/>
                <a:gd name="T70" fmla="*/ 39 w 86"/>
                <a:gd name="T71" fmla="*/ 52 h 102"/>
                <a:gd name="T72" fmla="*/ 44 w 86"/>
                <a:gd name="T73" fmla="*/ 51 h 102"/>
                <a:gd name="T74" fmla="*/ 46 w 86"/>
                <a:gd name="T75" fmla="*/ 48 h 102"/>
                <a:gd name="T76" fmla="*/ 46 w 86"/>
                <a:gd name="T77" fmla="*/ 42 h 102"/>
                <a:gd name="T78" fmla="*/ 38 w 86"/>
                <a:gd name="T79" fmla="*/ 30 h 102"/>
                <a:gd name="T80" fmla="*/ 28 w 86"/>
                <a:gd name="T81" fmla="*/ 43 h 102"/>
                <a:gd name="T82" fmla="*/ 38 w 86"/>
                <a:gd name="T83" fmla="*/ 18 h 102"/>
                <a:gd name="T84" fmla="*/ 28 w 86"/>
                <a:gd name="T85" fmla="*/ 10 h 102"/>
                <a:gd name="T86" fmla="*/ 38 w 86"/>
                <a:gd name="T87" fmla="*/ 18 h 102"/>
                <a:gd name="T88" fmla="*/ 28 w 86"/>
                <a:gd name="T89" fmla="*/ 43 h 102"/>
                <a:gd name="T90" fmla="*/ 18 w 86"/>
                <a:gd name="T91" fmla="*/ 57 h 102"/>
                <a:gd name="T92" fmla="*/ 28 w 86"/>
                <a:gd name="T93" fmla="*/ 54 h 102"/>
                <a:gd name="T94" fmla="*/ 18 w 86"/>
                <a:gd name="T95" fmla="*/ 46 h 102"/>
                <a:gd name="T96" fmla="*/ 9 w 86"/>
                <a:gd name="T97" fmla="*/ 37 h 102"/>
                <a:gd name="T98" fmla="*/ 9 w 86"/>
                <a:gd name="T99" fmla="*/ 49 h 102"/>
                <a:gd name="T100" fmla="*/ 28 w 86"/>
                <a:gd name="T101" fmla="*/ 31 h 102"/>
                <a:gd name="T102" fmla="*/ 18 w 86"/>
                <a:gd name="T103" fmla="*/ 23 h 102"/>
                <a:gd name="T104" fmla="*/ 18 w 86"/>
                <a:gd name="T105" fmla="*/ 23 h 102"/>
                <a:gd name="T106" fmla="*/ 9 w 86"/>
                <a:gd name="T107" fmla="*/ 17 h 102"/>
                <a:gd name="T108" fmla="*/ 18 w 86"/>
                <a:gd name="T109" fmla="*/ 23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6" h="102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3" y="7"/>
                    <a:pt x="20" y="6"/>
                    <a:pt x="26" y="4"/>
                  </a:cubicBezTo>
                  <a:cubicBezTo>
                    <a:pt x="34" y="3"/>
                    <a:pt x="42" y="3"/>
                    <a:pt x="49" y="3"/>
                  </a:cubicBezTo>
                  <a:cubicBezTo>
                    <a:pt x="51" y="3"/>
                    <a:pt x="52" y="4"/>
                    <a:pt x="52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7" y="13"/>
                    <a:pt x="61" y="12"/>
                    <a:pt x="65" y="10"/>
                  </a:cubicBezTo>
                  <a:cubicBezTo>
                    <a:pt x="70" y="9"/>
                    <a:pt x="76" y="6"/>
                    <a:pt x="81" y="3"/>
                  </a:cubicBezTo>
                  <a:cubicBezTo>
                    <a:pt x="83" y="2"/>
                    <a:pt x="85" y="3"/>
                    <a:pt x="86" y="5"/>
                  </a:cubicBezTo>
                  <a:cubicBezTo>
                    <a:pt x="86" y="5"/>
                    <a:pt x="86" y="6"/>
                    <a:pt x="86" y="6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6" y="58"/>
                    <a:pt x="85" y="59"/>
                    <a:pt x="84" y="60"/>
                  </a:cubicBezTo>
                  <a:cubicBezTo>
                    <a:pt x="84" y="60"/>
                    <a:pt x="84" y="60"/>
                    <a:pt x="84" y="60"/>
                  </a:cubicBezTo>
                  <a:cubicBezTo>
                    <a:pt x="78" y="64"/>
                    <a:pt x="70" y="66"/>
                    <a:pt x="62" y="67"/>
                  </a:cubicBezTo>
                  <a:cubicBezTo>
                    <a:pt x="55" y="69"/>
                    <a:pt x="47" y="69"/>
                    <a:pt x="39" y="69"/>
                  </a:cubicBezTo>
                  <a:cubicBezTo>
                    <a:pt x="38" y="69"/>
                    <a:pt x="36" y="68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4" y="59"/>
                    <a:pt x="31" y="59"/>
                    <a:pt x="28" y="60"/>
                  </a:cubicBezTo>
                  <a:cubicBezTo>
                    <a:pt x="22" y="62"/>
                    <a:pt x="15" y="65"/>
                    <a:pt x="8" y="68"/>
                  </a:cubicBezTo>
                  <a:cubicBezTo>
                    <a:pt x="8" y="98"/>
                    <a:pt x="8" y="98"/>
                    <a:pt x="8" y="98"/>
                  </a:cubicBezTo>
                  <a:cubicBezTo>
                    <a:pt x="8" y="100"/>
                    <a:pt x="6" y="102"/>
                    <a:pt x="4" y="102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1" y="102"/>
                    <a:pt x="0" y="100"/>
                    <a:pt x="0" y="9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lose/>
                  <a:moveTo>
                    <a:pt x="52" y="56"/>
                  </a:moveTo>
                  <a:cubicBezTo>
                    <a:pt x="52" y="62"/>
                    <a:pt x="52" y="62"/>
                    <a:pt x="52" y="62"/>
                  </a:cubicBezTo>
                  <a:cubicBezTo>
                    <a:pt x="55" y="62"/>
                    <a:pt x="58" y="62"/>
                    <a:pt x="61" y="61"/>
                  </a:cubicBezTo>
                  <a:cubicBezTo>
                    <a:pt x="61" y="52"/>
                    <a:pt x="61" y="52"/>
                    <a:pt x="61" y="52"/>
                  </a:cubicBezTo>
                  <a:cubicBezTo>
                    <a:pt x="52" y="53"/>
                    <a:pt x="52" y="53"/>
                    <a:pt x="52" y="53"/>
                  </a:cubicBezTo>
                  <a:cubicBezTo>
                    <a:pt x="52" y="56"/>
                    <a:pt x="52" y="56"/>
                    <a:pt x="52" y="56"/>
                  </a:cubicBezTo>
                  <a:close/>
                  <a:moveTo>
                    <a:pt x="52" y="42"/>
                  </a:moveTo>
                  <a:cubicBezTo>
                    <a:pt x="61" y="40"/>
                    <a:pt x="61" y="40"/>
                    <a:pt x="61" y="40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2" y="42"/>
                    <a:pt x="52" y="42"/>
                    <a:pt x="52" y="42"/>
                  </a:cubicBezTo>
                  <a:close/>
                  <a:moveTo>
                    <a:pt x="61" y="40"/>
                  </a:moveTo>
                  <a:cubicBezTo>
                    <a:pt x="61" y="52"/>
                    <a:pt x="61" y="52"/>
                    <a:pt x="61" y="52"/>
                  </a:cubicBezTo>
                  <a:cubicBezTo>
                    <a:pt x="71" y="49"/>
                    <a:pt x="71" y="49"/>
                    <a:pt x="71" y="49"/>
                  </a:cubicBezTo>
                  <a:cubicBezTo>
                    <a:pt x="71" y="37"/>
                    <a:pt x="71" y="37"/>
                    <a:pt x="71" y="37"/>
                  </a:cubicBezTo>
                  <a:cubicBezTo>
                    <a:pt x="61" y="40"/>
                    <a:pt x="61" y="40"/>
                    <a:pt x="61" y="40"/>
                  </a:cubicBezTo>
                  <a:close/>
                  <a:moveTo>
                    <a:pt x="71" y="49"/>
                  </a:moveTo>
                  <a:cubicBezTo>
                    <a:pt x="71" y="59"/>
                    <a:pt x="71" y="59"/>
                    <a:pt x="71" y="59"/>
                  </a:cubicBezTo>
                  <a:cubicBezTo>
                    <a:pt x="74" y="58"/>
                    <a:pt x="77" y="57"/>
                    <a:pt x="79" y="55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71" y="49"/>
                    <a:pt x="71" y="49"/>
                    <a:pt x="71" y="49"/>
                  </a:cubicBezTo>
                  <a:close/>
                  <a:moveTo>
                    <a:pt x="80" y="23"/>
                  </a:moveTo>
                  <a:cubicBezTo>
                    <a:pt x="71" y="25"/>
                    <a:pt x="71" y="25"/>
                    <a:pt x="71" y="25"/>
                  </a:cubicBezTo>
                  <a:cubicBezTo>
                    <a:pt x="71" y="37"/>
                    <a:pt x="71" y="37"/>
                    <a:pt x="71" y="37"/>
                  </a:cubicBezTo>
                  <a:cubicBezTo>
                    <a:pt x="80" y="34"/>
                    <a:pt x="80" y="34"/>
                    <a:pt x="80" y="34"/>
                  </a:cubicBezTo>
                  <a:cubicBezTo>
                    <a:pt x="80" y="23"/>
                    <a:pt x="80" y="23"/>
                    <a:pt x="80" y="23"/>
                  </a:cubicBezTo>
                  <a:close/>
                  <a:moveTo>
                    <a:pt x="71" y="25"/>
                  </a:moveTo>
                  <a:cubicBezTo>
                    <a:pt x="71" y="15"/>
                    <a:pt x="71" y="15"/>
                    <a:pt x="71" y="15"/>
                  </a:cubicBezTo>
                  <a:cubicBezTo>
                    <a:pt x="70" y="15"/>
                    <a:pt x="68" y="16"/>
                    <a:pt x="67" y="16"/>
                  </a:cubicBezTo>
                  <a:cubicBezTo>
                    <a:pt x="65" y="17"/>
                    <a:pt x="63" y="17"/>
                    <a:pt x="61" y="18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71" y="25"/>
                    <a:pt x="71" y="25"/>
                    <a:pt x="71" y="25"/>
                  </a:cubicBezTo>
                  <a:close/>
                  <a:moveTo>
                    <a:pt x="38" y="30"/>
                  </a:moveTo>
                  <a:cubicBezTo>
                    <a:pt x="46" y="30"/>
                    <a:pt x="46" y="30"/>
                    <a:pt x="46" y="30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30"/>
                    <a:pt x="38" y="30"/>
                    <a:pt x="38" y="30"/>
                  </a:cubicBezTo>
                  <a:close/>
                  <a:moveTo>
                    <a:pt x="46" y="42"/>
                  </a:moveTo>
                  <a:cubicBezTo>
                    <a:pt x="38" y="42"/>
                    <a:pt x="38" y="42"/>
                    <a:pt x="38" y="42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38" y="52"/>
                    <a:pt x="38" y="52"/>
                    <a:pt x="39" y="52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41" y="52"/>
                    <a:pt x="42" y="52"/>
                    <a:pt x="44" y="51"/>
                  </a:cubicBezTo>
                  <a:cubicBezTo>
                    <a:pt x="45" y="51"/>
                    <a:pt x="46" y="51"/>
                    <a:pt x="46" y="51"/>
                  </a:cubicBezTo>
                  <a:cubicBezTo>
                    <a:pt x="46" y="48"/>
                    <a:pt x="46" y="48"/>
                    <a:pt x="46" y="48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2"/>
                    <a:pt x="46" y="42"/>
                    <a:pt x="46" y="42"/>
                  </a:cubicBezTo>
                  <a:close/>
                  <a:moveTo>
                    <a:pt x="38" y="42"/>
                  </a:moveTo>
                  <a:cubicBezTo>
                    <a:pt x="38" y="30"/>
                    <a:pt x="38" y="30"/>
                    <a:pt x="38" y="30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8" y="42"/>
                    <a:pt x="38" y="42"/>
                    <a:pt x="38" y="42"/>
                  </a:cubicBezTo>
                  <a:close/>
                  <a:moveTo>
                    <a:pt x="38" y="18"/>
                  </a:moveTo>
                  <a:cubicBezTo>
                    <a:pt x="38" y="9"/>
                    <a:pt x="38" y="9"/>
                    <a:pt x="38" y="9"/>
                  </a:cubicBezTo>
                  <a:cubicBezTo>
                    <a:pt x="34" y="10"/>
                    <a:pt x="31" y="10"/>
                    <a:pt x="28" y="1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38" y="18"/>
                    <a:pt x="38" y="18"/>
                    <a:pt x="38" y="18"/>
                  </a:cubicBezTo>
                  <a:close/>
                  <a:moveTo>
                    <a:pt x="28" y="54"/>
                  </a:moveTo>
                  <a:cubicBezTo>
                    <a:pt x="28" y="43"/>
                    <a:pt x="28" y="43"/>
                    <a:pt x="28" y="43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21" y="56"/>
                    <a:pt x="24" y="55"/>
                    <a:pt x="27" y="54"/>
                  </a:cubicBezTo>
                  <a:cubicBezTo>
                    <a:pt x="27" y="54"/>
                    <a:pt x="27" y="54"/>
                    <a:pt x="28" y="54"/>
                  </a:cubicBezTo>
                  <a:close/>
                  <a:moveTo>
                    <a:pt x="9" y="49"/>
                  </a:moveTo>
                  <a:cubicBezTo>
                    <a:pt x="18" y="46"/>
                    <a:pt x="18" y="46"/>
                    <a:pt x="18" y="46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43"/>
                    <a:pt x="9" y="46"/>
                    <a:pt x="9" y="49"/>
                  </a:cubicBezTo>
                  <a:close/>
                  <a:moveTo>
                    <a:pt x="18" y="35"/>
                  </a:moveTo>
                  <a:cubicBezTo>
                    <a:pt x="28" y="31"/>
                    <a:pt x="28" y="31"/>
                    <a:pt x="28" y="31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35"/>
                    <a:pt x="18" y="35"/>
                    <a:pt x="18" y="35"/>
                  </a:cubicBezTo>
                  <a:close/>
                  <a:moveTo>
                    <a:pt x="18" y="2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5" y="14"/>
                    <a:pt x="12" y="15"/>
                    <a:pt x="9" y="17"/>
                  </a:cubicBezTo>
                  <a:cubicBezTo>
                    <a:pt x="9" y="20"/>
                    <a:pt x="9" y="22"/>
                    <a:pt x="9" y="25"/>
                  </a:cubicBezTo>
                  <a:lnTo>
                    <a:pt x="18" y="2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1240508" y="3637347"/>
              <a:ext cx="1908000" cy="432000"/>
            </a:xfrm>
            <a:custGeom>
              <a:avLst/>
              <a:gdLst>
                <a:gd name="connsiteX0" fmla="*/ 0 w 1908000"/>
                <a:gd name="connsiteY0" fmla="*/ 0 h 432000"/>
                <a:gd name="connsiteX1" fmla="*/ 1692000 w 1908000"/>
                <a:gd name="connsiteY1" fmla="*/ 0 h 432000"/>
                <a:gd name="connsiteX2" fmla="*/ 1908000 w 1908000"/>
                <a:gd name="connsiteY2" fmla="*/ 216000 h 432000"/>
                <a:gd name="connsiteX3" fmla="*/ 1692000 w 1908000"/>
                <a:gd name="connsiteY3" fmla="*/ 432000 h 432000"/>
                <a:gd name="connsiteX4" fmla="*/ 0 w 1908000"/>
                <a:gd name="connsiteY4" fmla="*/ 432000 h 432000"/>
                <a:gd name="connsiteX5" fmla="*/ 0 w 1908000"/>
                <a:gd name="connsiteY5" fmla="*/ 428710 h 432000"/>
                <a:gd name="connsiteX6" fmla="*/ 212710 w 1908000"/>
                <a:gd name="connsiteY6" fmla="*/ 216000 h 432000"/>
                <a:gd name="connsiteX7" fmla="*/ 0 w 1908000"/>
                <a:gd name="connsiteY7" fmla="*/ 3290 h 43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8000" h="432000">
                  <a:moveTo>
                    <a:pt x="0" y="0"/>
                  </a:moveTo>
                  <a:lnTo>
                    <a:pt x="1692000" y="0"/>
                  </a:lnTo>
                  <a:lnTo>
                    <a:pt x="1908000" y="216000"/>
                  </a:lnTo>
                  <a:lnTo>
                    <a:pt x="1692000" y="432000"/>
                  </a:lnTo>
                  <a:lnTo>
                    <a:pt x="0" y="432000"/>
                  </a:lnTo>
                  <a:lnTo>
                    <a:pt x="0" y="428710"/>
                  </a:lnTo>
                  <a:lnTo>
                    <a:pt x="212710" y="216000"/>
                  </a:lnTo>
                  <a:lnTo>
                    <a:pt x="0" y="329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592503" y="3677915"/>
              <a:ext cx="1265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bg1">
                      <a:lumMod val="95000"/>
                    </a:schemeClr>
                  </a:solidFill>
                  <a:latin typeface="TeXGyreAdventor" panose="00000500000000000000" pitchFamily="50" charset="0"/>
                </a:rPr>
                <a:t>TEXT HERE</a:t>
              </a:r>
              <a:endParaRPr lang="zh-CN" altLang="en-US" sz="1000" baseline="-3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419208" y="2630042"/>
            <a:ext cx="1431000" cy="1670843"/>
            <a:chOff x="3225611" y="3637347"/>
            <a:chExt cx="1908000" cy="2227791"/>
          </a:xfrm>
        </p:grpSpPr>
        <p:cxnSp>
          <p:nvCxnSpPr>
            <p:cNvPr id="13" name="直接连接符 12"/>
            <p:cNvCxnSpPr/>
            <p:nvPr/>
          </p:nvCxnSpPr>
          <p:spPr>
            <a:xfrm rot="5400000">
              <a:off x="3797504" y="4367830"/>
              <a:ext cx="648000" cy="0"/>
            </a:xfrm>
            <a:prstGeom prst="line">
              <a:avLst/>
            </a:prstGeom>
            <a:ln w="12700">
              <a:solidFill>
                <a:srgbClr val="545E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泪滴形 2"/>
            <p:cNvSpPr>
              <a:spLocks noChangeAspect="1"/>
            </p:cNvSpPr>
            <p:nvPr/>
          </p:nvSpPr>
          <p:spPr>
            <a:xfrm rot="13500000" flipV="1">
              <a:off x="3635504" y="4893138"/>
              <a:ext cx="972000" cy="972000"/>
            </a:xfrm>
            <a:prstGeom prst="teardrop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36" name="Freeform 189"/>
            <p:cNvSpPr>
              <a:spLocks noChangeAspect="1" noEditPoints="1"/>
            </p:cNvSpPr>
            <p:nvPr/>
          </p:nvSpPr>
          <p:spPr bwMode="auto">
            <a:xfrm>
              <a:off x="3884713" y="5199138"/>
              <a:ext cx="473582" cy="360000"/>
            </a:xfrm>
            <a:custGeom>
              <a:avLst/>
              <a:gdLst>
                <a:gd name="T0" fmla="*/ 48 w 104"/>
                <a:gd name="T1" fmla="*/ 57 h 79"/>
                <a:gd name="T2" fmla="*/ 54 w 104"/>
                <a:gd name="T3" fmla="*/ 65 h 79"/>
                <a:gd name="T4" fmla="*/ 0 w 104"/>
                <a:gd name="T5" fmla="*/ 79 h 79"/>
                <a:gd name="T6" fmla="*/ 6 w 104"/>
                <a:gd name="T7" fmla="*/ 65 h 79"/>
                <a:gd name="T8" fmla="*/ 104 w 104"/>
                <a:gd name="T9" fmla="*/ 39 h 79"/>
                <a:gd name="T10" fmla="*/ 87 w 104"/>
                <a:gd name="T11" fmla="*/ 29 h 79"/>
                <a:gd name="T12" fmla="*/ 65 w 104"/>
                <a:gd name="T13" fmla="*/ 34 h 79"/>
                <a:gd name="T14" fmla="*/ 68 w 104"/>
                <a:gd name="T15" fmla="*/ 37 h 79"/>
                <a:gd name="T16" fmla="*/ 61 w 104"/>
                <a:gd name="T17" fmla="*/ 32 h 79"/>
                <a:gd name="T18" fmla="*/ 54 w 104"/>
                <a:gd name="T19" fmla="*/ 31 h 79"/>
                <a:gd name="T20" fmla="*/ 52 w 104"/>
                <a:gd name="T21" fmla="*/ 26 h 79"/>
                <a:gd name="T22" fmla="*/ 51 w 104"/>
                <a:gd name="T23" fmla="*/ 15 h 79"/>
                <a:gd name="T24" fmla="*/ 55 w 104"/>
                <a:gd name="T25" fmla="*/ 12 h 79"/>
                <a:gd name="T26" fmla="*/ 27 w 104"/>
                <a:gd name="T27" fmla="*/ 4 h 79"/>
                <a:gd name="T28" fmla="*/ 25 w 104"/>
                <a:gd name="T29" fmla="*/ 16 h 79"/>
                <a:gd name="T30" fmla="*/ 18 w 104"/>
                <a:gd name="T31" fmla="*/ 24 h 79"/>
                <a:gd name="T32" fmla="*/ 14 w 104"/>
                <a:gd name="T33" fmla="*/ 38 h 79"/>
                <a:gd name="T34" fmla="*/ 10 w 104"/>
                <a:gd name="T35" fmla="*/ 42 h 79"/>
                <a:gd name="T36" fmla="*/ 38 w 104"/>
                <a:gd name="T37" fmla="*/ 49 h 79"/>
                <a:gd name="T38" fmla="*/ 40 w 104"/>
                <a:gd name="T39" fmla="*/ 39 h 79"/>
                <a:gd name="T40" fmla="*/ 47 w 104"/>
                <a:gd name="T41" fmla="*/ 38 h 79"/>
                <a:gd name="T42" fmla="*/ 49 w 104"/>
                <a:gd name="T43" fmla="*/ 41 h 79"/>
                <a:gd name="T44" fmla="*/ 56 w 104"/>
                <a:gd name="T45" fmla="*/ 42 h 79"/>
                <a:gd name="T46" fmla="*/ 62 w 104"/>
                <a:gd name="T47" fmla="*/ 49 h 79"/>
                <a:gd name="T48" fmla="*/ 65 w 104"/>
                <a:gd name="T49" fmla="*/ 55 h 79"/>
                <a:gd name="T50" fmla="*/ 67 w 104"/>
                <a:gd name="T51" fmla="*/ 57 h 79"/>
                <a:gd name="T52" fmla="*/ 74 w 104"/>
                <a:gd name="T53" fmla="*/ 56 h 79"/>
                <a:gd name="T54" fmla="*/ 79 w 104"/>
                <a:gd name="T55" fmla="*/ 61 h 79"/>
                <a:gd name="T56" fmla="*/ 82 w 104"/>
                <a:gd name="T57" fmla="*/ 58 h 79"/>
                <a:gd name="T58" fmla="*/ 87 w 104"/>
                <a:gd name="T59" fmla="*/ 63 h 79"/>
                <a:gd name="T60" fmla="*/ 91 w 104"/>
                <a:gd name="T61" fmla="*/ 60 h 79"/>
                <a:gd name="T62" fmla="*/ 102 w 104"/>
                <a:gd name="T63" fmla="*/ 52 h 79"/>
                <a:gd name="T64" fmla="*/ 99 w 104"/>
                <a:gd name="T65" fmla="*/ 51 h 79"/>
                <a:gd name="T66" fmla="*/ 104 w 104"/>
                <a:gd name="T67" fmla="*/ 39 h 79"/>
                <a:gd name="T68" fmla="*/ 24 w 104"/>
                <a:gd name="T69" fmla="*/ 32 h 79"/>
                <a:gd name="T70" fmla="*/ 17 w 104"/>
                <a:gd name="T71" fmla="*/ 39 h 79"/>
                <a:gd name="T72" fmla="*/ 22 w 104"/>
                <a:gd name="T73" fmla="*/ 27 h 79"/>
                <a:gd name="T74" fmla="*/ 35 w 104"/>
                <a:gd name="T75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4" h="79">
                  <a:moveTo>
                    <a:pt x="6" y="57"/>
                  </a:moveTo>
                  <a:cubicBezTo>
                    <a:pt x="48" y="57"/>
                    <a:pt x="48" y="57"/>
                    <a:pt x="48" y="57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54" y="65"/>
                    <a:pt x="54" y="65"/>
                    <a:pt x="54" y="65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57"/>
                    <a:pt x="6" y="57"/>
                    <a:pt x="6" y="57"/>
                  </a:cubicBezTo>
                  <a:close/>
                  <a:moveTo>
                    <a:pt x="104" y="39"/>
                  </a:moveTo>
                  <a:cubicBezTo>
                    <a:pt x="102" y="14"/>
                    <a:pt x="102" y="14"/>
                    <a:pt x="102" y="14"/>
                  </a:cubicBezTo>
                  <a:cubicBezTo>
                    <a:pt x="87" y="29"/>
                    <a:pt x="87" y="29"/>
                    <a:pt x="87" y="29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69" y="36"/>
                    <a:pt x="69" y="36"/>
                    <a:pt x="69" y="36"/>
                  </a:cubicBezTo>
                  <a:cubicBezTo>
                    <a:pt x="68" y="37"/>
                    <a:pt x="68" y="37"/>
                    <a:pt x="68" y="37"/>
                  </a:cubicBezTo>
                  <a:cubicBezTo>
                    <a:pt x="60" y="34"/>
                    <a:pt x="60" y="34"/>
                    <a:pt x="60" y="34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8" y="49"/>
                    <a:pt x="38" y="49"/>
                    <a:pt x="38" y="49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0" y="52"/>
                    <a:pt x="60" y="52"/>
                    <a:pt x="60" y="52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7" y="54"/>
                    <a:pt x="67" y="54"/>
                    <a:pt x="67" y="54"/>
                  </a:cubicBezTo>
                  <a:cubicBezTo>
                    <a:pt x="67" y="57"/>
                    <a:pt x="67" y="57"/>
                    <a:pt x="67" y="57"/>
                  </a:cubicBezTo>
                  <a:cubicBezTo>
                    <a:pt x="72" y="59"/>
                    <a:pt x="72" y="59"/>
                    <a:pt x="72" y="59"/>
                  </a:cubicBezTo>
                  <a:cubicBezTo>
                    <a:pt x="74" y="56"/>
                    <a:pt x="74" y="56"/>
                    <a:pt x="74" y="56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79" y="61"/>
                    <a:pt x="79" y="61"/>
                    <a:pt x="79" y="61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2" y="58"/>
                    <a:pt x="82" y="58"/>
                    <a:pt x="82" y="58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88" y="62"/>
                    <a:pt x="88" y="62"/>
                    <a:pt x="88" y="62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97" y="63"/>
                    <a:pt x="97" y="63"/>
                    <a:pt x="97" y="63"/>
                  </a:cubicBezTo>
                  <a:cubicBezTo>
                    <a:pt x="100" y="60"/>
                    <a:pt x="102" y="57"/>
                    <a:pt x="102" y="52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2" y="41"/>
                    <a:pt x="102" y="41"/>
                    <a:pt x="102" y="41"/>
                  </a:cubicBezTo>
                  <a:cubicBezTo>
                    <a:pt x="104" y="39"/>
                    <a:pt x="104" y="39"/>
                    <a:pt x="104" y="39"/>
                  </a:cubicBezTo>
                  <a:close/>
                  <a:moveTo>
                    <a:pt x="26" y="29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5" y="9"/>
                    <a:pt x="35" y="9"/>
                    <a:pt x="35" y="9"/>
                  </a:cubicBezTo>
                  <a:lnTo>
                    <a:pt x="26" y="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3225611" y="3637347"/>
              <a:ext cx="1908000" cy="432000"/>
            </a:xfrm>
            <a:custGeom>
              <a:avLst/>
              <a:gdLst>
                <a:gd name="connsiteX0" fmla="*/ 0 w 1908000"/>
                <a:gd name="connsiteY0" fmla="*/ 0 h 432000"/>
                <a:gd name="connsiteX1" fmla="*/ 1692000 w 1908000"/>
                <a:gd name="connsiteY1" fmla="*/ 0 h 432000"/>
                <a:gd name="connsiteX2" fmla="*/ 1908000 w 1908000"/>
                <a:gd name="connsiteY2" fmla="*/ 216000 h 432000"/>
                <a:gd name="connsiteX3" fmla="*/ 1692000 w 1908000"/>
                <a:gd name="connsiteY3" fmla="*/ 432000 h 432000"/>
                <a:gd name="connsiteX4" fmla="*/ 0 w 1908000"/>
                <a:gd name="connsiteY4" fmla="*/ 432000 h 432000"/>
                <a:gd name="connsiteX5" fmla="*/ 0 w 1908000"/>
                <a:gd name="connsiteY5" fmla="*/ 428710 h 432000"/>
                <a:gd name="connsiteX6" fmla="*/ 212710 w 1908000"/>
                <a:gd name="connsiteY6" fmla="*/ 216000 h 432000"/>
                <a:gd name="connsiteX7" fmla="*/ 0 w 1908000"/>
                <a:gd name="connsiteY7" fmla="*/ 3290 h 43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8000" h="432000">
                  <a:moveTo>
                    <a:pt x="0" y="0"/>
                  </a:moveTo>
                  <a:lnTo>
                    <a:pt x="1692000" y="0"/>
                  </a:lnTo>
                  <a:lnTo>
                    <a:pt x="1908000" y="216000"/>
                  </a:lnTo>
                  <a:lnTo>
                    <a:pt x="1692000" y="432000"/>
                  </a:lnTo>
                  <a:lnTo>
                    <a:pt x="0" y="432000"/>
                  </a:lnTo>
                  <a:lnTo>
                    <a:pt x="0" y="428710"/>
                  </a:lnTo>
                  <a:lnTo>
                    <a:pt x="212710" y="216000"/>
                  </a:lnTo>
                  <a:lnTo>
                    <a:pt x="0" y="329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440163" y="3699459"/>
              <a:ext cx="1348369" cy="3282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bg1">
                      <a:lumMod val="95000"/>
                    </a:schemeClr>
                  </a:solidFill>
                  <a:latin typeface="TeXGyreAdventor" panose="00000500000000000000" pitchFamily="50" charset="0"/>
                </a:rPr>
                <a:t>TEXT HERE</a:t>
              </a:r>
              <a:endParaRPr lang="zh-CN" altLang="en-US" sz="1000" baseline="-3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908036" y="1274593"/>
            <a:ext cx="1431000" cy="1679448"/>
            <a:chOff x="5210714" y="1830083"/>
            <a:chExt cx="1908000" cy="2239264"/>
          </a:xfrm>
        </p:grpSpPr>
        <p:cxnSp>
          <p:nvCxnSpPr>
            <p:cNvPr id="10" name="直接连接符 9"/>
            <p:cNvCxnSpPr/>
            <p:nvPr/>
          </p:nvCxnSpPr>
          <p:spPr>
            <a:xfrm rot="5400000">
              <a:off x="5844570" y="3314691"/>
              <a:ext cx="648000" cy="0"/>
            </a:xfrm>
            <a:prstGeom prst="line">
              <a:avLst/>
            </a:prstGeom>
            <a:ln w="12700">
              <a:solidFill>
                <a:srgbClr val="545E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泪滴形 7"/>
            <p:cNvSpPr>
              <a:spLocks noChangeAspect="1"/>
            </p:cNvSpPr>
            <p:nvPr/>
          </p:nvSpPr>
          <p:spPr>
            <a:xfrm rot="8100000">
              <a:off x="5682570" y="1830083"/>
              <a:ext cx="972000" cy="972000"/>
            </a:xfrm>
            <a:prstGeom prst="teardrop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38" name="Freeform 206"/>
            <p:cNvSpPr>
              <a:spLocks noChangeAspect="1" noEditPoints="1"/>
            </p:cNvSpPr>
            <p:nvPr/>
          </p:nvSpPr>
          <p:spPr bwMode="auto">
            <a:xfrm>
              <a:off x="5989879" y="2100083"/>
              <a:ext cx="357382" cy="432000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5210714" y="3637347"/>
              <a:ext cx="1908000" cy="432000"/>
            </a:xfrm>
            <a:custGeom>
              <a:avLst/>
              <a:gdLst>
                <a:gd name="connsiteX0" fmla="*/ 0 w 1908000"/>
                <a:gd name="connsiteY0" fmla="*/ 0 h 432000"/>
                <a:gd name="connsiteX1" fmla="*/ 1692000 w 1908000"/>
                <a:gd name="connsiteY1" fmla="*/ 0 h 432000"/>
                <a:gd name="connsiteX2" fmla="*/ 1908000 w 1908000"/>
                <a:gd name="connsiteY2" fmla="*/ 216000 h 432000"/>
                <a:gd name="connsiteX3" fmla="*/ 1692000 w 1908000"/>
                <a:gd name="connsiteY3" fmla="*/ 432000 h 432000"/>
                <a:gd name="connsiteX4" fmla="*/ 0 w 1908000"/>
                <a:gd name="connsiteY4" fmla="*/ 432000 h 432000"/>
                <a:gd name="connsiteX5" fmla="*/ 0 w 1908000"/>
                <a:gd name="connsiteY5" fmla="*/ 428710 h 432000"/>
                <a:gd name="connsiteX6" fmla="*/ 212710 w 1908000"/>
                <a:gd name="connsiteY6" fmla="*/ 216000 h 432000"/>
                <a:gd name="connsiteX7" fmla="*/ 0 w 1908000"/>
                <a:gd name="connsiteY7" fmla="*/ 3290 h 43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8000" h="432000">
                  <a:moveTo>
                    <a:pt x="0" y="0"/>
                  </a:moveTo>
                  <a:lnTo>
                    <a:pt x="1692000" y="0"/>
                  </a:lnTo>
                  <a:lnTo>
                    <a:pt x="1908000" y="216000"/>
                  </a:lnTo>
                  <a:lnTo>
                    <a:pt x="1692000" y="432000"/>
                  </a:lnTo>
                  <a:lnTo>
                    <a:pt x="0" y="432000"/>
                  </a:lnTo>
                  <a:lnTo>
                    <a:pt x="0" y="428710"/>
                  </a:lnTo>
                  <a:lnTo>
                    <a:pt x="212710" y="216000"/>
                  </a:lnTo>
                  <a:lnTo>
                    <a:pt x="0" y="329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5566069" y="3677915"/>
              <a:ext cx="1265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bg1">
                      <a:lumMod val="95000"/>
                    </a:schemeClr>
                  </a:solidFill>
                  <a:latin typeface="TeXGyreAdventor" panose="00000500000000000000" pitchFamily="50" charset="0"/>
                </a:rPr>
                <a:t>TEXT HERE</a:t>
              </a:r>
              <a:endParaRPr lang="zh-CN" altLang="en-US" sz="1000" baseline="-3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396863" y="2630042"/>
            <a:ext cx="1431000" cy="1670843"/>
            <a:chOff x="7195817" y="3637347"/>
            <a:chExt cx="1908000" cy="2227791"/>
          </a:xfrm>
        </p:grpSpPr>
        <p:cxnSp>
          <p:nvCxnSpPr>
            <p:cNvPr id="14" name="直接连接符 13"/>
            <p:cNvCxnSpPr/>
            <p:nvPr/>
          </p:nvCxnSpPr>
          <p:spPr>
            <a:xfrm rot="5400000">
              <a:off x="7788381" y="4367830"/>
              <a:ext cx="648000" cy="0"/>
            </a:xfrm>
            <a:prstGeom prst="line">
              <a:avLst/>
            </a:prstGeom>
            <a:ln w="12700">
              <a:solidFill>
                <a:srgbClr val="545E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泪滴形 4"/>
            <p:cNvSpPr>
              <a:spLocks noChangeAspect="1"/>
            </p:cNvSpPr>
            <p:nvPr/>
          </p:nvSpPr>
          <p:spPr>
            <a:xfrm rot="13500000" flipV="1">
              <a:off x="7626381" y="4893138"/>
              <a:ext cx="972000" cy="972000"/>
            </a:xfrm>
            <a:prstGeom prst="teardrop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34" name="Freeform 109"/>
            <p:cNvSpPr>
              <a:spLocks noChangeAspect="1" noEditPoints="1"/>
            </p:cNvSpPr>
            <p:nvPr/>
          </p:nvSpPr>
          <p:spPr bwMode="auto">
            <a:xfrm>
              <a:off x="7915754" y="5163138"/>
              <a:ext cx="393255" cy="432000"/>
            </a:xfrm>
            <a:custGeom>
              <a:avLst/>
              <a:gdLst>
                <a:gd name="T0" fmla="*/ 74 w 86"/>
                <a:gd name="T1" fmla="*/ 63 h 94"/>
                <a:gd name="T2" fmla="*/ 70 w 86"/>
                <a:gd name="T3" fmla="*/ 62 h 94"/>
                <a:gd name="T4" fmla="*/ 72 w 86"/>
                <a:gd name="T5" fmla="*/ 57 h 94"/>
                <a:gd name="T6" fmla="*/ 76 w 86"/>
                <a:gd name="T7" fmla="*/ 53 h 94"/>
                <a:gd name="T8" fmla="*/ 80 w 86"/>
                <a:gd name="T9" fmla="*/ 50 h 94"/>
                <a:gd name="T10" fmla="*/ 83 w 86"/>
                <a:gd name="T11" fmla="*/ 48 h 94"/>
                <a:gd name="T12" fmla="*/ 85 w 86"/>
                <a:gd name="T13" fmla="*/ 49 h 94"/>
                <a:gd name="T14" fmla="*/ 85 w 86"/>
                <a:gd name="T15" fmla="*/ 58 h 94"/>
                <a:gd name="T16" fmla="*/ 85 w 86"/>
                <a:gd name="T17" fmla="*/ 64 h 94"/>
                <a:gd name="T18" fmla="*/ 83 w 86"/>
                <a:gd name="T19" fmla="*/ 68 h 94"/>
                <a:gd name="T20" fmla="*/ 80 w 86"/>
                <a:gd name="T21" fmla="*/ 67 h 94"/>
                <a:gd name="T22" fmla="*/ 65 w 86"/>
                <a:gd name="T23" fmla="*/ 84 h 94"/>
                <a:gd name="T24" fmla="*/ 44 w 86"/>
                <a:gd name="T25" fmla="*/ 93 h 94"/>
                <a:gd name="T26" fmla="*/ 43 w 86"/>
                <a:gd name="T27" fmla="*/ 94 h 94"/>
                <a:gd name="T28" fmla="*/ 41 w 86"/>
                <a:gd name="T29" fmla="*/ 93 h 94"/>
                <a:gd name="T30" fmla="*/ 20 w 86"/>
                <a:gd name="T31" fmla="*/ 84 h 94"/>
                <a:gd name="T32" fmla="*/ 6 w 86"/>
                <a:gd name="T33" fmla="*/ 67 h 94"/>
                <a:gd name="T34" fmla="*/ 3 w 86"/>
                <a:gd name="T35" fmla="*/ 68 h 94"/>
                <a:gd name="T36" fmla="*/ 1 w 86"/>
                <a:gd name="T37" fmla="*/ 64 h 94"/>
                <a:gd name="T38" fmla="*/ 0 w 86"/>
                <a:gd name="T39" fmla="*/ 58 h 94"/>
                <a:gd name="T40" fmla="*/ 0 w 86"/>
                <a:gd name="T41" fmla="*/ 49 h 94"/>
                <a:gd name="T42" fmla="*/ 3 w 86"/>
                <a:gd name="T43" fmla="*/ 48 h 94"/>
                <a:gd name="T44" fmla="*/ 6 w 86"/>
                <a:gd name="T45" fmla="*/ 50 h 94"/>
                <a:gd name="T46" fmla="*/ 9 w 86"/>
                <a:gd name="T47" fmla="*/ 53 h 94"/>
                <a:gd name="T48" fmla="*/ 14 w 86"/>
                <a:gd name="T49" fmla="*/ 57 h 94"/>
                <a:gd name="T50" fmla="*/ 16 w 86"/>
                <a:gd name="T51" fmla="*/ 62 h 94"/>
                <a:gd name="T52" fmla="*/ 12 w 86"/>
                <a:gd name="T53" fmla="*/ 63 h 94"/>
                <a:gd name="T54" fmla="*/ 37 w 86"/>
                <a:gd name="T55" fmla="*/ 78 h 94"/>
                <a:gd name="T56" fmla="*/ 37 w 86"/>
                <a:gd name="T57" fmla="*/ 36 h 94"/>
                <a:gd name="T58" fmla="*/ 27 w 86"/>
                <a:gd name="T59" fmla="*/ 36 h 94"/>
                <a:gd name="T60" fmla="*/ 23 w 86"/>
                <a:gd name="T61" fmla="*/ 38 h 94"/>
                <a:gd name="T62" fmla="*/ 17 w 86"/>
                <a:gd name="T63" fmla="*/ 32 h 94"/>
                <a:gd name="T64" fmla="*/ 23 w 86"/>
                <a:gd name="T65" fmla="*/ 26 h 94"/>
                <a:gd name="T66" fmla="*/ 28 w 86"/>
                <a:gd name="T67" fmla="*/ 28 h 94"/>
                <a:gd name="T68" fmla="*/ 37 w 86"/>
                <a:gd name="T69" fmla="*/ 28 h 94"/>
                <a:gd name="T70" fmla="*/ 37 w 86"/>
                <a:gd name="T71" fmla="*/ 23 h 94"/>
                <a:gd name="T72" fmla="*/ 30 w 86"/>
                <a:gd name="T73" fmla="*/ 12 h 94"/>
                <a:gd name="T74" fmla="*/ 42 w 86"/>
                <a:gd name="T75" fmla="*/ 0 h 94"/>
                <a:gd name="T76" fmla="*/ 55 w 86"/>
                <a:gd name="T77" fmla="*/ 12 h 94"/>
                <a:gd name="T78" fmla="*/ 48 w 86"/>
                <a:gd name="T79" fmla="*/ 23 h 94"/>
                <a:gd name="T80" fmla="*/ 48 w 86"/>
                <a:gd name="T81" fmla="*/ 28 h 94"/>
                <a:gd name="T82" fmla="*/ 57 w 86"/>
                <a:gd name="T83" fmla="*/ 28 h 94"/>
                <a:gd name="T84" fmla="*/ 62 w 86"/>
                <a:gd name="T85" fmla="*/ 26 h 94"/>
                <a:gd name="T86" fmla="*/ 68 w 86"/>
                <a:gd name="T87" fmla="*/ 32 h 94"/>
                <a:gd name="T88" fmla="*/ 62 w 86"/>
                <a:gd name="T89" fmla="*/ 38 h 94"/>
                <a:gd name="T90" fmla="*/ 58 w 86"/>
                <a:gd name="T91" fmla="*/ 36 h 94"/>
                <a:gd name="T92" fmla="*/ 48 w 86"/>
                <a:gd name="T93" fmla="*/ 36 h 94"/>
                <a:gd name="T94" fmla="*/ 48 w 86"/>
                <a:gd name="T95" fmla="*/ 78 h 94"/>
                <a:gd name="T96" fmla="*/ 74 w 86"/>
                <a:gd name="T97" fmla="*/ 63 h 94"/>
                <a:gd name="T98" fmla="*/ 42 w 86"/>
                <a:gd name="T99" fmla="*/ 7 h 94"/>
                <a:gd name="T100" fmla="*/ 38 w 86"/>
                <a:gd name="T101" fmla="*/ 12 h 94"/>
                <a:gd name="T102" fmla="*/ 42 w 86"/>
                <a:gd name="T103" fmla="*/ 17 h 94"/>
                <a:gd name="T104" fmla="*/ 47 w 86"/>
                <a:gd name="T105" fmla="*/ 12 h 94"/>
                <a:gd name="T106" fmla="*/ 42 w 86"/>
                <a:gd name="T107" fmla="*/ 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6" h="94">
                  <a:moveTo>
                    <a:pt x="74" y="63"/>
                  </a:moveTo>
                  <a:cubicBezTo>
                    <a:pt x="72" y="63"/>
                    <a:pt x="71" y="63"/>
                    <a:pt x="70" y="62"/>
                  </a:cubicBezTo>
                  <a:cubicBezTo>
                    <a:pt x="69" y="60"/>
                    <a:pt x="71" y="58"/>
                    <a:pt x="72" y="57"/>
                  </a:cubicBezTo>
                  <a:cubicBezTo>
                    <a:pt x="73" y="56"/>
                    <a:pt x="75" y="54"/>
                    <a:pt x="76" y="53"/>
                  </a:cubicBezTo>
                  <a:cubicBezTo>
                    <a:pt x="78" y="52"/>
                    <a:pt x="79" y="51"/>
                    <a:pt x="80" y="50"/>
                  </a:cubicBezTo>
                  <a:cubicBezTo>
                    <a:pt x="81" y="49"/>
                    <a:pt x="82" y="49"/>
                    <a:pt x="83" y="48"/>
                  </a:cubicBezTo>
                  <a:cubicBezTo>
                    <a:pt x="85" y="49"/>
                    <a:pt x="85" y="49"/>
                    <a:pt x="85" y="49"/>
                  </a:cubicBezTo>
                  <a:cubicBezTo>
                    <a:pt x="85" y="52"/>
                    <a:pt x="86" y="55"/>
                    <a:pt x="85" y="58"/>
                  </a:cubicBezTo>
                  <a:cubicBezTo>
                    <a:pt x="85" y="60"/>
                    <a:pt x="85" y="62"/>
                    <a:pt x="85" y="64"/>
                  </a:cubicBezTo>
                  <a:cubicBezTo>
                    <a:pt x="85" y="65"/>
                    <a:pt x="84" y="67"/>
                    <a:pt x="83" y="68"/>
                  </a:cubicBezTo>
                  <a:cubicBezTo>
                    <a:pt x="82" y="68"/>
                    <a:pt x="81" y="67"/>
                    <a:pt x="80" y="67"/>
                  </a:cubicBezTo>
                  <a:cubicBezTo>
                    <a:pt x="77" y="74"/>
                    <a:pt x="72" y="79"/>
                    <a:pt x="65" y="84"/>
                  </a:cubicBezTo>
                  <a:cubicBezTo>
                    <a:pt x="59" y="88"/>
                    <a:pt x="51" y="90"/>
                    <a:pt x="44" y="93"/>
                  </a:cubicBezTo>
                  <a:cubicBezTo>
                    <a:pt x="43" y="94"/>
                    <a:pt x="43" y="94"/>
                    <a:pt x="43" y="94"/>
                  </a:cubicBezTo>
                  <a:cubicBezTo>
                    <a:pt x="41" y="93"/>
                    <a:pt x="41" y="93"/>
                    <a:pt x="41" y="93"/>
                  </a:cubicBezTo>
                  <a:cubicBezTo>
                    <a:pt x="34" y="90"/>
                    <a:pt x="27" y="88"/>
                    <a:pt x="20" y="84"/>
                  </a:cubicBezTo>
                  <a:cubicBezTo>
                    <a:pt x="14" y="79"/>
                    <a:pt x="9" y="74"/>
                    <a:pt x="6" y="67"/>
                  </a:cubicBezTo>
                  <a:cubicBezTo>
                    <a:pt x="5" y="67"/>
                    <a:pt x="4" y="68"/>
                    <a:pt x="3" y="68"/>
                  </a:cubicBezTo>
                  <a:cubicBezTo>
                    <a:pt x="1" y="67"/>
                    <a:pt x="1" y="65"/>
                    <a:pt x="1" y="64"/>
                  </a:cubicBezTo>
                  <a:cubicBezTo>
                    <a:pt x="0" y="62"/>
                    <a:pt x="0" y="60"/>
                    <a:pt x="0" y="58"/>
                  </a:cubicBezTo>
                  <a:cubicBezTo>
                    <a:pt x="0" y="55"/>
                    <a:pt x="0" y="52"/>
                    <a:pt x="0" y="49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4" y="49"/>
                    <a:pt x="5" y="49"/>
                    <a:pt x="6" y="50"/>
                  </a:cubicBezTo>
                  <a:cubicBezTo>
                    <a:pt x="7" y="51"/>
                    <a:pt x="8" y="52"/>
                    <a:pt x="9" y="53"/>
                  </a:cubicBezTo>
                  <a:cubicBezTo>
                    <a:pt x="11" y="54"/>
                    <a:pt x="12" y="56"/>
                    <a:pt x="14" y="57"/>
                  </a:cubicBezTo>
                  <a:cubicBezTo>
                    <a:pt x="15" y="58"/>
                    <a:pt x="16" y="60"/>
                    <a:pt x="16" y="62"/>
                  </a:cubicBezTo>
                  <a:cubicBezTo>
                    <a:pt x="15" y="63"/>
                    <a:pt x="14" y="63"/>
                    <a:pt x="12" y="63"/>
                  </a:cubicBezTo>
                  <a:cubicBezTo>
                    <a:pt x="17" y="71"/>
                    <a:pt x="28" y="76"/>
                    <a:pt x="37" y="78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6" y="37"/>
                    <a:pt x="25" y="38"/>
                    <a:pt x="23" y="38"/>
                  </a:cubicBezTo>
                  <a:cubicBezTo>
                    <a:pt x="20" y="38"/>
                    <a:pt x="17" y="35"/>
                    <a:pt x="17" y="32"/>
                  </a:cubicBezTo>
                  <a:cubicBezTo>
                    <a:pt x="17" y="28"/>
                    <a:pt x="20" y="26"/>
                    <a:pt x="23" y="26"/>
                  </a:cubicBezTo>
                  <a:cubicBezTo>
                    <a:pt x="25" y="26"/>
                    <a:pt x="27" y="27"/>
                    <a:pt x="28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3" y="21"/>
                    <a:pt x="30" y="17"/>
                    <a:pt x="30" y="12"/>
                  </a:cubicBezTo>
                  <a:cubicBezTo>
                    <a:pt x="30" y="5"/>
                    <a:pt x="36" y="0"/>
                    <a:pt x="42" y="0"/>
                  </a:cubicBezTo>
                  <a:cubicBezTo>
                    <a:pt x="49" y="0"/>
                    <a:pt x="55" y="5"/>
                    <a:pt x="55" y="12"/>
                  </a:cubicBezTo>
                  <a:cubicBezTo>
                    <a:pt x="55" y="17"/>
                    <a:pt x="52" y="21"/>
                    <a:pt x="48" y="23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8" y="27"/>
                    <a:pt x="60" y="26"/>
                    <a:pt x="62" y="26"/>
                  </a:cubicBezTo>
                  <a:cubicBezTo>
                    <a:pt x="66" y="26"/>
                    <a:pt x="68" y="28"/>
                    <a:pt x="68" y="32"/>
                  </a:cubicBezTo>
                  <a:cubicBezTo>
                    <a:pt x="68" y="35"/>
                    <a:pt x="66" y="38"/>
                    <a:pt x="62" y="38"/>
                  </a:cubicBezTo>
                  <a:cubicBezTo>
                    <a:pt x="60" y="38"/>
                    <a:pt x="59" y="37"/>
                    <a:pt x="58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57" y="76"/>
                    <a:pt x="69" y="72"/>
                    <a:pt x="74" y="63"/>
                  </a:cubicBezTo>
                  <a:close/>
                  <a:moveTo>
                    <a:pt x="42" y="7"/>
                  </a:moveTo>
                  <a:cubicBezTo>
                    <a:pt x="40" y="7"/>
                    <a:pt x="38" y="9"/>
                    <a:pt x="38" y="12"/>
                  </a:cubicBezTo>
                  <a:cubicBezTo>
                    <a:pt x="38" y="15"/>
                    <a:pt x="40" y="17"/>
                    <a:pt x="42" y="17"/>
                  </a:cubicBezTo>
                  <a:cubicBezTo>
                    <a:pt x="45" y="17"/>
                    <a:pt x="47" y="15"/>
                    <a:pt x="47" y="12"/>
                  </a:cubicBezTo>
                  <a:cubicBezTo>
                    <a:pt x="47" y="9"/>
                    <a:pt x="45" y="7"/>
                    <a:pt x="42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7195817" y="3637347"/>
              <a:ext cx="1908000" cy="432000"/>
            </a:xfrm>
            <a:custGeom>
              <a:avLst/>
              <a:gdLst>
                <a:gd name="connsiteX0" fmla="*/ 0 w 1908000"/>
                <a:gd name="connsiteY0" fmla="*/ 0 h 432000"/>
                <a:gd name="connsiteX1" fmla="*/ 1692000 w 1908000"/>
                <a:gd name="connsiteY1" fmla="*/ 0 h 432000"/>
                <a:gd name="connsiteX2" fmla="*/ 1908000 w 1908000"/>
                <a:gd name="connsiteY2" fmla="*/ 216000 h 432000"/>
                <a:gd name="connsiteX3" fmla="*/ 1692000 w 1908000"/>
                <a:gd name="connsiteY3" fmla="*/ 432000 h 432000"/>
                <a:gd name="connsiteX4" fmla="*/ 0 w 1908000"/>
                <a:gd name="connsiteY4" fmla="*/ 432000 h 432000"/>
                <a:gd name="connsiteX5" fmla="*/ 0 w 1908000"/>
                <a:gd name="connsiteY5" fmla="*/ 428710 h 432000"/>
                <a:gd name="connsiteX6" fmla="*/ 212710 w 1908000"/>
                <a:gd name="connsiteY6" fmla="*/ 216000 h 432000"/>
                <a:gd name="connsiteX7" fmla="*/ 0 w 1908000"/>
                <a:gd name="connsiteY7" fmla="*/ 3290 h 43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8000" h="432000">
                  <a:moveTo>
                    <a:pt x="0" y="0"/>
                  </a:moveTo>
                  <a:lnTo>
                    <a:pt x="1692000" y="0"/>
                  </a:lnTo>
                  <a:lnTo>
                    <a:pt x="1908000" y="216000"/>
                  </a:lnTo>
                  <a:lnTo>
                    <a:pt x="1692000" y="432000"/>
                  </a:lnTo>
                  <a:lnTo>
                    <a:pt x="0" y="432000"/>
                  </a:lnTo>
                  <a:lnTo>
                    <a:pt x="0" y="428710"/>
                  </a:lnTo>
                  <a:lnTo>
                    <a:pt x="212710" y="216000"/>
                  </a:lnTo>
                  <a:lnTo>
                    <a:pt x="0" y="329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7446152" y="3699459"/>
              <a:ext cx="1315947" cy="3282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bg1">
                      <a:lumMod val="95000"/>
                    </a:schemeClr>
                  </a:solidFill>
                  <a:latin typeface="TeXGyreAdventor" panose="00000500000000000000" pitchFamily="50" charset="0"/>
                </a:rPr>
                <a:t>TEXT HERE</a:t>
              </a:r>
              <a:endParaRPr lang="zh-CN" altLang="en-US" sz="1000" baseline="-3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885690" y="1274593"/>
            <a:ext cx="1431000" cy="1679448"/>
            <a:chOff x="9180920" y="1830083"/>
            <a:chExt cx="1908000" cy="2239264"/>
          </a:xfrm>
        </p:grpSpPr>
        <p:cxnSp>
          <p:nvCxnSpPr>
            <p:cNvPr id="11" name="直接连接符 10"/>
            <p:cNvCxnSpPr/>
            <p:nvPr/>
          </p:nvCxnSpPr>
          <p:spPr>
            <a:xfrm rot="5400000">
              <a:off x="9795612" y="3327391"/>
              <a:ext cx="648000" cy="0"/>
            </a:xfrm>
            <a:prstGeom prst="line">
              <a:avLst/>
            </a:prstGeom>
            <a:ln w="12700">
              <a:solidFill>
                <a:srgbClr val="545E6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泪滴形 8"/>
            <p:cNvSpPr>
              <a:spLocks noChangeAspect="1"/>
            </p:cNvSpPr>
            <p:nvPr/>
          </p:nvSpPr>
          <p:spPr>
            <a:xfrm rot="8100000">
              <a:off x="9633612" y="1830083"/>
              <a:ext cx="972000" cy="972000"/>
            </a:xfrm>
            <a:prstGeom prst="teardrop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37" name="Freeform 196"/>
            <p:cNvSpPr>
              <a:spLocks noChangeAspect="1" noEditPoints="1"/>
            </p:cNvSpPr>
            <p:nvPr/>
          </p:nvSpPr>
          <p:spPr bwMode="auto">
            <a:xfrm>
              <a:off x="9933228" y="2064083"/>
              <a:ext cx="372769" cy="504000"/>
            </a:xfrm>
            <a:custGeom>
              <a:avLst/>
              <a:gdLst>
                <a:gd name="T0" fmla="*/ 15 w 83"/>
                <a:gd name="T1" fmla="*/ 35 h 112"/>
                <a:gd name="T2" fmla="*/ 38 w 83"/>
                <a:gd name="T3" fmla="*/ 78 h 112"/>
                <a:gd name="T4" fmla="*/ 80 w 83"/>
                <a:gd name="T5" fmla="*/ 55 h 112"/>
                <a:gd name="T6" fmla="*/ 58 w 83"/>
                <a:gd name="T7" fmla="*/ 13 h 112"/>
                <a:gd name="T8" fmla="*/ 34 w 83"/>
                <a:gd name="T9" fmla="*/ 68 h 112"/>
                <a:gd name="T10" fmla="*/ 46 w 83"/>
                <a:gd name="T11" fmla="*/ 72 h 112"/>
                <a:gd name="T12" fmla="*/ 34 w 83"/>
                <a:gd name="T13" fmla="*/ 68 h 112"/>
                <a:gd name="T14" fmla="*/ 56 w 83"/>
                <a:gd name="T15" fmla="*/ 61 h 112"/>
                <a:gd name="T16" fmla="*/ 62 w 83"/>
                <a:gd name="T17" fmla="*/ 60 h 112"/>
                <a:gd name="T18" fmla="*/ 51 w 83"/>
                <a:gd name="T19" fmla="*/ 66 h 112"/>
                <a:gd name="T20" fmla="*/ 69 w 83"/>
                <a:gd name="T21" fmla="*/ 52 h 112"/>
                <a:gd name="T22" fmla="*/ 73 w 83"/>
                <a:gd name="T23" fmla="*/ 53 h 112"/>
                <a:gd name="T24" fmla="*/ 69 w 83"/>
                <a:gd name="T25" fmla="*/ 52 h 112"/>
                <a:gd name="T26" fmla="*/ 54 w 83"/>
                <a:gd name="T27" fmla="*/ 24 h 112"/>
                <a:gd name="T28" fmla="*/ 56 w 83"/>
                <a:gd name="T29" fmla="*/ 20 h 112"/>
                <a:gd name="T30" fmla="*/ 46 w 83"/>
                <a:gd name="T31" fmla="*/ 27 h 112"/>
                <a:gd name="T32" fmla="*/ 33 w 83"/>
                <a:gd name="T33" fmla="*/ 33 h 112"/>
                <a:gd name="T34" fmla="*/ 35 w 83"/>
                <a:gd name="T35" fmla="*/ 22 h 112"/>
                <a:gd name="T36" fmla="*/ 46 w 83"/>
                <a:gd name="T37" fmla="*/ 27 h 112"/>
                <a:gd name="T38" fmla="*/ 21 w 83"/>
                <a:gd name="T39" fmla="*/ 44 h 112"/>
                <a:gd name="T40" fmla="*/ 25 w 83"/>
                <a:gd name="T41" fmla="*/ 32 h 112"/>
                <a:gd name="T42" fmla="*/ 33 w 83"/>
                <a:gd name="T43" fmla="*/ 60 h 112"/>
                <a:gd name="T44" fmla="*/ 27 w 83"/>
                <a:gd name="T45" fmla="*/ 49 h 112"/>
                <a:gd name="T46" fmla="*/ 32 w 83"/>
                <a:gd name="T47" fmla="*/ 54 h 112"/>
                <a:gd name="T48" fmla="*/ 33 w 83"/>
                <a:gd name="T49" fmla="*/ 60 h 112"/>
                <a:gd name="T50" fmla="*/ 43 w 83"/>
                <a:gd name="T51" fmla="*/ 36 h 112"/>
                <a:gd name="T52" fmla="*/ 57 w 83"/>
                <a:gd name="T53" fmla="*/ 41 h 112"/>
                <a:gd name="T54" fmla="*/ 52 w 83"/>
                <a:gd name="T55" fmla="*/ 54 h 112"/>
                <a:gd name="T56" fmla="*/ 39 w 83"/>
                <a:gd name="T57" fmla="*/ 50 h 112"/>
                <a:gd name="T58" fmla="*/ 60 w 83"/>
                <a:gd name="T59" fmla="*/ 31 h 112"/>
                <a:gd name="T60" fmla="*/ 71 w 83"/>
                <a:gd name="T61" fmla="*/ 33 h 112"/>
                <a:gd name="T62" fmla="*/ 66 w 83"/>
                <a:gd name="T63" fmla="*/ 44 h 112"/>
                <a:gd name="T64" fmla="*/ 60 w 83"/>
                <a:gd name="T65" fmla="*/ 31 h 112"/>
                <a:gd name="T66" fmla="*/ 71 w 83"/>
                <a:gd name="T67" fmla="*/ 112 h 112"/>
                <a:gd name="T68" fmla="*/ 30 w 83"/>
                <a:gd name="T69" fmla="*/ 104 h 112"/>
                <a:gd name="T70" fmla="*/ 44 w 83"/>
                <a:gd name="T71" fmla="*/ 93 h 112"/>
                <a:gd name="T72" fmla="*/ 0 w 83"/>
                <a:gd name="T73" fmla="*/ 45 h 112"/>
                <a:gd name="T74" fmla="*/ 32 w 83"/>
                <a:gd name="T75" fmla="*/ 0 h 112"/>
                <a:gd name="T76" fmla="*/ 21 w 83"/>
                <a:gd name="T77" fmla="*/ 18 h 112"/>
                <a:gd name="T78" fmla="*/ 21 w 83"/>
                <a:gd name="T79" fmla="*/ 72 h 112"/>
                <a:gd name="T80" fmla="*/ 72 w 83"/>
                <a:gd name="T81" fmla="*/ 75 h 112"/>
                <a:gd name="T82" fmla="*/ 56 w 83"/>
                <a:gd name="T83" fmla="*/ 92 h 112"/>
                <a:gd name="T84" fmla="*/ 71 w 83"/>
                <a:gd name="T85" fmla="*/ 10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3" h="112">
                  <a:moveTo>
                    <a:pt x="32" y="15"/>
                  </a:moveTo>
                  <a:cubicBezTo>
                    <a:pt x="24" y="20"/>
                    <a:pt x="18" y="27"/>
                    <a:pt x="15" y="35"/>
                  </a:cubicBezTo>
                  <a:cubicBezTo>
                    <a:pt x="13" y="44"/>
                    <a:pt x="13" y="53"/>
                    <a:pt x="18" y="61"/>
                  </a:cubicBezTo>
                  <a:cubicBezTo>
                    <a:pt x="22" y="69"/>
                    <a:pt x="29" y="75"/>
                    <a:pt x="38" y="78"/>
                  </a:cubicBezTo>
                  <a:cubicBezTo>
                    <a:pt x="46" y="80"/>
                    <a:pt x="55" y="80"/>
                    <a:pt x="63" y="75"/>
                  </a:cubicBezTo>
                  <a:cubicBezTo>
                    <a:pt x="72" y="71"/>
                    <a:pt x="77" y="64"/>
                    <a:pt x="80" y="55"/>
                  </a:cubicBezTo>
                  <a:cubicBezTo>
                    <a:pt x="83" y="47"/>
                    <a:pt x="82" y="38"/>
                    <a:pt x="78" y="30"/>
                  </a:cubicBezTo>
                  <a:cubicBezTo>
                    <a:pt x="73" y="21"/>
                    <a:pt x="66" y="16"/>
                    <a:pt x="58" y="13"/>
                  </a:cubicBezTo>
                  <a:cubicBezTo>
                    <a:pt x="50" y="10"/>
                    <a:pt x="40" y="11"/>
                    <a:pt x="32" y="15"/>
                  </a:cubicBezTo>
                  <a:close/>
                  <a:moveTo>
                    <a:pt x="34" y="68"/>
                  </a:moveTo>
                  <a:cubicBezTo>
                    <a:pt x="36" y="68"/>
                    <a:pt x="39" y="67"/>
                    <a:pt x="41" y="67"/>
                  </a:cubicBezTo>
                  <a:cubicBezTo>
                    <a:pt x="43" y="69"/>
                    <a:pt x="45" y="70"/>
                    <a:pt x="46" y="72"/>
                  </a:cubicBezTo>
                  <a:cubicBezTo>
                    <a:pt x="44" y="71"/>
                    <a:pt x="42" y="71"/>
                    <a:pt x="40" y="70"/>
                  </a:cubicBezTo>
                  <a:cubicBezTo>
                    <a:pt x="38" y="70"/>
                    <a:pt x="36" y="69"/>
                    <a:pt x="34" y="68"/>
                  </a:cubicBezTo>
                  <a:close/>
                  <a:moveTo>
                    <a:pt x="49" y="64"/>
                  </a:moveTo>
                  <a:cubicBezTo>
                    <a:pt x="51" y="63"/>
                    <a:pt x="54" y="62"/>
                    <a:pt x="56" y="61"/>
                  </a:cubicBezTo>
                  <a:cubicBezTo>
                    <a:pt x="58" y="60"/>
                    <a:pt x="60" y="59"/>
                    <a:pt x="62" y="57"/>
                  </a:cubicBezTo>
                  <a:cubicBezTo>
                    <a:pt x="62" y="58"/>
                    <a:pt x="62" y="59"/>
                    <a:pt x="62" y="60"/>
                  </a:cubicBezTo>
                  <a:cubicBezTo>
                    <a:pt x="63" y="64"/>
                    <a:pt x="62" y="68"/>
                    <a:pt x="60" y="69"/>
                  </a:cubicBezTo>
                  <a:cubicBezTo>
                    <a:pt x="58" y="70"/>
                    <a:pt x="55" y="68"/>
                    <a:pt x="51" y="66"/>
                  </a:cubicBezTo>
                  <a:cubicBezTo>
                    <a:pt x="51" y="65"/>
                    <a:pt x="50" y="65"/>
                    <a:pt x="49" y="64"/>
                  </a:cubicBezTo>
                  <a:close/>
                  <a:moveTo>
                    <a:pt x="69" y="52"/>
                  </a:moveTo>
                  <a:cubicBezTo>
                    <a:pt x="71" y="50"/>
                    <a:pt x="73" y="49"/>
                    <a:pt x="74" y="47"/>
                  </a:cubicBezTo>
                  <a:cubicBezTo>
                    <a:pt x="74" y="49"/>
                    <a:pt x="73" y="51"/>
                    <a:pt x="73" y="53"/>
                  </a:cubicBezTo>
                  <a:cubicBezTo>
                    <a:pt x="72" y="55"/>
                    <a:pt x="71" y="57"/>
                    <a:pt x="70" y="59"/>
                  </a:cubicBezTo>
                  <a:cubicBezTo>
                    <a:pt x="70" y="57"/>
                    <a:pt x="70" y="55"/>
                    <a:pt x="69" y="52"/>
                  </a:cubicBezTo>
                  <a:close/>
                  <a:moveTo>
                    <a:pt x="61" y="23"/>
                  </a:moveTo>
                  <a:cubicBezTo>
                    <a:pt x="59" y="23"/>
                    <a:pt x="57" y="23"/>
                    <a:pt x="54" y="24"/>
                  </a:cubicBezTo>
                  <a:cubicBezTo>
                    <a:pt x="53" y="22"/>
                    <a:pt x="51" y="20"/>
                    <a:pt x="49" y="19"/>
                  </a:cubicBezTo>
                  <a:cubicBezTo>
                    <a:pt x="51" y="19"/>
                    <a:pt x="53" y="20"/>
                    <a:pt x="56" y="20"/>
                  </a:cubicBezTo>
                  <a:cubicBezTo>
                    <a:pt x="58" y="21"/>
                    <a:pt x="60" y="22"/>
                    <a:pt x="61" y="23"/>
                  </a:cubicBezTo>
                  <a:close/>
                  <a:moveTo>
                    <a:pt x="46" y="27"/>
                  </a:moveTo>
                  <a:cubicBezTo>
                    <a:pt x="44" y="27"/>
                    <a:pt x="42" y="28"/>
                    <a:pt x="39" y="30"/>
                  </a:cubicBezTo>
                  <a:cubicBezTo>
                    <a:pt x="37" y="31"/>
                    <a:pt x="35" y="32"/>
                    <a:pt x="33" y="33"/>
                  </a:cubicBezTo>
                  <a:cubicBezTo>
                    <a:pt x="33" y="33"/>
                    <a:pt x="33" y="32"/>
                    <a:pt x="33" y="31"/>
                  </a:cubicBezTo>
                  <a:cubicBezTo>
                    <a:pt x="33" y="26"/>
                    <a:pt x="34" y="23"/>
                    <a:pt x="35" y="22"/>
                  </a:cubicBezTo>
                  <a:cubicBezTo>
                    <a:pt x="37" y="21"/>
                    <a:pt x="41" y="22"/>
                    <a:pt x="44" y="25"/>
                  </a:cubicBezTo>
                  <a:cubicBezTo>
                    <a:pt x="45" y="25"/>
                    <a:pt x="46" y="26"/>
                    <a:pt x="46" y="27"/>
                  </a:cubicBezTo>
                  <a:close/>
                  <a:moveTo>
                    <a:pt x="26" y="39"/>
                  </a:moveTo>
                  <a:cubicBezTo>
                    <a:pt x="24" y="40"/>
                    <a:pt x="23" y="42"/>
                    <a:pt x="21" y="44"/>
                  </a:cubicBezTo>
                  <a:cubicBezTo>
                    <a:pt x="22" y="42"/>
                    <a:pt x="22" y="40"/>
                    <a:pt x="23" y="38"/>
                  </a:cubicBezTo>
                  <a:cubicBezTo>
                    <a:pt x="23" y="35"/>
                    <a:pt x="24" y="33"/>
                    <a:pt x="25" y="32"/>
                  </a:cubicBezTo>
                  <a:cubicBezTo>
                    <a:pt x="25" y="34"/>
                    <a:pt x="26" y="36"/>
                    <a:pt x="26" y="39"/>
                  </a:cubicBezTo>
                  <a:close/>
                  <a:moveTo>
                    <a:pt x="33" y="60"/>
                  </a:moveTo>
                  <a:cubicBezTo>
                    <a:pt x="29" y="60"/>
                    <a:pt x="25" y="60"/>
                    <a:pt x="24" y="58"/>
                  </a:cubicBezTo>
                  <a:cubicBezTo>
                    <a:pt x="23" y="56"/>
                    <a:pt x="25" y="52"/>
                    <a:pt x="27" y="49"/>
                  </a:cubicBezTo>
                  <a:cubicBezTo>
                    <a:pt x="28" y="48"/>
                    <a:pt x="28" y="48"/>
                    <a:pt x="29" y="47"/>
                  </a:cubicBezTo>
                  <a:cubicBezTo>
                    <a:pt x="30" y="49"/>
                    <a:pt x="31" y="51"/>
                    <a:pt x="32" y="54"/>
                  </a:cubicBezTo>
                  <a:cubicBezTo>
                    <a:pt x="33" y="56"/>
                    <a:pt x="34" y="58"/>
                    <a:pt x="36" y="60"/>
                  </a:cubicBezTo>
                  <a:cubicBezTo>
                    <a:pt x="35" y="60"/>
                    <a:pt x="34" y="60"/>
                    <a:pt x="33" y="60"/>
                  </a:cubicBezTo>
                  <a:close/>
                  <a:moveTo>
                    <a:pt x="35" y="41"/>
                  </a:moveTo>
                  <a:cubicBezTo>
                    <a:pt x="37" y="40"/>
                    <a:pt x="40" y="38"/>
                    <a:pt x="43" y="36"/>
                  </a:cubicBezTo>
                  <a:cubicBezTo>
                    <a:pt x="46" y="35"/>
                    <a:pt x="49" y="34"/>
                    <a:pt x="52" y="33"/>
                  </a:cubicBezTo>
                  <a:cubicBezTo>
                    <a:pt x="53" y="35"/>
                    <a:pt x="55" y="38"/>
                    <a:pt x="57" y="41"/>
                  </a:cubicBezTo>
                  <a:cubicBezTo>
                    <a:pt x="58" y="44"/>
                    <a:pt x="59" y="46"/>
                    <a:pt x="60" y="49"/>
                  </a:cubicBezTo>
                  <a:cubicBezTo>
                    <a:pt x="58" y="51"/>
                    <a:pt x="55" y="53"/>
                    <a:pt x="52" y="54"/>
                  </a:cubicBezTo>
                  <a:cubicBezTo>
                    <a:pt x="49" y="56"/>
                    <a:pt x="47" y="57"/>
                    <a:pt x="44" y="58"/>
                  </a:cubicBezTo>
                  <a:cubicBezTo>
                    <a:pt x="42" y="56"/>
                    <a:pt x="40" y="53"/>
                    <a:pt x="39" y="50"/>
                  </a:cubicBezTo>
                  <a:cubicBezTo>
                    <a:pt x="37" y="47"/>
                    <a:pt x="36" y="44"/>
                    <a:pt x="35" y="41"/>
                  </a:cubicBezTo>
                  <a:close/>
                  <a:moveTo>
                    <a:pt x="60" y="31"/>
                  </a:moveTo>
                  <a:cubicBezTo>
                    <a:pt x="60" y="31"/>
                    <a:pt x="61" y="31"/>
                    <a:pt x="62" y="31"/>
                  </a:cubicBezTo>
                  <a:cubicBezTo>
                    <a:pt x="67" y="30"/>
                    <a:pt x="70" y="31"/>
                    <a:pt x="71" y="33"/>
                  </a:cubicBezTo>
                  <a:cubicBezTo>
                    <a:pt x="72" y="35"/>
                    <a:pt x="71" y="38"/>
                    <a:pt x="68" y="42"/>
                  </a:cubicBezTo>
                  <a:cubicBezTo>
                    <a:pt x="68" y="43"/>
                    <a:pt x="67" y="43"/>
                    <a:pt x="66" y="44"/>
                  </a:cubicBezTo>
                  <a:cubicBezTo>
                    <a:pt x="66" y="42"/>
                    <a:pt x="65" y="39"/>
                    <a:pt x="63" y="37"/>
                  </a:cubicBezTo>
                  <a:cubicBezTo>
                    <a:pt x="62" y="35"/>
                    <a:pt x="61" y="33"/>
                    <a:pt x="60" y="31"/>
                  </a:cubicBezTo>
                  <a:close/>
                  <a:moveTo>
                    <a:pt x="71" y="104"/>
                  </a:moveTo>
                  <a:cubicBezTo>
                    <a:pt x="71" y="112"/>
                    <a:pt x="71" y="112"/>
                    <a:pt x="71" y="112"/>
                  </a:cubicBezTo>
                  <a:cubicBezTo>
                    <a:pt x="30" y="112"/>
                    <a:pt x="30" y="112"/>
                    <a:pt x="30" y="112"/>
                  </a:cubicBezTo>
                  <a:cubicBezTo>
                    <a:pt x="30" y="104"/>
                    <a:pt x="30" y="104"/>
                    <a:pt x="30" y="104"/>
                  </a:cubicBezTo>
                  <a:cubicBezTo>
                    <a:pt x="44" y="104"/>
                    <a:pt x="44" y="104"/>
                    <a:pt x="44" y="104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32" y="92"/>
                    <a:pt x="22" y="87"/>
                    <a:pt x="14" y="79"/>
                  </a:cubicBezTo>
                  <a:cubicBezTo>
                    <a:pt x="5" y="71"/>
                    <a:pt x="0" y="59"/>
                    <a:pt x="0" y="45"/>
                  </a:cubicBezTo>
                  <a:cubicBezTo>
                    <a:pt x="0" y="32"/>
                    <a:pt x="5" y="20"/>
                    <a:pt x="14" y="12"/>
                  </a:cubicBezTo>
                  <a:cubicBezTo>
                    <a:pt x="19" y="7"/>
                    <a:pt x="25" y="3"/>
                    <a:pt x="32" y="0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1" y="11"/>
                    <a:pt x="25" y="14"/>
                    <a:pt x="21" y="18"/>
                  </a:cubicBezTo>
                  <a:cubicBezTo>
                    <a:pt x="14" y="25"/>
                    <a:pt x="9" y="35"/>
                    <a:pt x="9" y="45"/>
                  </a:cubicBezTo>
                  <a:cubicBezTo>
                    <a:pt x="9" y="56"/>
                    <a:pt x="14" y="65"/>
                    <a:pt x="21" y="72"/>
                  </a:cubicBezTo>
                  <a:cubicBezTo>
                    <a:pt x="27" y="79"/>
                    <a:pt x="37" y="84"/>
                    <a:pt x="48" y="84"/>
                  </a:cubicBezTo>
                  <a:cubicBezTo>
                    <a:pt x="57" y="84"/>
                    <a:pt x="65" y="80"/>
                    <a:pt x="72" y="75"/>
                  </a:cubicBezTo>
                  <a:cubicBezTo>
                    <a:pt x="76" y="83"/>
                    <a:pt x="76" y="83"/>
                    <a:pt x="76" y="83"/>
                  </a:cubicBezTo>
                  <a:cubicBezTo>
                    <a:pt x="70" y="88"/>
                    <a:pt x="63" y="91"/>
                    <a:pt x="56" y="92"/>
                  </a:cubicBezTo>
                  <a:cubicBezTo>
                    <a:pt x="56" y="104"/>
                    <a:pt x="56" y="104"/>
                    <a:pt x="56" y="104"/>
                  </a:cubicBezTo>
                  <a:lnTo>
                    <a:pt x="71" y="1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9180920" y="3637347"/>
              <a:ext cx="1908000" cy="432000"/>
            </a:xfrm>
            <a:custGeom>
              <a:avLst/>
              <a:gdLst>
                <a:gd name="connsiteX0" fmla="*/ 0 w 1908000"/>
                <a:gd name="connsiteY0" fmla="*/ 0 h 432000"/>
                <a:gd name="connsiteX1" fmla="*/ 1692000 w 1908000"/>
                <a:gd name="connsiteY1" fmla="*/ 0 h 432000"/>
                <a:gd name="connsiteX2" fmla="*/ 1908000 w 1908000"/>
                <a:gd name="connsiteY2" fmla="*/ 216000 h 432000"/>
                <a:gd name="connsiteX3" fmla="*/ 1692000 w 1908000"/>
                <a:gd name="connsiteY3" fmla="*/ 432000 h 432000"/>
                <a:gd name="connsiteX4" fmla="*/ 0 w 1908000"/>
                <a:gd name="connsiteY4" fmla="*/ 432000 h 432000"/>
                <a:gd name="connsiteX5" fmla="*/ 0 w 1908000"/>
                <a:gd name="connsiteY5" fmla="*/ 428710 h 432000"/>
                <a:gd name="connsiteX6" fmla="*/ 212710 w 1908000"/>
                <a:gd name="connsiteY6" fmla="*/ 216000 h 432000"/>
                <a:gd name="connsiteX7" fmla="*/ 0 w 1908000"/>
                <a:gd name="connsiteY7" fmla="*/ 3290 h 43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8000" h="432000">
                  <a:moveTo>
                    <a:pt x="0" y="0"/>
                  </a:moveTo>
                  <a:lnTo>
                    <a:pt x="1692000" y="0"/>
                  </a:lnTo>
                  <a:lnTo>
                    <a:pt x="1908000" y="216000"/>
                  </a:lnTo>
                  <a:lnTo>
                    <a:pt x="1692000" y="432000"/>
                  </a:lnTo>
                  <a:lnTo>
                    <a:pt x="0" y="432000"/>
                  </a:lnTo>
                  <a:lnTo>
                    <a:pt x="0" y="428710"/>
                  </a:lnTo>
                  <a:lnTo>
                    <a:pt x="212710" y="216000"/>
                  </a:lnTo>
                  <a:lnTo>
                    <a:pt x="0" y="329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9550255" y="3677915"/>
              <a:ext cx="12658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bg1">
                      <a:lumMod val="95000"/>
                    </a:schemeClr>
                  </a:solidFill>
                  <a:latin typeface="TeXGyreAdventor" panose="00000500000000000000" pitchFamily="50" charset="0"/>
                </a:rPr>
                <a:t>TEXT HERE</a:t>
              </a:r>
              <a:endParaRPr lang="zh-CN" altLang="en-US" sz="1000" baseline="-3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等腰三角形 4"/>
          <p:cNvSpPr>
            <a:spLocks noChangeArrowheads="1"/>
          </p:cNvSpPr>
          <p:nvPr/>
        </p:nvSpPr>
        <p:spPr bwMode="auto">
          <a:xfrm rot="5400000">
            <a:off x="4324401" y="2165401"/>
            <a:ext cx="1060450" cy="914300"/>
          </a:xfrm>
          <a:prstGeom prst="triangle">
            <a:avLst>
              <a:gd name="adj" fmla="val 50000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txBody>
          <a:bodyPr lIns="68553" tIns="34276" rIns="68553" bIns="34276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174" name="等腰三角形 2"/>
          <p:cNvSpPr>
            <a:spLocks noChangeArrowheads="1"/>
          </p:cNvSpPr>
          <p:nvPr/>
        </p:nvSpPr>
        <p:spPr bwMode="auto">
          <a:xfrm rot="5400000">
            <a:off x="4108400" y="2165401"/>
            <a:ext cx="1060450" cy="914300"/>
          </a:xfrm>
          <a:prstGeom prst="triangle">
            <a:avLst>
              <a:gd name="adj" fmla="val 50000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txBody>
          <a:bodyPr lIns="68553" tIns="34276" rIns="68553" bIns="34276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7176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1639" y="1492251"/>
            <a:ext cx="3532187" cy="2267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7" name="TextBox 7"/>
          <p:cNvSpPr>
            <a:spLocks noChangeArrowheads="1"/>
          </p:cNvSpPr>
          <p:nvPr/>
        </p:nvSpPr>
        <p:spPr bwMode="auto">
          <a:xfrm>
            <a:off x="5435647" y="1977684"/>
            <a:ext cx="3457575" cy="151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Click here to modify the text ,  you may post text here . Click here to modify the text , you may post text here . Click here to modify the text , you may post text . Click here to modify the text ,  you may post text here . Click here to modify the text ,  you may post text here . Click here to modify the text , </a:t>
            </a:r>
            <a:endParaRPr lang="zh-CN" altLang="zh-CN" sz="10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78" name="矩形 3"/>
          <p:cNvSpPr>
            <a:spLocks noChangeArrowheads="1"/>
          </p:cNvSpPr>
          <p:nvPr/>
        </p:nvSpPr>
        <p:spPr bwMode="auto">
          <a:xfrm>
            <a:off x="5435601" y="1492251"/>
            <a:ext cx="1252244" cy="369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4" rIns="91429" bIns="45714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 HERE</a:t>
            </a:r>
            <a:endParaRPr lang="zh-CN" altLang="en-US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4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animBg="1"/>
      <p:bldP spid="7174" grpId="0" animBg="1"/>
      <p:bldP spid="7177" grpId="0"/>
      <p:bldP spid="717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026578" y="1237621"/>
            <a:ext cx="3562578" cy="923330"/>
            <a:chOff x="544923" y="2418093"/>
            <a:chExt cx="4750103" cy="1231106"/>
          </a:xfrm>
        </p:grpSpPr>
        <p:sp>
          <p:nvSpPr>
            <p:cNvPr id="10" name="矩形 9"/>
            <p:cNvSpPr/>
            <p:nvPr/>
          </p:nvSpPr>
          <p:spPr>
            <a:xfrm>
              <a:off x="544923" y="2787425"/>
              <a:ext cx="4750103" cy="8617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>
                      <a:lumMod val="85000"/>
                    </a:schemeClr>
                  </a:solidFill>
                  <a:latin typeface="TeXGyreAdventor" panose="00000500000000000000" pitchFamily="50" charset="0"/>
                </a:rPr>
                <a:t>Click here to modify the text , you may post text here . Click here to modify the text . Click </a:t>
              </a:r>
              <a:endParaRPr lang="zh-CN" altLang="en-US" sz="12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" name="文本框 26"/>
            <p:cNvSpPr txBox="1"/>
            <p:nvPr/>
          </p:nvSpPr>
          <p:spPr>
            <a:xfrm>
              <a:off x="544923" y="2418093"/>
              <a:ext cx="1338401" cy="389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300" dirty="0">
                  <a:solidFill>
                    <a:schemeClr val="bg1">
                      <a:lumMod val="95000"/>
                    </a:schemeClr>
                  </a:solidFill>
                  <a:latin typeface="TeXGyreAdventor" panose="00000500000000000000" pitchFamily="50" charset="0"/>
                </a:rPr>
                <a:t>TEXT  HERE</a:t>
              </a:r>
              <a:endParaRPr lang="zh-CN" altLang="en-US" sz="1300" baseline="-3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026578" y="2368700"/>
            <a:ext cx="3562578" cy="923330"/>
            <a:chOff x="544923" y="2418093"/>
            <a:chExt cx="4750103" cy="1231106"/>
          </a:xfrm>
        </p:grpSpPr>
        <p:sp>
          <p:nvSpPr>
            <p:cNvPr id="14" name="矩形 13"/>
            <p:cNvSpPr/>
            <p:nvPr/>
          </p:nvSpPr>
          <p:spPr>
            <a:xfrm>
              <a:off x="544923" y="2787425"/>
              <a:ext cx="4750103" cy="8617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>
                      <a:lumMod val="85000"/>
                    </a:schemeClr>
                  </a:solidFill>
                  <a:latin typeface="TeXGyreAdventor" panose="00000500000000000000" pitchFamily="50" charset="0"/>
                </a:rPr>
                <a:t>Click here to modify the text , you may post text here . Click here to modify the text . Click </a:t>
              </a:r>
              <a:endParaRPr lang="zh-CN" altLang="en-US" sz="12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文本框 30"/>
            <p:cNvSpPr txBox="1"/>
            <p:nvPr/>
          </p:nvSpPr>
          <p:spPr>
            <a:xfrm>
              <a:off x="544923" y="2418093"/>
              <a:ext cx="1338401" cy="389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300" dirty="0">
                  <a:solidFill>
                    <a:schemeClr val="bg1">
                      <a:lumMod val="95000"/>
                    </a:schemeClr>
                  </a:solidFill>
                  <a:latin typeface="TeXGyreAdventor" panose="00000500000000000000" pitchFamily="50" charset="0"/>
                </a:rPr>
                <a:t>TEXT  HERE</a:t>
              </a:r>
              <a:endParaRPr lang="zh-CN" altLang="en-US" sz="1300" baseline="-3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026578" y="3432510"/>
            <a:ext cx="3562578" cy="923330"/>
            <a:chOff x="544923" y="2418093"/>
            <a:chExt cx="4750103" cy="1231106"/>
          </a:xfrm>
        </p:grpSpPr>
        <p:sp>
          <p:nvSpPr>
            <p:cNvPr id="18" name="矩形 17"/>
            <p:cNvSpPr/>
            <p:nvPr/>
          </p:nvSpPr>
          <p:spPr>
            <a:xfrm>
              <a:off x="544923" y="2787425"/>
              <a:ext cx="4750103" cy="8617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>
                      <a:lumMod val="85000"/>
                    </a:schemeClr>
                  </a:solidFill>
                  <a:latin typeface="TeXGyreAdventor" panose="00000500000000000000" pitchFamily="50" charset="0"/>
                </a:rPr>
                <a:t>Click here to modify the text , you may post text here . Click here to modify the text . Click </a:t>
              </a:r>
              <a:endParaRPr lang="zh-CN" altLang="en-US" sz="12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" name="文本框 34"/>
            <p:cNvSpPr txBox="1"/>
            <p:nvPr/>
          </p:nvSpPr>
          <p:spPr>
            <a:xfrm>
              <a:off x="544923" y="2418093"/>
              <a:ext cx="1338401" cy="3898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300" dirty="0">
                  <a:solidFill>
                    <a:schemeClr val="bg1">
                      <a:lumMod val="95000"/>
                    </a:schemeClr>
                  </a:solidFill>
                  <a:latin typeface="TeXGyreAdventor" panose="00000500000000000000" pitchFamily="50" charset="0"/>
                </a:rPr>
                <a:t>TEXT  HERE</a:t>
              </a:r>
              <a:endParaRPr lang="zh-CN" altLang="en-US" sz="1300" baseline="-3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873287" y="1153421"/>
            <a:ext cx="3526532" cy="3542109"/>
            <a:chOff x="4873287" y="1153420"/>
            <a:chExt cx="3526532" cy="3542109"/>
          </a:xfrm>
        </p:grpSpPr>
        <p:grpSp>
          <p:nvGrpSpPr>
            <p:cNvPr id="2" name="组合 1"/>
            <p:cNvGrpSpPr/>
            <p:nvPr/>
          </p:nvGrpSpPr>
          <p:grpSpPr>
            <a:xfrm>
              <a:off x="5343525" y="1377850"/>
              <a:ext cx="3056294" cy="3222177"/>
              <a:chOff x="3707238" y="487890"/>
              <a:chExt cx="5717080" cy="6027381"/>
            </a:xfrm>
          </p:grpSpPr>
          <p:sp>
            <p:nvSpPr>
              <p:cNvPr id="3" name="任意多边形 2"/>
              <p:cNvSpPr/>
              <p:nvPr/>
            </p:nvSpPr>
            <p:spPr>
              <a:xfrm>
                <a:off x="5825066" y="3158066"/>
                <a:ext cx="2980266" cy="2980266"/>
              </a:xfrm>
              <a:custGeom>
                <a:avLst/>
                <a:gdLst>
                  <a:gd name="connsiteX0" fmla="*/ 2115406 w 2980266"/>
                  <a:gd name="connsiteY0" fmla="*/ 475169 h 2980266"/>
                  <a:gd name="connsiteX1" fmla="*/ 2347223 w 2980266"/>
                  <a:gd name="connsiteY1" fmla="*/ 280641 h 2980266"/>
                  <a:gd name="connsiteX2" fmla="*/ 2532418 w 2980266"/>
                  <a:gd name="connsiteY2" fmla="*/ 436038 h 2980266"/>
                  <a:gd name="connsiteX3" fmla="*/ 2381100 w 2980266"/>
                  <a:gd name="connsiteY3" fmla="*/ 698113 h 2980266"/>
                  <a:gd name="connsiteX4" fmla="*/ 2621526 w 2980266"/>
                  <a:gd name="connsiteY4" fmla="*/ 1114543 h 2980266"/>
                  <a:gd name="connsiteX5" fmla="*/ 2924149 w 2980266"/>
                  <a:gd name="connsiteY5" fmla="*/ 1114535 h 2980266"/>
                  <a:gd name="connsiteX6" fmla="*/ 2966129 w 2980266"/>
                  <a:gd name="connsiteY6" fmla="*/ 1352617 h 2980266"/>
                  <a:gd name="connsiteX7" fmla="*/ 2681754 w 2980266"/>
                  <a:gd name="connsiteY7" fmla="*/ 1456113 h 2980266"/>
                  <a:gd name="connsiteX8" fmla="*/ 2598255 w 2980266"/>
                  <a:gd name="connsiteY8" fmla="*/ 1929659 h 2980266"/>
                  <a:gd name="connsiteX9" fmla="*/ 2830082 w 2980266"/>
                  <a:gd name="connsiteY9" fmla="*/ 2124176 h 2980266"/>
                  <a:gd name="connsiteX10" fmla="*/ 2709205 w 2980266"/>
                  <a:gd name="connsiteY10" fmla="*/ 2333542 h 2980266"/>
                  <a:gd name="connsiteX11" fmla="*/ 2424835 w 2980266"/>
                  <a:gd name="connsiteY11" fmla="*/ 2230031 h 2980266"/>
                  <a:gd name="connsiteX12" fmla="*/ 2056481 w 2980266"/>
                  <a:gd name="connsiteY12" fmla="*/ 2539116 h 2980266"/>
                  <a:gd name="connsiteX13" fmla="*/ 2109039 w 2980266"/>
                  <a:gd name="connsiteY13" fmla="*/ 2837141 h 2980266"/>
                  <a:gd name="connsiteX14" fmla="*/ 1881863 w 2980266"/>
                  <a:gd name="connsiteY14" fmla="*/ 2919826 h 2980266"/>
                  <a:gd name="connsiteX15" fmla="*/ 1730559 w 2980266"/>
                  <a:gd name="connsiteY15" fmla="*/ 2657743 h 2980266"/>
                  <a:gd name="connsiteX16" fmla="*/ 1249707 w 2980266"/>
                  <a:gd name="connsiteY16" fmla="*/ 2657743 h 2980266"/>
                  <a:gd name="connsiteX17" fmla="*/ 1098403 w 2980266"/>
                  <a:gd name="connsiteY17" fmla="*/ 2919826 h 2980266"/>
                  <a:gd name="connsiteX18" fmla="*/ 871227 w 2980266"/>
                  <a:gd name="connsiteY18" fmla="*/ 2837141 h 2980266"/>
                  <a:gd name="connsiteX19" fmla="*/ 923785 w 2980266"/>
                  <a:gd name="connsiteY19" fmla="*/ 2539117 h 2980266"/>
                  <a:gd name="connsiteX20" fmla="*/ 555431 w 2980266"/>
                  <a:gd name="connsiteY20" fmla="*/ 2230032 h 2980266"/>
                  <a:gd name="connsiteX21" fmla="*/ 271061 w 2980266"/>
                  <a:gd name="connsiteY21" fmla="*/ 2333542 h 2980266"/>
                  <a:gd name="connsiteX22" fmla="*/ 150184 w 2980266"/>
                  <a:gd name="connsiteY22" fmla="*/ 2124176 h 2980266"/>
                  <a:gd name="connsiteX23" fmla="*/ 382011 w 2980266"/>
                  <a:gd name="connsiteY23" fmla="*/ 1929660 h 2980266"/>
                  <a:gd name="connsiteX24" fmla="*/ 298512 w 2980266"/>
                  <a:gd name="connsiteY24" fmla="*/ 1456114 h 2980266"/>
                  <a:gd name="connsiteX25" fmla="*/ 14137 w 2980266"/>
                  <a:gd name="connsiteY25" fmla="*/ 1352617 h 2980266"/>
                  <a:gd name="connsiteX26" fmla="*/ 56117 w 2980266"/>
                  <a:gd name="connsiteY26" fmla="*/ 1114535 h 2980266"/>
                  <a:gd name="connsiteX27" fmla="*/ 358740 w 2980266"/>
                  <a:gd name="connsiteY27" fmla="*/ 1114543 h 2980266"/>
                  <a:gd name="connsiteX28" fmla="*/ 599166 w 2980266"/>
                  <a:gd name="connsiteY28" fmla="*/ 698113 h 2980266"/>
                  <a:gd name="connsiteX29" fmla="*/ 447848 w 2980266"/>
                  <a:gd name="connsiteY29" fmla="*/ 436038 h 2980266"/>
                  <a:gd name="connsiteX30" fmla="*/ 633043 w 2980266"/>
                  <a:gd name="connsiteY30" fmla="*/ 280641 h 2980266"/>
                  <a:gd name="connsiteX31" fmla="*/ 864860 w 2980266"/>
                  <a:gd name="connsiteY31" fmla="*/ 475169 h 2980266"/>
                  <a:gd name="connsiteX32" fmla="*/ 1316713 w 2980266"/>
                  <a:gd name="connsiteY32" fmla="*/ 310708 h 2980266"/>
                  <a:gd name="connsiteX33" fmla="*/ 1369255 w 2980266"/>
                  <a:gd name="connsiteY33" fmla="*/ 12681 h 2980266"/>
                  <a:gd name="connsiteX34" fmla="*/ 1611011 w 2980266"/>
                  <a:gd name="connsiteY34" fmla="*/ 12681 h 2980266"/>
                  <a:gd name="connsiteX35" fmla="*/ 1663553 w 2980266"/>
                  <a:gd name="connsiteY35" fmla="*/ 310708 h 2980266"/>
                  <a:gd name="connsiteX36" fmla="*/ 2115406 w 2980266"/>
                  <a:gd name="connsiteY36" fmla="*/ 475169 h 2980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2980266" h="2980266">
                    <a:moveTo>
                      <a:pt x="2115406" y="475169"/>
                    </a:moveTo>
                    <a:lnTo>
                      <a:pt x="2347223" y="280641"/>
                    </a:lnTo>
                    <a:lnTo>
                      <a:pt x="2532418" y="436038"/>
                    </a:lnTo>
                    <a:lnTo>
                      <a:pt x="2381100" y="698113"/>
                    </a:lnTo>
                    <a:cubicBezTo>
                      <a:pt x="2488696" y="819151"/>
                      <a:pt x="2570502" y="960843"/>
                      <a:pt x="2621526" y="1114543"/>
                    </a:cubicBezTo>
                    <a:lnTo>
                      <a:pt x="2924149" y="1114535"/>
                    </a:lnTo>
                    <a:lnTo>
                      <a:pt x="2966129" y="1352617"/>
                    </a:lnTo>
                    <a:lnTo>
                      <a:pt x="2681754" y="1456113"/>
                    </a:lnTo>
                    <a:cubicBezTo>
                      <a:pt x="2686376" y="1617995"/>
                      <a:pt x="2657965" y="1779121"/>
                      <a:pt x="2598255" y="1929659"/>
                    </a:cubicBezTo>
                    <a:lnTo>
                      <a:pt x="2830082" y="2124176"/>
                    </a:lnTo>
                    <a:lnTo>
                      <a:pt x="2709205" y="2333542"/>
                    </a:lnTo>
                    <a:lnTo>
                      <a:pt x="2424835" y="2230031"/>
                    </a:lnTo>
                    <a:cubicBezTo>
                      <a:pt x="2324320" y="2357010"/>
                      <a:pt x="2198986" y="2462178"/>
                      <a:pt x="2056481" y="2539116"/>
                    </a:cubicBezTo>
                    <a:lnTo>
                      <a:pt x="2109039" y="2837141"/>
                    </a:lnTo>
                    <a:lnTo>
                      <a:pt x="1881863" y="2919826"/>
                    </a:lnTo>
                    <a:lnTo>
                      <a:pt x="1730559" y="2657743"/>
                    </a:lnTo>
                    <a:cubicBezTo>
                      <a:pt x="1571939" y="2690405"/>
                      <a:pt x="1408327" y="2690405"/>
                      <a:pt x="1249707" y="2657743"/>
                    </a:cubicBezTo>
                    <a:lnTo>
                      <a:pt x="1098403" y="2919826"/>
                    </a:lnTo>
                    <a:lnTo>
                      <a:pt x="871227" y="2837141"/>
                    </a:lnTo>
                    <a:lnTo>
                      <a:pt x="923785" y="2539117"/>
                    </a:lnTo>
                    <a:cubicBezTo>
                      <a:pt x="781280" y="2462179"/>
                      <a:pt x="655947" y="2357011"/>
                      <a:pt x="555431" y="2230032"/>
                    </a:cubicBezTo>
                    <a:lnTo>
                      <a:pt x="271061" y="2333542"/>
                    </a:lnTo>
                    <a:lnTo>
                      <a:pt x="150184" y="2124176"/>
                    </a:lnTo>
                    <a:lnTo>
                      <a:pt x="382011" y="1929660"/>
                    </a:lnTo>
                    <a:cubicBezTo>
                      <a:pt x="322301" y="1779122"/>
                      <a:pt x="293890" y="1617995"/>
                      <a:pt x="298512" y="1456114"/>
                    </a:cubicBezTo>
                    <a:lnTo>
                      <a:pt x="14137" y="1352617"/>
                    </a:lnTo>
                    <a:lnTo>
                      <a:pt x="56117" y="1114535"/>
                    </a:lnTo>
                    <a:lnTo>
                      <a:pt x="358740" y="1114543"/>
                    </a:lnTo>
                    <a:cubicBezTo>
                      <a:pt x="409764" y="960843"/>
                      <a:pt x="491570" y="819151"/>
                      <a:pt x="599166" y="698113"/>
                    </a:cubicBezTo>
                    <a:lnTo>
                      <a:pt x="447848" y="436038"/>
                    </a:lnTo>
                    <a:lnTo>
                      <a:pt x="633043" y="280641"/>
                    </a:lnTo>
                    <a:lnTo>
                      <a:pt x="864860" y="475169"/>
                    </a:lnTo>
                    <a:cubicBezTo>
                      <a:pt x="1002743" y="390226"/>
                      <a:pt x="1156488" y="334267"/>
                      <a:pt x="1316713" y="310708"/>
                    </a:cubicBezTo>
                    <a:lnTo>
                      <a:pt x="1369255" y="12681"/>
                    </a:lnTo>
                    <a:lnTo>
                      <a:pt x="1611011" y="12681"/>
                    </a:lnTo>
                    <a:lnTo>
                      <a:pt x="1663553" y="310708"/>
                    </a:lnTo>
                    <a:cubicBezTo>
                      <a:pt x="1823778" y="334267"/>
                      <a:pt x="1977523" y="390226"/>
                      <a:pt x="2115406" y="475169"/>
                    </a:cubicBezTo>
                    <a:close/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61396" tIns="760343" rIns="661396" bIns="812465" numCol="1" spcCol="1270" anchor="ctr" anchorCtr="0">
                <a:noAutofit/>
              </a:bodyPr>
              <a:lstStyle/>
              <a:p>
                <a:pPr algn="ctr" defTabSz="163322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37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" name="任意多边形 3"/>
              <p:cNvSpPr/>
              <p:nvPr/>
            </p:nvSpPr>
            <p:spPr>
              <a:xfrm>
                <a:off x="4091093" y="2453639"/>
                <a:ext cx="2167466" cy="2167466"/>
              </a:xfrm>
              <a:custGeom>
                <a:avLst/>
                <a:gdLst>
                  <a:gd name="connsiteX0" fmla="*/ 1621800 w 2167466"/>
                  <a:gd name="connsiteY0" fmla="*/ 548964 h 2167466"/>
                  <a:gd name="connsiteX1" fmla="*/ 1941574 w 2167466"/>
                  <a:gd name="connsiteY1" fmla="*/ 452590 h 2167466"/>
                  <a:gd name="connsiteX2" fmla="*/ 2059240 w 2167466"/>
                  <a:gd name="connsiteY2" fmla="*/ 656392 h 2167466"/>
                  <a:gd name="connsiteX3" fmla="*/ 1815890 w 2167466"/>
                  <a:gd name="connsiteY3" fmla="*/ 885138 h 2167466"/>
                  <a:gd name="connsiteX4" fmla="*/ 1815890 w 2167466"/>
                  <a:gd name="connsiteY4" fmla="*/ 1282328 h 2167466"/>
                  <a:gd name="connsiteX5" fmla="*/ 2059240 w 2167466"/>
                  <a:gd name="connsiteY5" fmla="*/ 1511074 h 2167466"/>
                  <a:gd name="connsiteX6" fmla="*/ 1941574 w 2167466"/>
                  <a:gd name="connsiteY6" fmla="*/ 1714876 h 2167466"/>
                  <a:gd name="connsiteX7" fmla="*/ 1621800 w 2167466"/>
                  <a:gd name="connsiteY7" fmla="*/ 1618502 h 2167466"/>
                  <a:gd name="connsiteX8" fmla="*/ 1277823 w 2167466"/>
                  <a:gd name="connsiteY8" fmla="*/ 1817097 h 2167466"/>
                  <a:gd name="connsiteX9" fmla="*/ 1201398 w 2167466"/>
                  <a:gd name="connsiteY9" fmla="*/ 2142217 h 2167466"/>
                  <a:gd name="connsiteX10" fmla="*/ 966068 w 2167466"/>
                  <a:gd name="connsiteY10" fmla="*/ 2142217 h 2167466"/>
                  <a:gd name="connsiteX11" fmla="*/ 889643 w 2167466"/>
                  <a:gd name="connsiteY11" fmla="*/ 1817097 h 2167466"/>
                  <a:gd name="connsiteX12" fmla="*/ 545666 w 2167466"/>
                  <a:gd name="connsiteY12" fmla="*/ 1618502 h 2167466"/>
                  <a:gd name="connsiteX13" fmla="*/ 225892 w 2167466"/>
                  <a:gd name="connsiteY13" fmla="*/ 1714876 h 2167466"/>
                  <a:gd name="connsiteX14" fmla="*/ 108226 w 2167466"/>
                  <a:gd name="connsiteY14" fmla="*/ 1511074 h 2167466"/>
                  <a:gd name="connsiteX15" fmla="*/ 351576 w 2167466"/>
                  <a:gd name="connsiteY15" fmla="*/ 1282328 h 2167466"/>
                  <a:gd name="connsiteX16" fmla="*/ 351576 w 2167466"/>
                  <a:gd name="connsiteY16" fmla="*/ 885138 h 2167466"/>
                  <a:gd name="connsiteX17" fmla="*/ 108226 w 2167466"/>
                  <a:gd name="connsiteY17" fmla="*/ 656392 h 2167466"/>
                  <a:gd name="connsiteX18" fmla="*/ 225892 w 2167466"/>
                  <a:gd name="connsiteY18" fmla="*/ 452590 h 2167466"/>
                  <a:gd name="connsiteX19" fmla="*/ 545666 w 2167466"/>
                  <a:gd name="connsiteY19" fmla="*/ 548964 h 2167466"/>
                  <a:gd name="connsiteX20" fmla="*/ 889643 w 2167466"/>
                  <a:gd name="connsiteY20" fmla="*/ 350369 h 2167466"/>
                  <a:gd name="connsiteX21" fmla="*/ 966068 w 2167466"/>
                  <a:gd name="connsiteY21" fmla="*/ 25249 h 2167466"/>
                  <a:gd name="connsiteX22" fmla="*/ 1201398 w 2167466"/>
                  <a:gd name="connsiteY22" fmla="*/ 25249 h 2167466"/>
                  <a:gd name="connsiteX23" fmla="*/ 1277823 w 2167466"/>
                  <a:gd name="connsiteY23" fmla="*/ 350369 h 2167466"/>
                  <a:gd name="connsiteX24" fmla="*/ 1621800 w 2167466"/>
                  <a:gd name="connsiteY24" fmla="*/ 548964 h 2167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167466" h="2167466">
                    <a:moveTo>
                      <a:pt x="1621800" y="548964"/>
                    </a:moveTo>
                    <a:lnTo>
                      <a:pt x="1941574" y="452590"/>
                    </a:lnTo>
                    <a:lnTo>
                      <a:pt x="2059240" y="656392"/>
                    </a:lnTo>
                    <a:lnTo>
                      <a:pt x="1815890" y="885138"/>
                    </a:lnTo>
                    <a:cubicBezTo>
                      <a:pt x="1851165" y="1015185"/>
                      <a:pt x="1851165" y="1152281"/>
                      <a:pt x="1815890" y="1282328"/>
                    </a:cubicBezTo>
                    <a:lnTo>
                      <a:pt x="2059240" y="1511074"/>
                    </a:lnTo>
                    <a:lnTo>
                      <a:pt x="1941574" y="1714876"/>
                    </a:lnTo>
                    <a:lnTo>
                      <a:pt x="1621800" y="1618502"/>
                    </a:lnTo>
                    <a:cubicBezTo>
                      <a:pt x="1526813" y="1714075"/>
                      <a:pt x="1408085" y="1782623"/>
                      <a:pt x="1277823" y="1817097"/>
                    </a:cubicBezTo>
                    <a:lnTo>
                      <a:pt x="1201398" y="2142217"/>
                    </a:lnTo>
                    <a:lnTo>
                      <a:pt x="966068" y="2142217"/>
                    </a:lnTo>
                    <a:lnTo>
                      <a:pt x="889643" y="1817097"/>
                    </a:lnTo>
                    <a:cubicBezTo>
                      <a:pt x="759381" y="1782622"/>
                      <a:pt x="640653" y="1714074"/>
                      <a:pt x="545666" y="1618502"/>
                    </a:cubicBezTo>
                    <a:lnTo>
                      <a:pt x="225892" y="1714876"/>
                    </a:lnTo>
                    <a:lnTo>
                      <a:pt x="108226" y="1511074"/>
                    </a:lnTo>
                    <a:lnTo>
                      <a:pt x="351576" y="1282328"/>
                    </a:lnTo>
                    <a:cubicBezTo>
                      <a:pt x="316301" y="1152281"/>
                      <a:pt x="316301" y="1015185"/>
                      <a:pt x="351576" y="885138"/>
                    </a:cubicBezTo>
                    <a:lnTo>
                      <a:pt x="108226" y="656392"/>
                    </a:lnTo>
                    <a:lnTo>
                      <a:pt x="225892" y="452590"/>
                    </a:lnTo>
                    <a:lnTo>
                      <a:pt x="545666" y="548964"/>
                    </a:lnTo>
                    <a:cubicBezTo>
                      <a:pt x="640653" y="453391"/>
                      <a:pt x="759381" y="384843"/>
                      <a:pt x="889643" y="350369"/>
                    </a:cubicBezTo>
                    <a:lnTo>
                      <a:pt x="966068" y="25249"/>
                    </a:lnTo>
                    <a:lnTo>
                      <a:pt x="1201398" y="25249"/>
                    </a:lnTo>
                    <a:lnTo>
                      <a:pt x="1277823" y="350369"/>
                    </a:lnTo>
                    <a:cubicBezTo>
                      <a:pt x="1408085" y="384844"/>
                      <a:pt x="1526813" y="453392"/>
                      <a:pt x="1621800" y="548964"/>
                    </a:cubicBezTo>
                    <a:close/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86306" tIns="589604" rIns="586306" bIns="589604" numCol="1" spcCol="1270" anchor="ctr" anchorCtr="0">
                <a:noAutofit/>
              </a:bodyPr>
              <a:lstStyle/>
              <a:p>
                <a:pPr algn="ctr" defTabSz="1066165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24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5" name="任意多边形 4"/>
              <p:cNvSpPr/>
              <p:nvPr/>
            </p:nvSpPr>
            <p:spPr>
              <a:xfrm>
                <a:off x="5066452" y="719665"/>
                <a:ext cx="2600961" cy="2600961"/>
              </a:xfrm>
              <a:custGeom>
                <a:avLst/>
                <a:gdLst>
                  <a:gd name="connsiteX0" fmla="*/ 1589033 w 2123675"/>
                  <a:gd name="connsiteY0" fmla="*/ 537873 h 2123675"/>
                  <a:gd name="connsiteX1" fmla="*/ 1902347 w 2123675"/>
                  <a:gd name="connsiteY1" fmla="*/ 443446 h 2123675"/>
                  <a:gd name="connsiteX2" fmla="*/ 2017635 w 2123675"/>
                  <a:gd name="connsiteY2" fmla="*/ 643130 h 2123675"/>
                  <a:gd name="connsiteX3" fmla="*/ 1779202 w 2123675"/>
                  <a:gd name="connsiteY3" fmla="*/ 867255 h 2123675"/>
                  <a:gd name="connsiteX4" fmla="*/ 1779202 w 2123675"/>
                  <a:gd name="connsiteY4" fmla="*/ 1256420 h 2123675"/>
                  <a:gd name="connsiteX5" fmla="*/ 2017635 w 2123675"/>
                  <a:gd name="connsiteY5" fmla="*/ 1480545 h 2123675"/>
                  <a:gd name="connsiteX6" fmla="*/ 1902347 w 2123675"/>
                  <a:gd name="connsiteY6" fmla="*/ 1680229 h 2123675"/>
                  <a:gd name="connsiteX7" fmla="*/ 1589033 w 2123675"/>
                  <a:gd name="connsiteY7" fmla="*/ 1585802 h 2123675"/>
                  <a:gd name="connsiteX8" fmla="*/ 1252006 w 2123675"/>
                  <a:gd name="connsiteY8" fmla="*/ 1780385 h 2123675"/>
                  <a:gd name="connsiteX9" fmla="*/ 1177125 w 2123675"/>
                  <a:gd name="connsiteY9" fmla="*/ 2098936 h 2123675"/>
                  <a:gd name="connsiteX10" fmla="*/ 946550 w 2123675"/>
                  <a:gd name="connsiteY10" fmla="*/ 2098936 h 2123675"/>
                  <a:gd name="connsiteX11" fmla="*/ 871669 w 2123675"/>
                  <a:gd name="connsiteY11" fmla="*/ 1780385 h 2123675"/>
                  <a:gd name="connsiteX12" fmla="*/ 534642 w 2123675"/>
                  <a:gd name="connsiteY12" fmla="*/ 1585802 h 2123675"/>
                  <a:gd name="connsiteX13" fmla="*/ 221328 w 2123675"/>
                  <a:gd name="connsiteY13" fmla="*/ 1680229 h 2123675"/>
                  <a:gd name="connsiteX14" fmla="*/ 106040 w 2123675"/>
                  <a:gd name="connsiteY14" fmla="*/ 1480545 h 2123675"/>
                  <a:gd name="connsiteX15" fmla="*/ 344473 w 2123675"/>
                  <a:gd name="connsiteY15" fmla="*/ 1256420 h 2123675"/>
                  <a:gd name="connsiteX16" fmla="*/ 344473 w 2123675"/>
                  <a:gd name="connsiteY16" fmla="*/ 867255 h 2123675"/>
                  <a:gd name="connsiteX17" fmla="*/ 106040 w 2123675"/>
                  <a:gd name="connsiteY17" fmla="*/ 643130 h 2123675"/>
                  <a:gd name="connsiteX18" fmla="*/ 221328 w 2123675"/>
                  <a:gd name="connsiteY18" fmla="*/ 443446 h 2123675"/>
                  <a:gd name="connsiteX19" fmla="*/ 534642 w 2123675"/>
                  <a:gd name="connsiteY19" fmla="*/ 537873 h 2123675"/>
                  <a:gd name="connsiteX20" fmla="*/ 871669 w 2123675"/>
                  <a:gd name="connsiteY20" fmla="*/ 343290 h 2123675"/>
                  <a:gd name="connsiteX21" fmla="*/ 946550 w 2123675"/>
                  <a:gd name="connsiteY21" fmla="*/ 24739 h 2123675"/>
                  <a:gd name="connsiteX22" fmla="*/ 1177125 w 2123675"/>
                  <a:gd name="connsiteY22" fmla="*/ 24739 h 2123675"/>
                  <a:gd name="connsiteX23" fmla="*/ 1252006 w 2123675"/>
                  <a:gd name="connsiteY23" fmla="*/ 343290 h 2123675"/>
                  <a:gd name="connsiteX24" fmla="*/ 1589033 w 2123675"/>
                  <a:gd name="connsiteY24" fmla="*/ 537873 h 21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123675" h="2123675">
                    <a:moveTo>
                      <a:pt x="1366897" y="537190"/>
                    </a:moveTo>
                    <a:lnTo>
                      <a:pt x="1594045" y="396507"/>
                    </a:lnTo>
                    <a:lnTo>
                      <a:pt x="1727168" y="529630"/>
                    </a:lnTo>
                    <a:lnTo>
                      <a:pt x="1586485" y="756778"/>
                    </a:lnTo>
                    <a:cubicBezTo>
                      <a:pt x="1640670" y="849967"/>
                      <a:pt x="1669056" y="955907"/>
                      <a:pt x="1668725" y="1063703"/>
                    </a:cubicBezTo>
                    <a:lnTo>
                      <a:pt x="1904134" y="1190078"/>
                    </a:lnTo>
                    <a:lnTo>
                      <a:pt x="1855408" y="1371927"/>
                    </a:lnTo>
                    <a:lnTo>
                      <a:pt x="1588350" y="1363666"/>
                    </a:lnTo>
                    <a:cubicBezTo>
                      <a:pt x="1534739" y="1457186"/>
                      <a:pt x="1457186" y="1534739"/>
                      <a:pt x="1363666" y="1588351"/>
                    </a:cubicBezTo>
                    <a:lnTo>
                      <a:pt x="1371926" y="1855408"/>
                    </a:lnTo>
                    <a:lnTo>
                      <a:pt x="1190078" y="1904134"/>
                    </a:lnTo>
                    <a:lnTo>
                      <a:pt x="1063703" y="1668725"/>
                    </a:lnTo>
                    <a:cubicBezTo>
                      <a:pt x="955907" y="1669057"/>
                      <a:pt x="849967" y="1640670"/>
                      <a:pt x="756778" y="1586485"/>
                    </a:cubicBezTo>
                    <a:lnTo>
                      <a:pt x="529630" y="1727168"/>
                    </a:lnTo>
                    <a:lnTo>
                      <a:pt x="396507" y="1594045"/>
                    </a:lnTo>
                    <a:lnTo>
                      <a:pt x="537190" y="1366897"/>
                    </a:lnTo>
                    <a:cubicBezTo>
                      <a:pt x="483005" y="1273708"/>
                      <a:pt x="454619" y="1167768"/>
                      <a:pt x="454950" y="1059972"/>
                    </a:cubicBezTo>
                    <a:lnTo>
                      <a:pt x="219541" y="933597"/>
                    </a:lnTo>
                    <a:lnTo>
                      <a:pt x="268267" y="751748"/>
                    </a:lnTo>
                    <a:lnTo>
                      <a:pt x="535325" y="760009"/>
                    </a:lnTo>
                    <a:cubicBezTo>
                      <a:pt x="588936" y="666489"/>
                      <a:pt x="666489" y="588936"/>
                      <a:pt x="760009" y="535324"/>
                    </a:cubicBezTo>
                    <a:lnTo>
                      <a:pt x="751749" y="268267"/>
                    </a:lnTo>
                    <a:lnTo>
                      <a:pt x="933597" y="219541"/>
                    </a:lnTo>
                    <a:lnTo>
                      <a:pt x="1059972" y="454950"/>
                    </a:lnTo>
                    <a:cubicBezTo>
                      <a:pt x="1167768" y="454618"/>
                      <a:pt x="1273708" y="483005"/>
                      <a:pt x="1366897" y="537190"/>
                    </a:cubicBezTo>
                    <a:close/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746337" tIns="746337" rIns="746338" bIns="746338" numCol="1" spcCol="1270" anchor="ctr" anchorCtr="0">
                <a:noAutofit/>
              </a:bodyPr>
              <a:lstStyle/>
              <a:p>
                <a:pPr algn="ctr" defTabSz="109982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25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6" name="环形箭头 5"/>
              <p:cNvSpPr/>
              <p:nvPr/>
            </p:nvSpPr>
            <p:spPr>
              <a:xfrm>
                <a:off x="5609577" y="2700530"/>
                <a:ext cx="3814741" cy="3814741"/>
              </a:xfrm>
              <a:prstGeom prst="circularArrow">
                <a:avLst>
                  <a:gd name="adj1" fmla="val 4688"/>
                  <a:gd name="adj2" fmla="val 299029"/>
                  <a:gd name="adj3" fmla="val 2539295"/>
                  <a:gd name="adj4" fmla="val 15812321"/>
                  <a:gd name="adj5" fmla="val 5469"/>
                </a:avLst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7" name="形状 6"/>
              <p:cNvSpPr/>
              <p:nvPr/>
            </p:nvSpPr>
            <p:spPr>
              <a:xfrm>
                <a:off x="3707238" y="1968806"/>
                <a:ext cx="2771648" cy="2771648"/>
              </a:xfrm>
              <a:prstGeom prst="leftCircularArrow">
                <a:avLst>
                  <a:gd name="adj1" fmla="val 6452"/>
                  <a:gd name="adj2" fmla="val 429999"/>
                  <a:gd name="adj3" fmla="val 10489124"/>
                  <a:gd name="adj4" fmla="val 14837806"/>
                  <a:gd name="adj5" fmla="val 7527"/>
                </a:avLst>
              </a:prstGeom>
              <a:solidFill>
                <a:schemeClr val="bg1">
                  <a:alpha val="20000"/>
                </a:schemeClr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8" name="环形箭头 7"/>
              <p:cNvSpPr/>
              <p:nvPr/>
            </p:nvSpPr>
            <p:spPr>
              <a:xfrm>
                <a:off x="4813867" y="487890"/>
                <a:ext cx="2988394" cy="2988394"/>
              </a:xfrm>
              <a:prstGeom prst="circularArrow">
                <a:avLst>
                  <a:gd name="adj1" fmla="val 5984"/>
                  <a:gd name="adj2" fmla="val 394124"/>
                  <a:gd name="adj3" fmla="val 13313824"/>
                  <a:gd name="adj4" fmla="val 10508221"/>
                  <a:gd name="adj5" fmla="val 6981"/>
                </a:avLst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</p:grpSp>
        <p:sp>
          <p:nvSpPr>
            <p:cNvPr id="21" name="Freeform 7"/>
            <p:cNvSpPr>
              <a:spLocks noChangeAspect="1" noEditPoints="1"/>
            </p:cNvSpPr>
            <p:nvPr/>
          </p:nvSpPr>
          <p:spPr bwMode="auto">
            <a:xfrm>
              <a:off x="6960821" y="3363904"/>
              <a:ext cx="579557" cy="432923"/>
            </a:xfrm>
            <a:custGeom>
              <a:avLst/>
              <a:gdLst>
                <a:gd name="T0" fmla="*/ 485 w 527"/>
                <a:gd name="T1" fmla="*/ 294 h 394"/>
                <a:gd name="T2" fmla="*/ 42 w 527"/>
                <a:gd name="T3" fmla="*/ 294 h 394"/>
                <a:gd name="T4" fmla="*/ 9 w 527"/>
                <a:gd name="T5" fmla="*/ 359 h 394"/>
                <a:gd name="T6" fmla="*/ 518 w 527"/>
                <a:gd name="T7" fmla="*/ 359 h 394"/>
                <a:gd name="T8" fmla="*/ 485 w 527"/>
                <a:gd name="T9" fmla="*/ 294 h 394"/>
                <a:gd name="T10" fmla="*/ 208 w 527"/>
                <a:gd name="T11" fmla="*/ 343 h 394"/>
                <a:gd name="T12" fmla="*/ 222 w 527"/>
                <a:gd name="T13" fmla="*/ 317 h 394"/>
                <a:gd name="T14" fmla="*/ 307 w 527"/>
                <a:gd name="T15" fmla="*/ 317 h 394"/>
                <a:gd name="T16" fmla="*/ 319 w 527"/>
                <a:gd name="T17" fmla="*/ 343 h 394"/>
                <a:gd name="T18" fmla="*/ 208 w 527"/>
                <a:gd name="T19" fmla="*/ 343 h 394"/>
                <a:gd name="T20" fmla="*/ 478 w 527"/>
                <a:gd name="T21" fmla="*/ 280 h 394"/>
                <a:gd name="T22" fmla="*/ 478 w 527"/>
                <a:gd name="T23" fmla="*/ 278 h 394"/>
                <a:gd name="T24" fmla="*/ 478 w 527"/>
                <a:gd name="T25" fmla="*/ 277 h 394"/>
                <a:gd name="T26" fmla="*/ 478 w 527"/>
                <a:gd name="T27" fmla="*/ 12 h 394"/>
                <a:gd name="T28" fmla="*/ 465 w 527"/>
                <a:gd name="T29" fmla="*/ 0 h 394"/>
                <a:gd name="T30" fmla="*/ 62 w 527"/>
                <a:gd name="T31" fmla="*/ 0 h 394"/>
                <a:gd name="T32" fmla="*/ 49 w 527"/>
                <a:gd name="T33" fmla="*/ 12 h 394"/>
                <a:gd name="T34" fmla="*/ 49 w 527"/>
                <a:gd name="T35" fmla="*/ 277 h 394"/>
                <a:gd name="T36" fmla="*/ 50 w 527"/>
                <a:gd name="T37" fmla="*/ 278 h 394"/>
                <a:gd name="T38" fmla="*/ 49 w 527"/>
                <a:gd name="T39" fmla="*/ 280 h 394"/>
                <a:gd name="T40" fmla="*/ 49 w 527"/>
                <a:gd name="T41" fmla="*/ 280 h 394"/>
                <a:gd name="T42" fmla="*/ 478 w 527"/>
                <a:gd name="T43" fmla="*/ 280 h 394"/>
                <a:gd name="T44" fmla="*/ 447 w 527"/>
                <a:gd name="T45" fmla="*/ 259 h 394"/>
                <a:gd name="T46" fmla="*/ 80 w 527"/>
                <a:gd name="T47" fmla="*/ 259 h 394"/>
                <a:gd name="T48" fmla="*/ 80 w 527"/>
                <a:gd name="T49" fmla="*/ 30 h 394"/>
                <a:gd name="T50" fmla="*/ 447 w 527"/>
                <a:gd name="T51" fmla="*/ 30 h 394"/>
                <a:gd name="T52" fmla="*/ 447 w 527"/>
                <a:gd name="T53" fmla="*/ 259 h 394"/>
                <a:gd name="T54" fmla="*/ 526 w 527"/>
                <a:gd name="T55" fmla="*/ 373 h 394"/>
                <a:gd name="T56" fmla="*/ 1 w 527"/>
                <a:gd name="T57" fmla="*/ 373 h 394"/>
                <a:gd name="T58" fmla="*/ 0 w 527"/>
                <a:gd name="T59" fmla="*/ 376 h 394"/>
                <a:gd name="T60" fmla="*/ 12 w 527"/>
                <a:gd name="T61" fmla="*/ 394 h 394"/>
                <a:gd name="T62" fmla="*/ 515 w 527"/>
                <a:gd name="T63" fmla="*/ 394 h 394"/>
                <a:gd name="T64" fmla="*/ 527 w 527"/>
                <a:gd name="T65" fmla="*/ 376 h 394"/>
                <a:gd name="T66" fmla="*/ 526 w 527"/>
                <a:gd name="T67" fmla="*/ 373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27" h="394">
                  <a:moveTo>
                    <a:pt x="485" y="294"/>
                  </a:moveTo>
                  <a:cubicBezTo>
                    <a:pt x="42" y="294"/>
                    <a:pt x="42" y="294"/>
                    <a:pt x="42" y="294"/>
                  </a:cubicBezTo>
                  <a:cubicBezTo>
                    <a:pt x="9" y="359"/>
                    <a:pt x="9" y="359"/>
                    <a:pt x="9" y="359"/>
                  </a:cubicBezTo>
                  <a:cubicBezTo>
                    <a:pt x="518" y="359"/>
                    <a:pt x="518" y="359"/>
                    <a:pt x="518" y="359"/>
                  </a:cubicBezTo>
                  <a:lnTo>
                    <a:pt x="485" y="294"/>
                  </a:lnTo>
                  <a:close/>
                  <a:moveTo>
                    <a:pt x="208" y="343"/>
                  </a:moveTo>
                  <a:cubicBezTo>
                    <a:pt x="222" y="317"/>
                    <a:pt x="222" y="317"/>
                    <a:pt x="222" y="317"/>
                  </a:cubicBezTo>
                  <a:cubicBezTo>
                    <a:pt x="307" y="317"/>
                    <a:pt x="307" y="317"/>
                    <a:pt x="307" y="317"/>
                  </a:cubicBezTo>
                  <a:cubicBezTo>
                    <a:pt x="319" y="343"/>
                    <a:pt x="319" y="343"/>
                    <a:pt x="319" y="343"/>
                  </a:cubicBezTo>
                  <a:lnTo>
                    <a:pt x="208" y="343"/>
                  </a:lnTo>
                  <a:close/>
                  <a:moveTo>
                    <a:pt x="478" y="280"/>
                  </a:moveTo>
                  <a:cubicBezTo>
                    <a:pt x="478" y="279"/>
                    <a:pt x="478" y="279"/>
                    <a:pt x="478" y="278"/>
                  </a:cubicBezTo>
                  <a:cubicBezTo>
                    <a:pt x="478" y="278"/>
                    <a:pt x="478" y="278"/>
                    <a:pt x="478" y="277"/>
                  </a:cubicBezTo>
                  <a:cubicBezTo>
                    <a:pt x="478" y="12"/>
                    <a:pt x="478" y="12"/>
                    <a:pt x="478" y="12"/>
                  </a:cubicBezTo>
                  <a:cubicBezTo>
                    <a:pt x="478" y="5"/>
                    <a:pt x="472" y="0"/>
                    <a:pt x="465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55" y="0"/>
                    <a:pt x="49" y="5"/>
                    <a:pt x="49" y="12"/>
                  </a:cubicBezTo>
                  <a:cubicBezTo>
                    <a:pt x="49" y="277"/>
                    <a:pt x="49" y="277"/>
                    <a:pt x="49" y="277"/>
                  </a:cubicBezTo>
                  <a:cubicBezTo>
                    <a:pt x="49" y="278"/>
                    <a:pt x="50" y="278"/>
                    <a:pt x="50" y="278"/>
                  </a:cubicBezTo>
                  <a:cubicBezTo>
                    <a:pt x="50" y="279"/>
                    <a:pt x="49" y="279"/>
                    <a:pt x="49" y="280"/>
                  </a:cubicBezTo>
                  <a:cubicBezTo>
                    <a:pt x="49" y="280"/>
                    <a:pt x="49" y="280"/>
                    <a:pt x="49" y="280"/>
                  </a:cubicBezTo>
                  <a:cubicBezTo>
                    <a:pt x="478" y="280"/>
                    <a:pt x="478" y="280"/>
                    <a:pt x="478" y="280"/>
                  </a:cubicBezTo>
                  <a:close/>
                  <a:moveTo>
                    <a:pt x="447" y="259"/>
                  </a:moveTo>
                  <a:cubicBezTo>
                    <a:pt x="80" y="259"/>
                    <a:pt x="80" y="259"/>
                    <a:pt x="80" y="259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447" y="30"/>
                    <a:pt x="447" y="30"/>
                    <a:pt x="447" y="30"/>
                  </a:cubicBezTo>
                  <a:lnTo>
                    <a:pt x="447" y="259"/>
                  </a:lnTo>
                  <a:close/>
                  <a:moveTo>
                    <a:pt x="526" y="373"/>
                  </a:moveTo>
                  <a:cubicBezTo>
                    <a:pt x="1" y="373"/>
                    <a:pt x="1" y="373"/>
                    <a:pt x="1" y="373"/>
                  </a:cubicBezTo>
                  <a:cubicBezTo>
                    <a:pt x="0" y="376"/>
                    <a:pt x="0" y="376"/>
                    <a:pt x="0" y="376"/>
                  </a:cubicBezTo>
                  <a:cubicBezTo>
                    <a:pt x="0" y="382"/>
                    <a:pt x="6" y="394"/>
                    <a:pt x="12" y="394"/>
                  </a:cubicBezTo>
                  <a:cubicBezTo>
                    <a:pt x="515" y="394"/>
                    <a:pt x="515" y="394"/>
                    <a:pt x="515" y="394"/>
                  </a:cubicBezTo>
                  <a:cubicBezTo>
                    <a:pt x="521" y="394"/>
                    <a:pt x="527" y="382"/>
                    <a:pt x="527" y="376"/>
                  </a:cubicBezTo>
                  <a:lnTo>
                    <a:pt x="526" y="3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defTabSz="783590">
                <a:defRPr/>
              </a:pPr>
              <a:endParaRPr lang="zh-CN" altLang="en-US" kern="0">
                <a:solidFill>
                  <a:schemeClr val="bg1">
                    <a:lumMod val="95000"/>
                  </a:schemeClr>
                </a:solidFill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  <p:grpSp>
          <p:nvGrpSpPr>
            <p:cNvPr id="22" name="Group 10"/>
            <p:cNvGrpSpPr>
              <a:grpSpLocks noChangeAspect="1"/>
            </p:cNvGrpSpPr>
            <p:nvPr/>
          </p:nvGrpSpPr>
          <p:grpSpPr bwMode="auto">
            <a:xfrm>
              <a:off x="5840028" y="2702269"/>
              <a:ext cx="563579" cy="563578"/>
              <a:chOff x="6494" y="821"/>
              <a:chExt cx="381" cy="381"/>
            </a:xfrm>
            <a:solidFill>
              <a:schemeClr val="bg1"/>
            </a:solidFill>
          </p:grpSpPr>
          <p:sp>
            <p:nvSpPr>
              <p:cNvPr id="23" name="Freeform 11"/>
              <p:cNvSpPr/>
              <p:nvPr/>
            </p:nvSpPr>
            <p:spPr bwMode="auto">
              <a:xfrm>
                <a:off x="6494" y="844"/>
                <a:ext cx="362" cy="358"/>
              </a:xfrm>
              <a:custGeom>
                <a:avLst/>
                <a:gdLst>
                  <a:gd name="T0" fmla="*/ 47 w 95"/>
                  <a:gd name="T1" fmla="*/ 0 h 94"/>
                  <a:gd name="T2" fmla="*/ 0 w 95"/>
                  <a:gd name="T3" fmla="*/ 47 h 94"/>
                  <a:gd name="T4" fmla="*/ 47 w 95"/>
                  <a:gd name="T5" fmla="*/ 94 h 94"/>
                  <a:gd name="T6" fmla="*/ 95 w 95"/>
                  <a:gd name="T7" fmla="*/ 47 h 94"/>
                  <a:gd name="T8" fmla="*/ 47 w 95"/>
                  <a:gd name="T9" fmla="*/ 47 h 94"/>
                  <a:gd name="T10" fmla="*/ 47 w 95"/>
                  <a:gd name="T11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5" h="94">
                    <a:moveTo>
                      <a:pt x="47" y="0"/>
                    </a:moveTo>
                    <a:cubicBezTo>
                      <a:pt x="21" y="0"/>
                      <a:pt x="0" y="21"/>
                      <a:pt x="0" y="47"/>
                    </a:cubicBezTo>
                    <a:cubicBezTo>
                      <a:pt x="0" y="73"/>
                      <a:pt x="21" y="94"/>
                      <a:pt x="47" y="94"/>
                    </a:cubicBezTo>
                    <a:cubicBezTo>
                      <a:pt x="73" y="94"/>
                      <a:pt x="95" y="73"/>
                      <a:pt x="95" y="47"/>
                    </a:cubicBezTo>
                    <a:cubicBezTo>
                      <a:pt x="47" y="47"/>
                      <a:pt x="47" y="47"/>
                      <a:pt x="47" y="47"/>
                    </a:cubicBezTo>
                    <a:lnTo>
                      <a:pt x="4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24" name="Freeform 12"/>
              <p:cNvSpPr/>
              <p:nvPr/>
            </p:nvSpPr>
            <p:spPr bwMode="auto">
              <a:xfrm>
                <a:off x="6696" y="821"/>
                <a:ext cx="179" cy="179"/>
              </a:xfrm>
              <a:custGeom>
                <a:avLst/>
                <a:gdLst>
                  <a:gd name="T0" fmla="*/ 0 w 47"/>
                  <a:gd name="T1" fmla="*/ 0 h 47"/>
                  <a:gd name="T2" fmla="*/ 0 w 47"/>
                  <a:gd name="T3" fmla="*/ 47 h 47"/>
                  <a:gd name="T4" fmla="*/ 47 w 47"/>
                  <a:gd name="T5" fmla="*/ 47 h 47"/>
                  <a:gd name="T6" fmla="*/ 0 w 47"/>
                  <a:gd name="T7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47">
                    <a:moveTo>
                      <a:pt x="0" y="0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7" y="21"/>
                      <a:pt x="26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6547973" y="1882433"/>
              <a:ext cx="415050" cy="580690"/>
              <a:chOff x="8239035" y="2834443"/>
              <a:chExt cx="553400" cy="774253"/>
            </a:xfrm>
          </p:grpSpPr>
          <p:sp>
            <p:nvSpPr>
              <p:cNvPr id="26" name="Freeform 10"/>
              <p:cNvSpPr/>
              <p:nvPr/>
            </p:nvSpPr>
            <p:spPr bwMode="auto">
              <a:xfrm>
                <a:off x="8315191" y="2834443"/>
                <a:ext cx="309701" cy="142158"/>
              </a:xfrm>
              <a:custGeom>
                <a:avLst/>
                <a:gdLst>
                  <a:gd name="T0" fmla="*/ 43 w 50"/>
                  <a:gd name="T1" fmla="*/ 22 h 23"/>
                  <a:gd name="T2" fmla="*/ 50 w 50"/>
                  <a:gd name="T3" fmla="*/ 0 h 23"/>
                  <a:gd name="T4" fmla="*/ 15 w 50"/>
                  <a:gd name="T5" fmla="*/ 0 h 23"/>
                  <a:gd name="T6" fmla="*/ 20 w 50"/>
                  <a:gd name="T7" fmla="*/ 21 h 23"/>
                  <a:gd name="T8" fmla="*/ 0 w 50"/>
                  <a:gd name="T9" fmla="*/ 11 h 23"/>
                  <a:gd name="T10" fmla="*/ 1 w 50"/>
                  <a:gd name="T11" fmla="*/ 14 h 23"/>
                  <a:gd name="T12" fmla="*/ 19 w 50"/>
                  <a:gd name="T13" fmla="*/ 23 h 23"/>
                  <a:gd name="T14" fmla="*/ 20 w 50"/>
                  <a:gd name="T15" fmla="*/ 22 h 23"/>
                  <a:gd name="T16" fmla="*/ 43 w 50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23">
                    <a:moveTo>
                      <a:pt x="43" y="22"/>
                    </a:moveTo>
                    <a:cubicBezTo>
                      <a:pt x="50" y="0"/>
                      <a:pt x="50" y="0"/>
                      <a:pt x="50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17" y="17"/>
                      <a:pt x="8" y="8"/>
                      <a:pt x="0" y="11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8" y="11"/>
                      <a:pt x="16" y="20"/>
                      <a:pt x="19" y="23"/>
                    </a:cubicBezTo>
                    <a:cubicBezTo>
                      <a:pt x="20" y="22"/>
                      <a:pt x="20" y="22"/>
                      <a:pt x="20" y="22"/>
                    </a:cubicBezTo>
                    <a:lnTo>
                      <a:pt x="43" y="2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27" name="Freeform 11"/>
              <p:cNvSpPr>
                <a:spLocks noEditPoints="1"/>
              </p:cNvSpPr>
              <p:nvPr/>
            </p:nvSpPr>
            <p:spPr bwMode="auto">
              <a:xfrm>
                <a:off x="8239035" y="2976601"/>
                <a:ext cx="553400" cy="632095"/>
              </a:xfrm>
              <a:custGeom>
                <a:avLst/>
                <a:gdLst>
                  <a:gd name="T0" fmla="*/ 58 w 89"/>
                  <a:gd name="T1" fmla="*/ 2 h 103"/>
                  <a:gd name="T2" fmla="*/ 58 w 89"/>
                  <a:gd name="T3" fmla="*/ 2 h 103"/>
                  <a:gd name="T4" fmla="*/ 30 w 89"/>
                  <a:gd name="T5" fmla="*/ 2 h 103"/>
                  <a:gd name="T6" fmla="*/ 31 w 89"/>
                  <a:gd name="T7" fmla="*/ 0 h 103"/>
                  <a:gd name="T8" fmla="*/ 16 w 89"/>
                  <a:gd name="T9" fmla="*/ 0 h 103"/>
                  <a:gd name="T10" fmla="*/ 14 w 89"/>
                  <a:gd name="T11" fmla="*/ 2 h 103"/>
                  <a:gd name="T12" fmla="*/ 22 w 89"/>
                  <a:gd name="T13" fmla="*/ 5 h 103"/>
                  <a:gd name="T14" fmla="*/ 27 w 89"/>
                  <a:gd name="T15" fmla="*/ 4 h 103"/>
                  <a:gd name="T16" fmla="*/ 0 w 89"/>
                  <a:gd name="T17" fmla="*/ 58 h 103"/>
                  <a:gd name="T18" fmla="*/ 45 w 89"/>
                  <a:gd name="T19" fmla="*/ 103 h 103"/>
                  <a:gd name="T20" fmla="*/ 89 w 89"/>
                  <a:gd name="T21" fmla="*/ 58 h 103"/>
                  <a:gd name="T22" fmla="*/ 58 w 89"/>
                  <a:gd name="T23" fmla="*/ 2 h 103"/>
                  <a:gd name="T24" fmla="*/ 57 w 89"/>
                  <a:gd name="T25" fmla="*/ 73 h 103"/>
                  <a:gd name="T26" fmla="*/ 49 w 89"/>
                  <a:gd name="T27" fmla="*/ 77 h 103"/>
                  <a:gd name="T28" fmla="*/ 49 w 89"/>
                  <a:gd name="T29" fmla="*/ 84 h 103"/>
                  <a:gd name="T30" fmla="*/ 41 w 89"/>
                  <a:gd name="T31" fmla="*/ 84 h 103"/>
                  <a:gd name="T32" fmla="*/ 41 w 89"/>
                  <a:gd name="T33" fmla="*/ 77 h 103"/>
                  <a:gd name="T34" fmla="*/ 32 w 89"/>
                  <a:gd name="T35" fmla="*/ 73 h 103"/>
                  <a:gd name="T36" fmla="*/ 27 w 89"/>
                  <a:gd name="T37" fmla="*/ 63 h 103"/>
                  <a:gd name="T38" fmla="*/ 27 w 89"/>
                  <a:gd name="T39" fmla="*/ 61 h 103"/>
                  <a:gd name="T40" fmla="*/ 34 w 89"/>
                  <a:gd name="T41" fmla="*/ 61 h 103"/>
                  <a:gd name="T42" fmla="*/ 34 w 89"/>
                  <a:gd name="T43" fmla="*/ 62 h 103"/>
                  <a:gd name="T44" fmla="*/ 37 w 89"/>
                  <a:gd name="T45" fmla="*/ 69 h 103"/>
                  <a:gd name="T46" fmla="*/ 45 w 89"/>
                  <a:gd name="T47" fmla="*/ 71 h 103"/>
                  <a:gd name="T48" fmla="*/ 52 w 89"/>
                  <a:gd name="T49" fmla="*/ 69 h 103"/>
                  <a:gd name="T50" fmla="*/ 55 w 89"/>
                  <a:gd name="T51" fmla="*/ 62 h 103"/>
                  <a:gd name="T52" fmla="*/ 52 w 89"/>
                  <a:gd name="T53" fmla="*/ 56 h 103"/>
                  <a:gd name="T54" fmla="*/ 43 w 89"/>
                  <a:gd name="T55" fmla="*/ 53 h 103"/>
                  <a:gd name="T56" fmla="*/ 32 w 89"/>
                  <a:gd name="T57" fmla="*/ 48 h 103"/>
                  <a:gd name="T58" fmla="*/ 29 w 89"/>
                  <a:gd name="T59" fmla="*/ 39 h 103"/>
                  <a:gd name="T60" fmla="*/ 33 w 89"/>
                  <a:gd name="T61" fmla="*/ 29 h 103"/>
                  <a:gd name="T62" fmla="*/ 41 w 89"/>
                  <a:gd name="T63" fmla="*/ 25 h 103"/>
                  <a:gd name="T64" fmla="*/ 41 w 89"/>
                  <a:gd name="T65" fmla="*/ 19 h 103"/>
                  <a:gd name="T66" fmla="*/ 49 w 89"/>
                  <a:gd name="T67" fmla="*/ 19 h 103"/>
                  <a:gd name="T68" fmla="*/ 49 w 89"/>
                  <a:gd name="T69" fmla="*/ 25 h 103"/>
                  <a:gd name="T70" fmla="*/ 57 w 89"/>
                  <a:gd name="T71" fmla="*/ 29 h 103"/>
                  <a:gd name="T72" fmla="*/ 62 w 89"/>
                  <a:gd name="T73" fmla="*/ 39 h 103"/>
                  <a:gd name="T74" fmla="*/ 62 w 89"/>
                  <a:gd name="T75" fmla="*/ 40 h 103"/>
                  <a:gd name="T76" fmla="*/ 54 w 89"/>
                  <a:gd name="T77" fmla="*/ 40 h 103"/>
                  <a:gd name="T78" fmla="*/ 54 w 89"/>
                  <a:gd name="T79" fmla="*/ 39 h 103"/>
                  <a:gd name="T80" fmla="*/ 52 w 89"/>
                  <a:gd name="T81" fmla="*/ 33 h 103"/>
                  <a:gd name="T82" fmla="*/ 45 w 89"/>
                  <a:gd name="T83" fmla="*/ 31 h 103"/>
                  <a:gd name="T84" fmla="*/ 38 w 89"/>
                  <a:gd name="T85" fmla="*/ 33 h 103"/>
                  <a:gd name="T86" fmla="*/ 36 w 89"/>
                  <a:gd name="T87" fmla="*/ 39 h 103"/>
                  <a:gd name="T88" fmla="*/ 38 w 89"/>
                  <a:gd name="T89" fmla="*/ 43 h 103"/>
                  <a:gd name="T90" fmla="*/ 46 w 89"/>
                  <a:gd name="T91" fmla="*/ 47 h 103"/>
                  <a:gd name="T92" fmla="*/ 58 w 89"/>
                  <a:gd name="T93" fmla="*/ 52 h 103"/>
                  <a:gd name="T94" fmla="*/ 63 w 89"/>
                  <a:gd name="T95" fmla="*/ 62 h 103"/>
                  <a:gd name="T96" fmla="*/ 57 w 89"/>
                  <a:gd name="T97" fmla="*/ 7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9" h="103">
                    <a:moveTo>
                      <a:pt x="58" y="2"/>
                    </a:moveTo>
                    <a:cubicBezTo>
                      <a:pt x="58" y="2"/>
                      <a:pt x="58" y="2"/>
                      <a:pt x="58" y="2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26" y="2"/>
                      <a:pt x="20" y="3"/>
                      <a:pt x="16" y="0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6" y="4"/>
                      <a:pt x="19" y="5"/>
                      <a:pt x="22" y="5"/>
                    </a:cubicBezTo>
                    <a:cubicBezTo>
                      <a:pt x="24" y="5"/>
                      <a:pt x="26" y="4"/>
                      <a:pt x="27" y="4"/>
                    </a:cubicBezTo>
                    <a:cubicBezTo>
                      <a:pt x="11" y="15"/>
                      <a:pt x="0" y="40"/>
                      <a:pt x="0" y="58"/>
                    </a:cubicBezTo>
                    <a:cubicBezTo>
                      <a:pt x="0" y="83"/>
                      <a:pt x="20" y="103"/>
                      <a:pt x="45" y="103"/>
                    </a:cubicBezTo>
                    <a:cubicBezTo>
                      <a:pt x="69" y="103"/>
                      <a:pt x="89" y="83"/>
                      <a:pt x="89" y="58"/>
                    </a:cubicBezTo>
                    <a:cubicBezTo>
                      <a:pt x="89" y="38"/>
                      <a:pt x="76" y="11"/>
                      <a:pt x="58" y="2"/>
                    </a:cubicBezTo>
                    <a:close/>
                    <a:moveTo>
                      <a:pt x="57" y="73"/>
                    </a:moveTo>
                    <a:cubicBezTo>
                      <a:pt x="55" y="75"/>
                      <a:pt x="52" y="76"/>
                      <a:pt x="49" y="77"/>
                    </a:cubicBezTo>
                    <a:cubicBezTo>
                      <a:pt x="49" y="84"/>
                      <a:pt x="49" y="84"/>
                      <a:pt x="49" y="84"/>
                    </a:cubicBezTo>
                    <a:cubicBezTo>
                      <a:pt x="41" y="84"/>
                      <a:pt x="41" y="84"/>
                      <a:pt x="41" y="84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7" y="76"/>
                      <a:pt x="34" y="75"/>
                      <a:pt x="32" y="73"/>
                    </a:cubicBezTo>
                    <a:cubicBezTo>
                      <a:pt x="28" y="70"/>
                      <a:pt x="27" y="67"/>
                      <a:pt x="27" y="63"/>
                    </a:cubicBezTo>
                    <a:cubicBezTo>
                      <a:pt x="27" y="61"/>
                      <a:pt x="27" y="61"/>
                      <a:pt x="27" y="61"/>
                    </a:cubicBezTo>
                    <a:cubicBezTo>
                      <a:pt x="34" y="61"/>
                      <a:pt x="34" y="61"/>
                      <a:pt x="34" y="61"/>
                    </a:cubicBezTo>
                    <a:cubicBezTo>
                      <a:pt x="34" y="62"/>
                      <a:pt x="34" y="62"/>
                      <a:pt x="34" y="62"/>
                    </a:cubicBezTo>
                    <a:cubicBezTo>
                      <a:pt x="34" y="65"/>
                      <a:pt x="35" y="67"/>
                      <a:pt x="37" y="69"/>
                    </a:cubicBezTo>
                    <a:cubicBezTo>
                      <a:pt x="39" y="70"/>
                      <a:pt x="41" y="71"/>
                      <a:pt x="45" y="71"/>
                    </a:cubicBezTo>
                    <a:cubicBezTo>
                      <a:pt x="48" y="71"/>
                      <a:pt x="50" y="70"/>
                      <a:pt x="52" y="69"/>
                    </a:cubicBezTo>
                    <a:cubicBezTo>
                      <a:pt x="54" y="67"/>
                      <a:pt x="55" y="65"/>
                      <a:pt x="55" y="62"/>
                    </a:cubicBezTo>
                    <a:cubicBezTo>
                      <a:pt x="55" y="60"/>
                      <a:pt x="54" y="58"/>
                      <a:pt x="52" y="56"/>
                    </a:cubicBezTo>
                    <a:cubicBezTo>
                      <a:pt x="51" y="55"/>
                      <a:pt x="48" y="54"/>
                      <a:pt x="43" y="53"/>
                    </a:cubicBezTo>
                    <a:cubicBezTo>
                      <a:pt x="38" y="52"/>
                      <a:pt x="35" y="50"/>
                      <a:pt x="32" y="48"/>
                    </a:cubicBezTo>
                    <a:cubicBezTo>
                      <a:pt x="30" y="45"/>
                      <a:pt x="29" y="42"/>
                      <a:pt x="29" y="39"/>
                    </a:cubicBezTo>
                    <a:cubicBezTo>
                      <a:pt x="29" y="35"/>
                      <a:pt x="30" y="31"/>
                      <a:pt x="33" y="29"/>
                    </a:cubicBezTo>
                    <a:cubicBezTo>
                      <a:pt x="35" y="27"/>
                      <a:pt x="38" y="26"/>
                      <a:pt x="41" y="25"/>
                    </a:cubicBezTo>
                    <a:cubicBezTo>
                      <a:pt x="41" y="19"/>
                      <a:pt x="41" y="19"/>
                      <a:pt x="41" y="19"/>
                    </a:cubicBezTo>
                    <a:cubicBezTo>
                      <a:pt x="49" y="19"/>
                      <a:pt x="49" y="19"/>
                      <a:pt x="49" y="19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52" y="25"/>
                      <a:pt x="55" y="27"/>
                      <a:pt x="57" y="29"/>
                    </a:cubicBezTo>
                    <a:cubicBezTo>
                      <a:pt x="60" y="31"/>
                      <a:pt x="62" y="35"/>
                      <a:pt x="62" y="39"/>
                    </a:cubicBezTo>
                    <a:cubicBezTo>
                      <a:pt x="62" y="40"/>
                      <a:pt x="62" y="40"/>
                      <a:pt x="62" y="40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6"/>
                      <a:pt x="53" y="34"/>
                      <a:pt x="52" y="33"/>
                    </a:cubicBezTo>
                    <a:cubicBezTo>
                      <a:pt x="50" y="32"/>
                      <a:pt x="48" y="31"/>
                      <a:pt x="45" y="31"/>
                    </a:cubicBezTo>
                    <a:cubicBezTo>
                      <a:pt x="42" y="31"/>
                      <a:pt x="40" y="32"/>
                      <a:pt x="38" y="33"/>
                    </a:cubicBezTo>
                    <a:cubicBezTo>
                      <a:pt x="37" y="34"/>
                      <a:pt x="36" y="36"/>
                      <a:pt x="36" y="39"/>
                    </a:cubicBezTo>
                    <a:cubicBezTo>
                      <a:pt x="36" y="41"/>
                      <a:pt x="37" y="42"/>
                      <a:pt x="38" y="43"/>
                    </a:cubicBezTo>
                    <a:cubicBezTo>
                      <a:pt x="40" y="45"/>
                      <a:pt x="42" y="46"/>
                      <a:pt x="46" y="47"/>
                    </a:cubicBezTo>
                    <a:cubicBezTo>
                      <a:pt x="52" y="48"/>
                      <a:pt x="56" y="50"/>
                      <a:pt x="58" y="52"/>
                    </a:cubicBezTo>
                    <a:cubicBezTo>
                      <a:pt x="61" y="55"/>
                      <a:pt x="63" y="58"/>
                      <a:pt x="63" y="62"/>
                    </a:cubicBezTo>
                    <a:cubicBezTo>
                      <a:pt x="63" y="66"/>
                      <a:pt x="61" y="70"/>
                      <a:pt x="57" y="7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sp>
          <p:nvSpPr>
            <p:cNvPr id="28" name="文本框 43"/>
            <p:cNvSpPr txBox="1"/>
            <p:nvPr/>
          </p:nvSpPr>
          <p:spPr>
            <a:xfrm>
              <a:off x="6081721" y="1153420"/>
              <a:ext cx="755656" cy="438582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45%</a:t>
              </a:r>
              <a:endParaRPr lang="zh-CN" altLang="en-US" sz="24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44"/>
            <p:cNvSpPr txBox="1"/>
            <p:nvPr/>
          </p:nvSpPr>
          <p:spPr>
            <a:xfrm>
              <a:off x="4873287" y="3117548"/>
              <a:ext cx="755656" cy="438582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68%</a:t>
              </a:r>
              <a:endParaRPr lang="zh-CN" altLang="en-US" sz="24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文本框 45"/>
            <p:cNvSpPr txBox="1"/>
            <p:nvPr/>
          </p:nvSpPr>
          <p:spPr>
            <a:xfrm>
              <a:off x="7605212" y="4256947"/>
              <a:ext cx="755656" cy="438582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75%</a:t>
              </a:r>
              <a:endParaRPr lang="zh-CN" altLang="en-US" sz="24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 bwMode="auto">
          <a:xfrm>
            <a:off x="564675" y="1077911"/>
            <a:ext cx="3509963" cy="1700213"/>
            <a:chOff x="361057" y="1312937"/>
            <a:chExt cx="4680000" cy="2267295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361057" y="3256333"/>
              <a:ext cx="4680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361057" y="3580232"/>
              <a:ext cx="4680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361057" y="2932433"/>
              <a:ext cx="4680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361057" y="2608534"/>
              <a:ext cx="4680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361057" y="2284635"/>
              <a:ext cx="4680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361057" y="1960736"/>
              <a:ext cx="4680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361057" y="1636836"/>
              <a:ext cx="4680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361057" y="1312937"/>
              <a:ext cx="4680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等腰三角形 136"/>
          <p:cNvSpPr/>
          <p:nvPr/>
        </p:nvSpPr>
        <p:spPr>
          <a:xfrm>
            <a:off x="640876" y="1154111"/>
            <a:ext cx="1041797" cy="1624013"/>
          </a:xfrm>
          <a:custGeom>
            <a:avLst/>
            <a:gdLst>
              <a:gd name="connsiteX0" fmla="*/ 0 w 1741715"/>
              <a:gd name="connsiteY0" fmla="*/ 2875870 h 2875870"/>
              <a:gd name="connsiteX1" fmla="*/ 870858 w 1741715"/>
              <a:gd name="connsiteY1" fmla="*/ 0 h 2875870"/>
              <a:gd name="connsiteX2" fmla="*/ 1741715 w 1741715"/>
              <a:gd name="connsiteY2" fmla="*/ 2875870 h 2875870"/>
              <a:gd name="connsiteX3" fmla="*/ 0 w 1741715"/>
              <a:gd name="connsiteY3" fmla="*/ 2875870 h 2875870"/>
              <a:gd name="connsiteX0-1" fmla="*/ 0 w 1741715"/>
              <a:gd name="connsiteY0-2" fmla="*/ 2875870 h 2875870"/>
              <a:gd name="connsiteX1-3" fmla="*/ 870858 w 1741715"/>
              <a:gd name="connsiteY1-4" fmla="*/ 0 h 2875870"/>
              <a:gd name="connsiteX2-5" fmla="*/ 1741715 w 1741715"/>
              <a:gd name="connsiteY2-6" fmla="*/ 2875870 h 2875870"/>
              <a:gd name="connsiteX3-7" fmla="*/ 0 w 1741715"/>
              <a:gd name="connsiteY3-8" fmla="*/ 2875870 h 2875870"/>
              <a:gd name="connsiteX0-9" fmla="*/ 0 w 1741715"/>
              <a:gd name="connsiteY0-10" fmla="*/ 2875943 h 2875943"/>
              <a:gd name="connsiteX1-11" fmla="*/ 870858 w 1741715"/>
              <a:gd name="connsiteY1-12" fmla="*/ 73 h 2875943"/>
              <a:gd name="connsiteX2-13" fmla="*/ 1741715 w 1741715"/>
              <a:gd name="connsiteY2-14" fmla="*/ 2875943 h 2875943"/>
              <a:gd name="connsiteX3-15" fmla="*/ 0 w 1741715"/>
              <a:gd name="connsiteY3-16" fmla="*/ 2875943 h 28759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741715" h="2875943">
                <a:moveTo>
                  <a:pt x="0" y="2875943"/>
                </a:moveTo>
                <a:cubicBezTo>
                  <a:pt x="290286" y="1917320"/>
                  <a:pt x="391887" y="753"/>
                  <a:pt x="870858" y="73"/>
                </a:cubicBezTo>
                <a:cubicBezTo>
                  <a:pt x="1422402" y="-13761"/>
                  <a:pt x="1451429" y="1917320"/>
                  <a:pt x="1741715" y="2875943"/>
                </a:cubicBezTo>
                <a:lnTo>
                  <a:pt x="0" y="2875943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8" rIns="68577" bIns="34288"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等腰三角形 136"/>
          <p:cNvSpPr/>
          <p:nvPr/>
        </p:nvSpPr>
        <p:spPr>
          <a:xfrm>
            <a:off x="1386208" y="1525585"/>
            <a:ext cx="1042988" cy="1252538"/>
          </a:xfrm>
          <a:custGeom>
            <a:avLst/>
            <a:gdLst>
              <a:gd name="connsiteX0" fmla="*/ 0 w 1741715"/>
              <a:gd name="connsiteY0" fmla="*/ 2875870 h 2875870"/>
              <a:gd name="connsiteX1" fmla="*/ 870858 w 1741715"/>
              <a:gd name="connsiteY1" fmla="*/ 0 h 2875870"/>
              <a:gd name="connsiteX2" fmla="*/ 1741715 w 1741715"/>
              <a:gd name="connsiteY2" fmla="*/ 2875870 h 2875870"/>
              <a:gd name="connsiteX3" fmla="*/ 0 w 1741715"/>
              <a:gd name="connsiteY3" fmla="*/ 2875870 h 2875870"/>
              <a:gd name="connsiteX0-1" fmla="*/ 0 w 1741715"/>
              <a:gd name="connsiteY0-2" fmla="*/ 2875870 h 2875870"/>
              <a:gd name="connsiteX1-3" fmla="*/ 870858 w 1741715"/>
              <a:gd name="connsiteY1-4" fmla="*/ 0 h 2875870"/>
              <a:gd name="connsiteX2-5" fmla="*/ 1741715 w 1741715"/>
              <a:gd name="connsiteY2-6" fmla="*/ 2875870 h 2875870"/>
              <a:gd name="connsiteX3-7" fmla="*/ 0 w 1741715"/>
              <a:gd name="connsiteY3-8" fmla="*/ 2875870 h 2875870"/>
              <a:gd name="connsiteX0-9" fmla="*/ 0 w 1741715"/>
              <a:gd name="connsiteY0-10" fmla="*/ 2875943 h 2875943"/>
              <a:gd name="connsiteX1-11" fmla="*/ 870858 w 1741715"/>
              <a:gd name="connsiteY1-12" fmla="*/ 73 h 2875943"/>
              <a:gd name="connsiteX2-13" fmla="*/ 1741715 w 1741715"/>
              <a:gd name="connsiteY2-14" fmla="*/ 2875943 h 2875943"/>
              <a:gd name="connsiteX3-15" fmla="*/ 0 w 1741715"/>
              <a:gd name="connsiteY3-16" fmla="*/ 2875943 h 28759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741715" h="2875943">
                <a:moveTo>
                  <a:pt x="0" y="2875943"/>
                </a:moveTo>
                <a:cubicBezTo>
                  <a:pt x="290286" y="1917320"/>
                  <a:pt x="391887" y="753"/>
                  <a:pt x="870858" y="73"/>
                </a:cubicBezTo>
                <a:cubicBezTo>
                  <a:pt x="1422402" y="-13761"/>
                  <a:pt x="1451429" y="1917320"/>
                  <a:pt x="1741715" y="2875943"/>
                </a:cubicBezTo>
                <a:lnTo>
                  <a:pt x="0" y="2875943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8" rIns="68577" bIns="34288"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等腰三角形 136"/>
          <p:cNvSpPr/>
          <p:nvPr/>
        </p:nvSpPr>
        <p:spPr>
          <a:xfrm>
            <a:off x="2132729" y="1369614"/>
            <a:ext cx="1042988" cy="1408510"/>
          </a:xfrm>
          <a:custGeom>
            <a:avLst/>
            <a:gdLst>
              <a:gd name="connsiteX0" fmla="*/ 0 w 1741715"/>
              <a:gd name="connsiteY0" fmla="*/ 2875870 h 2875870"/>
              <a:gd name="connsiteX1" fmla="*/ 870858 w 1741715"/>
              <a:gd name="connsiteY1" fmla="*/ 0 h 2875870"/>
              <a:gd name="connsiteX2" fmla="*/ 1741715 w 1741715"/>
              <a:gd name="connsiteY2" fmla="*/ 2875870 h 2875870"/>
              <a:gd name="connsiteX3" fmla="*/ 0 w 1741715"/>
              <a:gd name="connsiteY3" fmla="*/ 2875870 h 2875870"/>
              <a:gd name="connsiteX0-1" fmla="*/ 0 w 1741715"/>
              <a:gd name="connsiteY0-2" fmla="*/ 2875870 h 2875870"/>
              <a:gd name="connsiteX1-3" fmla="*/ 870858 w 1741715"/>
              <a:gd name="connsiteY1-4" fmla="*/ 0 h 2875870"/>
              <a:gd name="connsiteX2-5" fmla="*/ 1741715 w 1741715"/>
              <a:gd name="connsiteY2-6" fmla="*/ 2875870 h 2875870"/>
              <a:gd name="connsiteX3-7" fmla="*/ 0 w 1741715"/>
              <a:gd name="connsiteY3-8" fmla="*/ 2875870 h 2875870"/>
              <a:gd name="connsiteX0-9" fmla="*/ 0 w 1741715"/>
              <a:gd name="connsiteY0-10" fmla="*/ 2875943 h 2875943"/>
              <a:gd name="connsiteX1-11" fmla="*/ 870858 w 1741715"/>
              <a:gd name="connsiteY1-12" fmla="*/ 73 h 2875943"/>
              <a:gd name="connsiteX2-13" fmla="*/ 1741715 w 1741715"/>
              <a:gd name="connsiteY2-14" fmla="*/ 2875943 h 2875943"/>
              <a:gd name="connsiteX3-15" fmla="*/ 0 w 1741715"/>
              <a:gd name="connsiteY3-16" fmla="*/ 2875943 h 28759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741715" h="2875943">
                <a:moveTo>
                  <a:pt x="0" y="2875943"/>
                </a:moveTo>
                <a:cubicBezTo>
                  <a:pt x="290286" y="1917320"/>
                  <a:pt x="391887" y="753"/>
                  <a:pt x="870858" y="73"/>
                </a:cubicBezTo>
                <a:cubicBezTo>
                  <a:pt x="1422402" y="-13761"/>
                  <a:pt x="1451429" y="1917320"/>
                  <a:pt x="1741715" y="2875943"/>
                </a:cubicBezTo>
                <a:lnTo>
                  <a:pt x="0" y="2875943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8" rIns="68577" bIns="34288"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等腰三角形 136"/>
          <p:cNvSpPr/>
          <p:nvPr/>
        </p:nvSpPr>
        <p:spPr>
          <a:xfrm>
            <a:off x="2879250" y="1656555"/>
            <a:ext cx="1041797" cy="1121570"/>
          </a:xfrm>
          <a:custGeom>
            <a:avLst/>
            <a:gdLst>
              <a:gd name="connsiteX0" fmla="*/ 0 w 1741715"/>
              <a:gd name="connsiteY0" fmla="*/ 2875870 h 2875870"/>
              <a:gd name="connsiteX1" fmla="*/ 870858 w 1741715"/>
              <a:gd name="connsiteY1" fmla="*/ 0 h 2875870"/>
              <a:gd name="connsiteX2" fmla="*/ 1741715 w 1741715"/>
              <a:gd name="connsiteY2" fmla="*/ 2875870 h 2875870"/>
              <a:gd name="connsiteX3" fmla="*/ 0 w 1741715"/>
              <a:gd name="connsiteY3" fmla="*/ 2875870 h 2875870"/>
              <a:gd name="connsiteX0-1" fmla="*/ 0 w 1741715"/>
              <a:gd name="connsiteY0-2" fmla="*/ 2875870 h 2875870"/>
              <a:gd name="connsiteX1-3" fmla="*/ 870858 w 1741715"/>
              <a:gd name="connsiteY1-4" fmla="*/ 0 h 2875870"/>
              <a:gd name="connsiteX2-5" fmla="*/ 1741715 w 1741715"/>
              <a:gd name="connsiteY2-6" fmla="*/ 2875870 h 2875870"/>
              <a:gd name="connsiteX3-7" fmla="*/ 0 w 1741715"/>
              <a:gd name="connsiteY3-8" fmla="*/ 2875870 h 2875870"/>
              <a:gd name="connsiteX0-9" fmla="*/ 0 w 1741715"/>
              <a:gd name="connsiteY0-10" fmla="*/ 2875943 h 2875943"/>
              <a:gd name="connsiteX1-11" fmla="*/ 870858 w 1741715"/>
              <a:gd name="connsiteY1-12" fmla="*/ 73 h 2875943"/>
              <a:gd name="connsiteX2-13" fmla="*/ 1741715 w 1741715"/>
              <a:gd name="connsiteY2-14" fmla="*/ 2875943 h 2875943"/>
              <a:gd name="connsiteX3-15" fmla="*/ 0 w 1741715"/>
              <a:gd name="connsiteY3-16" fmla="*/ 2875943 h 28759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741715" h="2875943">
                <a:moveTo>
                  <a:pt x="0" y="2875943"/>
                </a:moveTo>
                <a:cubicBezTo>
                  <a:pt x="290286" y="1917320"/>
                  <a:pt x="391887" y="753"/>
                  <a:pt x="870858" y="73"/>
                </a:cubicBezTo>
                <a:cubicBezTo>
                  <a:pt x="1422402" y="-13761"/>
                  <a:pt x="1451429" y="1917320"/>
                  <a:pt x="1741715" y="2875943"/>
                </a:cubicBezTo>
                <a:lnTo>
                  <a:pt x="0" y="2875943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8" rIns="68577" bIns="34288"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 bwMode="auto">
          <a:xfrm flipV="1">
            <a:off x="4850926" y="3175793"/>
            <a:ext cx="3509963" cy="1700213"/>
            <a:chOff x="361057" y="1312937"/>
            <a:chExt cx="4680000" cy="2267295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361057" y="3256333"/>
              <a:ext cx="4680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361057" y="3580232"/>
              <a:ext cx="4680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361057" y="2932433"/>
              <a:ext cx="4680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361057" y="2608534"/>
              <a:ext cx="4680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361057" y="2284635"/>
              <a:ext cx="4680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361057" y="1960736"/>
              <a:ext cx="4680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361057" y="1636836"/>
              <a:ext cx="4680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361057" y="1312937"/>
              <a:ext cx="4680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等腰三角形 136"/>
          <p:cNvSpPr/>
          <p:nvPr/>
        </p:nvSpPr>
        <p:spPr>
          <a:xfrm>
            <a:off x="4987849" y="3672283"/>
            <a:ext cx="1041797" cy="1203722"/>
          </a:xfrm>
          <a:custGeom>
            <a:avLst/>
            <a:gdLst>
              <a:gd name="connsiteX0" fmla="*/ 0 w 1741715"/>
              <a:gd name="connsiteY0" fmla="*/ 2875870 h 2875870"/>
              <a:gd name="connsiteX1" fmla="*/ 870858 w 1741715"/>
              <a:gd name="connsiteY1" fmla="*/ 0 h 2875870"/>
              <a:gd name="connsiteX2" fmla="*/ 1741715 w 1741715"/>
              <a:gd name="connsiteY2" fmla="*/ 2875870 h 2875870"/>
              <a:gd name="connsiteX3" fmla="*/ 0 w 1741715"/>
              <a:gd name="connsiteY3" fmla="*/ 2875870 h 2875870"/>
              <a:gd name="connsiteX0-1" fmla="*/ 0 w 1741715"/>
              <a:gd name="connsiteY0-2" fmla="*/ 2875870 h 2875870"/>
              <a:gd name="connsiteX1-3" fmla="*/ 870858 w 1741715"/>
              <a:gd name="connsiteY1-4" fmla="*/ 0 h 2875870"/>
              <a:gd name="connsiteX2-5" fmla="*/ 1741715 w 1741715"/>
              <a:gd name="connsiteY2-6" fmla="*/ 2875870 h 2875870"/>
              <a:gd name="connsiteX3-7" fmla="*/ 0 w 1741715"/>
              <a:gd name="connsiteY3-8" fmla="*/ 2875870 h 2875870"/>
              <a:gd name="connsiteX0-9" fmla="*/ 0 w 1741715"/>
              <a:gd name="connsiteY0-10" fmla="*/ 2875943 h 2875943"/>
              <a:gd name="connsiteX1-11" fmla="*/ 870858 w 1741715"/>
              <a:gd name="connsiteY1-12" fmla="*/ 73 h 2875943"/>
              <a:gd name="connsiteX2-13" fmla="*/ 1741715 w 1741715"/>
              <a:gd name="connsiteY2-14" fmla="*/ 2875943 h 2875943"/>
              <a:gd name="connsiteX3-15" fmla="*/ 0 w 1741715"/>
              <a:gd name="connsiteY3-16" fmla="*/ 2875943 h 28759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741715" h="2875943">
                <a:moveTo>
                  <a:pt x="0" y="2875943"/>
                </a:moveTo>
                <a:cubicBezTo>
                  <a:pt x="290286" y="1917320"/>
                  <a:pt x="391887" y="753"/>
                  <a:pt x="870858" y="73"/>
                </a:cubicBezTo>
                <a:cubicBezTo>
                  <a:pt x="1422402" y="-13761"/>
                  <a:pt x="1451429" y="1917320"/>
                  <a:pt x="1741715" y="2875943"/>
                </a:cubicBezTo>
                <a:lnTo>
                  <a:pt x="0" y="2875943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8" rIns="68577" bIns="34288"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7" name="等腰三角形 136"/>
          <p:cNvSpPr/>
          <p:nvPr/>
        </p:nvSpPr>
        <p:spPr>
          <a:xfrm>
            <a:off x="5734369" y="3904454"/>
            <a:ext cx="1041797" cy="971550"/>
          </a:xfrm>
          <a:custGeom>
            <a:avLst/>
            <a:gdLst>
              <a:gd name="connsiteX0" fmla="*/ 0 w 1741715"/>
              <a:gd name="connsiteY0" fmla="*/ 2875870 h 2875870"/>
              <a:gd name="connsiteX1" fmla="*/ 870858 w 1741715"/>
              <a:gd name="connsiteY1" fmla="*/ 0 h 2875870"/>
              <a:gd name="connsiteX2" fmla="*/ 1741715 w 1741715"/>
              <a:gd name="connsiteY2" fmla="*/ 2875870 h 2875870"/>
              <a:gd name="connsiteX3" fmla="*/ 0 w 1741715"/>
              <a:gd name="connsiteY3" fmla="*/ 2875870 h 2875870"/>
              <a:gd name="connsiteX0-1" fmla="*/ 0 w 1741715"/>
              <a:gd name="connsiteY0-2" fmla="*/ 2875870 h 2875870"/>
              <a:gd name="connsiteX1-3" fmla="*/ 870858 w 1741715"/>
              <a:gd name="connsiteY1-4" fmla="*/ 0 h 2875870"/>
              <a:gd name="connsiteX2-5" fmla="*/ 1741715 w 1741715"/>
              <a:gd name="connsiteY2-6" fmla="*/ 2875870 h 2875870"/>
              <a:gd name="connsiteX3-7" fmla="*/ 0 w 1741715"/>
              <a:gd name="connsiteY3-8" fmla="*/ 2875870 h 2875870"/>
              <a:gd name="connsiteX0-9" fmla="*/ 0 w 1741715"/>
              <a:gd name="connsiteY0-10" fmla="*/ 2875943 h 2875943"/>
              <a:gd name="connsiteX1-11" fmla="*/ 870858 w 1741715"/>
              <a:gd name="connsiteY1-12" fmla="*/ 73 h 2875943"/>
              <a:gd name="connsiteX2-13" fmla="*/ 1741715 w 1741715"/>
              <a:gd name="connsiteY2-14" fmla="*/ 2875943 h 2875943"/>
              <a:gd name="connsiteX3-15" fmla="*/ 0 w 1741715"/>
              <a:gd name="connsiteY3-16" fmla="*/ 2875943 h 28759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741715" h="2875943">
                <a:moveTo>
                  <a:pt x="0" y="2875943"/>
                </a:moveTo>
                <a:cubicBezTo>
                  <a:pt x="290286" y="1917320"/>
                  <a:pt x="391887" y="753"/>
                  <a:pt x="870858" y="73"/>
                </a:cubicBezTo>
                <a:cubicBezTo>
                  <a:pt x="1422402" y="-13761"/>
                  <a:pt x="1451429" y="1917320"/>
                  <a:pt x="1741715" y="2875943"/>
                </a:cubicBezTo>
                <a:lnTo>
                  <a:pt x="0" y="2875943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8" rIns="68577" bIns="34288"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8" name="等腰三角形 136"/>
          <p:cNvSpPr/>
          <p:nvPr/>
        </p:nvSpPr>
        <p:spPr>
          <a:xfrm>
            <a:off x="6479701" y="3429395"/>
            <a:ext cx="1042988" cy="1446610"/>
          </a:xfrm>
          <a:custGeom>
            <a:avLst/>
            <a:gdLst>
              <a:gd name="connsiteX0" fmla="*/ 0 w 1741715"/>
              <a:gd name="connsiteY0" fmla="*/ 2875870 h 2875870"/>
              <a:gd name="connsiteX1" fmla="*/ 870858 w 1741715"/>
              <a:gd name="connsiteY1" fmla="*/ 0 h 2875870"/>
              <a:gd name="connsiteX2" fmla="*/ 1741715 w 1741715"/>
              <a:gd name="connsiteY2" fmla="*/ 2875870 h 2875870"/>
              <a:gd name="connsiteX3" fmla="*/ 0 w 1741715"/>
              <a:gd name="connsiteY3" fmla="*/ 2875870 h 2875870"/>
              <a:gd name="connsiteX0-1" fmla="*/ 0 w 1741715"/>
              <a:gd name="connsiteY0-2" fmla="*/ 2875870 h 2875870"/>
              <a:gd name="connsiteX1-3" fmla="*/ 870858 w 1741715"/>
              <a:gd name="connsiteY1-4" fmla="*/ 0 h 2875870"/>
              <a:gd name="connsiteX2-5" fmla="*/ 1741715 w 1741715"/>
              <a:gd name="connsiteY2-6" fmla="*/ 2875870 h 2875870"/>
              <a:gd name="connsiteX3-7" fmla="*/ 0 w 1741715"/>
              <a:gd name="connsiteY3-8" fmla="*/ 2875870 h 2875870"/>
              <a:gd name="connsiteX0-9" fmla="*/ 0 w 1741715"/>
              <a:gd name="connsiteY0-10" fmla="*/ 2875943 h 2875943"/>
              <a:gd name="connsiteX1-11" fmla="*/ 870858 w 1741715"/>
              <a:gd name="connsiteY1-12" fmla="*/ 73 h 2875943"/>
              <a:gd name="connsiteX2-13" fmla="*/ 1741715 w 1741715"/>
              <a:gd name="connsiteY2-14" fmla="*/ 2875943 h 2875943"/>
              <a:gd name="connsiteX3-15" fmla="*/ 0 w 1741715"/>
              <a:gd name="connsiteY3-16" fmla="*/ 2875943 h 28759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741715" h="2875943">
                <a:moveTo>
                  <a:pt x="0" y="2875943"/>
                </a:moveTo>
                <a:cubicBezTo>
                  <a:pt x="290286" y="1917320"/>
                  <a:pt x="391887" y="753"/>
                  <a:pt x="870858" y="73"/>
                </a:cubicBezTo>
                <a:cubicBezTo>
                  <a:pt x="1422402" y="-13761"/>
                  <a:pt x="1451429" y="1917320"/>
                  <a:pt x="1741715" y="2875943"/>
                </a:cubicBezTo>
                <a:lnTo>
                  <a:pt x="0" y="2875943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8" rIns="68577" bIns="34288"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9" name="等腰三角形 136"/>
          <p:cNvSpPr/>
          <p:nvPr/>
        </p:nvSpPr>
        <p:spPr>
          <a:xfrm>
            <a:off x="7226223" y="4158058"/>
            <a:ext cx="1042988" cy="717947"/>
          </a:xfrm>
          <a:custGeom>
            <a:avLst/>
            <a:gdLst>
              <a:gd name="connsiteX0" fmla="*/ 0 w 1741715"/>
              <a:gd name="connsiteY0" fmla="*/ 2875870 h 2875870"/>
              <a:gd name="connsiteX1" fmla="*/ 870858 w 1741715"/>
              <a:gd name="connsiteY1" fmla="*/ 0 h 2875870"/>
              <a:gd name="connsiteX2" fmla="*/ 1741715 w 1741715"/>
              <a:gd name="connsiteY2" fmla="*/ 2875870 h 2875870"/>
              <a:gd name="connsiteX3" fmla="*/ 0 w 1741715"/>
              <a:gd name="connsiteY3" fmla="*/ 2875870 h 2875870"/>
              <a:gd name="connsiteX0-1" fmla="*/ 0 w 1741715"/>
              <a:gd name="connsiteY0-2" fmla="*/ 2875870 h 2875870"/>
              <a:gd name="connsiteX1-3" fmla="*/ 870858 w 1741715"/>
              <a:gd name="connsiteY1-4" fmla="*/ 0 h 2875870"/>
              <a:gd name="connsiteX2-5" fmla="*/ 1741715 w 1741715"/>
              <a:gd name="connsiteY2-6" fmla="*/ 2875870 h 2875870"/>
              <a:gd name="connsiteX3-7" fmla="*/ 0 w 1741715"/>
              <a:gd name="connsiteY3-8" fmla="*/ 2875870 h 2875870"/>
              <a:gd name="connsiteX0-9" fmla="*/ 0 w 1741715"/>
              <a:gd name="connsiteY0-10" fmla="*/ 2875943 h 2875943"/>
              <a:gd name="connsiteX1-11" fmla="*/ 870858 w 1741715"/>
              <a:gd name="connsiteY1-12" fmla="*/ 73 h 2875943"/>
              <a:gd name="connsiteX2-13" fmla="*/ 1741715 w 1741715"/>
              <a:gd name="connsiteY2-14" fmla="*/ 2875943 h 2875943"/>
              <a:gd name="connsiteX3-15" fmla="*/ 0 w 1741715"/>
              <a:gd name="connsiteY3-16" fmla="*/ 2875943 h 28759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741715" h="2875943">
                <a:moveTo>
                  <a:pt x="0" y="2875943"/>
                </a:moveTo>
                <a:cubicBezTo>
                  <a:pt x="290286" y="1917320"/>
                  <a:pt x="391887" y="753"/>
                  <a:pt x="870858" y="73"/>
                </a:cubicBezTo>
                <a:cubicBezTo>
                  <a:pt x="1422402" y="-13761"/>
                  <a:pt x="1451429" y="1917320"/>
                  <a:pt x="1741715" y="2875943"/>
                </a:cubicBezTo>
                <a:lnTo>
                  <a:pt x="0" y="2875943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8" rIns="68577" bIns="34288"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0" name="Freeform 326"/>
          <p:cNvSpPr>
            <a:spLocks noEditPoints="1"/>
          </p:cNvSpPr>
          <p:nvPr/>
        </p:nvSpPr>
        <p:spPr bwMode="auto">
          <a:xfrm>
            <a:off x="422992" y="3348432"/>
            <a:ext cx="290513" cy="246460"/>
          </a:xfrm>
          <a:custGeom>
            <a:avLst/>
            <a:gdLst>
              <a:gd name="T0" fmla="*/ 71224726 w 65"/>
              <a:gd name="T1" fmla="*/ 0 h 55"/>
              <a:gd name="T2" fmla="*/ 2147483646 w 65"/>
              <a:gd name="T3" fmla="*/ 0 h 55"/>
              <a:gd name="T4" fmla="*/ 2147483646 w 65"/>
              <a:gd name="T5" fmla="*/ 0 h 55"/>
              <a:gd name="T6" fmla="*/ 2147483646 w 65"/>
              <a:gd name="T7" fmla="*/ 107044191 h 55"/>
              <a:gd name="T8" fmla="*/ 2147483646 w 65"/>
              <a:gd name="T9" fmla="*/ 1320211690 h 55"/>
              <a:gd name="T10" fmla="*/ 2147483646 w 65"/>
              <a:gd name="T11" fmla="*/ 1427255881 h 55"/>
              <a:gd name="T12" fmla="*/ 2147483646 w 65"/>
              <a:gd name="T13" fmla="*/ 1427255881 h 55"/>
              <a:gd name="T14" fmla="*/ 1602550379 w 65"/>
              <a:gd name="T15" fmla="*/ 1427255881 h 55"/>
              <a:gd name="T16" fmla="*/ 1602550379 w 65"/>
              <a:gd name="T17" fmla="*/ 1819751248 h 55"/>
              <a:gd name="T18" fmla="*/ 1851830962 w 65"/>
              <a:gd name="T19" fmla="*/ 1819751248 h 55"/>
              <a:gd name="T20" fmla="*/ 1851830962 w 65"/>
              <a:gd name="T21" fmla="*/ 1962476836 h 55"/>
              <a:gd name="T22" fmla="*/ 569797809 w 65"/>
              <a:gd name="T23" fmla="*/ 1962476836 h 55"/>
              <a:gd name="T24" fmla="*/ 569797809 w 65"/>
              <a:gd name="T25" fmla="*/ 1819751248 h 55"/>
              <a:gd name="T26" fmla="*/ 783466028 w 65"/>
              <a:gd name="T27" fmla="*/ 1819751248 h 55"/>
              <a:gd name="T28" fmla="*/ 783466028 w 65"/>
              <a:gd name="T29" fmla="*/ 1427255881 h 55"/>
              <a:gd name="T30" fmla="*/ 71224726 w 65"/>
              <a:gd name="T31" fmla="*/ 1427255881 h 55"/>
              <a:gd name="T32" fmla="*/ 0 w 65"/>
              <a:gd name="T33" fmla="*/ 1427255881 h 55"/>
              <a:gd name="T34" fmla="*/ 0 w 65"/>
              <a:gd name="T35" fmla="*/ 1320211690 h 55"/>
              <a:gd name="T36" fmla="*/ 0 w 65"/>
              <a:gd name="T37" fmla="*/ 107044191 h 55"/>
              <a:gd name="T38" fmla="*/ 0 w 65"/>
              <a:gd name="T39" fmla="*/ 0 h 55"/>
              <a:gd name="T40" fmla="*/ 71224726 w 65"/>
              <a:gd name="T41" fmla="*/ 0 h 55"/>
              <a:gd name="T42" fmla="*/ 712241302 w 65"/>
              <a:gd name="T43" fmla="*/ 570902352 h 55"/>
              <a:gd name="T44" fmla="*/ 783466028 w 65"/>
              <a:gd name="T45" fmla="*/ 642265146 h 55"/>
              <a:gd name="T46" fmla="*/ 819078392 w 65"/>
              <a:gd name="T47" fmla="*/ 642265146 h 55"/>
              <a:gd name="T48" fmla="*/ 1175202022 w 65"/>
              <a:gd name="T49" fmla="*/ 463858161 h 55"/>
              <a:gd name="T50" fmla="*/ 1566938016 w 65"/>
              <a:gd name="T51" fmla="*/ 642265146 h 55"/>
              <a:gd name="T52" fmla="*/ 1566938016 w 65"/>
              <a:gd name="T53" fmla="*/ 642265146 h 55"/>
              <a:gd name="T54" fmla="*/ 1638162742 w 65"/>
              <a:gd name="T55" fmla="*/ 570902352 h 55"/>
              <a:gd name="T56" fmla="*/ 1638162742 w 65"/>
              <a:gd name="T57" fmla="*/ 535220955 h 55"/>
              <a:gd name="T58" fmla="*/ 1175202022 w 65"/>
              <a:gd name="T59" fmla="*/ 321132573 h 55"/>
              <a:gd name="T60" fmla="*/ 712241302 w 65"/>
              <a:gd name="T61" fmla="*/ 535220955 h 55"/>
              <a:gd name="T62" fmla="*/ 712241302 w 65"/>
              <a:gd name="T63" fmla="*/ 570902352 h 55"/>
              <a:gd name="T64" fmla="*/ 854690755 w 65"/>
              <a:gd name="T65" fmla="*/ 749309337 h 55"/>
              <a:gd name="T66" fmla="*/ 925915481 w 65"/>
              <a:gd name="T67" fmla="*/ 856353528 h 55"/>
              <a:gd name="T68" fmla="*/ 961527844 w 65"/>
              <a:gd name="T69" fmla="*/ 820672131 h 55"/>
              <a:gd name="T70" fmla="*/ 1175202022 w 65"/>
              <a:gd name="T71" fmla="*/ 749309337 h 55"/>
              <a:gd name="T72" fmla="*/ 1388876201 w 65"/>
              <a:gd name="T73" fmla="*/ 820672131 h 55"/>
              <a:gd name="T74" fmla="*/ 1424488564 w 65"/>
              <a:gd name="T75" fmla="*/ 856353528 h 55"/>
              <a:gd name="T76" fmla="*/ 1495713290 w 65"/>
              <a:gd name="T77" fmla="*/ 749309337 h 55"/>
              <a:gd name="T78" fmla="*/ 1495713290 w 65"/>
              <a:gd name="T79" fmla="*/ 749309337 h 55"/>
              <a:gd name="T80" fmla="*/ 1175202022 w 65"/>
              <a:gd name="T81" fmla="*/ 606583749 h 55"/>
              <a:gd name="T82" fmla="*/ 890303118 w 65"/>
              <a:gd name="T83" fmla="*/ 749309337 h 55"/>
              <a:gd name="T84" fmla="*/ 854690755 w 65"/>
              <a:gd name="T85" fmla="*/ 749309337 h 55"/>
              <a:gd name="T86" fmla="*/ 1175202022 w 65"/>
              <a:gd name="T87" fmla="*/ 856353528 h 55"/>
              <a:gd name="T88" fmla="*/ 1103977296 w 65"/>
              <a:gd name="T89" fmla="*/ 963397719 h 55"/>
              <a:gd name="T90" fmla="*/ 1175202022 w 65"/>
              <a:gd name="T91" fmla="*/ 1070441911 h 55"/>
              <a:gd name="T92" fmla="*/ 1282039112 w 65"/>
              <a:gd name="T93" fmla="*/ 963397719 h 55"/>
              <a:gd name="T94" fmla="*/ 1175202022 w 65"/>
              <a:gd name="T95" fmla="*/ 856353528 h 55"/>
              <a:gd name="T96" fmla="*/ 2101117503 w 65"/>
              <a:gd name="T97" fmla="*/ 214088382 h 55"/>
              <a:gd name="T98" fmla="*/ 178061815 w 65"/>
              <a:gd name="T99" fmla="*/ 214088382 h 55"/>
              <a:gd name="T100" fmla="*/ 178061815 w 65"/>
              <a:gd name="T101" fmla="*/ 1213167499 h 55"/>
              <a:gd name="T102" fmla="*/ 2101117503 w 65"/>
              <a:gd name="T103" fmla="*/ 1213167499 h 55"/>
              <a:gd name="T104" fmla="*/ 2101117503 w 65"/>
              <a:gd name="T105" fmla="*/ 214088382 h 55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65" h="55">
                <a:moveTo>
                  <a:pt x="2" y="0"/>
                </a:moveTo>
                <a:cubicBezTo>
                  <a:pt x="62" y="0"/>
                  <a:pt x="62" y="0"/>
                  <a:pt x="62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5" y="3"/>
                  <a:pt x="65" y="3"/>
                  <a:pt x="65" y="3"/>
                </a:cubicBezTo>
                <a:cubicBezTo>
                  <a:pt x="65" y="37"/>
                  <a:pt x="65" y="37"/>
                  <a:pt x="65" y="37"/>
                </a:cubicBezTo>
                <a:cubicBezTo>
                  <a:pt x="65" y="40"/>
                  <a:pt x="65" y="40"/>
                  <a:pt x="65" y="40"/>
                </a:cubicBezTo>
                <a:cubicBezTo>
                  <a:pt x="62" y="40"/>
                  <a:pt x="62" y="40"/>
                  <a:pt x="62" y="40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51"/>
                  <a:pt x="45" y="51"/>
                  <a:pt x="45" y="51"/>
                </a:cubicBezTo>
                <a:cubicBezTo>
                  <a:pt x="52" y="51"/>
                  <a:pt x="52" y="51"/>
                  <a:pt x="52" y="51"/>
                </a:cubicBezTo>
                <a:cubicBezTo>
                  <a:pt x="52" y="55"/>
                  <a:pt x="52" y="55"/>
                  <a:pt x="52" y="55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51"/>
                  <a:pt x="16" y="51"/>
                  <a:pt x="16" y="51"/>
                </a:cubicBezTo>
                <a:cubicBezTo>
                  <a:pt x="22" y="51"/>
                  <a:pt x="22" y="51"/>
                  <a:pt x="22" y="51"/>
                </a:cubicBezTo>
                <a:cubicBezTo>
                  <a:pt x="22" y="40"/>
                  <a:pt x="22" y="40"/>
                  <a:pt x="22" y="40"/>
                </a:cubicBezTo>
                <a:cubicBezTo>
                  <a:pt x="2" y="40"/>
                  <a:pt x="2" y="40"/>
                  <a:pt x="2" y="40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3"/>
                  <a:pt x="0" y="3"/>
                  <a:pt x="0" y="3"/>
                </a:cubicBezTo>
                <a:cubicBezTo>
                  <a:pt x="0" y="0"/>
                  <a:pt x="0" y="0"/>
                  <a:pt x="0" y="0"/>
                </a:cubicBezTo>
                <a:cubicBezTo>
                  <a:pt x="2" y="0"/>
                  <a:pt x="2" y="0"/>
                  <a:pt x="2" y="0"/>
                </a:cubicBezTo>
                <a:close/>
                <a:moveTo>
                  <a:pt x="20" y="16"/>
                </a:moveTo>
                <a:cubicBezTo>
                  <a:pt x="22" y="18"/>
                  <a:pt x="22" y="18"/>
                  <a:pt x="22" y="18"/>
                </a:cubicBezTo>
                <a:cubicBezTo>
                  <a:pt x="22" y="18"/>
                  <a:pt x="22" y="18"/>
                  <a:pt x="23" y="18"/>
                </a:cubicBezTo>
                <a:cubicBezTo>
                  <a:pt x="25" y="14"/>
                  <a:pt x="29" y="13"/>
                  <a:pt x="33" y="13"/>
                </a:cubicBezTo>
                <a:cubicBezTo>
                  <a:pt x="37" y="13"/>
                  <a:pt x="41" y="15"/>
                  <a:pt x="44" y="18"/>
                </a:cubicBezTo>
                <a:cubicBezTo>
                  <a:pt x="44" y="18"/>
                  <a:pt x="44" y="18"/>
                  <a:pt x="44" y="18"/>
                </a:cubicBezTo>
                <a:cubicBezTo>
                  <a:pt x="46" y="16"/>
                  <a:pt x="46" y="16"/>
                  <a:pt x="46" y="16"/>
                </a:cubicBezTo>
                <a:cubicBezTo>
                  <a:pt x="46" y="15"/>
                  <a:pt x="46" y="15"/>
                  <a:pt x="46" y="15"/>
                </a:cubicBezTo>
                <a:cubicBezTo>
                  <a:pt x="42" y="11"/>
                  <a:pt x="38" y="9"/>
                  <a:pt x="33" y="9"/>
                </a:cubicBezTo>
                <a:cubicBezTo>
                  <a:pt x="29" y="9"/>
                  <a:pt x="24" y="11"/>
                  <a:pt x="20" y="15"/>
                </a:cubicBezTo>
                <a:cubicBezTo>
                  <a:pt x="20" y="15"/>
                  <a:pt x="20" y="15"/>
                  <a:pt x="20" y="16"/>
                </a:cubicBezTo>
                <a:close/>
                <a:moveTo>
                  <a:pt x="24" y="21"/>
                </a:moveTo>
                <a:cubicBezTo>
                  <a:pt x="26" y="24"/>
                  <a:pt x="26" y="24"/>
                  <a:pt x="26" y="24"/>
                </a:cubicBezTo>
                <a:cubicBezTo>
                  <a:pt x="27" y="24"/>
                  <a:pt x="27" y="23"/>
                  <a:pt x="27" y="23"/>
                </a:cubicBezTo>
                <a:cubicBezTo>
                  <a:pt x="29" y="21"/>
                  <a:pt x="31" y="21"/>
                  <a:pt x="33" y="21"/>
                </a:cubicBezTo>
                <a:cubicBezTo>
                  <a:pt x="35" y="21"/>
                  <a:pt x="38" y="22"/>
                  <a:pt x="39" y="23"/>
                </a:cubicBezTo>
                <a:cubicBezTo>
                  <a:pt x="39" y="23"/>
                  <a:pt x="40" y="24"/>
                  <a:pt x="40" y="24"/>
                </a:cubicBezTo>
                <a:cubicBezTo>
                  <a:pt x="42" y="21"/>
                  <a:pt x="42" y="21"/>
                  <a:pt x="42" y="21"/>
                </a:cubicBezTo>
                <a:cubicBezTo>
                  <a:pt x="42" y="21"/>
                  <a:pt x="42" y="21"/>
                  <a:pt x="42" y="21"/>
                </a:cubicBezTo>
                <a:cubicBezTo>
                  <a:pt x="39" y="18"/>
                  <a:pt x="36" y="17"/>
                  <a:pt x="33" y="17"/>
                </a:cubicBezTo>
                <a:cubicBezTo>
                  <a:pt x="30" y="17"/>
                  <a:pt x="27" y="18"/>
                  <a:pt x="25" y="21"/>
                </a:cubicBezTo>
                <a:cubicBezTo>
                  <a:pt x="24" y="21"/>
                  <a:pt x="24" y="21"/>
                  <a:pt x="24" y="21"/>
                </a:cubicBezTo>
                <a:close/>
                <a:moveTo>
                  <a:pt x="33" y="24"/>
                </a:moveTo>
                <a:cubicBezTo>
                  <a:pt x="32" y="24"/>
                  <a:pt x="31" y="25"/>
                  <a:pt x="31" y="27"/>
                </a:cubicBezTo>
                <a:cubicBezTo>
                  <a:pt x="31" y="28"/>
                  <a:pt x="32" y="30"/>
                  <a:pt x="33" y="30"/>
                </a:cubicBezTo>
                <a:cubicBezTo>
                  <a:pt x="35" y="30"/>
                  <a:pt x="36" y="28"/>
                  <a:pt x="36" y="27"/>
                </a:cubicBezTo>
                <a:cubicBezTo>
                  <a:pt x="36" y="25"/>
                  <a:pt x="35" y="24"/>
                  <a:pt x="33" y="24"/>
                </a:cubicBezTo>
                <a:close/>
                <a:moveTo>
                  <a:pt x="59" y="6"/>
                </a:moveTo>
                <a:cubicBezTo>
                  <a:pt x="5" y="6"/>
                  <a:pt x="5" y="6"/>
                  <a:pt x="5" y="6"/>
                </a:cubicBezTo>
                <a:cubicBezTo>
                  <a:pt x="5" y="34"/>
                  <a:pt x="5" y="34"/>
                  <a:pt x="5" y="34"/>
                </a:cubicBezTo>
                <a:cubicBezTo>
                  <a:pt x="59" y="34"/>
                  <a:pt x="59" y="34"/>
                  <a:pt x="59" y="34"/>
                </a:cubicBezTo>
                <a:lnTo>
                  <a:pt x="59" y="6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lIns="68577" tIns="34288" rIns="68577" bIns="34288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1" name="Freeform 76"/>
          <p:cNvSpPr>
            <a:spLocks noEditPoints="1"/>
          </p:cNvSpPr>
          <p:nvPr/>
        </p:nvSpPr>
        <p:spPr bwMode="auto">
          <a:xfrm>
            <a:off x="4687811" y="1226738"/>
            <a:ext cx="394097" cy="304800"/>
          </a:xfrm>
          <a:custGeom>
            <a:avLst/>
            <a:gdLst>
              <a:gd name="T0" fmla="*/ 2147483646 w 72"/>
              <a:gd name="T1" fmla="*/ 1844722171 h 56"/>
              <a:gd name="T2" fmla="*/ 1649362674 w 72"/>
              <a:gd name="T3" fmla="*/ 2147483646 h 56"/>
              <a:gd name="T4" fmla="*/ 1649362674 w 72"/>
              <a:gd name="T5" fmla="*/ 2147483646 h 56"/>
              <a:gd name="T6" fmla="*/ 2147483646 w 72"/>
              <a:gd name="T7" fmla="*/ 2147483646 h 56"/>
              <a:gd name="T8" fmla="*/ 2147483646 w 72"/>
              <a:gd name="T9" fmla="*/ 2147483646 h 56"/>
              <a:gd name="T10" fmla="*/ 1596152247 w 72"/>
              <a:gd name="T11" fmla="*/ 2147483646 h 56"/>
              <a:gd name="T12" fmla="*/ 1542949119 w 72"/>
              <a:gd name="T13" fmla="*/ 2147483646 h 56"/>
              <a:gd name="T14" fmla="*/ 106413556 w 72"/>
              <a:gd name="T15" fmla="*/ 2055549429 h 56"/>
              <a:gd name="T16" fmla="*/ 106413556 w 72"/>
              <a:gd name="T17" fmla="*/ 1528484914 h 56"/>
              <a:gd name="T18" fmla="*/ 266022942 w 72"/>
              <a:gd name="T19" fmla="*/ 1475783543 h 56"/>
              <a:gd name="T20" fmla="*/ 266022942 w 72"/>
              <a:gd name="T21" fmla="*/ 1528484914 h 56"/>
              <a:gd name="T22" fmla="*/ 2128205429 w 72"/>
              <a:gd name="T23" fmla="*/ 1950139429 h 56"/>
              <a:gd name="T24" fmla="*/ 2128205429 w 72"/>
              <a:gd name="T25" fmla="*/ 1739312171 h 56"/>
              <a:gd name="T26" fmla="*/ 2128205429 w 72"/>
              <a:gd name="T27" fmla="*/ 1528484914 h 56"/>
              <a:gd name="T28" fmla="*/ 266022942 w 72"/>
              <a:gd name="T29" fmla="*/ 1159539029 h 56"/>
              <a:gd name="T30" fmla="*/ 266022942 w 72"/>
              <a:gd name="T31" fmla="*/ 1001420400 h 56"/>
              <a:gd name="T32" fmla="*/ 266022942 w 72"/>
              <a:gd name="T33" fmla="*/ 1001420400 h 56"/>
              <a:gd name="T34" fmla="*/ 266022942 w 72"/>
              <a:gd name="T35" fmla="*/ 1001420400 h 56"/>
              <a:gd name="T36" fmla="*/ 266022942 w 72"/>
              <a:gd name="T37" fmla="*/ 1001420400 h 56"/>
              <a:gd name="T38" fmla="*/ 372436497 w 72"/>
              <a:gd name="T39" fmla="*/ 948719029 h 56"/>
              <a:gd name="T40" fmla="*/ 372436497 w 72"/>
              <a:gd name="T41" fmla="*/ 843301771 h 56"/>
              <a:gd name="T42" fmla="*/ 2128205429 w 72"/>
              <a:gd name="T43" fmla="*/ 1264956286 h 56"/>
              <a:gd name="T44" fmla="*/ 2128205429 w 72"/>
              <a:gd name="T45" fmla="*/ 1106837657 h 56"/>
              <a:gd name="T46" fmla="*/ 2128205429 w 72"/>
              <a:gd name="T47" fmla="*/ 896010400 h 56"/>
              <a:gd name="T48" fmla="*/ 372436497 w 72"/>
              <a:gd name="T49" fmla="*/ 474355886 h 56"/>
              <a:gd name="T50" fmla="*/ 372436497 w 72"/>
              <a:gd name="T51" fmla="*/ 316237257 h 56"/>
              <a:gd name="T52" fmla="*/ 1755768932 w 72"/>
              <a:gd name="T53" fmla="*/ 0 h 56"/>
              <a:gd name="T54" fmla="*/ 2147483646 w 72"/>
              <a:gd name="T55" fmla="*/ 316237257 h 56"/>
              <a:gd name="T56" fmla="*/ 2147483646 w 72"/>
              <a:gd name="T57" fmla="*/ 737891771 h 56"/>
              <a:gd name="T58" fmla="*/ 2147483646 w 72"/>
              <a:gd name="T59" fmla="*/ 790593143 h 56"/>
              <a:gd name="T60" fmla="*/ 2147483646 w 72"/>
              <a:gd name="T61" fmla="*/ 843301771 h 56"/>
              <a:gd name="T62" fmla="*/ 2147483646 w 72"/>
              <a:gd name="T63" fmla="*/ 1317657657 h 56"/>
              <a:gd name="T64" fmla="*/ 2147483646 w 72"/>
              <a:gd name="T65" fmla="*/ 1528484914 h 56"/>
              <a:gd name="T66" fmla="*/ 2147483646 w 72"/>
              <a:gd name="T67" fmla="*/ 1739312171 h 56"/>
              <a:gd name="T68" fmla="*/ 2147483646 w 72"/>
              <a:gd name="T69" fmla="*/ 1844722171 h 56"/>
              <a:gd name="T70" fmla="*/ 1755768932 w 72"/>
              <a:gd name="T71" fmla="*/ 2147483646 h 56"/>
              <a:gd name="T72" fmla="*/ 1755768932 w 72"/>
              <a:gd name="T73" fmla="*/ 2147483646 h 56"/>
              <a:gd name="T74" fmla="*/ 2147483646 w 72"/>
              <a:gd name="T75" fmla="*/ 2147483646 h 56"/>
              <a:gd name="T76" fmla="*/ 2147483646 w 72"/>
              <a:gd name="T77" fmla="*/ 2147483646 h 56"/>
              <a:gd name="T78" fmla="*/ 1755768932 w 72"/>
              <a:gd name="T79" fmla="*/ 2147483646 h 56"/>
              <a:gd name="T80" fmla="*/ 1755768932 w 72"/>
              <a:gd name="T81" fmla="*/ 2147483646 h 56"/>
              <a:gd name="T82" fmla="*/ 1755768932 w 72"/>
              <a:gd name="T83" fmla="*/ 2147483646 h 56"/>
              <a:gd name="T84" fmla="*/ 2147483646 w 72"/>
              <a:gd name="T85" fmla="*/ 2108258057 h 56"/>
              <a:gd name="T86" fmla="*/ 2147483646 w 72"/>
              <a:gd name="T87" fmla="*/ 2055549429 h 56"/>
              <a:gd name="T88" fmla="*/ 1755768932 w 72"/>
              <a:gd name="T89" fmla="*/ 2147483646 h 56"/>
              <a:gd name="T90" fmla="*/ 1702565803 w 72"/>
              <a:gd name="T91" fmla="*/ 2147483646 h 56"/>
              <a:gd name="T92" fmla="*/ 1755768932 w 72"/>
              <a:gd name="T93" fmla="*/ 2147483646 h 56"/>
              <a:gd name="T94" fmla="*/ 2147483646 w 72"/>
              <a:gd name="T95" fmla="*/ 2002840800 h 56"/>
              <a:gd name="T96" fmla="*/ 2147483646 w 72"/>
              <a:gd name="T97" fmla="*/ 1950139429 h 56"/>
              <a:gd name="T98" fmla="*/ 1702565803 w 72"/>
              <a:gd name="T99" fmla="*/ 2147483646 h 5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72" h="56">
                <a:moveTo>
                  <a:pt x="72" y="35"/>
                </a:moveTo>
                <a:cubicBezTo>
                  <a:pt x="31" y="43"/>
                  <a:pt x="31" y="43"/>
                  <a:pt x="31" y="43"/>
                </a:cubicBezTo>
                <a:cubicBezTo>
                  <a:pt x="30" y="47"/>
                  <a:pt x="30" y="50"/>
                  <a:pt x="31" y="53"/>
                </a:cubicBezTo>
                <a:cubicBezTo>
                  <a:pt x="71" y="44"/>
                  <a:pt x="71" y="44"/>
                  <a:pt x="71" y="44"/>
                </a:cubicBezTo>
                <a:cubicBezTo>
                  <a:pt x="72" y="47"/>
                  <a:pt x="72" y="47"/>
                  <a:pt x="72" y="47"/>
                </a:cubicBezTo>
                <a:cubicBezTo>
                  <a:pt x="30" y="56"/>
                  <a:pt x="30" y="56"/>
                  <a:pt x="30" y="56"/>
                </a:cubicBezTo>
                <a:cubicBezTo>
                  <a:pt x="29" y="56"/>
                  <a:pt x="29" y="56"/>
                  <a:pt x="29" y="56"/>
                </a:cubicBezTo>
                <a:cubicBezTo>
                  <a:pt x="2" y="39"/>
                  <a:pt x="2" y="39"/>
                  <a:pt x="2" y="39"/>
                </a:cubicBezTo>
                <a:cubicBezTo>
                  <a:pt x="1" y="36"/>
                  <a:pt x="0" y="32"/>
                  <a:pt x="2" y="29"/>
                </a:cubicBezTo>
                <a:cubicBezTo>
                  <a:pt x="5" y="28"/>
                  <a:pt x="5" y="28"/>
                  <a:pt x="5" y="28"/>
                </a:cubicBezTo>
                <a:cubicBezTo>
                  <a:pt x="5" y="29"/>
                  <a:pt x="5" y="29"/>
                  <a:pt x="5" y="29"/>
                </a:cubicBezTo>
                <a:cubicBezTo>
                  <a:pt x="40" y="37"/>
                  <a:pt x="40" y="37"/>
                  <a:pt x="40" y="37"/>
                </a:cubicBezTo>
                <a:cubicBezTo>
                  <a:pt x="40" y="36"/>
                  <a:pt x="40" y="34"/>
                  <a:pt x="40" y="33"/>
                </a:cubicBezTo>
                <a:cubicBezTo>
                  <a:pt x="40" y="32"/>
                  <a:pt x="40" y="30"/>
                  <a:pt x="40" y="29"/>
                </a:cubicBezTo>
                <a:cubicBezTo>
                  <a:pt x="5" y="22"/>
                  <a:pt x="5" y="22"/>
                  <a:pt x="5" y="22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7" y="18"/>
                  <a:pt x="7" y="18"/>
                  <a:pt x="7" y="18"/>
                </a:cubicBezTo>
                <a:cubicBezTo>
                  <a:pt x="7" y="16"/>
                  <a:pt x="7" y="16"/>
                  <a:pt x="7" y="16"/>
                </a:cubicBezTo>
                <a:cubicBezTo>
                  <a:pt x="40" y="24"/>
                  <a:pt x="40" y="24"/>
                  <a:pt x="40" y="24"/>
                </a:cubicBezTo>
                <a:cubicBezTo>
                  <a:pt x="40" y="23"/>
                  <a:pt x="40" y="22"/>
                  <a:pt x="40" y="21"/>
                </a:cubicBezTo>
                <a:cubicBezTo>
                  <a:pt x="40" y="19"/>
                  <a:pt x="40" y="18"/>
                  <a:pt x="40" y="17"/>
                </a:cubicBezTo>
                <a:cubicBezTo>
                  <a:pt x="7" y="9"/>
                  <a:pt x="7" y="9"/>
                  <a:pt x="7" y="9"/>
                </a:cubicBezTo>
                <a:cubicBezTo>
                  <a:pt x="7" y="6"/>
                  <a:pt x="7" y="6"/>
                  <a:pt x="7" y="6"/>
                </a:cubicBezTo>
                <a:cubicBezTo>
                  <a:pt x="33" y="0"/>
                  <a:pt x="33" y="0"/>
                  <a:pt x="33" y="0"/>
                </a:cubicBezTo>
                <a:cubicBezTo>
                  <a:pt x="63" y="6"/>
                  <a:pt x="63" y="6"/>
                  <a:pt x="63" y="6"/>
                </a:cubicBezTo>
                <a:cubicBezTo>
                  <a:pt x="64" y="9"/>
                  <a:pt x="64" y="11"/>
                  <a:pt x="63" y="14"/>
                </a:cubicBezTo>
                <a:cubicBezTo>
                  <a:pt x="60" y="15"/>
                  <a:pt x="60" y="15"/>
                  <a:pt x="60" y="15"/>
                </a:cubicBezTo>
                <a:cubicBezTo>
                  <a:pt x="64" y="16"/>
                  <a:pt x="64" y="16"/>
                  <a:pt x="64" y="16"/>
                </a:cubicBezTo>
                <a:cubicBezTo>
                  <a:pt x="66" y="19"/>
                  <a:pt x="66" y="22"/>
                  <a:pt x="64" y="25"/>
                </a:cubicBezTo>
                <a:cubicBezTo>
                  <a:pt x="58" y="29"/>
                  <a:pt x="58" y="29"/>
                  <a:pt x="58" y="29"/>
                </a:cubicBezTo>
                <a:cubicBezTo>
                  <a:pt x="72" y="33"/>
                  <a:pt x="72" y="33"/>
                  <a:pt x="72" y="33"/>
                </a:cubicBezTo>
                <a:cubicBezTo>
                  <a:pt x="72" y="35"/>
                  <a:pt x="72" y="35"/>
                  <a:pt x="72" y="35"/>
                </a:cubicBezTo>
                <a:close/>
                <a:moveTo>
                  <a:pt x="33" y="50"/>
                </a:moveTo>
                <a:cubicBezTo>
                  <a:pt x="33" y="50"/>
                  <a:pt x="33" y="50"/>
                  <a:pt x="33" y="50"/>
                </a:cubicBezTo>
                <a:cubicBezTo>
                  <a:pt x="70" y="43"/>
                  <a:pt x="70" y="43"/>
                  <a:pt x="70" y="43"/>
                </a:cubicBezTo>
                <a:cubicBezTo>
                  <a:pt x="70" y="42"/>
                  <a:pt x="70" y="42"/>
                  <a:pt x="70" y="42"/>
                </a:cubicBezTo>
                <a:cubicBezTo>
                  <a:pt x="33" y="50"/>
                  <a:pt x="33" y="50"/>
                  <a:pt x="33" y="50"/>
                </a:cubicBezTo>
                <a:close/>
                <a:moveTo>
                  <a:pt x="33" y="47"/>
                </a:moveTo>
                <a:cubicBezTo>
                  <a:pt x="33" y="48"/>
                  <a:pt x="33" y="48"/>
                  <a:pt x="33" y="48"/>
                </a:cubicBezTo>
                <a:cubicBezTo>
                  <a:pt x="70" y="40"/>
                  <a:pt x="70" y="40"/>
                  <a:pt x="70" y="40"/>
                </a:cubicBezTo>
                <a:cubicBezTo>
                  <a:pt x="70" y="39"/>
                  <a:pt x="70" y="39"/>
                  <a:pt x="70" y="39"/>
                </a:cubicBezTo>
                <a:cubicBezTo>
                  <a:pt x="33" y="47"/>
                  <a:pt x="33" y="47"/>
                  <a:pt x="33" y="47"/>
                </a:cubicBezTo>
                <a:close/>
                <a:moveTo>
                  <a:pt x="32" y="45"/>
                </a:moveTo>
                <a:cubicBezTo>
                  <a:pt x="33" y="46"/>
                  <a:pt x="33" y="46"/>
                  <a:pt x="33" y="46"/>
                </a:cubicBezTo>
                <a:cubicBezTo>
                  <a:pt x="70" y="38"/>
                  <a:pt x="70" y="38"/>
                  <a:pt x="70" y="38"/>
                </a:cubicBezTo>
                <a:cubicBezTo>
                  <a:pt x="70" y="37"/>
                  <a:pt x="70" y="37"/>
                  <a:pt x="70" y="37"/>
                </a:cubicBezTo>
                <a:lnTo>
                  <a:pt x="32" y="45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lIns="68577" tIns="34288" rIns="68577" bIns="34288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2" name="文本框 35"/>
          <p:cNvSpPr txBox="1">
            <a:spLocks noChangeArrowheads="1"/>
          </p:cNvSpPr>
          <p:nvPr/>
        </p:nvSpPr>
        <p:spPr bwMode="auto">
          <a:xfrm>
            <a:off x="5135487" y="1182686"/>
            <a:ext cx="3018235" cy="392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7" tIns="34288" rIns="68577" bIns="3428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1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  HERE</a:t>
            </a:r>
            <a:endParaRPr lang="zh-CN" altLang="en-US" sz="2100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  <p:sp>
        <p:nvSpPr>
          <p:cNvPr id="33" name="文本框 36"/>
          <p:cNvSpPr txBox="1"/>
          <p:nvPr/>
        </p:nvSpPr>
        <p:spPr>
          <a:xfrm>
            <a:off x="4644948" y="1682749"/>
            <a:ext cx="572691" cy="300038"/>
          </a:xfrm>
          <a:prstGeom prst="rect">
            <a:avLst/>
          </a:prstGeom>
          <a:noFill/>
        </p:spPr>
        <p:txBody>
          <a:bodyPr lIns="68577" tIns="34288" rIns="68577" bIns="34288">
            <a:spAutoFit/>
          </a:bodyPr>
          <a:lstStyle/>
          <a:p>
            <a:pPr>
              <a:defRPr/>
            </a:pPr>
            <a:r>
              <a:rPr lang="en-US" altLang="zh-CN" sz="1500" dirty="0">
                <a:solidFill>
                  <a:schemeClr val="bg1">
                    <a:lumMod val="9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2013</a:t>
            </a:r>
            <a:endParaRPr lang="zh-CN" altLang="en-US" sz="1500" dirty="0">
              <a:solidFill>
                <a:schemeClr val="bg1">
                  <a:lumMod val="9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4" name="上箭头 33"/>
          <p:cNvSpPr/>
          <p:nvPr/>
        </p:nvSpPr>
        <p:spPr>
          <a:xfrm>
            <a:off x="5571253" y="1738707"/>
            <a:ext cx="219075" cy="800100"/>
          </a:xfrm>
          <a:prstGeom prst="upArrow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8" rIns="68577" bIns="34288"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5" name="文本框 38"/>
          <p:cNvSpPr txBox="1"/>
          <p:nvPr/>
        </p:nvSpPr>
        <p:spPr>
          <a:xfrm>
            <a:off x="4583035" y="1910157"/>
            <a:ext cx="1100138" cy="700193"/>
          </a:xfrm>
          <a:prstGeom prst="rect">
            <a:avLst/>
          </a:prstGeom>
          <a:noFill/>
        </p:spPr>
        <p:txBody>
          <a:bodyPr lIns="68577" tIns="34288" rIns="68577" bIns="34288">
            <a:spAutoFit/>
          </a:bodyPr>
          <a:lstStyle/>
          <a:p>
            <a:pPr>
              <a:defRPr/>
            </a:pPr>
            <a:r>
              <a:rPr lang="en-US" altLang="zh-CN" sz="4100" b="1" dirty="0">
                <a:solidFill>
                  <a:schemeClr val="bg1">
                    <a:lumMod val="9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65</a:t>
            </a:r>
            <a:r>
              <a:rPr lang="en-US" altLang="zh-CN" sz="3300" b="1" dirty="0">
                <a:solidFill>
                  <a:schemeClr val="bg1">
                    <a:lumMod val="9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%</a:t>
            </a:r>
            <a:endParaRPr lang="zh-CN" altLang="en-US" sz="3300" b="1" dirty="0">
              <a:solidFill>
                <a:schemeClr val="bg1">
                  <a:lumMod val="9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791520" y="1702989"/>
            <a:ext cx="2999184" cy="768600"/>
          </a:xfrm>
          <a:prstGeom prst="rect">
            <a:avLst/>
          </a:prstGeom>
        </p:spPr>
        <p:txBody>
          <a:bodyPr lIns="68577" tIns="34288" rIns="68577" bIns="34288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Click here to modify the text , you may post text here . Click here to modify the text . Click here </a:t>
            </a:r>
            <a:endParaRPr lang="zh-CN" altLang="en-US" sz="10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4634233" y="1597023"/>
            <a:ext cx="4149328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41"/>
          <p:cNvSpPr txBox="1">
            <a:spLocks noChangeArrowheads="1"/>
          </p:cNvSpPr>
          <p:nvPr/>
        </p:nvSpPr>
        <p:spPr bwMode="auto">
          <a:xfrm>
            <a:off x="837331" y="3280567"/>
            <a:ext cx="3018235" cy="392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7" tIns="34288" rIns="68577" bIns="3428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1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  HERE</a:t>
            </a:r>
            <a:endParaRPr lang="zh-CN" altLang="en-US" sz="2100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  <p:sp>
        <p:nvSpPr>
          <p:cNvPr id="39" name="文本框 42"/>
          <p:cNvSpPr txBox="1"/>
          <p:nvPr/>
        </p:nvSpPr>
        <p:spPr>
          <a:xfrm>
            <a:off x="346791" y="3780629"/>
            <a:ext cx="572691" cy="300038"/>
          </a:xfrm>
          <a:prstGeom prst="rect">
            <a:avLst/>
          </a:prstGeom>
          <a:noFill/>
        </p:spPr>
        <p:txBody>
          <a:bodyPr lIns="68577" tIns="34288" rIns="68577" bIns="34288">
            <a:spAutoFit/>
          </a:bodyPr>
          <a:lstStyle/>
          <a:p>
            <a:pPr>
              <a:defRPr/>
            </a:pPr>
            <a:r>
              <a:rPr lang="en-US" altLang="zh-CN" sz="1500" dirty="0">
                <a:solidFill>
                  <a:schemeClr val="bg1">
                    <a:lumMod val="9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2014</a:t>
            </a:r>
            <a:endParaRPr lang="zh-CN" altLang="en-US" sz="1500" dirty="0">
              <a:solidFill>
                <a:schemeClr val="bg1">
                  <a:lumMod val="9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0" name="上箭头 39"/>
          <p:cNvSpPr/>
          <p:nvPr/>
        </p:nvSpPr>
        <p:spPr>
          <a:xfrm>
            <a:off x="1273098" y="3836588"/>
            <a:ext cx="219075" cy="800100"/>
          </a:xfrm>
          <a:prstGeom prst="upArrow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8" rIns="68577" bIns="34288"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1" name="文本框 44"/>
          <p:cNvSpPr txBox="1"/>
          <p:nvPr/>
        </p:nvSpPr>
        <p:spPr>
          <a:xfrm>
            <a:off x="295595" y="4008038"/>
            <a:ext cx="1100138" cy="700193"/>
          </a:xfrm>
          <a:prstGeom prst="rect">
            <a:avLst/>
          </a:prstGeom>
          <a:noFill/>
        </p:spPr>
        <p:txBody>
          <a:bodyPr lIns="68577" tIns="34288" rIns="68577" bIns="34288">
            <a:spAutoFit/>
          </a:bodyPr>
          <a:lstStyle/>
          <a:p>
            <a:pPr>
              <a:defRPr/>
            </a:pPr>
            <a:r>
              <a:rPr lang="en-US" altLang="zh-CN" sz="4100" b="1" dirty="0">
                <a:solidFill>
                  <a:schemeClr val="bg1">
                    <a:lumMod val="9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96</a:t>
            </a:r>
            <a:r>
              <a:rPr lang="en-US" altLang="zh-CN" sz="3300" b="1" dirty="0">
                <a:solidFill>
                  <a:schemeClr val="bg1">
                    <a:lumMod val="9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%</a:t>
            </a:r>
            <a:endParaRPr lang="zh-CN" altLang="en-US" sz="3300" b="1" dirty="0">
              <a:solidFill>
                <a:schemeClr val="bg1">
                  <a:lumMod val="9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482647" y="3810395"/>
            <a:ext cx="2999185" cy="768600"/>
          </a:xfrm>
          <a:prstGeom prst="rect">
            <a:avLst/>
          </a:prstGeom>
        </p:spPr>
        <p:txBody>
          <a:bodyPr lIns="68577" tIns="34288" rIns="68577" bIns="34288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Click here to modify the text , you may post text here . Click here to modify the text . Click here </a:t>
            </a:r>
            <a:endParaRPr lang="zh-CN" altLang="en-US" sz="10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334886" y="3694904"/>
            <a:ext cx="4150519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346793" y="2971004"/>
            <a:ext cx="8473679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0"/>
                            </p:stCondLst>
                            <p:childTnLst>
                              <p:par>
                                <p:cTn id="8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/>
      <p:bldP spid="33" grpId="0"/>
      <p:bldP spid="34" grpId="0" animBg="1"/>
      <p:bldP spid="35" grpId="0"/>
      <p:bldP spid="36" grpId="0"/>
      <p:bldP spid="38" grpId="0"/>
      <p:bldP spid="39" grpId="0"/>
      <p:bldP spid="40" grpId="0" animBg="1"/>
      <p:bldP spid="41" grpId="0"/>
      <p:bldP spid="4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051889" y="2361290"/>
            <a:ext cx="2907798" cy="1104165"/>
            <a:chOff x="766763" y="4306893"/>
            <a:chExt cx="3877064" cy="1472220"/>
          </a:xfrm>
        </p:grpSpPr>
        <p:grpSp>
          <p:nvGrpSpPr>
            <p:cNvPr id="7" name="组合 6"/>
            <p:cNvGrpSpPr/>
            <p:nvPr/>
          </p:nvGrpSpPr>
          <p:grpSpPr>
            <a:xfrm>
              <a:off x="766763" y="4306893"/>
              <a:ext cx="3877064" cy="1472220"/>
              <a:chOff x="4157468" y="4709180"/>
              <a:chExt cx="3877064" cy="1472220"/>
            </a:xfrm>
          </p:grpSpPr>
          <p:sp>
            <p:nvSpPr>
              <p:cNvPr id="9" name="文本框 8"/>
              <p:cNvSpPr txBox="1"/>
              <p:nvPr/>
            </p:nvSpPr>
            <p:spPr>
              <a:xfrm>
                <a:off x="4324435" y="5627403"/>
                <a:ext cx="3543131" cy="553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100" dirty="0">
                    <a:solidFill>
                      <a:srgbClr val="D6D7D8"/>
                    </a:solidFill>
                    <a:latin typeface="TeXGyreAdventor" panose="00000500000000000000" pitchFamily="50" charset="0"/>
                  </a:rPr>
                  <a:t>Click To Add Title</a:t>
                </a:r>
                <a:endParaRPr lang="zh-CN" altLang="en-US" sz="2100" baseline="-3000" dirty="0">
                  <a:solidFill>
                    <a:srgbClr val="D6D7D8"/>
                  </a:solidFill>
                  <a:latin typeface="TeXGyreAdventor" panose="00000500000000000000" pitchFamily="50" charset="0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4157468" y="4709180"/>
                <a:ext cx="3877064" cy="861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600" dirty="0">
                    <a:solidFill>
                      <a:srgbClr val="EDEDED"/>
                    </a:solidFill>
                    <a:latin typeface="TeXGyreAdventor" panose="00000500000000000000" pitchFamily="50" charset="0"/>
                  </a:rPr>
                  <a:t>PART FOUR</a:t>
                </a:r>
                <a:endParaRPr lang="zh-CN" altLang="en-US" sz="3600" baseline="-3000" dirty="0">
                  <a:solidFill>
                    <a:srgbClr val="EDEDED"/>
                  </a:solidFill>
                  <a:latin typeface="TeXGyreAdventor" panose="00000500000000000000" pitchFamily="50" charset="0"/>
                </a:endParaRPr>
              </a:p>
            </p:txBody>
          </p:sp>
        </p:grpSp>
        <p:cxnSp>
          <p:nvCxnSpPr>
            <p:cNvPr id="8" name="直接连接符 7"/>
            <p:cNvCxnSpPr/>
            <p:nvPr/>
          </p:nvCxnSpPr>
          <p:spPr>
            <a:xfrm>
              <a:off x="1285875" y="5147416"/>
              <a:ext cx="2828925" cy="0"/>
            </a:xfrm>
            <a:prstGeom prst="line">
              <a:avLst/>
            </a:prstGeom>
            <a:ln w="12700">
              <a:solidFill>
                <a:srgbClr val="D6D7D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>
            <a:grpSpLocks noChangeAspect="1"/>
          </p:cNvGrpSpPr>
          <p:nvPr/>
        </p:nvGrpSpPr>
        <p:grpSpPr>
          <a:xfrm>
            <a:off x="4003365" y="1515005"/>
            <a:ext cx="838525" cy="810000"/>
            <a:chOff x="7493000" y="1820863"/>
            <a:chExt cx="233363" cy="225425"/>
          </a:xfrm>
          <a:solidFill>
            <a:schemeClr val="bg1">
              <a:lumMod val="95000"/>
            </a:schemeClr>
          </a:solidFill>
        </p:grpSpPr>
        <p:sp>
          <p:nvSpPr>
            <p:cNvPr id="13" name="Freeform 315"/>
            <p:cNvSpPr/>
            <p:nvPr/>
          </p:nvSpPr>
          <p:spPr bwMode="auto">
            <a:xfrm>
              <a:off x="7624763" y="1947863"/>
              <a:ext cx="93663" cy="98425"/>
            </a:xfrm>
            <a:custGeom>
              <a:avLst/>
              <a:gdLst>
                <a:gd name="T0" fmla="*/ 25 w 25"/>
                <a:gd name="T1" fmla="*/ 3 h 26"/>
                <a:gd name="T2" fmla="*/ 20 w 25"/>
                <a:gd name="T3" fmla="*/ 6 h 26"/>
                <a:gd name="T4" fmla="*/ 7 w 25"/>
                <a:gd name="T5" fmla="*/ 6 h 26"/>
                <a:gd name="T6" fmla="*/ 7 w 25"/>
                <a:gd name="T7" fmla="*/ 0 h 26"/>
                <a:gd name="T8" fmla="*/ 0 w 25"/>
                <a:gd name="T9" fmla="*/ 13 h 26"/>
                <a:gd name="T10" fmla="*/ 7 w 25"/>
                <a:gd name="T11" fmla="*/ 26 h 26"/>
                <a:gd name="T12" fmla="*/ 7 w 25"/>
                <a:gd name="T13" fmla="*/ 19 h 26"/>
                <a:gd name="T14" fmla="*/ 14 w 25"/>
                <a:gd name="T15" fmla="*/ 19 h 26"/>
                <a:gd name="T16" fmla="*/ 25 w 25"/>
                <a:gd name="T1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6">
                  <a:moveTo>
                    <a:pt x="25" y="3"/>
                  </a:moveTo>
                  <a:cubicBezTo>
                    <a:pt x="25" y="3"/>
                    <a:pt x="22" y="6"/>
                    <a:pt x="20" y="6"/>
                  </a:cubicBezTo>
                  <a:cubicBezTo>
                    <a:pt x="18" y="6"/>
                    <a:pt x="7" y="6"/>
                    <a:pt x="7" y="6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9" y="21"/>
                    <a:pt x="25" y="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4" name="Freeform 316"/>
            <p:cNvSpPr/>
            <p:nvPr/>
          </p:nvSpPr>
          <p:spPr bwMode="auto">
            <a:xfrm>
              <a:off x="7651750" y="1884363"/>
              <a:ext cx="74613" cy="87313"/>
            </a:xfrm>
            <a:custGeom>
              <a:avLst/>
              <a:gdLst>
                <a:gd name="T0" fmla="*/ 0 w 20"/>
                <a:gd name="T1" fmla="*/ 6 h 23"/>
                <a:gd name="T2" fmla="*/ 11 w 20"/>
                <a:gd name="T3" fmla="*/ 0 h 23"/>
                <a:gd name="T4" fmla="*/ 18 w 20"/>
                <a:gd name="T5" fmla="*/ 12 h 23"/>
                <a:gd name="T6" fmla="*/ 16 w 20"/>
                <a:gd name="T7" fmla="*/ 20 h 23"/>
                <a:gd name="T8" fmla="*/ 7 w 20"/>
                <a:gd name="T9" fmla="*/ 18 h 23"/>
                <a:gd name="T10" fmla="*/ 0 w 20"/>
                <a:gd name="T11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3">
                  <a:moveTo>
                    <a:pt x="0" y="6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20" y="17"/>
                    <a:pt x="16" y="20"/>
                  </a:cubicBezTo>
                  <a:cubicBezTo>
                    <a:pt x="11" y="23"/>
                    <a:pt x="7" y="18"/>
                    <a:pt x="7" y="18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5" name="Freeform 317"/>
            <p:cNvSpPr/>
            <p:nvPr/>
          </p:nvSpPr>
          <p:spPr bwMode="auto">
            <a:xfrm>
              <a:off x="7493000" y="1906588"/>
              <a:ext cx="95250" cy="101600"/>
            </a:xfrm>
            <a:custGeom>
              <a:avLst/>
              <a:gdLst>
                <a:gd name="T0" fmla="*/ 13 w 25"/>
                <a:gd name="T1" fmla="*/ 27 h 27"/>
                <a:gd name="T2" fmla="*/ 12 w 25"/>
                <a:gd name="T3" fmla="*/ 21 h 27"/>
                <a:gd name="T4" fmla="*/ 19 w 25"/>
                <a:gd name="T5" fmla="*/ 10 h 27"/>
                <a:gd name="T6" fmla="*/ 25 w 25"/>
                <a:gd name="T7" fmla="*/ 13 h 27"/>
                <a:gd name="T8" fmla="*/ 17 w 25"/>
                <a:gd name="T9" fmla="*/ 1 h 27"/>
                <a:gd name="T10" fmla="*/ 2 w 25"/>
                <a:gd name="T11" fmla="*/ 0 h 27"/>
                <a:gd name="T12" fmla="*/ 8 w 25"/>
                <a:gd name="T13" fmla="*/ 3 h 27"/>
                <a:gd name="T14" fmla="*/ 5 w 25"/>
                <a:gd name="T15" fmla="*/ 9 h 27"/>
                <a:gd name="T16" fmla="*/ 13 w 25"/>
                <a:gd name="T1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7">
                  <a:moveTo>
                    <a:pt x="13" y="27"/>
                  </a:moveTo>
                  <a:cubicBezTo>
                    <a:pt x="13" y="27"/>
                    <a:pt x="11" y="23"/>
                    <a:pt x="12" y="21"/>
                  </a:cubicBezTo>
                  <a:cubicBezTo>
                    <a:pt x="13" y="19"/>
                    <a:pt x="19" y="10"/>
                    <a:pt x="19" y="10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0" y="13"/>
                    <a:pt x="13" y="2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6" name="Freeform 318"/>
            <p:cNvSpPr/>
            <p:nvPr/>
          </p:nvSpPr>
          <p:spPr bwMode="auto">
            <a:xfrm>
              <a:off x="7546975" y="1978025"/>
              <a:ext cx="74613" cy="46038"/>
            </a:xfrm>
            <a:custGeom>
              <a:avLst/>
              <a:gdLst>
                <a:gd name="T0" fmla="*/ 20 w 20"/>
                <a:gd name="T1" fmla="*/ 0 h 12"/>
                <a:gd name="T2" fmla="*/ 20 w 20"/>
                <a:gd name="T3" fmla="*/ 12 h 12"/>
                <a:gd name="T4" fmla="*/ 7 w 20"/>
                <a:gd name="T5" fmla="*/ 12 h 12"/>
                <a:gd name="T6" fmla="*/ 1 w 20"/>
                <a:gd name="T7" fmla="*/ 6 h 12"/>
                <a:gd name="T8" fmla="*/ 7 w 20"/>
                <a:gd name="T9" fmla="*/ 0 h 12"/>
                <a:gd name="T10" fmla="*/ 20 w 20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2">
                  <a:moveTo>
                    <a:pt x="20" y="0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1" y="12"/>
                    <a:pt x="1" y="6"/>
                  </a:cubicBezTo>
                  <a:cubicBezTo>
                    <a:pt x="0" y="1"/>
                    <a:pt x="7" y="0"/>
                    <a:pt x="7" y="0"/>
                  </a:cubicBez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7" name="Freeform 319"/>
            <p:cNvSpPr/>
            <p:nvPr/>
          </p:nvSpPr>
          <p:spPr bwMode="auto">
            <a:xfrm>
              <a:off x="7588250" y="1820863"/>
              <a:ext cx="107950" cy="74613"/>
            </a:xfrm>
            <a:custGeom>
              <a:avLst/>
              <a:gdLst>
                <a:gd name="T0" fmla="*/ 0 w 29"/>
                <a:gd name="T1" fmla="*/ 2 h 20"/>
                <a:gd name="T2" fmla="*/ 6 w 29"/>
                <a:gd name="T3" fmla="*/ 5 h 20"/>
                <a:gd name="T4" fmla="*/ 12 w 29"/>
                <a:gd name="T5" fmla="*/ 17 h 20"/>
                <a:gd name="T6" fmla="*/ 7 w 29"/>
                <a:gd name="T7" fmla="*/ 20 h 20"/>
                <a:gd name="T8" fmla="*/ 21 w 29"/>
                <a:gd name="T9" fmla="*/ 19 h 20"/>
                <a:gd name="T10" fmla="*/ 29 w 29"/>
                <a:gd name="T11" fmla="*/ 7 h 20"/>
                <a:gd name="T12" fmla="*/ 23 w 29"/>
                <a:gd name="T13" fmla="*/ 11 h 20"/>
                <a:gd name="T14" fmla="*/ 20 w 29"/>
                <a:gd name="T15" fmla="*/ 5 h 20"/>
                <a:gd name="T16" fmla="*/ 0 w 29"/>
                <a:gd name="T1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0">
                  <a:moveTo>
                    <a:pt x="0" y="2"/>
                  </a:moveTo>
                  <a:cubicBezTo>
                    <a:pt x="0" y="2"/>
                    <a:pt x="5" y="4"/>
                    <a:pt x="6" y="5"/>
                  </a:cubicBezTo>
                  <a:cubicBezTo>
                    <a:pt x="7" y="7"/>
                    <a:pt x="12" y="17"/>
                    <a:pt x="12" y="17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19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8" name="Freeform 320"/>
            <p:cNvSpPr/>
            <p:nvPr/>
          </p:nvSpPr>
          <p:spPr bwMode="auto">
            <a:xfrm>
              <a:off x="7535863" y="1828800"/>
              <a:ext cx="74613" cy="85725"/>
            </a:xfrm>
            <a:custGeom>
              <a:avLst/>
              <a:gdLst>
                <a:gd name="T0" fmla="*/ 11 w 20"/>
                <a:gd name="T1" fmla="*/ 23 h 23"/>
                <a:gd name="T2" fmla="*/ 0 w 20"/>
                <a:gd name="T3" fmla="*/ 16 h 23"/>
                <a:gd name="T4" fmla="*/ 7 w 20"/>
                <a:gd name="T5" fmla="*/ 5 h 23"/>
                <a:gd name="T6" fmla="*/ 15 w 20"/>
                <a:gd name="T7" fmla="*/ 3 h 23"/>
                <a:gd name="T8" fmla="*/ 18 w 20"/>
                <a:gd name="T9" fmla="*/ 11 h 23"/>
                <a:gd name="T10" fmla="*/ 11 w 20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3">
                  <a:moveTo>
                    <a:pt x="11" y="23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10" y="0"/>
                    <a:pt x="15" y="3"/>
                  </a:cubicBezTo>
                  <a:cubicBezTo>
                    <a:pt x="20" y="5"/>
                    <a:pt x="18" y="11"/>
                    <a:pt x="18" y="11"/>
                  </a:cubicBezTo>
                  <a:lnTo>
                    <a:pt x="11" y="2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  <p:transition spd="med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xit" presetSubtype="4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4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4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4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4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53517" y="2325459"/>
            <a:ext cx="1439430" cy="1222834"/>
            <a:chOff x="1777687" y="2504594"/>
            <a:chExt cx="1920240" cy="1630445"/>
          </a:xfrm>
        </p:grpSpPr>
        <p:grpSp>
          <p:nvGrpSpPr>
            <p:cNvPr id="3" name="组合 2"/>
            <p:cNvGrpSpPr/>
            <p:nvPr/>
          </p:nvGrpSpPr>
          <p:grpSpPr>
            <a:xfrm>
              <a:off x="1792149" y="2504594"/>
              <a:ext cx="1891317" cy="1630445"/>
              <a:chOff x="1408177" y="1698082"/>
              <a:chExt cx="1431102" cy="1233708"/>
            </a:xfrm>
          </p:grpSpPr>
          <p:sp>
            <p:nvSpPr>
              <p:cNvPr id="5" name="六边形 4"/>
              <p:cNvSpPr/>
              <p:nvPr/>
            </p:nvSpPr>
            <p:spPr>
              <a:xfrm>
                <a:off x="1539023" y="1779662"/>
                <a:ext cx="1169410" cy="1008112"/>
              </a:xfrm>
              <a:prstGeom prst="hexagon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  <p:sp>
            <p:nvSpPr>
              <p:cNvPr id="6" name="六边形 5"/>
              <p:cNvSpPr/>
              <p:nvPr/>
            </p:nvSpPr>
            <p:spPr>
              <a:xfrm>
                <a:off x="1408177" y="1698082"/>
                <a:ext cx="1431102" cy="1233708"/>
              </a:xfrm>
              <a:prstGeom prst="hexagon">
                <a:avLst/>
              </a:prstGeom>
              <a:noFill/>
              <a:ln>
                <a:solidFill>
                  <a:schemeClr val="bg1">
                    <a:alpha val="36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sp>
          <p:nvSpPr>
            <p:cNvPr id="4" name="文本框 7"/>
            <p:cNvSpPr txBox="1"/>
            <p:nvPr/>
          </p:nvSpPr>
          <p:spPr>
            <a:xfrm>
              <a:off x="1777687" y="3129317"/>
              <a:ext cx="1920240" cy="3282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b="1" dirty="0">
                  <a:solidFill>
                    <a:schemeClr val="bg1">
                      <a:lumMod val="85000"/>
                    </a:schemeClr>
                  </a:solidFill>
                  <a:ea typeface="Roboto Th" pitchFamily="2" charset="0"/>
                </a:rPr>
                <a:t>TITLE TITEXT</a:t>
              </a:r>
              <a:endParaRPr lang="zh-CN" altLang="en-US" sz="1000" b="1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102771" y="2304036"/>
            <a:ext cx="1439430" cy="1222834"/>
            <a:chOff x="8141266" y="2545850"/>
            <a:chExt cx="1920240" cy="1630445"/>
          </a:xfrm>
        </p:grpSpPr>
        <p:grpSp>
          <p:nvGrpSpPr>
            <p:cNvPr id="8" name="组合 7"/>
            <p:cNvGrpSpPr/>
            <p:nvPr/>
          </p:nvGrpSpPr>
          <p:grpSpPr>
            <a:xfrm>
              <a:off x="8141266" y="2545850"/>
              <a:ext cx="1891317" cy="1630445"/>
              <a:chOff x="1408177" y="1698082"/>
              <a:chExt cx="1431102" cy="1233708"/>
            </a:xfrm>
          </p:grpSpPr>
          <p:sp>
            <p:nvSpPr>
              <p:cNvPr id="10" name="六边形 9"/>
              <p:cNvSpPr/>
              <p:nvPr/>
            </p:nvSpPr>
            <p:spPr>
              <a:xfrm>
                <a:off x="1539023" y="1779662"/>
                <a:ext cx="1169410" cy="1008112"/>
              </a:xfrm>
              <a:prstGeom prst="hexagon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  <p:sp>
            <p:nvSpPr>
              <p:cNvPr id="11" name="六边形 10"/>
              <p:cNvSpPr/>
              <p:nvPr/>
            </p:nvSpPr>
            <p:spPr>
              <a:xfrm>
                <a:off x="1408177" y="1698082"/>
                <a:ext cx="1431102" cy="1233708"/>
              </a:xfrm>
              <a:prstGeom prst="hexagon">
                <a:avLst/>
              </a:prstGeom>
              <a:noFill/>
              <a:ln>
                <a:solidFill>
                  <a:schemeClr val="bg1">
                    <a:alpha val="36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sp>
          <p:nvSpPr>
            <p:cNvPr id="9" name="文本框 8"/>
            <p:cNvSpPr txBox="1"/>
            <p:nvPr/>
          </p:nvSpPr>
          <p:spPr>
            <a:xfrm>
              <a:off x="8141266" y="3170573"/>
              <a:ext cx="1920240" cy="3282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b="1" dirty="0">
                  <a:solidFill>
                    <a:schemeClr val="bg1">
                      <a:lumMod val="85000"/>
                    </a:schemeClr>
                  </a:solidFill>
                  <a:ea typeface="Roboto Th" pitchFamily="2" charset="0"/>
                </a:rPr>
                <a:t>TITLE TITEXT</a:t>
              </a:r>
              <a:endParaRPr lang="zh-CN" altLang="en-US" sz="1000" b="1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828144" y="2273095"/>
            <a:ext cx="1439430" cy="1222834"/>
            <a:chOff x="4336451" y="4068481"/>
            <a:chExt cx="1920240" cy="1630445"/>
          </a:xfrm>
        </p:grpSpPr>
        <p:grpSp>
          <p:nvGrpSpPr>
            <p:cNvPr id="13" name="组合 12"/>
            <p:cNvGrpSpPr/>
            <p:nvPr/>
          </p:nvGrpSpPr>
          <p:grpSpPr>
            <a:xfrm>
              <a:off x="4336451" y="4068481"/>
              <a:ext cx="1891317" cy="1630445"/>
              <a:chOff x="1408177" y="1698082"/>
              <a:chExt cx="1431102" cy="1233708"/>
            </a:xfrm>
          </p:grpSpPr>
          <p:sp>
            <p:nvSpPr>
              <p:cNvPr id="15" name="六边形 14"/>
              <p:cNvSpPr/>
              <p:nvPr/>
            </p:nvSpPr>
            <p:spPr>
              <a:xfrm>
                <a:off x="1539023" y="1779662"/>
                <a:ext cx="1169410" cy="1008112"/>
              </a:xfrm>
              <a:prstGeom prst="hexagon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  <p:sp>
            <p:nvSpPr>
              <p:cNvPr id="16" name="六边形 15"/>
              <p:cNvSpPr/>
              <p:nvPr/>
            </p:nvSpPr>
            <p:spPr>
              <a:xfrm>
                <a:off x="1408177" y="1698082"/>
                <a:ext cx="1431102" cy="1233708"/>
              </a:xfrm>
              <a:prstGeom prst="hexagon">
                <a:avLst/>
              </a:prstGeom>
              <a:noFill/>
              <a:ln>
                <a:solidFill>
                  <a:schemeClr val="bg1">
                    <a:alpha val="36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p:grpSp>
        <p:sp>
          <p:nvSpPr>
            <p:cNvPr id="14" name="文本框 9"/>
            <p:cNvSpPr txBox="1"/>
            <p:nvPr/>
          </p:nvSpPr>
          <p:spPr>
            <a:xfrm>
              <a:off x="4336451" y="4745452"/>
              <a:ext cx="1920240" cy="3282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b="1" dirty="0">
                  <a:solidFill>
                    <a:schemeClr val="bg1">
                      <a:lumMod val="85000"/>
                    </a:schemeClr>
                  </a:solidFill>
                  <a:ea typeface="Roboto Th" pitchFamily="2" charset="0"/>
                </a:rPr>
                <a:t>TITLE TITEXT</a:t>
              </a:r>
              <a:endParaRPr lang="zh-CN" altLang="en-US" sz="1000" b="1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sp>
        <p:nvSpPr>
          <p:cNvPr id="17" name="文本框 22"/>
          <p:cNvSpPr txBox="1"/>
          <p:nvPr/>
        </p:nvSpPr>
        <p:spPr>
          <a:xfrm>
            <a:off x="1546011" y="3639238"/>
            <a:ext cx="1436096" cy="900034"/>
          </a:xfrm>
          <a:prstGeom prst="rect">
            <a:avLst/>
          </a:prstGeom>
          <a:noFill/>
        </p:spPr>
        <p:txBody>
          <a:bodyPr wrap="square" lIns="68540" tIns="34269" rIns="68540" bIns="34269" rtlCol="0">
            <a:spAutoFit/>
          </a:bodyPr>
          <a:lstStyle/>
          <a:p>
            <a:pPr algn="ctr"/>
            <a:r>
              <a:rPr lang="en-US" altLang="zh-CN" sz="900" dirty="0">
                <a:solidFill>
                  <a:schemeClr val="bg1">
                    <a:lumMod val="85000"/>
                  </a:schemeClr>
                </a:solidFill>
                <a:ea typeface="Roboto Th" pitchFamily="2" charset="0"/>
              </a:rPr>
              <a:t>Lorem ipsum dolor sit amet, consectetuer adipiscing elit, sed diam nonummy nibh euismod tincidunt ut laoreet dolore magna aliquam erat volutpat. </a:t>
            </a:r>
            <a:endParaRPr lang="zh-CN" altLang="en-US" sz="900" dirty="0">
              <a:solidFill>
                <a:schemeClr val="bg1">
                  <a:lumMod val="8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8" name="文本框 23"/>
          <p:cNvSpPr txBox="1"/>
          <p:nvPr/>
        </p:nvSpPr>
        <p:spPr>
          <a:xfrm>
            <a:off x="3828144" y="3639239"/>
            <a:ext cx="1436096" cy="900218"/>
          </a:xfrm>
          <a:prstGeom prst="rect">
            <a:avLst/>
          </a:prstGeom>
          <a:noFill/>
        </p:spPr>
        <p:txBody>
          <a:bodyPr wrap="square" lIns="68540" tIns="34269" rIns="68540" bIns="34269" rtlCol="0">
            <a:spAutoFit/>
          </a:bodyPr>
          <a:lstStyle/>
          <a:p>
            <a:pPr algn="ctr"/>
            <a:r>
              <a:rPr lang="en-US" altLang="zh-CN" sz="900" dirty="0">
                <a:solidFill>
                  <a:schemeClr val="bg1">
                    <a:lumMod val="85000"/>
                  </a:schemeClr>
                </a:solidFill>
                <a:ea typeface="Roboto Th" pitchFamily="2" charset="0"/>
              </a:rPr>
              <a:t>Lorem ipsum dolor sit amet, consectetuer adipiscing elit, sed diam nonummy nibh euismod tincidunt ut laoreet dolore magna aliquam erat volutpat. </a:t>
            </a:r>
            <a:endParaRPr lang="zh-CN" altLang="en-US" sz="900" dirty="0">
              <a:solidFill>
                <a:schemeClr val="bg1">
                  <a:lumMod val="8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9" name="文本框 24"/>
          <p:cNvSpPr txBox="1"/>
          <p:nvPr/>
        </p:nvSpPr>
        <p:spPr>
          <a:xfrm>
            <a:off x="6110277" y="3639239"/>
            <a:ext cx="1436096" cy="1038703"/>
          </a:xfrm>
          <a:prstGeom prst="rect">
            <a:avLst/>
          </a:prstGeom>
          <a:noFill/>
        </p:spPr>
        <p:txBody>
          <a:bodyPr wrap="square" lIns="68540" tIns="34269" rIns="68540" bIns="34269" rtlCol="0">
            <a:spAutoFit/>
          </a:bodyPr>
          <a:lstStyle/>
          <a:p>
            <a:pPr algn="ctr"/>
            <a:r>
              <a:rPr lang="en-US" altLang="zh-CN" sz="900" dirty="0">
                <a:solidFill>
                  <a:schemeClr val="bg1">
                    <a:lumMod val="85000"/>
                  </a:schemeClr>
                </a:solidFill>
                <a:ea typeface="Roboto Th" pitchFamily="2" charset="0"/>
              </a:rPr>
              <a:t>Lorem ipsum dolor sit amet, consectetuer adipiscing elit, sed diam nonummy nibh euismod tincidunt ut laoreet dolore magna aliquam erat volutpat. </a:t>
            </a:r>
            <a:endParaRPr lang="zh-CN" altLang="en-US" sz="900" dirty="0">
              <a:solidFill>
                <a:schemeClr val="bg1">
                  <a:lumMod val="8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777574" y="889345"/>
            <a:ext cx="7680834" cy="1233431"/>
            <a:chOff x="1037305" y="1185791"/>
            <a:chExt cx="10246446" cy="1644576"/>
          </a:xfrm>
        </p:grpSpPr>
        <p:sp>
          <p:nvSpPr>
            <p:cNvPr id="20" name="TextBox 19"/>
            <p:cNvSpPr txBox="1"/>
            <p:nvPr/>
          </p:nvSpPr>
          <p:spPr>
            <a:xfrm flipH="1">
              <a:off x="1058615" y="1185791"/>
              <a:ext cx="2786907" cy="418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1800" b="0" dirty="0">
                  <a:solidFill>
                    <a:srgbClr val="E7E7E7"/>
                  </a:solidFill>
                  <a:latin typeface="TeXGyreAdventor" panose="00000500000000000000" pitchFamily="50" charset="0"/>
                </a:rPr>
                <a:t>TEXT HERE</a:t>
              </a:r>
              <a:endParaRPr lang="zh-CN" altLang="en-US" sz="1800" b="0" baseline="-3000" dirty="0">
                <a:solidFill>
                  <a:srgbClr val="E7E7E7"/>
                </a:solidFill>
                <a:latin typeface="TeXGyreAdventor" panose="00000500000000000000" pitchFamily="50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037305" y="1640297"/>
              <a:ext cx="10246446" cy="1190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bg1">
                      <a:lumMod val="85000"/>
                    </a:schemeClr>
                  </a:solidFill>
                  <a:latin typeface="TeXGyreAdventor" panose="00000500000000000000" pitchFamily="50" charset="0"/>
                </a:rPr>
                <a:t>Click here to modify the text , you may post text here . Click here to modify the text . Click here to modify the text , you may post text here . Click here to modify the text .Click here to modify the text , you may post text here . Click here to modify the text . Click here to modify the text , you may post text here . Click here to modify the text .</a:t>
              </a:r>
              <a:endParaRPr lang="zh-CN" altLang="en-US" sz="1000" baseline="-3000" dirty="0">
                <a:solidFill>
                  <a:schemeClr val="bg1">
                    <a:lumMod val="85000"/>
                  </a:schemeClr>
                </a:solidFill>
                <a:latin typeface="TeXGyreAdventor" panose="00000500000000000000" pitchFamily="50" charset="0"/>
              </a:endParaRPr>
            </a:p>
            <a:p>
              <a:pPr>
                <a:lnSpc>
                  <a:spcPct val="120000"/>
                </a:lnSpc>
              </a:pPr>
              <a:endParaRPr lang="zh-CN" altLang="en-US" sz="1000" baseline="-3000" dirty="0">
                <a:solidFill>
                  <a:schemeClr val="bg1">
                    <a:lumMod val="85000"/>
                  </a:schemeClr>
                </a:solidFill>
                <a:latin typeface="TeXGyreAdventor" panose="00000500000000000000" pitchFamily="50" charset="0"/>
              </a:endParaRPr>
            </a:p>
            <a:p>
              <a:pPr>
                <a:lnSpc>
                  <a:spcPct val="120000"/>
                </a:lnSpc>
              </a:pPr>
              <a:endParaRPr lang="zh-CN" altLang="en-US" sz="1000" baseline="-3000" dirty="0">
                <a:solidFill>
                  <a:schemeClr val="bg1">
                    <a:lumMod val="85000"/>
                  </a:schemeClr>
                </a:solidFill>
                <a:latin typeface="TeXGyreAdventor" panose="00000500000000000000" pitchFamily="50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6"/>
          <p:cNvSpPr>
            <a:spLocks noChangeShapeType="1"/>
          </p:cNvSpPr>
          <p:nvPr/>
        </p:nvSpPr>
        <p:spPr bwMode="auto">
          <a:xfrm>
            <a:off x="5387089" y="3342531"/>
            <a:ext cx="1656375" cy="0"/>
          </a:xfrm>
          <a:prstGeom prst="line">
            <a:avLst/>
          </a:prstGeom>
          <a:noFill/>
          <a:ln w="5" cap="flat">
            <a:solidFill>
              <a:schemeClr val="bg1">
                <a:lumMod val="6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53" tIns="34276" rIns="68553" bIns="34276" numCol="1" anchor="t" anchorCtr="0" compatLnSpc="1"/>
          <a:lstStyle/>
          <a:p>
            <a:endParaRPr lang="zh-CN" altLang="en-US"/>
          </a:p>
        </p:txBody>
      </p:sp>
      <p:sp>
        <p:nvSpPr>
          <p:cNvPr id="4" name="Line 12"/>
          <p:cNvSpPr>
            <a:spLocks noChangeShapeType="1"/>
          </p:cNvSpPr>
          <p:nvPr/>
        </p:nvSpPr>
        <p:spPr bwMode="auto">
          <a:xfrm>
            <a:off x="5977716" y="2754362"/>
            <a:ext cx="1459896" cy="0"/>
          </a:xfrm>
          <a:prstGeom prst="line">
            <a:avLst/>
          </a:prstGeom>
          <a:noFill/>
          <a:ln w="5" cap="flat">
            <a:solidFill>
              <a:schemeClr val="bg1">
                <a:lumMod val="6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53" tIns="34276" rIns="68553" bIns="34276" numCol="1" anchor="t" anchorCtr="0" compatLnSpc="1"/>
          <a:lstStyle/>
          <a:p>
            <a:endParaRPr lang="zh-CN" altLang="en-US"/>
          </a:p>
        </p:txBody>
      </p:sp>
      <p:sp>
        <p:nvSpPr>
          <p:cNvPr id="5" name="Line 13"/>
          <p:cNvSpPr>
            <a:spLocks noChangeShapeType="1"/>
          </p:cNvSpPr>
          <p:nvPr/>
        </p:nvSpPr>
        <p:spPr bwMode="auto">
          <a:xfrm>
            <a:off x="6130136" y="2225725"/>
            <a:ext cx="1247937" cy="0"/>
          </a:xfrm>
          <a:prstGeom prst="line">
            <a:avLst/>
          </a:prstGeom>
          <a:noFill/>
          <a:ln w="5" cap="flat">
            <a:solidFill>
              <a:schemeClr val="bg1">
                <a:lumMod val="6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53" tIns="34276" rIns="68553" bIns="34276" numCol="1" anchor="t" anchorCtr="0" compatLnSpc="1"/>
          <a:lstStyle/>
          <a:p>
            <a:endParaRPr lang="zh-CN" altLang="en-US"/>
          </a:p>
        </p:txBody>
      </p:sp>
      <p:sp>
        <p:nvSpPr>
          <p:cNvPr id="6" name="Line 14"/>
          <p:cNvSpPr>
            <a:spLocks noChangeShapeType="1"/>
          </p:cNvSpPr>
          <p:nvPr/>
        </p:nvSpPr>
        <p:spPr bwMode="auto">
          <a:xfrm>
            <a:off x="6014631" y="1674466"/>
            <a:ext cx="1412265" cy="0"/>
          </a:xfrm>
          <a:prstGeom prst="line">
            <a:avLst/>
          </a:prstGeom>
          <a:noFill/>
          <a:ln w="5" cap="flat">
            <a:solidFill>
              <a:schemeClr val="bg1">
                <a:lumMod val="6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53" tIns="34276" rIns="68553" bIns="34276" numCol="1" anchor="t" anchorCtr="0" compatLnSpc="1"/>
          <a:lstStyle/>
          <a:p>
            <a:endParaRPr lang="zh-CN" altLang="en-US"/>
          </a:p>
        </p:txBody>
      </p:sp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4391597" y="2014986"/>
            <a:ext cx="1346772" cy="1346597"/>
          </a:xfrm>
          <a:prstGeom prst="ellipse">
            <a:avLst/>
          </a:prstGeom>
          <a:noFill/>
          <a:ln w="5" cap="flat">
            <a:solidFill>
              <a:schemeClr val="bg1">
                <a:lumMod val="6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53" tIns="34276" rIns="68553" bIns="34276" numCol="1" anchor="ctr" anchorCtr="0" compatLnSpc="1"/>
          <a:lstStyle/>
          <a:p>
            <a:r>
              <a:rPr lang="en-US" altLang="zh-CN" sz="15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   TEXT   </a:t>
            </a:r>
            <a:endParaRPr lang="en-US" altLang="zh-CN" sz="15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  <a:p>
            <a:r>
              <a:rPr lang="en-US" altLang="zh-CN" sz="15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   HERE</a:t>
            </a:r>
            <a:endParaRPr lang="zh-CN" altLang="en-US" sz="1500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  <p:sp>
        <p:nvSpPr>
          <p:cNvPr id="8" name="Freeform 8"/>
          <p:cNvSpPr/>
          <p:nvPr/>
        </p:nvSpPr>
        <p:spPr bwMode="auto">
          <a:xfrm>
            <a:off x="4371353" y="1959025"/>
            <a:ext cx="1424173" cy="1456135"/>
          </a:xfrm>
          <a:custGeom>
            <a:avLst/>
            <a:gdLst>
              <a:gd name="T0" fmla="*/ 0 w 506"/>
              <a:gd name="T1" fmla="*/ 181 h 518"/>
              <a:gd name="T2" fmla="*/ 81 w 506"/>
              <a:gd name="T3" fmla="*/ 60 h 518"/>
              <a:gd name="T4" fmla="*/ 247 w 506"/>
              <a:gd name="T5" fmla="*/ 0 h 518"/>
              <a:gd name="T6" fmla="*/ 430 w 506"/>
              <a:gd name="T7" fmla="*/ 76 h 518"/>
              <a:gd name="T8" fmla="*/ 506 w 506"/>
              <a:gd name="T9" fmla="*/ 259 h 518"/>
              <a:gd name="T10" fmla="*/ 430 w 506"/>
              <a:gd name="T11" fmla="*/ 442 h 518"/>
              <a:gd name="T12" fmla="*/ 247 w 506"/>
              <a:gd name="T13" fmla="*/ 518 h 518"/>
              <a:gd name="T14" fmla="*/ 184 w 506"/>
              <a:gd name="T15" fmla="*/ 511 h 518"/>
              <a:gd name="T16" fmla="*/ 126 w 506"/>
              <a:gd name="T17" fmla="*/ 488 h 518"/>
              <a:gd name="T18" fmla="*/ 144 w 506"/>
              <a:gd name="T19" fmla="*/ 454 h 518"/>
              <a:gd name="T20" fmla="*/ 194 w 506"/>
              <a:gd name="T21" fmla="*/ 473 h 518"/>
              <a:gd name="T22" fmla="*/ 247 w 506"/>
              <a:gd name="T23" fmla="*/ 479 h 518"/>
              <a:gd name="T24" fmla="*/ 402 w 506"/>
              <a:gd name="T25" fmla="*/ 415 h 518"/>
              <a:gd name="T26" fmla="*/ 467 w 506"/>
              <a:gd name="T27" fmla="*/ 259 h 518"/>
              <a:gd name="T28" fmla="*/ 402 w 506"/>
              <a:gd name="T29" fmla="*/ 104 h 518"/>
              <a:gd name="T30" fmla="*/ 247 w 506"/>
              <a:gd name="T31" fmla="*/ 39 h 518"/>
              <a:gd name="T32" fmla="*/ 106 w 506"/>
              <a:gd name="T33" fmla="*/ 90 h 518"/>
              <a:gd name="T34" fmla="*/ 41 w 506"/>
              <a:gd name="T35" fmla="*/ 181 h 518"/>
              <a:gd name="T36" fmla="*/ 0 w 506"/>
              <a:gd name="T37" fmla="*/ 181 h 5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06" h="518">
                <a:moveTo>
                  <a:pt x="0" y="181"/>
                </a:moveTo>
                <a:cubicBezTo>
                  <a:pt x="15" y="132"/>
                  <a:pt x="44" y="91"/>
                  <a:pt x="81" y="60"/>
                </a:cubicBezTo>
                <a:cubicBezTo>
                  <a:pt x="127" y="22"/>
                  <a:pt x="184" y="0"/>
                  <a:pt x="247" y="0"/>
                </a:cubicBezTo>
                <a:cubicBezTo>
                  <a:pt x="318" y="0"/>
                  <a:pt x="383" y="29"/>
                  <a:pt x="430" y="76"/>
                </a:cubicBezTo>
                <a:cubicBezTo>
                  <a:pt x="477" y="123"/>
                  <a:pt x="506" y="188"/>
                  <a:pt x="506" y="259"/>
                </a:cubicBezTo>
                <a:cubicBezTo>
                  <a:pt x="506" y="331"/>
                  <a:pt x="477" y="396"/>
                  <a:pt x="430" y="442"/>
                </a:cubicBezTo>
                <a:cubicBezTo>
                  <a:pt x="383" y="489"/>
                  <a:pt x="318" y="518"/>
                  <a:pt x="247" y="518"/>
                </a:cubicBezTo>
                <a:cubicBezTo>
                  <a:pt x="226" y="518"/>
                  <a:pt x="205" y="516"/>
                  <a:pt x="184" y="511"/>
                </a:cubicBezTo>
                <a:cubicBezTo>
                  <a:pt x="164" y="506"/>
                  <a:pt x="144" y="498"/>
                  <a:pt x="126" y="488"/>
                </a:cubicBezTo>
                <a:cubicBezTo>
                  <a:pt x="144" y="454"/>
                  <a:pt x="144" y="454"/>
                  <a:pt x="144" y="454"/>
                </a:cubicBezTo>
                <a:cubicBezTo>
                  <a:pt x="160" y="462"/>
                  <a:pt x="176" y="469"/>
                  <a:pt x="194" y="473"/>
                </a:cubicBezTo>
                <a:cubicBezTo>
                  <a:pt x="211" y="477"/>
                  <a:pt x="228" y="479"/>
                  <a:pt x="247" y="479"/>
                </a:cubicBezTo>
                <a:cubicBezTo>
                  <a:pt x="307" y="479"/>
                  <a:pt x="362" y="455"/>
                  <a:pt x="402" y="415"/>
                </a:cubicBezTo>
                <a:cubicBezTo>
                  <a:pt x="442" y="375"/>
                  <a:pt x="467" y="320"/>
                  <a:pt x="467" y="259"/>
                </a:cubicBezTo>
                <a:cubicBezTo>
                  <a:pt x="467" y="198"/>
                  <a:pt x="442" y="143"/>
                  <a:pt x="402" y="104"/>
                </a:cubicBezTo>
                <a:cubicBezTo>
                  <a:pt x="362" y="64"/>
                  <a:pt x="307" y="39"/>
                  <a:pt x="247" y="39"/>
                </a:cubicBezTo>
                <a:cubicBezTo>
                  <a:pt x="194" y="39"/>
                  <a:pt x="145" y="58"/>
                  <a:pt x="106" y="90"/>
                </a:cubicBezTo>
                <a:cubicBezTo>
                  <a:pt x="77" y="113"/>
                  <a:pt x="55" y="145"/>
                  <a:pt x="41" y="181"/>
                </a:cubicBezTo>
                <a:lnTo>
                  <a:pt x="0" y="181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vert="horz" wrap="square" lIns="68553" tIns="34276" rIns="68553" bIns="34276" numCol="1" anchor="t" anchorCtr="0" compatLnSpc="1"/>
          <a:lstStyle/>
          <a:p>
            <a:endParaRPr lang="zh-CN" altLang="en-US"/>
          </a:p>
        </p:txBody>
      </p:sp>
      <p:sp>
        <p:nvSpPr>
          <p:cNvPr id="9" name="Freeform 9"/>
          <p:cNvSpPr/>
          <p:nvPr/>
        </p:nvSpPr>
        <p:spPr bwMode="auto">
          <a:xfrm>
            <a:off x="4135580" y="1739951"/>
            <a:ext cx="1870715" cy="1841897"/>
          </a:xfrm>
          <a:custGeom>
            <a:avLst/>
            <a:gdLst>
              <a:gd name="T0" fmla="*/ 0 w 665"/>
              <a:gd name="T1" fmla="*/ 259 h 655"/>
              <a:gd name="T2" fmla="*/ 111 w 665"/>
              <a:gd name="T3" fmla="*/ 79 h 655"/>
              <a:gd name="T4" fmla="*/ 328 w 665"/>
              <a:gd name="T5" fmla="*/ 0 h 655"/>
              <a:gd name="T6" fmla="*/ 566 w 665"/>
              <a:gd name="T7" fmla="*/ 99 h 655"/>
              <a:gd name="T8" fmla="*/ 665 w 665"/>
              <a:gd name="T9" fmla="*/ 337 h 655"/>
              <a:gd name="T10" fmla="*/ 604 w 665"/>
              <a:gd name="T11" fmla="*/ 531 h 655"/>
              <a:gd name="T12" fmla="*/ 442 w 665"/>
              <a:gd name="T13" fmla="*/ 655 h 655"/>
              <a:gd name="T14" fmla="*/ 428 w 665"/>
              <a:gd name="T15" fmla="*/ 618 h 655"/>
              <a:gd name="T16" fmla="*/ 572 w 665"/>
              <a:gd name="T17" fmla="*/ 509 h 655"/>
              <a:gd name="T18" fmla="*/ 626 w 665"/>
              <a:gd name="T19" fmla="*/ 337 h 655"/>
              <a:gd name="T20" fmla="*/ 539 w 665"/>
              <a:gd name="T21" fmla="*/ 126 h 655"/>
              <a:gd name="T22" fmla="*/ 328 w 665"/>
              <a:gd name="T23" fmla="*/ 39 h 655"/>
              <a:gd name="T24" fmla="*/ 136 w 665"/>
              <a:gd name="T25" fmla="*/ 109 h 655"/>
              <a:gd name="T26" fmla="*/ 40 w 665"/>
              <a:gd name="T27" fmla="*/ 259 h 655"/>
              <a:gd name="T28" fmla="*/ 0 w 665"/>
              <a:gd name="T29" fmla="*/ 259 h 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65" h="655">
                <a:moveTo>
                  <a:pt x="0" y="259"/>
                </a:moveTo>
                <a:cubicBezTo>
                  <a:pt x="17" y="187"/>
                  <a:pt x="57" y="124"/>
                  <a:pt x="111" y="79"/>
                </a:cubicBezTo>
                <a:cubicBezTo>
                  <a:pt x="170" y="29"/>
                  <a:pt x="246" y="0"/>
                  <a:pt x="328" y="0"/>
                </a:cubicBezTo>
                <a:cubicBezTo>
                  <a:pt x="421" y="0"/>
                  <a:pt x="505" y="38"/>
                  <a:pt x="566" y="99"/>
                </a:cubicBezTo>
                <a:cubicBezTo>
                  <a:pt x="627" y="160"/>
                  <a:pt x="665" y="244"/>
                  <a:pt x="665" y="337"/>
                </a:cubicBezTo>
                <a:cubicBezTo>
                  <a:pt x="665" y="408"/>
                  <a:pt x="643" y="476"/>
                  <a:pt x="604" y="531"/>
                </a:cubicBezTo>
                <a:cubicBezTo>
                  <a:pt x="564" y="587"/>
                  <a:pt x="509" y="631"/>
                  <a:pt x="442" y="655"/>
                </a:cubicBezTo>
                <a:cubicBezTo>
                  <a:pt x="428" y="618"/>
                  <a:pt x="428" y="618"/>
                  <a:pt x="428" y="618"/>
                </a:cubicBezTo>
                <a:cubicBezTo>
                  <a:pt x="488" y="597"/>
                  <a:pt x="537" y="558"/>
                  <a:pt x="572" y="509"/>
                </a:cubicBezTo>
                <a:cubicBezTo>
                  <a:pt x="606" y="460"/>
                  <a:pt x="626" y="400"/>
                  <a:pt x="626" y="337"/>
                </a:cubicBezTo>
                <a:cubicBezTo>
                  <a:pt x="626" y="255"/>
                  <a:pt x="593" y="180"/>
                  <a:pt x="539" y="126"/>
                </a:cubicBezTo>
                <a:cubicBezTo>
                  <a:pt x="485" y="72"/>
                  <a:pt x="410" y="39"/>
                  <a:pt x="328" y="39"/>
                </a:cubicBezTo>
                <a:cubicBezTo>
                  <a:pt x="255" y="39"/>
                  <a:pt x="188" y="65"/>
                  <a:pt x="136" y="109"/>
                </a:cubicBezTo>
                <a:cubicBezTo>
                  <a:pt x="91" y="147"/>
                  <a:pt x="56" y="199"/>
                  <a:pt x="40" y="259"/>
                </a:cubicBezTo>
                <a:lnTo>
                  <a:pt x="0" y="259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vert="horz" wrap="square" lIns="68553" tIns="34276" rIns="68553" bIns="34276" numCol="1" anchor="t" anchorCtr="0" compatLnSpc="1"/>
          <a:lstStyle/>
          <a:p>
            <a:endParaRPr lang="zh-CN" altLang="en-US"/>
          </a:p>
        </p:txBody>
      </p:sp>
      <p:sp>
        <p:nvSpPr>
          <p:cNvPr id="10" name="Freeform 10"/>
          <p:cNvSpPr/>
          <p:nvPr/>
        </p:nvSpPr>
        <p:spPr bwMode="auto">
          <a:xfrm>
            <a:off x="3887898" y="1508969"/>
            <a:ext cx="2351790" cy="2362200"/>
          </a:xfrm>
          <a:custGeom>
            <a:avLst/>
            <a:gdLst>
              <a:gd name="T0" fmla="*/ 0 w 836"/>
              <a:gd name="T1" fmla="*/ 341 h 840"/>
              <a:gd name="T2" fmla="*/ 133 w 836"/>
              <a:gd name="T3" fmla="*/ 107 h 840"/>
              <a:gd name="T4" fmla="*/ 414 w 836"/>
              <a:gd name="T5" fmla="*/ 0 h 840"/>
              <a:gd name="T6" fmla="*/ 713 w 836"/>
              <a:gd name="T7" fmla="*/ 123 h 840"/>
              <a:gd name="T8" fmla="*/ 836 w 836"/>
              <a:gd name="T9" fmla="*/ 422 h 840"/>
              <a:gd name="T10" fmla="*/ 731 w 836"/>
              <a:gd name="T11" fmla="*/ 701 h 840"/>
              <a:gd name="T12" fmla="*/ 467 w 836"/>
              <a:gd name="T13" fmla="*/ 840 h 840"/>
              <a:gd name="T14" fmla="*/ 462 w 836"/>
              <a:gd name="T15" fmla="*/ 802 h 840"/>
              <a:gd name="T16" fmla="*/ 702 w 836"/>
              <a:gd name="T17" fmla="*/ 675 h 840"/>
              <a:gd name="T18" fmla="*/ 797 w 836"/>
              <a:gd name="T19" fmla="*/ 422 h 840"/>
              <a:gd name="T20" fmla="*/ 685 w 836"/>
              <a:gd name="T21" fmla="*/ 151 h 840"/>
              <a:gd name="T22" fmla="*/ 414 w 836"/>
              <a:gd name="T23" fmla="*/ 39 h 840"/>
              <a:gd name="T24" fmla="*/ 159 w 836"/>
              <a:gd name="T25" fmla="*/ 136 h 840"/>
              <a:gd name="T26" fmla="*/ 40 w 836"/>
              <a:gd name="T27" fmla="*/ 341 h 840"/>
              <a:gd name="T28" fmla="*/ 0 w 836"/>
              <a:gd name="T29" fmla="*/ 341 h 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836" h="840">
                <a:moveTo>
                  <a:pt x="0" y="341"/>
                </a:moveTo>
                <a:cubicBezTo>
                  <a:pt x="18" y="248"/>
                  <a:pt x="66" y="166"/>
                  <a:pt x="133" y="107"/>
                </a:cubicBezTo>
                <a:cubicBezTo>
                  <a:pt x="208" y="40"/>
                  <a:pt x="307" y="0"/>
                  <a:pt x="414" y="0"/>
                </a:cubicBezTo>
                <a:cubicBezTo>
                  <a:pt x="531" y="0"/>
                  <a:pt x="636" y="47"/>
                  <a:pt x="713" y="123"/>
                </a:cubicBezTo>
                <a:cubicBezTo>
                  <a:pt x="789" y="200"/>
                  <a:pt x="836" y="305"/>
                  <a:pt x="836" y="422"/>
                </a:cubicBezTo>
                <a:cubicBezTo>
                  <a:pt x="836" y="528"/>
                  <a:pt x="797" y="626"/>
                  <a:pt x="731" y="701"/>
                </a:cubicBezTo>
                <a:cubicBezTo>
                  <a:pt x="665" y="776"/>
                  <a:pt x="572" y="827"/>
                  <a:pt x="467" y="840"/>
                </a:cubicBezTo>
                <a:cubicBezTo>
                  <a:pt x="462" y="802"/>
                  <a:pt x="462" y="802"/>
                  <a:pt x="462" y="802"/>
                </a:cubicBezTo>
                <a:cubicBezTo>
                  <a:pt x="558" y="790"/>
                  <a:pt x="642" y="743"/>
                  <a:pt x="702" y="675"/>
                </a:cubicBezTo>
                <a:cubicBezTo>
                  <a:pt x="761" y="607"/>
                  <a:pt x="797" y="518"/>
                  <a:pt x="797" y="422"/>
                </a:cubicBezTo>
                <a:cubicBezTo>
                  <a:pt x="797" y="316"/>
                  <a:pt x="754" y="220"/>
                  <a:pt x="685" y="151"/>
                </a:cubicBezTo>
                <a:cubicBezTo>
                  <a:pt x="616" y="81"/>
                  <a:pt x="520" y="39"/>
                  <a:pt x="414" y="39"/>
                </a:cubicBezTo>
                <a:cubicBezTo>
                  <a:pt x="317" y="39"/>
                  <a:pt x="227" y="75"/>
                  <a:pt x="159" y="136"/>
                </a:cubicBezTo>
                <a:cubicBezTo>
                  <a:pt x="100" y="188"/>
                  <a:pt x="57" y="259"/>
                  <a:pt x="40" y="341"/>
                </a:cubicBezTo>
                <a:lnTo>
                  <a:pt x="0" y="341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vert="horz" wrap="square" lIns="68553" tIns="34276" rIns="68553" bIns="34276" numCol="1" anchor="t" anchorCtr="0" compatLnSpc="1"/>
          <a:lstStyle/>
          <a:p>
            <a:endParaRPr lang="zh-CN" altLang="en-US"/>
          </a:p>
        </p:txBody>
      </p:sp>
      <p:sp>
        <p:nvSpPr>
          <p:cNvPr id="11" name="Freeform 11"/>
          <p:cNvSpPr/>
          <p:nvPr/>
        </p:nvSpPr>
        <p:spPr bwMode="auto">
          <a:xfrm>
            <a:off x="3646169" y="1275606"/>
            <a:ext cx="2826912" cy="2840832"/>
          </a:xfrm>
          <a:custGeom>
            <a:avLst/>
            <a:gdLst>
              <a:gd name="T0" fmla="*/ 0 w 1005"/>
              <a:gd name="T1" fmla="*/ 424 h 1010"/>
              <a:gd name="T2" fmla="*/ 161 w 1005"/>
              <a:gd name="T3" fmla="*/ 129 h 1010"/>
              <a:gd name="T4" fmla="*/ 499 w 1005"/>
              <a:gd name="T5" fmla="*/ 0 h 1010"/>
              <a:gd name="T6" fmla="*/ 857 w 1005"/>
              <a:gd name="T7" fmla="*/ 148 h 1010"/>
              <a:gd name="T8" fmla="*/ 1005 w 1005"/>
              <a:gd name="T9" fmla="*/ 505 h 1010"/>
              <a:gd name="T10" fmla="*/ 857 w 1005"/>
              <a:gd name="T11" fmla="*/ 862 h 1010"/>
              <a:gd name="T12" fmla="*/ 499 w 1005"/>
              <a:gd name="T13" fmla="*/ 1010 h 1010"/>
              <a:gd name="T14" fmla="*/ 492 w 1005"/>
              <a:gd name="T15" fmla="*/ 1010 h 1010"/>
              <a:gd name="T16" fmla="*/ 485 w 1005"/>
              <a:gd name="T17" fmla="*/ 1010 h 1010"/>
              <a:gd name="T18" fmla="*/ 486 w 1005"/>
              <a:gd name="T19" fmla="*/ 971 h 1010"/>
              <a:gd name="T20" fmla="*/ 493 w 1005"/>
              <a:gd name="T21" fmla="*/ 972 h 1010"/>
              <a:gd name="T22" fmla="*/ 499 w 1005"/>
              <a:gd name="T23" fmla="*/ 971 h 1010"/>
              <a:gd name="T24" fmla="*/ 829 w 1005"/>
              <a:gd name="T25" fmla="*/ 835 h 1010"/>
              <a:gd name="T26" fmla="*/ 966 w 1005"/>
              <a:gd name="T27" fmla="*/ 505 h 1010"/>
              <a:gd name="T28" fmla="*/ 829 w 1005"/>
              <a:gd name="T29" fmla="*/ 175 h 1010"/>
              <a:gd name="T30" fmla="*/ 499 w 1005"/>
              <a:gd name="T31" fmla="*/ 39 h 1010"/>
              <a:gd name="T32" fmla="*/ 187 w 1005"/>
              <a:gd name="T33" fmla="*/ 158 h 1010"/>
              <a:gd name="T34" fmla="*/ 40 w 1005"/>
              <a:gd name="T35" fmla="*/ 424 h 1010"/>
              <a:gd name="T36" fmla="*/ 0 w 1005"/>
              <a:gd name="T37" fmla="*/ 424 h 1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005" h="1010">
                <a:moveTo>
                  <a:pt x="0" y="424"/>
                </a:moveTo>
                <a:cubicBezTo>
                  <a:pt x="19" y="307"/>
                  <a:pt x="78" y="204"/>
                  <a:pt x="161" y="129"/>
                </a:cubicBezTo>
                <a:cubicBezTo>
                  <a:pt x="251" y="48"/>
                  <a:pt x="370" y="0"/>
                  <a:pt x="499" y="0"/>
                </a:cubicBezTo>
                <a:cubicBezTo>
                  <a:pt x="639" y="0"/>
                  <a:pt x="765" y="56"/>
                  <a:pt x="857" y="148"/>
                </a:cubicBezTo>
                <a:cubicBezTo>
                  <a:pt x="948" y="239"/>
                  <a:pt x="1005" y="365"/>
                  <a:pt x="1005" y="505"/>
                </a:cubicBezTo>
                <a:cubicBezTo>
                  <a:pt x="1005" y="645"/>
                  <a:pt x="948" y="771"/>
                  <a:pt x="857" y="862"/>
                </a:cubicBezTo>
                <a:cubicBezTo>
                  <a:pt x="765" y="954"/>
                  <a:pt x="639" y="1010"/>
                  <a:pt x="499" y="1010"/>
                </a:cubicBezTo>
                <a:cubicBezTo>
                  <a:pt x="498" y="1010"/>
                  <a:pt x="498" y="1010"/>
                  <a:pt x="492" y="1010"/>
                </a:cubicBezTo>
                <a:cubicBezTo>
                  <a:pt x="490" y="1010"/>
                  <a:pt x="487" y="1010"/>
                  <a:pt x="485" y="1010"/>
                </a:cubicBezTo>
                <a:cubicBezTo>
                  <a:pt x="486" y="971"/>
                  <a:pt x="486" y="971"/>
                  <a:pt x="486" y="971"/>
                </a:cubicBezTo>
                <a:cubicBezTo>
                  <a:pt x="489" y="971"/>
                  <a:pt x="491" y="971"/>
                  <a:pt x="493" y="972"/>
                </a:cubicBezTo>
                <a:cubicBezTo>
                  <a:pt x="494" y="972"/>
                  <a:pt x="494" y="971"/>
                  <a:pt x="499" y="971"/>
                </a:cubicBezTo>
                <a:cubicBezTo>
                  <a:pt x="628" y="971"/>
                  <a:pt x="745" y="919"/>
                  <a:pt x="829" y="835"/>
                </a:cubicBezTo>
                <a:cubicBezTo>
                  <a:pt x="913" y="750"/>
                  <a:pt x="966" y="634"/>
                  <a:pt x="966" y="505"/>
                </a:cubicBezTo>
                <a:cubicBezTo>
                  <a:pt x="966" y="376"/>
                  <a:pt x="913" y="260"/>
                  <a:pt x="829" y="175"/>
                </a:cubicBezTo>
                <a:cubicBezTo>
                  <a:pt x="745" y="91"/>
                  <a:pt x="628" y="39"/>
                  <a:pt x="499" y="39"/>
                </a:cubicBezTo>
                <a:cubicBezTo>
                  <a:pt x="380" y="39"/>
                  <a:pt x="270" y="84"/>
                  <a:pt x="187" y="158"/>
                </a:cubicBezTo>
                <a:cubicBezTo>
                  <a:pt x="112" y="226"/>
                  <a:pt x="58" y="318"/>
                  <a:pt x="40" y="424"/>
                </a:cubicBezTo>
                <a:lnTo>
                  <a:pt x="0" y="42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vert="horz" wrap="square" lIns="68553" tIns="34276" rIns="68553" bIns="34276" numCol="1" anchor="t" anchorCtr="0" compatLnSpc="1"/>
          <a:lstStyle/>
          <a:p>
            <a:endParaRPr lang="zh-CN" altLang="en-US"/>
          </a:p>
        </p:txBody>
      </p:sp>
      <p:sp>
        <p:nvSpPr>
          <p:cNvPr id="12" name="Freeform 15"/>
          <p:cNvSpPr/>
          <p:nvPr/>
        </p:nvSpPr>
        <p:spPr bwMode="auto">
          <a:xfrm>
            <a:off x="1169179" y="1491630"/>
            <a:ext cx="956196" cy="272654"/>
          </a:xfrm>
          <a:custGeom>
            <a:avLst/>
            <a:gdLst>
              <a:gd name="T0" fmla="*/ 19 w 340"/>
              <a:gd name="T1" fmla="*/ 0 h 97"/>
              <a:gd name="T2" fmla="*/ 320 w 340"/>
              <a:gd name="T3" fmla="*/ 0 h 97"/>
              <a:gd name="T4" fmla="*/ 340 w 340"/>
              <a:gd name="T5" fmla="*/ 19 h 97"/>
              <a:gd name="T6" fmla="*/ 340 w 340"/>
              <a:gd name="T7" fmla="*/ 78 h 97"/>
              <a:gd name="T8" fmla="*/ 320 w 340"/>
              <a:gd name="T9" fmla="*/ 97 h 97"/>
              <a:gd name="T10" fmla="*/ 19 w 340"/>
              <a:gd name="T11" fmla="*/ 97 h 97"/>
              <a:gd name="T12" fmla="*/ 0 w 340"/>
              <a:gd name="T13" fmla="*/ 78 h 97"/>
              <a:gd name="T14" fmla="*/ 0 w 340"/>
              <a:gd name="T15" fmla="*/ 19 h 97"/>
              <a:gd name="T16" fmla="*/ 19 w 340"/>
              <a:gd name="T17" fmla="*/ 0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0" h="97">
                <a:moveTo>
                  <a:pt x="19" y="0"/>
                </a:moveTo>
                <a:cubicBezTo>
                  <a:pt x="320" y="0"/>
                  <a:pt x="320" y="0"/>
                  <a:pt x="320" y="0"/>
                </a:cubicBezTo>
                <a:cubicBezTo>
                  <a:pt x="331" y="0"/>
                  <a:pt x="340" y="8"/>
                  <a:pt x="340" y="19"/>
                </a:cubicBezTo>
                <a:cubicBezTo>
                  <a:pt x="340" y="78"/>
                  <a:pt x="340" y="78"/>
                  <a:pt x="340" y="78"/>
                </a:cubicBezTo>
                <a:cubicBezTo>
                  <a:pt x="340" y="88"/>
                  <a:pt x="331" y="97"/>
                  <a:pt x="320" y="97"/>
                </a:cubicBezTo>
                <a:cubicBezTo>
                  <a:pt x="19" y="97"/>
                  <a:pt x="19" y="97"/>
                  <a:pt x="19" y="97"/>
                </a:cubicBezTo>
                <a:cubicBezTo>
                  <a:pt x="8" y="97"/>
                  <a:pt x="0" y="88"/>
                  <a:pt x="0" y="78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8"/>
                  <a:pt x="8" y="0"/>
                  <a:pt x="19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vert="horz" wrap="square" lIns="68553" tIns="34276" rIns="68553" bIns="34276" numCol="1" anchor="t" anchorCtr="0" compatLnSpc="1"/>
          <a:lstStyle/>
          <a:p>
            <a:pPr algn="ctr"/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 HERE</a:t>
            </a:r>
            <a:endParaRPr lang="zh-CN" altLang="en-US" sz="1000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  <p:sp>
        <p:nvSpPr>
          <p:cNvPr id="13" name="Freeform 16"/>
          <p:cNvSpPr/>
          <p:nvPr/>
        </p:nvSpPr>
        <p:spPr bwMode="auto">
          <a:xfrm>
            <a:off x="1169179" y="2825130"/>
            <a:ext cx="956196" cy="272654"/>
          </a:xfrm>
          <a:custGeom>
            <a:avLst/>
            <a:gdLst>
              <a:gd name="T0" fmla="*/ 19 w 340"/>
              <a:gd name="T1" fmla="*/ 0 h 97"/>
              <a:gd name="T2" fmla="*/ 320 w 340"/>
              <a:gd name="T3" fmla="*/ 0 h 97"/>
              <a:gd name="T4" fmla="*/ 340 w 340"/>
              <a:gd name="T5" fmla="*/ 19 h 97"/>
              <a:gd name="T6" fmla="*/ 340 w 340"/>
              <a:gd name="T7" fmla="*/ 78 h 97"/>
              <a:gd name="T8" fmla="*/ 320 w 340"/>
              <a:gd name="T9" fmla="*/ 97 h 97"/>
              <a:gd name="T10" fmla="*/ 19 w 340"/>
              <a:gd name="T11" fmla="*/ 97 h 97"/>
              <a:gd name="T12" fmla="*/ 0 w 340"/>
              <a:gd name="T13" fmla="*/ 78 h 97"/>
              <a:gd name="T14" fmla="*/ 0 w 340"/>
              <a:gd name="T15" fmla="*/ 19 h 97"/>
              <a:gd name="T16" fmla="*/ 19 w 340"/>
              <a:gd name="T17" fmla="*/ 0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0" h="97">
                <a:moveTo>
                  <a:pt x="19" y="0"/>
                </a:moveTo>
                <a:cubicBezTo>
                  <a:pt x="320" y="0"/>
                  <a:pt x="320" y="0"/>
                  <a:pt x="320" y="0"/>
                </a:cubicBezTo>
                <a:cubicBezTo>
                  <a:pt x="331" y="0"/>
                  <a:pt x="340" y="8"/>
                  <a:pt x="340" y="19"/>
                </a:cubicBezTo>
                <a:cubicBezTo>
                  <a:pt x="340" y="78"/>
                  <a:pt x="340" y="78"/>
                  <a:pt x="340" y="78"/>
                </a:cubicBezTo>
                <a:cubicBezTo>
                  <a:pt x="340" y="89"/>
                  <a:pt x="331" y="97"/>
                  <a:pt x="320" y="97"/>
                </a:cubicBezTo>
                <a:cubicBezTo>
                  <a:pt x="19" y="97"/>
                  <a:pt x="19" y="97"/>
                  <a:pt x="19" y="97"/>
                </a:cubicBezTo>
                <a:cubicBezTo>
                  <a:pt x="8" y="97"/>
                  <a:pt x="0" y="89"/>
                  <a:pt x="0" y="78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8"/>
                  <a:pt x="8" y="0"/>
                  <a:pt x="19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vert="horz" wrap="square" lIns="68553" tIns="34276" rIns="68553" bIns="34276" numCol="1" anchor="t" anchorCtr="0" compatLnSpc="1"/>
          <a:lstStyle/>
          <a:p>
            <a:pPr algn="ctr"/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 HERE</a:t>
            </a:r>
            <a:endParaRPr lang="zh-CN" altLang="en-US" sz="1000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16010" y="1831001"/>
            <a:ext cx="2160521" cy="889763"/>
          </a:xfrm>
          <a:prstGeom prst="rect">
            <a:avLst/>
          </a:prstGeom>
          <a:noFill/>
        </p:spPr>
        <p:txBody>
          <a:bodyPr wrap="square" lIns="68553" tIns="34276" rIns="68553" bIns="3427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Click here to modify the text ,  you may post text here . Click here to modify the text , you may post text here . </a:t>
            </a:r>
            <a:endParaRPr lang="zh-CN" altLang="en-US" sz="10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17416" y="3187123"/>
            <a:ext cx="2160521" cy="889763"/>
          </a:xfrm>
          <a:prstGeom prst="rect">
            <a:avLst/>
          </a:prstGeom>
          <a:noFill/>
        </p:spPr>
        <p:txBody>
          <a:bodyPr wrap="square" lIns="68553" tIns="34276" rIns="68553" bIns="3427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Click here to modify the text ,  you may post text here . Click here to modify the text , you may post text here . </a:t>
            </a:r>
            <a:endParaRPr lang="zh-CN" altLang="en-US" sz="10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442393" y="1550807"/>
            <a:ext cx="850178" cy="253887"/>
          </a:xfrm>
          <a:prstGeom prst="rect">
            <a:avLst/>
          </a:prstGeom>
          <a:noFill/>
        </p:spPr>
        <p:txBody>
          <a:bodyPr wrap="none" lIns="68553" tIns="34276" rIns="68553" bIns="34276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 HERE</a:t>
            </a:r>
            <a:endParaRPr lang="zh-CN" altLang="en-US" sz="1200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442393" y="2106275"/>
            <a:ext cx="850178" cy="253887"/>
          </a:xfrm>
          <a:prstGeom prst="rect">
            <a:avLst/>
          </a:prstGeom>
          <a:noFill/>
        </p:spPr>
        <p:txBody>
          <a:bodyPr wrap="none" lIns="68553" tIns="34276" rIns="68553" bIns="34276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 HERE</a:t>
            </a:r>
            <a:endParaRPr lang="zh-CN" altLang="en-US" sz="1200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442393" y="2634913"/>
            <a:ext cx="850178" cy="253887"/>
          </a:xfrm>
          <a:prstGeom prst="rect">
            <a:avLst/>
          </a:prstGeom>
          <a:noFill/>
        </p:spPr>
        <p:txBody>
          <a:bodyPr wrap="none" lIns="68553" tIns="34276" rIns="68553" bIns="34276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 HERE</a:t>
            </a:r>
            <a:endParaRPr lang="zh-CN" altLang="en-US" sz="1200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145573" y="3223081"/>
            <a:ext cx="850178" cy="253887"/>
          </a:xfrm>
          <a:prstGeom prst="rect">
            <a:avLst/>
          </a:prstGeom>
          <a:noFill/>
        </p:spPr>
        <p:txBody>
          <a:bodyPr wrap="none" lIns="68553" tIns="34276" rIns="68553" bIns="34276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 HERE</a:t>
            </a:r>
            <a:endParaRPr lang="zh-CN" altLang="en-US" sz="1200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矩形 1"/>
          <p:cNvSpPr>
            <a:spLocks noChangeArrowheads="1"/>
          </p:cNvSpPr>
          <p:nvPr/>
        </p:nvSpPr>
        <p:spPr bwMode="auto">
          <a:xfrm>
            <a:off x="800541" y="1383619"/>
            <a:ext cx="7632700" cy="648072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txBody>
          <a:bodyPr lIns="91429" tIns="45714" rIns="91429" bIns="45714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15365" name="Picture 36" descr="C:\Users\v-jtobey.REDMOND\AppData\Local\MetroStyleAddIn\Icons\Passion.wmf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667" y="1466200"/>
            <a:ext cx="263525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105" y="1437624"/>
            <a:ext cx="52387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9" descr="C:\Users\Jonahs\Dropbox\Projects SCOTT\MEET Windows Azure\source\Background\tile-icon-messagin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893" y="1466200"/>
            <a:ext cx="504825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4" descr="C:\Users\Jonahs\Dropbox\Projects SCOTT\MEET Windows Azure\source\Background\tile-icon-cach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1043" y="1466200"/>
            <a:ext cx="504825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9" name="等腰三角形 6"/>
          <p:cNvSpPr>
            <a:spLocks noChangeArrowheads="1"/>
          </p:cNvSpPr>
          <p:nvPr/>
        </p:nvSpPr>
        <p:spPr bwMode="auto">
          <a:xfrm flipV="1">
            <a:off x="1251392" y="2140886"/>
            <a:ext cx="304800" cy="261938"/>
          </a:xfrm>
          <a:prstGeom prst="triangle">
            <a:avLst>
              <a:gd name="adj" fmla="val 50000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txBody>
          <a:bodyPr lIns="91429" tIns="45714" rIns="91429" bIns="45714" anchor="ctr"/>
          <a:lstStyle/>
          <a:p>
            <a:pPr algn="ctr"/>
            <a:endParaRPr lang="zh-CN" altLang="zh-CN">
              <a:solidFill>
                <a:schemeClr val="bg1">
                  <a:lumMod val="95000"/>
                </a:schemeClr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370" name="等腰三角形 7"/>
          <p:cNvSpPr>
            <a:spLocks noChangeArrowheads="1"/>
          </p:cNvSpPr>
          <p:nvPr/>
        </p:nvSpPr>
        <p:spPr bwMode="auto">
          <a:xfrm flipV="1">
            <a:off x="3251642" y="2140886"/>
            <a:ext cx="304800" cy="261938"/>
          </a:xfrm>
          <a:prstGeom prst="triangle">
            <a:avLst>
              <a:gd name="adj" fmla="val 50000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txBody>
          <a:bodyPr lIns="91429" tIns="45714" rIns="91429" bIns="45714" anchor="ctr"/>
          <a:lstStyle/>
          <a:p>
            <a:pPr algn="ctr"/>
            <a:endParaRPr lang="zh-CN" altLang="zh-CN">
              <a:solidFill>
                <a:schemeClr val="bg1">
                  <a:lumMod val="95000"/>
                </a:schemeClr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371" name="等腰三角形 8"/>
          <p:cNvSpPr>
            <a:spLocks noChangeArrowheads="1"/>
          </p:cNvSpPr>
          <p:nvPr/>
        </p:nvSpPr>
        <p:spPr bwMode="auto">
          <a:xfrm flipV="1">
            <a:off x="5351905" y="2140886"/>
            <a:ext cx="303212" cy="261938"/>
          </a:xfrm>
          <a:prstGeom prst="triangle">
            <a:avLst>
              <a:gd name="adj" fmla="val 50000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txBody>
          <a:bodyPr lIns="91429" tIns="45714" rIns="91429" bIns="45714" anchor="ctr"/>
          <a:lstStyle/>
          <a:p>
            <a:pPr algn="ctr"/>
            <a:endParaRPr lang="zh-CN" altLang="zh-CN">
              <a:solidFill>
                <a:schemeClr val="bg1">
                  <a:lumMod val="95000"/>
                </a:schemeClr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372" name="等腰三角形 9"/>
          <p:cNvSpPr>
            <a:spLocks noChangeArrowheads="1"/>
          </p:cNvSpPr>
          <p:nvPr/>
        </p:nvSpPr>
        <p:spPr bwMode="auto">
          <a:xfrm flipV="1">
            <a:off x="7441054" y="2140886"/>
            <a:ext cx="304800" cy="261938"/>
          </a:xfrm>
          <a:prstGeom prst="triangle">
            <a:avLst>
              <a:gd name="adj" fmla="val 50000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txBody>
          <a:bodyPr lIns="91429" tIns="45714" rIns="91429" bIns="45714" anchor="ctr"/>
          <a:lstStyle/>
          <a:p>
            <a:pPr algn="ctr"/>
            <a:endParaRPr lang="zh-CN" altLang="zh-CN">
              <a:solidFill>
                <a:schemeClr val="bg1">
                  <a:lumMod val="95000"/>
                </a:schemeClr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373" name="TextBox 10"/>
          <p:cNvSpPr>
            <a:spLocks noChangeArrowheads="1"/>
          </p:cNvSpPr>
          <p:nvPr/>
        </p:nvSpPr>
        <p:spPr bwMode="auto">
          <a:xfrm>
            <a:off x="541557" y="2775756"/>
            <a:ext cx="2020888" cy="1078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100" dirty="0" smtClean="0">
                <a:solidFill>
                  <a:schemeClr val="bg1">
                    <a:lumMod val="85000"/>
                  </a:schemeClr>
                </a:solidFill>
                <a:latin typeface="TeXGyreAdventor" panose="00000500000000000000" pitchFamily="50" charset="0"/>
              </a:rPr>
              <a:t>Click here to modify the text , you may post text here . Click here to modify the text . Click here </a:t>
            </a:r>
            <a:endParaRPr lang="zh-CN" altLang="en-US" sz="11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374" name="矩形 11"/>
          <p:cNvSpPr>
            <a:spLocks noChangeArrowheads="1"/>
          </p:cNvSpPr>
          <p:nvPr/>
        </p:nvSpPr>
        <p:spPr bwMode="auto">
          <a:xfrm>
            <a:off x="865424" y="2464582"/>
            <a:ext cx="2020888" cy="323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>
            <a:spAutoFit/>
          </a:bodyPr>
          <a:lstStyle/>
          <a:p>
            <a:r>
              <a:rPr lang="en-US" altLang="zh-CN" sz="15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 HERE</a:t>
            </a:r>
            <a:endParaRPr lang="zh-CN" altLang="en-US" sz="1500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  <p:sp>
        <p:nvSpPr>
          <p:cNvPr id="15375" name="TextBox 12"/>
          <p:cNvSpPr>
            <a:spLocks noChangeArrowheads="1"/>
          </p:cNvSpPr>
          <p:nvPr/>
        </p:nvSpPr>
        <p:spPr bwMode="auto">
          <a:xfrm>
            <a:off x="2541807" y="2775756"/>
            <a:ext cx="2020888" cy="1078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100" dirty="0" smtClean="0">
                <a:solidFill>
                  <a:schemeClr val="bg1">
                    <a:lumMod val="85000"/>
                  </a:schemeClr>
                </a:solidFill>
                <a:latin typeface="TeXGyreAdventor" panose="00000500000000000000" pitchFamily="50" charset="0"/>
              </a:rPr>
              <a:t>Click here to modify the text , you may post text here . Click here to modify the text . Click here </a:t>
            </a:r>
            <a:endParaRPr lang="zh-CN" altLang="en-US" sz="11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376" name="矩形 13"/>
          <p:cNvSpPr>
            <a:spLocks noChangeArrowheads="1"/>
          </p:cNvSpPr>
          <p:nvPr/>
        </p:nvSpPr>
        <p:spPr bwMode="auto">
          <a:xfrm>
            <a:off x="2865674" y="2464582"/>
            <a:ext cx="2020888" cy="323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>
            <a:spAutoFit/>
          </a:bodyPr>
          <a:lstStyle/>
          <a:p>
            <a:r>
              <a:rPr lang="en-US" altLang="zh-CN" sz="15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 HERE</a:t>
            </a:r>
            <a:endParaRPr lang="zh-CN" altLang="en-US" sz="1500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  <p:sp>
        <p:nvSpPr>
          <p:cNvPr id="15377" name="TextBox 14"/>
          <p:cNvSpPr>
            <a:spLocks noChangeArrowheads="1"/>
          </p:cNvSpPr>
          <p:nvPr/>
        </p:nvSpPr>
        <p:spPr bwMode="auto">
          <a:xfrm>
            <a:off x="4562694" y="2775756"/>
            <a:ext cx="2022475" cy="1078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100" dirty="0" smtClean="0">
                <a:solidFill>
                  <a:schemeClr val="bg1">
                    <a:lumMod val="85000"/>
                  </a:schemeClr>
                </a:solidFill>
                <a:latin typeface="TeXGyreAdventor" panose="00000500000000000000" pitchFamily="50" charset="0"/>
              </a:rPr>
              <a:t>Click here to modify the text , you may post text here . Click here to modify the text . Click here </a:t>
            </a:r>
            <a:endParaRPr lang="zh-CN" altLang="en-US" sz="11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378" name="矩形 15"/>
          <p:cNvSpPr>
            <a:spLocks noChangeArrowheads="1"/>
          </p:cNvSpPr>
          <p:nvPr/>
        </p:nvSpPr>
        <p:spPr bwMode="auto">
          <a:xfrm>
            <a:off x="4964349" y="2464582"/>
            <a:ext cx="2022475" cy="323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>
            <a:spAutoFit/>
          </a:bodyPr>
          <a:lstStyle/>
          <a:p>
            <a:r>
              <a:rPr lang="en-US" altLang="zh-CN" sz="15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 HERE</a:t>
            </a:r>
            <a:endParaRPr lang="zh-CN" altLang="en-US" sz="1500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  <p:sp>
        <p:nvSpPr>
          <p:cNvPr id="15379" name="TextBox 16"/>
          <p:cNvSpPr>
            <a:spLocks noChangeArrowheads="1"/>
          </p:cNvSpPr>
          <p:nvPr/>
        </p:nvSpPr>
        <p:spPr bwMode="auto">
          <a:xfrm>
            <a:off x="6651844" y="2775756"/>
            <a:ext cx="2022475" cy="1078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100" dirty="0" smtClean="0">
                <a:solidFill>
                  <a:schemeClr val="bg1">
                    <a:lumMod val="85000"/>
                  </a:schemeClr>
                </a:solidFill>
                <a:latin typeface="TeXGyreAdventor" panose="00000500000000000000" pitchFamily="50" charset="0"/>
              </a:rPr>
              <a:t>Click here to modify the text , you may post text here . Click here to modify the text . Click here </a:t>
            </a:r>
            <a:endParaRPr lang="zh-CN" altLang="en-US" sz="11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380" name="矩形 17"/>
          <p:cNvSpPr>
            <a:spLocks noChangeArrowheads="1"/>
          </p:cNvSpPr>
          <p:nvPr/>
        </p:nvSpPr>
        <p:spPr bwMode="auto">
          <a:xfrm>
            <a:off x="7053499" y="2464582"/>
            <a:ext cx="2022475" cy="323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>
            <a:spAutoFit/>
          </a:bodyPr>
          <a:lstStyle/>
          <a:p>
            <a:r>
              <a:rPr lang="en-US" altLang="zh-CN" sz="15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 HERE</a:t>
            </a:r>
            <a:endParaRPr lang="zh-CN" altLang="en-US" sz="1500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6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6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250" autoRev="1" fill="remove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1" dur="250" autoRev="1" fill="remove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2" dur="250" autoRev="1" fill="remove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50" autoRev="1" fill="remove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250" autoRev="1" fill="remove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6" dur="250" autoRev="1" fill="remove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7" dur="250" autoRev="1" fill="remove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50" autoRev="1" fill="remove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" dur="250" autoRev="1" fill="remove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1" dur="250" autoRev="1" fill="remove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2" dur="250" autoRev="1" fill="remove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50" autoRev="1" fill="remove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5" dur="250" autoRev="1" fill="remove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6" dur="250" autoRev="1" fill="remove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7" dur="250" autoRev="1" fill="remove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autoRev="1" fill="remove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5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5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5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animBg="1"/>
      <p:bldP spid="15369" grpId="0" animBg="1"/>
      <p:bldP spid="15369" grpId="1" animBg="1"/>
      <p:bldP spid="15370" grpId="0" animBg="1"/>
      <p:bldP spid="15370" grpId="1" animBg="1"/>
      <p:bldP spid="15371" grpId="0" animBg="1"/>
      <p:bldP spid="15371" grpId="1" animBg="1"/>
      <p:bldP spid="15372" grpId="0" animBg="1"/>
      <p:bldP spid="15372" grpId="1" animBg="1"/>
      <p:bldP spid="15373" grpId="0"/>
      <p:bldP spid="15374" grpId="0"/>
      <p:bldP spid="15375" grpId="0"/>
      <p:bldP spid="15376" grpId="0"/>
      <p:bldP spid="15377" grpId="0"/>
      <p:bldP spid="15378" grpId="0"/>
      <p:bldP spid="15379" grpId="0"/>
      <p:bldP spid="1538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网线"/>
          <p:cNvGrpSpPr/>
          <p:nvPr/>
        </p:nvGrpSpPr>
        <p:grpSpPr bwMode="auto">
          <a:xfrm>
            <a:off x="593472" y="1131591"/>
            <a:ext cx="3163922" cy="3329037"/>
            <a:chOff x="1937437" y="1332541"/>
            <a:chExt cx="3986578" cy="4192919"/>
          </a:xfrm>
        </p:grpSpPr>
        <p:sp>
          <p:nvSpPr>
            <p:cNvPr id="3" name="Line 16"/>
            <p:cNvSpPr>
              <a:spLocks noChangeShapeType="1"/>
            </p:cNvSpPr>
            <p:nvPr/>
          </p:nvSpPr>
          <p:spPr bwMode="gray">
            <a:xfrm>
              <a:off x="1937437" y="3430588"/>
              <a:ext cx="3986578" cy="0"/>
            </a:xfrm>
            <a:prstGeom prst="line">
              <a:avLst/>
            </a:prstGeom>
            <a:noFill/>
            <a:ln w="28575">
              <a:solidFill>
                <a:srgbClr val="808080">
                  <a:alpha val="50000"/>
                </a:srgbClr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400" kern="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" name="Line 17"/>
            <p:cNvSpPr>
              <a:spLocks noChangeShapeType="1"/>
            </p:cNvSpPr>
            <p:nvPr/>
          </p:nvSpPr>
          <p:spPr bwMode="gray">
            <a:xfrm>
              <a:off x="3931520" y="1332541"/>
              <a:ext cx="0" cy="4192919"/>
            </a:xfrm>
            <a:prstGeom prst="line">
              <a:avLst/>
            </a:prstGeom>
            <a:noFill/>
            <a:ln w="28575">
              <a:solidFill>
                <a:srgbClr val="808080">
                  <a:alpha val="50000"/>
                </a:srgbClr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400" kern="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" name="Oval 10"/>
            <p:cNvSpPr>
              <a:spLocks noChangeArrowheads="1"/>
            </p:cNvSpPr>
            <p:nvPr/>
          </p:nvSpPr>
          <p:spPr bwMode="gray">
            <a:xfrm>
              <a:off x="2332760" y="1808648"/>
              <a:ext cx="3192756" cy="3216899"/>
            </a:xfrm>
            <a:prstGeom prst="ellipse">
              <a:avLst/>
            </a:prstGeom>
            <a:noFill/>
            <a:ln w="9525">
              <a:solidFill>
                <a:srgbClr val="B2B2B2">
                  <a:alpha val="50000"/>
                </a:srgbClr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alpha val="64999"/>
                    </a:scheme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1400" kern="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" name="Oval 15"/>
            <p:cNvSpPr>
              <a:spLocks noChangeArrowheads="1"/>
            </p:cNvSpPr>
            <p:nvPr/>
          </p:nvSpPr>
          <p:spPr bwMode="auto">
            <a:xfrm>
              <a:off x="2135892" y="1600749"/>
              <a:ext cx="3608719" cy="3643808"/>
            </a:xfrm>
            <a:prstGeom prst="ellipse">
              <a:avLst/>
            </a:prstGeom>
            <a:noFill/>
            <a:ln w="19050">
              <a:solidFill>
                <a:srgbClr val="B2B2B2">
                  <a:alpha val="50000"/>
                </a:srgbClr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1400" kern="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标题"/>
          <p:cNvGrpSpPr/>
          <p:nvPr/>
        </p:nvGrpSpPr>
        <p:grpSpPr bwMode="auto">
          <a:xfrm>
            <a:off x="1109524" y="1731464"/>
            <a:ext cx="2117958" cy="2160256"/>
            <a:chOff x="579" y="1589"/>
            <a:chExt cx="1358" cy="1358"/>
          </a:xfrm>
          <a:solidFill>
            <a:schemeClr val="bg1">
              <a:alpha val="20000"/>
            </a:schemeClr>
          </a:solidFill>
        </p:grpSpPr>
        <p:sp>
          <p:nvSpPr>
            <p:cNvPr id="8" name="Oval 12"/>
            <p:cNvSpPr>
              <a:spLocks noChangeArrowheads="1"/>
            </p:cNvSpPr>
            <p:nvPr/>
          </p:nvSpPr>
          <p:spPr bwMode="gray">
            <a:xfrm>
              <a:off x="579" y="1589"/>
              <a:ext cx="1358" cy="1358"/>
            </a:xfrm>
            <a:prstGeom prst="ellipse">
              <a:avLst/>
            </a:prstGeom>
            <a:grpFill/>
            <a:ln w="38100">
              <a:noFill/>
              <a:rou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1400" kern="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0" name="Oval 14"/>
            <p:cNvSpPr>
              <a:spLocks noChangeArrowheads="1"/>
            </p:cNvSpPr>
            <p:nvPr/>
          </p:nvSpPr>
          <p:spPr bwMode="gray">
            <a:xfrm>
              <a:off x="688" y="1880"/>
              <a:ext cx="797" cy="798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B2B2B2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2100" dirty="0">
                  <a:solidFill>
                    <a:schemeClr val="bg1">
                      <a:lumMod val="95000"/>
                    </a:schemeClr>
                  </a:solidFill>
                  <a:latin typeface="TeXGyreAdventor" panose="00000500000000000000" pitchFamily="50" charset="0"/>
                </a:rPr>
                <a:t>TEXT  HERE</a:t>
              </a:r>
              <a:endParaRPr lang="zh-CN" altLang="en-US" sz="2100" baseline="-3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endParaRPr>
            </a:p>
          </p:txBody>
        </p:sp>
      </p:grpSp>
      <p:sp>
        <p:nvSpPr>
          <p:cNvPr id="11" name="文本5"/>
          <p:cNvSpPr>
            <a:spLocks noChangeArrowheads="1"/>
          </p:cNvSpPr>
          <p:nvPr/>
        </p:nvSpPr>
        <p:spPr bwMode="black">
          <a:xfrm>
            <a:off x="3054300" y="3957205"/>
            <a:ext cx="1854756" cy="281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72572" tIns="36286" rIns="72572" bIns="36286" anchor="ctr">
            <a:spAutoFit/>
          </a:bodyPr>
          <a:lstStyle/>
          <a:p>
            <a:r>
              <a:rPr lang="en-US" altLang="zh-CN" sz="13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  HERE</a:t>
            </a:r>
            <a:endParaRPr lang="zh-CN" altLang="en-US" sz="1300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  <p:sp>
        <p:nvSpPr>
          <p:cNvPr id="12" name="文本4"/>
          <p:cNvSpPr>
            <a:spLocks noChangeArrowheads="1"/>
          </p:cNvSpPr>
          <p:nvPr/>
        </p:nvSpPr>
        <p:spPr bwMode="black">
          <a:xfrm>
            <a:off x="3621311" y="3388927"/>
            <a:ext cx="1854756" cy="281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72572" tIns="36286" rIns="72572" bIns="36286" anchor="ctr">
            <a:spAutoFit/>
          </a:bodyPr>
          <a:lstStyle/>
          <a:p>
            <a:r>
              <a:rPr lang="en-US" altLang="zh-CN" sz="13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  HERE</a:t>
            </a:r>
            <a:endParaRPr lang="zh-CN" altLang="en-US" sz="1300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  <p:sp>
        <p:nvSpPr>
          <p:cNvPr id="13" name="文本3"/>
          <p:cNvSpPr>
            <a:spLocks noChangeArrowheads="1"/>
          </p:cNvSpPr>
          <p:nvPr/>
        </p:nvSpPr>
        <p:spPr bwMode="black">
          <a:xfrm>
            <a:off x="3836777" y="2671331"/>
            <a:ext cx="1853496" cy="281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72572" tIns="36286" rIns="72572" bIns="36286" anchor="ctr">
            <a:spAutoFit/>
          </a:bodyPr>
          <a:lstStyle/>
          <a:p>
            <a:r>
              <a:rPr lang="en-US" altLang="zh-CN" sz="13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  HERE</a:t>
            </a:r>
            <a:endParaRPr lang="zh-CN" altLang="en-US" sz="1300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  <p:sp>
        <p:nvSpPr>
          <p:cNvPr id="14" name="文本2"/>
          <p:cNvSpPr>
            <a:spLocks noChangeArrowheads="1"/>
          </p:cNvSpPr>
          <p:nvPr/>
        </p:nvSpPr>
        <p:spPr bwMode="black">
          <a:xfrm>
            <a:off x="3625093" y="1973896"/>
            <a:ext cx="1853496" cy="281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72572" tIns="36286" rIns="72572" bIns="36286" anchor="ctr">
            <a:spAutoFit/>
          </a:bodyPr>
          <a:lstStyle/>
          <a:p>
            <a:r>
              <a:rPr lang="en-US" altLang="zh-CN" sz="13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  HERE</a:t>
            </a:r>
            <a:endParaRPr lang="zh-CN" altLang="en-US" sz="1300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  <p:sp>
        <p:nvSpPr>
          <p:cNvPr id="15" name="文本1"/>
          <p:cNvSpPr>
            <a:spLocks noChangeArrowheads="1"/>
          </p:cNvSpPr>
          <p:nvPr/>
        </p:nvSpPr>
        <p:spPr bwMode="black">
          <a:xfrm>
            <a:off x="3012720" y="1348912"/>
            <a:ext cx="1854756" cy="281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72572" tIns="36286" rIns="72572" bIns="36286" anchor="ctr">
            <a:spAutoFit/>
          </a:bodyPr>
          <a:lstStyle/>
          <a:p>
            <a:r>
              <a:rPr lang="en-US" altLang="zh-CN" sz="13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  HERE</a:t>
            </a:r>
            <a:endParaRPr lang="zh-CN" altLang="en-US" sz="1300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  <p:sp>
        <p:nvSpPr>
          <p:cNvPr id="17" name="Oval 19"/>
          <p:cNvSpPr>
            <a:spLocks noChangeArrowheads="1"/>
          </p:cNvSpPr>
          <p:nvPr/>
        </p:nvSpPr>
        <p:spPr bwMode="gray">
          <a:xfrm>
            <a:off x="2683146" y="1329951"/>
            <a:ext cx="302565" cy="302549"/>
          </a:xfrm>
          <a:prstGeom prst="ellipse">
            <a:avLst/>
          </a:prstGeom>
          <a:solidFill>
            <a:schemeClr val="bg1">
              <a:alpha val="20000"/>
            </a:schemeClr>
          </a:solidFill>
          <a:ln w="12700">
            <a:noFill/>
            <a:round/>
          </a:ln>
          <a:effectLst>
            <a:outerShdw dist="35921" dir="2700000" algn="ctr" rotWithShape="0">
              <a:srgbClr val="1C1C1C">
                <a:alpha val="50000"/>
              </a:srgbClr>
            </a:outerShdw>
          </a:effectLst>
        </p:spPr>
        <p:txBody>
          <a:bodyPr wrap="none" lIns="68553" tIns="34276" rIns="68553" bIns="34276" anchor="ctr"/>
          <a:lstStyle/>
          <a:p>
            <a:pPr>
              <a:defRPr/>
            </a:pPr>
            <a:endParaRPr lang="zh-CN" altLang="en-US" sz="1400" kern="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Oval 28"/>
          <p:cNvSpPr>
            <a:spLocks noChangeArrowheads="1"/>
          </p:cNvSpPr>
          <p:nvPr/>
        </p:nvSpPr>
        <p:spPr bwMode="gray">
          <a:xfrm>
            <a:off x="3316555" y="1957669"/>
            <a:ext cx="302565" cy="302549"/>
          </a:xfrm>
          <a:prstGeom prst="ellipse">
            <a:avLst/>
          </a:prstGeom>
          <a:solidFill>
            <a:schemeClr val="bg1">
              <a:alpha val="20000"/>
            </a:schemeClr>
          </a:solidFill>
          <a:ln w="12700">
            <a:noFill/>
            <a:round/>
          </a:ln>
          <a:effectLst>
            <a:outerShdw dist="35921" dir="2700000" algn="ctr" rotWithShape="0">
              <a:srgbClr val="1C1C1C">
                <a:alpha val="50000"/>
              </a:srgbClr>
            </a:outerShdw>
          </a:effectLst>
        </p:spPr>
        <p:txBody>
          <a:bodyPr wrap="none" lIns="68553" tIns="34276" rIns="68553" bIns="34276" anchor="ctr"/>
          <a:lstStyle/>
          <a:p>
            <a:pPr>
              <a:defRPr/>
            </a:pPr>
            <a:endParaRPr lang="zh-CN" altLang="en-US" sz="1400" kern="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Oval 31"/>
          <p:cNvSpPr>
            <a:spLocks noChangeArrowheads="1"/>
          </p:cNvSpPr>
          <p:nvPr/>
        </p:nvSpPr>
        <p:spPr bwMode="gray">
          <a:xfrm>
            <a:off x="3522978" y="2641938"/>
            <a:ext cx="302565" cy="302549"/>
          </a:xfrm>
          <a:prstGeom prst="ellipse">
            <a:avLst/>
          </a:prstGeom>
          <a:solidFill>
            <a:schemeClr val="bg1">
              <a:alpha val="20000"/>
            </a:schemeClr>
          </a:solidFill>
          <a:ln w="12700">
            <a:noFill/>
            <a:round/>
          </a:ln>
          <a:effectLst>
            <a:outerShdw dist="35921" dir="2700000" algn="ctr" rotWithShape="0">
              <a:srgbClr val="1C1C1C">
                <a:alpha val="50000"/>
              </a:srgbClr>
            </a:outerShdw>
          </a:effectLst>
        </p:spPr>
        <p:txBody>
          <a:bodyPr wrap="none" lIns="68553" tIns="34276" rIns="68553" bIns="34276" anchor="ctr"/>
          <a:lstStyle/>
          <a:p>
            <a:pPr>
              <a:defRPr/>
            </a:pPr>
            <a:endParaRPr lang="zh-CN" altLang="en-US" sz="1400" kern="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6" name="Oval 34"/>
          <p:cNvSpPr>
            <a:spLocks noChangeArrowheads="1"/>
          </p:cNvSpPr>
          <p:nvPr/>
        </p:nvSpPr>
        <p:spPr bwMode="gray">
          <a:xfrm>
            <a:off x="3308073" y="3368623"/>
            <a:ext cx="302565" cy="302549"/>
          </a:xfrm>
          <a:prstGeom prst="ellipse">
            <a:avLst/>
          </a:prstGeom>
          <a:solidFill>
            <a:schemeClr val="bg1">
              <a:alpha val="20000"/>
            </a:schemeClr>
          </a:solidFill>
          <a:ln w="12700">
            <a:noFill/>
            <a:round/>
          </a:ln>
          <a:effectLst>
            <a:outerShdw dist="35921" dir="2700000" algn="ctr" rotWithShape="0">
              <a:srgbClr val="1C1C1C">
                <a:alpha val="50000"/>
              </a:srgbClr>
            </a:outerShdw>
          </a:effectLst>
        </p:spPr>
        <p:txBody>
          <a:bodyPr wrap="none" lIns="68553" tIns="34276" rIns="68553" bIns="34276" anchor="ctr"/>
          <a:lstStyle/>
          <a:p>
            <a:pPr>
              <a:defRPr/>
            </a:pPr>
            <a:endParaRPr lang="zh-CN" altLang="en-US" sz="1400" kern="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Oval 37"/>
          <p:cNvSpPr>
            <a:spLocks noChangeArrowheads="1"/>
          </p:cNvSpPr>
          <p:nvPr/>
        </p:nvSpPr>
        <p:spPr bwMode="gray">
          <a:xfrm>
            <a:off x="2751012" y="3922825"/>
            <a:ext cx="302565" cy="302549"/>
          </a:xfrm>
          <a:prstGeom prst="ellipse">
            <a:avLst/>
          </a:prstGeom>
          <a:solidFill>
            <a:schemeClr val="bg1">
              <a:alpha val="20000"/>
            </a:schemeClr>
          </a:solidFill>
          <a:ln w="12700">
            <a:noFill/>
            <a:round/>
          </a:ln>
          <a:effectLst>
            <a:outerShdw dist="35921" dir="2700000" algn="ctr" rotWithShape="0">
              <a:srgbClr val="1C1C1C">
                <a:alpha val="50000"/>
              </a:srgbClr>
            </a:outerShdw>
          </a:effectLst>
        </p:spPr>
        <p:txBody>
          <a:bodyPr wrap="none" lIns="68553" tIns="34276" rIns="68553" bIns="34276" anchor="ctr"/>
          <a:lstStyle/>
          <a:p>
            <a:pPr>
              <a:defRPr/>
            </a:pPr>
            <a:endParaRPr lang="zh-CN" altLang="en-US" sz="1400" kern="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文本框 74"/>
          <p:cNvSpPr txBox="1">
            <a:spLocks noChangeArrowheads="1"/>
          </p:cNvSpPr>
          <p:nvPr/>
        </p:nvSpPr>
        <p:spPr bwMode="auto">
          <a:xfrm>
            <a:off x="5868144" y="1789798"/>
            <a:ext cx="3024336" cy="1144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572" tIns="36286" rIns="72572" bIns="36286">
            <a:spAutoFit/>
          </a:bodyPr>
          <a:lstStyle>
            <a:lvl1pPr>
              <a:defRPr sz="2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ts val="475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ts val="475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ts val="475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ts val="475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  <a:latin typeface="TeXGyreAdventor" panose="00000500000000000000" pitchFamily="50" charset="0"/>
              </a:rPr>
              <a:t>Click here to modify the text , you may post text here . Click here to modify the text . Click here </a:t>
            </a:r>
            <a:endParaRPr lang="zh-CN" altLang="en-US" sz="12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文本框 75"/>
          <p:cNvSpPr txBox="1">
            <a:spLocks noChangeArrowheads="1"/>
          </p:cNvSpPr>
          <p:nvPr/>
        </p:nvSpPr>
        <p:spPr bwMode="auto">
          <a:xfrm>
            <a:off x="5868145" y="2715766"/>
            <a:ext cx="2880320" cy="2012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572" tIns="36286" rIns="72572" bIns="36286">
            <a:spAutoFit/>
          </a:bodyPr>
          <a:lstStyle>
            <a:lvl1pPr>
              <a:defRPr sz="2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ts val="475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ts val="475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ts val="475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ts val="475"/>
              </a:spcBef>
              <a:spcAft>
                <a:spcPct val="0"/>
              </a:spcAft>
              <a:buFont typeface="Arial" panose="020B0604020202020204" pitchFamily="34" charset="0"/>
              <a:defRPr sz="17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  <a:latin typeface="TeXGyreAdventor" panose="00000500000000000000" pitchFamily="50" charset="0"/>
              </a:rPr>
              <a:t>Click here to modify the text , you may post text here . Click here to modify the text . Click here Click here to modify the text , you may post text here . Click here to modify the text . Click here </a:t>
            </a:r>
            <a:endParaRPr lang="zh-CN" altLang="en-US" sz="12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矩形 1"/>
          <p:cNvSpPr>
            <a:spLocks noChangeArrowheads="1"/>
          </p:cNvSpPr>
          <p:nvPr/>
        </p:nvSpPr>
        <p:spPr bwMode="auto">
          <a:xfrm>
            <a:off x="5868146" y="1347614"/>
            <a:ext cx="1440160" cy="304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572" tIns="36286" rIns="72572" bIns="36286">
            <a:spAutoFit/>
          </a:bodyPr>
          <a:lstStyle/>
          <a:p>
            <a:r>
              <a:rPr lang="en-US" altLang="zh-CN" sz="15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  HERE</a:t>
            </a:r>
            <a:endParaRPr lang="zh-CN" altLang="en-US" sz="1500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7" grpId="0" animBg="1"/>
      <p:bldP spid="20" grpId="0" animBg="1"/>
      <p:bldP spid="23" grpId="0" animBg="1"/>
      <p:bldP spid="26" grpId="0" animBg="1"/>
      <p:bldP spid="29" grpId="0" animBg="1"/>
      <p:bldP spid="31" grpId="0"/>
      <p:bldP spid="32" grpId="0"/>
      <p:bldP spid="3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6"/>
          <p:cNvSpPr/>
          <p:nvPr/>
        </p:nvSpPr>
        <p:spPr bwMode="auto">
          <a:xfrm>
            <a:off x="1063692" y="2406612"/>
            <a:ext cx="1053597" cy="763118"/>
          </a:xfrm>
          <a:custGeom>
            <a:avLst/>
            <a:gdLst>
              <a:gd name="T0" fmla="*/ 0 w 401"/>
              <a:gd name="T1" fmla="*/ 290 h 290"/>
              <a:gd name="T2" fmla="*/ 54 w 401"/>
              <a:gd name="T3" fmla="*/ 152 h 290"/>
              <a:gd name="T4" fmla="*/ 201 w 401"/>
              <a:gd name="T5" fmla="*/ 0 h 290"/>
              <a:gd name="T6" fmla="*/ 347 w 401"/>
              <a:gd name="T7" fmla="*/ 152 h 290"/>
              <a:gd name="T8" fmla="*/ 401 w 401"/>
              <a:gd name="T9" fmla="*/ 290 h 290"/>
              <a:gd name="T10" fmla="*/ 0 w 401"/>
              <a:gd name="T11" fmla="*/ 290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1" h="290">
                <a:moveTo>
                  <a:pt x="0" y="290"/>
                </a:moveTo>
                <a:cubicBezTo>
                  <a:pt x="33" y="249"/>
                  <a:pt x="46" y="203"/>
                  <a:pt x="54" y="152"/>
                </a:cubicBezTo>
                <a:cubicBezTo>
                  <a:pt x="64" y="89"/>
                  <a:pt x="93" y="0"/>
                  <a:pt x="201" y="0"/>
                </a:cubicBezTo>
                <a:cubicBezTo>
                  <a:pt x="309" y="0"/>
                  <a:pt x="337" y="89"/>
                  <a:pt x="347" y="152"/>
                </a:cubicBezTo>
                <a:cubicBezTo>
                  <a:pt x="355" y="203"/>
                  <a:pt x="368" y="249"/>
                  <a:pt x="401" y="290"/>
                </a:cubicBezTo>
                <a:lnTo>
                  <a:pt x="0" y="29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txBody>
          <a:bodyPr vert="horz" wrap="square" lIns="68553" tIns="34276" rIns="68553" bIns="34276" numCol="1" anchor="t" anchorCtr="0" compatLnSpc="1"/>
          <a:lstStyle/>
          <a:p>
            <a:endParaRPr lang="zh-CN" altLang="en-US"/>
          </a:p>
        </p:txBody>
      </p:sp>
      <p:sp>
        <p:nvSpPr>
          <p:cNvPr id="4" name="Freeform 7"/>
          <p:cNvSpPr/>
          <p:nvPr/>
        </p:nvSpPr>
        <p:spPr bwMode="auto">
          <a:xfrm>
            <a:off x="1710090" y="1995017"/>
            <a:ext cx="1082523" cy="1174713"/>
          </a:xfrm>
          <a:custGeom>
            <a:avLst/>
            <a:gdLst>
              <a:gd name="T0" fmla="*/ 0 w 412"/>
              <a:gd name="T1" fmla="*/ 447 h 447"/>
              <a:gd name="T2" fmla="*/ 55 w 412"/>
              <a:gd name="T3" fmla="*/ 235 h 447"/>
              <a:gd name="T4" fmla="*/ 206 w 412"/>
              <a:gd name="T5" fmla="*/ 0 h 447"/>
              <a:gd name="T6" fmla="*/ 357 w 412"/>
              <a:gd name="T7" fmla="*/ 235 h 447"/>
              <a:gd name="T8" fmla="*/ 412 w 412"/>
              <a:gd name="T9" fmla="*/ 447 h 447"/>
              <a:gd name="T10" fmla="*/ 0 w 412"/>
              <a:gd name="T11" fmla="*/ 447 h 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12" h="447">
                <a:moveTo>
                  <a:pt x="0" y="447"/>
                </a:moveTo>
                <a:cubicBezTo>
                  <a:pt x="33" y="385"/>
                  <a:pt x="46" y="313"/>
                  <a:pt x="55" y="235"/>
                </a:cubicBezTo>
                <a:cubicBezTo>
                  <a:pt x="65" y="137"/>
                  <a:pt x="95" y="0"/>
                  <a:pt x="206" y="0"/>
                </a:cubicBezTo>
                <a:cubicBezTo>
                  <a:pt x="317" y="0"/>
                  <a:pt x="346" y="137"/>
                  <a:pt x="357" y="235"/>
                </a:cubicBezTo>
                <a:cubicBezTo>
                  <a:pt x="365" y="313"/>
                  <a:pt x="378" y="385"/>
                  <a:pt x="412" y="447"/>
                </a:cubicBezTo>
                <a:lnTo>
                  <a:pt x="0" y="447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txBody>
          <a:bodyPr vert="horz" wrap="square" lIns="68553" tIns="34276" rIns="68553" bIns="34276" numCol="1" anchor="t" anchorCtr="0" compatLnSpc="1"/>
          <a:lstStyle/>
          <a:p>
            <a:endParaRPr lang="zh-CN" altLang="en-US"/>
          </a:p>
        </p:txBody>
      </p:sp>
      <p:sp>
        <p:nvSpPr>
          <p:cNvPr id="5" name="Freeform 8"/>
          <p:cNvSpPr/>
          <p:nvPr/>
        </p:nvSpPr>
        <p:spPr bwMode="auto">
          <a:xfrm>
            <a:off x="2568989" y="2254212"/>
            <a:ext cx="983505" cy="915520"/>
          </a:xfrm>
          <a:custGeom>
            <a:avLst/>
            <a:gdLst>
              <a:gd name="T0" fmla="*/ 0 w 374"/>
              <a:gd name="T1" fmla="*/ 348 h 348"/>
              <a:gd name="T2" fmla="*/ 50 w 374"/>
              <a:gd name="T3" fmla="*/ 183 h 348"/>
              <a:gd name="T4" fmla="*/ 187 w 374"/>
              <a:gd name="T5" fmla="*/ 0 h 348"/>
              <a:gd name="T6" fmla="*/ 324 w 374"/>
              <a:gd name="T7" fmla="*/ 183 h 348"/>
              <a:gd name="T8" fmla="*/ 374 w 374"/>
              <a:gd name="T9" fmla="*/ 348 h 348"/>
              <a:gd name="T10" fmla="*/ 0 w 374"/>
              <a:gd name="T11" fmla="*/ 348 h 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4" h="348">
                <a:moveTo>
                  <a:pt x="0" y="348"/>
                </a:moveTo>
                <a:cubicBezTo>
                  <a:pt x="31" y="299"/>
                  <a:pt x="43" y="244"/>
                  <a:pt x="50" y="183"/>
                </a:cubicBezTo>
                <a:cubicBezTo>
                  <a:pt x="60" y="107"/>
                  <a:pt x="87" y="0"/>
                  <a:pt x="187" y="0"/>
                </a:cubicBezTo>
                <a:cubicBezTo>
                  <a:pt x="288" y="0"/>
                  <a:pt x="315" y="107"/>
                  <a:pt x="324" y="183"/>
                </a:cubicBezTo>
                <a:cubicBezTo>
                  <a:pt x="332" y="244"/>
                  <a:pt x="344" y="299"/>
                  <a:pt x="374" y="348"/>
                </a:cubicBezTo>
                <a:lnTo>
                  <a:pt x="0" y="348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txBody>
          <a:bodyPr vert="horz" wrap="square" lIns="68553" tIns="34276" rIns="68553" bIns="34276" numCol="1" anchor="t" anchorCtr="0" compatLnSpc="1"/>
          <a:lstStyle/>
          <a:p>
            <a:endParaRPr lang="zh-CN" altLang="en-US"/>
          </a:p>
        </p:txBody>
      </p:sp>
      <p:sp>
        <p:nvSpPr>
          <p:cNvPr id="6" name="Freeform 9"/>
          <p:cNvSpPr/>
          <p:nvPr/>
        </p:nvSpPr>
        <p:spPr bwMode="auto">
          <a:xfrm>
            <a:off x="3346670" y="2525640"/>
            <a:ext cx="888937" cy="644090"/>
          </a:xfrm>
          <a:custGeom>
            <a:avLst/>
            <a:gdLst>
              <a:gd name="T0" fmla="*/ 0 w 338"/>
              <a:gd name="T1" fmla="*/ 245 h 245"/>
              <a:gd name="T2" fmla="*/ 45 w 338"/>
              <a:gd name="T3" fmla="*/ 129 h 245"/>
              <a:gd name="T4" fmla="*/ 169 w 338"/>
              <a:gd name="T5" fmla="*/ 0 h 245"/>
              <a:gd name="T6" fmla="*/ 293 w 338"/>
              <a:gd name="T7" fmla="*/ 129 h 245"/>
              <a:gd name="T8" fmla="*/ 338 w 338"/>
              <a:gd name="T9" fmla="*/ 245 h 245"/>
              <a:gd name="T10" fmla="*/ 0 w 338"/>
              <a:gd name="T11" fmla="*/ 245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8" h="245">
                <a:moveTo>
                  <a:pt x="0" y="245"/>
                </a:moveTo>
                <a:cubicBezTo>
                  <a:pt x="27" y="211"/>
                  <a:pt x="38" y="172"/>
                  <a:pt x="45" y="129"/>
                </a:cubicBezTo>
                <a:cubicBezTo>
                  <a:pt x="54" y="75"/>
                  <a:pt x="78" y="0"/>
                  <a:pt x="169" y="0"/>
                </a:cubicBezTo>
                <a:cubicBezTo>
                  <a:pt x="260" y="0"/>
                  <a:pt x="284" y="75"/>
                  <a:pt x="293" y="129"/>
                </a:cubicBezTo>
                <a:cubicBezTo>
                  <a:pt x="300" y="172"/>
                  <a:pt x="311" y="211"/>
                  <a:pt x="338" y="245"/>
                </a:cubicBezTo>
                <a:lnTo>
                  <a:pt x="0" y="245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txBody>
          <a:bodyPr vert="horz" wrap="square" lIns="68553" tIns="34276" rIns="68553" bIns="34276" numCol="1" anchor="t" anchorCtr="0" compatLnSpc="1"/>
          <a:lstStyle/>
          <a:p>
            <a:endParaRPr lang="zh-CN" altLang="en-US"/>
          </a:p>
        </p:txBody>
      </p:sp>
      <p:sp>
        <p:nvSpPr>
          <p:cNvPr id="7" name="Freeform 10"/>
          <p:cNvSpPr/>
          <p:nvPr/>
        </p:nvSpPr>
        <p:spPr bwMode="auto">
          <a:xfrm>
            <a:off x="3973043" y="2388814"/>
            <a:ext cx="1076960" cy="780917"/>
          </a:xfrm>
          <a:custGeom>
            <a:avLst/>
            <a:gdLst>
              <a:gd name="T0" fmla="*/ 0 w 410"/>
              <a:gd name="T1" fmla="*/ 297 h 297"/>
              <a:gd name="T2" fmla="*/ 55 w 410"/>
              <a:gd name="T3" fmla="*/ 156 h 297"/>
              <a:gd name="T4" fmla="*/ 205 w 410"/>
              <a:gd name="T5" fmla="*/ 0 h 297"/>
              <a:gd name="T6" fmla="*/ 355 w 410"/>
              <a:gd name="T7" fmla="*/ 156 h 297"/>
              <a:gd name="T8" fmla="*/ 410 w 410"/>
              <a:gd name="T9" fmla="*/ 297 h 297"/>
              <a:gd name="T10" fmla="*/ 0 w 410"/>
              <a:gd name="T11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10" h="297">
                <a:moveTo>
                  <a:pt x="0" y="297"/>
                </a:moveTo>
                <a:cubicBezTo>
                  <a:pt x="33" y="256"/>
                  <a:pt x="47" y="208"/>
                  <a:pt x="55" y="156"/>
                </a:cubicBezTo>
                <a:cubicBezTo>
                  <a:pt x="65" y="91"/>
                  <a:pt x="95" y="0"/>
                  <a:pt x="205" y="0"/>
                </a:cubicBezTo>
                <a:cubicBezTo>
                  <a:pt x="316" y="0"/>
                  <a:pt x="345" y="91"/>
                  <a:pt x="355" y="156"/>
                </a:cubicBezTo>
                <a:cubicBezTo>
                  <a:pt x="364" y="208"/>
                  <a:pt x="377" y="256"/>
                  <a:pt x="410" y="297"/>
                </a:cubicBezTo>
                <a:lnTo>
                  <a:pt x="0" y="297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txBody>
          <a:bodyPr vert="horz" wrap="square" lIns="68553" tIns="34276" rIns="68553" bIns="34276" numCol="1" anchor="t" anchorCtr="0" compatLnSpc="1"/>
          <a:lstStyle/>
          <a:p>
            <a:endParaRPr lang="zh-CN" altLang="en-US"/>
          </a:p>
        </p:txBody>
      </p:sp>
      <p:sp>
        <p:nvSpPr>
          <p:cNvPr id="8" name="Freeform 11"/>
          <p:cNvSpPr/>
          <p:nvPr/>
        </p:nvSpPr>
        <p:spPr bwMode="auto">
          <a:xfrm>
            <a:off x="4652818" y="2724764"/>
            <a:ext cx="1064722" cy="444967"/>
          </a:xfrm>
          <a:custGeom>
            <a:avLst/>
            <a:gdLst>
              <a:gd name="T0" fmla="*/ 0 w 405"/>
              <a:gd name="T1" fmla="*/ 169 h 169"/>
              <a:gd name="T2" fmla="*/ 54 w 405"/>
              <a:gd name="T3" fmla="*/ 89 h 169"/>
              <a:gd name="T4" fmla="*/ 203 w 405"/>
              <a:gd name="T5" fmla="*/ 0 h 169"/>
              <a:gd name="T6" fmla="*/ 351 w 405"/>
              <a:gd name="T7" fmla="*/ 89 h 169"/>
              <a:gd name="T8" fmla="*/ 405 w 405"/>
              <a:gd name="T9" fmla="*/ 169 h 169"/>
              <a:gd name="T10" fmla="*/ 0 w 405"/>
              <a:gd name="T11" fmla="*/ 169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5" h="169">
                <a:moveTo>
                  <a:pt x="0" y="169"/>
                </a:moveTo>
                <a:cubicBezTo>
                  <a:pt x="33" y="145"/>
                  <a:pt x="46" y="118"/>
                  <a:pt x="54" y="89"/>
                </a:cubicBezTo>
                <a:cubicBezTo>
                  <a:pt x="65" y="52"/>
                  <a:pt x="94" y="0"/>
                  <a:pt x="203" y="0"/>
                </a:cubicBezTo>
                <a:cubicBezTo>
                  <a:pt x="312" y="0"/>
                  <a:pt x="341" y="52"/>
                  <a:pt x="351" y="89"/>
                </a:cubicBezTo>
                <a:cubicBezTo>
                  <a:pt x="359" y="118"/>
                  <a:pt x="372" y="145"/>
                  <a:pt x="405" y="169"/>
                </a:cubicBezTo>
                <a:lnTo>
                  <a:pt x="0" y="169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txBody>
          <a:bodyPr vert="horz" wrap="square" lIns="68553" tIns="34276" rIns="68553" bIns="34276" numCol="1" anchor="t" anchorCtr="0" compatLnSpc="1"/>
          <a:lstStyle/>
          <a:p>
            <a:endParaRPr lang="zh-CN" altLang="en-US"/>
          </a:p>
        </p:txBody>
      </p:sp>
      <p:sp>
        <p:nvSpPr>
          <p:cNvPr id="9" name="Freeform 12"/>
          <p:cNvSpPr/>
          <p:nvPr/>
        </p:nvSpPr>
        <p:spPr bwMode="auto">
          <a:xfrm>
            <a:off x="5223562" y="1812582"/>
            <a:ext cx="1138152" cy="1357150"/>
          </a:xfrm>
          <a:custGeom>
            <a:avLst/>
            <a:gdLst>
              <a:gd name="T0" fmla="*/ 0 w 433"/>
              <a:gd name="T1" fmla="*/ 516 h 516"/>
              <a:gd name="T2" fmla="*/ 58 w 433"/>
              <a:gd name="T3" fmla="*/ 271 h 516"/>
              <a:gd name="T4" fmla="*/ 217 w 433"/>
              <a:gd name="T5" fmla="*/ 0 h 516"/>
              <a:gd name="T6" fmla="*/ 375 w 433"/>
              <a:gd name="T7" fmla="*/ 271 h 516"/>
              <a:gd name="T8" fmla="*/ 433 w 433"/>
              <a:gd name="T9" fmla="*/ 516 h 516"/>
              <a:gd name="T10" fmla="*/ 0 w 433"/>
              <a:gd name="T11" fmla="*/ 516 h 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3" h="516">
                <a:moveTo>
                  <a:pt x="0" y="516"/>
                </a:moveTo>
                <a:cubicBezTo>
                  <a:pt x="35" y="444"/>
                  <a:pt x="49" y="361"/>
                  <a:pt x="58" y="271"/>
                </a:cubicBezTo>
                <a:cubicBezTo>
                  <a:pt x="69" y="158"/>
                  <a:pt x="100" y="0"/>
                  <a:pt x="217" y="0"/>
                </a:cubicBezTo>
                <a:cubicBezTo>
                  <a:pt x="333" y="0"/>
                  <a:pt x="364" y="158"/>
                  <a:pt x="375" y="271"/>
                </a:cubicBezTo>
                <a:cubicBezTo>
                  <a:pt x="384" y="361"/>
                  <a:pt x="398" y="444"/>
                  <a:pt x="433" y="516"/>
                </a:cubicBezTo>
                <a:lnTo>
                  <a:pt x="0" y="516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txBody>
          <a:bodyPr vert="horz" wrap="square" lIns="68553" tIns="34276" rIns="68553" bIns="34276" numCol="1" anchor="t" anchorCtr="0" compatLnSpc="1"/>
          <a:lstStyle/>
          <a:p>
            <a:endParaRPr lang="zh-CN" altLang="en-US"/>
          </a:p>
        </p:txBody>
      </p:sp>
      <p:sp>
        <p:nvSpPr>
          <p:cNvPr id="10" name="Freeform 13"/>
          <p:cNvSpPr/>
          <p:nvPr/>
        </p:nvSpPr>
        <p:spPr bwMode="auto">
          <a:xfrm>
            <a:off x="5854385" y="2554564"/>
            <a:ext cx="1051372" cy="615167"/>
          </a:xfrm>
          <a:custGeom>
            <a:avLst/>
            <a:gdLst>
              <a:gd name="T0" fmla="*/ 0 w 400"/>
              <a:gd name="T1" fmla="*/ 234 h 234"/>
              <a:gd name="T2" fmla="*/ 53 w 400"/>
              <a:gd name="T3" fmla="*/ 123 h 234"/>
              <a:gd name="T4" fmla="*/ 200 w 400"/>
              <a:gd name="T5" fmla="*/ 0 h 234"/>
              <a:gd name="T6" fmla="*/ 346 w 400"/>
              <a:gd name="T7" fmla="*/ 123 h 234"/>
              <a:gd name="T8" fmla="*/ 400 w 400"/>
              <a:gd name="T9" fmla="*/ 234 h 234"/>
              <a:gd name="T10" fmla="*/ 0 w 400"/>
              <a:gd name="T11" fmla="*/ 2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0" h="234">
                <a:moveTo>
                  <a:pt x="0" y="234"/>
                </a:moveTo>
                <a:cubicBezTo>
                  <a:pt x="32" y="201"/>
                  <a:pt x="45" y="164"/>
                  <a:pt x="53" y="123"/>
                </a:cubicBezTo>
                <a:cubicBezTo>
                  <a:pt x="63" y="72"/>
                  <a:pt x="92" y="0"/>
                  <a:pt x="200" y="0"/>
                </a:cubicBezTo>
                <a:cubicBezTo>
                  <a:pt x="308" y="0"/>
                  <a:pt x="336" y="72"/>
                  <a:pt x="346" y="123"/>
                </a:cubicBezTo>
                <a:cubicBezTo>
                  <a:pt x="354" y="164"/>
                  <a:pt x="367" y="201"/>
                  <a:pt x="400" y="234"/>
                </a:cubicBezTo>
                <a:lnTo>
                  <a:pt x="0" y="234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txBody>
          <a:bodyPr vert="horz" wrap="square" lIns="68553" tIns="34276" rIns="68553" bIns="34276" numCol="1" anchor="t" anchorCtr="0" compatLnSpc="1"/>
          <a:lstStyle/>
          <a:p>
            <a:endParaRPr lang="zh-CN" altLang="en-US"/>
          </a:p>
        </p:txBody>
      </p:sp>
      <p:sp>
        <p:nvSpPr>
          <p:cNvPr id="11" name="Freeform 14"/>
          <p:cNvSpPr/>
          <p:nvPr/>
        </p:nvSpPr>
        <p:spPr bwMode="auto">
          <a:xfrm>
            <a:off x="6387303" y="2417737"/>
            <a:ext cx="1251632" cy="751994"/>
          </a:xfrm>
          <a:custGeom>
            <a:avLst/>
            <a:gdLst>
              <a:gd name="T0" fmla="*/ 0 w 476"/>
              <a:gd name="T1" fmla="*/ 286 h 286"/>
              <a:gd name="T2" fmla="*/ 63 w 476"/>
              <a:gd name="T3" fmla="*/ 151 h 286"/>
              <a:gd name="T4" fmla="*/ 238 w 476"/>
              <a:gd name="T5" fmla="*/ 0 h 286"/>
              <a:gd name="T6" fmla="*/ 412 w 476"/>
              <a:gd name="T7" fmla="*/ 151 h 286"/>
              <a:gd name="T8" fmla="*/ 476 w 476"/>
              <a:gd name="T9" fmla="*/ 286 h 286"/>
              <a:gd name="T10" fmla="*/ 0 w 476"/>
              <a:gd name="T11" fmla="*/ 286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6" h="286">
                <a:moveTo>
                  <a:pt x="0" y="286"/>
                </a:moveTo>
                <a:cubicBezTo>
                  <a:pt x="38" y="246"/>
                  <a:pt x="54" y="200"/>
                  <a:pt x="63" y="151"/>
                </a:cubicBezTo>
                <a:cubicBezTo>
                  <a:pt x="75" y="88"/>
                  <a:pt x="109" y="0"/>
                  <a:pt x="238" y="0"/>
                </a:cubicBezTo>
                <a:cubicBezTo>
                  <a:pt x="366" y="0"/>
                  <a:pt x="400" y="88"/>
                  <a:pt x="412" y="151"/>
                </a:cubicBezTo>
                <a:cubicBezTo>
                  <a:pt x="421" y="200"/>
                  <a:pt x="437" y="246"/>
                  <a:pt x="476" y="286"/>
                </a:cubicBezTo>
                <a:lnTo>
                  <a:pt x="0" y="286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txBody>
          <a:bodyPr vert="horz" wrap="square" lIns="68553" tIns="34276" rIns="68553" bIns="34276" numCol="1" anchor="t" anchorCtr="0" compatLnSpc="1"/>
          <a:lstStyle/>
          <a:p>
            <a:endParaRPr lang="zh-CN" altLang="en-US"/>
          </a:p>
        </p:txBody>
      </p:sp>
      <p:sp>
        <p:nvSpPr>
          <p:cNvPr id="12" name="Freeform 15"/>
          <p:cNvSpPr/>
          <p:nvPr/>
        </p:nvSpPr>
        <p:spPr bwMode="auto">
          <a:xfrm>
            <a:off x="7031477" y="2265336"/>
            <a:ext cx="1053597" cy="904396"/>
          </a:xfrm>
          <a:custGeom>
            <a:avLst/>
            <a:gdLst>
              <a:gd name="T0" fmla="*/ 0 w 401"/>
              <a:gd name="T1" fmla="*/ 344 h 344"/>
              <a:gd name="T2" fmla="*/ 54 w 401"/>
              <a:gd name="T3" fmla="*/ 181 h 344"/>
              <a:gd name="T4" fmla="*/ 201 w 401"/>
              <a:gd name="T5" fmla="*/ 0 h 344"/>
              <a:gd name="T6" fmla="*/ 347 w 401"/>
              <a:gd name="T7" fmla="*/ 181 h 344"/>
              <a:gd name="T8" fmla="*/ 401 w 401"/>
              <a:gd name="T9" fmla="*/ 344 h 344"/>
              <a:gd name="T10" fmla="*/ 0 w 401"/>
              <a:gd name="T11" fmla="*/ 344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1" h="344">
                <a:moveTo>
                  <a:pt x="0" y="344"/>
                </a:moveTo>
                <a:cubicBezTo>
                  <a:pt x="33" y="296"/>
                  <a:pt x="46" y="241"/>
                  <a:pt x="54" y="181"/>
                </a:cubicBezTo>
                <a:cubicBezTo>
                  <a:pt x="64" y="106"/>
                  <a:pt x="93" y="0"/>
                  <a:pt x="201" y="0"/>
                </a:cubicBezTo>
                <a:cubicBezTo>
                  <a:pt x="308" y="0"/>
                  <a:pt x="337" y="106"/>
                  <a:pt x="347" y="181"/>
                </a:cubicBezTo>
                <a:cubicBezTo>
                  <a:pt x="355" y="241"/>
                  <a:pt x="368" y="296"/>
                  <a:pt x="401" y="344"/>
                </a:cubicBezTo>
                <a:lnTo>
                  <a:pt x="0" y="344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txBody>
          <a:bodyPr vert="horz" wrap="square" lIns="68553" tIns="34276" rIns="68553" bIns="34276" numCol="1" anchor="t" anchorCtr="0" compatLnSpc="1"/>
          <a:lstStyle/>
          <a:p>
            <a:endParaRPr lang="zh-CN" altLang="en-US"/>
          </a:p>
        </p:txBody>
      </p:sp>
      <p:sp>
        <p:nvSpPr>
          <p:cNvPr id="13" name="Oval 16"/>
          <p:cNvSpPr>
            <a:spLocks noChangeArrowheads="1"/>
          </p:cNvSpPr>
          <p:nvPr/>
        </p:nvSpPr>
        <p:spPr bwMode="auto">
          <a:xfrm>
            <a:off x="1405249" y="1547826"/>
            <a:ext cx="370483" cy="370435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1500" dirty="0">
                <a:solidFill>
                  <a:schemeClr val="bg1"/>
                </a:solidFill>
              </a:rPr>
              <a:t>50</a:t>
            </a:r>
            <a:endParaRPr lang="zh-CN" altLang="en-US" sz="1500" dirty="0">
              <a:solidFill>
                <a:schemeClr val="bg1"/>
              </a:solidFill>
            </a:endParaRPr>
          </a:p>
        </p:txBody>
      </p:sp>
      <p:sp>
        <p:nvSpPr>
          <p:cNvPr id="14" name="Line 17"/>
          <p:cNvSpPr>
            <a:spLocks noChangeShapeType="1"/>
          </p:cNvSpPr>
          <p:nvPr/>
        </p:nvSpPr>
        <p:spPr bwMode="auto">
          <a:xfrm>
            <a:off x="1590490" y="1995018"/>
            <a:ext cx="0" cy="333725"/>
          </a:xfrm>
          <a:prstGeom prst="line">
            <a:avLst/>
          </a:prstGeom>
          <a:noFill/>
          <a:ln w="28575" cap="flat">
            <a:solidFill>
              <a:schemeClr val="bg1">
                <a:lumMod val="85000"/>
              </a:schemeClr>
            </a:solidFill>
            <a:prstDash val="solid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53" tIns="34276" rIns="68553" bIns="34276" numCol="1" anchor="t" anchorCtr="0" compatLnSpc="1"/>
          <a:lstStyle/>
          <a:p>
            <a:endParaRPr lang="zh-CN" altLang="en-US"/>
          </a:p>
        </p:txBody>
      </p:sp>
      <p:sp>
        <p:nvSpPr>
          <p:cNvPr id="15" name="Oval 18"/>
          <p:cNvSpPr>
            <a:spLocks noChangeArrowheads="1"/>
          </p:cNvSpPr>
          <p:nvPr/>
        </p:nvSpPr>
        <p:spPr bwMode="auto">
          <a:xfrm>
            <a:off x="2064999" y="1113983"/>
            <a:ext cx="370483" cy="370435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1500" dirty="0">
                <a:solidFill>
                  <a:schemeClr val="bg1"/>
                </a:solidFill>
              </a:rPr>
              <a:t>79</a:t>
            </a:r>
            <a:endParaRPr lang="zh-CN" altLang="en-US" sz="1500" dirty="0">
              <a:solidFill>
                <a:schemeClr val="bg1"/>
              </a:solidFill>
            </a:endParaRPr>
          </a:p>
        </p:txBody>
      </p:sp>
      <p:sp>
        <p:nvSpPr>
          <p:cNvPr id="16" name="Line 19"/>
          <p:cNvSpPr>
            <a:spLocks noChangeShapeType="1"/>
          </p:cNvSpPr>
          <p:nvPr/>
        </p:nvSpPr>
        <p:spPr bwMode="auto">
          <a:xfrm>
            <a:off x="2250239" y="1571187"/>
            <a:ext cx="0" cy="333725"/>
          </a:xfrm>
          <a:prstGeom prst="line">
            <a:avLst/>
          </a:prstGeom>
          <a:noFill/>
          <a:ln w="28575" cap="flat">
            <a:solidFill>
              <a:schemeClr val="bg1">
                <a:lumMod val="85000"/>
              </a:schemeClr>
            </a:solidFill>
            <a:prstDash val="solid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53" tIns="34276" rIns="68553" bIns="34276" numCol="1" anchor="t" anchorCtr="0" compatLnSpc="1"/>
          <a:lstStyle/>
          <a:p>
            <a:endParaRPr lang="zh-CN" altLang="en-US"/>
          </a:p>
        </p:txBody>
      </p:sp>
      <p:sp>
        <p:nvSpPr>
          <p:cNvPr id="17" name="Oval 20"/>
          <p:cNvSpPr>
            <a:spLocks noChangeArrowheads="1"/>
          </p:cNvSpPr>
          <p:nvPr/>
        </p:nvSpPr>
        <p:spPr bwMode="auto">
          <a:xfrm>
            <a:off x="2877169" y="1403211"/>
            <a:ext cx="370483" cy="370435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1500">
                <a:solidFill>
                  <a:schemeClr val="bg1"/>
                </a:solidFill>
              </a:rPr>
              <a:t>68</a:t>
            </a:r>
            <a:endParaRPr lang="zh-CN" altLang="en-US" sz="1500">
              <a:solidFill>
                <a:schemeClr val="bg1"/>
              </a:solidFill>
            </a:endParaRPr>
          </a:p>
        </p:txBody>
      </p:sp>
      <p:sp>
        <p:nvSpPr>
          <p:cNvPr id="18" name="Oval 21"/>
          <p:cNvSpPr>
            <a:spLocks noChangeArrowheads="1"/>
          </p:cNvSpPr>
          <p:nvPr/>
        </p:nvSpPr>
        <p:spPr bwMode="auto">
          <a:xfrm>
            <a:off x="3607009" y="1694665"/>
            <a:ext cx="370483" cy="370435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1500" dirty="0">
                <a:solidFill>
                  <a:schemeClr val="bg1"/>
                </a:solidFill>
              </a:rPr>
              <a:t>42</a:t>
            </a:r>
            <a:endParaRPr lang="zh-CN" altLang="en-US" sz="1500" dirty="0">
              <a:solidFill>
                <a:schemeClr val="bg1"/>
              </a:solidFill>
            </a:endParaRPr>
          </a:p>
        </p:txBody>
      </p:sp>
      <p:sp>
        <p:nvSpPr>
          <p:cNvPr id="19" name="Oval 22"/>
          <p:cNvSpPr>
            <a:spLocks noChangeArrowheads="1"/>
          </p:cNvSpPr>
          <p:nvPr/>
        </p:nvSpPr>
        <p:spPr bwMode="auto">
          <a:xfrm>
            <a:off x="4326837" y="1534477"/>
            <a:ext cx="371596" cy="370435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1500">
                <a:solidFill>
                  <a:schemeClr val="bg1"/>
                </a:solidFill>
              </a:rPr>
              <a:t>60</a:t>
            </a:r>
            <a:endParaRPr lang="zh-CN" altLang="en-US" sz="1500">
              <a:solidFill>
                <a:schemeClr val="bg1"/>
              </a:solidFill>
            </a:endParaRPr>
          </a:p>
        </p:txBody>
      </p:sp>
      <p:sp>
        <p:nvSpPr>
          <p:cNvPr id="20" name="Oval 23"/>
          <p:cNvSpPr>
            <a:spLocks noChangeArrowheads="1"/>
          </p:cNvSpPr>
          <p:nvPr/>
        </p:nvSpPr>
        <p:spPr bwMode="auto">
          <a:xfrm>
            <a:off x="4999938" y="1841505"/>
            <a:ext cx="370483" cy="371548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1500" dirty="0">
                <a:solidFill>
                  <a:schemeClr val="bg1"/>
                </a:solidFill>
              </a:rPr>
              <a:t>31</a:t>
            </a:r>
            <a:endParaRPr lang="zh-CN" altLang="en-US" sz="1500" dirty="0">
              <a:solidFill>
                <a:schemeClr val="bg1"/>
              </a:solidFill>
            </a:endParaRPr>
          </a:p>
        </p:txBody>
      </p:sp>
      <p:sp>
        <p:nvSpPr>
          <p:cNvPr id="21" name="Oval 24"/>
          <p:cNvSpPr>
            <a:spLocks noChangeArrowheads="1"/>
          </p:cNvSpPr>
          <p:nvPr/>
        </p:nvSpPr>
        <p:spPr bwMode="auto">
          <a:xfrm>
            <a:off x="5607397" y="951570"/>
            <a:ext cx="370483" cy="370435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1500">
                <a:solidFill>
                  <a:schemeClr val="bg1"/>
                </a:solidFill>
              </a:rPr>
              <a:t>92</a:t>
            </a:r>
            <a:endParaRPr lang="zh-CN" altLang="en-US" sz="1500">
              <a:solidFill>
                <a:schemeClr val="bg1"/>
              </a:solidFill>
            </a:endParaRPr>
          </a:p>
        </p:txBody>
      </p:sp>
      <p:sp>
        <p:nvSpPr>
          <p:cNvPr id="22" name="Oval 25"/>
          <p:cNvSpPr>
            <a:spLocks noChangeArrowheads="1"/>
          </p:cNvSpPr>
          <p:nvPr/>
        </p:nvSpPr>
        <p:spPr bwMode="auto">
          <a:xfrm>
            <a:off x="6193717" y="1694665"/>
            <a:ext cx="370483" cy="370435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1500">
                <a:solidFill>
                  <a:schemeClr val="bg1"/>
                </a:solidFill>
              </a:rPr>
              <a:t>40</a:t>
            </a:r>
            <a:endParaRPr lang="zh-CN" altLang="en-US" sz="1500">
              <a:solidFill>
                <a:schemeClr val="bg1"/>
              </a:solidFill>
            </a:endParaRPr>
          </a:p>
        </p:txBody>
      </p:sp>
      <p:sp>
        <p:nvSpPr>
          <p:cNvPr id="23" name="Oval 26"/>
          <p:cNvSpPr>
            <a:spLocks noChangeArrowheads="1"/>
          </p:cNvSpPr>
          <p:nvPr/>
        </p:nvSpPr>
        <p:spPr bwMode="auto">
          <a:xfrm>
            <a:off x="7373033" y="1408774"/>
            <a:ext cx="370483" cy="370435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1500">
                <a:solidFill>
                  <a:schemeClr val="bg1"/>
                </a:solidFill>
              </a:rPr>
              <a:t>64</a:t>
            </a:r>
            <a:endParaRPr lang="zh-CN" altLang="en-US" sz="1500">
              <a:solidFill>
                <a:schemeClr val="bg1"/>
              </a:solidFill>
            </a:endParaRPr>
          </a:p>
        </p:txBody>
      </p:sp>
      <p:sp>
        <p:nvSpPr>
          <p:cNvPr id="24" name="Oval 27"/>
          <p:cNvSpPr>
            <a:spLocks noChangeArrowheads="1"/>
          </p:cNvSpPr>
          <p:nvPr/>
        </p:nvSpPr>
        <p:spPr bwMode="auto">
          <a:xfrm>
            <a:off x="6826765" y="1534477"/>
            <a:ext cx="370483" cy="370435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1500" dirty="0">
                <a:solidFill>
                  <a:schemeClr val="bg1"/>
                </a:solidFill>
              </a:rPr>
              <a:t>61</a:t>
            </a:r>
            <a:endParaRPr lang="zh-CN" altLang="en-US" sz="1500" dirty="0">
              <a:solidFill>
                <a:schemeClr val="bg1"/>
              </a:solidFill>
            </a:endParaRPr>
          </a:p>
        </p:txBody>
      </p:sp>
      <p:sp>
        <p:nvSpPr>
          <p:cNvPr id="25" name="Line 28"/>
          <p:cNvSpPr>
            <a:spLocks noChangeShapeType="1"/>
          </p:cNvSpPr>
          <p:nvPr/>
        </p:nvSpPr>
        <p:spPr bwMode="auto">
          <a:xfrm>
            <a:off x="3062409" y="1862641"/>
            <a:ext cx="0" cy="333725"/>
          </a:xfrm>
          <a:prstGeom prst="line">
            <a:avLst/>
          </a:prstGeom>
          <a:noFill/>
          <a:ln w="28575" cap="flat">
            <a:solidFill>
              <a:schemeClr val="bg1">
                <a:lumMod val="85000"/>
              </a:schemeClr>
            </a:solidFill>
            <a:prstDash val="solid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53" tIns="34276" rIns="68553" bIns="34276" numCol="1" anchor="t" anchorCtr="0" compatLnSpc="1"/>
          <a:lstStyle/>
          <a:p>
            <a:endParaRPr lang="zh-CN" altLang="en-US"/>
          </a:p>
        </p:txBody>
      </p:sp>
      <p:sp>
        <p:nvSpPr>
          <p:cNvPr id="26" name="Line 29"/>
          <p:cNvSpPr>
            <a:spLocks noChangeShapeType="1"/>
          </p:cNvSpPr>
          <p:nvPr/>
        </p:nvSpPr>
        <p:spPr bwMode="auto">
          <a:xfrm>
            <a:off x="3792250" y="2141856"/>
            <a:ext cx="0" cy="335951"/>
          </a:xfrm>
          <a:prstGeom prst="line">
            <a:avLst/>
          </a:prstGeom>
          <a:noFill/>
          <a:ln w="28575" cap="flat">
            <a:solidFill>
              <a:schemeClr val="bg1">
                <a:lumMod val="85000"/>
              </a:schemeClr>
            </a:solidFill>
            <a:prstDash val="solid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53" tIns="34276" rIns="68553" bIns="34276" numCol="1" anchor="t" anchorCtr="0" compatLnSpc="1"/>
          <a:lstStyle/>
          <a:p>
            <a:endParaRPr lang="zh-CN" altLang="en-US"/>
          </a:p>
        </p:txBody>
      </p:sp>
      <p:sp>
        <p:nvSpPr>
          <p:cNvPr id="27" name="Line 30"/>
          <p:cNvSpPr>
            <a:spLocks noChangeShapeType="1"/>
          </p:cNvSpPr>
          <p:nvPr/>
        </p:nvSpPr>
        <p:spPr bwMode="auto">
          <a:xfrm>
            <a:off x="4512635" y="1970544"/>
            <a:ext cx="0" cy="337063"/>
          </a:xfrm>
          <a:prstGeom prst="line">
            <a:avLst/>
          </a:prstGeom>
          <a:noFill/>
          <a:ln w="28575" cap="flat">
            <a:solidFill>
              <a:schemeClr val="bg1">
                <a:lumMod val="85000"/>
              </a:schemeClr>
            </a:solidFill>
            <a:prstDash val="solid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53" tIns="34276" rIns="68553" bIns="34276" numCol="1" anchor="t" anchorCtr="0" compatLnSpc="1"/>
          <a:lstStyle/>
          <a:p>
            <a:endParaRPr lang="zh-CN" altLang="en-US"/>
          </a:p>
        </p:txBody>
      </p:sp>
      <p:sp>
        <p:nvSpPr>
          <p:cNvPr id="28" name="Line 31"/>
          <p:cNvSpPr>
            <a:spLocks noChangeShapeType="1"/>
          </p:cNvSpPr>
          <p:nvPr/>
        </p:nvSpPr>
        <p:spPr bwMode="auto">
          <a:xfrm>
            <a:off x="5185178" y="2302044"/>
            <a:ext cx="0" cy="335951"/>
          </a:xfrm>
          <a:prstGeom prst="line">
            <a:avLst/>
          </a:prstGeom>
          <a:noFill/>
          <a:ln w="28575" cap="flat">
            <a:solidFill>
              <a:schemeClr val="bg1">
                <a:lumMod val="85000"/>
              </a:schemeClr>
            </a:solidFill>
            <a:prstDash val="solid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53" tIns="34276" rIns="68553" bIns="34276" numCol="1" anchor="t" anchorCtr="0" compatLnSpc="1"/>
          <a:lstStyle/>
          <a:p>
            <a:endParaRPr lang="zh-CN" altLang="en-US"/>
          </a:p>
        </p:txBody>
      </p:sp>
      <p:sp>
        <p:nvSpPr>
          <p:cNvPr id="29" name="Line 32"/>
          <p:cNvSpPr>
            <a:spLocks noChangeShapeType="1"/>
          </p:cNvSpPr>
          <p:nvPr/>
        </p:nvSpPr>
        <p:spPr bwMode="auto">
          <a:xfrm>
            <a:off x="5792637" y="1392087"/>
            <a:ext cx="0" cy="337063"/>
          </a:xfrm>
          <a:prstGeom prst="line">
            <a:avLst/>
          </a:prstGeom>
          <a:noFill/>
          <a:ln w="28575" cap="flat">
            <a:solidFill>
              <a:schemeClr val="bg1">
                <a:lumMod val="85000"/>
              </a:schemeClr>
            </a:solidFill>
            <a:prstDash val="solid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53" tIns="34276" rIns="68553" bIns="34276" numCol="1" anchor="t" anchorCtr="0" compatLnSpc="1"/>
          <a:lstStyle/>
          <a:p>
            <a:endParaRPr lang="zh-CN" altLang="en-US"/>
          </a:p>
        </p:txBody>
      </p:sp>
      <p:sp>
        <p:nvSpPr>
          <p:cNvPr id="30" name="Line 33"/>
          <p:cNvSpPr>
            <a:spLocks noChangeShapeType="1"/>
          </p:cNvSpPr>
          <p:nvPr/>
        </p:nvSpPr>
        <p:spPr bwMode="auto">
          <a:xfrm>
            <a:off x="6378958" y="2159656"/>
            <a:ext cx="0" cy="337063"/>
          </a:xfrm>
          <a:prstGeom prst="line">
            <a:avLst/>
          </a:prstGeom>
          <a:noFill/>
          <a:ln w="28575" cap="flat">
            <a:solidFill>
              <a:schemeClr val="bg1">
                <a:lumMod val="85000"/>
              </a:schemeClr>
            </a:solidFill>
            <a:prstDash val="solid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53" tIns="34276" rIns="68553" bIns="34276" numCol="1" anchor="t" anchorCtr="0" compatLnSpc="1"/>
          <a:lstStyle/>
          <a:p>
            <a:endParaRPr lang="zh-CN" altLang="en-US"/>
          </a:p>
        </p:txBody>
      </p:sp>
      <p:sp>
        <p:nvSpPr>
          <p:cNvPr id="31" name="Line 34"/>
          <p:cNvSpPr>
            <a:spLocks noChangeShapeType="1"/>
          </p:cNvSpPr>
          <p:nvPr/>
        </p:nvSpPr>
        <p:spPr bwMode="auto">
          <a:xfrm>
            <a:off x="7012005" y="1960531"/>
            <a:ext cx="0" cy="335951"/>
          </a:xfrm>
          <a:prstGeom prst="line">
            <a:avLst/>
          </a:prstGeom>
          <a:noFill/>
          <a:ln w="28575" cap="flat">
            <a:solidFill>
              <a:schemeClr val="bg1">
                <a:lumMod val="85000"/>
              </a:schemeClr>
            </a:solidFill>
            <a:prstDash val="solid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53" tIns="34276" rIns="68553" bIns="34276" numCol="1" anchor="t" anchorCtr="0" compatLnSpc="1"/>
          <a:lstStyle/>
          <a:p>
            <a:endParaRPr lang="zh-CN" alt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>
            <a:off x="7558274" y="1862640"/>
            <a:ext cx="0" cy="337063"/>
          </a:xfrm>
          <a:prstGeom prst="line">
            <a:avLst/>
          </a:prstGeom>
          <a:noFill/>
          <a:ln w="28575" cap="flat">
            <a:solidFill>
              <a:schemeClr val="bg1">
                <a:lumMod val="85000"/>
              </a:schemeClr>
            </a:solidFill>
            <a:prstDash val="solid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53" tIns="34276" rIns="68553" bIns="34276" numCol="1" anchor="t" anchorCtr="0" compatLnSpc="1"/>
          <a:lstStyle/>
          <a:p>
            <a:endParaRPr lang="zh-CN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1279349" y="3219822"/>
            <a:ext cx="394925" cy="223110"/>
          </a:xfrm>
          <a:prstGeom prst="rect">
            <a:avLst/>
          </a:prstGeom>
          <a:noFill/>
        </p:spPr>
        <p:txBody>
          <a:bodyPr wrap="none" lIns="68553" tIns="34276" rIns="68553" bIns="34276" rtlCol="0">
            <a:spAutoFit/>
          </a:bodyPr>
          <a:lstStyle/>
          <a:p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</a:t>
            </a:r>
            <a:endParaRPr lang="zh-CN" altLang="en-US" sz="1000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981062" y="3234631"/>
            <a:ext cx="394925" cy="223110"/>
          </a:xfrm>
          <a:prstGeom prst="rect">
            <a:avLst/>
          </a:prstGeom>
          <a:noFill/>
        </p:spPr>
        <p:txBody>
          <a:bodyPr wrap="none" lIns="68553" tIns="34276" rIns="68553" bIns="34276" rtlCol="0">
            <a:spAutoFit/>
          </a:bodyPr>
          <a:lstStyle/>
          <a:p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</a:t>
            </a:r>
            <a:endParaRPr lang="zh-CN" altLang="en-US" sz="1000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747081" y="3235937"/>
            <a:ext cx="394925" cy="223110"/>
          </a:xfrm>
          <a:prstGeom prst="rect">
            <a:avLst/>
          </a:prstGeom>
          <a:noFill/>
        </p:spPr>
        <p:txBody>
          <a:bodyPr wrap="none" lIns="68553" tIns="34276" rIns="68553" bIns="34276" rtlCol="0">
            <a:spAutoFit/>
          </a:bodyPr>
          <a:lstStyle/>
          <a:p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</a:t>
            </a:r>
            <a:endParaRPr lang="zh-CN" altLang="en-US" sz="1000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477478" y="3235937"/>
            <a:ext cx="394925" cy="223110"/>
          </a:xfrm>
          <a:prstGeom prst="rect">
            <a:avLst/>
          </a:prstGeom>
          <a:noFill/>
        </p:spPr>
        <p:txBody>
          <a:bodyPr wrap="none" lIns="68553" tIns="34276" rIns="68553" bIns="34276" rtlCol="0">
            <a:spAutoFit/>
          </a:bodyPr>
          <a:lstStyle/>
          <a:p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</a:t>
            </a:r>
            <a:endParaRPr lang="zh-CN" altLang="en-US" sz="1000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197863" y="3235937"/>
            <a:ext cx="394925" cy="223110"/>
          </a:xfrm>
          <a:prstGeom prst="rect">
            <a:avLst/>
          </a:prstGeom>
          <a:noFill/>
        </p:spPr>
        <p:txBody>
          <a:bodyPr wrap="none" lIns="68553" tIns="34276" rIns="68553" bIns="34276" rtlCol="0">
            <a:spAutoFit/>
          </a:bodyPr>
          <a:lstStyle/>
          <a:p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</a:t>
            </a:r>
            <a:endParaRPr lang="zh-CN" altLang="en-US" sz="1000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841890" y="3235937"/>
            <a:ext cx="394925" cy="223110"/>
          </a:xfrm>
          <a:prstGeom prst="rect">
            <a:avLst/>
          </a:prstGeom>
          <a:noFill/>
        </p:spPr>
        <p:txBody>
          <a:bodyPr wrap="none" lIns="68553" tIns="34276" rIns="68553" bIns="34276" rtlCol="0">
            <a:spAutoFit/>
          </a:bodyPr>
          <a:lstStyle/>
          <a:p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</a:t>
            </a:r>
            <a:endParaRPr lang="zh-CN" altLang="en-US" sz="1000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489624" y="3235937"/>
            <a:ext cx="394925" cy="223110"/>
          </a:xfrm>
          <a:prstGeom prst="rect">
            <a:avLst/>
          </a:prstGeom>
          <a:noFill/>
        </p:spPr>
        <p:txBody>
          <a:bodyPr wrap="none" lIns="68553" tIns="34276" rIns="68553" bIns="34276" rtlCol="0">
            <a:spAutoFit/>
          </a:bodyPr>
          <a:lstStyle/>
          <a:p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</a:t>
            </a:r>
            <a:endParaRPr lang="zh-CN" altLang="en-US" sz="1000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132448" y="3235937"/>
            <a:ext cx="394925" cy="223110"/>
          </a:xfrm>
          <a:prstGeom prst="rect">
            <a:avLst/>
          </a:prstGeom>
          <a:noFill/>
        </p:spPr>
        <p:txBody>
          <a:bodyPr wrap="none" lIns="68553" tIns="34276" rIns="68553" bIns="34276" rtlCol="0">
            <a:spAutoFit/>
          </a:bodyPr>
          <a:lstStyle/>
          <a:p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</a:t>
            </a:r>
            <a:endParaRPr lang="zh-CN" altLang="en-US" sz="1000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785094" y="3235937"/>
            <a:ext cx="394925" cy="223110"/>
          </a:xfrm>
          <a:prstGeom prst="rect">
            <a:avLst/>
          </a:prstGeom>
          <a:noFill/>
        </p:spPr>
        <p:txBody>
          <a:bodyPr wrap="none" lIns="68553" tIns="34276" rIns="68553" bIns="34276" rtlCol="0">
            <a:spAutoFit/>
          </a:bodyPr>
          <a:lstStyle/>
          <a:p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</a:t>
            </a:r>
            <a:endParaRPr lang="zh-CN" altLang="en-US" sz="1000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458460" y="3235937"/>
            <a:ext cx="394925" cy="223110"/>
          </a:xfrm>
          <a:prstGeom prst="rect">
            <a:avLst/>
          </a:prstGeom>
          <a:noFill/>
        </p:spPr>
        <p:txBody>
          <a:bodyPr wrap="none" lIns="68553" tIns="34276" rIns="68553" bIns="34276" rtlCol="0">
            <a:spAutoFit/>
          </a:bodyPr>
          <a:lstStyle/>
          <a:p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</a:t>
            </a:r>
            <a:endParaRPr lang="zh-CN" altLang="en-US" sz="1000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697260" y="3752913"/>
            <a:ext cx="1630431" cy="276999"/>
          </a:xfrm>
          <a:prstGeom prst="rect">
            <a:avLst/>
          </a:prstGeom>
          <a:noFill/>
        </p:spPr>
        <p:txBody>
          <a:bodyPr wrap="square" lIns="68553" tIns="0" rIns="68553" bIns="0" rtlCol="0" anchor="t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TEXT HERE</a:t>
            </a:r>
            <a:endParaRPr lang="zh-CN" altLang="en-US" baseline="-3000" dirty="0">
              <a:solidFill>
                <a:schemeClr val="bg1">
                  <a:lumMod val="95000"/>
                </a:schemeClr>
              </a:solidFill>
              <a:latin typeface="TeXGyreAdventor" panose="00000500000000000000" pitchFamily="50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063692" y="4051262"/>
            <a:ext cx="7021382" cy="869441"/>
          </a:xfrm>
          <a:prstGeom prst="rect">
            <a:avLst/>
          </a:prstGeom>
          <a:noFill/>
        </p:spPr>
        <p:txBody>
          <a:bodyPr wrap="square" lIns="68553" tIns="34276" rIns="68553" bIns="34276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latin typeface="TeXGyreAdventor" panose="00000500000000000000" pitchFamily="50" charset="0"/>
              </a:rPr>
              <a:t>Click here to modify the text ,  you may post text here . Click here to modify the text , you may post text here . Click here to modify the Click here to modify the text ,  you may post text here . Click here to modify the text , you may post text here . Click here to modify the Click here to modify the text ,  you may post text </a:t>
            </a:r>
            <a:endParaRPr lang="zh-CN" altLang="en-US" sz="10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endParaRPr lang="zh-CN" altLang="en-US" sz="10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4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4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4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0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77" presetID="5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5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55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55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5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55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55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55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55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55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28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0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5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8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0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3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5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8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0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1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3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5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8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0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3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5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6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8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0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1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3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5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7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79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81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83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/>
          <p:bldP spid="34" grpId="0"/>
          <p:bldP spid="35" grpId="0"/>
          <p:bldP spid="36" grpId="0"/>
          <p:bldP spid="37" grpId="0"/>
          <p:bldP spid="38" grpId="0"/>
          <p:bldP spid="39" grpId="0"/>
          <p:bldP spid="41" grpId="0"/>
          <p:bldP spid="42" grpId="0"/>
          <p:bldP spid="43" grpId="0"/>
          <p:bldP spid="44" grpId="0"/>
          <p:bldP spid="4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0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77" presetID="5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5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55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55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5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55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55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55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55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55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28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0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5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8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0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3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5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8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0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1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3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5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8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0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3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5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6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8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0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1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3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5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6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7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79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81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83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/>
          <p:bldP spid="34" grpId="0"/>
          <p:bldP spid="35" grpId="0"/>
          <p:bldP spid="36" grpId="0"/>
          <p:bldP spid="37" grpId="0"/>
          <p:bldP spid="38" grpId="0"/>
          <p:bldP spid="39" grpId="0"/>
          <p:bldP spid="41" grpId="0"/>
          <p:bldP spid="42" grpId="0"/>
          <p:bldP spid="43" grpId="0"/>
          <p:bldP spid="44" grpId="0"/>
          <p:bldP spid="45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Joel Hanson&amp;Sara Groves-Traveling Light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3153216" y="-1125810"/>
            <a:ext cx="456962" cy="4572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196973" y="0"/>
            <a:ext cx="4696076" cy="2733768"/>
          </a:xfrm>
          <a:prstGeom prst="rect">
            <a:avLst/>
          </a:prstGeom>
          <a:solidFill>
            <a:schemeClr val="bg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3" tIns="34276" rIns="68553" bIns="34276" spcCol="0"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232660" y="503555"/>
            <a:ext cx="4984115" cy="2338070"/>
          </a:xfrm>
          <a:prstGeom prst="rect">
            <a:avLst/>
          </a:prstGeom>
          <a:noFill/>
        </p:spPr>
        <p:txBody>
          <a:bodyPr wrap="square" lIns="68553" tIns="34276" rIns="68553" bIns="34276" rtlCol="0">
            <a:spAutoFit/>
          </a:bodyPr>
          <a:lstStyle/>
          <a:p>
            <a:r>
              <a:rPr lang="en-US" altLang="zh-CN" sz="149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2019</a:t>
            </a:r>
            <a:endParaRPr lang="zh-CN" altLang="en-US" sz="149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89017" y="2841780"/>
            <a:ext cx="4911988" cy="900247"/>
          </a:xfrm>
          <a:prstGeom prst="rect">
            <a:avLst/>
          </a:prstGeom>
          <a:noFill/>
        </p:spPr>
        <p:txBody>
          <a:bodyPr wrap="square" lIns="68553" tIns="34276" rIns="68553" bIns="34276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THANK YOU</a:t>
            </a:r>
            <a:endParaRPr lang="zh-CN" alt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35039" y="3813889"/>
            <a:ext cx="5181877" cy="441563"/>
          </a:xfrm>
          <a:prstGeom prst="rect">
            <a:avLst/>
          </a:prstGeom>
          <a:noFill/>
        </p:spPr>
        <p:txBody>
          <a:bodyPr wrap="square" lIns="68553" tIns="34276" rIns="68553" bIns="34276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000" dirty="0">
                <a:solidFill>
                  <a:schemeClr val="bg1">
                    <a:lumMod val="85000"/>
                  </a:schemeClr>
                </a:solidFill>
                <a:latin typeface="TeXGyreAdventor" panose="00000500000000000000" pitchFamily="50" charset="0"/>
              </a:rPr>
              <a:t>Click here to modify the text , you may post text here . Click here to modify the text . Click here to modify the text , you may post text here . </a:t>
            </a:r>
            <a:endParaRPr lang="zh-CN" altLang="en-US" sz="1000" baseline="-3000" dirty="0">
              <a:solidFill>
                <a:schemeClr val="bg1">
                  <a:lumMod val="85000"/>
                </a:schemeClr>
              </a:solidFill>
              <a:latin typeface="TeXGyreAdventor" panose="00000500000000000000" pitchFamily="50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rippl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349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1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2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 animBg="1"/>
      <p:bldP spid="4" grpId="0"/>
      <p:bldP spid="5" grpId="0"/>
      <p:bldP spid="12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7810</Words>
  <Application>WPS 演示</Application>
  <PresentationFormat>全屏显示(16:9)</PresentationFormat>
  <Paragraphs>424</Paragraphs>
  <Slides>24</Slides>
  <Notes>24</Notes>
  <HiddenSlides>0</HiddenSlides>
  <MMClips>2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3" baseType="lpstr">
      <vt:lpstr>Arial</vt:lpstr>
      <vt:lpstr>宋体</vt:lpstr>
      <vt:lpstr>Wingdings</vt:lpstr>
      <vt:lpstr>Nexa Light</vt:lpstr>
      <vt:lpstr>方正正纤黑简体</vt:lpstr>
      <vt:lpstr>Impact</vt:lpstr>
      <vt:lpstr>TeXGyreAdventor</vt:lpstr>
      <vt:lpstr>微软雅黑</vt:lpstr>
      <vt:lpstr>Roboto Th</vt:lpstr>
      <vt:lpstr>Agency FB</vt:lpstr>
      <vt:lpstr>Calibri</vt:lpstr>
      <vt:lpstr>Arial Unicode MS</vt:lpstr>
      <vt:lpstr>Courier New</vt:lpstr>
      <vt:lpstr>Segoe UI</vt:lpstr>
      <vt:lpstr>华文细黑</vt:lpstr>
      <vt:lpstr>Vrinda</vt:lpstr>
      <vt:lpstr>黑体</vt:lpstr>
      <vt:lpstr>MT Extra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IOS-1swf</dc:title>
  <dc:creator>Windows 用户</dc:creator>
  <cp:lastModifiedBy>Administrator</cp:lastModifiedBy>
  <cp:revision>12</cp:revision>
  <dcterms:created xsi:type="dcterms:W3CDTF">2014-09-01T13:10:00Z</dcterms:created>
  <dcterms:modified xsi:type="dcterms:W3CDTF">2017-03-05T03:12:41Z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