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7" r:id="rId2"/>
    <p:sldId id="260" r:id="rId3"/>
    <p:sldId id="274" r:id="rId4"/>
    <p:sldId id="289" r:id="rId5"/>
    <p:sldId id="273" r:id="rId6"/>
    <p:sldId id="272" r:id="rId7"/>
    <p:sldId id="265" r:id="rId8"/>
    <p:sldId id="266" r:id="rId9"/>
    <p:sldId id="290" r:id="rId10"/>
    <p:sldId id="286" r:id="rId11"/>
    <p:sldId id="287" r:id="rId12"/>
    <p:sldId id="267" r:id="rId13"/>
    <p:sldId id="288" r:id="rId14"/>
    <p:sldId id="271" r:id="rId15"/>
    <p:sldId id="292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91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6EAED"/>
    <a:srgbClr val="95886F"/>
    <a:srgbClr val="7B91A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0" d="100"/>
          <a:sy n="90" d="100"/>
        </p:scale>
        <p:origin x="480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977192544"/>
        <c:axId val="-977189280"/>
      </c:scatterChart>
      <c:valAx>
        <c:axId val="-977192544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-977189280"/>
        <c:crosses val="autoZero"/>
        <c:crossBetween val="midCat"/>
      </c:valAx>
      <c:valAx>
        <c:axId val="-977189280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-977192544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387061424"/>
        <c:axId val="-1387058704"/>
      </c:lineChart>
      <c:catAx>
        <c:axId val="-138706142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387058704"/>
        <c:crosses val="autoZero"/>
        <c:auto val="1"/>
        <c:lblAlgn val="ctr"/>
        <c:lblOffset val="100"/>
        <c:noMultiLvlLbl val="0"/>
      </c:catAx>
      <c:valAx>
        <c:axId val="-13870587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13870614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977186016"/>
        <c:axId val="-977174592"/>
      </c:areaChart>
      <c:dateAx>
        <c:axId val="-977186016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977174592"/>
        <c:crosses val="autoZero"/>
        <c:auto val="1"/>
        <c:lblOffset val="100"/>
        <c:baseTimeUnit val="days"/>
      </c:dateAx>
      <c:valAx>
        <c:axId val="-9771745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97718601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2538547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15676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 userDrawn="1"/>
        </p:nvSpPr>
        <p:spPr>
          <a:xfrm>
            <a:off x="7925518" y="6553886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www.1ppt.com/moban/     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行业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www.1ppt.com/hangye/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节日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www.1ppt.com/jieri/   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素材下载：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www.1ppt.com/sucai/</a:t>
            </a: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背景图片：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www.1ppt.com/beijing/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图表下载：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www.1ppt.com/tubiao/    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优秀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www.1ppt.com/xiazai/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www.1ppt.com/powerpoint/      </a:t>
            </a: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Word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www.1ppt.com/word/              Excel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www.1ppt.com/excel/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资料下载：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www.1ppt.com/ziliao/        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课件下载：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www.1ppt.com/kejian/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范文下载：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www.1ppt.com/fanwen/             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试卷下载：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www.1ppt.com/shiti/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教案下载：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www.1ppt.com/jiaoan/  </a:t>
            </a:r>
            <a:r>
              <a:rPr lang="en-US" altLang="zh-CN" sz="100" dirty="0" smtClean="0">
                <a:solidFill>
                  <a:srgbClr val="E6EAED"/>
                </a:solidFill>
                <a:latin typeface="Calibri"/>
                <a:ea typeface="宋体"/>
              </a:rPr>
              <a:t>      </a:t>
            </a:r>
            <a:endParaRPr lang="en-US" altLang="zh-CN" sz="100" dirty="0">
              <a:solidFill>
                <a:srgbClr val="E6EAED"/>
              </a:solidFill>
              <a:latin typeface="Calibri"/>
              <a:ea typeface="宋体"/>
            </a:endParaRPr>
          </a:p>
          <a:p>
            <a:r>
              <a:rPr lang="zh-CN" altLang="en-US" sz="100" dirty="0" smtClean="0">
                <a:solidFill>
                  <a:srgbClr val="E6EAED"/>
                </a:solidFill>
                <a:latin typeface="Calibri"/>
                <a:ea typeface="宋体"/>
              </a:rPr>
              <a:t>字体下载：</a:t>
            </a:r>
            <a:r>
              <a:rPr lang="en-US" altLang="zh-CN" sz="100" dirty="0" smtClean="0">
                <a:solidFill>
                  <a:srgbClr val="E6EAED"/>
                </a:solidFill>
                <a:latin typeface="Calibri"/>
                <a:ea typeface="宋体"/>
              </a:rPr>
              <a:t>www.1ppt.com/ziti/</a:t>
            </a:r>
            <a:endParaRPr lang="en-US" altLang="zh-CN" sz="100" dirty="0">
              <a:solidFill>
                <a:srgbClr val="E6EAED"/>
              </a:solidFill>
              <a:latin typeface="Calibri"/>
              <a:ea typeface="宋体"/>
            </a:endParaRP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 </a:t>
            </a:r>
            <a:endParaRPr lang="zh-CN" altLang="en-US" sz="100" dirty="0">
              <a:solidFill>
                <a:srgbClr val="E6EAED"/>
              </a:solidFill>
              <a:latin typeface="Calibri"/>
              <a:ea typeface="宋体"/>
            </a:endParaRPr>
          </a:p>
        </p:txBody>
      </p:sp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7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2019/9/7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3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3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tags" Target="../tags/tag8.xml"/><Relationship Id="rId7" Type="http://schemas.openxmlformats.org/officeDocument/2006/relationships/image" Target="../media/image5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5.xml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8.jpeg"/><Relationship Id="rId4" Type="http://schemas.openxmlformats.org/officeDocument/2006/relationships/tags" Target="../tags/tag9.xml"/><Relationship Id="rId9" Type="http://schemas.openxmlformats.org/officeDocument/2006/relationships/image" Target="../media/image7.jpe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3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:a16="http://schemas.microsoft.com/office/drawing/2014/main" xmlns="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xmlns="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:a16="http://schemas.microsoft.com/office/drawing/2014/main" xmlns="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:a16="http://schemas.microsoft.com/office/drawing/2014/main" xmlns="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xmlns="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:a16="http://schemas.microsoft.com/office/drawing/2014/main" xmlns="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:a16="http://schemas.microsoft.com/office/drawing/2014/main" xmlns="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:a16="http://schemas.microsoft.com/office/drawing/2014/main" xmlns="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:a16="http://schemas.microsoft.com/office/drawing/2014/main" xmlns="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:a16="http://schemas.microsoft.com/office/drawing/2014/main" xmlns="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dirty="0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体育教师自我展示</a:t>
            </a:r>
            <a:r>
              <a:rPr lang="en-US" altLang="zh-CN" sz="3600" dirty="0" err="1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ppt</a:t>
            </a:r>
            <a:r>
              <a:rPr lang="zh-CN" altLang="en-US" sz="3600" dirty="0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模板</a:t>
            </a:r>
            <a:endParaRPr lang="zh-CN" altLang="en-US" sz="3600" dirty="0">
              <a:latin typeface="华文细黑" panose="02010600040101010101" pitchFamily="2" charset="-122"/>
              <a:ea typeface="华文细黑"/>
              <a:sym typeface="华文细黑" panose="02010600040101010101" pitchFamily="2" charset="-122"/>
            </a:endParaRP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xmlns="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:a16="http://schemas.microsoft.com/office/drawing/2014/main" xmlns="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:a16="http://schemas.microsoft.com/office/drawing/2014/main" xmlns="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:a16="http://schemas.microsoft.com/office/drawing/2014/main" xmlns="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:a16="http://schemas.microsoft.com/office/drawing/2014/main" xmlns="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:a16="http://schemas.microsoft.com/office/drawing/2014/main" xmlns="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47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49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screen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小标题、正文、图标等，他们都是表达一个意思的，就让他们离的近一些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好对齐工作。这样可以让我们阅读起来更舒适</a:t>
            </a: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中的关键词就是一些常见的的标题和段落中的核心语句等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9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10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4904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:a16="http://schemas.microsoft.com/office/drawing/2014/main" xmlns="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:a16="http://schemas.microsoft.com/office/drawing/2014/main" xmlns="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:a16="http://schemas.microsoft.com/office/drawing/2014/main" xmlns="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:a16="http://schemas.microsoft.com/office/drawing/2014/main" xmlns="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:a16="http://schemas.microsoft.com/office/drawing/2014/main" xmlns="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:a16="http://schemas.microsoft.com/office/drawing/2014/main" xmlns="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:a16="http://schemas.microsoft.com/office/drawing/2014/main" xmlns="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:a16="http://schemas.microsoft.com/office/drawing/2014/main" xmlns="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:a16="http://schemas.microsoft.com/office/drawing/2014/main" xmlns="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:a16="http://schemas.microsoft.com/office/drawing/2014/main" xmlns="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感</a:t>
            </a:r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谢一路有你</a:t>
            </a:r>
          </a:p>
        </p:txBody>
      </p:sp>
      <p:cxnSp>
        <p:nvCxnSpPr>
          <p:cNvPr id="96" name="直接连接符 95">
            <a:extLst>
              <a:ext uri="{FF2B5EF4-FFF2-40B4-BE49-F238E27FC236}">
                <a16:creationId xmlns:a16="http://schemas.microsoft.com/office/drawing/2014/main" xmlns="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:a16="http://schemas.microsoft.com/office/drawing/2014/main" xmlns="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:a16="http://schemas.microsoft.com/office/drawing/2014/main" xmlns="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:a16="http://schemas.microsoft.com/office/drawing/2014/main" xmlns="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:a16="http://schemas.microsoft.com/office/drawing/2014/main" xmlns="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:a16="http://schemas.microsoft.com/office/drawing/2014/main" xmlns="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2" name="文本框 101">
            <a:extLst>
              <a:ext uri="{FF2B5EF4-FFF2-40B4-BE49-F238E27FC236}">
                <a16:creationId xmlns:a16="http://schemas.microsoft.com/office/drawing/2014/main" xmlns="" id="{CD7B40F3-505D-4B6A-B716-01A1E666ECE7}"/>
              </a:ext>
            </a:extLst>
          </p:cNvPr>
          <p:cNvSpPr txBox="1"/>
          <p:nvPr/>
        </p:nvSpPr>
        <p:spPr>
          <a:xfrm>
            <a:off x="4603479" y="4563080"/>
            <a:ext cx="31859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 sz="1600" dirty="0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7117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4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7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50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2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点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第一PPT，www.1ppt.com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151</TotalTime>
  <Words>2182</Words>
  <Application>Microsoft Office PowerPoint</Application>
  <PresentationFormat>宽屏</PresentationFormat>
  <Paragraphs>225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2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宋体</vt:lpstr>
      <vt:lpstr>宋体</vt:lpstr>
      <vt:lpstr>微软雅黑</vt:lpstr>
      <vt:lpstr>微软雅黑</vt:lpstr>
      <vt:lpstr>Agency FB</vt:lpstr>
      <vt:lpstr>Arial</vt:lpstr>
      <vt:lpstr>Calibri</vt:lpstr>
      <vt:lpstr>Open Sans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>第一PPT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点线</dc:title>
  <dc:creator>第一PPT</dc:creator>
  <cp:keywords>www.1ppt.com</cp:keywords>
  <cp:lastModifiedBy>faith123</cp:lastModifiedBy>
  <cp:revision>100</cp:revision>
  <dcterms:created xsi:type="dcterms:W3CDTF">2017-12-12T07:27:06Z</dcterms:created>
  <dcterms:modified xsi:type="dcterms:W3CDTF">2019-09-07T06:40:22Z</dcterms:modified>
</cp:coreProperties>
</file>