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4"/>
  </p:notesMasterIdLst>
  <p:handoutMasterIdLst>
    <p:handoutMasterId r:id="rId30"/>
  </p:handoutMasterIdLst>
  <p:sldIdLst>
    <p:sldId id="3159" r:id="rId3"/>
    <p:sldId id="3161" r:id="rId5"/>
    <p:sldId id="3160" r:id="rId6"/>
    <p:sldId id="3115" r:id="rId7"/>
    <p:sldId id="3144" r:id="rId8"/>
    <p:sldId id="3117" r:id="rId9"/>
    <p:sldId id="3145" r:id="rId10"/>
    <p:sldId id="3118" r:id="rId11"/>
    <p:sldId id="3142" r:id="rId12"/>
    <p:sldId id="3162" r:id="rId13"/>
    <p:sldId id="3114" r:id="rId14"/>
    <p:sldId id="3112" r:id="rId15"/>
    <p:sldId id="3141" r:id="rId16"/>
    <p:sldId id="3113" r:id="rId17"/>
    <p:sldId id="3119" r:id="rId18"/>
    <p:sldId id="3164" r:id="rId19"/>
    <p:sldId id="3120" r:id="rId20"/>
    <p:sldId id="3123" r:id="rId21"/>
    <p:sldId id="3143" r:id="rId22"/>
    <p:sldId id="3116" r:id="rId23"/>
    <p:sldId id="3146" r:id="rId24"/>
    <p:sldId id="3165" r:id="rId25"/>
    <p:sldId id="3122" r:id="rId26"/>
    <p:sldId id="3136" r:id="rId27"/>
    <p:sldId id="3124" r:id="rId28"/>
    <p:sldId id="3166" r:id="rId29"/>
  </p:sldIdLst>
  <p:sldSz cx="12858750" cy="7232650"/>
  <p:notesSz cx="6858000" cy="9144000"/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40080" indent="-18288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955" indent="-55435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63CA"/>
    <a:srgbClr val="F2F2F2"/>
    <a:srgbClr val="1D6DC2"/>
    <a:srgbClr val="08B689"/>
    <a:srgbClr val="79B50F"/>
    <a:srgbClr val="09B0DE"/>
    <a:srgbClr val="6669D2"/>
    <a:srgbClr val="33BE9B"/>
    <a:srgbClr val="33FCC4"/>
    <a:srgbClr val="42D2F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35" autoAdjust="0"/>
    <p:restoredTop sz="92986" autoAdjust="0"/>
  </p:normalViewPr>
  <p:slideViewPr>
    <p:cSldViewPr>
      <p:cViewPr>
        <p:scale>
          <a:sx n="66" d="100"/>
          <a:sy n="66" d="100"/>
        </p:scale>
        <p:origin x="-2202" y="-1068"/>
      </p:cViewPr>
      <p:guideLst>
        <p:guide orient="horz" pos="373"/>
        <p:guide orient="horz" pos="4183"/>
        <p:guide pos="4050"/>
        <p:guide pos="557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  <a:endParaRPr lang="zh-CN" altLang="en-US" noProof="0" smtClean="0"/>
          </a:p>
          <a:p>
            <a:pPr lvl="1"/>
            <a:r>
              <a:rPr lang="zh-CN" altLang="en-US" noProof="0" smtClean="0"/>
              <a:t>第二级</a:t>
            </a:r>
            <a:endParaRPr lang="zh-CN" altLang="en-US" noProof="0" smtClean="0"/>
          </a:p>
          <a:p>
            <a:pPr lvl="2"/>
            <a:r>
              <a:rPr lang="zh-CN" altLang="en-US" noProof="0" smtClean="0"/>
              <a:t>第三级</a:t>
            </a:r>
            <a:endParaRPr lang="zh-CN" altLang="en-US" noProof="0" smtClean="0"/>
          </a:p>
          <a:p>
            <a:pPr lvl="3"/>
            <a:r>
              <a:rPr lang="zh-CN" altLang="en-US" noProof="0" smtClean="0"/>
              <a:t>第四级</a:t>
            </a:r>
            <a:endParaRPr lang="zh-CN" altLang="en-US" noProof="0" smtClean="0"/>
          </a:p>
          <a:p>
            <a:pPr lvl="4"/>
            <a:r>
              <a:rPr lang="zh-CN" altLang="en-US" noProof="0" smtClean="0"/>
              <a:t>第五级</a:t>
            </a:r>
            <a:endParaRPr lang="zh-CN" altLang="en-US" noProof="0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9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31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3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530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3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7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965" algn="l" defTabSz="913765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第 </a:t>
            </a:r>
            <a:fld id="{CE884005-AAD7-43DA-8323-709AF992FEE5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页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>
  <p:cSld>
    <p:bg bwMode="auto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684213" y="1141413"/>
            <a:ext cx="5486400" cy="3086100"/>
          </a:xfrm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 noChangeArrowheads="1"/>
          </p:cNvSpPr>
          <p:nvPr>
            <p:ph type="body" idx="1"/>
          </p:nvPr>
        </p:nvSpPr>
        <p:spPr>
          <a:xfrm>
            <a:off x="684213" y="4398963"/>
            <a:ext cx="5486400" cy="36004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/>
          <a:p>
            <a:pPr eaLnBrk="1" hangingPunct="1">
              <a:spcBef>
                <a:spcPct val="0"/>
              </a:spcBef>
            </a:pPr>
            <a:endParaRPr lang="en-US" altLang="zh-CN"/>
          </a:p>
        </p:txBody>
      </p:sp>
      <p:sp>
        <p:nvSpPr>
          <p:cNvPr id="33796" name="灯片编号占位符 3"/>
          <p:cNvSpPr txBox="1">
            <a:spLocks noGrp="1" noChangeArrowheads="1"/>
          </p:cNvSpPr>
          <p:nvPr/>
        </p:nvSpPr>
        <p:spPr bwMode="auto">
          <a:xfrm>
            <a:off x="3883025" y="8683625"/>
            <a:ext cx="2971800" cy="458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r" eaLnBrk="1" latinLnBrk="1" hangingPunct="1">
              <a:spcBef>
                <a:spcPct val="0"/>
              </a:spcBef>
            </a:pPr>
            <a:fld id="{D8A88CB0-5585-4DC3-AF7B-F8B607B001A8}" type="slidenum">
              <a:rPr lang="zh-CN" altLang="en-US">
                <a:latin typeface="Arial" panose="020B0604020202020204" pitchFamily="34" charset="0"/>
                <a:ea typeface="微软雅黑" panose="020B0503020204020204" pitchFamily="34" charset="-122"/>
              </a:rPr>
            </a:fld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C147A23-5BA8-44CE-9215-79B767159C41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</a:fld>
            <a:endParaRPr lang="en-GB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第 </a:t>
            </a:r>
            <a:fld id="{CE884005-AAD7-43DA-8323-709AF992FEE5}" type="slidenum">
              <a: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</a:fld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 页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/>
          <p:nvPr userDrawn="1"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" name="直接连接符 5"/>
          <p:cNvCxnSpPr/>
          <p:nvPr userDrawn="1"/>
        </p:nvCxnSpPr>
        <p:spPr>
          <a:xfrm>
            <a:off x="349080" y="764704"/>
            <a:ext cx="12056959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/>
          <p:cNvSpPr/>
          <p:nvPr userDrawn="1"/>
        </p:nvSpPr>
        <p:spPr>
          <a:xfrm>
            <a:off x="313570" y="168029"/>
            <a:ext cx="246810" cy="2468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 userDrawn="1"/>
        </p:nvSpPr>
        <p:spPr>
          <a:xfrm>
            <a:off x="560380" y="414839"/>
            <a:ext cx="246810" cy="246810"/>
          </a:xfrm>
          <a:prstGeom prst="rect">
            <a:avLst/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封面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 userDrawn="1"/>
        </p:nvSpPr>
        <p:spPr>
          <a:xfrm>
            <a:off x="0" y="0"/>
            <a:ext cx="12858750" cy="723265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tags" Target="../tags/tag5.xml"/><Relationship Id="rId8" Type="http://schemas.openxmlformats.org/officeDocument/2006/relationships/image" Target="../media/image2.png"/><Relationship Id="rId7" Type="http://schemas.microsoft.com/office/2007/relationships/media" Target="../media/media1.mp3"/><Relationship Id="rId6" Type="http://schemas.openxmlformats.org/officeDocument/2006/relationships/audio" Target="../media/media1.mp3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1" Type="http://schemas.openxmlformats.org/officeDocument/2006/relationships/notesSlide" Target="../notesSlides/notesSlide1.xml"/><Relationship Id="rId10" Type="http://schemas.openxmlformats.org/officeDocument/2006/relationships/slideLayout" Target="../slideLayouts/slideLayout2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6.jpeg"/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3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image" Target="../media/image12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5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4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17.jpeg"/><Relationship Id="rId1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6.xml"/><Relationship Id="rId6" Type="http://schemas.openxmlformats.org/officeDocument/2006/relationships/slideLayout" Target="../slideLayouts/slideLayout2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-43724" y="-12700"/>
            <a:ext cx="12908824" cy="7278586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85" dirty="0"/>
          </a:p>
        </p:txBody>
      </p:sp>
      <p:sp>
        <p:nvSpPr>
          <p:cNvPr id="10" name="任意多边形 9"/>
          <p:cNvSpPr/>
          <p:nvPr/>
        </p:nvSpPr>
        <p:spPr bwMode="auto">
          <a:xfrm rot="10800000">
            <a:off x="3391326" y="0"/>
            <a:ext cx="9483723" cy="7256407"/>
          </a:xfrm>
          <a:custGeom>
            <a:avLst/>
            <a:gdLst>
              <a:gd name="connsiteX0" fmla="*/ 5442101 w 8991974"/>
              <a:gd name="connsiteY0" fmla="*/ 6858000 h 6858000"/>
              <a:gd name="connsiteX1" fmla="*/ 2370163 w 8991974"/>
              <a:gd name="connsiteY1" fmla="*/ 6858000 h 6858000"/>
              <a:gd name="connsiteX2" fmla="*/ 1781634 w 8991974"/>
              <a:gd name="connsiteY2" fmla="*/ 6858000 h 6858000"/>
              <a:gd name="connsiteX3" fmla="*/ 0 w 8991974"/>
              <a:gd name="connsiteY3" fmla="*/ 6858000 h 6858000"/>
              <a:gd name="connsiteX4" fmla="*/ 0 w 8991974"/>
              <a:gd name="connsiteY4" fmla="*/ 0 h 6858000"/>
              <a:gd name="connsiteX5" fmla="*/ 1781634 w 8991974"/>
              <a:gd name="connsiteY5" fmla="*/ 0 h 6858000"/>
              <a:gd name="connsiteX6" fmla="*/ 5920037 w 8991974"/>
              <a:gd name="connsiteY6" fmla="*/ 0 h 6858000"/>
              <a:gd name="connsiteX7" fmla="*/ 8991974 w 899197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91974" h="6858000">
                <a:moveTo>
                  <a:pt x="5442101" y="6858000"/>
                </a:moveTo>
                <a:lnTo>
                  <a:pt x="2370163" y="6858000"/>
                </a:lnTo>
                <a:lnTo>
                  <a:pt x="1781634" y="6858000"/>
                </a:lnTo>
                <a:lnTo>
                  <a:pt x="0" y="6858000"/>
                </a:lnTo>
                <a:lnTo>
                  <a:pt x="0" y="0"/>
                </a:lnTo>
                <a:lnTo>
                  <a:pt x="1781634" y="0"/>
                </a:lnTo>
                <a:lnTo>
                  <a:pt x="5920037" y="0"/>
                </a:lnTo>
                <a:lnTo>
                  <a:pt x="8991974" y="0"/>
                </a:lnTo>
                <a:close/>
              </a:path>
            </a:pathLst>
          </a:custGeom>
          <a:solidFill>
            <a:srgbClr val="3163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6435" tIns="48218" rIns="96435" bIns="48218" numCol="1" rtlCol="0" anchor="ctr" anchorCtr="0" compatLnSpc="1">
            <a:noAutofit/>
          </a:bodyPr>
          <a:lstStyle/>
          <a:p>
            <a:pPr marL="0" marR="0" indent="0" algn="l" defTabSz="963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422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tone Sans" pitchFamily="2" charset="0"/>
              <a:ea typeface="宋体" panose="02010600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197" y="69692"/>
            <a:ext cx="7233047" cy="7232650"/>
          </a:xfrm>
          <a:prstGeom prst="rect">
            <a:avLst/>
          </a:prstGeom>
        </p:spPr>
      </p:pic>
      <p:sp>
        <p:nvSpPr>
          <p:cNvPr id="16" name="PA_文本框 3"/>
          <p:cNvSpPr txBox="1"/>
          <p:nvPr>
            <p:custDataLst>
              <p:tags r:id="rId2"/>
            </p:custDataLst>
          </p:nvPr>
        </p:nvSpPr>
        <p:spPr>
          <a:xfrm>
            <a:off x="6789415" y="3601262"/>
            <a:ext cx="5428202" cy="152041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9280" b="1" kern="2200" spc="633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商务通用</a:t>
            </a:r>
            <a:endParaRPr lang="zh-CN" altLang="en-US" sz="9280" b="1" kern="2200" spc="63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PA_文本框 3"/>
          <p:cNvSpPr txBox="1"/>
          <p:nvPr>
            <p:custDataLst>
              <p:tags r:id="rId3"/>
            </p:custDataLst>
          </p:nvPr>
        </p:nvSpPr>
        <p:spPr>
          <a:xfrm>
            <a:off x="4177489" y="5570553"/>
            <a:ext cx="8040128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4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网络科技公司工作总结计划</a:t>
            </a:r>
            <a:endParaRPr lang="zh-CN" altLang="en-US" sz="4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PA_文本框 3"/>
          <p:cNvSpPr txBox="1"/>
          <p:nvPr>
            <p:custDataLst>
              <p:tags r:id="rId4"/>
            </p:custDataLst>
          </p:nvPr>
        </p:nvSpPr>
        <p:spPr>
          <a:xfrm>
            <a:off x="9336816" y="5114903"/>
            <a:ext cx="2880801" cy="41690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 </a:t>
            </a:r>
            <a:r>
              <a:rPr lang="en-US" altLang="zh-CN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品质 </a:t>
            </a:r>
            <a:r>
              <a:rPr lang="en-US" altLang="zh-CN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诚信 </a:t>
            </a:r>
            <a:r>
              <a:rPr lang="en-US" altLang="zh-CN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endParaRPr lang="zh-CN" altLang="en-US" sz="211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PA_文本框 45"/>
          <p:cNvSpPr txBox="1"/>
          <p:nvPr>
            <p:custDataLst>
              <p:tags r:id="rId5"/>
            </p:custDataLst>
          </p:nvPr>
        </p:nvSpPr>
        <p:spPr>
          <a:xfrm>
            <a:off x="6049361" y="6331195"/>
            <a:ext cx="6168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accent2"/>
                </a:solidFill>
                <a:latin typeface="Arial Black" panose="020B0A04020102020204" pitchFamily="34" charset="0"/>
                <a:ea typeface="方正细圆简体" pitchFamily="2" charset="-122"/>
              </a:rPr>
              <a:t>Network technology company work plan</a:t>
            </a:r>
            <a:endParaRPr lang="en-US" altLang="zh-CN" dirty="0">
              <a:solidFill>
                <a:schemeClr val="accent2"/>
              </a:solidFill>
              <a:latin typeface="Arial Black" panose="020B0A04020102020204" pitchFamily="34" charset="0"/>
              <a:ea typeface="方正细圆简体" pitchFamily="2" charset="-122"/>
            </a:endParaRPr>
          </a:p>
        </p:txBody>
      </p:sp>
      <p:pic>
        <p:nvPicPr>
          <p:cNvPr id="2" name="Weezer - You Might Think">
            <a:hlinkClick r:id="" action="ppaction://media"/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24575" y="-1002621"/>
            <a:ext cx="609600" cy="609600"/>
          </a:xfrm>
          <a:prstGeom prst="rect">
            <a:avLst/>
          </a:prstGeom>
        </p:spPr>
      </p:pic>
    </p:spTree>
    <p:custDataLst>
      <p:tags r:id="rId9"/>
    </p:custData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0"/>
    </mc:Choice>
    <mc:Fallback>
      <p:transition advTm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51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9" grpId="0" animBg="1"/>
      <p:bldP spid="10" grpId="0" animBg="1"/>
      <p:bldP spid="16" grpId="0"/>
      <p:bldP spid="17" grpId="0"/>
      <p:bldP spid="18" grpId="0"/>
      <p:bldP spid="1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1569701" y="2648020"/>
            <a:ext cx="1779880" cy="1779879"/>
            <a:chOff x="1115616" y="1623386"/>
            <a:chExt cx="1265918" cy="1265918"/>
          </a:xfrm>
        </p:grpSpPr>
        <p:grpSp>
          <p:nvGrpSpPr>
            <p:cNvPr id="5" name="组合 4"/>
            <p:cNvGrpSpPr/>
            <p:nvPr/>
          </p:nvGrpSpPr>
          <p:grpSpPr>
            <a:xfrm>
              <a:off x="1115616" y="1623386"/>
              <a:ext cx="1265918" cy="126591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1235174" y="2139702"/>
              <a:ext cx="1069813" cy="4965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935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 录</a:t>
              </a:r>
              <a:endParaRPr lang="zh-CN" altLang="en-US" sz="3935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35174" y="1851670"/>
              <a:ext cx="1022263" cy="26265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dirty="0" smtClean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Contents</a:t>
              </a:r>
              <a:endParaRPr lang="zh-CN" altLang="en-US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4697890" y="1591461"/>
            <a:ext cx="5163402" cy="713726"/>
            <a:chOff x="3203848" y="915566"/>
            <a:chExt cx="3672408" cy="507629"/>
          </a:xfrm>
          <a:effectLst>
            <a:outerShdw blurRad="228600" dist="50800" dir="5940000" sx="101000" sy="101000" algn="ctr" rotWithShape="0">
              <a:srgbClr val="000000">
                <a:alpha val="43137"/>
              </a:srgbClr>
            </a:outerShdw>
          </a:effectLst>
        </p:grpSpPr>
        <p:grpSp>
          <p:nvGrpSpPr>
            <p:cNvPr id="11" name="组合 10"/>
            <p:cNvGrpSpPr/>
            <p:nvPr/>
          </p:nvGrpSpPr>
          <p:grpSpPr>
            <a:xfrm>
              <a:off x="3203848" y="915566"/>
              <a:ext cx="3672408" cy="507629"/>
              <a:chOff x="3707904" y="1916539"/>
              <a:chExt cx="3672408" cy="507629"/>
            </a:xfrm>
          </p:grpSpPr>
          <p:grpSp>
            <p:nvGrpSpPr>
              <p:cNvPr id="14" name="Group 23"/>
              <p:cNvGrpSpPr/>
              <p:nvPr/>
            </p:nvGrpSpPr>
            <p:grpSpPr bwMode="auto">
              <a:xfrm>
                <a:off x="3851920" y="1932082"/>
                <a:ext cx="3528392" cy="469236"/>
                <a:chOff x="486" y="2131"/>
                <a:chExt cx="4889" cy="364"/>
              </a:xfrm>
              <a:effectLst>
                <a:outerShdw blurRad="63500" dist="50800" dir="5400000" sx="99000" sy="99000" algn="ctr" rotWithShape="0">
                  <a:srgbClr val="000000">
                    <a:alpha val="43137"/>
                  </a:srgbClr>
                </a:outerShdw>
              </a:effectLst>
            </p:grpSpPr>
            <p:sp>
              <p:nvSpPr>
                <p:cNvPr id="20" name="Freeform 24"/>
                <p:cNvSpPr/>
                <p:nvPr/>
              </p:nvSpPr>
              <p:spPr bwMode="auto">
                <a:xfrm>
                  <a:off x="486" y="2131"/>
                  <a:ext cx="4889" cy="364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5026" y="0"/>
                    </a:cxn>
                    <a:cxn ang="0">
                      <a:pos x="5078" y="9"/>
                    </a:cxn>
                    <a:cxn ang="0">
                      <a:pos x="5195" y="194"/>
                    </a:cxn>
                    <a:cxn ang="0">
                      <a:pos x="5078" y="378"/>
                    </a:cxn>
                    <a:cxn ang="0">
                      <a:pos x="5026" y="387"/>
                    </a:cxn>
                    <a:cxn ang="0">
                      <a:pos x="169" y="387"/>
                    </a:cxn>
                    <a:cxn ang="0">
                      <a:pos x="117" y="378"/>
                    </a:cxn>
                    <a:cxn ang="0">
                      <a:pos x="0" y="194"/>
                    </a:cxn>
                    <a:cxn ang="0">
                      <a:pos x="117" y="9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5195" h="387">
                      <a:moveTo>
                        <a:pt x="169" y="0"/>
                      </a:moveTo>
                      <a:cubicBezTo>
                        <a:pt x="5026" y="0"/>
                        <a:pt x="5026" y="0"/>
                        <a:pt x="5026" y="0"/>
                      </a:cubicBezTo>
                      <a:cubicBezTo>
                        <a:pt x="5044" y="0"/>
                        <a:pt x="5061" y="3"/>
                        <a:pt x="5078" y="9"/>
                      </a:cubicBezTo>
                      <a:cubicBezTo>
                        <a:pt x="5153" y="37"/>
                        <a:pt x="5195" y="116"/>
                        <a:pt x="5195" y="194"/>
                      </a:cubicBezTo>
                      <a:cubicBezTo>
                        <a:pt x="5195" y="271"/>
                        <a:pt x="5153" y="350"/>
                        <a:pt x="5078" y="378"/>
                      </a:cubicBezTo>
                      <a:cubicBezTo>
                        <a:pt x="5061" y="384"/>
                        <a:pt x="5044" y="387"/>
                        <a:pt x="5026" y="387"/>
                      </a:cubicBezTo>
                      <a:cubicBezTo>
                        <a:pt x="169" y="387"/>
                        <a:pt x="169" y="387"/>
                        <a:pt x="169" y="387"/>
                      </a:cubicBezTo>
                      <a:cubicBezTo>
                        <a:pt x="151" y="387"/>
                        <a:pt x="133" y="384"/>
                        <a:pt x="117" y="378"/>
                      </a:cubicBezTo>
                      <a:cubicBezTo>
                        <a:pt x="42" y="350"/>
                        <a:pt x="0" y="271"/>
                        <a:pt x="0" y="194"/>
                      </a:cubicBezTo>
                      <a:cubicBezTo>
                        <a:pt x="0" y="116"/>
                        <a:pt x="42" y="37"/>
                        <a:pt x="117" y="9"/>
                      </a:cubicBezTo>
                      <a:cubicBezTo>
                        <a:pt x="133" y="3"/>
                        <a:pt x="151" y="0"/>
                        <a:pt x="169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>
                        <a:gamma/>
                        <a:tint val="44314"/>
                        <a:invGamma/>
                      </a:srgbClr>
                    </a:gs>
                    <a:gs pos="100000">
                      <a:srgbClr val="808080"/>
                    </a:gs>
                  </a:gsLst>
                  <a:lin ang="5400000" scaled="1"/>
                </a:gradFill>
                <a:ln w="9525">
                  <a:noFill/>
                  <a:round/>
                </a:ln>
              </p:spPr>
              <p:txBody>
                <a:bodyPr/>
                <a:lstStyle/>
                <a:p>
                  <a:pPr defTabSz="128524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530" kern="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21" name="Freeform 25"/>
                <p:cNvSpPr/>
                <p:nvPr/>
              </p:nvSpPr>
              <p:spPr bwMode="auto">
                <a:xfrm>
                  <a:off x="494" y="2140"/>
                  <a:ext cx="4873" cy="347"/>
                </a:xfrm>
                <a:custGeom>
                  <a:avLst/>
                  <a:gdLst/>
                  <a:ahLst/>
                  <a:cxnLst>
                    <a:cxn ang="0">
                      <a:pos x="160" y="0"/>
                    </a:cxn>
                    <a:cxn ang="0">
                      <a:pos x="5017" y="0"/>
                    </a:cxn>
                    <a:cxn ang="0">
                      <a:pos x="5066" y="9"/>
                    </a:cxn>
                    <a:cxn ang="0">
                      <a:pos x="5177" y="185"/>
                    </a:cxn>
                    <a:cxn ang="0">
                      <a:pos x="5066" y="360"/>
                    </a:cxn>
                    <a:cxn ang="0">
                      <a:pos x="5017" y="369"/>
                    </a:cxn>
                    <a:cxn ang="0">
                      <a:pos x="160" y="369"/>
                    </a:cxn>
                    <a:cxn ang="0">
                      <a:pos x="111" y="360"/>
                    </a:cxn>
                    <a:cxn ang="0">
                      <a:pos x="0" y="185"/>
                    </a:cxn>
                    <a:cxn ang="0">
                      <a:pos x="111" y="9"/>
                    </a:cxn>
                    <a:cxn ang="0">
                      <a:pos x="160" y="0"/>
                    </a:cxn>
                  </a:cxnLst>
                  <a:rect l="0" t="0" r="r" b="b"/>
                  <a:pathLst>
                    <a:path w="5177" h="369">
                      <a:moveTo>
                        <a:pt x="160" y="0"/>
                      </a:moveTo>
                      <a:cubicBezTo>
                        <a:pt x="5017" y="0"/>
                        <a:pt x="5017" y="0"/>
                        <a:pt x="5017" y="0"/>
                      </a:cubicBezTo>
                      <a:cubicBezTo>
                        <a:pt x="5034" y="0"/>
                        <a:pt x="5050" y="3"/>
                        <a:pt x="5066" y="9"/>
                      </a:cubicBezTo>
                      <a:cubicBezTo>
                        <a:pt x="5137" y="35"/>
                        <a:pt x="5177" y="111"/>
                        <a:pt x="5177" y="185"/>
                      </a:cubicBezTo>
                      <a:cubicBezTo>
                        <a:pt x="5177" y="258"/>
                        <a:pt x="5137" y="334"/>
                        <a:pt x="5066" y="360"/>
                      </a:cubicBezTo>
                      <a:cubicBezTo>
                        <a:pt x="5050" y="366"/>
                        <a:pt x="5034" y="369"/>
                        <a:pt x="5017" y="369"/>
                      </a:cubicBezTo>
                      <a:cubicBezTo>
                        <a:pt x="160" y="369"/>
                        <a:pt x="160" y="369"/>
                        <a:pt x="160" y="369"/>
                      </a:cubicBezTo>
                      <a:cubicBezTo>
                        <a:pt x="143" y="369"/>
                        <a:pt x="126" y="366"/>
                        <a:pt x="111" y="360"/>
                      </a:cubicBezTo>
                      <a:cubicBezTo>
                        <a:pt x="40" y="334"/>
                        <a:pt x="0" y="258"/>
                        <a:pt x="0" y="185"/>
                      </a:cubicBezTo>
                      <a:cubicBezTo>
                        <a:pt x="0" y="111"/>
                        <a:pt x="40" y="35"/>
                        <a:pt x="111" y="9"/>
                      </a:cubicBezTo>
                      <a:cubicBezTo>
                        <a:pt x="126" y="3"/>
                        <a:pt x="143" y="0"/>
                        <a:pt x="16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76078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</a:ln>
              </p:spPr>
              <p:txBody>
                <a:bodyPr/>
                <a:lstStyle/>
                <a:p>
                  <a:pPr defTabSz="128524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530" kern="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</p:grpSp>
          <p:grpSp>
            <p:nvGrpSpPr>
              <p:cNvPr id="15" name="组合 14"/>
              <p:cNvGrpSpPr/>
              <p:nvPr/>
            </p:nvGrpSpPr>
            <p:grpSpPr>
              <a:xfrm>
                <a:off x="3707904" y="1916539"/>
                <a:ext cx="507629" cy="507629"/>
                <a:chOff x="3707904" y="1916539"/>
                <a:chExt cx="507629" cy="507629"/>
              </a:xfrm>
            </p:grpSpPr>
            <p:grpSp>
              <p:nvGrpSpPr>
                <p:cNvPr id="16" name="组合 15"/>
                <p:cNvGrpSpPr/>
                <p:nvPr/>
              </p:nvGrpSpPr>
              <p:grpSpPr>
                <a:xfrm>
                  <a:off x="3707904" y="1916539"/>
                  <a:ext cx="507629" cy="507629"/>
                  <a:chOff x="304800" y="673100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18" name="同心圆 17"/>
                  <p:cNvSpPr/>
                  <p:nvPr/>
                </p:nvSpPr>
                <p:spPr>
                  <a:xfrm>
                    <a:off x="304800" y="673100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solidFill>
                        <a:srgbClr val="C0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19" name="椭圆 18"/>
                  <p:cNvSpPr/>
                  <p:nvPr/>
                </p:nvSpPr>
                <p:spPr>
                  <a:xfrm>
                    <a:off x="392113" y="760413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solidFill>
                        <a:srgbClr val="C0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17" name="流程图: 联系 16"/>
                <p:cNvSpPr/>
                <p:nvPr/>
              </p:nvSpPr>
              <p:spPr>
                <a:xfrm>
                  <a:off x="3750340" y="1958975"/>
                  <a:ext cx="422755" cy="422755"/>
                </a:xfrm>
                <a:prstGeom prst="flowChartConnector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12" name="TextBox 11"/>
            <p:cNvSpPr txBox="1"/>
            <p:nvPr/>
          </p:nvSpPr>
          <p:spPr>
            <a:xfrm>
              <a:off x="3230690" y="965672"/>
              <a:ext cx="465193" cy="373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14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51920" y="1046268"/>
              <a:ext cx="2520280" cy="219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单击此处可添加文本单击此处可添加文本</a:t>
              </a:r>
              <a:endParaRPr lang="zh-CN" alt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689773" y="2815697"/>
            <a:ext cx="5163402" cy="713726"/>
            <a:chOff x="3203848" y="915566"/>
            <a:chExt cx="3672408" cy="507629"/>
          </a:xfrm>
          <a:effectLst>
            <a:outerShdw blurRad="228600" dist="50800" dir="5940000" sx="101000" sy="101000" algn="ctr" rotWithShape="0">
              <a:srgbClr val="000000">
                <a:alpha val="43137"/>
              </a:srgbClr>
            </a:outerShdw>
          </a:effectLst>
        </p:grpSpPr>
        <p:grpSp>
          <p:nvGrpSpPr>
            <p:cNvPr id="23" name="组合 22"/>
            <p:cNvGrpSpPr/>
            <p:nvPr/>
          </p:nvGrpSpPr>
          <p:grpSpPr>
            <a:xfrm>
              <a:off x="3203848" y="915566"/>
              <a:ext cx="3672408" cy="507629"/>
              <a:chOff x="3707904" y="1916539"/>
              <a:chExt cx="3672408" cy="507629"/>
            </a:xfrm>
          </p:grpSpPr>
          <p:grpSp>
            <p:nvGrpSpPr>
              <p:cNvPr id="26" name="Group 23"/>
              <p:cNvGrpSpPr/>
              <p:nvPr/>
            </p:nvGrpSpPr>
            <p:grpSpPr bwMode="auto">
              <a:xfrm>
                <a:off x="3851920" y="1932082"/>
                <a:ext cx="3528392" cy="469236"/>
                <a:chOff x="486" y="2131"/>
                <a:chExt cx="4889" cy="364"/>
              </a:xfrm>
              <a:effectLst>
                <a:outerShdw blurRad="63500" dist="50800" dir="5400000" sx="99000" sy="99000" algn="ctr" rotWithShape="0">
                  <a:srgbClr val="000000">
                    <a:alpha val="43137"/>
                  </a:srgbClr>
                </a:outerShdw>
              </a:effectLst>
            </p:grpSpPr>
            <p:sp>
              <p:nvSpPr>
                <p:cNvPr id="32" name="Freeform 24"/>
                <p:cNvSpPr/>
                <p:nvPr/>
              </p:nvSpPr>
              <p:spPr bwMode="auto">
                <a:xfrm>
                  <a:off x="486" y="2131"/>
                  <a:ext cx="4889" cy="364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5026" y="0"/>
                    </a:cxn>
                    <a:cxn ang="0">
                      <a:pos x="5078" y="9"/>
                    </a:cxn>
                    <a:cxn ang="0">
                      <a:pos x="5195" y="194"/>
                    </a:cxn>
                    <a:cxn ang="0">
                      <a:pos x="5078" y="378"/>
                    </a:cxn>
                    <a:cxn ang="0">
                      <a:pos x="5026" y="387"/>
                    </a:cxn>
                    <a:cxn ang="0">
                      <a:pos x="169" y="387"/>
                    </a:cxn>
                    <a:cxn ang="0">
                      <a:pos x="117" y="378"/>
                    </a:cxn>
                    <a:cxn ang="0">
                      <a:pos x="0" y="194"/>
                    </a:cxn>
                    <a:cxn ang="0">
                      <a:pos x="117" y="9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5195" h="387">
                      <a:moveTo>
                        <a:pt x="169" y="0"/>
                      </a:moveTo>
                      <a:cubicBezTo>
                        <a:pt x="5026" y="0"/>
                        <a:pt x="5026" y="0"/>
                        <a:pt x="5026" y="0"/>
                      </a:cubicBezTo>
                      <a:cubicBezTo>
                        <a:pt x="5044" y="0"/>
                        <a:pt x="5061" y="3"/>
                        <a:pt x="5078" y="9"/>
                      </a:cubicBezTo>
                      <a:cubicBezTo>
                        <a:pt x="5153" y="37"/>
                        <a:pt x="5195" y="116"/>
                        <a:pt x="5195" y="194"/>
                      </a:cubicBezTo>
                      <a:cubicBezTo>
                        <a:pt x="5195" y="271"/>
                        <a:pt x="5153" y="350"/>
                        <a:pt x="5078" y="378"/>
                      </a:cubicBezTo>
                      <a:cubicBezTo>
                        <a:pt x="5061" y="384"/>
                        <a:pt x="5044" y="387"/>
                        <a:pt x="5026" y="387"/>
                      </a:cubicBezTo>
                      <a:cubicBezTo>
                        <a:pt x="169" y="387"/>
                        <a:pt x="169" y="387"/>
                        <a:pt x="169" y="387"/>
                      </a:cubicBezTo>
                      <a:cubicBezTo>
                        <a:pt x="151" y="387"/>
                        <a:pt x="133" y="384"/>
                        <a:pt x="117" y="378"/>
                      </a:cubicBezTo>
                      <a:cubicBezTo>
                        <a:pt x="42" y="350"/>
                        <a:pt x="0" y="271"/>
                        <a:pt x="0" y="194"/>
                      </a:cubicBezTo>
                      <a:cubicBezTo>
                        <a:pt x="0" y="116"/>
                        <a:pt x="42" y="37"/>
                        <a:pt x="117" y="9"/>
                      </a:cubicBezTo>
                      <a:cubicBezTo>
                        <a:pt x="133" y="3"/>
                        <a:pt x="151" y="0"/>
                        <a:pt x="169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>
                        <a:gamma/>
                        <a:tint val="44314"/>
                        <a:invGamma/>
                      </a:srgbClr>
                    </a:gs>
                    <a:gs pos="100000">
                      <a:srgbClr val="808080"/>
                    </a:gs>
                  </a:gsLst>
                  <a:lin ang="5400000" scaled="1"/>
                </a:gradFill>
                <a:ln w="9525">
                  <a:noFill/>
                  <a:round/>
                </a:ln>
              </p:spPr>
              <p:txBody>
                <a:bodyPr/>
                <a:lstStyle/>
                <a:p>
                  <a:pPr defTabSz="128524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530" kern="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33" name="Freeform 25"/>
                <p:cNvSpPr/>
                <p:nvPr/>
              </p:nvSpPr>
              <p:spPr bwMode="auto">
                <a:xfrm>
                  <a:off x="494" y="2140"/>
                  <a:ext cx="4873" cy="347"/>
                </a:xfrm>
                <a:custGeom>
                  <a:avLst/>
                  <a:gdLst/>
                  <a:ahLst/>
                  <a:cxnLst>
                    <a:cxn ang="0">
                      <a:pos x="160" y="0"/>
                    </a:cxn>
                    <a:cxn ang="0">
                      <a:pos x="5017" y="0"/>
                    </a:cxn>
                    <a:cxn ang="0">
                      <a:pos x="5066" y="9"/>
                    </a:cxn>
                    <a:cxn ang="0">
                      <a:pos x="5177" y="185"/>
                    </a:cxn>
                    <a:cxn ang="0">
                      <a:pos x="5066" y="360"/>
                    </a:cxn>
                    <a:cxn ang="0">
                      <a:pos x="5017" y="369"/>
                    </a:cxn>
                    <a:cxn ang="0">
                      <a:pos x="160" y="369"/>
                    </a:cxn>
                    <a:cxn ang="0">
                      <a:pos x="111" y="360"/>
                    </a:cxn>
                    <a:cxn ang="0">
                      <a:pos x="0" y="185"/>
                    </a:cxn>
                    <a:cxn ang="0">
                      <a:pos x="111" y="9"/>
                    </a:cxn>
                    <a:cxn ang="0">
                      <a:pos x="160" y="0"/>
                    </a:cxn>
                  </a:cxnLst>
                  <a:rect l="0" t="0" r="r" b="b"/>
                  <a:pathLst>
                    <a:path w="5177" h="369">
                      <a:moveTo>
                        <a:pt x="160" y="0"/>
                      </a:moveTo>
                      <a:cubicBezTo>
                        <a:pt x="5017" y="0"/>
                        <a:pt x="5017" y="0"/>
                        <a:pt x="5017" y="0"/>
                      </a:cubicBezTo>
                      <a:cubicBezTo>
                        <a:pt x="5034" y="0"/>
                        <a:pt x="5050" y="3"/>
                        <a:pt x="5066" y="9"/>
                      </a:cubicBezTo>
                      <a:cubicBezTo>
                        <a:pt x="5137" y="35"/>
                        <a:pt x="5177" y="111"/>
                        <a:pt x="5177" y="185"/>
                      </a:cubicBezTo>
                      <a:cubicBezTo>
                        <a:pt x="5177" y="258"/>
                        <a:pt x="5137" y="334"/>
                        <a:pt x="5066" y="360"/>
                      </a:cubicBezTo>
                      <a:cubicBezTo>
                        <a:pt x="5050" y="366"/>
                        <a:pt x="5034" y="369"/>
                        <a:pt x="5017" y="369"/>
                      </a:cubicBezTo>
                      <a:cubicBezTo>
                        <a:pt x="160" y="369"/>
                        <a:pt x="160" y="369"/>
                        <a:pt x="160" y="369"/>
                      </a:cubicBezTo>
                      <a:cubicBezTo>
                        <a:pt x="143" y="369"/>
                        <a:pt x="126" y="366"/>
                        <a:pt x="111" y="360"/>
                      </a:cubicBezTo>
                      <a:cubicBezTo>
                        <a:pt x="40" y="334"/>
                        <a:pt x="0" y="258"/>
                        <a:pt x="0" y="185"/>
                      </a:cubicBezTo>
                      <a:cubicBezTo>
                        <a:pt x="0" y="111"/>
                        <a:pt x="40" y="35"/>
                        <a:pt x="111" y="9"/>
                      </a:cubicBezTo>
                      <a:cubicBezTo>
                        <a:pt x="126" y="3"/>
                        <a:pt x="143" y="0"/>
                        <a:pt x="16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76078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</a:ln>
              </p:spPr>
              <p:txBody>
                <a:bodyPr/>
                <a:lstStyle/>
                <a:p>
                  <a:pPr defTabSz="128524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530" kern="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</p:grpSp>
          <p:grpSp>
            <p:nvGrpSpPr>
              <p:cNvPr id="27" name="组合 26"/>
              <p:cNvGrpSpPr/>
              <p:nvPr/>
            </p:nvGrpSpPr>
            <p:grpSpPr>
              <a:xfrm>
                <a:off x="3707904" y="1916539"/>
                <a:ext cx="507629" cy="507629"/>
                <a:chOff x="3707904" y="1916539"/>
                <a:chExt cx="507629" cy="507629"/>
              </a:xfrm>
            </p:grpSpPr>
            <p:grpSp>
              <p:nvGrpSpPr>
                <p:cNvPr id="28" name="组合 27"/>
                <p:cNvGrpSpPr/>
                <p:nvPr/>
              </p:nvGrpSpPr>
              <p:grpSpPr>
                <a:xfrm>
                  <a:off x="3707904" y="1916539"/>
                  <a:ext cx="507629" cy="507629"/>
                  <a:chOff x="304800" y="673100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30" name="同心圆 29"/>
                  <p:cNvSpPr/>
                  <p:nvPr/>
                </p:nvSpPr>
                <p:spPr>
                  <a:xfrm>
                    <a:off x="304800" y="673100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solidFill>
                        <a:srgbClr val="C0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31" name="椭圆 30"/>
                  <p:cNvSpPr/>
                  <p:nvPr/>
                </p:nvSpPr>
                <p:spPr>
                  <a:xfrm>
                    <a:off x="392113" y="760413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solidFill>
                        <a:srgbClr val="C0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29" name="流程图: 联系 28"/>
                <p:cNvSpPr/>
                <p:nvPr/>
              </p:nvSpPr>
              <p:spPr>
                <a:xfrm>
                  <a:off x="3750340" y="1958975"/>
                  <a:ext cx="422755" cy="422755"/>
                </a:xfrm>
                <a:prstGeom prst="flowChartConnector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24" name="TextBox 23"/>
            <p:cNvSpPr txBox="1"/>
            <p:nvPr/>
          </p:nvSpPr>
          <p:spPr>
            <a:xfrm>
              <a:off x="3230690" y="965672"/>
              <a:ext cx="465193" cy="373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14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3851920" y="1046268"/>
              <a:ext cx="2520280" cy="2190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   </a:t>
              </a:r>
              <a:endParaRPr lang="zh-CN" alt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4697890" y="3991703"/>
            <a:ext cx="5163402" cy="713726"/>
            <a:chOff x="3203848" y="915566"/>
            <a:chExt cx="3672408" cy="507629"/>
          </a:xfrm>
          <a:effectLst>
            <a:outerShdw blurRad="228600" dist="50800" dir="5940000" sx="101000" sy="101000" algn="ctr" rotWithShape="0">
              <a:srgbClr val="000000">
                <a:alpha val="43137"/>
              </a:srgbClr>
            </a:outerShdw>
          </a:effectLst>
        </p:grpSpPr>
        <p:grpSp>
          <p:nvGrpSpPr>
            <p:cNvPr id="35" name="组合 34"/>
            <p:cNvGrpSpPr/>
            <p:nvPr/>
          </p:nvGrpSpPr>
          <p:grpSpPr>
            <a:xfrm>
              <a:off x="3203848" y="915566"/>
              <a:ext cx="3672408" cy="507629"/>
              <a:chOff x="3707904" y="1916539"/>
              <a:chExt cx="3672408" cy="507629"/>
            </a:xfrm>
          </p:grpSpPr>
          <p:grpSp>
            <p:nvGrpSpPr>
              <p:cNvPr id="38" name="Group 23"/>
              <p:cNvGrpSpPr/>
              <p:nvPr/>
            </p:nvGrpSpPr>
            <p:grpSpPr bwMode="auto">
              <a:xfrm>
                <a:off x="3851920" y="1932082"/>
                <a:ext cx="3528392" cy="469236"/>
                <a:chOff x="486" y="2131"/>
                <a:chExt cx="4889" cy="364"/>
              </a:xfrm>
              <a:effectLst>
                <a:outerShdw blurRad="63500" dist="50800" dir="5400000" sx="99000" sy="99000" algn="ctr" rotWithShape="0">
                  <a:srgbClr val="000000">
                    <a:alpha val="43137"/>
                  </a:srgbClr>
                </a:outerShdw>
              </a:effectLst>
            </p:grpSpPr>
            <p:sp>
              <p:nvSpPr>
                <p:cNvPr id="44" name="Freeform 24"/>
                <p:cNvSpPr/>
                <p:nvPr/>
              </p:nvSpPr>
              <p:spPr bwMode="auto">
                <a:xfrm>
                  <a:off x="486" y="2131"/>
                  <a:ext cx="4889" cy="364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5026" y="0"/>
                    </a:cxn>
                    <a:cxn ang="0">
                      <a:pos x="5078" y="9"/>
                    </a:cxn>
                    <a:cxn ang="0">
                      <a:pos x="5195" y="194"/>
                    </a:cxn>
                    <a:cxn ang="0">
                      <a:pos x="5078" y="378"/>
                    </a:cxn>
                    <a:cxn ang="0">
                      <a:pos x="5026" y="387"/>
                    </a:cxn>
                    <a:cxn ang="0">
                      <a:pos x="169" y="387"/>
                    </a:cxn>
                    <a:cxn ang="0">
                      <a:pos x="117" y="378"/>
                    </a:cxn>
                    <a:cxn ang="0">
                      <a:pos x="0" y="194"/>
                    </a:cxn>
                    <a:cxn ang="0">
                      <a:pos x="117" y="9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5195" h="387">
                      <a:moveTo>
                        <a:pt x="169" y="0"/>
                      </a:moveTo>
                      <a:cubicBezTo>
                        <a:pt x="5026" y="0"/>
                        <a:pt x="5026" y="0"/>
                        <a:pt x="5026" y="0"/>
                      </a:cubicBezTo>
                      <a:cubicBezTo>
                        <a:pt x="5044" y="0"/>
                        <a:pt x="5061" y="3"/>
                        <a:pt x="5078" y="9"/>
                      </a:cubicBezTo>
                      <a:cubicBezTo>
                        <a:pt x="5153" y="37"/>
                        <a:pt x="5195" y="116"/>
                        <a:pt x="5195" y="194"/>
                      </a:cubicBezTo>
                      <a:cubicBezTo>
                        <a:pt x="5195" y="271"/>
                        <a:pt x="5153" y="350"/>
                        <a:pt x="5078" y="378"/>
                      </a:cubicBezTo>
                      <a:cubicBezTo>
                        <a:pt x="5061" y="384"/>
                        <a:pt x="5044" y="387"/>
                        <a:pt x="5026" y="387"/>
                      </a:cubicBezTo>
                      <a:cubicBezTo>
                        <a:pt x="169" y="387"/>
                        <a:pt x="169" y="387"/>
                        <a:pt x="169" y="387"/>
                      </a:cubicBezTo>
                      <a:cubicBezTo>
                        <a:pt x="151" y="387"/>
                        <a:pt x="133" y="384"/>
                        <a:pt x="117" y="378"/>
                      </a:cubicBezTo>
                      <a:cubicBezTo>
                        <a:pt x="42" y="350"/>
                        <a:pt x="0" y="271"/>
                        <a:pt x="0" y="194"/>
                      </a:cubicBezTo>
                      <a:cubicBezTo>
                        <a:pt x="0" y="116"/>
                        <a:pt x="42" y="37"/>
                        <a:pt x="117" y="9"/>
                      </a:cubicBezTo>
                      <a:cubicBezTo>
                        <a:pt x="133" y="3"/>
                        <a:pt x="151" y="0"/>
                        <a:pt x="169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>
                        <a:gamma/>
                        <a:tint val="44314"/>
                        <a:invGamma/>
                      </a:srgbClr>
                    </a:gs>
                    <a:gs pos="100000">
                      <a:srgbClr val="808080"/>
                    </a:gs>
                  </a:gsLst>
                  <a:lin ang="5400000" scaled="1"/>
                </a:gradFill>
                <a:ln w="9525">
                  <a:noFill/>
                  <a:round/>
                </a:ln>
              </p:spPr>
              <p:txBody>
                <a:bodyPr/>
                <a:lstStyle/>
                <a:p>
                  <a:pPr defTabSz="128524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530" kern="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45" name="Freeform 25"/>
                <p:cNvSpPr/>
                <p:nvPr/>
              </p:nvSpPr>
              <p:spPr bwMode="auto">
                <a:xfrm>
                  <a:off x="494" y="2140"/>
                  <a:ext cx="4873" cy="347"/>
                </a:xfrm>
                <a:custGeom>
                  <a:avLst/>
                  <a:gdLst/>
                  <a:ahLst/>
                  <a:cxnLst>
                    <a:cxn ang="0">
                      <a:pos x="160" y="0"/>
                    </a:cxn>
                    <a:cxn ang="0">
                      <a:pos x="5017" y="0"/>
                    </a:cxn>
                    <a:cxn ang="0">
                      <a:pos x="5066" y="9"/>
                    </a:cxn>
                    <a:cxn ang="0">
                      <a:pos x="5177" y="185"/>
                    </a:cxn>
                    <a:cxn ang="0">
                      <a:pos x="5066" y="360"/>
                    </a:cxn>
                    <a:cxn ang="0">
                      <a:pos x="5017" y="369"/>
                    </a:cxn>
                    <a:cxn ang="0">
                      <a:pos x="160" y="369"/>
                    </a:cxn>
                    <a:cxn ang="0">
                      <a:pos x="111" y="360"/>
                    </a:cxn>
                    <a:cxn ang="0">
                      <a:pos x="0" y="185"/>
                    </a:cxn>
                    <a:cxn ang="0">
                      <a:pos x="111" y="9"/>
                    </a:cxn>
                    <a:cxn ang="0">
                      <a:pos x="160" y="0"/>
                    </a:cxn>
                  </a:cxnLst>
                  <a:rect l="0" t="0" r="r" b="b"/>
                  <a:pathLst>
                    <a:path w="5177" h="369">
                      <a:moveTo>
                        <a:pt x="160" y="0"/>
                      </a:moveTo>
                      <a:cubicBezTo>
                        <a:pt x="5017" y="0"/>
                        <a:pt x="5017" y="0"/>
                        <a:pt x="5017" y="0"/>
                      </a:cubicBezTo>
                      <a:cubicBezTo>
                        <a:pt x="5034" y="0"/>
                        <a:pt x="5050" y="3"/>
                        <a:pt x="5066" y="9"/>
                      </a:cubicBezTo>
                      <a:cubicBezTo>
                        <a:pt x="5137" y="35"/>
                        <a:pt x="5177" y="111"/>
                        <a:pt x="5177" y="185"/>
                      </a:cubicBezTo>
                      <a:cubicBezTo>
                        <a:pt x="5177" y="258"/>
                        <a:pt x="5137" y="334"/>
                        <a:pt x="5066" y="360"/>
                      </a:cubicBezTo>
                      <a:cubicBezTo>
                        <a:pt x="5050" y="366"/>
                        <a:pt x="5034" y="369"/>
                        <a:pt x="5017" y="369"/>
                      </a:cubicBezTo>
                      <a:cubicBezTo>
                        <a:pt x="160" y="369"/>
                        <a:pt x="160" y="369"/>
                        <a:pt x="160" y="369"/>
                      </a:cubicBezTo>
                      <a:cubicBezTo>
                        <a:pt x="143" y="369"/>
                        <a:pt x="126" y="366"/>
                        <a:pt x="111" y="360"/>
                      </a:cubicBezTo>
                      <a:cubicBezTo>
                        <a:pt x="40" y="334"/>
                        <a:pt x="0" y="258"/>
                        <a:pt x="0" y="185"/>
                      </a:cubicBezTo>
                      <a:cubicBezTo>
                        <a:pt x="0" y="111"/>
                        <a:pt x="40" y="35"/>
                        <a:pt x="111" y="9"/>
                      </a:cubicBezTo>
                      <a:cubicBezTo>
                        <a:pt x="126" y="3"/>
                        <a:pt x="143" y="0"/>
                        <a:pt x="16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76078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</a:ln>
              </p:spPr>
              <p:txBody>
                <a:bodyPr/>
                <a:lstStyle/>
                <a:p>
                  <a:pPr defTabSz="128524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530" kern="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</p:grpSp>
          <p:grpSp>
            <p:nvGrpSpPr>
              <p:cNvPr id="39" name="组合 38"/>
              <p:cNvGrpSpPr/>
              <p:nvPr/>
            </p:nvGrpSpPr>
            <p:grpSpPr>
              <a:xfrm>
                <a:off x="3707904" y="1916539"/>
                <a:ext cx="507629" cy="507629"/>
                <a:chOff x="3707904" y="1916539"/>
                <a:chExt cx="507629" cy="507629"/>
              </a:xfrm>
            </p:grpSpPr>
            <p:grpSp>
              <p:nvGrpSpPr>
                <p:cNvPr id="40" name="组合 39"/>
                <p:cNvGrpSpPr/>
                <p:nvPr/>
              </p:nvGrpSpPr>
              <p:grpSpPr>
                <a:xfrm>
                  <a:off x="3707904" y="1916539"/>
                  <a:ext cx="507629" cy="507629"/>
                  <a:chOff x="304800" y="673100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42" name="同心圆 41"/>
                  <p:cNvSpPr/>
                  <p:nvPr/>
                </p:nvSpPr>
                <p:spPr>
                  <a:xfrm>
                    <a:off x="304800" y="673100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solidFill>
                        <a:srgbClr val="C0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43" name="椭圆 42"/>
                  <p:cNvSpPr/>
                  <p:nvPr/>
                </p:nvSpPr>
                <p:spPr>
                  <a:xfrm>
                    <a:off x="392113" y="760413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solidFill>
                        <a:srgbClr val="C0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41" name="流程图: 联系 40"/>
                <p:cNvSpPr/>
                <p:nvPr/>
              </p:nvSpPr>
              <p:spPr>
                <a:xfrm>
                  <a:off x="3750340" y="1958975"/>
                  <a:ext cx="422755" cy="422755"/>
                </a:xfrm>
                <a:prstGeom prst="flowChartConnector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36" name="TextBox 35"/>
            <p:cNvSpPr txBox="1"/>
            <p:nvPr/>
          </p:nvSpPr>
          <p:spPr>
            <a:xfrm>
              <a:off x="3230690" y="965672"/>
              <a:ext cx="465193" cy="373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14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3851920" y="1046268"/>
              <a:ext cx="2520280" cy="219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单击此处可添加文本单击此处可添加文本</a:t>
              </a:r>
              <a:endParaRPr lang="zh-CN" alt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4680637" y="5191311"/>
            <a:ext cx="5163402" cy="713726"/>
            <a:chOff x="3203848" y="915566"/>
            <a:chExt cx="3672408" cy="507629"/>
          </a:xfrm>
          <a:effectLst>
            <a:outerShdw blurRad="228600" dist="50800" dir="5940000" sx="101000" sy="101000" algn="ctr" rotWithShape="0">
              <a:srgbClr val="000000">
                <a:alpha val="43137"/>
              </a:srgbClr>
            </a:outerShdw>
          </a:effectLst>
        </p:grpSpPr>
        <p:grpSp>
          <p:nvGrpSpPr>
            <p:cNvPr id="47" name="组合 46"/>
            <p:cNvGrpSpPr/>
            <p:nvPr/>
          </p:nvGrpSpPr>
          <p:grpSpPr>
            <a:xfrm>
              <a:off x="3203848" y="915566"/>
              <a:ext cx="3672408" cy="507629"/>
              <a:chOff x="3707904" y="1916539"/>
              <a:chExt cx="3672408" cy="507629"/>
            </a:xfrm>
          </p:grpSpPr>
          <p:grpSp>
            <p:nvGrpSpPr>
              <p:cNvPr id="50" name="Group 23"/>
              <p:cNvGrpSpPr/>
              <p:nvPr/>
            </p:nvGrpSpPr>
            <p:grpSpPr bwMode="auto">
              <a:xfrm>
                <a:off x="3851920" y="1932082"/>
                <a:ext cx="3528392" cy="469236"/>
                <a:chOff x="486" y="2131"/>
                <a:chExt cx="4889" cy="364"/>
              </a:xfrm>
              <a:effectLst>
                <a:outerShdw blurRad="63500" dist="50800" dir="5400000" sx="99000" sy="99000" algn="ctr" rotWithShape="0">
                  <a:srgbClr val="000000">
                    <a:alpha val="43137"/>
                  </a:srgbClr>
                </a:outerShdw>
              </a:effectLst>
            </p:grpSpPr>
            <p:sp>
              <p:nvSpPr>
                <p:cNvPr id="56" name="Freeform 24"/>
                <p:cNvSpPr/>
                <p:nvPr/>
              </p:nvSpPr>
              <p:spPr bwMode="auto">
                <a:xfrm>
                  <a:off x="486" y="2131"/>
                  <a:ext cx="4889" cy="364"/>
                </a:xfrm>
                <a:custGeom>
                  <a:avLst/>
                  <a:gdLst/>
                  <a:ahLst/>
                  <a:cxnLst>
                    <a:cxn ang="0">
                      <a:pos x="169" y="0"/>
                    </a:cxn>
                    <a:cxn ang="0">
                      <a:pos x="5026" y="0"/>
                    </a:cxn>
                    <a:cxn ang="0">
                      <a:pos x="5078" y="9"/>
                    </a:cxn>
                    <a:cxn ang="0">
                      <a:pos x="5195" y="194"/>
                    </a:cxn>
                    <a:cxn ang="0">
                      <a:pos x="5078" y="378"/>
                    </a:cxn>
                    <a:cxn ang="0">
                      <a:pos x="5026" y="387"/>
                    </a:cxn>
                    <a:cxn ang="0">
                      <a:pos x="169" y="387"/>
                    </a:cxn>
                    <a:cxn ang="0">
                      <a:pos x="117" y="378"/>
                    </a:cxn>
                    <a:cxn ang="0">
                      <a:pos x="0" y="194"/>
                    </a:cxn>
                    <a:cxn ang="0">
                      <a:pos x="117" y="9"/>
                    </a:cxn>
                    <a:cxn ang="0">
                      <a:pos x="169" y="0"/>
                    </a:cxn>
                  </a:cxnLst>
                  <a:rect l="0" t="0" r="r" b="b"/>
                  <a:pathLst>
                    <a:path w="5195" h="387">
                      <a:moveTo>
                        <a:pt x="169" y="0"/>
                      </a:moveTo>
                      <a:cubicBezTo>
                        <a:pt x="5026" y="0"/>
                        <a:pt x="5026" y="0"/>
                        <a:pt x="5026" y="0"/>
                      </a:cubicBezTo>
                      <a:cubicBezTo>
                        <a:pt x="5044" y="0"/>
                        <a:pt x="5061" y="3"/>
                        <a:pt x="5078" y="9"/>
                      </a:cubicBezTo>
                      <a:cubicBezTo>
                        <a:pt x="5153" y="37"/>
                        <a:pt x="5195" y="116"/>
                        <a:pt x="5195" y="194"/>
                      </a:cubicBezTo>
                      <a:cubicBezTo>
                        <a:pt x="5195" y="271"/>
                        <a:pt x="5153" y="350"/>
                        <a:pt x="5078" y="378"/>
                      </a:cubicBezTo>
                      <a:cubicBezTo>
                        <a:pt x="5061" y="384"/>
                        <a:pt x="5044" y="387"/>
                        <a:pt x="5026" y="387"/>
                      </a:cubicBezTo>
                      <a:cubicBezTo>
                        <a:pt x="169" y="387"/>
                        <a:pt x="169" y="387"/>
                        <a:pt x="169" y="387"/>
                      </a:cubicBezTo>
                      <a:cubicBezTo>
                        <a:pt x="151" y="387"/>
                        <a:pt x="133" y="384"/>
                        <a:pt x="117" y="378"/>
                      </a:cubicBezTo>
                      <a:cubicBezTo>
                        <a:pt x="42" y="350"/>
                        <a:pt x="0" y="271"/>
                        <a:pt x="0" y="194"/>
                      </a:cubicBezTo>
                      <a:cubicBezTo>
                        <a:pt x="0" y="116"/>
                        <a:pt x="42" y="37"/>
                        <a:pt x="117" y="9"/>
                      </a:cubicBezTo>
                      <a:cubicBezTo>
                        <a:pt x="133" y="3"/>
                        <a:pt x="151" y="0"/>
                        <a:pt x="169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808080">
                        <a:gamma/>
                        <a:tint val="44314"/>
                        <a:invGamma/>
                      </a:srgbClr>
                    </a:gs>
                    <a:gs pos="100000">
                      <a:srgbClr val="808080"/>
                    </a:gs>
                  </a:gsLst>
                  <a:lin ang="5400000" scaled="1"/>
                </a:gradFill>
                <a:ln w="9525">
                  <a:noFill/>
                  <a:round/>
                </a:ln>
              </p:spPr>
              <p:txBody>
                <a:bodyPr/>
                <a:lstStyle/>
                <a:p>
                  <a:pPr defTabSz="128524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530" kern="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  <p:sp>
              <p:nvSpPr>
                <p:cNvPr id="57" name="Freeform 25"/>
                <p:cNvSpPr/>
                <p:nvPr/>
              </p:nvSpPr>
              <p:spPr bwMode="auto">
                <a:xfrm>
                  <a:off x="494" y="2140"/>
                  <a:ext cx="4873" cy="347"/>
                </a:xfrm>
                <a:custGeom>
                  <a:avLst/>
                  <a:gdLst/>
                  <a:ahLst/>
                  <a:cxnLst>
                    <a:cxn ang="0">
                      <a:pos x="160" y="0"/>
                    </a:cxn>
                    <a:cxn ang="0">
                      <a:pos x="5017" y="0"/>
                    </a:cxn>
                    <a:cxn ang="0">
                      <a:pos x="5066" y="9"/>
                    </a:cxn>
                    <a:cxn ang="0">
                      <a:pos x="5177" y="185"/>
                    </a:cxn>
                    <a:cxn ang="0">
                      <a:pos x="5066" y="360"/>
                    </a:cxn>
                    <a:cxn ang="0">
                      <a:pos x="5017" y="369"/>
                    </a:cxn>
                    <a:cxn ang="0">
                      <a:pos x="160" y="369"/>
                    </a:cxn>
                    <a:cxn ang="0">
                      <a:pos x="111" y="360"/>
                    </a:cxn>
                    <a:cxn ang="0">
                      <a:pos x="0" y="185"/>
                    </a:cxn>
                    <a:cxn ang="0">
                      <a:pos x="111" y="9"/>
                    </a:cxn>
                    <a:cxn ang="0">
                      <a:pos x="160" y="0"/>
                    </a:cxn>
                  </a:cxnLst>
                  <a:rect l="0" t="0" r="r" b="b"/>
                  <a:pathLst>
                    <a:path w="5177" h="369">
                      <a:moveTo>
                        <a:pt x="160" y="0"/>
                      </a:moveTo>
                      <a:cubicBezTo>
                        <a:pt x="5017" y="0"/>
                        <a:pt x="5017" y="0"/>
                        <a:pt x="5017" y="0"/>
                      </a:cubicBezTo>
                      <a:cubicBezTo>
                        <a:pt x="5034" y="0"/>
                        <a:pt x="5050" y="3"/>
                        <a:pt x="5066" y="9"/>
                      </a:cubicBezTo>
                      <a:cubicBezTo>
                        <a:pt x="5137" y="35"/>
                        <a:pt x="5177" y="111"/>
                        <a:pt x="5177" y="185"/>
                      </a:cubicBezTo>
                      <a:cubicBezTo>
                        <a:pt x="5177" y="258"/>
                        <a:pt x="5137" y="334"/>
                        <a:pt x="5066" y="360"/>
                      </a:cubicBezTo>
                      <a:cubicBezTo>
                        <a:pt x="5050" y="366"/>
                        <a:pt x="5034" y="369"/>
                        <a:pt x="5017" y="369"/>
                      </a:cubicBezTo>
                      <a:cubicBezTo>
                        <a:pt x="160" y="369"/>
                        <a:pt x="160" y="369"/>
                        <a:pt x="160" y="369"/>
                      </a:cubicBezTo>
                      <a:cubicBezTo>
                        <a:pt x="143" y="369"/>
                        <a:pt x="126" y="366"/>
                        <a:pt x="111" y="360"/>
                      </a:cubicBezTo>
                      <a:cubicBezTo>
                        <a:pt x="40" y="334"/>
                        <a:pt x="0" y="258"/>
                        <a:pt x="0" y="185"/>
                      </a:cubicBezTo>
                      <a:cubicBezTo>
                        <a:pt x="0" y="111"/>
                        <a:pt x="40" y="35"/>
                        <a:pt x="111" y="9"/>
                      </a:cubicBezTo>
                      <a:cubicBezTo>
                        <a:pt x="126" y="3"/>
                        <a:pt x="143" y="0"/>
                        <a:pt x="160" y="0"/>
                      </a:cubicBezTo>
                      <a:close/>
                    </a:path>
                  </a:pathLst>
                </a:custGeom>
                <a:gradFill rotWithShape="1">
                  <a:gsLst>
                    <a:gs pos="0">
                      <a:srgbClr val="FFFFFF"/>
                    </a:gs>
                    <a:gs pos="100000">
                      <a:srgbClr val="FFFFFF">
                        <a:gamma/>
                        <a:shade val="76078"/>
                        <a:invGamma/>
                      </a:srgbClr>
                    </a:gs>
                  </a:gsLst>
                  <a:lin ang="5400000" scaled="1"/>
                </a:gradFill>
                <a:ln w="9525">
                  <a:noFill/>
                  <a:round/>
                </a:ln>
              </p:spPr>
              <p:txBody>
                <a:bodyPr/>
                <a:lstStyle/>
                <a:p>
                  <a:pPr defTabSz="1285240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zh-CN" sz="2530" kern="0">
                    <a:solidFill>
                      <a:srgbClr val="000000"/>
                    </a:solidFill>
                    <a:latin typeface="Arial" panose="020B0604020202020204"/>
                  </a:endParaRPr>
                </a:p>
              </p:txBody>
            </p:sp>
          </p:grpSp>
          <p:grpSp>
            <p:nvGrpSpPr>
              <p:cNvPr id="51" name="组合 50"/>
              <p:cNvGrpSpPr/>
              <p:nvPr/>
            </p:nvGrpSpPr>
            <p:grpSpPr>
              <a:xfrm>
                <a:off x="3707904" y="1916539"/>
                <a:ext cx="507629" cy="507629"/>
                <a:chOff x="3707904" y="1916539"/>
                <a:chExt cx="507629" cy="507629"/>
              </a:xfrm>
            </p:grpSpPr>
            <p:grpSp>
              <p:nvGrpSpPr>
                <p:cNvPr id="52" name="组合 51"/>
                <p:cNvGrpSpPr/>
                <p:nvPr/>
              </p:nvGrpSpPr>
              <p:grpSpPr>
                <a:xfrm>
                  <a:off x="3707904" y="1916539"/>
                  <a:ext cx="507629" cy="507629"/>
                  <a:chOff x="304800" y="673100"/>
                  <a:chExt cx="4000500" cy="4000500"/>
                </a:xfrm>
                <a:effectLst>
                  <a:outerShdw blurRad="444500" dist="254000" dir="8100000" algn="tr" rotWithShape="0">
                    <a:prstClr val="black">
                      <a:alpha val="50000"/>
                    </a:prstClr>
                  </a:outerShdw>
                </a:effectLst>
              </p:grpSpPr>
              <p:sp>
                <p:nvSpPr>
                  <p:cNvPr id="54" name="同心圆 53"/>
                  <p:cNvSpPr/>
                  <p:nvPr/>
                </p:nvSpPr>
                <p:spPr>
                  <a:xfrm>
                    <a:off x="304800" y="673100"/>
                    <a:ext cx="4000500" cy="4000500"/>
                  </a:xfrm>
                  <a:prstGeom prst="donut">
                    <a:avLst>
                      <a:gd name="adj" fmla="val 4879"/>
                    </a:avLst>
                  </a:prstGeom>
                  <a:gradFill>
                    <a:gsLst>
                      <a:gs pos="0">
                        <a:schemeClr val="bg1"/>
                      </a:gs>
                      <a:gs pos="55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65000"/>
                        </a:schemeClr>
                      </a:gs>
                    </a:gsLst>
                    <a:lin ang="81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solidFill>
                        <a:srgbClr val="C0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  <p:sp>
                <p:nvSpPr>
                  <p:cNvPr id="55" name="椭圆 54"/>
                  <p:cNvSpPr/>
                  <p:nvPr/>
                </p:nvSpPr>
                <p:spPr>
                  <a:xfrm>
                    <a:off x="392113" y="760413"/>
                    <a:ext cx="3825874" cy="3825874"/>
                  </a:xfrm>
                  <a:prstGeom prst="ellipse">
                    <a:avLst/>
                  </a:prstGeom>
                  <a:gradFill>
                    <a:gsLst>
                      <a:gs pos="0">
                        <a:schemeClr val="bg1"/>
                      </a:gs>
                      <a:gs pos="51000">
                        <a:schemeClr val="bg1">
                          <a:lumMod val="95000"/>
                        </a:schemeClr>
                      </a:gs>
                      <a:gs pos="100000">
                        <a:schemeClr val="bg1">
                          <a:lumMod val="75000"/>
                        </a:schemeClr>
                      </a:gs>
                    </a:gsLst>
                    <a:lin ang="18900000" scaled="0"/>
                  </a:gra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 dirty="0">
                      <a:solidFill>
                        <a:srgbClr val="C00000"/>
                      </a:solidFill>
                      <a:ea typeface="微软雅黑" panose="020B0503020204020204" pitchFamily="34" charset="-122"/>
                    </a:endParaRPr>
                  </a:p>
                </p:txBody>
              </p:sp>
            </p:grpSp>
            <p:sp>
              <p:nvSpPr>
                <p:cNvPr id="53" name="流程图: 联系 52"/>
                <p:cNvSpPr/>
                <p:nvPr/>
              </p:nvSpPr>
              <p:spPr>
                <a:xfrm>
                  <a:off x="3750340" y="1958975"/>
                  <a:ext cx="422755" cy="422755"/>
                </a:xfrm>
                <a:prstGeom prst="flowChartConnector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48" name="TextBox 47"/>
            <p:cNvSpPr txBox="1"/>
            <p:nvPr/>
          </p:nvSpPr>
          <p:spPr>
            <a:xfrm>
              <a:off x="3230690" y="965672"/>
              <a:ext cx="465193" cy="3733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5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1405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3851920" y="1046268"/>
              <a:ext cx="2520280" cy="21951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405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单击此处可添加文本单击此处可添加文本</a:t>
              </a:r>
              <a:endParaRPr lang="zh-CN" altLang="en-US" sz="1405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625891" y="1991112"/>
            <a:ext cx="2834809" cy="2834809"/>
            <a:chOff x="2627784" y="1779662"/>
            <a:chExt cx="2016224" cy="2016224"/>
          </a:xfrm>
        </p:grpSpPr>
        <p:grpSp>
          <p:nvGrpSpPr>
            <p:cNvPr id="5" name="组合 4"/>
            <p:cNvGrpSpPr/>
            <p:nvPr/>
          </p:nvGrpSpPr>
          <p:grpSpPr>
            <a:xfrm>
              <a:off x="2627784" y="1779662"/>
              <a:ext cx="2016224" cy="20162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721794" y="2495386"/>
              <a:ext cx="1828203" cy="558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5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45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79248" y="2991441"/>
              <a:ext cx="1512168" cy="37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HEADLINE</a:t>
              </a:r>
              <a:endPara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595513" y="1862629"/>
            <a:ext cx="1113675" cy="1113675"/>
            <a:chOff x="4028654" y="1688279"/>
            <a:chExt cx="792088" cy="792088"/>
          </a:xfrm>
        </p:grpSpPr>
        <p:grpSp>
          <p:nvGrpSpPr>
            <p:cNvPr id="11" name="组合 10"/>
            <p:cNvGrpSpPr/>
            <p:nvPr/>
          </p:nvGrpSpPr>
          <p:grpSpPr>
            <a:xfrm>
              <a:off x="4028654" y="1688279"/>
              <a:ext cx="792088" cy="79208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1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4136666" y="1853490"/>
              <a:ext cx="576064" cy="435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75" b="1" dirty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3375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17300" y="4252511"/>
            <a:ext cx="759324" cy="7593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018697" y="4287266"/>
            <a:ext cx="545050" cy="5450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4"/>
          <p:cNvGrpSpPr>
            <a:grpSpLocks noChangeAspect="1"/>
          </p:cNvGrpSpPr>
          <p:nvPr/>
        </p:nvGrpSpPr>
        <p:grpSpPr bwMode="auto">
          <a:xfrm>
            <a:off x="3174675" y="2769884"/>
            <a:ext cx="7533319" cy="1346651"/>
            <a:chOff x="806" y="677"/>
            <a:chExt cx="3783" cy="711"/>
          </a:xfrm>
        </p:grpSpPr>
        <p:sp>
          <p:nvSpPr>
            <p:cNvPr id="37" name="Freeform 5"/>
            <p:cNvSpPr/>
            <p:nvPr/>
          </p:nvSpPr>
          <p:spPr bwMode="auto">
            <a:xfrm>
              <a:off x="806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2 w 395"/>
                <a:gd name="T9" fmla="*/ 164 h 298"/>
                <a:gd name="T10" fmla="*/ 92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90 w 395"/>
                <a:gd name="T21" fmla="*/ 134 h 298"/>
                <a:gd name="T22" fmla="*/ 390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5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7" y="156"/>
                    <a:pt x="97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5" y="142"/>
                    <a:pt x="395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/>
            <p:nvPr/>
          </p:nvSpPr>
          <p:spPr bwMode="auto">
            <a:xfrm>
              <a:off x="1516" y="677"/>
              <a:ext cx="938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2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7"/>
            <p:cNvSpPr/>
            <p:nvPr/>
          </p:nvSpPr>
          <p:spPr bwMode="auto">
            <a:xfrm>
              <a:off x="2229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3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8"/>
            <p:cNvSpPr/>
            <p:nvPr/>
          </p:nvSpPr>
          <p:spPr bwMode="auto">
            <a:xfrm>
              <a:off x="2942" y="677"/>
              <a:ext cx="935" cy="711"/>
            </a:xfrm>
            <a:custGeom>
              <a:avLst/>
              <a:gdLst>
                <a:gd name="T0" fmla="*/ 304 w 395"/>
                <a:gd name="T1" fmla="*/ 283 h 298"/>
                <a:gd name="T2" fmla="*/ 274 w 395"/>
                <a:gd name="T3" fmla="*/ 298 h 298"/>
                <a:gd name="T4" fmla="*/ 13 w 395"/>
                <a:gd name="T5" fmla="*/ 298 h 298"/>
                <a:gd name="T6" fmla="*/ 6 w 395"/>
                <a:gd name="T7" fmla="*/ 283 h 298"/>
                <a:gd name="T8" fmla="*/ 91 w 395"/>
                <a:gd name="T9" fmla="*/ 164 h 298"/>
                <a:gd name="T10" fmla="*/ 91 w 395"/>
                <a:gd name="T11" fmla="*/ 134 h 298"/>
                <a:gd name="T12" fmla="*/ 6 w 395"/>
                <a:gd name="T13" fmla="*/ 15 h 298"/>
                <a:gd name="T14" fmla="*/ 13 w 395"/>
                <a:gd name="T15" fmla="*/ 0 h 298"/>
                <a:gd name="T16" fmla="*/ 274 w 395"/>
                <a:gd name="T17" fmla="*/ 0 h 298"/>
                <a:gd name="T18" fmla="*/ 304 w 395"/>
                <a:gd name="T19" fmla="*/ 15 h 298"/>
                <a:gd name="T20" fmla="*/ 389 w 395"/>
                <a:gd name="T21" fmla="*/ 134 h 298"/>
                <a:gd name="T22" fmla="*/ 389 w 395"/>
                <a:gd name="T23" fmla="*/ 164 h 298"/>
                <a:gd name="T24" fmla="*/ 304 w 395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5" h="298">
                  <a:moveTo>
                    <a:pt x="304" y="283"/>
                  </a:moveTo>
                  <a:cubicBezTo>
                    <a:pt x="298" y="291"/>
                    <a:pt x="284" y="298"/>
                    <a:pt x="274" y="298"/>
                  </a:cubicBezTo>
                  <a:cubicBezTo>
                    <a:pt x="13" y="298"/>
                    <a:pt x="13" y="298"/>
                    <a:pt x="13" y="298"/>
                  </a:cubicBezTo>
                  <a:cubicBezTo>
                    <a:pt x="3" y="298"/>
                    <a:pt x="0" y="291"/>
                    <a:pt x="6" y="283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7" y="156"/>
                    <a:pt x="97" y="142"/>
                    <a:pt x="91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3" y="0"/>
                    <a:pt x="13" y="0"/>
                  </a:cubicBezTo>
                  <a:cubicBezTo>
                    <a:pt x="274" y="0"/>
                    <a:pt x="274" y="0"/>
                    <a:pt x="274" y="0"/>
                  </a:cubicBezTo>
                  <a:cubicBezTo>
                    <a:pt x="284" y="0"/>
                    <a:pt x="298" y="7"/>
                    <a:pt x="304" y="15"/>
                  </a:cubicBezTo>
                  <a:cubicBezTo>
                    <a:pt x="389" y="134"/>
                    <a:pt x="389" y="134"/>
                    <a:pt x="389" y="134"/>
                  </a:cubicBezTo>
                  <a:cubicBezTo>
                    <a:pt x="395" y="142"/>
                    <a:pt x="395" y="156"/>
                    <a:pt x="389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4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9"/>
            <p:cNvSpPr/>
            <p:nvPr/>
          </p:nvSpPr>
          <p:spPr bwMode="auto">
            <a:xfrm>
              <a:off x="3652" y="677"/>
              <a:ext cx="937" cy="711"/>
            </a:xfrm>
            <a:custGeom>
              <a:avLst/>
              <a:gdLst>
                <a:gd name="T0" fmla="*/ 304 w 396"/>
                <a:gd name="T1" fmla="*/ 283 h 298"/>
                <a:gd name="T2" fmla="*/ 275 w 396"/>
                <a:gd name="T3" fmla="*/ 298 h 298"/>
                <a:gd name="T4" fmla="*/ 14 w 396"/>
                <a:gd name="T5" fmla="*/ 298 h 298"/>
                <a:gd name="T6" fmla="*/ 6 w 396"/>
                <a:gd name="T7" fmla="*/ 283 h 298"/>
                <a:gd name="T8" fmla="*/ 92 w 396"/>
                <a:gd name="T9" fmla="*/ 164 h 298"/>
                <a:gd name="T10" fmla="*/ 92 w 396"/>
                <a:gd name="T11" fmla="*/ 134 h 298"/>
                <a:gd name="T12" fmla="*/ 6 w 396"/>
                <a:gd name="T13" fmla="*/ 15 h 298"/>
                <a:gd name="T14" fmla="*/ 14 w 396"/>
                <a:gd name="T15" fmla="*/ 0 h 298"/>
                <a:gd name="T16" fmla="*/ 275 w 396"/>
                <a:gd name="T17" fmla="*/ 0 h 298"/>
                <a:gd name="T18" fmla="*/ 304 w 396"/>
                <a:gd name="T19" fmla="*/ 15 h 298"/>
                <a:gd name="T20" fmla="*/ 390 w 396"/>
                <a:gd name="T21" fmla="*/ 134 h 298"/>
                <a:gd name="T22" fmla="*/ 390 w 396"/>
                <a:gd name="T23" fmla="*/ 164 h 298"/>
                <a:gd name="T24" fmla="*/ 304 w 396"/>
                <a:gd name="T25" fmla="*/ 283 h 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396" h="298">
                  <a:moveTo>
                    <a:pt x="304" y="283"/>
                  </a:moveTo>
                  <a:cubicBezTo>
                    <a:pt x="298" y="291"/>
                    <a:pt x="285" y="298"/>
                    <a:pt x="275" y="298"/>
                  </a:cubicBezTo>
                  <a:cubicBezTo>
                    <a:pt x="14" y="298"/>
                    <a:pt x="14" y="298"/>
                    <a:pt x="14" y="298"/>
                  </a:cubicBezTo>
                  <a:cubicBezTo>
                    <a:pt x="4" y="298"/>
                    <a:pt x="0" y="291"/>
                    <a:pt x="6" y="283"/>
                  </a:cubicBezTo>
                  <a:cubicBezTo>
                    <a:pt x="92" y="164"/>
                    <a:pt x="92" y="164"/>
                    <a:pt x="92" y="164"/>
                  </a:cubicBezTo>
                  <a:cubicBezTo>
                    <a:pt x="98" y="156"/>
                    <a:pt x="98" y="142"/>
                    <a:pt x="92" y="134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0" y="7"/>
                    <a:pt x="4" y="0"/>
                    <a:pt x="14" y="0"/>
                  </a:cubicBezTo>
                  <a:cubicBezTo>
                    <a:pt x="275" y="0"/>
                    <a:pt x="275" y="0"/>
                    <a:pt x="275" y="0"/>
                  </a:cubicBezTo>
                  <a:cubicBezTo>
                    <a:pt x="285" y="0"/>
                    <a:pt x="298" y="7"/>
                    <a:pt x="304" y="15"/>
                  </a:cubicBezTo>
                  <a:cubicBezTo>
                    <a:pt x="390" y="134"/>
                    <a:pt x="390" y="134"/>
                    <a:pt x="390" y="134"/>
                  </a:cubicBezTo>
                  <a:cubicBezTo>
                    <a:pt x="396" y="142"/>
                    <a:pt x="396" y="156"/>
                    <a:pt x="390" y="164"/>
                  </a:cubicBezTo>
                  <a:lnTo>
                    <a:pt x="304" y="283"/>
                  </a:lnTo>
                  <a:close/>
                </a:path>
              </a:pathLst>
            </a:custGeom>
            <a:solidFill>
              <a:schemeClr val="accent5"/>
            </a:solidFill>
            <a:ln w="19050">
              <a:solidFill>
                <a:schemeClr val="bg1"/>
              </a:solidFill>
              <a:round/>
            </a:ln>
          </p:spPr>
          <p:txBody>
            <a:bodyPr vert="horz" wrap="square" lIns="83748" tIns="41874" rIns="83748" bIns="41874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2" name="Freeform 16"/>
          <p:cNvSpPr>
            <a:spLocks noChangeAspect="1" noEditPoints="1"/>
          </p:cNvSpPr>
          <p:nvPr/>
        </p:nvSpPr>
        <p:spPr bwMode="auto">
          <a:xfrm>
            <a:off x="8229370" y="3149660"/>
            <a:ext cx="388495" cy="450161"/>
          </a:xfrm>
          <a:custGeom>
            <a:avLst/>
            <a:gdLst>
              <a:gd name="T0" fmla="*/ 233 w 320"/>
              <a:gd name="T1" fmla="*/ 138 h 371"/>
              <a:gd name="T2" fmla="*/ 261 w 320"/>
              <a:gd name="T3" fmla="*/ 12 h 371"/>
              <a:gd name="T4" fmla="*/ 168 w 320"/>
              <a:gd name="T5" fmla="*/ 104 h 371"/>
              <a:gd name="T6" fmla="*/ 80 w 320"/>
              <a:gd name="T7" fmla="*/ 182 h 371"/>
              <a:gd name="T8" fmla="*/ 80 w 320"/>
              <a:gd name="T9" fmla="*/ 319 h 371"/>
              <a:gd name="T10" fmla="*/ 253 w 320"/>
              <a:gd name="T11" fmla="*/ 371 h 371"/>
              <a:gd name="T12" fmla="*/ 320 w 320"/>
              <a:gd name="T13" fmla="*/ 172 h 371"/>
              <a:gd name="T14" fmla="*/ 233 w 320"/>
              <a:gd name="T15" fmla="*/ 138 h 371"/>
              <a:gd name="T16" fmla="*/ 60 w 320"/>
              <a:gd name="T17" fmla="*/ 140 h 371"/>
              <a:gd name="T18" fmla="*/ 0 w 320"/>
              <a:gd name="T19" fmla="*/ 202 h 371"/>
              <a:gd name="T20" fmla="*/ 0 w 320"/>
              <a:gd name="T21" fmla="*/ 299 h 371"/>
              <a:gd name="T22" fmla="*/ 60 w 320"/>
              <a:gd name="T23" fmla="*/ 360 h 371"/>
              <a:gd name="T24" fmla="*/ 40 w 320"/>
              <a:gd name="T25" fmla="*/ 315 h 371"/>
              <a:gd name="T26" fmla="*/ 40 w 320"/>
              <a:gd name="T27" fmla="*/ 187 h 371"/>
              <a:gd name="T28" fmla="*/ 60 w 320"/>
              <a:gd name="T29" fmla="*/ 140 h 3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320" h="371">
                <a:moveTo>
                  <a:pt x="233" y="138"/>
                </a:moveTo>
                <a:cubicBezTo>
                  <a:pt x="230" y="131"/>
                  <a:pt x="304" y="65"/>
                  <a:pt x="261" y="12"/>
                </a:cubicBezTo>
                <a:cubicBezTo>
                  <a:pt x="251" y="0"/>
                  <a:pt x="217" y="72"/>
                  <a:pt x="168" y="104"/>
                </a:cubicBezTo>
                <a:cubicBezTo>
                  <a:pt x="142" y="122"/>
                  <a:pt x="80" y="161"/>
                  <a:pt x="80" y="182"/>
                </a:cubicBezTo>
                <a:cubicBezTo>
                  <a:pt x="80" y="319"/>
                  <a:pt x="80" y="319"/>
                  <a:pt x="80" y="319"/>
                </a:cubicBezTo>
                <a:cubicBezTo>
                  <a:pt x="80" y="344"/>
                  <a:pt x="178" y="371"/>
                  <a:pt x="253" y="371"/>
                </a:cubicBezTo>
                <a:cubicBezTo>
                  <a:pt x="280" y="371"/>
                  <a:pt x="320" y="199"/>
                  <a:pt x="320" y="172"/>
                </a:cubicBezTo>
                <a:cubicBezTo>
                  <a:pt x="320" y="145"/>
                  <a:pt x="235" y="145"/>
                  <a:pt x="233" y="138"/>
                </a:cubicBezTo>
                <a:close/>
                <a:moveTo>
                  <a:pt x="60" y="140"/>
                </a:moveTo>
                <a:cubicBezTo>
                  <a:pt x="47" y="140"/>
                  <a:pt x="0" y="148"/>
                  <a:pt x="0" y="202"/>
                </a:cubicBezTo>
                <a:cubicBezTo>
                  <a:pt x="0" y="299"/>
                  <a:pt x="0" y="299"/>
                  <a:pt x="0" y="299"/>
                </a:cubicBezTo>
                <a:cubicBezTo>
                  <a:pt x="0" y="354"/>
                  <a:pt x="47" y="360"/>
                  <a:pt x="60" y="360"/>
                </a:cubicBezTo>
                <a:cubicBezTo>
                  <a:pt x="73" y="360"/>
                  <a:pt x="40" y="348"/>
                  <a:pt x="40" y="315"/>
                </a:cubicBezTo>
                <a:cubicBezTo>
                  <a:pt x="40" y="187"/>
                  <a:pt x="40" y="187"/>
                  <a:pt x="40" y="187"/>
                </a:cubicBezTo>
                <a:cubicBezTo>
                  <a:pt x="40" y="152"/>
                  <a:pt x="73" y="140"/>
                  <a:pt x="60" y="14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Freeform 6"/>
          <p:cNvSpPr>
            <a:spLocks noChangeAspect="1" noEditPoints="1"/>
          </p:cNvSpPr>
          <p:nvPr/>
        </p:nvSpPr>
        <p:spPr bwMode="auto">
          <a:xfrm>
            <a:off x="5326768" y="3218126"/>
            <a:ext cx="469181" cy="412144"/>
          </a:xfrm>
          <a:custGeom>
            <a:avLst/>
            <a:gdLst>
              <a:gd name="T0" fmla="*/ 400 w 400"/>
              <a:gd name="T1" fmla="*/ 352 h 352"/>
              <a:gd name="T2" fmla="*/ 394 w 400"/>
              <a:gd name="T3" fmla="*/ 268 h 352"/>
              <a:gd name="T4" fmla="*/ 342 w 400"/>
              <a:gd name="T5" fmla="*/ 236 h 352"/>
              <a:gd name="T6" fmla="*/ 303 w 400"/>
              <a:gd name="T7" fmla="*/ 191 h 352"/>
              <a:gd name="T8" fmla="*/ 316 w 400"/>
              <a:gd name="T9" fmla="*/ 157 h 352"/>
              <a:gd name="T10" fmla="*/ 327 w 400"/>
              <a:gd name="T11" fmla="*/ 134 h 352"/>
              <a:gd name="T12" fmla="*/ 322 w 400"/>
              <a:gd name="T13" fmla="*/ 122 h 352"/>
              <a:gd name="T14" fmla="*/ 325 w 400"/>
              <a:gd name="T15" fmla="*/ 98 h 352"/>
              <a:gd name="T16" fmla="*/ 278 w 400"/>
              <a:gd name="T17" fmla="*/ 51 h 352"/>
              <a:gd name="T18" fmla="*/ 230 w 400"/>
              <a:gd name="T19" fmla="*/ 98 h 352"/>
              <a:gd name="T20" fmla="*/ 233 w 400"/>
              <a:gd name="T21" fmla="*/ 122 h 352"/>
              <a:gd name="T22" fmla="*/ 229 w 400"/>
              <a:gd name="T23" fmla="*/ 134 h 352"/>
              <a:gd name="T24" fmla="*/ 240 w 400"/>
              <a:gd name="T25" fmla="*/ 157 h 352"/>
              <a:gd name="T26" fmla="*/ 253 w 400"/>
              <a:gd name="T27" fmla="*/ 191 h 352"/>
              <a:gd name="T28" fmla="*/ 236 w 400"/>
              <a:gd name="T29" fmla="*/ 224 h 352"/>
              <a:gd name="T30" fmla="*/ 310 w 400"/>
              <a:gd name="T31" fmla="*/ 292 h 352"/>
              <a:gd name="T32" fmla="*/ 310 w 400"/>
              <a:gd name="T33" fmla="*/ 352 h 352"/>
              <a:gd name="T34" fmla="*/ 400 w 400"/>
              <a:gd name="T35" fmla="*/ 352 h 352"/>
              <a:gd name="T36" fmla="*/ 204 w 400"/>
              <a:gd name="T37" fmla="*/ 247 h 352"/>
              <a:gd name="T38" fmla="*/ 152 w 400"/>
              <a:gd name="T39" fmla="*/ 187 h 352"/>
              <a:gd name="T40" fmla="*/ 169 w 400"/>
              <a:gd name="T41" fmla="*/ 142 h 352"/>
              <a:gd name="T42" fmla="*/ 184 w 400"/>
              <a:gd name="T43" fmla="*/ 111 h 352"/>
              <a:gd name="T44" fmla="*/ 179 w 400"/>
              <a:gd name="T45" fmla="*/ 95 h 352"/>
              <a:gd name="T46" fmla="*/ 183 w 400"/>
              <a:gd name="T47" fmla="*/ 63 h 352"/>
              <a:gd name="T48" fmla="*/ 119 w 400"/>
              <a:gd name="T49" fmla="*/ 0 h 352"/>
              <a:gd name="T50" fmla="*/ 55 w 400"/>
              <a:gd name="T51" fmla="*/ 63 h 352"/>
              <a:gd name="T52" fmla="*/ 59 w 400"/>
              <a:gd name="T53" fmla="*/ 95 h 352"/>
              <a:gd name="T54" fmla="*/ 53 w 400"/>
              <a:gd name="T55" fmla="*/ 111 h 352"/>
              <a:gd name="T56" fmla="*/ 68 w 400"/>
              <a:gd name="T57" fmla="*/ 142 h 352"/>
              <a:gd name="T58" fmla="*/ 86 w 400"/>
              <a:gd name="T59" fmla="*/ 187 h 352"/>
              <a:gd name="T60" fmla="*/ 33 w 400"/>
              <a:gd name="T61" fmla="*/ 247 h 352"/>
              <a:gd name="T62" fmla="*/ 0 w 400"/>
              <a:gd name="T63" fmla="*/ 279 h 352"/>
              <a:gd name="T64" fmla="*/ 0 w 400"/>
              <a:gd name="T65" fmla="*/ 352 h 352"/>
              <a:gd name="T66" fmla="*/ 278 w 400"/>
              <a:gd name="T67" fmla="*/ 352 h 352"/>
              <a:gd name="T68" fmla="*/ 278 w 400"/>
              <a:gd name="T69" fmla="*/ 297 h 352"/>
              <a:gd name="T70" fmla="*/ 204 w 400"/>
              <a:gd name="T71" fmla="*/ 247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400" h="352">
                <a:moveTo>
                  <a:pt x="400" y="352"/>
                </a:moveTo>
                <a:cubicBezTo>
                  <a:pt x="400" y="352"/>
                  <a:pt x="399" y="276"/>
                  <a:pt x="394" y="268"/>
                </a:cubicBezTo>
                <a:cubicBezTo>
                  <a:pt x="387" y="257"/>
                  <a:pt x="371" y="249"/>
                  <a:pt x="342" y="236"/>
                </a:cubicBezTo>
                <a:cubicBezTo>
                  <a:pt x="312" y="224"/>
                  <a:pt x="303" y="213"/>
                  <a:pt x="303" y="191"/>
                </a:cubicBezTo>
                <a:cubicBezTo>
                  <a:pt x="303" y="177"/>
                  <a:pt x="312" y="182"/>
                  <a:pt x="316" y="157"/>
                </a:cubicBezTo>
                <a:cubicBezTo>
                  <a:pt x="317" y="147"/>
                  <a:pt x="325" y="157"/>
                  <a:pt x="327" y="134"/>
                </a:cubicBezTo>
                <a:cubicBezTo>
                  <a:pt x="327" y="124"/>
                  <a:pt x="322" y="122"/>
                  <a:pt x="322" y="122"/>
                </a:cubicBezTo>
                <a:cubicBezTo>
                  <a:pt x="322" y="122"/>
                  <a:pt x="325" y="108"/>
                  <a:pt x="325" y="98"/>
                </a:cubicBezTo>
                <a:cubicBezTo>
                  <a:pt x="327" y="85"/>
                  <a:pt x="319" y="51"/>
                  <a:pt x="278" y="51"/>
                </a:cubicBezTo>
                <a:cubicBezTo>
                  <a:pt x="236" y="51"/>
                  <a:pt x="229" y="85"/>
                  <a:pt x="230" y="98"/>
                </a:cubicBezTo>
                <a:cubicBezTo>
                  <a:pt x="231" y="108"/>
                  <a:pt x="233" y="122"/>
                  <a:pt x="233" y="122"/>
                </a:cubicBezTo>
                <a:cubicBezTo>
                  <a:pt x="233" y="122"/>
                  <a:pt x="229" y="124"/>
                  <a:pt x="229" y="134"/>
                </a:cubicBezTo>
                <a:cubicBezTo>
                  <a:pt x="230" y="157"/>
                  <a:pt x="238" y="147"/>
                  <a:pt x="240" y="157"/>
                </a:cubicBezTo>
                <a:cubicBezTo>
                  <a:pt x="244" y="182"/>
                  <a:pt x="253" y="177"/>
                  <a:pt x="253" y="191"/>
                </a:cubicBezTo>
                <a:cubicBezTo>
                  <a:pt x="253" y="206"/>
                  <a:pt x="248" y="216"/>
                  <a:pt x="236" y="224"/>
                </a:cubicBezTo>
                <a:cubicBezTo>
                  <a:pt x="301" y="257"/>
                  <a:pt x="310" y="263"/>
                  <a:pt x="310" y="292"/>
                </a:cubicBezTo>
                <a:cubicBezTo>
                  <a:pt x="310" y="352"/>
                  <a:pt x="310" y="352"/>
                  <a:pt x="310" y="352"/>
                </a:cubicBezTo>
                <a:lnTo>
                  <a:pt x="400" y="352"/>
                </a:lnTo>
                <a:close/>
                <a:moveTo>
                  <a:pt x="204" y="247"/>
                </a:moveTo>
                <a:cubicBezTo>
                  <a:pt x="165" y="231"/>
                  <a:pt x="152" y="217"/>
                  <a:pt x="152" y="187"/>
                </a:cubicBezTo>
                <a:cubicBezTo>
                  <a:pt x="152" y="169"/>
                  <a:pt x="164" y="175"/>
                  <a:pt x="169" y="142"/>
                </a:cubicBezTo>
                <a:cubicBezTo>
                  <a:pt x="172" y="129"/>
                  <a:pt x="182" y="142"/>
                  <a:pt x="184" y="111"/>
                </a:cubicBezTo>
                <a:cubicBezTo>
                  <a:pt x="184" y="98"/>
                  <a:pt x="179" y="95"/>
                  <a:pt x="179" y="95"/>
                </a:cubicBezTo>
                <a:cubicBezTo>
                  <a:pt x="179" y="95"/>
                  <a:pt x="181" y="77"/>
                  <a:pt x="183" y="63"/>
                </a:cubicBezTo>
                <a:cubicBezTo>
                  <a:pt x="184" y="45"/>
                  <a:pt x="174" y="0"/>
                  <a:pt x="119" y="0"/>
                </a:cubicBezTo>
                <a:cubicBezTo>
                  <a:pt x="64" y="0"/>
                  <a:pt x="54" y="45"/>
                  <a:pt x="55" y="63"/>
                </a:cubicBezTo>
                <a:cubicBezTo>
                  <a:pt x="56" y="77"/>
                  <a:pt x="59" y="95"/>
                  <a:pt x="59" y="95"/>
                </a:cubicBezTo>
                <a:cubicBezTo>
                  <a:pt x="59" y="95"/>
                  <a:pt x="53" y="98"/>
                  <a:pt x="53" y="111"/>
                </a:cubicBezTo>
                <a:cubicBezTo>
                  <a:pt x="55" y="142"/>
                  <a:pt x="66" y="129"/>
                  <a:pt x="68" y="142"/>
                </a:cubicBezTo>
                <a:cubicBezTo>
                  <a:pt x="74" y="175"/>
                  <a:pt x="86" y="169"/>
                  <a:pt x="86" y="187"/>
                </a:cubicBezTo>
                <a:cubicBezTo>
                  <a:pt x="86" y="217"/>
                  <a:pt x="73" y="231"/>
                  <a:pt x="33" y="247"/>
                </a:cubicBezTo>
                <a:cubicBezTo>
                  <a:pt x="21" y="252"/>
                  <a:pt x="0" y="260"/>
                  <a:pt x="0" y="279"/>
                </a:cubicBezTo>
                <a:cubicBezTo>
                  <a:pt x="0" y="352"/>
                  <a:pt x="0" y="352"/>
                  <a:pt x="0" y="352"/>
                </a:cubicBezTo>
                <a:cubicBezTo>
                  <a:pt x="278" y="352"/>
                  <a:pt x="278" y="352"/>
                  <a:pt x="278" y="352"/>
                </a:cubicBezTo>
                <a:cubicBezTo>
                  <a:pt x="278" y="352"/>
                  <a:pt x="278" y="309"/>
                  <a:pt x="278" y="297"/>
                </a:cubicBezTo>
                <a:cubicBezTo>
                  <a:pt x="278" y="280"/>
                  <a:pt x="244" y="264"/>
                  <a:pt x="204" y="24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Freeform 11"/>
          <p:cNvSpPr>
            <a:spLocks noChangeAspect="1" noEditPoints="1"/>
          </p:cNvSpPr>
          <p:nvPr/>
        </p:nvSpPr>
        <p:spPr bwMode="auto">
          <a:xfrm>
            <a:off x="3979435" y="3218127"/>
            <a:ext cx="429774" cy="428630"/>
          </a:xfrm>
          <a:custGeom>
            <a:avLst/>
            <a:gdLst>
              <a:gd name="T0" fmla="*/ 309 w 319"/>
              <a:gd name="T1" fmla="*/ 267 h 318"/>
              <a:gd name="T2" fmla="*/ 233 w 319"/>
              <a:gd name="T3" fmla="*/ 192 h 318"/>
              <a:gd name="T4" fmla="*/ 251 w 319"/>
              <a:gd name="T5" fmla="*/ 127 h 318"/>
              <a:gd name="T6" fmla="*/ 123 w 319"/>
              <a:gd name="T7" fmla="*/ 0 h 318"/>
              <a:gd name="T8" fmla="*/ 0 w 319"/>
              <a:gd name="T9" fmla="*/ 124 h 318"/>
              <a:gd name="T10" fmla="*/ 127 w 319"/>
              <a:gd name="T11" fmla="*/ 251 h 318"/>
              <a:gd name="T12" fmla="*/ 190 w 319"/>
              <a:gd name="T13" fmla="*/ 234 h 318"/>
              <a:gd name="T14" fmla="*/ 266 w 319"/>
              <a:gd name="T15" fmla="*/ 310 h 318"/>
              <a:gd name="T16" fmla="*/ 293 w 319"/>
              <a:gd name="T17" fmla="*/ 310 h 318"/>
              <a:gd name="T18" fmla="*/ 311 w 319"/>
              <a:gd name="T19" fmla="*/ 291 h 318"/>
              <a:gd name="T20" fmla="*/ 309 w 319"/>
              <a:gd name="T21" fmla="*/ 267 h 318"/>
              <a:gd name="T22" fmla="*/ 38 w 319"/>
              <a:gd name="T23" fmla="*/ 124 h 318"/>
              <a:gd name="T24" fmla="*/ 123 w 319"/>
              <a:gd name="T25" fmla="*/ 38 h 318"/>
              <a:gd name="T26" fmla="*/ 213 w 319"/>
              <a:gd name="T27" fmla="*/ 127 h 318"/>
              <a:gd name="T28" fmla="*/ 127 w 319"/>
              <a:gd name="T29" fmla="*/ 213 h 318"/>
              <a:gd name="T30" fmla="*/ 38 w 319"/>
              <a:gd name="T31" fmla="*/ 124 h 3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319" h="318">
                <a:moveTo>
                  <a:pt x="309" y="267"/>
                </a:moveTo>
                <a:cubicBezTo>
                  <a:pt x="233" y="192"/>
                  <a:pt x="233" y="192"/>
                  <a:pt x="233" y="192"/>
                </a:cubicBezTo>
                <a:cubicBezTo>
                  <a:pt x="244" y="173"/>
                  <a:pt x="251" y="151"/>
                  <a:pt x="251" y="127"/>
                </a:cubicBezTo>
                <a:cubicBezTo>
                  <a:pt x="251" y="59"/>
                  <a:pt x="192" y="0"/>
                  <a:pt x="123" y="0"/>
                </a:cubicBezTo>
                <a:cubicBezTo>
                  <a:pt x="55" y="0"/>
                  <a:pt x="0" y="55"/>
                  <a:pt x="0" y="124"/>
                </a:cubicBezTo>
                <a:cubicBezTo>
                  <a:pt x="0" y="192"/>
                  <a:pt x="59" y="251"/>
                  <a:pt x="127" y="251"/>
                </a:cubicBezTo>
                <a:cubicBezTo>
                  <a:pt x="150" y="251"/>
                  <a:pt x="171" y="245"/>
                  <a:pt x="190" y="234"/>
                </a:cubicBezTo>
                <a:cubicBezTo>
                  <a:pt x="266" y="310"/>
                  <a:pt x="266" y="310"/>
                  <a:pt x="266" y="310"/>
                </a:cubicBezTo>
                <a:cubicBezTo>
                  <a:pt x="273" y="318"/>
                  <a:pt x="285" y="318"/>
                  <a:pt x="293" y="310"/>
                </a:cubicBezTo>
                <a:cubicBezTo>
                  <a:pt x="311" y="291"/>
                  <a:pt x="311" y="291"/>
                  <a:pt x="311" y="291"/>
                </a:cubicBezTo>
                <a:cubicBezTo>
                  <a:pt x="319" y="284"/>
                  <a:pt x="316" y="275"/>
                  <a:pt x="309" y="267"/>
                </a:cubicBezTo>
                <a:close/>
                <a:moveTo>
                  <a:pt x="38" y="124"/>
                </a:moveTo>
                <a:cubicBezTo>
                  <a:pt x="38" y="76"/>
                  <a:pt x="76" y="38"/>
                  <a:pt x="123" y="38"/>
                </a:cubicBezTo>
                <a:cubicBezTo>
                  <a:pt x="171" y="38"/>
                  <a:pt x="213" y="80"/>
                  <a:pt x="213" y="127"/>
                </a:cubicBezTo>
                <a:cubicBezTo>
                  <a:pt x="213" y="175"/>
                  <a:pt x="175" y="213"/>
                  <a:pt x="127" y="213"/>
                </a:cubicBezTo>
                <a:cubicBezTo>
                  <a:pt x="80" y="213"/>
                  <a:pt x="38" y="171"/>
                  <a:pt x="38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Freeform 21"/>
          <p:cNvSpPr>
            <a:spLocks noChangeAspect="1" noEditPoints="1"/>
          </p:cNvSpPr>
          <p:nvPr/>
        </p:nvSpPr>
        <p:spPr bwMode="auto">
          <a:xfrm rot="2728210">
            <a:off x="9593720" y="3196358"/>
            <a:ext cx="497981" cy="510183"/>
          </a:xfrm>
          <a:custGeom>
            <a:avLst/>
            <a:gdLst>
              <a:gd name="T0" fmla="*/ 222 w 363"/>
              <a:gd name="T1" fmla="*/ 242 h 372"/>
              <a:gd name="T2" fmla="*/ 348 w 363"/>
              <a:gd name="T3" fmla="*/ 23 h 372"/>
              <a:gd name="T4" fmla="*/ 345 w 363"/>
              <a:gd name="T5" fmla="*/ 18 h 372"/>
              <a:gd name="T6" fmla="*/ 340 w 363"/>
              <a:gd name="T7" fmla="*/ 16 h 372"/>
              <a:gd name="T8" fmla="*/ 127 w 363"/>
              <a:gd name="T9" fmla="*/ 144 h 372"/>
              <a:gd name="T10" fmla="*/ 7 w 363"/>
              <a:gd name="T11" fmla="*/ 246 h 372"/>
              <a:gd name="T12" fmla="*/ 25 w 363"/>
              <a:gd name="T13" fmla="*/ 265 h 372"/>
              <a:gd name="T14" fmla="*/ 68 w 363"/>
              <a:gd name="T15" fmla="*/ 249 h 372"/>
              <a:gd name="T16" fmla="*/ 120 w 363"/>
              <a:gd name="T17" fmla="*/ 302 h 372"/>
              <a:gd name="T18" fmla="*/ 104 w 363"/>
              <a:gd name="T19" fmla="*/ 346 h 372"/>
              <a:gd name="T20" fmla="*/ 123 w 363"/>
              <a:gd name="T21" fmla="*/ 364 h 372"/>
              <a:gd name="T22" fmla="*/ 222 w 363"/>
              <a:gd name="T23" fmla="*/ 242 h 372"/>
              <a:gd name="T24" fmla="*/ 242 w 363"/>
              <a:gd name="T25" fmla="*/ 124 h 372"/>
              <a:gd name="T26" fmla="*/ 242 w 363"/>
              <a:gd name="T27" fmla="*/ 79 h 372"/>
              <a:gd name="T28" fmla="*/ 286 w 363"/>
              <a:gd name="T29" fmla="*/ 79 h 372"/>
              <a:gd name="T30" fmla="*/ 286 w 363"/>
              <a:gd name="T31" fmla="*/ 124 h 372"/>
              <a:gd name="T32" fmla="*/ 242 w 363"/>
              <a:gd name="T33" fmla="*/ 124 h 37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</a:cxnLst>
            <a:rect l="0" t="0" r="r" b="b"/>
            <a:pathLst>
              <a:path w="363" h="372">
                <a:moveTo>
                  <a:pt x="222" y="242"/>
                </a:moveTo>
                <a:cubicBezTo>
                  <a:pt x="222" y="242"/>
                  <a:pt x="363" y="140"/>
                  <a:pt x="348" y="23"/>
                </a:cubicBezTo>
                <a:cubicBezTo>
                  <a:pt x="347" y="21"/>
                  <a:pt x="346" y="19"/>
                  <a:pt x="345" y="18"/>
                </a:cubicBezTo>
                <a:cubicBezTo>
                  <a:pt x="344" y="17"/>
                  <a:pt x="343" y="16"/>
                  <a:pt x="340" y="16"/>
                </a:cubicBezTo>
                <a:cubicBezTo>
                  <a:pt x="226" y="0"/>
                  <a:pt x="127" y="144"/>
                  <a:pt x="127" y="144"/>
                </a:cubicBezTo>
                <a:cubicBezTo>
                  <a:pt x="40" y="134"/>
                  <a:pt x="46" y="151"/>
                  <a:pt x="7" y="246"/>
                </a:cubicBezTo>
                <a:cubicBezTo>
                  <a:pt x="0" y="264"/>
                  <a:pt x="12" y="270"/>
                  <a:pt x="25" y="265"/>
                </a:cubicBezTo>
                <a:cubicBezTo>
                  <a:pt x="39" y="260"/>
                  <a:pt x="68" y="249"/>
                  <a:pt x="68" y="249"/>
                </a:cubicBezTo>
                <a:cubicBezTo>
                  <a:pt x="120" y="302"/>
                  <a:pt x="120" y="302"/>
                  <a:pt x="120" y="302"/>
                </a:cubicBezTo>
                <a:cubicBezTo>
                  <a:pt x="120" y="302"/>
                  <a:pt x="109" y="332"/>
                  <a:pt x="104" y="346"/>
                </a:cubicBezTo>
                <a:cubicBezTo>
                  <a:pt x="99" y="359"/>
                  <a:pt x="105" y="372"/>
                  <a:pt x="123" y="364"/>
                </a:cubicBezTo>
                <a:cubicBezTo>
                  <a:pt x="215" y="324"/>
                  <a:pt x="232" y="330"/>
                  <a:pt x="222" y="242"/>
                </a:cubicBezTo>
                <a:close/>
                <a:moveTo>
                  <a:pt x="242" y="124"/>
                </a:moveTo>
                <a:cubicBezTo>
                  <a:pt x="230" y="111"/>
                  <a:pt x="230" y="91"/>
                  <a:pt x="242" y="79"/>
                </a:cubicBezTo>
                <a:cubicBezTo>
                  <a:pt x="254" y="67"/>
                  <a:pt x="274" y="67"/>
                  <a:pt x="286" y="79"/>
                </a:cubicBezTo>
                <a:cubicBezTo>
                  <a:pt x="297" y="91"/>
                  <a:pt x="297" y="111"/>
                  <a:pt x="286" y="124"/>
                </a:cubicBezTo>
                <a:cubicBezTo>
                  <a:pt x="274" y="136"/>
                  <a:pt x="254" y="136"/>
                  <a:pt x="242" y="12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Freeform 36"/>
          <p:cNvSpPr>
            <a:spLocks noChangeAspect="1" noEditPoints="1"/>
          </p:cNvSpPr>
          <p:nvPr/>
        </p:nvSpPr>
        <p:spPr bwMode="auto">
          <a:xfrm>
            <a:off x="6744528" y="3303076"/>
            <a:ext cx="529539" cy="296744"/>
          </a:xfrm>
          <a:custGeom>
            <a:avLst/>
            <a:gdLst>
              <a:gd name="T0" fmla="*/ 200 w 400"/>
              <a:gd name="T1" fmla="*/ 0 h 224"/>
              <a:gd name="T2" fmla="*/ 0 w 400"/>
              <a:gd name="T3" fmla="*/ 112 h 224"/>
              <a:gd name="T4" fmla="*/ 200 w 400"/>
              <a:gd name="T5" fmla="*/ 224 h 224"/>
              <a:gd name="T6" fmla="*/ 400 w 400"/>
              <a:gd name="T7" fmla="*/ 112 h 224"/>
              <a:gd name="T8" fmla="*/ 200 w 400"/>
              <a:gd name="T9" fmla="*/ 0 h 224"/>
              <a:gd name="T10" fmla="*/ 200 w 400"/>
              <a:gd name="T11" fmla="*/ 198 h 224"/>
              <a:gd name="T12" fmla="*/ 111 w 400"/>
              <a:gd name="T13" fmla="*/ 112 h 224"/>
              <a:gd name="T14" fmla="*/ 200 w 400"/>
              <a:gd name="T15" fmla="*/ 26 h 224"/>
              <a:gd name="T16" fmla="*/ 289 w 400"/>
              <a:gd name="T17" fmla="*/ 112 h 224"/>
              <a:gd name="T18" fmla="*/ 200 w 400"/>
              <a:gd name="T19" fmla="*/ 198 h 224"/>
              <a:gd name="T20" fmla="*/ 200 w 400"/>
              <a:gd name="T21" fmla="*/ 112 h 224"/>
              <a:gd name="T22" fmla="*/ 200 w 400"/>
              <a:gd name="T23" fmla="*/ 69 h 224"/>
              <a:gd name="T24" fmla="*/ 155 w 400"/>
              <a:gd name="T25" fmla="*/ 112 h 224"/>
              <a:gd name="T26" fmla="*/ 200 w 400"/>
              <a:gd name="T27" fmla="*/ 155 h 224"/>
              <a:gd name="T28" fmla="*/ 244 w 400"/>
              <a:gd name="T29" fmla="*/ 112 h 224"/>
              <a:gd name="T30" fmla="*/ 200 w 400"/>
              <a:gd name="T31" fmla="*/ 112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00" h="224">
                <a:moveTo>
                  <a:pt x="200" y="0"/>
                </a:moveTo>
                <a:cubicBezTo>
                  <a:pt x="69" y="0"/>
                  <a:pt x="0" y="97"/>
                  <a:pt x="0" y="112"/>
                </a:cubicBezTo>
                <a:cubicBezTo>
                  <a:pt x="0" y="127"/>
                  <a:pt x="69" y="224"/>
                  <a:pt x="200" y="224"/>
                </a:cubicBezTo>
                <a:cubicBezTo>
                  <a:pt x="331" y="224"/>
                  <a:pt x="400" y="127"/>
                  <a:pt x="400" y="112"/>
                </a:cubicBezTo>
                <a:cubicBezTo>
                  <a:pt x="400" y="97"/>
                  <a:pt x="331" y="0"/>
                  <a:pt x="200" y="0"/>
                </a:cubicBezTo>
                <a:close/>
                <a:moveTo>
                  <a:pt x="200" y="198"/>
                </a:moveTo>
                <a:cubicBezTo>
                  <a:pt x="151" y="198"/>
                  <a:pt x="111" y="159"/>
                  <a:pt x="111" y="112"/>
                </a:cubicBezTo>
                <a:cubicBezTo>
                  <a:pt x="111" y="64"/>
                  <a:pt x="151" y="26"/>
                  <a:pt x="200" y="26"/>
                </a:cubicBezTo>
                <a:cubicBezTo>
                  <a:pt x="249" y="26"/>
                  <a:pt x="289" y="64"/>
                  <a:pt x="289" y="112"/>
                </a:cubicBezTo>
                <a:cubicBezTo>
                  <a:pt x="289" y="159"/>
                  <a:pt x="249" y="198"/>
                  <a:pt x="200" y="198"/>
                </a:cubicBezTo>
                <a:close/>
                <a:moveTo>
                  <a:pt x="200" y="112"/>
                </a:moveTo>
                <a:cubicBezTo>
                  <a:pt x="192" y="103"/>
                  <a:pt x="213" y="69"/>
                  <a:pt x="200" y="69"/>
                </a:cubicBezTo>
                <a:cubicBezTo>
                  <a:pt x="175" y="69"/>
                  <a:pt x="155" y="88"/>
                  <a:pt x="155" y="112"/>
                </a:cubicBezTo>
                <a:cubicBezTo>
                  <a:pt x="155" y="136"/>
                  <a:pt x="175" y="155"/>
                  <a:pt x="200" y="155"/>
                </a:cubicBezTo>
                <a:cubicBezTo>
                  <a:pt x="224" y="155"/>
                  <a:pt x="244" y="136"/>
                  <a:pt x="244" y="112"/>
                </a:cubicBezTo>
                <a:cubicBezTo>
                  <a:pt x="244" y="101"/>
                  <a:pt x="207" y="119"/>
                  <a:pt x="200" y="11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83748" tIns="41874" rIns="83748" bIns="41874" numCol="1" anchor="t" anchorCtr="0" compatLnSpc="1"/>
          <a:lstStyle/>
          <a:p>
            <a:pPr algn="just">
              <a:lnSpc>
                <a:spcPct val="120000"/>
              </a:lnSpc>
            </a:pPr>
            <a:endParaRPr lang="en-US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7" name="Straight Connector 46"/>
          <p:cNvCxnSpPr/>
          <p:nvPr/>
        </p:nvCxnSpPr>
        <p:spPr>
          <a:xfrm>
            <a:off x="4121716" y="2382393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 flipH="1">
            <a:off x="2887184" y="2382393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/>
          <p:cNvCxnSpPr/>
          <p:nvPr/>
        </p:nvCxnSpPr>
        <p:spPr>
          <a:xfrm>
            <a:off x="4813661" y="4191534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/>
          <p:cNvCxnSpPr/>
          <p:nvPr/>
        </p:nvCxnSpPr>
        <p:spPr>
          <a:xfrm flipH="1">
            <a:off x="2861291" y="4516530"/>
            <a:ext cx="1945319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Content Placeholder 2"/>
          <p:cNvSpPr txBox="1"/>
          <p:nvPr/>
        </p:nvSpPr>
        <p:spPr>
          <a:xfrm>
            <a:off x="2234750" y="2104904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Content Placeholder 2"/>
          <p:cNvSpPr txBox="1"/>
          <p:nvPr/>
        </p:nvSpPr>
        <p:spPr>
          <a:xfrm>
            <a:off x="2234750" y="4237290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53" name="Straight Connector 52"/>
          <p:cNvCxnSpPr/>
          <p:nvPr/>
        </p:nvCxnSpPr>
        <p:spPr>
          <a:xfrm>
            <a:off x="6973815" y="2373915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/>
          <p:cNvCxnSpPr/>
          <p:nvPr/>
        </p:nvCxnSpPr>
        <p:spPr>
          <a:xfrm flipH="1">
            <a:off x="5739282" y="2373915"/>
            <a:ext cx="1234533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7692348" y="4183056"/>
            <a:ext cx="0" cy="324991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>
            <a:off x="5726678" y="4508051"/>
            <a:ext cx="1978290" cy="0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prstDash val="sysDash"/>
            <a:tailEnd type="diamond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ontent Placeholder 2"/>
          <p:cNvSpPr txBox="1"/>
          <p:nvPr/>
        </p:nvSpPr>
        <p:spPr>
          <a:xfrm>
            <a:off x="5086847" y="2095632"/>
            <a:ext cx="501154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Content Placeholder 2"/>
          <p:cNvSpPr txBox="1"/>
          <p:nvPr/>
        </p:nvSpPr>
        <p:spPr>
          <a:xfrm>
            <a:off x="5086850" y="4242104"/>
            <a:ext cx="50115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spcBef>
                <a:spcPts val="0"/>
              </a:spcBef>
              <a:spcAft>
                <a:spcPts val="0"/>
              </a:spcAft>
            </a:pPr>
            <a:r>
              <a:rPr lang="zh-CN" altLang="en-US" sz="16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文字内容</a:t>
            </a:r>
            <a:endParaRPr lang="en-US" sz="16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Content Placeholder 2"/>
          <p:cNvSpPr txBox="1"/>
          <p:nvPr/>
        </p:nvSpPr>
        <p:spPr>
          <a:xfrm>
            <a:off x="2176287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/>
          <p:nvPr/>
        </p:nvSpPr>
        <p:spPr>
          <a:xfrm>
            <a:off x="2176288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/>
          <p:nvPr/>
        </p:nvSpPr>
        <p:spPr>
          <a:xfrm>
            <a:off x="4482329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Content Placeholder 2"/>
          <p:cNvSpPr txBox="1"/>
          <p:nvPr/>
        </p:nvSpPr>
        <p:spPr>
          <a:xfrm>
            <a:off x="4482329" y="5340422"/>
            <a:ext cx="1599371" cy="589915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Content Placeholder 2"/>
          <p:cNvSpPr txBox="1"/>
          <p:nvPr/>
        </p:nvSpPr>
        <p:spPr>
          <a:xfrm>
            <a:off x="6788370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Content Placeholder 2"/>
          <p:cNvSpPr txBox="1"/>
          <p:nvPr/>
        </p:nvSpPr>
        <p:spPr>
          <a:xfrm>
            <a:off x="678837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Content Placeholder 2"/>
          <p:cNvSpPr txBox="1"/>
          <p:nvPr/>
        </p:nvSpPr>
        <p:spPr>
          <a:xfrm>
            <a:off x="9094412" y="5112786"/>
            <a:ext cx="1293572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Content Placeholder 2"/>
          <p:cNvSpPr txBox="1"/>
          <p:nvPr/>
        </p:nvSpPr>
        <p:spPr>
          <a:xfrm>
            <a:off x="9094411" y="5340422"/>
            <a:ext cx="1599371" cy="577338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500"/>
                            </p:stCondLst>
                            <p:childTnLst>
                              <p:par>
                                <p:cTn id="2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7000"/>
                            </p:stCondLst>
                            <p:childTnLst>
                              <p:par>
                                <p:cTn id="4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7500"/>
                            </p:stCondLst>
                            <p:childTnLst>
                              <p:par>
                                <p:cTn id="4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0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8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9000"/>
                            </p:stCondLst>
                            <p:childTnLst>
                              <p:par>
                                <p:cTn id="5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95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0500"/>
                            </p:stCondLst>
                            <p:childTnLst>
                              <p:par>
                                <p:cTn id="6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1000"/>
                            </p:stCondLst>
                            <p:childTnLst>
                              <p:par>
                                <p:cTn id="6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5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3000"/>
                            </p:stCondLst>
                            <p:childTnLst>
                              <p:par>
                                <p:cTn id="8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3500"/>
                            </p:stCondLst>
                            <p:childTnLst>
                              <p:par>
                                <p:cTn id="8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7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0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1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9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3" dur="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000"/>
                            </p:stCondLst>
                            <p:childTnLst>
                              <p:par>
                                <p:cTn id="1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51" grpId="0"/>
      <p:bldP spid="52" grpId="0"/>
      <p:bldP spid="57" grpId="0"/>
      <p:bldP spid="58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353" y="857523"/>
            <a:ext cx="12858044" cy="3616325"/>
          </a:xfrm>
          <a:prstGeom prst="rect">
            <a:avLst/>
          </a:prstGeo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dirty="0"/>
          </a:p>
        </p:txBody>
      </p:sp>
      <p:sp>
        <p:nvSpPr>
          <p:cNvPr id="9" name="椭圆 8"/>
          <p:cNvSpPr/>
          <p:nvPr/>
        </p:nvSpPr>
        <p:spPr>
          <a:xfrm>
            <a:off x="1701365" y="3161256"/>
            <a:ext cx="2303733" cy="2303733"/>
          </a:xfrm>
          <a:prstGeom prst="ellipse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0" name="椭圆 9"/>
          <p:cNvSpPr/>
          <p:nvPr/>
        </p:nvSpPr>
        <p:spPr>
          <a:xfrm>
            <a:off x="5398053" y="3161256"/>
            <a:ext cx="2303733" cy="2303733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9094740" y="3161256"/>
            <a:ext cx="2303733" cy="2303733"/>
          </a:xfrm>
          <a:prstGeom prst="ellipse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/>
          </a:p>
        </p:txBody>
      </p:sp>
      <p:grpSp>
        <p:nvGrpSpPr>
          <p:cNvPr id="3" name="组合 3"/>
          <p:cNvGrpSpPr/>
          <p:nvPr/>
        </p:nvGrpSpPr>
        <p:grpSpPr bwMode="auto">
          <a:xfrm>
            <a:off x="1417864" y="5503195"/>
            <a:ext cx="2779263" cy="1274386"/>
            <a:chOff x="1008574" y="3608487"/>
            <a:chExt cx="1975983" cy="905941"/>
          </a:xfrm>
        </p:grpSpPr>
        <p:sp>
          <p:nvSpPr>
            <p:cNvPr id="12" name="矩形 11"/>
            <p:cNvSpPr/>
            <p:nvPr/>
          </p:nvSpPr>
          <p:spPr>
            <a:xfrm>
              <a:off x="1241878" y="3608487"/>
              <a:ext cx="1444219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文本框 66"/>
            <p:cNvSpPr txBox="1">
              <a:spLocks noChangeArrowheads="1"/>
            </p:cNvSpPr>
            <p:nvPr/>
          </p:nvSpPr>
          <p:spPr bwMode="auto">
            <a:xfrm>
              <a:off x="1008574" y="3923685"/>
              <a:ext cx="1975983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组合 5"/>
          <p:cNvGrpSpPr/>
          <p:nvPr/>
        </p:nvGrpSpPr>
        <p:grpSpPr bwMode="auto">
          <a:xfrm>
            <a:off x="5141335" y="5503195"/>
            <a:ext cx="2800207" cy="1274386"/>
            <a:chOff x="3656524" y="3608487"/>
            <a:chExt cx="1990874" cy="905941"/>
          </a:xfrm>
        </p:grpSpPr>
        <p:sp>
          <p:nvSpPr>
            <p:cNvPr id="13" name="矩形 12"/>
            <p:cNvSpPr/>
            <p:nvPr/>
          </p:nvSpPr>
          <p:spPr>
            <a:xfrm>
              <a:off x="3927919" y="3608487"/>
              <a:ext cx="1444219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9" name="文本框 66"/>
            <p:cNvSpPr txBox="1">
              <a:spLocks noChangeArrowheads="1"/>
            </p:cNvSpPr>
            <p:nvPr/>
          </p:nvSpPr>
          <p:spPr bwMode="auto">
            <a:xfrm>
              <a:off x="3656524" y="3923685"/>
              <a:ext cx="1990874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6"/>
          <p:cNvGrpSpPr/>
          <p:nvPr/>
        </p:nvGrpSpPr>
        <p:grpSpPr bwMode="auto">
          <a:xfrm>
            <a:off x="8717485" y="5503195"/>
            <a:ext cx="2824458" cy="1274386"/>
            <a:chOff x="6199699" y="3608487"/>
            <a:chExt cx="2008115" cy="905941"/>
          </a:xfrm>
        </p:grpSpPr>
        <p:sp>
          <p:nvSpPr>
            <p:cNvPr id="14" name="矩形 13"/>
            <p:cNvSpPr/>
            <p:nvPr/>
          </p:nvSpPr>
          <p:spPr>
            <a:xfrm>
              <a:off x="6499662" y="3608487"/>
              <a:ext cx="1444218" cy="240673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16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6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文本框 66"/>
            <p:cNvSpPr txBox="1">
              <a:spLocks noChangeArrowheads="1"/>
            </p:cNvSpPr>
            <p:nvPr/>
          </p:nvSpPr>
          <p:spPr bwMode="auto">
            <a:xfrm>
              <a:off x="6199699" y="3923685"/>
              <a:ext cx="2008115" cy="5907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5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4000">
        <p14:switch dir="r"/>
      </p:transition>
    </mc:Choice>
    <mc:Fallback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5166"/>
          <p:cNvSpPr/>
          <p:nvPr/>
        </p:nvSpPr>
        <p:spPr>
          <a:xfrm>
            <a:off x="3724935" y="2194576"/>
            <a:ext cx="1487369" cy="13177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131" y="0"/>
                </a:moveTo>
                <a:lnTo>
                  <a:pt x="4125" y="12945"/>
                </a:lnTo>
                <a:lnTo>
                  <a:pt x="0" y="21600"/>
                </a:lnTo>
                <a:lnTo>
                  <a:pt x="21600" y="7769"/>
                </a:lnTo>
                <a:lnTo>
                  <a:pt x="17131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5167"/>
          <p:cNvSpPr/>
          <p:nvPr/>
        </p:nvSpPr>
        <p:spPr>
          <a:xfrm>
            <a:off x="3273871" y="2975795"/>
            <a:ext cx="2395107" cy="137180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039" y="0"/>
                </a:moveTo>
                <a:lnTo>
                  <a:pt x="2561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039" y="0"/>
                  <a:pt x="19039" y="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5168"/>
          <p:cNvSpPr/>
          <p:nvPr/>
        </p:nvSpPr>
        <p:spPr>
          <a:xfrm>
            <a:off x="2822811" y="3822873"/>
            <a:ext cx="3302845" cy="13717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43" y="0"/>
                </a:moveTo>
                <a:lnTo>
                  <a:pt x="1857" y="13286"/>
                </a:lnTo>
                <a:lnTo>
                  <a:pt x="0" y="21600"/>
                </a:lnTo>
                <a:lnTo>
                  <a:pt x="21600" y="8314"/>
                </a:lnTo>
                <a:cubicBezTo>
                  <a:pt x="21600" y="8314"/>
                  <a:pt x="19743" y="0"/>
                  <a:pt x="19743" y="0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5169"/>
          <p:cNvSpPr/>
          <p:nvPr/>
        </p:nvSpPr>
        <p:spPr>
          <a:xfrm>
            <a:off x="2361258" y="4669953"/>
            <a:ext cx="4210573" cy="13717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57" y="13286"/>
                </a:moveTo>
                <a:lnTo>
                  <a:pt x="0" y="21600"/>
                </a:lnTo>
                <a:lnTo>
                  <a:pt x="21600" y="8314"/>
                </a:lnTo>
                <a:lnTo>
                  <a:pt x="20143" y="0"/>
                </a:lnTo>
                <a:cubicBezTo>
                  <a:pt x="20143" y="0"/>
                  <a:pt x="1457" y="13286"/>
                  <a:pt x="1457" y="13286"/>
                </a:cubicBezTo>
                <a:close/>
              </a:path>
            </a:pathLst>
          </a:custGeom>
          <a:solidFill>
            <a:schemeClr val="accent4">
              <a:lumMod val="50000"/>
            </a:schemeClr>
          </a:solidFill>
          <a:ln w="12700" cap="flat">
            <a:noFill/>
            <a:miter lim="400000"/>
          </a:ln>
          <a:effectLst/>
        </p:spPr>
        <p:txBody>
          <a:bodyPr wrap="square" lIns="46524" tIns="46524" rIns="46524" bIns="46524" numCol="1" anchor="ctr">
            <a:noAutofit/>
          </a:bodyPr>
          <a:lstStyle/>
          <a:p>
            <a:pPr algn="ctr">
              <a:lnSpc>
                <a:spcPct val="120000"/>
              </a:lnSpc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8" name="组合 37"/>
          <p:cNvGrpSpPr/>
          <p:nvPr/>
        </p:nvGrpSpPr>
        <p:grpSpPr>
          <a:xfrm>
            <a:off x="4175998" y="1829529"/>
            <a:ext cx="1047559" cy="898079"/>
            <a:chOff x="2313735" y="1108481"/>
            <a:chExt cx="857881" cy="735467"/>
          </a:xfrm>
        </p:grpSpPr>
        <p:sp>
          <p:nvSpPr>
            <p:cNvPr id="4" name="Shape 5171"/>
            <p:cNvSpPr/>
            <p:nvPr/>
          </p:nvSpPr>
          <p:spPr>
            <a:xfrm>
              <a:off x="2313735" y="1108481"/>
              <a:ext cx="849654" cy="68705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800" y="0"/>
                  </a:moveTo>
                  <a:lnTo>
                    <a:pt x="21600" y="2160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Shape 5176"/>
            <p:cNvSpPr/>
            <p:nvPr/>
          </p:nvSpPr>
          <p:spPr>
            <a:xfrm>
              <a:off x="2329102" y="1491630"/>
              <a:ext cx="84251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3724935" y="2975797"/>
            <a:ext cx="1941237" cy="528018"/>
            <a:chOff x="1944344" y="2047198"/>
            <a:chExt cx="1589745" cy="432411"/>
          </a:xfrm>
        </p:grpSpPr>
        <p:sp>
          <p:nvSpPr>
            <p:cNvPr id="6" name="Shape 5173"/>
            <p:cNvSpPr/>
            <p:nvPr/>
          </p:nvSpPr>
          <p:spPr>
            <a:xfrm>
              <a:off x="1944344" y="2047198"/>
              <a:ext cx="1589745" cy="4324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160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8440" y="0"/>
                  </a:lnTo>
                  <a:cubicBezTo>
                    <a:pt x="18440" y="0"/>
                    <a:pt x="3160" y="0"/>
                    <a:pt x="3160" y="0"/>
                  </a:cubicBez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Shape 5177"/>
            <p:cNvSpPr/>
            <p:nvPr/>
          </p:nvSpPr>
          <p:spPr>
            <a:xfrm>
              <a:off x="2191740" y="2087244"/>
              <a:ext cx="1099552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点击输入文本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/>
          <p:nvPr/>
        </p:nvGrpSpPr>
        <p:grpSpPr>
          <a:xfrm>
            <a:off x="3273874" y="3822872"/>
            <a:ext cx="2848974" cy="528019"/>
            <a:chOff x="1574955" y="2740898"/>
            <a:chExt cx="2333121" cy="432412"/>
          </a:xfrm>
        </p:grpSpPr>
        <p:sp>
          <p:nvSpPr>
            <p:cNvPr id="5" name="Shape 5172"/>
            <p:cNvSpPr/>
            <p:nvPr/>
          </p:nvSpPr>
          <p:spPr>
            <a:xfrm>
              <a:off x="1574955" y="2740898"/>
              <a:ext cx="2333121" cy="4324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53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19447" y="0"/>
                  </a:lnTo>
                  <a:cubicBezTo>
                    <a:pt x="19447" y="0"/>
                    <a:pt x="2153" y="0"/>
                    <a:pt x="2153" y="0"/>
                  </a:cubicBez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5178"/>
            <p:cNvSpPr/>
            <p:nvPr/>
          </p:nvSpPr>
          <p:spPr>
            <a:xfrm>
              <a:off x="1815028" y="2780945"/>
              <a:ext cx="1849246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组合 34"/>
          <p:cNvGrpSpPr/>
          <p:nvPr/>
        </p:nvGrpSpPr>
        <p:grpSpPr>
          <a:xfrm>
            <a:off x="2822810" y="4669950"/>
            <a:ext cx="3756702" cy="528012"/>
            <a:chOff x="1205565" y="3434598"/>
            <a:chExt cx="3076490" cy="432407"/>
          </a:xfrm>
        </p:grpSpPr>
        <p:sp>
          <p:nvSpPr>
            <p:cNvPr id="7" name="Shape 5174"/>
            <p:cNvSpPr/>
            <p:nvPr/>
          </p:nvSpPr>
          <p:spPr>
            <a:xfrm>
              <a:off x="1205565" y="3434598"/>
              <a:ext cx="307649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19967" y="0"/>
                  </a:lnTo>
                  <a:lnTo>
                    <a:pt x="1633" y="0"/>
                  </a:lnTo>
                  <a:lnTo>
                    <a:pt x="0" y="21600"/>
                  </a:lnTo>
                  <a:cubicBezTo>
                    <a:pt x="0" y="21600"/>
                    <a:pt x="21600" y="21600"/>
                    <a:pt x="21600" y="21600"/>
                  </a:cubicBez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Shape 5179"/>
            <p:cNvSpPr/>
            <p:nvPr/>
          </p:nvSpPr>
          <p:spPr>
            <a:xfrm>
              <a:off x="1422332" y="3474643"/>
              <a:ext cx="2634639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361260" y="5505266"/>
            <a:ext cx="4664442" cy="528012"/>
            <a:chOff x="827585" y="4118665"/>
            <a:chExt cx="3819870" cy="432407"/>
          </a:xfrm>
        </p:grpSpPr>
        <p:sp>
          <p:nvSpPr>
            <p:cNvPr id="8" name="Shape 5175"/>
            <p:cNvSpPr/>
            <p:nvPr/>
          </p:nvSpPr>
          <p:spPr>
            <a:xfrm>
              <a:off x="827585" y="4118665"/>
              <a:ext cx="3819870" cy="43240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15" y="0"/>
                  </a:moveTo>
                  <a:lnTo>
                    <a:pt x="0" y="21600"/>
                  </a:lnTo>
                  <a:lnTo>
                    <a:pt x="21600" y="21600"/>
                  </a:lnTo>
                  <a:lnTo>
                    <a:pt x="20285" y="0"/>
                  </a:lnTo>
                  <a:cubicBezTo>
                    <a:pt x="20285" y="0"/>
                    <a:pt x="1315" y="0"/>
                    <a:pt x="1315" y="0"/>
                  </a:cubicBezTo>
                  <a:close/>
                </a:path>
              </a:pathLst>
            </a:custGeom>
            <a:solidFill>
              <a:schemeClr val="accent6"/>
            </a:solidFill>
            <a:ln w="12700" cap="flat">
              <a:noFill/>
              <a:miter lim="400000"/>
            </a:ln>
            <a:effectLst/>
          </p:spPr>
          <p:txBody>
            <a:bodyPr wrap="square" lIns="46524" tIns="46524" rIns="46524" bIns="46524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>
                  <a:solidFill>
                    <a:srgbClr val="4C4C4C"/>
                  </a:solidFill>
                </a:defRPr>
              </a:pPr>
              <a:endParaRPr 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Shape 5180"/>
            <p:cNvSpPr/>
            <p:nvPr/>
          </p:nvSpPr>
          <p:spPr>
            <a:xfrm>
              <a:off x="1072475" y="4158709"/>
              <a:ext cx="3334354" cy="352318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 defTabSz="584200">
                <a:lnSpc>
                  <a:spcPct val="100000"/>
                </a:lnSpc>
                <a:spcBef>
                  <a:spcPts val="0"/>
                </a:spcBef>
                <a:defRPr sz="1500" cap="all">
                  <a:solidFill>
                    <a:srgbClr val="FFFFFF"/>
                  </a:solidFill>
                  <a:latin typeface="Helvetica Neue"/>
                  <a:ea typeface="Helvetica Neue"/>
                  <a:cs typeface="Helvetica Neue"/>
                  <a:sym typeface="Helvetica Neue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8" name="Round Same Side Corner Rectangle 67"/>
          <p:cNvSpPr/>
          <p:nvPr/>
        </p:nvSpPr>
        <p:spPr>
          <a:xfrm rot="10800000" flipH="1">
            <a:off x="7567575" y="1845937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Round Same Side Corner Rectangle 68"/>
          <p:cNvSpPr/>
          <p:nvPr/>
        </p:nvSpPr>
        <p:spPr>
          <a:xfrm rot="10800000" flipH="1">
            <a:off x="7565573" y="279997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ound Same Side Corner Rectangle 69"/>
          <p:cNvSpPr/>
          <p:nvPr/>
        </p:nvSpPr>
        <p:spPr>
          <a:xfrm rot="10800000" flipH="1">
            <a:off x="7567575" y="366711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9" name="组合 38"/>
          <p:cNvGrpSpPr/>
          <p:nvPr/>
        </p:nvGrpSpPr>
        <p:grpSpPr>
          <a:xfrm>
            <a:off x="7735229" y="1830491"/>
            <a:ext cx="2700245" cy="531330"/>
            <a:chOff x="5228512" y="1109269"/>
            <a:chExt cx="2871880" cy="435124"/>
          </a:xfrm>
        </p:grpSpPr>
        <p:sp>
          <p:nvSpPr>
            <p:cNvPr id="21" name="TextBox 20"/>
            <p:cNvSpPr txBox="1"/>
            <p:nvPr/>
          </p:nvSpPr>
          <p:spPr>
            <a:xfrm>
              <a:off x="5228512" y="1303102"/>
              <a:ext cx="2871880" cy="24129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   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71"/>
            <p:cNvSpPr/>
            <p:nvPr/>
          </p:nvSpPr>
          <p:spPr>
            <a:xfrm>
              <a:off x="5228513" y="1109269"/>
              <a:ext cx="1336637" cy="211720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组合 39"/>
          <p:cNvGrpSpPr/>
          <p:nvPr/>
        </p:nvGrpSpPr>
        <p:grpSpPr>
          <a:xfrm>
            <a:off x="7735229" y="2758415"/>
            <a:ext cx="2700245" cy="518564"/>
            <a:chOff x="5228512" y="1869180"/>
            <a:chExt cx="2871880" cy="424670"/>
          </a:xfrm>
        </p:grpSpPr>
        <p:sp>
          <p:nvSpPr>
            <p:cNvPr id="23" name="TextBox 22"/>
            <p:cNvSpPr txBox="1"/>
            <p:nvPr/>
          </p:nvSpPr>
          <p:spPr>
            <a:xfrm>
              <a:off x="5228512" y="206301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Rectangle 73"/>
            <p:cNvSpPr/>
            <p:nvPr/>
          </p:nvSpPr>
          <p:spPr>
            <a:xfrm>
              <a:off x="5228513" y="186918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735229" y="3686338"/>
            <a:ext cx="2700245" cy="518564"/>
            <a:chOff x="5228512" y="2629091"/>
            <a:chExt cx="2871880" cy="424670"/>
          </a:xfrm>
        </p:grpSpPr>
        <p:sp>
          <p:nvSpPr>
            <p:cNvPr id="25" name="TextBox 24"/>
            <p:cNvSpPr txBox="1"/>
            <p:nvPr/>
          </p:nvSpPr>
          <p:spPr>
            <a:xfrm>
              <a:off x="5228512" y="2822926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Rectangle 75"/>
            <p:cNvSpPr/>
            <p:nvPr/>
          </p:nvSpPr>
          <p:spPr>
            <a:xfrm>
              <a:off x="5228513" y="262909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Round Same Side Corner Rectangle 76"/>
          <p:cNvSpPr/>
          <p:nvPr/>
        </p:nvSpPr>
        <p:spPr>
          <a:xfrm rot="10800000" flipH="1">
            <a:off x="7565573" y="4546901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ound Same Side Corner Rectangle 77"/>
          <p:cNvSpPr/>
          <p:nvPr/>
        </p:nvSpPr>
        <p:spPr>
          <a:xfrm rot="10800000" flipH="1">
            <a:off x="7567575" y="5414043"/>
            <a:ext cx="60936" cy="627700"/>
          </a:xfrm>
          <a:prstGeom prst="round2SameRect">
            <a:avLst>
              <a:gd name="adj1" fmla="val 50000"/>
              <a:gd name="adj2" fmla="val 50000"/>
            </a:avLst>
          </a:prstGeom>
          <a:solidFill>
            <a:srgbClr val="E6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0475" tIns="50237" rIns="100475" bIns="50237" rtlCol="0" anchor="ctr"/>
          <a:lstStyle/>
          <a:p>
            <a:pPr algn="ctr">
              <a:lnSpc>
                <a:spcPct val="120000"/>
              </a:lnSpc>
            </a:pPr>
            <a:endParaRPr lang="bg-BG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组合 41"/>
          <p:cNvGrpSpPr/>
          <p:nvPr/>
        </p:nvGrpSpPr>
        <p:grpSpPr>
          <a:xfrm>
            <a:off x="7735229" y="4505342"/>
            <a:ext cx="2700245" cy="518564"/>
            <a:chOff x="5228512" y="3299800"/>
            <a:chExt cx="2871880" cy="424670"/>
          </a:xfrm>
        </p:grpSpPr>
        <p:sp>
          <p:nvSpPr>
            <p:cNvPr id="29" name="TextBox 28"/>
            <p:cNvSpPr txBox="1"/>
            <p:nvPr/>
          </p:nvSpPr>
          <p:spPr>
            <a:xfrm>
              <a:off x="5228512" y="3493635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Rectangle 79"/>
            <p:cNvSpPr/>
            <p:nvPr/>
          </p:nvSpPr>
          <p:spPr>
            <a:xfrm>
              <a:off x="5228513" y="3299800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7735229" y="5433263"/>
            <a:ext cx="2700245" cy="518565"/>
            <a:chOff x="5228512" y="4059711"/>
            <a:chExt cx="2871880" cy="424671"/>
          </a:xfrm>
        </p:grpSpPr>
        <p:sp>
          <p:nvSpPr>
            <p:cNvPr id="31" name="TextBox 30"/>
            <p:cNvSpPr txBox="1"/>
            <p:nvPr/>
          </p:nvSpPr>
          <p:spPr>
            <a:xfrm>
              <a:off x="5228512" y="4253547"/>
              <a:ext cx="2871880" cy="23083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81"/>
            <p:cNvSpPr/>
            <p:nvPr/>
          </p:nvSpPr>
          <p:spPr>
            <a:xfrm>
              <a:off x="5228513" y="4059711"/>
              <a:ext cx="1336637" cy="21172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4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7" grpId="0" animBg="1"/>
      <p:bldP spid="2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0" y="1187399"/>
            <a:ext cx="12858398" cy="3427493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6" name="组合 25"/>
          <p:cNvGrpSpPr/>
          <p:nvPr/>
        </p:nvGrpSpPr>
        <p:grpSpPr>
          <a:xfrm>
            <a:off x="2138338" y="3952542"/>
            <a:ext cx="10720060" cy="1277435"/>
            <a:chOff x="2530476" y="3424238"/>
            <a:chExt cx="10164763" cy="1211264"/>
          </a:xfrm>
        </p:grpSpPr>
        <p:sp>
          <p:nvSpPr>
            <p:cNvPr id="10" name="矩形 9"/>
            <p:cNvSpPr/>
            <p:nvPr/>
          </p:nvSpPr>
          <p:spPr>
            <a:xfrm>
              <a:off x="5132389" y="3424239"/>
              <a:ext cx="7562850" cy="1211263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fontAlgn="base">
                <a:defRPr/>
              </a:pPr>
              <a:endParaRPr lang="zh-CN" altLang="en-US" sz="1425">
                <a:solidFill>
                  <a:prstClr val="white"/>
                </a:solidFill>
              </a:endParaRPr>
            </a:p>
          </p:txBody>
        </p:sp>
        <p:grpSp>
          <p:nvGrpSpPr>
            <p:cNvPr id="8" name="组合 10"/>
            <p:cNvGrpSpPr/>
            <p:nvPr/>
          </p:nvGrpSpPr>
          <p:grpSpPr>
            <a:xfrm>
              <a:off x="2530476" y="3424238"/>
              <a:ext cx="1211263" cy="1211262"/>
              <a:chOff x="1342417" y="2947481"/>
              <a:chExt cx="1614791" cy="1614791"/>
            </a:xfrm>
          </p:grpSpPr>
          <p:sp>
            <p:nvSpPr>
              <p:cNvPr id="12" name="矩形 11"/>
              <p:cNvSpPr/>
              <p:nvPr/>
            </p:nvSpPr>
            <p:spPr>
              <a:xfrm>
                <a:off x="1342417" y="2947481"/>
                <a:ext cx="1614791" cy="1614791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defRPr/>
                </a:pPr>
                <a:endParaRPr lang="zh-CN" altLang="en-US" sz="1425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9" name="组合 12"/>
              <p:cNvGrpSpPr/>
              <p:nvPr/>
            </p:nvGrpSpPr>
            <p:grpSpPr>
              <a:xfrm>
                <a:off x="1876426" y="3410832"/>
                <a:ext cx="558023" cy="688090"/>
                <a:chOff x="1876426" y="3554414"/>
                <a:chExt cx="211137" cy="260350"/>
              </a:xfrm>
            </p:grpSpPr>
            <p:sp>
              <p:nvSpPr>
                <p:cNvPr id="14" name="Freeform 174"/>
                <p:cNvSpPr/>
                <p:nvPr/>
              </p:nvSpPr>
              <p:spPr bwMode="auto">
                <a:xfrm>
                  <a:off x="1876426" y="3656014"/>
                  <a:ext cx="42863" cy="136525"/>
                </a:xfrm>
                <a:custGeom>
                  <a:avLst/>
                  <a:gdLst>
                    <a:gd name="T0" fmla="*/ 38 w 47"/>
                    <a:gd name="T1" fmla="*/ 36 h 151"/>
                    <a:gd name="T2" fmla="*/ 46 w 47"/>
                    <a:gd name="T3" fmla="*/ 0 h 151"/>
                    <a:gd name="T4" fmla="*/ 17 w 47"/>
                    <a:gd name="T5" fmla="*/ 0 h 151"/>
                    <a:gd name="T6" fmla="*/ 0 w 47"/>
                    <a:gd name="T7" fmla="*/ 53 h 151"/>
                    <a:gd name="T8" fmla="*/ 0 w 47"/>
                    <a:gd name="T9" fmla="*/ 98 h 151"/>
                    <a:gd name="T10" fmla="*/ 17 w 47"/>
                    <a:gd name="T11" fmla="*/ 151 h 151"/>
                    <a:gd name="T12" fmla="*/ 47 w 47"/>
                    <a:gd name="T13" fmla="*/ 151 h 151"/>
                    <a:gd name="T14" fmla="*/ 38 w 47"/>
                    <a:gd name="T15" fmla="*/ 114 h 151"/>
                    <a:gd name="T16" fmla="*/ 38 w 47"/>
                    <a:gd name="T17" fmla="*/ 36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38" y="36"/>
                      </a:moveTo>
                      <a:cubicBezTo>
                        <a:pt x="38" y="27"/>
                        <a:pt x="41" y="13"/>
                        <a:pt x="46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8" y="0"/>
                        <a:pt x="0" y="39"/>
                        <a:pt x="0" y="53"/>
                      </a:cubicBezTo>
                      <a:cubicBezTo>
                        <a:pt x="0" y="98"/>
                        <a:pt x="0" y="98"/>
                        <a:pt x="0" y="98"/>
                      </a:cubicBezTo>
                      <a:cubicBezTo>
                        <a:pt x="0" y="112"/>
                        <a:pt x="8" y="151"/>
                        <a:pt x="17" y="151"/>
                      </a:cubicBezTo>
                      <a:cubicBezTo>
                        <a:pt x="47" y="151"/>
                        <a:pt x="47" y="151"/>
                        <a:pt x="47" y="151"/>
                      </a:cubicBezTo>
                      <a:cubicBezTo>
                        <a:pt x="41" y="137"/>
                        <a:pt x="38" y="123"/>
                        <a:pt x="38" y="114"/>
                      </a:cubicBezTo>
                      <a:lnTo>
                        <a:pt x="38" y="36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2327" tIns="36163" rIns="72327" bIns="36163" numCol="1" anchor="t" anchorCtr="0" compatLnSpc="1"/>
                <a:lstStyle/>
                <a:p>
                  <a:pPr fontAlgn="base">
                    <a:defRPr/>
                  </a:pPr>
                  <a:endParaRPr lang="zh-CN" altLang="en-US" sz="142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15" name="Freeform 175"/>
                <p:cNvSpPr/>
                <p:nvPr/>
              </p:nvSpPr>
              <p:spPr bwMode="auto">
                <a:xfrm>
                  <a:off x="1925638" y="3554414"/>
                  <a:ext cx="161925" cy="260350"/>
                </a:xfrm>
                <a:custGeom>
                  <a:avLst/>
                  <a:gdLst>
                    <a:gd name="T0" fmla="*/ 17 w 180"/>
                    <a:gd name="T1" fmla="*/ 100 h 289"/>
                    <a:gd name="T2" fmla="*/ 0 w 180"/>
                    <a:gd name="T3" fmla="*/ 149 h 289"/>
                    <a:gd name="T4" fmla="*/ 0 w 180"/>
                    <a:gd name="T5" fmla="*/ 227 h 289"/>
                    <a:gd name="T6" fmla="*/ 36 w 180"/>
                    <a:gd name="T7" fmla="*/ 289 h 289"/>
                    <a:gd name="T8" fmla="*/ 131 w 180"/>
                    <a:gd name="T9" fmla="*/ 289 h 289"/>
                    <a:gd name="T10" fmla="*/ 166 w 180"/>
                    <a:gd name="T11" fmla="*/ 255 h 289"/>
                    <a:gd name="T12" fmla="*/ 167 w 180"/>
                    <a:gd name="T13" fmla="*/ 253 h 289"/>
                    <a:gd name="T14" fmla="*/ 94 w 180"/>
                    <a:gd name="T15" fmla="*/ 253 h 289"/>
                    <a:gd name="T16" fmla="*/ 82 w 180"/>
                    <a:gd name="T17" fmla="*/ 241 h 289"/>
                    <a:gd name="T18" fmla="*/ 94 w 180"/>
                    <a:gd name="T19" fmla="*/ 230 h 289"/>
                    <a:gd name="T20" fmla="*/ 169 w 180"/>
                    <a:gd name="T21" fmla="*/ 230 h 289"/>
                    <a:gd name="T22" fmla="*/ 172 w 180"/>
                    <a:gd name="T23" fmla="*/ 199 h 289"/>
                    <a:gd name="T24" fmla="*/ 94 w 180"/>
                    <a:gd name="T25" fmla="*/ 199 h 289"/>
                    <a:gd name="T26" fmla="*/ 82 w 180"/>
                    <a:gd name="T27" fmla="*/ 188 h 289"/>
                    <a:gd name="T28" fmla="*/ 94 w 180"/>
                    <a:gd name="T29" fmla="*/ 177 h 289"/>
                    <a:gd name="T30" fmla="*/ 175 w 180"/>
                    <a:gd name="T31" fmla="*/ 177 h 289"/>
                    <a:gd name="T32" fmla="*/ 178 w 180"/>
                    <a:gd name="T33" fmla="*/ 146 h 289"/>
                    <a:gd name="T34" fmla="*/ 94 w 180"/>
                    <a:gd name="T35" fmla="*/ 146 h 289"/>
                    <a:gd name="T36" fmla="*/ 82 w 180"/>
                    <a:gd name="T37" fmla="*/ 135 h 289"/>
                    <a:gd name="T38" fmla="*/ 94 w 180"/>
                    <a:gd name="T39" fmla="*/ 124 h 289"/>
                    <a:gd name="T40" fmla="*/ 180 w 180"/>
                    <a:gd name="T41" fmla="*/ 124 h 289"/>
                    <a:gd name="T42" fmla="*/ 180 w 180"/>
                    <a:gd name="T43" fmla="*/ 121 h 289"/>
                    <a:gd name="T44" fmla="*/ 145 w 180"/>
                    <a:gd name="T45" fmla="*/ 87 h 289"/>
                    <a:gd name="T46" fmla="*/ 82 w 180"/>
                    <a:gd name="T47" fmla="*/ 87 h 289"/>
                    <a:gd name="T48" fmla="*/ 84 w 180"/>
                    <a:gd name="T49" fmla="*/ 71 h 289"/>
                    <a:gd name="T50" fmla="*/ 90 w 180"/>
                    <a:gd name="T51" fmla="*/ 38 h 289"/>
                    <a:gd name="T52" fmla="*/ 64 w 180"/>
                    <a:gd name="T53" fmla="*/ 2 h 289"/>
                    <a:gd name="T54" fmla="*/ 29 w 180"/>
                    <a:gd name="T55" fmla="*/ 28 h 289"/>
                    <a:gd name="T56" fmla="*/ 21 w 180"/>
                    <a:gd name="T57" fmla="*/ 74 h 289"/>
                    <a:gd name="T58" fmla="*/ 17 w 180"/>
                    <a:gd name="T59" fmla="*/ 100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80" h="289">
                      <a:moveTo>
                        <a:pt x="17" y="100"/>
                      </a:moveTo>
                      <a:cubicBezTo>
                        <a:pt x="7" y="114"/>
                        <a:pt x="0" y="137"/>
                        <a:pt x="0" y="149"/>
                      </a:cubicBezTo>
                      <a:cubicBezTo>
                        <a:pt x="0" y="227"/>
                        <a:pt x="0" y="227"/>
                        <a:pt x="0" y="227"/>
                      </a:cubicBezTo>
                      <a:cubicBezTo>
                        <a:pt x="0" y="246"/>
                        <a:pt x="16" y="289"/>
                        <a:pt x="36" y="289"/>
                      </a:cubicBezTo>
                      <a:cubicBezTo>
                        <a:pt x="131" y="289"/>
                        <a:pt x="131" y="289"/>
                        <a:pt x="131" y="289"/>
                      </a:cubicBezTo>
                      <a:cubicBezTo>
                        <a:pt x="150" y="289"/>
                        <a:pt x="166" y="274"/>
                        <a:pt x="166" y="255"/>
                      </a:cubicBezTo>
                      <a:cubicBezTo>
                        <a:pt x="167" y="253"/>
                        <a:pt x="167" y="253"/>
                        <a:pt x="167" y="253"/>
                      </a:cubicBezTo>
                      <a:cubicBezTo>
                        <a:pt x="94" y="253"/>
                        <a:pt x="94" y="253"/>
                        <a:pt x="94" y="253"/>
                      </a:cubicBezTo>
                      <a:cubicBezTo>
                        <a:pt x="87" y="253"/>
                        <a:pt x="82" y="248"/>
                        <a:pt x="82" y="241"/>
                      </a:cubicBezTo>
                      <a:cubicBezTo>
                        <a:pt x="82" y="235"/>
                        <a:pt x="87" y="230"/>
                        <a:pt x="94" y="230"/>
                      </a:cubicBezTo>
                      <a:cubicBezTo>
                        <a:pt x="169" y="230"/>
                        <a:pt x="169" y="230"/>
                        <a:pt x="169" y="230"/>
                      </a:cubicBezTo>
                      <a:cubicBezTo>
                        <a:pt x="172" y="199"/>
                        <a:pt x="172" y="199"/>
                        <a:pt x="172" y="199"/>
                      </a:cubicBezTo>
                      <a:cubicBezTo>
                        <a:pt x="94" y="199"/>
                        <a:pt x="94" y="199"/>
                        <a:pt x="94" y="199"/>
                      </a:cubicBezTo>
                      <a:cubicBezTo>
                        <a:pt x="87" y="199"/>
                        <a:pt x="82" y="194"/>
                        <a:pt x="82" y="188"/>
                      </a:cubicBezTo>
                      <a:cubicBezTo>
                        <a:pt x="82" y="182"/>
                        <a:pt x="87" y="177"/>
                        <a:pt x="94" y="177"/>
                      </a:cubicBezTo>
                      <a:cubicBezTo>
                        <a:pt x="175" y="177"/>
                        <a:pt x="175" y="177"/>
                        <a:pt x="175" y="177"/>
                      </a:cubicBezTo>
                      <a:cubicBezTo>
                        <a:pt x="178" y="146"/>
                        <a:pt x="178" y="146"/>
                        <a:pt x="178" y="146"/>
                      </a:cubicBezTo>
                      <a:cubicBezTo>
                        <a:pt x="94" y="146"/>
                        <a:pt x="94" y="146"/>
                        <a:pt x="94" y="146"/>
                      </a:cubicBezTo>
                      <a:cubicBezTo>
                        <a:pt x="87" y="146"/>
                        <a:pt x="82" y="141"/>
                        <a:pt x="82" y="135"/>
                      </a:cubicBezTo>
                      <a:cubicBezTo>
                        <a:pt x="82" y="129"/>
                        <a:pt x="87" y="124"/>
                        <a:pt x="94" y="124"/>
                      </a:cubicBezTo>
                      <a:cubicBezTo>
                        <a:pt x="180" y="124"/>
                        <a:pt x="180" y="124"/>
                        <a:pt x="180" y="124"/>
                      </a:cubicBezTo>
                      <a:cubicBezTo>
                        <a:pt x="180" y="121"/>
                        <a:pt x="180" y="121"/>
                        <a:pt x="180" y="121"/>
                      </a:cubicBezTo>
                      <a:cubicBezTo>
                        <a:pt x="180" y="102"/>
                        <a:pt x="164" y="87"/>
                        <a:pt x="145" y="87"/>
                      </a:cubicBezTo>
                      <a:cubicBezTo>
                        <a:pt x="82" y="87"/>
                        <a:pt x="82" y="87"/>
                        <a:pt x="82" y="87"/>
                      </a:cubicBezTo>
                      <a:cubicBezTo>
                        <a:pt x="84" y="71"/>
                        <a:pt x="84" y="71"/>
                        <a:pt x="84" y="71"/>
                      </a:cubicBezTo>
                      <a:cubicBezTo>
                        <a:pt x="90" y="38"/>
                        <a:pt x="90" y="38"/>
                        <a:pt x="90" y="38"/>
                      </a:cubicBezTo>
                      <a:cubicBezTo>
                        <a:pt x="92" y="21"/>
                        <a:pt x="81" y="5"/>
                        <a:pt x="64" y="2"/>
                      </a:cubicBezTo>
                      <a:cubicBezTo>
                        <a:pt x="47" y="0"/>
                        <a:pt x="32" y="11"/>
                        <a:pt x="29" y="28"/>
                      </a:cubicBezTo>
                      <a:cubicBezTo>
                        <a:pt x="21" y="74"/>
                        <a:pt x="21" y="74"/>
                        <a:pt x="21" y="74"/>
                      </a:cubicBezTo>
                      <a:lnTo>
                        <a:pt x="17" y="1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2327" tIns="36163" rIns="72327" bIns="36163" numCol="1" anchor="t" anchorCtr="0" compatLnSpc="1"/>
                <a:lstStyle/>
                <a:p>
                  <a:pPr fontAlgn="base">
                    <a:defRPr/>
                  </a:pPr>
                  <a:endParaRPr lang="zh-CN" altLang="en-US" sz="1425">
                    <a:solidFill>
                      <a:prstClr val="black"/>
                    </a:solidFill>
                  </a:endParaRPr>
                </a:p>
              </p:txBody>
            </p:sp>
          </p:grpSp>
        </p:grpSp>
        <p:grpSp>
          <p:nvGrpSpPr>
            <p:cNvPr id="11" name="组合 15"/>
            <p:cNvGrpSpPr/>
            <p:nvPr/>
          </p:nvGrpSpPr>
          <p:grpSpPr>
            <a:xfrm>
              <a:off x="3832226" y="3424238"/>
              <a:ext cx="1211263" cy="1211262"/>
              <a:chOff x="3077183" y="2947480"/>
              <a:chExt cx="1614791" cy="1614791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3077183" y="2947480"/>
                <a:ext cx="1614791" cy="1614791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 fontAlgn="base">
                  <a:defRPr/>
                </a:pPr>
                <a:endParaRPr lang="zh-CN" altLang="en-US" sz="1425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8" name="组合 17"/>
              <p:cNvGrpSpPr/>
              <p:nvPr/>
            </p:nvGrpSpPr>
            <p:grpSpPr>
              <a:xfrm>
                <a:off x="3626435" y="3446292"/>
                <a:ext cx="516285" cy="636621"/>
                <a:chOff x="2395538" y="3556001"/>
                <a:chExt cx="211138" cy="260350"/>
              </a:xfrm>
              <a:solidFill>
                <a:schemeClr val="bg1"/>
              </a:solidFill>
            </p:grpSpPr>
            <p:sp>
              <p:nvSpPr>
                <p:cNvPr id="19" name="Freeform 176"/>
                <p:cNvSpPr/>
                <p:nvPr/>
              </p:nvSpPr>
              <p:spPr bwMode="auto">
                <a:xfrm>
                  <a:off x="2563813" y="3578226"/>
                  <a:ext cx="42863" cy="136525"/>
                </a:xfrm>
                <a:custGeom>
                  <a:avLst/>
                  <a:gdLst>
                    <a:gd name="T0" fmla="*/ 9 w 47"/>
                    <a:gd name="T1" fmla="*/ 115 h 151"/>
                    <a:gd name="T2" fmla="*/ 1 w 47"/>
                    <a:gd name="T3" fmla="*/ 151 h 151"/>
                    <a:gd name="T4" fmla="*/ 30 w 47"/>
                    <a:gd name="T5" fmla="*/ 151 h 151"/>
                    <a:gd name="T6" fmla="*/ 47 w 47"/>
                    <a:gd name="T7" fmla="*/ 98 h 151"/>
                    <a:gd name="T8" fmla="*/ 47 w 47"/>
                    <a:gd name="T9" fmla="*/ 53 h 151"/>
                    <a:gd name="T10" fmla="*/ 30 w 47"/>
                    <a:gd name="T11" fmla="*/ 0 h 151"/>
                    <a:gd name="T12" fmla="*/ 0 w 47"/>
                    <a:gd name="T13" fmla="*/ 0 h 151"/>
                    <a:gd name="T14" fmla="*/ 9 w 47"/>
                    <a:gd name="T15" fmla="*/ 36 h 151"/>
                    <a:gd name="T16" fmla="*/ 9 w 47"/>
                    <a:gd name="T17" fmla="*/ 115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151">
                      <a:moveTo>
                        <a:pt x="9" y="115"/>
                      </a:moveTo>
                      <a:cubicBezTo>
                        <a:pt x="9" y="124"/>
                        <a:pt x="6" y="137"/>
                        <a:pt x="1" y="151"/>
                      </a:cubicBezTo>
                      <a:cubicBezTo>
                        <a:pt x="30" y="151"/>
                        <a:pt x="30" y="151"/>
                        <a:pt x="30" y="151"/>
                      </a:cubicBezTo>
                      <a:cubicBezTo>
                        <a:pt x="39" y="151"/>
                        <a:pt x="47" y="112"/>
                        <a:pt x="47" y="98"/>
                      </a:cubicBezTo>
                      <a:cubicBezTo>
                        <a:pt x="47" y="53"/>
                        <a:pt x="47" y="53"/>
                        <a:pt x="47" y="53"/>
                      </a:cubicBezTo>
                      <a:cubicBezTo>
                        <a:pt x="47" y="39"/>
                        <a:pt x="39" y="0"/>
                        <a:pt x="3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6" y="14"/>
                        <a:pt x="9" y="28"/>
                        <a:pt x="9" y="36"/>
                      </a:cubicBezTo>
                      <a:lnTo>
                        <a:pt x="9" y="1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2327" tIns="36163" rIns="72327" bIns="36163" numCol="1" anchor="t" anchorCtr="0" compatLnSpc="1"/>
                <a:lstStyle/>
                <a:p>
                  <a:pPr fontAlgn="base">
                    <a:defRPr/>
                  </a:pPr>
                  <a:endParaRPr lang="zh-CN" altLang="en-US" sz="1425">
                    <a:solidFill>
                      <a:prstClr val="black"/>
                    </a:solidFill>
                  </a:endParaRPr>
                </a:p>
              </p:txBody>
            </p:sp>
            <p:sp>
              <p:nvSpPr>
                <p:cNvPr id="20" name="Freeform 177"/>
                <p:cNvSpPr/>
                <p:nvPr/>
              </p:nvSpPr>
              <p:spPr bwMode="auto">
                <a:xfrm>
                  <a:off x="2395538" y="3556001"/>
                  <a:ext cx="161925" cy="260350"/>
                </a:xfrm>
                <a:custGeom>
                  <a:avLst/>
                  <a:gdLst>
                    <a:gd name="T0" fmla="*/ 163 w 180"/>
                    <a:gd name="T1" fmla="*/ 189 h 289"/>
                    <a:gd name="T2" fmla="*/ 180 w 180"/>
                    <a:gd name="T3" fmla="*/ 140 h 289"/>
                    <a:gd name="T4" fmla="*/ 180 w 180"/>
                    <a:gd name="T5" fmla="*/ 61 h 289"/>
                    <a:gd name="T6" fmla="*/ 144 w 180"/>
                    <a:gd name="T7" fmla="*/ 0 h 289"/>
                    <a:gd name="T8" fmla="*/ 49 w 180"/>
                    <a:gd name="T9" fmla="*/ 0 h 289"/>
                    <a:gd name="T10" fmla="*/ 14 w 180"/>
                    <a:gd name="T11" fmla="*/ 33 h 289"/>
                    <a:gd name="T12" fmla="*/ 13 w 180"/>
                    <a:gd name="T13" fmla="*/ 36 h 289"/>
                    <a:gd name="T14" fmla="*/ 86 w 180"/>
                    <a:gd name="T15" fmla="*/ 36 h 289"/>
                    <a:gd name="T16" fmla="*/ 98 w 180"/>
                    <a:gd name="T17" fmla="*/ 47 h 289"/>
                    <a:gd name="T18" fmla="*/ 86 w 180"/>
                    <a:gd name="T19" fmla="*/ 59 h 289"/>
                    <a:gd name="T20" fmla="*/ 11 w 180"/>
                    <a:gd name="T21" fmla="*/ 59 h 289"/>
                    <a:gd name="T22" fmla="*/ 8 w 180"/>
                    <a:gd name="T23" fmla="*/ 89 h 289"/>
                    <a:gd name="T24" fmla="*/ 86 w 180"/>
                    <a:gd name="T25" fmla="*/ 89 h 289"/>
                    <a:gd name="T26" fmla="*/ 98 w 180"/>
                    <a:gd name="T27" fmla="*/ 101 h 289"/>
                    <a:gd name="T28" fmla="*/ 86 w 180"/>
                    <a:gd name="T29" fmla="*/ 112 h 289"/>
                    <a:gd name="T30" fmla="*/ 5 w 180"/>
                    <a:gd name="T31" fmla="*/ 112 h 289"/>
                    <a:gd name="T32" fmla="*/ 2 w 180"/>
                    <a:gd name="T33" fmla="*/ 143 h 289"/>
                    <a:gd name="T34" fmla="*/ 86 w 180"/>
                    <a:gd name="T35" fmla="*/ 143 h 289"/>
                    <a:gd name="T36" fmla="*/ 98 w 180"/>
                    <a:gd name="T37" fmla="*/ 154 h 289"/>
                    <a:gd name="T38" fmla="*/ 86 w 180"/>
                    <a:gd name="T39" fmla="*/ 165 h 289"/>
                    <a:gd name="T40" fmla="*/ 0 w 180"/>
                    <a:gd name="T41" fmla="*/ 165 h 289"/>
                    <a:gd name="T42" fmla="*/ 0 w 180"/>
                    <a:gd name="T43" fmla="*/ 168 h 289"/>
                    <a:gd name="T44" fmla="*/ 35 w 180"/>
                    <a:gd name="T45" fmla="*/ 201 h 289"/>
                    <a:gd name="T46" fmla="*/ 98 w 180"/>
                    <a:gd name="T47" fmla="*/ 201 h 289"/>
                    <a:gd name="T48" fmla="*/ 96 w 180"/>
                    <a:gd name="T49" fmla="*/ 218 h 289"/>
                    <a:gd name="T50" fmla="*/ 90 w 180"/>
                    <a:gd name="T51" fmla="*/ 251 h 289"/>
                    <a:gd name="T52" fmla="*/ 116 w 180"/>
                    <a:gd name="T53" fmla="*/ 287 h 289"/>
                    <a:gd name="T54" fmla="*/ 151 w 180"/>
                    <a:gd name="T55" fmla="*/ 261 h 289"/>
                    <a:gd name="T56" fmla="*/ 159 w 180"/>
                    <a:gd name="T57" fmla="*/ 215 h 289"/>
                    <a:gd name="T58" fmla="*/ 163 w 180"/>
                    <a:gd name="T59" fmla="*/ 189 h 28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80" h="289">
                      <a:moveTo>
                        <a:pt x="163" y="189"/>
                      </a:moveTo>
                      <a:cubicBezTo>
                        <a:pt x="173" y="175"/>
                        <a:pt x="180" y="152"/>
                        <a:pt x="180" y="140"/>
                      </a:cubicBezTo>
                      <a:cubicBezTo>
                        <a:pt x="180" y="61"/>
                        <a:pt x="180" y="61"/>
                        <a:pt x="180" y="61"/>
                      </a:cubicBezTo>
                      <a:cubicBezTo>
                        <a:pt x="180" y="43"/>
                        <a:pt x="164" y="0"/>
                        <a:pt x="144" y="0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30" y="0"/>
                        <a:pt x="14" y="15"/>
                        <a:pt x="14" y="33"/>
                      </a:cubicBezTo>
                      <a:cubicBezTo>
                        <a:pt x="13" y="36"/>
                        <a:pt x="13" y="36"/>
                        <a:pt x="13" y="36"/>
                      </a:cubicBezTo>
                      <a:cubicBezTo>
                        <a:pt x="86" y="36"/>
                        <a:pt x="86" y="36"/>
                        <a:pt x="86" y="36"/>
                      </a:cubicBezTo>
                      <a:cubicBezTo>
                        <a:pt x="93" y="36"/>
                        <a:pt x="98" y="41"/>
                        <a:pt x="98" y="47"/>
                      </a:cubicBezTo>
                      <a:cubicBezTo>
                        <a:pt x="98" y="54"/>
                        <a:pt x="93" y="59"/>
                        <a:pt x="86" y="59"/>
                      </a:cubicBezTo>
                      <a:cubicBezTo>
                        <a:pt x="11" y="59"/>
                        <a:pt x="11" y="59"/>
                        <a:pt x="11" y="59"/>
                      </a:cubicBezTo>
                      <a:cubicBezTo>
                        <a:pt x="8" y="89"/>
                        <a:pt x="8" y="89"/>
                        <a:pt x="8" y="89"/>
                      </a:cubicBezTo>
                      <a:cubicBezTo>
                        <a:pt x="86" y="89"/>
                        <a:pt x="86" y="89"/>
                        <a:pt x="86" y="89"/>
                      </a:cubicBezTo>
                      <a:cubicBezTo>
                        <a:pt x="93" y="89"/>
                        <a:pt x="98" y="94"/>
                        <a:pt x="98" y="101"/>
                      </a:cubicBezTo>
                      <a:cubicBezTo>
                        <a:pt x="98" y="107"/>
                        <a:pt x="93" y="112"/>
                        <a:pt x="86" y="112"/>
                      </a:cubicBezTo>
                      <a:cubicBezTo>
                        <a:pt x="5" y="112"/>
                        <a:pt x="5" y="112"/>
                        <a:pt x="5" y="112"/>
                      </a:cubicBezTo>
                      <a:cubicBezTo>
                        <a:pt x="2" y="143"/>
                        <a:pt x="2" y="143"/>
                        <a:pt x="2" y="143"/>
                      </a:cubicBezTo>
                      <a:cubicBezTo>
                        <a:pt x="86" y="143"/>
                        <a:pt x="86" y="143"/>
                        <a:pt x="86" y="143"/>
                      </a:cubicBezTo>
                      <a:cubicBezTo>
                        <a:pt x="93" y="143"/>
                        <a:pt x="98" y="148"/>
                        <a:pt x="98" y="154"/>
                      </a:cubicBezTo>
                      <a:cubicBezTo>
                        <a:pt x="98" y="160"/>
                        <a:pt x="93" y="165"/>
                        <a:pt x="86" y="165"/>
                      </a:cubicBezTo>
                      <a:cubicBezTo>
                        <a:pt x="0" y="165"/>
                        <a:pt x="0" y="165"/>
                        <a:pt x="0" y="165"/>
                      </a:cubicBezTo>
                      <a:cubicBezTo>
                        <a:pt x="0" y="168"/>
                        <a:pt x="0" y="168"/>
                        <a:pt x="0" y="168"/>
                      </a:cubicBezTo>
                      <a:cubicBezTo>
                        <a:pt x="0" y="186"/>
                        <a:pt x="16" y="201"/>
                        <a:pt x="35" y="201"/>
                      </a:cubicBezTo>
                      <a:cubicBezTo>
                        <a:pt x="98" y="201"/>
                        <a:pt x="98" y="201"/>
                        <a:pt x="98" y="201"/>
                      </a:cubicBezTo>
                      <a:cubicBezTo>
                        <a:pt x="96" y="218"/>
                        <a:pt x="96" y="218"/>
                        <a:pt x="96" y="218"/>
                      </a:cubicBezTo>
                      <a:cubicBezTo>
                        <a:pt x="90" y="251"/>
                        <a:pt x="90" y="251"/>
                        <a:pt x="90" y="251"/>
                      </a:cubicBezTo>
                      <a:cubicBezTo>
                        <a:pt x="88" y="268"/>
                        <a:pt x="99" y="284"/>
                        <a:pt x="116" y="287"/>
                      </a:cubicBezTo>
                      <a:cubicBezTo>
                        <a:pt x="132" y="289"/>
                        <a:pt x="148" y="278"/>
                        <a:pt x="151" y="261"/>
                      </a:cubicBezTo>
                      <a:cubicBezTo>
                        <a:pt x="159" y="215"/>
                        <a:pt x="159" y="215"/>
                        <a:pt x="159" y="215"/>
                      </a:cubicBezTo>
                      <a:lnTo>
                        <a:pt x="163" y="18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vert="horz" wrap="square" lIns="72327" tIns="36163" rIns="72327" bIns="36163" numCol="1" anchor="t" anchorCtr="0" compatLnSpc="1"/>
                <a:lstStyle/>
                <a:p>
                  <a:pPr fontAlgn="base">
                    <a:defRPr/>
                  </a:pPr>
                  <a:endParaRPr lang="zh-CN" altLang="en-US" sz="1425">
                    <a:solidFill>
                      <a:prstClr val="black"/>
                    </a:solidFill>
                  </a:endParaRPr>
                </a:p>
              </p:txBody>
            </p:sp>
          </p:grpSp>
        </p:grpSp>
        <p:sp>
          <p:nvSpPr>
            <p:cNvPr id="21" name="矩形 20"/>
            <p:cNvSpPr/>
            <p:nvPr/>
          </p:nvSpPr>
          <p:spPr>
            <a:xfrm>
              <a:off x="5454651" y="3644141"/>
              <a:ext cx="7104600" cy="7441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  <a:endPara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marL="0" indent="0">
                <a:lnSpc>
                  <a:spcPct val="150000"/>
                </a:lnSpc>
                <a:buNone/>
              </a:pPr>
              <a:r>
                <a: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  <a:endPara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2149129" y="5461894"/>
            <a:ext cx="8666818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等腰三角形 6"/>
          <p:cNvSpPr/>
          <p:nvPr/>
        </p:nvSpPr>
        <p:spPr>
          <a:xfrm rot="3600000">
            <a:off x="5482446" y="6452612"/>
            <a:ext cx="463441" cy="399518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等腰三角形 12"/>
          <p:cNvSpPr/>
          <p:nvPr/>
        </p:nvSpPr>
        <p:spPr>
          <a:xfrm rot="2400000">
            <a:off x="892067" y="4925839"/>
            <a:ext cx="840366" cy="724454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等腰三角形 15"/>
          <p:cNvSpPr/>
          <p:nvPr/>
        </p:nvSpPr>
        <p:spPr>
          <a:xfrm rot="1200000">
            <a:off x="11210905" y="5413185"/>
            <a:ext cx="1263376" cy="108911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7" grpId="0" animBg="1"/>
      <p:bldP spid="13" grpId="0" animBg="1"/>
      <p:bldP spid="1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4" name="Freeform 2351"/>
          <p:cNvSpPr/>
          <p:nvPr/>
        </p:nvSpPr>
        <p:spPr bwMode="auto">
          <a:xfrm>
            <a:off x="4218110" y="2071773"/>
            <a:ext cx="4397134" cy="1187385"/>
          </a:xfrm>
          <a:custGeom>
            <a:avLst/>
            <a:gdLst>
              <a:gd name="T0" fmla="*/ 101 w 5540"/>
              <a:gd name="T1" fmla="*/ 0 h 1497"/>
              <a:gd name="T2" fmla="*/ 144 w 5540"/>
              <a:gd name="T3" fmla="*/ 8 h 1497"/>
              <a:gd name="T4" fmla="*/ 226 w 5540"/>
              <a:gd name="T5" fmla="*/ 24 h 1497"/>
              <a:gd name="T6" fmla="*/ 346 w 5540"/>
              <a:gd name="T7" fmla="*/ 44 h 1497"/>
              <a:gd name="T8" fmla="*/ 501 w 5540"/>
              <a:gd name="T9" fmla="*/ 69 h 1497"/>
              <a:gd name="T10" fmla="*/ 687 w 5540"/>
              <a:gd name="T11" fmla="*/ 95 h 1497"/>
              <a:gd name="T12" fmla="*/ 905 w 5540"/>
              <a:gd name="T13" fmla="*/ 122 h 1497"/>
              <a:gd name="T14" fmla="*/ 1150 w 5540"/>
              <a:gd name="T15" fmla="*/ 147 h 1497"/>
              <a:gd name="T16" fmla="*/ 1420 w 5540"/>
              <a:gd name="T17" fmla="*/ 171 h 1497"/>
              <a:gd name="T18" fmla="*/ 1712 w 5540"/>
              <a:gd name="T19" fmla="*/ 189 h 1497"/>
              <a:gd name="T20" fmla="*/ 2023 w 5540"/>
              <a:gd name="T21" fmla="*/ 203 h 1497"/>
              <a:gd name="T22" fmla="*/ 2352 w 5540"/>
              <a:gd name="T23" fmla="*/ 208 h 1497"/>
              <a:gd name="T24" fmla="*/ 2697 w 5540"/>
              <a:gd name="T25" fmla="*/ 204 h 1497"/>
              <a:gd name="T26" fmla="*/ 3053 w 5540"/>
              <a:gd name="T27" fmla="*/ 191 h 1497"/>
              <a:gd name="T28" fmla="*/ 3458 w 5540"/>
              <a:gd name="T29" fmla="*/ 176 h 1497"/>
              <a:gd name="T30" fmla="*/ 3824 w 5540"/>
              <a:gd name="T31" fmla="*/ 169 h 1497"/>
              <a:gd name="T32" fmla="*/ 4154 w 5540"/>
              <a:gd name="T33" fmla="*/ 174 h 1497"/>
              <a:gd name="T34" fmla="*/ 4446 w 5540"/>
              <a:gd name="T35" fmla="*/ 188 h 1497"/>
              <a:gd name="T36" fmla="*/ 4701 w 5540"/>
              <a:gd name="T37" fmla="*/ 210 h 1497"/>
              <a:gd name="T38" fmla="*/ 4922 w 5540"/>
              <a:gd name="T39" fmla="*/ 238 h 1497"/>
              <a:gd name="T40" fmla="*/ 5108 w 5540"/>
              <a:gd name="T41" fmla="*/ 274 h 1497"/>
              <a:gd name="T42" fmla="*/ 5258 w 5540"/>
              <a:gd name="T43" fmla="*/ 313 h 1497"/>
              <a:gd name="T44" fmla="*/ 5376 w 5540"/>
              <a:gd name="T45" fmla="*/ 356 h 1497"/>
              <a:gd name="T46" fmla="*/ 5462 w 5540"/>
              <a:gd name="T47" fmla="*/ 402 h 1497"/>
              <a:gd name="T48" fmla="*/ 5516 w 5540"/>
              <a:gd name="T49" fmla="*/ 448 h 1497"/>
              <a:gd name="T50" fmla="*/ 5540 w 5540"/>
              <a:gd name="T51" fmla="*/ 497 h 1497"/>
              <a:gd name="T52" fmla="*/ 5496 w 5540"/>
              <a:gd name="T53" fmla="*/ 566 h 1497"/>
              <a:gd name="T54" fmla="*/ 5418 w 5540"/>
              <a:gd name="T55" fmla="*/ 623 h 1497"/>
              <a:gd name="T56" fmla="*/ 5310 w 5540"/>
              <a:gd name="T57" fmla="*/ 667 h 1497"/>
              <a:gd name="T58" fmla="*/ 5174 w 5540"/>
              <a:gd name="T59" fmla="*/ 701 h 1497"/>
              <a:gd name="T60" fmla="*/ 5010 w 5540"/>
              <a:gd name="T61" fmla="*/ 727 h 1497"/>
              <a:gd name="T62" fmla="*/ 4822 w 5540"/>
              <a:gd name="T63" fmla="*/ 747 h 1497"/>
              <a:gd name="T64" fmla="*/ 4613 w 5540"/>
              <a:gd name="T65" fmla="*/ 762 h 1497"/>
              <a:gd name="T66" fmla="*/ 4382 w 5540"/>
              <a:gd name="T67" fmla="*/ 776 h 1497"/>
              <a:gd name="T68" fmla="*/ 4133 w 5540"/>
              <a:gd name="T69" fmla="*/ 789 h 1497"/>
              <a:gd name="T70" fmla="*/ 3870 w 5540"/>
              <a:gd name="T71" fmla="*/ 804 h 1497"/>
              <a:gd name="T72" fmla="*/ 3591 w 5540"/>
              <a:gd name="T73" fmla="*/ 823 h 1497"/>
              <a:gd name="T74" fmla="*/ 3304 w 5540"/>
              <a:gd name="T75" fmla="*/ 850 h 1497"/>
              <a:gd name="T76" fmla="*/ 3006 w 5540"/>
              <a:gd name="T77" fmla="*/ 884 h 1497"/>
              <a:gd name="T78" fmla="*/ 2702 w 5540"/>
              <a:gd name="T79" fmla="*/ 928 h 1497"/>
              <a:gd name="T80" fmla="*/ 2393 w 5540"/>
              <a:gd name="T81" fmla="*/ 983 h 1497"/>
              <a:gd name="T82" fmla="*/ 2082 w 5540"/>
              <a:gd name="T83" fmla="*/ 1054 h 1497"/>
              <a:gd name="T84" fmla="*/ 1852 w 5540"/>
              <a:gd name="T85" fmla="*/ 1122 h 1497"/>
              <a:gd name="T86" fmla="*/ 1653 w 5540"/>
              <a:gd name="T87" fmla="*/ 1203 h 1497"/>
              <a:gd name="T88" fmla="*/ 1484 w 5540"/>
              <a:gd name="T89" fmla="*/ 1293 h 1497"/>
              <a:gd name="T90" fmla="*/ 1339 w 5540"/>
              <a:gd name="T91" fmla="*/ 1392 h 1497"/>
              <a:gd name="T92" fmla="*/ 1221 w 5540"/>
              <a:gd name="T93" fmla="*/ 1497 h 1497"/>
              <a:gd name="T94" fmla="*/ 981 w 5540"/>
              <a:gd name="T95" fmla="*/ 1489 h 1497"/>
              <a:gd name="T96" fmla="*/ 745 w 5540"/>
              <a:gd name="T97" fmla="*/ 1477 h 1497"/>
              <a:gd name="T98" fmla="*/ 518 w 5540"/>
              <a:gd name="T99" fmla="*/ 1463 h 1497"/>
              <a:gd name="T100" fmla="*/ 312 w 5540"/>
              <a:gd name="T101" fmla="*/ 1448 h 1497"/>
              <a:gd name="T102" fmla="*/ 137 w 5540"/>
              <a:gd name="T103" fmla="*/ 1433 h 1497"/>
              <a:gd name="T104" fmla="*/ 0 w 5540"/>
              <a:gd name="T105" fmla="*/ 1418 h 1497"/>
              <a:gd name="T106" fmla="*/ 96 w 5540"/>
              <a:gd name="T107" fmla="*/ 0 h 149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5540" h="1497">
                <a:moveTo>
                  <a:pt x="96" y="0"/>
                </a:moveTo>
                <a:lnTo>
                  <a:pt x="101" y="0"/>
                </a:lnTo>
                <a:lnTo>
                  <a:pt x="117" y="3"/>
                </a:lnTo>
                <a:lnTo>
                  <a:pt x="144" y="8"/>
                </a:lnTo>
                <a:lnTo>
                  <a:pt x="181" y="15"/>
                </a:lnTo>
                <a:lnTo>
                  <a:pt x="226" y="24"/>
                </a:lnTo>
                <a:lnTo>
                  <a:pt x="282" y="34"/>
                </a:lnTo>
                <a:lnTo>
                  <a:pt x="346" y="44"/>
                </a:lnTo>
                <a:lnTo>
                  <a:pt x="419" y="56"/>
                </a:lnTo>
                <a:lnTo>
                  <a:pt x="501" y="69"/>
                </a:lnTo>
                <a:lnTo>
                  <a:pt x="591" y="81"/>
                </a:lnTo>
                <a:lnTo>
                  <a:pt x="687" y="95"/>
                </a:lnTo>
                <a:lnTo>
                  <a:pt x="794" y="108"/>
                </a:lnTo>
                <a:lnTo>
                  <a:pt x="905" y="122"/>
                </a:lnTo>
                <a:lnTo>
                  <a:pt x="1025" y="135"/>
                </a:lnTo>
                <a:lnTo>
                  <a:pt x="1150" y="147"/>
                </a:lnTo>
                <a:lnTo>
                  <a:pt x="1282" y="159"/>
                </a:lnTo>
                <a:lnTo>
                  <a:pt x="1420" y="171"/>
                </a:lnTo>
                <a:lnTo>
                  <a:pt x="1564" y="181"/>
                </a:lnTo>
                <a:lnTo>
                  <a:pt x="1712" y="189"/>
                </a:lnTo>
                <a:lnTo>
                  <a:pt x="1866" y="196"/>
                </a:lnTo>
                <a:lnTo>
                  <a:pt x="2023" y="203"/>
                </a:lnTo>
                <a:lnTo>
                  <a:pt x="2187" y="206"/>
                </a:lnTo>
                <a:lnTo>
                  <a:pt x="2352" y="208"/>
                </a:lnTo>
                <a:lnTo>
                  <a:pt x="2523" y="208"/>
                </a:lnTo>
                <a:lnTo>
                  <a:pt x="2697" y="204"/>
                </a:lnTo>
                <a:lnTo>
                  <a:pt x="2874" y="199"/>
                </a:lnTo>
                <a:lnTo>
                  <a:pt x="3053" y="191"/>
                </a:lnTo>
                <a:lnTo>
                  <a:pt x="3260" y="182"/>
                </a:lnTo>
                <a:lnTo>
                  <a:pt x="3458" y="176"/>
                </a:lnTo>
                <a:lnTo>
                  <a:pt x="3647" y="171"/>
                </a:lnTo>
                <a:lnTo>
                  <a:pt x="3824" y="169"/>
                </a:lnTo>
                <a:lnTo>
                  <a:pt x="3993" y="171"/>
                </a:lnTo>
                <a:lnTo>
                  <a:pt x="4154" y="174"/>
                </a:lnTo>
                <a:lnTo>
                  <a:pt x="4304" y="181"/>
                </a:lnTo>
                <a:lnTo>
                  <a:pt x="4446" y="188"/>
                </a:lnTo>
                <a:lnTo>
                  <a:pt x="4577" y="198"/>
                </a:lnTo>
                <a:lnTo>
                  <a:pt x="4701" y="210"/>
                </a:lnTo>
                <a:lnTo>
                  <a:pt x="4816" y="223"/>
                </a:lnTo>
                <a:lnTo>
                  <a:pt x="4922" y="238"/>
                </a:lnTo>
                <a:lnTo>
                  <a:pt x="5018" y="255"/>
                </a:lnTo>
                <a:lnTo>
                  <a:pt x="5108" y="274"/>
                </a:lnTo>
                <a:lnTo>
                  <a:pt x="5187" y="292"/>
                </a:lnTo>
                <a:lnTo>
                  <a:pt x="5258" y="313"/>
                </a:lnTo>
                <a:lnTo>
                  <a:pt x="5322" y="335"/>
                </a:lnTo>
                <a:lnTo>
                  <a:pt x="5376" y="356"/>
                </a:lnTo>
                <a:lnTo>
                  <a:pt x="5423" y="378"/>
                </a:lnTo>
                <a:lnTo>
                  <a:pt x="5462" y="402"/>
                </a:lnTo>
                <a:lnTo>
                  <a:pt x="5493" y="424"/>
                </a:lnTo>
                <a:lnTo>
                  <a:pt x="5516" y="448"/>
                </a:lnTo>
                <a:lnTo>
                  <a:pt x="5531" y="471"/>
                </a:lnTo>
                <a:lnTo>
                  <a:pt x="5540" y="497"/>
                </a:lnTo>
                <a:lnTo>
                  <a:pt x="5521" y="534"/>
                </a:lnTo>
                <a:lnTo>
                  <a:pt x="5496" y="566"/>
                </a:lnTo>
                <a:lnTo>
                  <a:pt x="5461" y="596"/>
                </a:lnTo>
                <a:lnTo>
                  <a:pt x="5418" y="623"/>
                </a:lnTo>
                <a:lnTo>
                  <a:pt x="5369" y="647"/>
                </a:lnTo>
                <a:lnTo>
                  <a:pt x="5310" y="667"/>
                </a:lnTo>
                <a:lnTo>
                  <a:pt x="5246" y="686"/>
                </a:lnTo>
                <a:lnTo>
                  <a:pt x="5174" y="701"/>
                </a:lnTo>
                <a:lnTo>
                  <a:pt x="5096" y="715"/>
                </a:lnTo>
                <a:lnTo>
                  <a:pt x="5010" y="727"/>
                </a:lnTo>
                <a:lnTo>
                  <a:pt x="4920" y="737"/>
                </a:lnTo>
                <a:lnTo>
                  <a:pt x="4822" y="747"/>
                </a:lnTo>
                <a:lnTo>
                  <a:pt x="4719" y="754"/>
                </a:lnTo>
                <a:lnTo>
                  <a:pt x="4613" y="762"/>
                </a:lnTo>
                <a:lnTo>
                  <a:pt x="4500" y="769"/>
                </a:lnTo>
                <a:lnTo>
                  <a:pt x="4382" y="776"/>
                </a:lnTo>
                <a:lnTo>
                  <a:pt x="4260" y="782"/>
                </a:lnTo>
                <a:lnTo>
                  <a:pt x="4133" y="789"/>
                </a:lnTo>
                <a:lnTo>
                  <a:pt x="4003" y="796"/>
                </a:lnTo>
                <a:lnTo>
                  <a:pt x="3870" y="804"/>
                </a:lnTo>
                <a:lnTo>
                  <a:pt x="3733" y="813"/>
                </a:lnTo>
                <a:lnTo>
                  <a:pt x="3591" y="823"/>
                </a:lnTo>
                <a:lnTo>
                  <a:pt x="3450" y="835"/>
                </a:lnTo>
                <a:lnTo>
                  <a:pt x="3304" y="850"/>
                </a:lnTo>
                <a:lnTo>
                  <a:pt x="3156" y="865"/>
                </a:lnTo>
                <a:lnTo>
                  <a:pt x="3006" y="884"/>
                </a:lnTo>
                <a:lnTo>
                  <a:pt x="2855" y="904"/>
                </a:lnTo>
                <a:lnTo>
                  <a:pt x="2702" y="928"/>
                </a:lnTo>
                <a:lnTo>
                  <a:pt x="2548" y="953"/>
                </a:lnTo>
                <a:lnTo>
                  <a:pt x="2393" y="983"/>
                </a:lnTo>
                <a:lnTo>
                  <a:pt x="2237" y="1017"/>
                </a:lnTo>
                <a:lnTo>
                  <a:pt x="2082" y="1054"/>
                </a:lnTo>
                <a:lnTo>
                  <a:pt x="1964" y="1086"/>
                </a:lnTo>
                <a:lnTo>
                  <a:pt x="1852" y="1122"/>
                </a:lnTo>
                <a:lnTo>
                  <a:pt x="1749" y="1161"/>
                </a:lnTo>
                <a:lnTo>
                  <a:pt x="1653" y="1203"/>
                </a:lnTo>
                <a:lnTo>
                  <a:pt x="1565" y="1247"/>
                </a:lnTo>
                <a:lnTo>
                  <a:pt x="1484" y="1293"/>
                </a:lnTo>
                <a:lnTo>
                  <a:pt x="1408" y="1342"/>
                </a:lnTo>
                <a:lnTo>
                  <a:pt x="1339" y="1392"/>
                </a:lnTo>
                <a:lnTo>
                  <a:pt x="1276" y="1445"/>
                </a:lnTo>
                <a:lnTo>
                  <a:pt x="1221" y="1497"/>
                </a:lnTo>
                <a:lnTo>
                  <a:pt x="1101" y="1494"/>
                </a:lnTo>
                <a:lnTo>
                  <a:pt x="981" y="1489"/>
                </a:lnTo>
                <a:lnTo>
                  <a:pt x="863" y="1483"/>
                </a:lnTo>
                <a:lnTo>
                  <a:pt x="745" y="1477"/>
                </a:lnTo>
                <a:lnTo>
                  <a:pt x="630" y="1470"/>
                </a:lnTo>
                <a:lnTo>
                  <a:pt x="518" y="1463"/>
                </a:lnTo>
                <a:lnTo>
                  <a:pt x="412" y="1455"/>
                </a:lnTo>
                <a:lnTo>
                  <a:pt x="312" y="1448"/>
                </a:lnTo>
                <a:lnTo>
                  <a:pt x="221" y="1440"/>
                </a:lnTo>
                <a:lnTo>
                  <a:pt x="137" y="1433"/>
                </a:lnTo>
                <a:lnTo>
                  <a:pt x="62" y="1424"/>
                </a:lnTo>
                <a:lnTo>
                  <a:pt x="0" y="1418"/>
                </a:lnTo>
                <a:lnTo>
                  <a:pt x="785" y="853"/>
                </a:lnTo>
                <a:lnTo>
                  <a:pt x="96" y="0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5" name="Freeform 2352"/>
          <p:cNvSpPr>
            <a:spLocks noEditPoints="1"/>
          </p:cNvSpPr>
          <p:nvPr/>
        </p:nvSpPr>
        <p:spPr bwMode="auto">
          <a:xfrm>
            <a:off x="4994354" y="3540129"/>
            <a:ext cx="3227211" cy="1017532"/>
          </a:xfrm>
          <a:custGeom>
            <a:avLst/>
            <a:gdLst>
              <a:gd name="T0" fmla="*/ 0 w 4066"/>
              <a:gd name="T1" fmla="*/ 951 h 1280"/>
              <a:gd name="T2" fmla="*/ 0 w 4066"/>
              <a:gd name="T3" fmla="*/ 951 h 1280"/>
              <a:gd name="T4" fmla="*/ 3571 w 4066"/>
              <a:gd name="T5" fmla="*/ 39 h 1280"/>
              <a:gd name="T6" fmla="*/ 3733 w 4066"/>
              <a:gd name="T7" fmla="*/ 121 h 1280"/>
              <a:gd name="T8" fmla="*/ 3867 w 4066"/>
              <a:gd name="T9" fmla="*/ 207 h 1280"/>
              <a:gd name="T10" fmla="*/ 3968 w 4066"/>
              <a:gd name="T11" fmla="*/ 294 h 1280"/>
              <a:gd name="T12" fmla="*/ 4036 w 4066"/>
              <a:gd name="T13" fmla="*/ 378 h 1280"/>
              <a:gd name="T14" fmla="*/ 4066 w 4066"/>
              <a:gd name="T15" fmla="*/ 459 h 1280"/>
              <a:gd name="T16" fmla="*/ 4064 w 4066"/>
              <a:gd name="T17" fmla="*/ 456 h 1280"/>
              <a:gd name="T18" fmla="*/ 4024 w 4066"/>
              <a:gd name="T19" fmla="*/ 518 h 1280"/>
              <a:gd name="T20" fmla="*/ 3950 w 4066"/>
              <a:gd name="T21" fmla="*/ 566 h 1280"/>
              <a:gd name="T22" fmla="*/ 3845 w 4066"/>
              <a:gd name="T23" fmla="*/ 601 h 1280"/>
              <a:gd name="T24" fmla="*/ 3710 w 4066"/>
              <a:gd name="T25" fmla="*/ 628 h 1280"/>
              <a:gd name="T26" fmla="*/ 3549 w 4066"/>
              <a:gd name="T27" fmla="*/ 647 h 1280"/>
              <a:gd name="T28" fmla="*/ 3367 w 4066"/>
              <a:gd name="T29" fmla="*/ 662 h 1280"/>
              <a:gd name="T30" fmla="*/ 3163 w 4066"/>
              <a:gd name="T31" fmla="*/ 674 h 1280"/>
              <a:gd name="T32" fmla="*/ 2940 w 4066"/>
              <a:gd name="T33" fmla="*/ 686 h 1280"/>
              <a:gd name="T34" fmla="*/ 2702 w 4066"/>
              <a:gd name="T35" fmla="*/ 699 h 1280"/>
              <a:gd name="T36" fmla="*/ 2452 w 4066"/>
              <a:gd name="T37" fmla="*/ 719 h 1280"/>
              <a:gd name="T38" fmla="*/ 2190 w 4066"/>
              <a:gd name="T39" fmla="*/ 745 h 1280"/>
              <a:gd name="T40" fmla="*/ 1920 w 4066"/>
              <a:gd name="T41" fmla="*/ 780 h 1280"/>
              <a:gd name="T42" fmla="*/ 1646 w 4066"/>
              <a:gd name="T43" fmla="*/ 829 h 1280"/>
              <a:gd name="T44" fmla="*/ 1370 w 4066"/>
              <a:gd name="T45" fmla="*/ 890 h 1280"/>
              <a:gd name="T46" fmla="*/ 1153 w 4066"/>
              <a:gd name="T47" fmla="*/ 958 h 1280"/>
              <a:gd name="T48" fmla="*/ 973 w 4066"/>
              <a:gd name="T49" fmla="*/ 1037 h 1280"/>
              <a:gd name="T50" fmla="*/ 824 w 4066"/>
              <a:gd name="T51" fmla="*/ 1128 h 1280"/>
              <a:gd name="T52" fmla="*/ 704 w 4066"/>
              <a:gd name="T53" fmla="*/ 1228 h 1280"/>
              <a:gd name="T54" fmla="*/ 549 w 4066"/>
              <a:gd name="T55" fmla="*/ 1255 h 1280"/>
              <a:gd name="T56" fmla="*/ 360 w 4066"/>
              <a:gd name="T57" fmla="*/ 1198 h 1280"/>
              <a:gd name="T58" fmla="*/ 206 w 4066"/>
              <a:gd name="T59" fmla="*/ 1133 h 1280"/>
              <a:gd name="T60" fmla="*/ 91 w 4066"/>
              <a:gd name="T61" fmla="*/ 1064 h 1280"/>
              <a:gd name="T62" fmla="*/ 20 w 4066"/>
              <a:gd name="T63" fmla="*/ 990 h 1280"/>
              <a:gd name="T64" fmla="*/ 12 w 4066"/>
              <a:gd name="T65" fmla="*/ 885 h 1280"/>
              <a:gd name="T66" fmla="*/ 61 w 4066"/>
              <a:gd name="T67" fmla="*/ 763 h 1280"/>
              <a:gd name="T68" fmla="*/ 139 w 4066"/>
              <a:gd name="T69" fmla="*/ 657 h 1280"/>
              <a:gd name="T70" fmla="*/ 243 w 4066"/>
              <a:gd name="T71" fmla="*/ 566 h 1280"/>
              <a:gd name="T72" fmla="*/ 372 w 4066"/>
              <a:gd name="T73" fmla="*/ 486 h 1280"/>
              <a:gd name="T74" fmla="*/ 520 w 4066"/>
              <a:gd name="T75" fmla="*/ 420 h 1280"/>
              <a:gd name="T76" fmla="*/ 687 w 4066"/>
              <a:gd name="T77" fmla="*/ 365 h 1280"/>
              <a:gd name="T78" fmla="*/ 868 w 4066"/>
              <a:gd name="T79" fmla="*/ 317 h 1280"/>
              <a:gd name="T80" fmla="*/ 1061 w 4066"/>
              <a:gd name="T81" fmla="*/ 280 h 1280"/>
              <a:gd name="T82" fmla="*/ 1262 w 4066"/>
              <a:gd name="T83" fmla="*/ 248 h 1280"/>
              <a:gd name="T84" fmla="*/ 1467 w 4066"/>
              <a:gd name="T85" fmla="*/ 224 h 1280"/>
              <a:gd name="T86" fmla="*/ 1677 w 4066"/>
              <a:gd name="T87" fmla="*/ 204 h 1280"/>
              <a:gd name="T88" fmla="*/ 1883 w 4066"/>
              <a:gd name="T89" fmla="*/ 189 h 1280"/>
              <a:gd name="T90" fmla="*/ 2087 w 4066"/>
              <a:gd name="T91" fmla="*/ 175 h 1280"/>
              <a:gd name="T92" fmla="*/ 2281 w 4066"/>
              <a:gd name="T93" fmla="*/ 164 h 1280"/>
              <a:gd name="T94" fmla="*/ 2467 w 4066"/>
              <a:gd name="T95" fmla="*/ 152 h 1280"/>
              <a:gd name="T96" fmla="*/ 2639 w 4066"/>
              <a:gd name="T97" fmla="*/ 140 h 1280"/>
              <a:gd name="T98" fmla="*/ 2795 w 4066"/>
              <a:gd name="T99" fmla="*/ 126 h 1280"/>
              <a:gd name="T100" fmla="*/ 3095 w 4066"/>
              <a:gd name="T101" fmla="*/ 86 h 1280"/>
              <a:gd name="T102" fmla="*/ 3359 w 4066"/>
              <a:gd name="T103" fmla="*/ 30 h 128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</a:cxnLst>
            <a:rect l="0" t="0" r="r" b="b"/>
            <a:pathLst>
              <a:path w="4066" h="1280">
                <a:moveTo>
                  <a:pt x="0" y="951"/>
                </a:moveTo>
                <a:lnTo>
                  <a:pt x="0" y="951"/>
                </a:lnTo>
                <a:lnTo>
                  <a:pt x="0" y="951"/>
                </a:lnTo>
                <a:lnTo>
                  <a:pt x="0" y="951"/>
                </a:lnTo>
                <a:close/>
                <a:moveTo>
                  <a:pt x="3478" y="0"/>
                </a:moveTo>
                <a:lnTo>
                  <a:pt x="3571" y="39"/>
                </a:lnTo>
                <a:lnTo>
                  <a:pt x="3656" y="79"/>
                </a:lnTo>
                <a:lnTo>
                  <a:pt x="3733" y="121"/>
                </a:lnTo>
                <a:lnTo>
                  <a:pt x="3804" y="164"/>
                </a:lnTo>
                <a:lnTo>
                  <a:pt x="3867" y="207"/>
                </a:lnTo>
                <a:lnTo>
                  <a:pt x="3921" y="250"/>
                </a:lnTo>
                <a:lnTo>
                  <a:pt x="3968" y="294"/>
                </a:lnTo>
                <a:lnTo>
                  <a:pt x="4005" y="336"/>
                </a:lnTo>
                <a:lnTo>
                  <a:pt x="4036" y="378"/>
                </a:lnTo>
                <a:lnTo>
                  <a:pt x="4056" y="420"/>
                </a:lnTo>
                <a:lnTo>
                  <a:pt x="4066" y="459"/>
                </a:lnTo>
                <a:lnTo>
                  <a:pt x="4066" y="456"/>
                </a:lnTo>
                <a:lnTo>
                  <a:pt x="4064" y="456"/>
                </a:lnTo>
                <a:lnTo>
                  <a:pt x="4049" y="488"/>
                </a:lnTo>
                <a:lnTo>
                  <a:pt x="4024" y="518"/>
                </a:lnTo>
                <a:lnTo>
                  <a:pt x="3992" y="544"/>
                </a:lnTo>
                <a:lnTo>
                  <a:pt x="3950" y="566"/>
                </a:lnTo>
                <a:lnTo>
                  <a:pt x="3901" y="584"/>
                </a:lnTo>
                <a:lnTo>
                  <a:pt x="3845" y="601"/>
                </a:lnTo>
                <a:lnTo>
                  <a:pt x="3781" y="616"/>
                </a:lnTo>
                <a:lnTo>
                  <a:pt x="3710" y="628"/>
                </a:lnTo>
                <a:lnTo>
                  <a:pt x="3634" y="638"/>
                </a:lnTo>
                <a:lnTo>
                  <a:pt x="3549" y="647"/>
                </a:lnTo>
                <a:lnTo>
                  <a:pt x="3462" y="655"/>
                </a:lnTo>
                <a:lnTo>
                  <a:pt x="3367" y="662"/>
                </a:lnTo>
                <a:lnTo>
                  <a:pt x="3267" y="667"/>
                </a:lnTo>
                <a:lnTo>
                  <a:pt x="3163" y="674"/>
                </a:lnTo>
                <a:lnTo>
                  <a:pt x="3053" y="679"/>
                </a:lnTo>
                <a:lnTo>
                  <a:pt x="2940" y="686"/>
                </a:lnTo>
                <a:lnTo>
                  <a:pt x="2823" y="692"/>
                </a:lnTo>
                <a:lnTo>
                  <a:pt x="2702" y="699"/>
                </a:lnTo>
                <a:lnTo>
                  <a:pt x="2579" y="709"/>
                </a:lnTo>
                <a:lnTo>
                  <a:pt x="2452" y="719"/>
                </a:lnTo>
                <a:lnTo>
                  <a:pt x="2322" y="731"/>
                </a:lnTo>
                <a:lnTo>
                  <a:pt x="2190" y="745"/>
                </a:lnTo>
                <a:lnTo>
                  <a:pt x="2057" y="762"/>
                </a:lnTo>
                <a:lnTo>
                  <a:pt x="1920" y="780"/>
                </a:lnTo>
                <a:lnTo>
                  <a:pt x="1783" y="804"/>
                </a:lnTo>
                <a:lnTo>
                  <a:pt x="1646" y="829"/>
                </a:lnTo>
                <a:lnTo>
                  <a:pt x="1508" y="858"/>
                </a:lnTo>
                <a:lnTo>
                  <a:pt x="1370" y="890"/>
                </a:lnTo>
                <a:lnTo>
                  <a:pt x="1256" y="922"/>
                </a:lnTo>
                <a:lnTo>
                  <a:pt x="1153" y="958"/>
                </a:lnTo>
                <a:lnTo>
                  <a:pt x="1059" y="997"/>
                </a:lnTo>
                <a:lnTo>
                  <a:pt x="973" y="1037"/>
                </a:lnTo>
                <a:lnTo>
                  <a:pt x="893" y="1083"/>
                </a:lnTo>
                <a:lnTo>
                  <a:pt x="824" y="1128"/>
                </a:lnTo>
                <a:lnTo>
                  <a:pt x="762" y="1177"/>
                </a:lnTo>
                <a:lnTo>
                  <a:pt x="704" y="1228"/>
                </a:lnTo>
                <a:lnTo>
                  <a:pt x="655" y="1280"/>
                </a:lnTo>
                <a:lnTo>
                  <a:pt x="549" y="1255"/>
                </a:lnTo>
                <a:lnTo>
                  <a:pt x="451" y="1228"/>
                </a:lnTo>
                <a:lnTo>
                  <a:pt x="360" y="1198"/>
                </a:lnTo>
                <a:lnTo>
                  <a:pt x="279" y="1167"/>
                </a:lnTo>
                <a:lnTo>
                  <a:pt x="206" y="1133"/>
                </a:lnTo>
                <a:lnTo>
                  <a:pt x="144" y="1100"/>
                </a:lnTo>
                <a:lnTo>
                  <a:pt x="91" y="1064"/>
                </a:lnTo>
                <a:lnTo>
                  <a:pt x="51" y="1027"/>
                </a:lnTo>
                <a:lnTo>
                  <a:pt x="20" y="990"/>
                </a:lnTo>
                <a:lnTo>
                  <a:pt x="0" y="951"/>
                </a:lnTo>
                <a:lnTo>
                  <a:pt x="12" y="885"/>
                </a:lnTo>
                <a:lnTo>
                  <a:pt x="32" y="822"/>
                </a:lnTo>
                <a:lnTo>
                  <a:pt x="61" y="763"/>
                </a:lnTo>
                <a:lnTo>
                  <a:pt x="96" y="709"/>
                </a:lnTo>
                <a:lnTo>
                  <a:pt x="139" y="657"/>
                </a:lnTo>
                <a:lnTo>
                  <a:pt x="188" y="610"/>
                </a:lnTo>
                <a:lnTo>
                  <a:pt x="243" y="566"/>
                </a:lnTo>
                <a:lnTo>
                  <a:pt x="304" y="525"/>
                </a:lnTo>
                <a:lnTo>
                  <a:pt x="372" y="486"/>
                </a:lnTo>
                <a:lnTo>
                  <a:pt x="444" y="452"/>
                </a:lnTo>
                <a:lnTo>
                  <a:pt x="520" y="420"/>
                </a:lnTo>
                <a:lnTo>
                  <a:pt x="601" y="392"/>
                </a:lnTo>
                <a:lnTo>
                  <a:pt x="687" y="365"/>
                </a:lnTo>
                <a:lnTo>
                  <a:pt x="777" y="339"/>
                </a:lnTo>
                <a:lnTo>
                  <a:pt x="868" y="317"/>
                </a:lnTo>
                <a:lnTo>
                  <a:pt x="964" y="297"/>
                </a:lnTo>
                <a:lnTo>
                  <a:pt x="1061" y="280"/>
                </a:lnTo>
                <a:lnTo>
                  <a:pt x="1160" y="263"/>
                </a:lnTo>
                <a:lnTo>
                  <a:pt x="1262" y="248"/>
                </a:lnTo>
                <a:lnTo>
                  <a:pt x="1365" y="236"/>
                </a:lnTo>
                <a:lnTo>
                  <a:pt x="1467" y="224"/>
                </a:lnTo>
                <a:lnTo>
                  <a:pt x="1572" y="214"/>
                </a:lnTo>
                <a:lnTo>
                  <a:pt x="1677" y="204"/>
                </a:lnTo>
                <a:lnTo>
                  <a:pt x="1780" y="196"/>
                </a:lnTo>
                <a:lnTo>
                  <a:pt x="1883" y="189"/>
                </a:lnTo>
                <a:lnTo>
                  <a:pt x="1986" y="182"/>
                </a:lnTo>
                <a:lnTo>
                  <a:pt x="2087" y="175"/>
                </a:lnTo>
                <a:lnTo>
                  <a:pt x="2185" y="169"/>
                </a:lnTo>
                <a:lnTo>
                  <a:pt x="2281" y="164"/>
                </a:lnTo>
                <a:lnTo>
                  <a:pt x="2376" y="157"/>
                </a:lnTo>
                <a:lnTo>
                  <a:pt x="2467" y="152"/>
                </a:lnTo>
                <a:lnTo>
                  <a:pt x="2555" y="147"/>
                </a:lnTo>
                <a:lnTo>
                  <a:pt x="2639" y="140"/>
                </a:lnTo>
                <a:lnTo>
                  <a:pt x="2719" y="133"/>
                </a:lnTo>
                <a:lnTo>
                  <a:pt x="2795" y="126"/>
                </a:lnTo>
                <a:lnTo>
                  <a:pt x="2948" y="108"/>
                </a:lnTo>
                <a:lnTo>
                  <a:pt x="3095" y="86"/>
                </a:lnTo>
                <a:lnTo>
                  <a:pt x="3230" y="59"/>
                </a:lnTo>
                <a:lnTo>
                  <a:pt x="3359" y="30"/>
                </a:lnTo>
                <a:lnTo>
                  <a:pt x="3478" y="0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6" name="Freeform 2353"/>
          <p:cNvSpPr/>
          <p:nvPr/>
        </p:nvSpPr>
        <p:spPr bwMode="auto">
          <a:xfrm>
            <a:off x="5395969" y="4795774"/>
            <a:ext cx="2404931" cy="784181"/>
          </a:xfrm>
          <a:custGeom>
            <a:avLst/>
            <a:gdLst>
              <a:gd name="T0" fmla="*/ 2348 w 3030"/>
              <a:gd name="T1" fmla="*/ 25 h 988"/>
              <a:gd name="T2" fmla="*/ 2537 w 3030"/>
              <a:gd name="T3" fmla="*/ 82 h 988"/>
              <a:gd name="T4" fmla="*/ 2700 w 3030"/>
              <a:gd name="T5" fmla="*/ 150 h 988"/>
              <a:gd name="T6" fmla="*/ 2833 w 3030"/>
              <a:gd name="T7" fmla="*/ 221 h 988"/>
              <a:gd name="T8" fmla="*/ 2934 w 3030"/>
              <a:gd name="T9" fmla="*/ 297 h 988"/>
              <a:gd name="T10" fmla="*/ 3000 w 3030"/>
              <a:gd name="T11" fmla="*/ 371 h 988"/>
              <a:gd name="T12" fmla="*/ 3030 w 3030"/>
              <a:gd name="T13" fmla="*/ 442 h 988"/>
              <a:gd name="T14" fmla="*/ 3029 w 3030"/>
              <a:gd name="T15" fmla="*/ 441 h 988"/>
              <a:gd name="T16" fmla="*/ 2992 w 3030"/>
              <a:gd name="T17" fmla="*/ 493 h 988"/>
              <a:gd name="T18" fmla="*/ 2924 w 3030"/>
              <a:gd name="T19" fmla="*/ 532 h 988"/>
              <a:gd name="T20" fmla="*/ 2826 w 3030"/>
              <a:gd name="T21" fmla="*/ 559 h 988"/>
              <a:gd name="T22" fmla="*/ 2701 w 3030"/>
              <a:gd name="T23" fmla="*/ 579 h 988"/>
              <a:gd name="T24" fmla="*/ 2553 w 3030"/>
              <a:gd name="T25" fmla="*/ 593 h 988"/>
              <a:gd name="T26" fmla="*/ 2384 w 3030"/>
              <a:gd name="T27" fmla="*/ 604 h 988"/>
              <a:gd name="T28" fmla="*/ 2196 w 3030"/>
              <a:gd name="T29" fmla="*/ 615 h 988"/>
              <a:gd name="T30" fmla="*/ 1994 w 3030"/>
              <a:gd name="T31" fmla="*/ 626 h 988"/>
              <a:gd name="T32" fmla="*/ 1778 w 3030"/>
              <a:gd name="T33" fmla="*/ 643 h 988"/>
              <a:gd name="T34" fmla="*/ 1553 w 3030"/>
              <a:gd name="T35" fmla="*/ 667 h 988"/>
              <a:gd name="T36" fmla="*/ 1320 w 3030"/>
              <a:gd name="T37" fmla="*/ 699 h 988"/>
              <a:gd name="T38" fmla="*/ 1084 w 3030"/>
              <a:gd name="T39" fmla="*/ 745 h 988"/>
              <a:gd name="T40" fmla="*/ 879 w 3030"/>
              <a:gd name="T41" fmla="*/ 797 h 988"/>
              <a:gd name="T42" fmla="*/ 729 w 3030"/>
              <a:gd name="T43" fmla="*/ 853 h 988"/>
              <a:gd name="T44" fmla="*/ 606 w 3030"/>
              <a:gd name="T45" fmla="*/ 917 h 988"/>
              <a:gd name="T46" fmla="*/ 503 w 3030"/>
              <a:gd name="T47" fmla="*/ 988 h 988"/>
              <a:gd name="T48" fmla="*/ 339 w 3030"/>
              <a:gd name="T49" fmla="*/ 925 h 988"/>
              <a:gd name="T50" fmla="*/ 202 w 3030"/>
              <a:gd name="T51" fmla="*/ 856 h 988"/>
              <a:gd name="T52" fmla="*/ 98 w 3030"/>
              <a:gd name="T53" fmla="*/ 787 h 988"/>
              <a:gd name="T54" fmla="*/ 28 w 3030"/>
              <a:gd name="T55" fmla="*/ 716 h 988"/>
              <a:gd name="T56" fmla="*/ 0 w 3030"/>
              <a:gd name="T57" fmla="*/ 650 h 988"/>
              <a:gd name="T58" fmla="*/ 10 w 3030"/>
              <a:gd name="T59" fmla="*/ 591 h 988"/>
              <a:gd name="T60" fmla="*/ 55 w 3030"/>
              <a:gd name="T61" fmla="*/ 486 h 988"/>
              <a:gd name="T62" fmla="*/ 131 w 3030"/>
              <a:gd name="T63" fmla="*/ 397 h 988"/>
              <a:gd name="T64" fmla="*/ 231 w 3030"/>
              <a:gd name="T65" fmla="*/ 321 h 988"/>
              <a:gd name="T66" fmla="*/ 354 w 3030"/>
              <a:gd name="T67" fmla="*/ 256 h 988"/>
              <a:gd name="T68" fmla="*/ 496 w 3030"/>
              <a:gd name="T69" fmla="*/ 204 h 988"/>
              <a:gd name="T70" fmla="*/ 653 w 3030"/>
              <a:gd name="T71" fmla="*/ 162 h 988"/>
              <a:gd name="T72" fmla="*/ 820 w 3030"/>
              <a:gd name="T73" fmla="*/ 126 h 988"/>
              <a:gd name="T74" fmla="*/ 998 w 3030"/>
              <a:gd name="T75" fmla="*/ 101 h 988"/>
              <a:gd name="T76" fmla="*/ 1180 w 3030"/>
              <a:gd name="T77" fmla="*/ 79 h 988"/>
              <a:gd name="T78" fmla="*/ 1362 w 3030"/>
              <a:gd name="T79" fmla="*/ 64 h 988"/>
              <a:gd name="T80" fmla="*/ 1545 w 3030"/>
              <a:gd name="T81" fmla="*/ 50 h 988"/>
              <a:gd name="T82" fmla="*/ 1719 w 3030"/>
              <a:gd name="T83" fmla="*/ 40 h 988"/>
              <a:gd name="T84" fmla="*/ 1886 w 3030"/>
              <a:gd name="T85" fmla="*/ 30 h 988"/>
              <a:gd name="T86" fmla="*/ 2039 w 3030"/>
              <a:gd name="T87" fmla="*/ 20 h 988"/>
              <a:gd name="T88" fmla="*/ 2176 w 3030"/>
              <a:gd name="T89" fmla="*/ 6 h 9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3030" h="988">
                <a:moveTo>
                  <a:pt x="2244" y="0"/>
                </a:moveTo>
                <a:lnTo>
                  <a:pt x="2348" y="25"/>
                </a:lnTo>
                <a:lnTo>
                  <a:pt x="2446" y="52"/>
                </a:lnTo>
                <a:lnTo>
                  <a:pt x="2537" y="82"/>
                </a:lnTo>
                <a:lnTo>
                  <a:pt x="2622" y="114"/>
                </a:lnTo>
                <a:lnTo>
                  <a:pt x="2700" y="150"/>
                </a:lnTo>
                <a:lnTo>
                  <a:pt x="2770" y="185"/>
                </a:lnTo>
                <a:lnTo>
                  <a:pt x="2833" y="221"/>
                </a:lnTo>
                <a:lnTo>
                  <a:pt x="2887" y="260"/>
                </a:lnTo>
                <a:lnTo>
                  <a:pt x="2934" y="297"/>
                </a:lnTo>
                <a:lnTo>
                  <a:pt x="2971" y="334"/>
                </a:lnTo>
                <a:lnTo>
                  <a:pt x="3000" y="371"/>
                </a:lnTo>
                <a:lnTo>
                  <a:pt x="3020" y="408"/>
                </a:lnTo>
                <a:lnTo>
                  <a:pt x="3030" y="442"/>
                </a:lnTo>
                <a:lnTo>
                  <a:pt x="3029" y="441"/>
                </a:lnTo>
                <a:lnTo>
                  <a:pt x="3029" y="441"/>
                </a:lnTo>
                <a:lnTo>
                  <a:pt x="3015" y="468"/>
                </a:lnTo>
                <a:lnTo>
                  <a:pt x="2992" y="493"/>
                </a:lnTo>
                <a:lnTo>
                  <a:pt x="2961" y="513"/>
                </a:lnTo>
                <a:lnTo>
                  <a:pt x="2924" y="532"/>
                </a:lnTo>
                <a:lnTo>
                  <a:pt x="2879" y="547"/>
                </a:lnTo>
                <a:lnTo>
                  <a:pt x="2826" y="559"/>
                </a:lnTo>
                <a:lnTo>
                  <a:pt x="2765" y="571"/>
                </a:lnTo>
                <a:lnTo>
                  <a:pt x="2701" y="579"/>
                </a:lnTo>
                <a:lnTo>
                  <a:pt x="2629" y="586"/>
                </a:lnTo>
                <a:lnTo>
                  <a:pt x="2553" y="593"/>
                </a:lnTo>
                <a:lnTo>
                  <a:pt x="2470" y="599"/>
                </a:lnTo>
                <a:lnTo>
                  <a:pt x="2384" y="604"/>
                </a:lnTo>
                <a:lnTo>
                  <a:pt x="2291" y="610"/>
                </a:lnTo>
                <a:lnTo>
                  <a:pt x="2196" y="615"/>
                </a:lnTo>
                <a:lnTo>
                  <a:pt x="2097" y="620"/>
                </a:lnTo>
                <a:lnTo>
                  <a:pt x="1994" y="626"/>
                </a:lnTo>
                <a:lnTo>
                  <a:pt x="1887" y="633"/>
                </a:lnTo>
                <a:lnTo>
                  <a:pt x="1778" y="643"/>
                </a:lnTo>
                <a:lnTo>
                  <a:pt x="1666" y="653"/>
                </a:lnTo>
                <a:lnTo>
                  <a:pt x="1553" y="667"/>
                </a:lnTo>
                <a:lnTo>
                  <a:pt x="1437" y="682"/>
                </a:lnTo>
                <a:lnTo>
                  <a:pt x="1320" y="699"/>
                </a:lnTo>
                <a:lnTo>
                  <a:pt x="1202" y="721"/>
                </a:lnTo>
                <a:lnTo>
                  <a:pt x="1084" y="745"/>
                </a:lnTo>
                <a:lnTo>
                  <a:pt x="964" y="773"/>
                </a:lnTo>
                <a:lnTo>
                  <a:pt x="879" y="797"/>
                </a:lnTo>
                <a:lnTo>
                  <a:pt x="802" y="822"/>
                </a:lnTo>
                <a:lnTo>
                  <a:pt x="729" y="853"/>
                </a:lnTo>
                <a:lnTo>
                  <a:pt x="665" y="883"/>
                </a:lnTo>
                <a:lnTo>
                  <a:pt x="606" y="917"/>
                </a:lnTo>
                <a:lnTo>
                  <a:pt x="552" y="952"/>
                </a:lnTo>
                <a:lnTo>
                  <a:pt x="503" y="988"/>
                </a:lnTo>
                <a:lnTo>
                  <a:pt x="418" y="958"/>
                </a:lnTo>
                <a:lnTo>
                  <a:pt x="339" y="925"/>
                </a:lnTo>
                <a:lnTo>
                  <a:pt x="266" y="892"/>
                </a:lnTo>
                <a:lnTo>
                  <a:pt x="202" y="856"/>
                </a:lnTo>
                <a:lnTo>
                  <a:pt x="145" y="821"/>
                </a:lnTo>
                <a:lnTo>
                  <a:pt x="98" y="787"/>
                </a:lnTo>
                <a:lnTo>
                  <a:pt x="59" y="751"/>
                </a:lnTo>
                <a:lnTo>
                  <a:pt x="28" y="716"/>
                </a:lnTo>
                <a:lnTo>
                  <a:pt x="10" y="682"/>
                </a:lnTo>
                <a:lnTo>
                  <a:pt x="0" y="650"/>
                </a:lnTo>
                <a:lnTo>
                  <a:pt x="0" y="650"/>
                </a:lnTo>
                <a:lnTo>
                  <a:pt x="10" y="591"/>
                </a:lnTo>
                <a:lnTo>
                  <a:pt x="28" y="537"/>
                </a:lnTo>
                <a:lnTo>
                  <a:pt x="55" y="486"/>
                </a:lnTo>
                <a:lnTo>
                  <a:pt x="89" y="439"/>
                </a:lnTo>
                <a:lnTo>
                  <a:pt x="131" y="397"/>
                </a:lnTo>
                <a:lnTo>
                  <a:pt x="179" y="356"/>
                </a:lnTo>
                <a:lnTo>
                  <a:pt x="231" y="321"/>
                </a:lnTo>
                <a:lnTo>
                  <a:pt x="290" y="287"/>
                </a:lnTo>
                <a:lnTo>
                  <a:pt x="354" y="256"/>
                </a:lnTo>
                <a:lnTo>
                  <a:pt x="422" y="229"/>
                </a:lnTo>
                <a:lnTo>
                  <a:pt x="496" y="204"/>
                </a:lnTo>
                <a:lnTo>
                  <a:pt x="572" y="182"/>
                </a:lnTo>
                <a:lnTo>
                  <a:pt x="653" y="162"/>
                </a:lnTo>
                <a:lnTo>
                  <a:pt x="736" y="143"/>
                </a:lnTo>
                <a:lnTo>
                  <a:pt x="820" y="126"/>
                </a:lnTo>
                <a:lnTo>
                  <a:pt x="908" y="113"/>
                </a:lnTo>
                <a:lnTo>
                  <a:pt x="998" y="101"/>
                </a:lnTo>
                <a:lnTo>
                  <a:pt x="1089" y="89"/>
                </a:lnTo>
                <a:lnTo>
                  <a:pt x="1180" y="79"/>
                </a:lnTo>
                <a:lnTo>
                  <a:pt x="1271" y="71"/>
                </a:lnTo>
                <a:lnTo>
                  <a:pt x="1362" y="64"/>
                </a:lnTo>
                <a:lnTo>
                  <a:pt x="1453" y="57"/>
                </a:lnTo>
                <a:lnTo>
                  <a:pt x="1545" y="50"/>
                </a:lnTo>
                <a:lnTo>
                  <a:pt x="1632" y="45"/>
                </a:lnTo>
                <a:lnTo>
                  <a:pt x="1719" y="40"/>
                </a:lnTo>
                <a:lnTo>
                  <a:pt x="1803" y="35"/>
                </a:lnTo>
                <a:lnTo>
                  <a:pt x="1886" y="30"/>
                </a:lnTo>
                <a:lnTo>
                  <a:pt x="1963" y="25"/>
                </a:lnTo>
                <a:lnTo>
                  <a:pt x="2039" y="20"/>
                </a:lnTo>
                <a:lnTo>
                  <a:pt x="2110" y="13"/>
                </a:lnTo>
                <a:lnTo>
                  <a:pt x="2176" y="6"/>
                </a:lnTo>
                <a:lnTo>
                  <a:pt x="2244" y="0"/>
                </a:lnTo>
                <a:close/>
              </a:path>
            </a:pathLst>
          </a:custGeom>
          <a:solidFill>
            <a:schemeClr val="accent3">
              <a:lumMod val="50000"/>
            </a:schemeClr>
          </a:solidFill>
          <a:ln w="0">
            <a:noFill/>
            <a:prstDash val="solid"/>
            <a:round/>
          </a:ln>
        </p:spPr>
        <p:txBody>
          <a:bodyPr vert="horz" wrap="square" lIns="91435" tIns="45717" rIns="91435" bIns="45717" numCol="1" anchor="t" anchorCtr="0" compatLnSpc="1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7" name="Freeform 2354"/>
          <p:cNvSpPr/>
          <p:nvPr/>
        </p:nvSpPr>
        <p:spPr bwMode="auto">
          <a:xfrm>
            <a:off x="5600746" y="5145003"/>
            <a:ext cx="2214442" cy="1100078"/>
          </a:xfrm>
          <a:custGeom>
            <a:avLst/>
            <a:gdLst>
              <a:gd name="T0" fmla="*/ 2772 w 2789"/>
              <a:gd name="T1" fmla="*/ 1 h 1385"/>
              <a:gd name="T2" fmla="*/ 2776 w 2789"/>
              <a:gd name="T3" fmla="*/ 18 h 1385"/>
              <a:gd name="T4" fmla="*/ 2783 w 2789"/>
              <a:gd name="T5" fmla="*/ 52 h 1385"/>
              <a:gd name="T6" fmla="*/ 2788 w 2789"/>
              <a:gd name="T7" fmla="*/ 99 h 1385"/>
              <a:gd name="T8" fmla="*/ 2789 w 2789"/>
              <a:gd name="T9" fmla="*/ 157 h 1385"/>
              <a:gd name="T10" fmla="*/ 2784 w 2789"/>
              <a:gd name="T11" fmla="*/ 224 h 1385"/>
              <a:gd name="T12" fmla="*/ 2769 w 2789"/>
              <a:gd name="T13" fmla="*/ 297 h 1385"/>
              <a:gd name="T14" fmla="*/ 2742 w 2789"/>
              <a:gd name="T15" fmla="*/ 375 h 1385"/>
              <a:gd name="T16" fmla="*/ 2698 w 2789"/>
              <a:gd name="T17" fmla="*/ 456 h 1385"/>
              <a:gd name="T18" fmla="*/ 2637 w 2789"/>
              <a:gd name="T19" fmla="*/ 535 h 1385"/>
              <a:gd name="T20" fmla="*/ 2555 w 2789"/>
              <a:gd name="T21" fmla="*/ 615 h 1385"/>
              <a:gd name="T22" fmla="*/ 2448 w 2789"/>
              <a:gd name="T23" fmla="*/ 687 h 1385"/>
              <a:gd name="T24" fmla="*/ 2315 w 2789"/>
              <a:gd name="T25" fmla="*/ 755 h 1385"/>
              <a:gd name="T26" fmla="*/ 2153 w 2789"/>
              <a:gd name="T27" fmla="*/ 812 h 1385"/>
              <a:gd name="T28" fmla="*/ 1957 w 2789"/>
              <a:gd name="T29" fmla="*/ 860 h 1385"/>
              <a:gd name="T30" fmla="*/ 1727 w 2789"/>
              <a:gd name="T31" fmla="*/ 893 h 1385"/>
              <a:gd name="T32" fmla="*/ 1604 w 2789"/>
              <a:gd name="T33" fmla="*/ 903 h 1385"/>
              <a:gd name="T34" fmla="*/ 1467 w 2789"/>
              <a:gd name="T35" fmla="*/ 914 h 1385"/>
              <a:gd name="T36" fmla="*/ 1317 w 2789"/>
              <a:gd name="T37" fmla="*/ 922 h 1385"/>
              <a:gd name="T38" fmla="*/ 1160 w 2789"/>
              <a:gd name="T39" fmla="*/ 932 h 1385"/>
              <a:gd name="T40" fmla="*/ 1000 w 2789"/>
              <a:gd name="T41" fmla="*/ 946 h 1385"/>
              <a:gd name="T42" fmla="*/ 839 w 2789"/>
              <a:gd name="T43" fmla="*/ 963 h 1385"/>
              <a:gd name="T44" fmla="*/ 684 w 2789"/>
              <a:gd name="T45" fmla="*/ 986 h 1385"/>
              <a:gd name="T46" fmla="*/ 535 w 2789"/>
              <a:gd name="T47" fmla="*/ 1017 h 1385"/>
              <a:gd name="T48" fmla="*/ 402 w 2789"/>
              <a:gd name="T49" fmla="*/ 1057 h 1385"/>
              <a:gd name="T50" fmla="*/ 284 w 2789"/>
              <a:gd name="T51" fmla="*/ 1106 h 1385"/>
              <a:gd name="T52" fmla="*/ 186 w 2789"/>
              <a:gd name="T53" fmla="*/ 1169 h 1385"/>
              <a:gd name="T54" fmla="*/ 113 w 2789"/>
              <a:gd name="T55" fmla="*/ 1245 h 1385"/>
              <a:gd name="T56" fmla="*/ 69 w 2789"/>
              <a:gd name="T57" fmla="*/ 1334 h 1385"/>
              <a:gd name="T58" fmla="*/ 57 w 2789"/>
              <a:gd name="T59" fmla="*/ 1383 h 1385"/>
              <a:gd name="T60" fmla="*/ 49 w 2789"/>
              <a:gd name="T61" fmla="*/ 1361 h 1385"/>
              <a:gd name="T62" fmla="*/ 37 w 2789"/>
              <a:gd name="T63" fmla="*/ 1321 h 1385"/>
              <a:gd name="T64" fmla="*/ 22 w 2789"/>
              <a:gd name="T65" fmla="*/ 1265 h 1385"/>
              <a:gd name="T66" fmla="*/ 10 w 2789"/>
              <a:gd name="T67" fmla="*/ 1194 h 1385"/>
              <a:gd name="T68" fmla="*/ 2 w 2789"/>
              <a:gd name="T69" fmla="*/ 1113 h 1385"/>
              <a:gd name="T70" fmla="*/ 2 w 2789"/>
              <a:gd name="T71" fmla="*/ 1023 h 1385"/>
              <a:gd name="T72" fmla="*/ 15 w 2789"/>
              <a:gd name="T73" fmla="*/ 929 h 1385"/>
              <a:gd name="T74" fmla="*/ 42 w 2789"/>
              <a:gd name="T75" fmla="*/ 831 h 1385"/>
              <a:gd name="T76" fmla="*/ 88 w 2789"/>
              <a:gd name="T77" fmla="*/ 733 h 1385"/>
              <a:gd name="T78" fmla="*/ 155 w 2789"/>
              <a:gd name="T79" fmla="*/ 637 h 1385"/>
              <a:gd name="T80" fmla="*/ 246 w 2789"/>
              <a:gd name="T81" fmla="*/ 547 h 1385"/>
              <a:gd name="T82" fmla="*/ 368 w 2789"/>
              <a:gd name="T83" fmla="*/ 464 h 1385"/>
              <a:gd name="T84" fmla="*/ 520 w 2789"/>
              <a:gd name="T85" fmla="*/ 392 h 1385"/>
              <a:gd name="T86" fmla="*/ 706 w 2789"/>
              <a:gd name="T87" fmla="*/ 332 h 1385"/>
              <a:gd name="T88" fmla="*/ 944 w 2789"/>
              <a:gd name="T89" fmla="*/ 280 h 1385"/>
              <a:gd name="T90" fmla="*/ 1179 w 2789"/>
              <a:gd name="T91" fmla="*/ 241 h 1385"/>
              <a:gd name="T92" fmla="*/ 1408 w 2789"/>
              <a:gd name="T93" fmla="*/ 212 h 1385"/>
              <a:gd name="T94" fmla="*/ 1629 w 2789"/>
              <a:gd name="T95" fmla="*/ 192 h 1385"/>
              <a:gd name="T96" fmla="*/ 1839 w 2789"/>
              <a:gd name="T97" fmla="*/ 179 h 1385"/>
              <a:gd name="T98" fmla="*/ 2033 w 2789"/>
              <a:gd name="T99" fmla="*/ 169 h 1385"/>
              <a:gd name="T100" fmla="*/ 2212 w 2789"/>
              <a:gd name="T101" fmla="*/ 158 h 1385"/>
              <a:gd name="T102" fmla="*/ 2371 w 2789"/>
              <a:gd name="T103" fmla="*/ 145 h 1385"/>
              <a:gd name="T104" fmla="*/ 2507 w 2789"/>
              <a:gd name="T105" fmla="*/ 130 h 1385"/>
              <a:gd name="T106" fmla="*/ 2621 w 2789"/>
              <a:gd name="T107" fmla="*/ 106 h 1385"/>
              <a:gd name="T108" fmla="*/ 2703 w 2789"/>
              <a:gd name="T109" fmla="*/ 72 h 1385"/>
              <a:gd name="T110" fmla="*/ 2757 w 2789"/>
              <a:gd name="T111" fmla="*/ 27 h 13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2789" h="1385">
                <a:moveTo>
                  <a:pt x="2771" y="0"/>
                </a:moveTo>
                <a:lnTo>
                  <a:pt x="2772" y="1"/>
                </a:lnTo>
                <a:lnTo>
                  <a:pt x="2774" y="8"/>
                </a:lnTo>
                <a:lnTo>
                  <a:pt x="2776" y="18"/>
                </a:lnTo>
                <a:lnTo>
                  <a:pt x="2779" y="33"/>
                </a:lnTo>
                <a:lnTo>
                  <a:pt x="2783" y="52"/>
                </a:lnTo>
                <a:lnTo>
                  <a:pt x="2786" y="74"/>
                </a:lnTo>
                <a:lnTo>
                  <a:pt x="2788" y="99"/>
                </a:lnTo>
                <a:lnTo>
                  <a:pt x="2789" y="126"/>
                </a:lnTo>
                <a:lnTo>
                  <a:pt x="2789" y="157"/>
                </a:lnTo>
                <a:lnTo>
                  <a:pt x="2788" y="189"/>
                </a:lnTo>
                <a:lnTo>
                  <a:pt x="2784" y="224"/>
                </a:lnTo>
                <a:lnTo>
                  <a:pt x="2778" y="260"/>
                </a:lnTo>
                <a:lnTo>
                  <a:pt x="2769" y="297"/>
                </a:lnTo>
                <a:lnTo>
                  <a:pt x="2757" y="336"/>
                </a:lnTo>
                <a:lnTo>
                  <a:pt x="2742" y="375"/>
                </a:lnTo>
                <a:lnTo>
                  <a:pt x="2722" y="415"/>
                </a:lnTo>
                <a:lnTo>
                  <a:pt x="2698" y="456"/>
                </a:lnTo>
                <a:lnTo>
                  <a:pt x="2671" y="496"/>
                </a:lnTo>
                <a:lnTo>
                  <a:pt x="2637" y="535"/>
                </a:lnTo>
                <a:lnTo>
                  <a:pt x="2599" y="576"/>
                </a:lnTo>
                <a:lnTo>
                  <a:pt x="2555" y="615"/>
                </a:lnTo>
                <a:lnTo>
                  <a:pt x="2506" y="652"/>
                </a:lnTo>
                <a:lnTo>
                  <a:pt x="2448" y="687"/>
                </a:lnTo>
                <a:lnTo>
                  <a:pt x="2386" y="723"/>
                </a:lnTo>
                <a:lnTo>
                  <a:pt x="2315" y="755"/>
                </a:lnTo>
                <a:lnTo>
                  <a:pt x="2239" y="785"/>
                </a:lnTo>
                <a:lnTo>
                  <a:pt x="2153" y="812"/>
                </a:lnTo>
                <a:lnTo>
                  <a:pt x="2060" y="838"/>
                </a:lnTo>
                <a:lnTo>
                  <a:pt x="1957" y="860"/>
                </a:lnTo>
                <a:lnTo>
                  <a:pt x="1847" y="878"/>
                </a:lnTo>
                <a:lnTo>
                  <a:pt x="1727" y="893"/>
                </a:lnTo>
                <a:lnTo>
                  <a:pt x="1668" y="898"/>
                </a:lnTo>
                <a:lnTo>
                  <a:pt x="1604" y="903"/>
                </a:lnTo>
                <a:lnTo>
                  <a:pt x="1536" y="909"/>
                </a:lnTo>
                <a:lnTo>
                  <a:pt x="1467" y="914"/>
                </a:lnTo>
                <a:lnTo>
                  <a:pt x="1393" y="917"/>
                </a:lnTo>
                <a:lnTo>
                  <a:pt x="1317" y="922"/>
                </a:lnTo>
                <a:lnTo>
                  <a:pt x="1239" y="927"/>
                </a:lnTo>
                <a:lnTo>
                  <a:pt x="1160" y="932"/>
                </a:lnTo>
                <a:lnTo>
                  <a:pt x="1079" y="939"/>
                </a:lnTo>
                <a:lnTo>
                  <a:pt x="1000" y="946"/>
                </a:lnTo>
                <a:lnTo>
                  <a:pt x="919" y="954"/>
                </a:lnTo>
                <a:lnTo>
                  <a:pt x="839" y="963"/>
                </a:lnTo>
                <a:lnTo>
                  <a:pt x="760" y="974"/>
                </a:lnTo>
                <a:lnTo>
                  <a:pt x="684" y="986"/>
                </a:lnTo>
                <a:lnTo>
                  <a:pt x="608" y="1001"/>
                </a:lnTo>
                <a:lnTo>
                  <a:pt x="535" y="1017"/>
                </a:lnTo>
                <a:lnTo>
                  <a:pt x="466" y="1035"/>
                </a:lnTo>
                <a:lnTo>
                  <a:pt x="402" y="1057"/>
                </a:lnTo>
                <a:lnTo>
                  <a:pt x="339" y="1081"/>
                </a:lnTo>
                <a:lnTo>
                  <a:pt x="284" y="1106"/>
                </a:lnTo>
                <a:lnTo>
                  <a:pt x="231" y="1137"/>
                </a:lnTo>
                <a:lnTo>
                  <a:pt x="186" y="1169"/>
                </a:lnTo>
                <a:lnTo>
                  <a:pt x="145" y="1204"/>
                </a:lnTo>
                <a:lnTo>
                  <a:pt x="113" y="1245"/>
                </a:lnTo>
                <a:lnTo>
                  <a:pt x="88" y="1287"/>
                </a:lnTo>
                <a:lnTo>
                  <a:pt x="69" y="1334"/>
                </a:lnTo>
                <a:lnTo>
                  <a:pt x="59" y="1385"/>
                </a:lnTo>
                <a:lnTo>
                  <a:pt x="57" y="1383"/>
                </a:lnTo>
                <a:lnTo>
                  <a:pt x="54" y="1375"/>
                </a:lnTo>
                <a:lnTo>
                  <a:pt x="49" y="1361"/>
                </a:lnTo>
                <a:lnTo>
                  <a:pt x="44" y="1343"/>
                </a:lnTo>
                <a:lnTo>
                  <a:pt x="37" y="1321"/>
                </a:lnTo>
                <a:lnTo>
                  <a:pt x="29" y="1294"/>
                </a:lnTo>
                <a:lnTo>
                  <a:pt x="22" y="1265"/>
                </a:lnTo>
                <a:lnTo>
                  <a:pt x="15" y="1231"/>
                </a:lnTo>
                <a:lnTo>
                  <a:pt x="10" y="1194"/>
                </a:lnTo>
                <a:lnTo>
                  <a:pt x="5" y="1155"/>
                </a:lnTo>
                <a:lnTo>
                  <a:pt x="2" y="1113"/>
                </a:lnTo>
                <a:lnTo>
                  <a:pt x="0" y="1069"/>
                </a:lnTo>
                <a:lnTo>
                  <a:pt x="2" y="1023"/>
                </a:lnTo>
                <a:lnTo>
                  <a:pt x="7" y="976"/>
                </a:lnTo>
                <a:lnTo>
                  <a:pt x="15" y="929"/>
                </a:lnTo>
                <a:lnTo>
                  <a:pt x="27" y="880"/>
                </a:lnTo>
                <a:lnTo>
                  <a:pt x="42" y="831"/>
                </a:lnTo>
                <a:lnTo>
                  <a:pt x="62" y="782"/>
                </a:lnTo>
                <a:lnTo>
                  <a:pt x="88" y="733"/>
                </a:lnTo>
                <a:lnTo>
                  <a:pt x="118" y="684"/>
                </a:lnTo>
                <a:lnTo>
                  <a:pt x="155" y="637"/>
                </a:lnTo>
                <a:lnTo>
                  <a:pt x="198" y="591"/>
                </a:lnTo>
                <a:lnTo>
                  <a:pt x="246" y="547"/>
                </a:lnTo>
                <a:lnTo>
                  <a:pt x="304" y="503"/>
                </a:lnTo>
                <a:lnTo>
                  <a:pt x="368" y="464"/>
                </a:lnTo>
                <a:lnTo>
                  <a:pt x="439" y="425"/>
                </a:lnTo>
                <a:lnTo>
                  <a:pt x="520" y="392"/>
                </a:lnTo>
                <a:lnTo>
                  <a:pt x="608" y="359"/>
                </a:lnTo>
                <a:lnTo>
                  <a:pt x="706" y="332"/>
                </a:lnTo>
                <a:lnTo>
                  <a:pt x="826" y="304"/>
                </a:lnTo>
                <a:lnTo>
                  <a:pt x="944" y="280"/>
                </a:lnTo>
                <a:lnTo>
                  <a:pt x="1062" y="258"/>
                </a:lnTo>
                <a:lnTo>
                  <a:pt x="1179" y="241"/>
                </a:lnTo>
                <a:lnTo>
                  <a:pt x="1295" y="226"/>
                </a:lnTo>
                <a:lnTo>
                  <a:pt x="1408" y="212"/>
                </a:lnTo>
                <a:lnTo>
                  <a:pt x="1520" y="202"/>
                </a:lnTo>
                <a:lnTo>
                  <a:pt x="1629" y="192"/>
                </a:lnTo>
                <a:lnTo>
                  <a:pt x="1736" y="185"/>
                </a:lnTo>
                <a:lnTo>
                  <a:pt x="1839" y="179"/>
                </a:lnTo>
                <a:lnTo>
                  <a:pt x="1938" y="174"/>
                </a:lnTo>
                <a:lnTo>
                  <a:pt x="2033" y="169"/>
                </a:lnTo>
                <a:lnTo>
                  <a:pt x="2126" y="163"/>
                </a:lnTo>
                <a:lnTo>
                  <a:pt x="2212" y="158"/>
                </a:lnTo>
                <a:lnTo>
                  <a:pt x="2295" y="152"/>
                </a:lnTo>
                <a:lnTo>
                  <a:pt x="2371" y="145"/>
                </a:lnTo>
                <a:lnTo>
                  <a:pt x="2443" y="138"/>
                </a:lnTo>
                <a:lnTo>
                  <a:pt x="2507" y="130"/>
                </a:lnTo>
                <a:lnTo>
                  <a:pt x="2568" y="118"/>
                </a:lnTo>
                <a:lnTo>
                  <a:pt x="2621" y="106"/>
                </a:lnTo>
                <a:lnTo>
                  <a:pt x="2666" y="91"/>
                </a:lnTo>
                <a:lnTo>
                  <a:pt x="2703" y="72"/>
                </a:lnTo>
                <a:lnTo>
                  <a:pt x="2734" y="52"/>
                </a:lnTo>
                <a:lnTo>
                  <a:pt x="2757" y="27"/>
                </a:lnTo>
                <a:lnTo>
                  <a:pt x="2771" y="0"/>
                </a:lnTo>
                <a:close/>
              </a:path>
            </a:pathLst>
          </a:custGeom>
          <a:solidFill>
            <a:schemeClr val="accent3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8" name="Freeform 2355"/>
          <p:cNvSpPr/>
          <p:nvPr/>
        </p:nvSpPr>
        <p:spPr bwMode="auto">
          <a:xfrm>
            <a:off x="5349935" y="3887773"/>
            <a:ext cx="2890680" cy="1438196"/>
          </a:xfrm>
          <a:custGeom>
            <a:avLst/>
            <a:gdLst>
              <a:gd name="T0" fmla="*/ 3620 w 3642"/>
              <a:gd name="T1" fmla="*/ 8 h 1811"/>
              <a:gd name="T2" fmla="*/ 3630 w 3642"/>
              <a:gd name="T3" fmla="*/ 52 h 1811"/>
              <a:gd name="T4" fmla="*/ 3640 w 3642"/>
              <a:gd name="T5" fmla="*/ 127 h 1811"/>
              <a:gd name="T6" fmla="*/ 3640 w 3642"/>
              <a:gd name="T7" fmla="*/ 226 h 1811"/>
              <a:gd name="T8" fmla="*/ 3625 w 3642"/>
              <a:gd name="T9" fmla="*/ 343 h 1811"/>
              <a:gd name="T10" fmla="*/ 3586 w 3642"/>
              <a:gd name="T11" fmla="*/ 473 h 1811"/>
              <a:gd name="T12" fmla="*/ 3515 w 3642"/>
              <a:gd name="T13" fmla="*/ 608 h 1811"/>
              <a:gd name="T14" fmla="*/ 3402 w 3642"/>
              <a:gd name="T15" fmla="*/ 743 h 1811"/>
              <a:gd name="T16" fmla="*/ 3242 w 3642"/>
              <a:gd name="T17" fmla="*/ 870 h 1811"/>
              <a:gd name="T18" fmla="*/ 3025 w 3642"/>
              <a:gd name="T19" fmla="*/ 985 h 1811"/>
              <a:gd name="T20" fmla="*/ 2743 w 3642"/>
              <a:gd name="T21" fmla="*/ 1081 h 1811"/>
              <a:gd name="T22" fmla="*/ 2389 w 3642"/>
              <a:gd name="T23" fmla="*/ 1152 h 1811"/>
              <a:gd name="T24" fmla="*/ 2115 w 3642"/>
              <a:gd name="T25" fmla="*/ 1181 h 1811"/>
              <a:gd name="T26" fmla="*/ 1879 w 3642"/>
              <a:gd name="T27" fmla="*/ 1196 h 1811"/>
              <a:gd name="T28" fmla="*/ 1621 w 3642"/>
              <a:gd name="T29" fmla="*/ 1211 h 1811"/>
              <a:gd name="T30" fmla="*/ 1347 w 3642"/>
              <a:gd name="T31" fmla="*/ 1232 h 1811"/>
              <a:gd name="T32" fmla="*/ 1074 w 3642"/>
              <a:gd name="T33" fmla="*/ 1262 h 1811"/>
              <a:gd name="T34" fmla="*/ 812 w 3642"/>
              <a:gd name="T35" fmla="*/ 1304 h 1811"/>
              <a:gd name="T36" fmla="*/ 572 w 3642"/>
              <a:gd name="T37" fmla="*/ 1365 h 1811"/>
              <a:gd name="T38" fmla="*/ 366 w 3642"/>
              <a:gd name="T39" fmla="*/ 1448 h 1811"/>
              <a:gd name="T40" fmla="*/ 207 w 3642"/>
              <a:gd name="T41" fmla="*/ 1558 h 1811"/>
              <a:gd name="T42" fmla="*/ 104 w 3642"/>
              <a:gd name="T43" fmla="*/ 1698 h 1811"/>
              <a:gd name="T44" fmla="*/ 74 w 3642"/>
              <a:gd name="T45" fmla="*/ 1808 h 1811"/>
              <a:gd name="T46" fmla="*/ 60 w 3642"/>
              <a:gd name="T47" fmla="*/ 1771 h 1811"/>
              <a:gd name="T48" fmla="*/ 37 w 3642"/>
              <a:gd name="T49" fmla="*/ 1693 h 1811"/>
              <a:gd name="T50" fmla="*/ 15 w 3642"/>
              <a:gd name="T51" fmla="*/ 1583 h 1811"/>
              <a:gd name="T52" fmla="*/ 0 w 3642"/>
              <a:gd name="T53" fmla="*/ 1449 h 1811"/>
              <a:gd name="T54" fmla="*/ 5 w 3642"/>
              <a:gd name="T55" fmla="*/ 1297 h 1811"/>
              <a:gd name="T56" fmla="*/ 37 w 3642"/>
              <a:gd name="T57" fmla="*/ 1137 h 1811"/>
              <a:gd name="T58" fmla="*/ 104 w 3642"/>
              <a:gd name="T59" fmla="*/ 973 h 1811"/>
              <a:gd name="T60" fmla="*/ 217 w 3642"/>
              <a:gd name="T61" fmla="*/ 813 h 1811"/>
              <a:gd name="T62" fmla="*/ 386 w 3642"/>
              <a:gd name="T63" fmla="*/ 666 h 1811"/>
              <a:gd name="T64" fmla="*/ 618 w 3642"/>
              <a:gd name="T65" fmla="*/ 537 h 1811"/>
              <a:gd name="T66" fmla="*/ 922 w 3642"/>
              <a:gd name="T67" fmla="*/ 434 h 1811"/>
              <a:gd name="T68" fmla="*/ 1335 w 3642"/>
              <a:gd name="T69" fmla="*/ 348 h 1811"/>
              <a:gd name="T70" fmla="*/ 1742 w 3642"/>
              <a:gd name="T71" fmla="*/ 289 h 1811"/>
              <a:gd name="T72" fmla="*/ 2131 w 3642"/>
              <a:gd name="T73" fmla="*/ 252 h 1811"/>
              <a:gd name="T74" fmla="*/ 2492 w 3642"/>
              <a:gd name="T75" fmla="*/ 230 h 1811"/>
              <a:gd name="T76" fmla="*/ 2819 w 3642"/>
              <a:gd name="T77" fmla="*/ 211 h 1811"/>
              <a:gd name="T78" fmla="*/ 3101 w 3642"/>
              <a:gd name="T79" fmla="*/ 191 h 1811"/>
              <a:gd name="T80" fmla="*/ 3333 w 3642"/>
              <a:gd name="T81" fmla="*/ 159 h 1811"/>
              <a:gd name="T82" fmla="*/ 3502 w 3642"/>
              <a:gd name="T83" fmla="*/ 110 h 1811"/>
              <a:gd name="T84" fmla="*/ 3601 w 3642"/>
              <a:gd name="T85" fmla="*/ 32 h 181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</a:cxnLst>
            <a:rect l="0" t="0" r="r" b="b"/>
            <a:pathLst>
              <a:path w="3642" h="1811">
                <a:moveTo>
                  <a:pt x="3618" y="0"/>
                </a:moveTo>
                <a:lnTo>
                  <a:pt x="3618" y="2"/>
                </a:lnTo>
                <a:lnTo>
                  <a:pt x="3620" y="8"/>
                </a:lnTo>
                <a:lnTo>
                  <a:pt x="3623" y="18"/>
                </a:lnTo>
                <a:lnTo>
                  <a:pt x="3627" y="34"/>
                </a:lnTo>
                <a:lnTo>
                  <a:pt x="3630" y="52"/>
                </a:lnTo>
                <a:lnTo>
                  <a:pt x="3633" y="74"/>
                </a:lnTo>
                <a:lnTo>
                  <a:pt x="3637" y="98"/>
                </a:lnTo>
                <a:lnTo>
                  <a:pt x="3640" y="127"/>
                </a:lnTo>
                <a:lnTo>
                  <a:pt x="3642" y="157"/>
                </a:lnTo>
                <a:lnTo>
                  <a:pt x="3642" y="191"/>
                </a:lnTo>
                <a:lnTo>
                  <a:pt x="3640" y="226"/>
                </a:lnTo>
                <a:lnTo>
                  <a:pt x="3638" y="263"/>
                </a:lnTo>
                <a:lnTo>
                  <a:pt x="3633" y="302"/>
                </a:lnTo>
                <a:lnTo>
                  <a:pt x="3625" y="343"/>
                </a:lnTo>
                <a:lnTo>
                  <a:pt x="3616" y="385"/>
                </a:lnTo>
                <a:lnTo>
                  <a:pt x="3603" y="429"/>
                </a:lnTo>
                <a:lnTo>
                  <a:pt x="3586" y="473"/>
                </a:lnTo>
                <a:lnTo>
                  <a:pt x="3566" y="517"/>
                </a:lnTo>
                <a:lnTo>
                  <a:pt x="3542" y="562"/>
                </a:lnTo>
                <a:lnTo>
                  <a:pt x="3515" y="608"/>
                </a:lnTo>
                <a:lnTo>
                  <a:pt x="3483" y="654"/>
                </a:lnTo>
                <a:lnTo>
                  <a:pt x="3446" y="698"/>
                </a:lnTo>
                <a:lnTo>
                  <a:pt x="3402" y="743"/>
                </a:lnTo>
                <a:lnTo>
                  <a:pt x="3355" y="785"/>
                </a:lnTo>
                <a:lnTo>
                  <a:pt x="3302" y="829"/>
                </a:lnTo>
                <a:lnTo>
                  <a:pt x="3242" y="870"/>
                </a:lnTo>
                <a:lnTo>
                  <a:pt x="3176" y="911"/>
                </a:lnTo>
                <a:lnTo>
                  <a:pt x="3105" y="949"/>
                </a:lnTo>
                <a:lnTo>
                  <a:pt x="3025" y="985"/>
                </a:lnTo>
                <a:lnTo>
                  <a:pt x="2939" y="1020"/>
                </a:lnTo>
                <a:lnTo>
                  <a:pt x="2845" y="1052"/>
                </a:lnTo>
                <a:lnTo>
                  <a:pt x="2743" y="1081"/>
                </a:lnTo>
                <a:lnTo>
                  <a:pt x="2634" y="1108"/>
                </a:lnTo>
                <a:lnTo>
                  <a:pt x="2515" y="1132"/>
                </a:lnTo>
                <a:lnTo>
                  <a:pt x="2389" y="1152"/>
                </a:lnTo>
                <a:lnTo>
                  <a:pt x="2252" y="1167"/>
                </a:lnTo>
                <a:lnTo>
                  <a:pt x="2186" y="1174"/>
                </a:lnTo>
                <a:lnTo>
                  <a:pt x="2115" y="1181"/>
                </a:lnTo>
                <a:lnTo>
                  <a:pt x="2039" y="1186"/>
                </a:lnTo>
                <a:lnTo>
                  <a:pt x="1962" y="1191"/>
                </a:lnTo>
                <a:lnTo>
                  <a:pt x="1879" y="1196"/>
                </a:lnTo>
                <a:lnTo>
                  <a:pt x="1795" y="1201"/>
                </a:lnTo>
                <a:lnTo>
                  <a:pt x="1708" y="1206"/>
                </a:lnTo>
                <a:lnTo>
                  <a:pt x="1621" y="1211"/>
                </a:lnTo>
                <a:lnTo>
                  <a:pt x="1529" y="1218"/>
                </a:lnTo>
                <a:lnTo>
                  <a:pt x="1438" y="1225"/>
                </a:lnTo>
                <a:lnTo>
                  <a:pt x="1347" y="1232"/>
                </a:lnTo>
                <a:lnTo>
                  <a:pt x="1256" y="1240"/>
                </a:lnTo>
                <a:lnTo>
                  <a:pt x="1165" y="1250"/>
                </a:lnTo>
                <a:lnTo>
                  <a:pt x="1074" y="1262"/>
                </a:lnTo>
                <a:lnTo>
                  <a:pt x="984" y="1274"/>
                </a:lnTo>
                <a:lnTo>
                  <a:pt x="896" y="1287"/>
                </a:lnTo>
                <a:lnTo>
                  <a:pt x="812" y="1304"/>
                </a:lnTo>
                <a:lnTo>
                  <a:pt x="729" y="1323"/>
                </a:lnTo>
                <a:lnTo>
                  <a:pt x="648" y="1343"/>
                </a:lnTo>
                <a:lnTo>
                  <a:pt x="572" y="1365"/>
                </a:lnTo>
                <a:lnTo>
                  <a:pt x="498" y="1390"/>
                </a:lnTo>
                <a:lnTo>
                  <a:pt x="430" y="1417"/>
                </a:lnTo>
                <a:lnTo>
                  <a:pt x="366" y="1448"/>
                </a:lnTo>
                <a:lnTo>
                  <a:pt x="307" y="1482"/>
                </a:lnTo>
                <a:lnTo>
                  <a:pt x="255" y="1517"/>
                </a:lnTo>
                <a:lnTo>
                  <a:pt x="207" y="1558"/>
                </a:lnTo>
                <a:lnTo>
                  <a:pt x="165" y="1600"/>
                </a:lnTo>
                <a:lnTo>
                  <a:pt x="131" y="1647"/>
                </a:lnTo>
                <a:lnTo>
                  <a:pt x="104" y="1698"/>
                </a:lnTo>
                <a:lnTo>
                  <a:pt x="86" y="1752"/>
                </a:lnTo>
                <a:lnTo>
                  <a:pt x="76" y="1811"/>
                </a:lnTo>
                <a:lnTo>
                  <a:pt x="74" y="1808"/>
                </a:lnTo>
                <a:lnTo>
                  <a:pt x="71" y="1799"/>
                </a:lnTo>
                <a:lnTo>
                  <a:pt x="66" y="1787"/>
                </a:lnTo>
                <a:lnTo>
                  <a:pt x="60" y="1771"/>
                </a:lnTo>
                <a:lnTo>
                  <a:pt x="54" y="1749"/>
                </a:lnTo>
                <a:lnTo>
                  <a:pt x="45" y="1722"/>
                </a:lnTo>
                <a:lnTo>
                  <a:pt x="37" y="1693"/>
                </a:lnTo>
                <a:lnTo>
                  <a:pt x="28" y="1659"/>
                </a:lnTo>
                <a:lnTo>
                  <a:pt x="22" y="1624"/>
                </a:lnTo>
                <a:lnTo>
                  <a:pt x="15" y="1583"/>
                </a:lnTo>
                <a:lnTo>
                  <a:pt x="8" y="1541"/>
                </a:lnTo>
                <a:lnTo>
                  <a:pt x="3" y="1497"/>
                </a:lnTo>
                <a:lnTo>
                  <a:pt x="0" y="1449"/>
                </a:lnTo>
                <a:lnTo>
                  <a:pt x="0" y="1400"/>
                </a:lnTo>
                <a:lnTo>
                  <a:pt x="1" y="1350"/>
                </a:lnTo>
                <a:lnTo>
                  <a:pt x="5" y="1297"/>
                </a:lnTo>
                <a:lnTo>
                  <a:pt x="11" y="1245"/>
                </a:lnTo>
                <a:lnTo>
                  <a:pt x="22" y="1191"/>
                </a:lnTo>
                <a:lnTo>
                  <a:pt x="37" y="1137"/>
                </a:lnTo>
                <a:lnTo>
                  <a:pt x="55" y="1083"/>
                </a:lnTo>
                <a:lnTo>
                  <a:pt x="77" y="1027"/>
                </a:lnTo>
                <a:lnTo>
                  <a:pt x="104" y="973"/>
                </a:lnTo>
                <a:lnTo>
                  <a:pt x="136" y="919"/>
                </a:lnTo>
                <a:lnTo>
                  <a:pt x="175" y="865"/>
                </a:lnTo>
                <a:lnTo>
                  <a:pt x="217" y="813"/>
                </a:lnTo>
                <a:lnTo>
                  <a:pt x="268" y="762"/>
                </a:lnTo>
                <a:lnTo>
                  <a:pt x="324" y="713"/>
                </a:lnTo>
                <a:lnTo>
                  <a:pt x="386" y="666"/>
                </a:lnTo>
                <a:lnTo>
                  <a:pt x="456" y="620"/>
                </a:lnTo>
                <a:lnTo>
                  <a:pt x="532" y="578"/>
                </a:lnTo>
                <a:lnTo>
                  <a:pt x="618" y="537"/>
                </a:lnTo>
                <a:lnTo>
                  <a:pt x="711" y="500"/>
                </a:lnTo>
                <a:lnTo>
                  <a:pt x="810" y="466"/>
                </a:lnTo>
                <a:lnTo>
                  <a:pt x="922" y="434"/>
                </a:lnTo>
                <a:lnTo>
                  <a:pt x="1060" y="402"/>
                </a:lnTo>
                <a:lnTo>
                  <a:pt x="1198" y="373"/>
                </a:lnTo>
                <a:lnTo>
                  <a:pt x="1335" y="348"/>
                </a:lnTo>
                <a:lnTo>
                  <a:pt x="1472" y="324"/>
                </a:lnTo>
                <a:lnTo>
                  <a:pt x="1609" y="306"/>
                </a:lnTo>
                <a:lnTo>
                  <a:pt x="1742" y="289"/>
                </a:lnTo>
                <a:lnTo>
                  <a:pt x="1874" y="275"/>
                </a:lnTo>
                <a:lnTo>
                  <a:pt x="2004" y="263"/>
                </a:lnTo>
                <a:lnTo>
                  <a:pt x="2131" y="252"/>
                </a:lnTo>
                <a:lnTo>
                  <a:pt x="2254" y="243"/>
                </a:lnTo>
                <a:lnTo>
                  <a:pt x="2375" y="236"/>
                </a:lnTo>
                <a:lnTo>
                  <a:pt x="2492" y="230"/>
                </a:lnTo>
                <a:lnTo>
                  <a:pt x="2605" y="223"/>
                </a:lnTo>
                <a:lnTo>
                  <a:pt x="2715" y="218"/>
                </a:lnTo>
                <a:lnTo>
                  <a:pt x="2819" y="211"/>
                </a:lnTo>
                <a:lnTo>
                  <a:pt x="2919" y="204"/>
                </a:lnTo>
                <a:lnTo>
                  <a:pt x="3014" y="198"/>
                </a:lnTo>
                <a:lnTo>
                  <a:pt x="3101" y="191"/>
                </a:lnTo>
                <a:lnTo>
                  <a:pt x="3186" y="182"/>
                </a:lnTo>
                <a:lnTo>
                  <a:pt x="3262" y="172"/>
                </a:lnTo>
                <a:lnTo>
                  <a:pt x="3333" y="159"/>
                </a:lnTo>
                <a:lnTo>
                  <a:pt x="3397" y="145"/>
                </a:lnTo>
                <a:lnTo>
                  <a:pt x="3453" y="128"/>
                </a:lnTo>
                <a:lnTo>
                  <a:pt x="3502" y="110"/>
                </a:lnTo>
                <a:lnTo>
                  <a:pt x="3544" y="88"/>
                </a:lnTo>
                <a:lnTo>
                  <a:pt x="3576" y="61"/>
                </a:lnTo>
                <a:lnTo>
                  <a:pt x="3601" y="32"/>
                </a:lnTo>
                <a:lnTo>
                  <a:pt x="3618" y="0"/>
                </a:lnTo>
                <a:close/>
              </a:path>
            </a:pathLst>
          </a:custGeom>
          <a:solidFill>
            <a:schemeClr val="accent2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49" name="Freeform 2356"/>
          <p:cNvSpPr/>
          <p:nvPr/>
        </p:nvSpPr>
        <p:spPr bwMode="auto">
          <a:xfrm>
            <a:off x="4932445" y="2451165"/>
            <a:ext cx="3706610" cy="1844574"/>
          </a:xfrm>
          <a:custGeom>
            <a:avLst/>
            <a:gdLst>
              <a:gd name="T0" fmla="*/ 4642 w 4670"/>
              <a:gd name="T1" fmla="*/ 10 h 2325"/>
              <a:gd name="T2" fmla="*/ 4652 w 4670"/>
              <a:gd name="T3" fmla="*/ 54 h 2325"/>
              <a:gd name="T4" fmla="*/ 4664 w 4670"/>
              <a:gd name="T5" fmla="*/ 128 h 2325"/>
              <a:gd name="T6" fmla="*/ 4670 w 4670"/>
              <a:gd name="T7" fmla="*/ 230 h 2325"/>
              <a:gd name="T8" fmla="*/ 4664 w 4670"/>
              <a:gd name="T9" fmla="*/ 353 h 2325"/>
              <a:gd name="T10" fmla="*/ 4638 w 4670"/>
              <a:gd name="T11" fmla="*/ 492 h 2325"/>
              <a:gd name="T12" fmla="*/ 4586 w 4670"/>
              <a:gd name="T13" fmla="*/ 640 h 2325"/>
              <a:gd name="T14" fmla="*/ 4501 w 4670"/>
              <a:gd name="T15" fmla="*/ 792 h 2325"/>
              <a:gd name="T16" fmla="*/ 4375 w 4670"/>
              <a:gd name="T17" fmla="*/ 945 h 2325"/>
              <a:gd name="T18" fmla="*/ 4201 w 4670"/>
              <a:gd name="T19" fmla="*/ 1090 h 2325"/>
              <a:gd name="T20" fmla="*/ 3973 w 4670"/>
              <a:gd name="T21" fmla="*/ 1223 h 2325"/>
              <a:gd name="T22" fmla="*/ 3683 w 4670"/>
              <a:gd name="T23" fmla="*/ 1340 h 2325"/>
              <a:gd name="T24" fmla="*/ 3325 w 4670"/>
              <a:gd name="T25" fmla="*/ 1434 h 2325"/>
              <a:gd name="T26" fmla="*/ 2891 w 4670"/>
              <a:gd name="T27" fmla="*/ 1500 h 2325"/>
              <a:gd name="T28" fmla="*/ 2651 w 4670"/>
              <a:gd name="T29" fmla="*/ 1521 h 2325"/>
              <a:gd name="T30" fmla="*/ 2377 w 4670"/>
              <a:gd name="T31" fmla="*/ 1538 h 2325"/>
              <a:gd name="T32" fmla="*/ 2082 w 4670"/>
              <a:gd name="T33" fmla="*/ 1556 h 2325"/>
              <a:gd name="T34" fmla="*/ 1773 w 4670"/>
              <a:gd name="T35" fmla="*/ 1578 h 2325"/>
              <a:gd name="T36" fmla="*/ 1461 w 4670"/>
              <a:gd name="T37" fmla="*/ 1610 h 2325"/>
              <a:gd name="T38" fmla="*/ 1157 w 4670"/>
              <a:gd name="T39" fmla="*/ 1654 h 2325"/>
              <a:gd name="T40" fmla="*/ 873 w 4670"/>
              <a:gd name="T41" fmla="*/ 1713 h 2325"/>
              <a:gd name="T42" fmla="*/ 616 w 4670"/>
              <a:gd name="T43" fmla="*/ 1794 h 2325"/>
              <a:gd name="T44" fmla="*/ 400 w 4670"/>
              <a:gd name="T45" fmla="*/ 1899 h 2325"/>
              <a:gd name="T46" fmla="*/ 235 w 4670"/>
              <a:gd name="T47" fmla="*/ 2031 h 2325"/>
              <a:gd name="T48" fmla="*/ 128 w 4670"/>
              <a:gd name="T49" fmla="*/ 2196 h 2325"/>
              <a:gd name="T50" fmla="*/ 96 w 4670"/>
              <a:gd name="T51" fmla="*/ 2323 h 2325"/>
              <a:gd name="T52" fmla="*/ 81 w 4670"/>
              <a:gd name="T53" fmla="*/ 2283 h 2325"/>
              <a:gd name="T54" fmla="*/ 56 w 4670"/>
              <a:gd name="T55" fmla="*/ 2203 h 2325"/>
              <a:gd name="T56" fmla="*/ 29 w 4670"/>
              <a:gd name="T57" fmla="*/ 2087 h 2325"/>
              <a:gd name="T58" fmla="*/ 7 w 4670"/>
              <a:gd name="T59" fmla="*/ 1943 h 2325"/>
              <a:gd name="T60" fmla="*/ 0 w 4670"/>
              <a:gd name="T61" fmla="*/ 1779 h 2325"/>
              <a:gd name="T62" fmla="*/ 15 w 4670"/>
              <a:gd name="T63" fmla="*/ 1600 h 2325"/>
              <a:gd name="T64" fmla="*/ 62 w 4670"/>
              <a:gd name="T65" fmla="*/ 1413 h 2325"/>
              <a:gd name="T66" fmla="*/ 149 w 4670"/>
              <a:gd name="T67" fmla="*/ 1225 h 2325"/>
              <a:gd name="T68" fmla="*/ 284 w 4670"/>
              <a:gd name="T69" fmla="*/ 1041 h 2325"/>
              <a:gd name="T70" fmla="*/ 473 w 4670"/>
              <a:gd name="T71" fmla="*/ 872 h 2325"/>
              <a:gd name="T72" fmla="*/ 728 w 4670"/>
              <a:gd name="T73" fmla="*/ 720 h 2325"/>
              <a:gd name="T74" fmla="*/ 1055 w 4670"/>
              <a:gd name="T75" fmla="*/ 595 h 2325"/>
              <a:gd name="T76" fmla="*/ 1493 w 4670"/>
              <a:gd name="T77" fmla="*/ 488 h 2325"/>
              <a:gd name="T78" fmla="*/ 1955 w 4670"/>
              <a:gd name="T79" fmla="*/ 409 h 2325"/>
              <a:gd name="T80" fmla="*/ 2404 w 4670"/>
              <a:gd name="T81" fmla="*/ 355 h 2325"/>
              <a:gd name="T82" fmla="*/ 2833 w 4670"/>
              <a:gd name="T83" fmla="*/ 318 h 2325"/>
              <a:gd name="T84" fmla="*/ 3233 w 4670"/>
              <a:gd name="T85" fmla="*/ 294 h 2325"/>
              <a:gd name="T86" fmla="*/ 3600 w 4670"/>
              <a:gd name="T87" fmla="*/ 274 h 2325"/>
              <a:gd name="T88" fmla="*/ 3922 w 4670"/>
              <a:gd name="T89" fmla="*/ 252 h 2325"/>
              <a:gd name="T90" fmla="*/ 4196 w 4670"/>
              <a:gd name="T91" fmla="*/ 220 h 2325"/>
              <a:gd name="T92" fmla="*/ 4412 w 4670"/>
              <a:gd name="T93" fmla="*/ 172 h 2325"/>
              <a:gd name="T94" fmla="*/ 4562 w 4670"/>
              <a:gd name="T95" fmla="*/ 101 h 2325"/>
              <a:gd name="T96" fmla="*/ 4640 w 4670"/>
              <a:gd name="T97" fmla="*/ 0 h 232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4670" h="2325">
                <a:moveTo>
                  <a:pt x="4640" y="0"/>
                </a:moveTo>
                <a:lnTo>
                  <a:pt x="4640" y="3"/>
                </a:lnTo>
                <a:lnTo>
                  <a:pt x="4642" y="10"/>
                </a:lnTo>
                <a:lnTo>
                  <a:pt x="4645" y="20"/>
                </a:lnTo>
                <a:lnTo>
                  <a:pt x="4648" y="36"/>
                </a:lnTo>
                <a:lnTo>
                  <a:pt x="4652" y="54"/>
                </a:lnTo>
                <a:lnTo>
                  <a:pt x="4657" y="74"/>
                </a:lnTo>
                <a:lnTo>
                  <a:pt x="4660" y="100"/>
                </a:lnTo>
                <a:lnTo>
                  <a:pt x="4664" y="128"/>
                </a:lnTo>
                <a:lnTo>
                  <a:pt x="4667" y="161"/>
                </a:lnTo>
                <a:lnTo>
                  <a:pt x="4669" y="194"/>
                </a:lnTo>
                <a:lnTo>
                  <a:pt x="4670" y="230"/>
                </a:lnTo>
                <a:lnTo>
                  <a:pt x="4670" y="269"/>
                </a:lnTo>
                <a:lnTo>
                  <a:pt x="4669" y="311"/>
                </a:lnTo>
                <a:lnTo>
                  <a:pt x="4664" y="353"/>
                </a:lnTo>
                <a:lnTo>
                  <a:pt x="4658" y="399"/>
                </a:lnTo>
                <a:lnTo>
                  <a:pt x="4650" y="444"/>
                </a:lnTo>
                <a:lnTo>
                  <a:pt x="4638" y="492"/>
                </a:lnTo>
                <a:lnTo>
                  <a:pt x="4625" y="541"/>
                </a:lnTo>
                <a:lnTo>
                  <a:pt x="4608" y="590"/>
                </a:lnTo>
                <a:lnTo>
                  <a:pt x="4586" y="640"/>
                </a:lnTo>
                <a:lnTo>
                  <a:pt x="4562" y="691"/>
                </a:lnTo>
                <a:lnTo>
                  <a:pt x="4534" y="742"/>
                </a:lnTo>
                <a:lnTo>
                  <a:pt x="4501" y="792"/>
                </a:lnTo>
                <a:lnTo>
                  <a:pt x="4464" y="843"/>
                </a:lnTo>
                <a:lnTo>
                  <a:pt x="4422" y="894"/>
                </a:lnTo>
                <a:lnTo>
                  <a:pt x="4375" y="945"/>
                </a:lnTo>
                <a:lnTo>
                  <a:pt x="4322" y="994"/>
                </a:lnTo>
                <a:lnTo>
                  <a:pt x="4265" y="1043"/>
                </a:lnTo>
                <a:lnTo>
                  <a:pt x="4201" y="1090"/>
                </a:lnTo>
                <a:lnTo>
                  <a:pt x="4132" y="1135"/>
                </a:lnTo>
                <a:lnTo>
                  <a:pt x="4056" y="1181"/>
                </a:lnTo>
                <a:lnTo>
                  <a:pt x="3973" y="1223"/>
                </a:lnTo>
                <a:lnTo>
                  <a:pt x="3883" y="1264"/>
                </a:lnTo>
                <a:lnTo>
                  <a:pt x="3787" y="1304"/>
                </a:lnTo>
                <a:lnTo>
                  <a:pt x="3683" y="1340"/>
                </a:lnTo>
                <a:lnTo>
                  <a:pt x="3571" y="1374"/>
                </a:lnTo>
                <a:lnTo>
                  <a:pt x="3451" y="1406"/>
                </a:lnTo>
                <a:lnTo>
                  <a:pt x="3325" y="1434"/>
                </a:lnTo>
                <a:lnTo>
                  <a:pt x="3188" y="1460"/>
                </a:lnTo>
                <a:lnTo>
                  <a:pt x="3044" y="1482"/>
                </a:lnTo>
                <a:lnTo>
                  <a:pt x="2891" y="1500"/>
                </a:lnTo>
                <a:lnTo>
                  <a:pt x="2815" y="1507"/>
                </a:lnTo>
                <a:lnTo>
                  <a:pt x="2735" y="1514"/>
                </a:lnTo>
                <a:lnTo>
                  <a:pt x="2651" y="1521"/>
                </a:lnTo>
                <a:lnTo>
                  <a:pt x="2563" y="1526"/>
                </a:lnTo>
                <a:lnTo>
                  <a:pt x="2472" y="1531"/>
                </a:lnTo>
                <a:lnTo>
                  <a:pt x="2377" y="1538"/>
                </a:lnTo>
                <a:lnTo>
                  <a:pt x="2281" y="1543"/>
                </a:lnTo>
                <a:lnTo>
                  <a:pt x="2183" y="1549"/>
                </a:lnTo>
                <a:lnTo>
                  <a:pt x="2082" y="1556"/>
                </a:lnTo>
                <a:lnTo>
                  <a:pt x="1979" y="1563"/>
                </a:lnTo>
                <a:lnTo>
                  <a:pt x="1876" y="1570"/>
                </a:lnTo>
                <a:lnTo>
                  <a:pt x="1773" y="1578"/>
                </a:lnTo>
                <a:lnTo>
                  <a:pt x="1668" y="1588"/>
                </a:lnTo>
                <a:lnTo>
                  <a:pt x="1563" y="1598"/>
                </a:lnTo>
                <a:lnTo>
                  <a:pt x="1461" y="1610"/>
                </a:lnTo>
                <a:lnTo>
                  <a:pt x="1358" y="1622"/>
                </a:lnTo>
                <a:lnTo>
                  <a:pt x="1256" y="1637"/>
                </a:lnTo>
                <a:lnTo>
                  <a:pt x="1157" y="1654"/>
                </a:lnTo>
                <a:lnTo>
                  <a:pt x="1060" y="1671"/>
                </a:lnTo>
                <a:lnTo>
                  <a:pt x="964" y="1691"/>
                </a:lnTo>
                <a:lnTo>
                  <a:pt x="873" y="1713"/>
                </a:lnTo>
                <a:lnTo>
                  <a:pt x="783" y="1739"/>
                </a:lnTo>
                <a:lnTo>
                  <a:pt x="697" y="1766"/>
                </a:lnTo>
                <a:lnTo>
                  <a:pt x="616" y="1794"/>
                </a:lnTo>
                <a:lnTo>
                  <a:pt x="540" y="1826"/>
                </a:lnTo>
                <a:lnTo>
                  <a:pt x="468" y="1860"/>
                </a:lnTo>
                <a:lnTo>
                  <a:pt x="400" y="1899"/>
                </a:lnTo>
                <a:lnTo>
                  <a:pt x="339" y="1940"/>
                </a:lnTo>
                <a:lnTo>
                  <a:pt x="284" y="1984"/>
                </a:lnTo>
                <a:lnTo>
                  <a:pt x="235" y="2031"/>
                </a:lnTo>
                <a:lnTo>
                  <a:pt x="192" y="2083"/>
                </a:lnTo>
                <a:lnTo>
                  <a:pt x="157" y="2137"/>
                </a:lnTo>
                <a:lnTo>
                  <a:pt x="128" y="2196"/>
                </a:lnTo>
                <a:lnTo>
                  <a:pt x="108" y="2259"/>
                </a:lnTo>
                <a:lnTo>
                  <a:pt x="96" y="2325"/>
                </a:lnTo>
                <a:lnTo>
                  <a:pt x="96" y="2323"/>
                </a:lnTo>
                <a:lnTo>
                  <a:pt x="93" y="2315"/>
                </a:lnTo>
                <a:lnTo>
                  <a:pt x="88" y="2301"/>
                </a:lnTo>
                <a:lnTo>
                  <a:pt x="81" y="2283"/>
                </a:lnTo>
                <a:lnTo>
                  <a:pt x="73" y="2261"/>
                </a:lnTo>
                <a:lnTo>
                  <a:pt x="64" y="2234"/>
                </a:lnTo>
                <a:lnTo>
                  <a:pt x="56" y="2203"/>
                </a:lnTo>
                <a:lnTo>
                  <a:pt x="47" y="2168"/>
                </a:lnTo>
                <a:lnTo>
                  <a:pt x="37" y="2129"/>
                </a:lnTo>
                <a:lnTo>
                  <a:pt x="29" y="2087"/>
                </a:lnTo>
                <a:lnTo>
                  <a:pt x="20" y="2043"/>
                </a:lnTo>
                <a:lnTo>
                  <a:pt x="13" y="1994"/>
                </a:lnTo>
                <a:lnTo>
                  <a:pt x="7" y="1943"/>
                </a:lnTo>
                <a:lnTo>
                  <a:pt x="3" y="1891"/>
                </a:lnTo>
                <a:lnTo>
                  <a:pt x="0" y="1835"/>
                </a:lnTo>
                <a:lnTo>
                  <a:pt x="0" y="1779"/>
                </a:lnTo>
                <a:lnTo>
                  <a:pt x="2" y="1720"/>
                </a:lnTo>
                <a:lnTo>
                  <a:pt x="8" y="1661"/>
                </a:lnTo>
                <a:lnTo>
                  <a:pt x="15" y="1600"/>
                </a:lnTo>
                <a:lnTo>
                  <a:pt x="27" y="1538"/>
                </a:lnTo>
                <a:lnTo>
                  <a:pt x="44" y="1475"/>
                </a:lnTo>
                <a:lnTo>
                  <a:pt x="62" y="1413"/>
                </a:lnTo>
                <a:lnTo>
                  <a:pt x="88" y="1350"/>
                </a:lnTo>
                <a:lnTo>
                  <a:pt x="116" y="1286"/>
                </a:lnTo>
                <a:lnTo>
                  <a:pt x="149" y="1225"/>
                </a:lnTo>
                <a:lnTo>
                  <a:pt x="189" y="1162"/>
                </a:lnTo>
                <a:lnTo>
                  <a:pt x="233" y="1102"/>
                </a:lnTo>
                <a:lnTo>
                  <a:pt x="284" y="1041"/>
                </a:lnTo>
                <a:lnTo>
                  <a:pt x="339" y="983"/>
                </a:lnTo>
                <a:lnTo>
                  <a:pt x="404" y="926"/>
                </a:lnTo>
                <a:lnTo>
                  <a:pt x="473" y="872"/>
                </a:lnTo>
                <a:lnTo>
                  <a:pt x="550" y="818"/>
                </a:lnTo>
                <a:lnTo>
                  <a:pt x="635" y="767"/>
                </a:lnTo>
                <a:lnTo>
                  <a:pt x="728" y="720"/>
                </a:lnTo>
                <a:lnTo>
                  <a:pt x="829" y="674"/>
                </a:lnTo>
                <a:lnTo>
                  <a:pt x="937" y="634"/>
                </a:lnTo>
                <a:lnTo>
                  <a:pt x="1055" y="595"/>
                </a:lnTo>
                <a:lnTo>
                  <a:pt x="1182" y="559"/>
                </a:lnTo>
                <a:lnTo>
                  <a:pt x="1337" y="522"/>
                </a:lnTo>
                <a:lnTo>
                  <a:pt x="1493" y="488"/>
                </a:lnTo>
                <a:lnTo>
                  <a:pt x="1648" y="458"/>
                </a:lnTo>
                <a:lnTo>
                  <a:pt x="1802" y="433"/>
                </a:lnTo>
                <a:lnTo>
                  <a:pt x="1955" y="409"/>
                </a:lnTo>
                <a:lnTo>
                  <a:pt x="2106" y="389"/>
                </a:lnTo>
                <a:lnTo>
                  <a:pt x="2256" y="370"/>
                </a:lnTo>
                <a:lnTo>
                  <a:pt x="2404" y="355"/>
                </a:lnTo>
                <a:lnTo>
                  <a:pt x="2550" y="340"/>
                </a:lnTo>
                <a:lnTo>
                  <a:pt x="2693" y="328"/>
                </a:lnTo>
                <a:lnTo>
                  <a:pt x="2833" y="318"/>
                </a:lnTo>
                <a:lnTo>
                  <a:pt x="2970" y="309"/>
                </a:lnTo>
                <a:lnTo>
                  <a:pt x="3103" y="301"/>
                </a:lnTo>
                <a:lnTo>
                  <a:pt x="3233" y="294"/>
                </a:lnTo>
                <a:lnTo>
                  <a:pt x="3360" y="287"/>
                </a:lnTo>
                <a:lnTo>
                  <a:pt x="3482" y="281"/>
                </a:lnTo>
                <a:lnTo>
                  <a:pt x="3600" y="274"/>
                </a:lnTo>
                <a:lnTo>
                  <a:pt x="3713" y="267"/>
                </a:lnTo>
                <a:lnTo>
                  <a:pt x="3821" y="259"/>
                </a:lnTo>
                <a:lnTo>
                  <a:pt x="3922" y="252"/>
                </a:lnTo>
                <a:lnTo>
                  <a:pt x="4020" y="242"/>
                </a:lnTo>
                <a:lnTo>
                  <a:pt x="4111" y="232"/>
                </a:lnTo>
                <a:lnTo>
                  <a:pt x="4196" y="220"/>
                </a:lnTo>
                <a:lnTo>
                  <a:pt x="4274" y="206"/>
                </a:lnTo>
                <a:lnTo>
                  <a:pt x="4346" y="189"/>
                </a:lnTo>
                <a:lnTo>
                  <a:pt x="4412" y="172"/>
                </a:lnTo>
                <a:lnTo>
                  <a:pt x="4469" y="152"/>
                </a:lnTo>
                <a:lnTo>
                  <a:pt x="4518" y="128"/>
                </a:lnTo>
                <a:lnTo>
                  <a:pt x="4562" y="101"/>
                </a:lnTo>
                <a:lnTo>
                  <a:pt x="4596" y="71"/>
                </a:lnTo>
                <a:lnTo>
                  <a:pt x="4621" y="37"/>
                </a:lnTo>
                <a:lnTo>
                  <a:pt x="4640" y="0"/>
                </a:ln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rot="0" spcFirstLastPara="0" vertOverflow="overflow" horzOverflow="overflow" vert="horz" wrap="square" lIns="96412" tIns="48205" rIns="96412" bIns="48205" numCol="1" spcCol="0" rtlCol="0" fromWordArt="0" anchor="ctr" anchorCtr="0" forceAA="0" compatLnSpc="1">
            <a:noAutofit/>
          </a:bodyPr>
          <a:lstStyle/>
          <a:p>
            <a:pPr algn="ctr">
              <a:lnSpc>
                <a:spcPct val="120000"/>
              </a:lnSpc>
            </a:pPr>
            <a:endParaRPr lang="zh-CN" altLang="en-US" sz="2000" kern="0">
              <a:solidFill>
                <a:sysClr val="window" lastClr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7311977" y="2875004"/>
            <a:ext cx="687351" cy="2784322"/>
            <a:chOff x="7312026" y="2874963"/>
            <a:chExt cx="687388" cy="2784475"/>
          </a:xfrm>
          <a:solidFill>
            <a:schemeClr val="bg1"/>
          </a:solidFill>
        </p:grpSpPr>
        <p:sp>
          <p:nvSpPr>
            <p:cNvPr id="4150" name="Freeform 2357"/>
            <p:cNvSpPr/>
            <p:nvPr/>
          </p:nvSpPr>
          <p:spPr bwMode="auto">
            <a:xfrm>
              <a:off x="7312026" y="5386388"/>
              <a:ext cx="206375" cy="273050"/>
            </a:xfrm>
            <a:custGeom>
              <a:avLst/>
              <a:gdLst>
                <a:gd name="T0" fmla="*/ 132 w 262"/>
                <a:gd name="T1" fmla="*/ 0 h 344"/>
                <a:gd name="T2" fmla="*/ 149 w 262"/>
                <a:gd name="T3" fmla="*/ 1 h 344"/>
                <a:gd name="T4" fmla="*/ 96 w 262"/>
                <a:gd name="T5" fmla="*/ 54 h 344"/>
                <a:gd name="T6" fmla="*/ 120 w 262"/>
                <a:gd name="T7" fmla="*/ 138 h 344"/>
                <a:gd name="T8" fmla="*/ 204 w 262"/>
                <a:gd name="T9" fmla="*/ 162 h 344"/>
                <a:gd name="T10" fmla="*/ 260 w 262"/>
                <a:gd name="T11" fmla="*/ 106 h 344"/>
                <a:gd name="T12" fmla="*/ 262 w 262"/>
                <a:gd name="T13" fmla="*/ 118 h 344"/>
                <a:gd name="T14" fmla="*/ 262 w 262"/>
                <a:gd name="T15" fmla="*/ 131 h 344"/>
                <a:gd name="T16" fmla="*/ 258 w 262"/>
                <a:gd name="T17" fmla="*/ 162 h 344"/>
                <a:gd name="T18" fmla="*/ 248 w 262"/>
                <a:gd name="T19" fmla="*/ 190 h 344"/>
                <a:gd name="T20" fmla="*/ 231 w 262"/>
                <a:gd name="T21" fmla="*/ 216 h 344"/>
                <a:gd name="T22" fmla="*/ 209 w 262"/>
                <a:gd name="T23" fmla="*/ 236 h 344"/>
                <a:gd name="T24" fmla="*/ 184 w 262"/>
                <a:gd name="T25" fmla="*/ 251 h 344"/>
                <a:gd name="T26" fmla="*/ 154 w 262"/>
                <a:gd name="T27" fmla="*/ 260 h 344"/>
                <a:gd name="T28" fmla="*/ 154 w 262"/>
                <a:gd name="T29" fmla="*/ 344 h 344"/>
                <a:gd name="T30" fmla="*/ 46 w 262"/>
                <a:gd name="T31" fmla="*/ 344 h 344"/>
                <a:gd name="T32" fmla="*/ 46 w 262"/>
                <a:gd name="T33" fmla="*/ 231 h 344"/>
                <a:gd name="T34" fmla="*/ 27 w 262"/>
                <a:gd name="T35" fmla="*/ 211 h 344"/>
                <a:gd name="T36" fmla="*/ 14 w 262"/>
                <a:gd name="T37" fmla="*/ 187 h 344"/>
                <a:gd name="T38" fmla="*/ 3 w 262"/>
                <a:gd name="T39" fmla="*/ 160 h 344"/>
                <a:gd name="T40" fmla="*/ 0 w 262"/>
                <a:gd name="T41" fmla="*/ 131 h 344"/>
                <a:gd name="T42" fmla="*/ 5 w 262"/>
                <a:gd name="T43" fmla="*/ 96 h 344"/>
                <a:gd name="T44" fmla="*/ 19 w 262"/>
                <a:gd name="T45" fmla="*/ 65 h 344"/>
                <a:gd name="T46" fmla="*/ 39 w 262"/>
                <a:gd name="T47" fmla="*/ 38 h 344"/>
                <a:gd name="T48" fmla="*/ 66 w 262"/>
                <a:gd name="T49" fmla="*/ 18 h 344"/>
                <a:gd name="T50" fmla="*/ 96 w 262"/>
                <a:gd name="T51" fmla="*/ 5 h 344"/>
                <a:gd name="T52" fmla="*/ 132 w 262"/>
                <a:gd name="T53" fmla="*/ 0 h 3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62" h="344">
                  <a:moveTo>
                    <a:pt x="132" y="0"/>
                  </a:moveTo>
                  <a:lnTo>
                    <a:pt x="149" y="1"/>
                  </a:lnTo>
                  <a:lnTo>
                    <a:pt x="96" y="54"/>
                  </a:lnTo>
                  <a:lnTo>
                    <a:pt x="120" y="138"/>
                  </a:lnTo>
                  <a:lnTo>
                    <a:pt x="204" y="162"/>
                  </a:lnTo>
                  <a:lnTo>
                    <a:pt x="260" y="106"/>
                  </a:lnTo>
                  <a:lnTo>
                    <a:pt x="262" y="118"/>
                  </a:lnTo>
                  <a:lnTo>
                    <a:pt x="262" y="131"/>
                  </a:lnTo>
                  <a:lnTo>
                    <a:pt x="258" y="162"/>
                  </a:lnTo>
                  <a:lnTo>
                    <a:pt x="248" y="190"/>
                  </a:lnTo>
                  <a:lnTo>
                    <a:pt x="231" y="216"/>
                  </a:lnTo>
                  <a:lnTo>
                    <a:pt x="209" y="236"/>
                  </a:lnTo>
                  <a:lnTo>
                    <a:pt x="184" y="251"/>
                  </a:lnTo>
                  <a:lnTo>
                    <a:pt x="154" y="260"/>
                  </a:lnTo>
                  <a:lnTo>
                    <a:pt x="154" y="344"/>
                  </a:lnTo>
                  <a:lnTo>
                    <a:pt x="46" y="344"/>
                  </a:lnTo>
                  <a:lnTo>
                    <a:pt x="46" y="231"/>
                  </a:lnTo>
                  <a:lnTo>
                    <a:pt x="27" y="211"/>
                  </a:lnTo>
                  <a:lnTo>
                    <a:pt x="14" y="187"/>
                  </a:lnTo>
                  <a:lnTo>
                    <a:pt x="3" y="160"/>
                  </a:lnTo>
                  <a:lnTo>
                    <a:pt x="0" y="131"/>
                  </a:lnTo>
                  <a:lnTo>
                    <a:pt x="5" y="96"/>
                  </a:lnTo>
                  <a:lnTo>
                    <a:pt x="19" y="65"/>
                  </a:lnTo>
                  <a:lnTo>
                    <a:pt x="39" y="38"/>
                  </a:lnTo>
                  <a:lnTo>
                    <a:pt x="66" y="18"/>
                  </a:lnTo>
                  <a:lnTo>
                    <a:pt x="96" y="5"/>
                  </a:lnTo>
                  <a:lnTo>
                    <a:pt x="13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4" name="任意多边形 2433"/>
            <p:cNvSpPr/>
            <p:nvPr/>
          </p:nvSpPr>
          <p:spPr bwMode="auto">
            <a:xfrm>
              <a:off x="7405687" y="4200525"/>
              <a:ext cx="339726" cy="341313"/>
            </a:xfrm>
            <a:custGeom>
              <a:avLst/>
              <a:gdLst>
                <a:gd name="connsiteX0" fmla="*/ 185739 w 339726"/>
                <a:gd name="connsiteY0" fmla="*/ 211138 h 341313"/>
                <a:gd name="connsiteX1" fmla="*/ 189707 w 339726"/>
                <a:gd name="connsiteY1" fmla="*/ 211138 h 341313"/>
                <a:gd name="connsiteX2" fmla="*/ 189707 w 339726"/>
                <a:gd name="connsiteY2" fmla="*/ 212707 h 341313"/>
                <a:gd name="connsiteX3" fmla="*/ 189707 w 339726"/>
                <a:gd name="connsiteY3" fmla="*/ 215059 h 341313"/>
                <a:gd name="connsiteX4" fmla="*/ 189707 w 339726"/>
                <a:gd name="connsiteY4" fmla="*/ 218980 h 341313"/>
                <a:gd name="connsiteX5" fmla="*/ 191295 w 339726"/>
                <a:gd name="connsiteY5" fmla="*/ 226038 h 341313"/>
                <a:gd name="connsiteX6" fmla="*/ 191295 w 339726"/>
                <a:gd name="connsiteY6" fmla="*/ 232311 h 341313"/>
                <a:gd name="connsiteX7" fmla="*/ 191295 w 339726"/>
                <a:gd name="connsiteY7" fmla="*/ 241722 h 341313"/>
                <a:gd name="connsiteX8" fmla="*/ 192089 w 339726"/>
                <a:gd name="connsiteY8" fmla="*/ 251132 h 341313"/>
                <a:gd name="connsiteX9" fmla="*/ 192089 w 339726"/>
                <a:gd name="connsiteY9" fmla="*/ 261326 h 341313"/>
                <a:gd name="connsiteX10" fmla="*/ 192089 w 339726"/>
                <a:gd name="connsiteY10" fmla="*/ 273873 h 341313"/>
                <a:gd name="connsiteX11" fmla="*/ 193676 w 339726"/>
                <a:gd name="connsiteY11" fmla="*/ 285636 h 341313"/>
                <a:gd name="connsiteX12" fmla="*/ 193676 w 339726"/>
                <a:gd name="connsiteY12" fmla="*/ 291909 h 341313"/>
                <a:gd name="connsiteX13" fmla="*/ 193676 w 339726"/>
                <a:gd name="connsiteY13" fmla="*/ 298967 h 341313"/>
                <a:gd name="connsiteX14" fmla="*/ 193676 w 339726"/>
                <a:gd name="connsiteY14" fmla="*/ 313083 h 341313"/>
                <a:gd name="connsiteX15" fmla="*/ 192089 w 339726"/>
                <a:gd name="connsiteY15" fmla="*/ 327982 h 341313"/>
                <a:gd name="connsiteX16" fmla="*/ 192089 w 339726"/>
                <a:gd name="connsiteY16" fmla="*/ 341313 h 341313"/>
                <a:gd name="connsiteX17" fmla="*/ 169863 w 339726"/>
                <a:gd name="connsiteY17" fmla="*/ 341313 h 341313"/>
                <a:gd name="connsiteX18" fmla="*/ 169863 w 339726"/>
                <a:gd name="connsiteY18" fmla="*/ 339745 h 341313"/>
                <a:gd name="connsiteX19" fmla="*/ 172245 w 339726"/>
                <a:gd name="connsiteY19" fmla="*/ 324845 h 341313"/>
                <a:gd name="connsiteX20" fmla="*/ 174626 w 339726"/>
                <a:gd name="connsiteY20" fmla="*/ 312298 h 341313"/>
                <a:gd name="connsiteX21" fmla="*/ 176213 w 339726"/>
                <a:gd name="connsiteY21" fmla="*/ 297399 h 341313"/>
                <a:gd name="connsiteX22" fmla="*/ 178595 w 339726"/>
                <a:gd name="connsiteY22" fmla="*/ 285636 h 341313"/>
                <a:gd name="connsiteX23" fmla="*/ 180182 w 339726"/>
                <a:gd name="connsiteY23" fmla="*/ 272305 h 341313"/>
                <a:gd name="connsiteX24" fmla="*/ 181770 w 339726"/>
                <a:gd name="connsiteY24" fmla="*/ 261326 h 341313"/>
                <a:gd name="connsiteX25" fmla="*/ 183357 w 339726"/>
                <a:gd name="connsiteY25" fmla="*/ 251132 h 341313"/>
                <a:gd name="connsiteX26" fmla="*/ 183357 w 339726"/>
                <a:gd name="connsiteY26" fmla="*/ 240153 h 341313"/>
                <a:gd name="connsiteX27" fmla="*/ 184151 w 339726"/>
                <a:gd name="connsiteY27" fmla="*/ 232311 h 341313"/>
                <a:gd name="connsiteX28" fmla="*/ 184151 w 339726"/>
                <a:gd name="connsiteY28" fmla="*/ 226038 h 341313"/>
                <a:gd name="connsiteX29" fmla="*/ 185739 w 339726"/>
                <a:gd name="connsiteY29" fmla="*/ 218980 h 341313"/>
                <a:gd name="connsiteX30" fmla="*/ 185739 w 339726"/>
                <a:gd name="connsiteY30" fmla="*/ 215059 h 341313"/>
                <a:gd name="connsiteX31" fmla="*/ 185739 w 339726"/>
                <a:gd name="connsiteY31" fmla="*/ 212707 h 341313"/>
                <a:gd name="connsiteX32" fmla="*/ 298218 w 339726"/>
                <a:gd name="connsiteY32" fmla="*/ 173038 h 341313"/>
                <a:gd name="connsiteX33" fmla="*/ 314183 w 339726"/>
                <a:gd name="connsiteY33" fmla="*/ 173038 h 341313"/>
                <a:gd name="connsiteX34" fmla="*/ 327753 w 339726"/>
                <a:gd name="connsiteY34" fmla="*/ 174614 h 341313"/>
                <a:gd name="connsiteX35" fmla="*/ 337332 w 339726"/>
                <a:gd name="connsiteY35" fmla="*/ 175402 h 341313"/>
                <a:gd name="connsiteX36" fmla="*/ 339726 w 339726"/>
                <a:gd name="connsiteY36" fmla="*/ 175402 h 341313"/>
                <a:gd name="connsiteX37" fmla="*/ 339726 w 339726"/>
                <a:gd name="connsiteY37" fmla="*/ 179341 h 341313"/>
                <a:gd name="connsiteX38" fmla="*/ 338130 w 339726"/>
                <a:gd name="connsiteY38" fmla="*/ 188797 h 341313"/>
                <a:gd name="connsiteX39" fmla="*/ 334139 w 339726"/>
                <a:gd name="connsiteY39" fmla="*/ 200616 h 341313"/>
                <a:gd name="connsiteX40" fmla="*/ 329349 w 339726"/>
                <a:gd name="connsiteY40" fmla="*/ 217164 h 341313"/>
                <a:gd name="connsiteX41" fmla="*/ 320569 w 339726"/>
                <a:gd name="connsiteY41" fmla="*/ 234499 h 341313"/>
                <a:gd name="connsiteX42" fmla="*/ 310191 w 339726"/>
                <a:gd name="connsiteY42" fmla="*/ 250258 h 341313"/>
                <a:gd name="connsiteX43" fmla="*/ 294227 w 339726"/>
                <a:gd name="connsiteY43" fmla="*/ 263653 h 341313"/>
                <a:gd name="connsiteX44" fmla="*/ 272674 w 339726"/>
                <a:gd name="connsiteY44" fmla="*/ 273897 h 341313"/>
                <a:gd name="connsiteX45" fmla="*/ 249525 w 339726"/>
                <a:gd name="connsiteY45" fmla="*/ 279412 h 341313"/>
                <a:gd name="connsiteX46" fmla="*/ 229570 w 339726"/>
                <a:gd name="connsiteY46" fmla="*/ 280988 h 341313"/>
                <a:gd name="connsiteX47" fmla="*/ 212008 w 339726"/>
                <a:gd name="connsiteY47" fmla="*/ 279412 h 341313"/>
                <a:gd name="connsiteX48" fmla="*/ 199236 w 339726"/>
                <a:gd name="connsiteY48" fmla="*/ 277048 h 341313"/>
                <a:gd name="connsiteX49" fmla="*/ 206421 w 339726"/>
                <a:gd name="connsiteY49" fmla="*/ 271533 h 341313"/>
                <a:gd name="connsiteX50" fmla="*/ 216798 w 339726"/>
                <a:gd name="connsiteY50" fmla="*/ 262077 h 341313"/>
                <a:gd name="connsiteX51" fmla="*/ 222385 w 339726"/>
                <a:gd name="connsiteY51" fmla="*/ 256562 h 341313"/>
                <a:gd name="connsiteX52" fmla="*/ 227973 w 339726"/>
                <a:gd name="connsiteY52" fmla="*/ 252622 h 341313"/>
                <a:gd name="connsiteX53" fmla="*/ 241543 w 339726"/>
                <a:gd name="connsiteY53" fmla="*/ 242378 h 341313"/>
                <a:gd name="connsiteX54" fmla="*/ 243938 w 339726"/>
                <a:gd name="connsiteY54" fmla="*/ 240802 h 341313"/>
                <a:gd name="connsiteX55" fmla="*/ 247131 w 339726"/>
                <a:gd name="connsiteY55" fmla="*/ 238439 h 341313"/>
                <a:gd name="connsiteX56" fmla="*/ 253517 w 339726"/>
                <a:gd name="connsiteY56" fmla="*/ 232923 h 341313"/>
                <a:gd name="connsiteX57" fmla="*/ 259903 w 339726"/>
                <a:gd name="connsiteY57" fmla="*/ 228983 h 341313"/>
                <a:gd name="connsiteX58" fmla="*/ 265490 w 339726"/>
                <a:gd name="connsiteY58" fmla="*/ 223467 h 341313"/>
                <a:gd name="connsiteX59" fmla="*/ 272674 w 339726"/>
                <a:gd name="connsiteY59" fmla="*/ 219528 h 341313"/>
                <a:gd name="connsiteX60" fmla="*/ 277464 w 339726"/>
                <a:gd name="connsiteY60" fmla="*/ 215588 h 341313"/>
                <a:gd name="connsiteX61" fmla="*/ 288639 w 339726"/>
                <a:gd name="connsiteY61" fmla="*/ 209284 h 341313"/>
                <a:gd name="connsiteX62" fmla="*/ 292630 w 339726"/>
                <a:gd name="connsiteY62" fmla="*/ 206132 h 341313"/>
                <a:gd name="connsiteX63" fmla="*/ 298218 w 339726"/>
                <a:gd name="connsiteY63" fmla="*/ 202192 h 341313"/>
                <a:gd name="connsiteX64" fmla="*/ 300613 w 339726"/>
                <a:gd name="connsiteY64" fmla="*/ 200616 h 341313"/>
                <a:gd name="connsiteX65" fmla="*/ 304604 w 339726"/>
                <a:gd name="connsiteY65" fmla="*/ 198252 h 341313"/>
                <a:gd name="connsiteX66" fmla="*/ 307797 w 339726"/>
                <a:gd name="connsiteY66" fmla="*/ 196676 h 341313"/>
                <a:gd name="connsiteX67" fmla="*/ 310191 w 339726"/>
                <a:gd name="connsiteY67" fmla="*/ 195888 h 341313"/>
                <a:gd name="connsiteX68" fmla="*/ 311788 w 339726"/>
                <a:gd name="connsiteY68" fmla="*/ 194313 h 341313"/>
                <a:gd name="connsiteX69" fmla="*/ 310191 w 339726"/>
                <a:gd name="connsiteY69" fmla="*/ 194313 h 341313"/>
                <a:gd name="connsiteX70" fmla="*/ 307797 w 339726"/>
                <a:gd name="connsiteY70" fmla="*/ 195888 h 341313"/>
                <a:gd name="connsiteX71" fmla="*/ 304604 w 339726"/>
                <a:gd name="connsiteY71" fmla="*/ 198252 h 341313"/>
                <a:gd name="connsiteX72" fmla="*/ 300613 w 339726"/>
                <a:gd name="connsiteY72" fmla="*/ 199828 h 341313"/>
                <a:gd name="connsiteX73" fmla="*/ 296621 w 339726"/>
                <a:gd name="connsiteY73" fmla="*/ 202192 h 341313"/>
                <a:gd name="connsiteX74" fmla="*/ 292630 w 339726"/>
                <a:gd name="connsiteY74" fmla="*/ 204556 h 341313"/>
                <a:gd name="connsiteX75" fmla="*/ 287043 w 339726"/>
                <a:gd name="connsiteY75" fmla="*/ 207708 h 341313"/>
                <a:gd name="connsiteX76" fmla="*/ 276666 w 339726"/>
                <a:gd name="connsiteY76" fmla="*/ 213224 h 341313"/>
                <a:gd name="connsiteX77" fmla="*/ 269481 w 339726"/>
                <a:gd name="connsiteY77" fmla="*/ 217164 h 341313"/>
                <a:gd name="connsiteX78" fmla="*/ 264692 w 339726"/>
                <a:gd name="connsiteY78" fmla="*/ 221104 h 341313"/>
                <a:gd name="connsiteX79" fmla="*/ 257508 w 339726"/>
                <a:gd name="connsiteY79" fmla="*/ 225043 h 341313"/>
                <a:gd name="connsiteX80" fmla="*/ 251122 w 339726"/>
                <a:gd name="connsiteY80" fmla="*/ 228983 h 341313"/>
                <a:gd name="connsiteX81" fmla="*/ 243938 w 339726"/>
                <a:gd name="connsiteY81" fmla="*/ 232923 h 341313"/>
                <a:gd name="connsiteX82" fmla="*/ 239947 w 339726"/>
                <a:gd name="connsiteY82" fmla="*/ 235287 h 341313"/>
                <a:gd name="connsiteX83" fmla="*/ 237552 w 339726"/>
                <a:gd name="connsiteY83" fmla="*/ 238439 h 341313"/>
                <a:gd name="connsiteX84" fmla="*/ 223982 w 339726"/>
                <a:gd name="connsiteY84" fmla="*/ 246318 h 341313"/>
                <a:gd name="connsiteX85" fmla="*/ 216798 w 339726"/>
                <a:gd name="connsiteY85" fmla="*/ 251834 h 341313"/>
                <a:gd name="connsiteX86" fmla="*/ 212008 w 339726"/>
                <a:gd name="connsiteY86" fmla="*/ 255774 h 341313"/>
                <a:gd name="connsiteX87" fmla="*/ 199236 w 339726"/>
                <a:gd name="connsiteY87" fmla="*/ 264441 h 341313"/>
                <a:gd name="connsiteX88" fmla="*/ 198438 w 339726"/>
                <a:gd name="connsiteY88" fmla="*/ 266017 h 341313"/>
                <a:gd name="connsiteX89" fmla="*/ 200833 w 339726"/>
                <a:gd name="connsiteY89" fmla="*/ 252622 h 341313"/>
                <a:gd name="connsiteX90" fmla="*/ 206421 w 339726"/>
                <a:gd name="connsiteY90" fmla="*/ 236863 h 341313"/>
                <a:gd name="connsiteX91" fmla="*/ 214403 w 339726"/>
                <a:gd name="connsiteY91" fmla="*/ 219528 h 341313"/>
                <a:gd name="connsiteX92" fmla="*/ 226377 w 339726"/>
                <a:gd name="connsiteY92" fmla="*/ 203768 h 341313"/>
                <a:gd name="connsiteX93" fmla="*/ 241543 w 339726"/>
                <a:gd name="connsiteY93" fmla="*/ 188797 h 341313"/>
                <a:gd name="connsiteX94" fmla="*/ 259903 w 339726"/>
                <a:gd name="connsiteY94" fmla="*/ 179341 h 341313"/>
                <a:gd name="connsiteX95" fmla="*/ 279060 w 339726"/>
                <a:gd name="connsiteY95" fmla="*/ 174614 h 341313"/>
                <a:gd name="connsiteX96" fmla="*/ 54523 w 339726"/>
                <a:gd name="connsiteY96" fmla="*/ 128588 h 341313"/>
                <a:gd name="connsiteX97" fmla="*/ 73488 w 339726"/>
                <a:gd name="connsiteY97" fmla="*/ 128588 h 341313"/>
                <a:gd name="connsiteX98" fmla="*/ 93243 w 339726"/>
                <a:gd name="connsiteY98" fmla="*/ 131763 h 341313"/>
                <a:gd name="connsiteX99" fmla="*/ 112207 w 339726"/>
                <a:gd name="connsiteY99" fmla="*/ 138113 h 341313"/>
                <a:gd name="connsiteX100" fmla="*/ 131172 w 339726"/>
                <a:gd name="connsiteY100" fmla="*/ 151607 h 341313"/>
                <a:gd name="connsiteX101" fmla="*/ 145395 w 339726"/>
                <a:gd name="connsiteY101" fmla="*/ 167482 h 341313"/>
                <a:gd name="connsiteX102" fmla="*/ 157248 w 339726"/>
                <a:gd name="connsiteY102" fmla="*/ 183357 h 341313"/>
                <a:gd name="connsiteX103" fmla="*/ 166730 w 339726"/>
                <a:gd name="connsiteY103" fmla="*/ 200819 h 341313"/>
                <a:gd name="connsiteX104" fmla="*/ 172262 w 339726"/>
                <a:gd name="connsiteY104" fmla="*/ 214314 h 341313"/>
                <a:gd name="connsiteX105" fmla="*/ 176213 w 339726"/>
                <a:gd name="connsiteY105" fmla="*/ 225426 h 341313"/>
                <a:gd name="connsiteX106" fmla="*/ 166730 w 339726"/>
                <a:gd name="connsiteY106" fmla="*/ 221457 h 341313"/>
                <a:gd name="connsiteX107" fmla="*/ 152507 w 339726"/>
                <a:gd name="connsiteY107" fmla="*/ 215901 h 341313"/>
                <a:gd name="connsiteX108" fmla="*/ 144605 w 339726"/>
                <a:gd name="connsiteY108" fmla="*/ 213520 h 341313"/>
                <a:gd name="connsiteX109" fmla="*/ 135913 w 339726"/>
                <a:gd name="connsiteY109" fmla="*/ 209551 h 341313"/>
                <a:gd name="connsiteX110" fmla="*/ 120109 w 339726"/>
                <a:gd name="connsiteY110" fmla="*/ 202407 h 341313"/>
                <a:gd name="connsiteX111" fmla="*/ 116158 w 339726"/>
                <a:gd name="connsiteY111" fmla="*/ 200819 h 341313"/>
                <a:gd name="connsiteX112" fmla="*/ 110627 w 339726"/>
                <a:gd name="connsiteY112" fmla="*/ 198438 h 341313"/>
                <a:gd name="connsiteX113" fmla="*/ 102725 w 339726"/>
                <a:gd name="connsiteY113" fmla="*/ 196057 h 341313"/>
                <a:gd name="connsiteX114" fmla="*/ 96403 w 339726"/>
                <a:gd name="connsiteY114" fmla="*/ 192088 h 341313"/>
                <a:gd name="connsiteX115" fmla="*/ 88501 w 339726"/>
                <a:gd name="connsiteY115" fmla="*/ 187326 h 341313"/>
                <a:gd name="connsiteX116" fmla="*/ 80599 w 339726"/>
                <a:gd name="connsiteY116" fmla="*/ 183357 h 341313"/>
                <a:gd name="connsiteX117" fmla="*/ 73488 w 339726"/>
                <a:gd name="connsiteY117" fmla="*/ 180975 h 341313"/>
                <a:gd name="connsiteX118" fmla="*/ 67166 w 339726"/>
                <a:gd name="connsiteY118" fmla="*/ 177007 h 341313"/>
                <a:gd name="connsiteX119" fmla="*/ 60054 w 339726"/>
                <a:gd name="connsiteY119" fmla="*/ 174625 h 341313"/>
                <a:gd name="connsiteX120" fmla="*/ 54523 w 339726"/>
                <a:gd name="connsiteY120" fmla="*/ 170657 h 341313"/>
                <a:gd name="connsiteX121" fmla="*/ 49782 w 339726"/>
                <a:gd name="connsiteY121" fmla="*/ 167482 h 341313"/>
                <a:gd name="connsiteX122" fmla="*/ 45831 w 339726"/>
                <a:gd name="connsiteY122" fmla="*/ 165100 h 341313"/>
                <a:gd name="connsiteX123" fmla="*/ 41880 w 339726"/>
                <a:gd name="connsiteY123" fmla="*/ 163513 h 341313"/>
                <a:gd name="connsiteX124" fmla="*/ 45831 w 339726"/>
                <a:gd name="connsiteY124" fmla="*/ 165894 h 341313"/>
                <a:gd name="connsiteX125" fmla="*/ 49782 w 339726"/>
                <a:gd name="connsiteY125" fmla="*/ 169069 h 341313"/>
                <a:gd name="connsiteX126" fmla="*/ 53733 w 339726"/>
                <a:gd name="connsiteY126" fmla="*/ 173038 h 341313"/>
                <a:gd name="connsiteX127" fmla="*/ 60054 w 339726"/>
                <a:gd name="connsiteY127" fmla="*/ 175419 h 341313"/>
                <a:gd name="connsiteX128" fmla="*/ 65586 w 339726"/>
                <a:gd name="connsiteY128" fmla="*/ 179388 h 341313"/>
                <a:gd name="connsiteX129" fmla="*/ 71907 w 339726"/>
                <a:gd name="connsiteY129" fmla="*/ 183357 h 341313"/>
                <a:gd name="connsiteX130" fmla="*/ 79019 w 339726"/>
                <a:gd name="connsiteY130" fmla="*/ 187326 h 341313"/>
                <a:gd name="connsiteX131" fmla="*/ 85341 w 339726"/>
                <a:gd name="connsiteY131" fmla="*/ 192088 h 341313"/>
                <a:gd name="connsiteX132" fmla="*/ 93243 w 339726"/>
                <a:gd name="connsiteY132" fmla="*/ 196057 h 341313"/>
                <a:gd name="connsiteX133" fmla="*/ 100354 w 339726"/>
                <a:gd name="connsiteY133" fmla="*/ 200819 h 341313"/>
                <a:gd name="connsiteX134" fmla="*/ 108256 w 339726"/>
                <a:gd name="connsiteY134" fmla="*/ 204788 h 341313"/>
                <a:gd name="connsiteX135" fmla="*/ 112207 w 339726"/>
                <a:gd name="connsiteY135" fmla="*/ 206376 h 341313"/>
                <a:gd name="connsiteX136" fmla="*/ 116158 w 339726"/>
                <a:gd name="connsiteY136" fmla="*/ 209551 h 341313"/>
                <a:gd name="connsiteX137" fmla="*/ 131962 w 339726"/>
                <a:gd name="connsiteY137" fmla="*/ 217489 h 341313"/>
                <a:gd name="connsiteX138" fmla="*/ 140654 w 339726"/>
                <a:gd name="connsiteY138" fmla="*/ 221457 h 341313"/>
                <a:gd name="connsiteX139" fmla="*/ 148556 w 339726"/>
                <a:gd name="connsiteY139" fmla="*/ 225426 h 341313"/>
                <a:gd name="connsiteX140" fmla="*/ 162779 w 339726"/>
                <a:gd name="connsiteY140" fmla="*/ 231776 h 341313"/>
                <a:gd name="connsiteX141" fmla="*/ 165940 w 339726"/>
                <a:gd name="connsiteY141" fmla="*/ 233364 h 341313"/>
                <a:gd name="connsiteX142" fmla="*/ 150927 w 339726"/>
                <a:gd name="connsiteY142" fmla="*/ 237332 h 341313"/>
                <a:gd name="connsiteX143" fmla="*/ 131962 w 339726"/>
                <a:gd name="connsiteY143" fmla="*/ 239714 h 341313"/>
                <a:gd name="connsiteX144" fmla="*/ 110627 w 339726"/>
                <a:gd name="connsiteY144" fmla="*/ 241301 h 341313"/>
                <a:gd name="connsiteX145" fmla="*/ 88501 w 339726"/>
                <a:gd name="connsiteY145" fmla="*/ 238920 h 341313"/>
                <a:gd name="connsiteX146" fmla="*/ 65586 w 339726"/>
                <a:gd name="connsiteY146" fmla="*/ 230982 h 341313"/>
                <a:gd name="connsiteX147" fmla="*/ 46621 w 339726"/>
                <a:gd name="connsiteY147" fmla="*/ 217489 h 341313"/>
                <a:gd name="connsiteX148" fmla="*/ 32398 w 339726"/>
                <a:gd name="connsiteY148" fmla="*/ 200819 h 341313"/>
                <a:gd name="connsiteX149" fmla="*/ 20545 w 339726"/>
                <a:gd name="connsiteY149" fmla="*/ 184944 h 341313"/>
                <a:gd name="connsiteX150" fmla="*/ 11062 w 339726"/>
                <a:gd name="connsiteY150" fmla="*/ 167482 h 341313"/>
                <a:gd name="connsiteX151" fmla="*/ 5531 w 339726"/>
                <a:gd name="connsiteY151" fmla="*/ 153988 h 341313"/>
                <a:gd name="connsiteX152" fmla="*/ 1580 w 339726"/>
                <a:gd name="connsiteY152" fmla="*/ 143669 h 341313"/>
                <a:gd name="connsiteX153" fmla="*/ 0 w 339726"/>
                <a:gd name="connsiteY153" fmla="*/ 139700 h 341313"/>
                <a:gd name="connsiteX154" fmla="*/ 3161 w 339726"/>
                <a:gd name="connsiteY154" fmla="*/ 139700 h 341313"/>
                <a:gd name="connsiteX155" fmla="*/ 11062 w 339726"/>
                <a:gd name="connsiteY155" fmla="*/ 136525 h 341313"/>
                <a:gd name="connsiteX156" fmla="*/ 22915 w 339726"/>
                <a:gd name="connsiteY156" fmla="*/ 132557 h 341313"/>
                <a:gd name="connsiteX157" fmla="*/ 37139 w 339726"/>
                <a:gd name="connsiteY157" fmla="*/ 130175 h 341313"/>
                <a:gd name="connsiteX158" fmla="*/ 191688 w 339726"/>
                <a:gd name="connsiteY158" fmla="*/ 0 h 341313"/>
                <a:gd name="connsiteX159" fmla="*/ 194052 w 339726"/>
                <a:gd name="connsiteY159" fmla="*/ 2381 h 341313"/>
                <a:gd name="connsiteX160" fmla="*/ 200357 w 339726"/>
                <a:gd name="connsiteY160" fmla="*/ 7937 h 341313"/>
                <a:gd name="connsiteX161" fmla="*/ 209025 w 339726"/>
                <a:gd name="connsiteY161" fmla="*/ 19050 h 341313"/>
                <a:gd name="connsiteX162" fmla="*/ 219270 w 339726"/>
                <a:gd name="connsiteY162" fmla="*/ 30956 h 341313"/>
                <a:gd name="connsiteX163" fmla="*/ 228726 w 339726"/>
                <a:gd name="connsiteY163" fmla="*/ 46831 h 341313"/>
                <a:gd name="connsiteX164" fmla="*/ 238183 w 339726"/>
                <a:gd name="connsiteY164" fmla="*/ 64294 h 341313"/>
                <a:gd name="connsiteX165" fmla="*/ 243699 w 339726"/>
                <a:gd name="connsiteY165" fmla="*/ 84137 h 341313"/>
                <a:gd name="connsiteX166" fmla="*/ 246063 w 339726"/>
                <a:gd name="connsiteY166" fmla="*/ 105569 h 341313"/>
                <a:gd name="connsiteX167" fmla="*/ 243699 w 339726"/>
                <a:gd name="connsiteY167" fmla="*/ 130175 h 341313"/>
                <a:gd name="connsiteX168" fmla="*/ 235031 w 339726"/>
                <a:gd name="connsiteY168" fmla="*/ 153194 h 341313"/>
                <a:gd name="connsiteX169" fmla="*/ 224786 w 339726"/>
                <a:gd name="connsiteY169" fmla="*/ 171450 h 341313"/>
                <a:gd name="connsiteX170" fmla="*/ 212965 w 339726"/>
                <a:gd name="connsiteY170" fmla="*/ 188912 h 341313"/>
                <a:gd name="connsiteX171" fmla="*/ 203509 w 339726"/>
                <a:gd name="connsiteY171" fmla="*/ 200819 h 341313"/>
                <a:gd name="connsiteX172" fmla="*/ 195628 w 339726"/>
                <a:gd name="connsiteY172" fmla="*/ 209550 h 341313"/>
                <a:gd name="connsiteX173" fmla="*/ 194052 w 339726"/>
                <a:gd name="connsiteY173" fmla="*/ 198437 h 341313"/>
                <a:gd name="connsiteX174" fmla="*/ 191688 w 339726"/>
                <a:gd name="connsiteY174" fmla="*/ 182562 h 341313"/>
                <a:gd name="connsiteX175" fmla="*/ 191688 w 339726"/>
                <a:gd name="connsiteY175" fmla="*/ 173037 h 341313"/>
                <a:gd name="connsiteX176" fmla="*/ 190112 w 339726"/>
                <a:gd name="connsiteY176" fmla="*/ 163512 h 341313"/>
                <a:gd name="connsiteX177" fmla="*/ 188536 w 339726"/>
                <a:gd name="connsiteY177" fmla="*/ 144462 h 341313"/>
                <a:gd name="connsiteX178" fmla="*/ 188536 w 339726"/>
                <a:gd name="connsiteY178" fmla="*/ 139700 h 341313"/>
                <a:gd name="connsiteX179" fmla="*/ 188536 w 339726"/>
                <a:gd name="connsiteY179" fmla="*/ 135731 h 341313"/>
                <a:gd name="connsiteX180" fmla="*/ 188536 w 339726"/>
                <a:gd name="connsiteY180" fmla="*/ 124619 h 341313"/>
                <a:gd name="connsiteX181" fmla="*/ 188536 w 339726"/>
                <a:gd name="connsiteY181" fmla="*/ 116681 h 341313"/>
                <a:gd name="connsiteX182" fmla="*/ 187748 w 339726"/>
                <a:gd name="connsiteY182" fmla="*/ 107156 h 341313"/>
                <a:gd name="connsiteX183" fmla="*/ 187748 w 339726"/>
                <a:gd name="connsiteY183" fmla="*/ 97631 h 341313"/>
                <a:gd name="connsiteX184" fmla="*/ 187748 w 339726"/>
                <a:gd name="connsiteY184" fmla="*/ 89694 h 341313"/>
                <a:gd name="connsiteX185" fmla="*/ 188536 w 339726"/>
                <a:gd name="connsiteY185" fmla="*/ 81756 h 341313"/>
                <a:gd name="connsiteX186" fmla="*/ 188536 w 339726"/>
                <a:gd name="connsiteY186" fmla="*/ 73819 h 341313"/>
                <a:gd name="connsiteX187" fmla="*/ 188536 w 339726"/>
                <a:gd name="connsiteY187" fmla="*/ 66675 h 341313"/>
                <a:gd name="connsiteX188" fmla="*/ 188536 w 339726"/>
                <a:gd name="connsiteY188" fmla="*/ 60325 h 341313"/>
                <a:gd name="connsiteX189" fmla="*/ 188536 w 339726"/>
                <a:gd name="connsiteY189" fmla="*/ 54769 h 341313"/>
                <a:gd name="connsiteX190" fmla="*/ 188536 w 339726"/>
                <a:gd name="connsiteY190" fmla="*/ 50800 h 341313"/>
                <a:gd name="connsiteX191" fmla="*/ 190112 w 339726"/>
                <a:gd name="connsiteY191" fmla="*/ 45244 h 341313"/>
                <a:gd name="connsiteX192" fmla="*/ 190112 w 339726"/>
                <a:gd name="connsiteY192" fmla="*/ 42862 h 341313"/>
                <a:gd name="connsiteX193" fmla="*/ 188536 w 339726"/>
                <a:gd name="connsiteY193" fmla="*/ 45244 h 341313"/>
                <a:gd name="connsiteX194" fmla="*/ 188536 w 339726"/>
                <a:gd name="connsiteY194" fmla="*/ 50800 h 341313"/>
                <a:gd name="connsiteX195" fmla="*/ 187748 w 339726"/>
                <a:gd name="connsiteY195" fmla="*/ 54769 h 341313"/>
                <a:gd name="connsiteX196" fmla="*/ 187748 w 339726"/>
                <a:gd name="connsiteY196" fmla="*/ 60325 h 341313"/>
                <a:gd name="connsiteX197" fmla="*/ 186172 w 339726"/>
                <a:gd name="connsiteY197" fmla="*/ 66675 h 341313"/>
                <a:gd name="connsiteX198" fmla="*/ 186172 w 339726"/>
                <a:gd name="connsiteY198" fmla="*/ 73819 h 341313"/>
                <a:gd name="connsiteX199" fmla="*/ 184596 w 339726"/>
                <a:gd name="connsiteY199" fmla="*/ 81756 h 341313"/>
                <a:gd name="connsiteX200" fmla="*/ 184596 w 339726"/>
                <a:gd name="connsiteY200" fmla="*/ 89694 h 341313"/>
                <a:gd name="connsiteX201" fmla="*/ 183808 w 339726"/>
                <a:gd name="connsiteY201" fmla="*/ 97631 h 341313"/>
                <a:gd name="connsiteX202" fmla="*/ 183808 w 339726"/>
                <a:gd name="connsiteY202" fmla="*/ 107156 h 341313"/>
                <a:gd name="connsiteX203" fmla="*/ 183808 w 339726"/>
                <a:gd name="connsiteY203" fmla="*/ 115094 h 341313"/>
                <a:gd name="connsiteX204" fmla="*/ 182232 w 339726"/>
                <a:gd name="connsiteY204" fmla="*/ 124619 h 341313"/>
                <a:gd name="connsiteX205" fmla="*/ 182232 w 339726"/>
                <a:gd name="connsiteY205" fmla="*/ 135731 h 341313"/>
                <a:gd name="connsiteX206" fmla="*/ 182232 w 339726"/>
                <a:gd name="connsiteY206" fmla="*/ 139700 h 341313"/>
                <a:gd name="connsiteX207" fmla="*/ 182232 w 339726"/>
                <a:gd name="connsiteY207" fmla="*/ 144462 h 341313"/>
                <a:gd name="connsiteX208" fmla="*/ 182232 w 339726"/>
                <a:gd name="connsiteY208" fmla="*/ 163512 h 341313"/>
                <a:gd name="connsiteX209" fmla="*/ 182232 w 339726"/>
                <a:gd name="connsiteY209" fmla="*/ 173037 h 341313"/>
                <a:gd name="connsiteX210" fmla="*/ 182232 w 339726"/>
                <a:gd name="connsiteY210" fmla="*/ 182562 h 341313"/>
                <a:gd name="connsiteX211" fmla="*/ 182232 w 339726"/>
                <a:gd name="connsiteY211" fmla="*/ 192087 h 341313"/>
                <a:gd name="connsiteX212" fmla="*/ 182232 w 339726"/>
                <a:gd name="connsiteY212" fmla="*/ 200025 h 341313"/>
                <a:gd name="connsiteX213" fmla="*/ 182232 w 339726"/>
                <a:gd name="connsiteY213" fmla="*/ 202406 h 341313"/>
                <a:gd name="connsiteX214" fmla="*/ 171199 w 339726"/>
                <a:gd name="connsiteY214" fmla="*/ 190500 h 341313"/>
                <a:gd name="connsiteX215" fmla="*/ 159378 w 339726"/>
                <a:gd name="connsiteY215" fmla="*/ 174625 h 341313"/>
                <a:gd name="connsiteX216" fmla="*/ 149133 w 339726"/>
                <a:gd name="connsiteY216" fmla="*/ 153987 h 341313"/>
                <a:gd name="connsiteX217" fmla="*/ 141253 w 339726"/>
                <a:gd name="connsiteY217" fmla="*/ 131762 h 341313"/>
                <a:gd name="connsiteX218" fmla="*/ 136525 w 339726"/>
                <a:gd name="connsiteY218" fmla="*/ 105569 h 341313"/>
                <a:gd name="connsiteX219" fmla="*/ 139677 w 339726"/>
                <a:gd name="connsiteY219" fmla="*/ 84137 h 341313"/>
                <a:gd name="connsiteX220" fmla="*/ 145981 w 339726"/>
                <a:gd name="connsiteY220" fmla="*/ 64294 h 341313"/>
                <a:gd name="connsiteX221" fmla="*/ 153862 w 339726"/>
                <a:gd name="connsiteY221" fmla="*/ 46831 h 341313"/>
                <a:gd name="connsiteX222" fmla="*/ 164894 w 339726"/>
                <a:gd name="connsiteY222" fmla="*/ 30956 h 341313"/>
                <a:gd name="connsiteX223" fmla="*/ 174351 w 339726"/>
                <a:gd name="connsiteY223" fmla="*/ 19050 h 341313"/>
                <a:gd name="connsiteX224" fmla="*/ 183808 w 339726"/>
                <a:gd name="connsiteY224" fmla="*/ 7937 h 341313"/>
                <a:gd name="connsiteX225" fmla="*/ 188536 w 339726"/>
                <a:gd name="connsiteY225" fmla="*/ 2381 h 3413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</a:cxnLst>
              <a:rect l="l" t="t" r="r" b="b"/>
              <a:pathLst>
                <a:path w="339726" h="341313">
                  <a:moveTo>
                    <a:pt x="185739" y="211138"/>
                  </a:moveTo>
                  <a:lnTo>
                    <a:pt x="189707" y="211138"/>
                  </a:lnTo>
                  <a:lnTo>
                    <a:pt x="189707" y="212707"/>
                  </a:lnTo>
                  <a:lnTo>
                    <a:pt x="189707" y="215059"/>
                  </a:lnTo>
                  <a:lnTo>
                    <a:pt x="189707" y="218980"/>
                  </a:lnTo>
                  <a:lnTo>
                    <a:pt x="191295" y="226038"/>
                  </a:lnTo>
                  <a:lnTo>
                    <a:pt x="191295" y="232311"/>
                  </a:lnTo>
                  <a:lnTo>
                    <a:pt x="191295" y="241722"/>
                  </a:lnTo>
                  <a:lnTo>
                    <a:pt x="192089" y="251132"/>
                  </a:lnTo>
                  <a:lnTo>
                    <a:pt x="192089" y="261326"/>
                  </a:lnTo>
                  <a:lnTo>
                    <a:pt x="192089" y="273873"/>
                  </a:lnTo>
                  <a:lnTo>
                    <a:pt x="193676" y="285636"/>
                  </a:lnTo>
                  <a:lnTo>
                    <a:pt x="193676" y="291909"/>
                  </a:lnTo>
                  <a:lnTo>
                    <a:pt x="193676" y="298967"/>
                  </a:lnTo>
                  <a:lnTo>
                    <a:pt x="193676" y="313083"/>
                  </a:lnTo>
                  <a:lnTo>
                    <a:pt x="192089" y="327982"/>
                  </a:lnTo>
                  <a:lnTo>
                    <a:pt x="192089" y="341313"/>
                  </a:lnTo>
                  <a:lnTo>
                    <a:pt x="169863" y="341313"/>
                  </a:lnTo>
                  <a:lnTo>
                    <a:pt x="169863" y="339745"/>
                  </a:lnTo>
                  <a:lnTo>
                    <a:pt x="172245" y="324845"/>
                  </a:lnTo>
                  <a:lnTo>
                    <a:pt x="174626" y="312298"/>
                  </a:lnTo>
                  <a:lnTo>
                    <a:pt x="176213" y="297399"/>
                  </a:lnTo>
                  <a:lnTo>
                    <a:pt x="178595" y="285636"/>
                  </a:lnTo>
                  <a:lnTo>
                    <a:pt x="180182" y="272305"/>
                  </a:lnTo>
                  <a:lnTo>
                    <a:pt x="181770" y="261326"/>
                  </a:lnTo>
                  <a:lnTo>
                    <a:pt x="183357" y="251132"/>
                  </a:lnTo>
                  <a:lnTo>
                    <a:pt x="183357" y="240153"/>
                  </a:lnTo>
                  <a:lnTo>
                    <a:pt x="184151" y="232311"/>
                  </a:lnTo>
                  <a:lnTo>
                    <a:pt x="184151" y="226038"/>
                  </a:lnTo>
                  <a:lnTo>
                    <a:pt x="185739" y="218980"/>
                  </a:lnTo>
                  <a:lnTo>
                    <a:pt x="185739" y="215059"/>
                  </a:lnTo>
                  <a:lnTo>
                    <a:pt x="185739" y="212707"/>
                  </a:lnTo>
                  <a:close/>
                  <a:moveTo>
                    <a:pt x="298218" y="173038"/>
                  </a:moveTo>
                  <a:lnTo>
                    <a:pt x="314183" y="173038"/>
                  </a:lnTo>
                  <a:lnTo>
                    <a:pt x="327753" y="174614"/>
                  </a:lnTo>
                  <a:lnTo>
                    <a:pt x="337332" y="175402"/>
                  </a:lnTo>
                  <a:lnTo>
                    <a:pt x="339726" y="175402"/>
                  </a:lnTo>
                  <a:lnTo>
                    <a:pt x="339726" y="179341"/>
                  </a:lnTo>
                  <a:lnTo>
                    <a:pt x="338130" y="188797"/>
                  </a:lnTo>
                  <a:lnTo>
                    <a:pt x="334139" y="200616"/>
                  </a:lnTo>
                  <a:lnTo>
                    <a:pt x="329349" y="217164"/>
                  </a:lnTo>
                  <a:lnTo>
                    <a:pt x="320569" y="234499"/>
                  </a:lnTo>
                  <a:lnTo>
                    <a:pt x="310191" y="250258"/>
                  </a:lnTo>
                  <a:lnTo>
                    <a:pt x="294227" y="263653"/>
                  </a:lnTo>
                  <a:lnTo>
                    <a:pt x="272674" y="273897"/>
                  </a:lnTo>
                  <a:lnTo>
                    <a:pt x="249525" y="279412"/>
                  </a:lnTo>
                  <a:lnTo>
                    <a:pt x="229570" y="280988"/>
                  </a:lnTo>
                  <a:lnTo>
                    <a:pt x="212008" y="279412"/>
                  </a:lnTo>
                  <a:lnTo>
                    <a:pt x="199236" y="277048"/>
                  </a:lnTo>
                  <a:lnTo>
                    <a:pt x="206421" y="271533"/>
                  </a:lnTo>
                  <a:lnTo>
                    <a:pt x="216798" y="262077"/>
                  </a:lnTo>
                  <a:lnTo>
                    <a:pt x="222385" y="256562"/>
                  </a:lnTo>
                  <a:lnTo>
                    <a:pt x="227973" y="252622"/>
                  </a:lnTo>
                  <a:lnTo>
                    <a:pt x="241543" y="242378"/>
                  </a:lnTo>
                  <a:lnTo>
                    <a:pt x="243938" y="240802"/>
                  </a:lnTo>
                  <a:lnTo>
                    <a:pt x="247131" y="238439"/>
                  </a:lnTo>
                  <a:lnTo>
                    <a:pt x="253517" y="232923"/>
                  </a:lnTo>
                  <a:lnTo>
                    <a:pt x="259903" y="228983"/>
                  </a:lnTo>
                  <a:lnTo>
                    <a:pt x="265490" y="223467"/>
                  </a:lnTo>
                  <a:lnTo>
                    <a:pt x="272674" y="219528"/>
                  </a:lnTo>
                  <a:lnTo>
                    <a:pt x="277464" y="215588"/>
                  </a:lnTo>
                  <a:lnTo>
                    <a:pt x="288639" y="209284"/>
                  </a:lnTo>
                  <a:lnTo>
                    <a:pt x="292630" y="206132"/>
                  </a:lnTo>
                  <a:lnTo>
                    <a:pt x="298218" y="202192"/>
                  </a:lnTo>
                  <a:lnTo>
                    <a:pt x="300613" y="200616"/>
                  </a:lnTo>
                  <a:lnTo>
                    <a:pt x="304604" y="198252"/>
                  </a:lnTo>
                  <a:lnTo>
                    <a:pt x="307797" y="196676"/>
                  </a:lnTo>
                  <a:lnTo>
                    <a:pt x="310191" y="195888"/>
                  </a:lnTo>
                  <a:lnTo>
                    <a:pt x="311788" y="194313"/>
                  </a:lnTo>
                  <a:lnTo>
                    <a:pt x="310191" y="194313"/>
                  </a:lnTo>
                  <a:lnTo>
                    <a:pt x="307797" y="195888"/>
                  </a:lnTo>
                  <a:lnTo>
                    <a:pt x="304604" y="198252"/>
                  </a:lnTo>
                  <a:lnTo>
                    <a:pt x="300613" y="199828"/>
                  </a:lnTo>
                  <a:lnTo>
                    <a:pt x="296621" y="202192"/>
                  </a:lnTo>
                  <a:lnTo>
                    <a:pt x="292630" y="204556"/>
                  </a:lnTo>
                  <a:lnTo>
                    <a:pt x="287043" y="207708"/>
                  </a:lnTo>
                  <a:lnTo>
                    <a:pt x="276666" y="213224"/>
                  </a:lnTo>
                  <a:lnTo>
                    <a:pt x="269481" y="217164"/>
                  </a:lnTo>
                  <a:lnTo>
                    <a:pt x="264692" y="221104"/>
                  </a:lnTo>
                  <a:lnTo>
                    <a:pt x="257508" y="225043"/>
                  </a:lnTo>
                  <a:lnTo>
                    <a:pt x="251122" y="228983"/>
                  </a:lnTo>
                  <a:lnTo>
                    <a:pt x="243938" y="232923"/>
                  </a:lnTo>
                  <a:lnTo>
                    <a:pt x="239947" y="235287"/>
                  </a:lnTo>
                  <a:lnTo>
                    <a:pt x="237552" y="238439"/>
                  </a:lnTo>
                  <a:lnTo>
                    <a:pt x="223982" y="246318"/>
                  </a:lnTo>
                  <a:lnTo>
                    <a:pt x="216798" y="251834"/>
                  </a:lnTo>
                  <a:lnTo>
                    <a:pt x="212008" y="255774"/>
                  </a:lnTo>
                  <a:lnTo>
                    <a:pt x="199236" y="264441"/>
                  </a:lnTo>
                  <a:lnTo>
                    <a:pt x="198438" y="266017"/>
                  </a:lnTo>
                  <a:lnTo>
                    <a:pt x="200833" y="252622"/>
                  </a:lnTo>
                  <a:lnTo>
                    <a:pt x="206421" y="236863"/>
                  </a:lnTo>
                  <a:lnTo>
                    <a:pt x="214403" y="219528"/>
                  </a:lnTo>
                  <a:lnTo>
                    <a:pt x="226377" y="203768"/>
                  </a:lnTo>
                  <a:lnTo>
                    <a:pt x="241543" y="188797"/>
                  </a:lnTo>
                  <a:lnTo>
                    <a:pt x="259903" y="179341"/>
                  </a:lnTo>
                  <a:lnTo>
                    <a:pt x="279060" y="174614"/>
                  </a:lnTo>
                  <a:close/>
                  <a:moveTo>
                    <a:pt x="54523" y="128588"/>
                  </a:moveTo>
                  <a:lnTo>
                    <a:pt x="73488" y="128588"/>
                  </a:lnTo>
                  <a:lnTo>
                    <a:pt x="93243" y="131763"/>
                  </a:lnTo>
                  <a:lnTo>
                    <a:pt x="112207" y="138113"/>
                  </a:lnTo>
                  <a:lnTo>
                    <a:pt x="131172" y="151607"/>
                  </a:lnTo>
                  <a:lnTo>
                    <a:pt x="145395" y="167482"/>
                  </a:lnTo>
                  <a:lnTo>
                    <a:pt x="157248" y="183357"/>
                  </a:lnTo>
                  <a:lnTo>
                    <a:pt x="166730" y="200819"/>
                  </a:lnTo>
                  <a:lnTo>
                    <a:pt x="172262" y="214314"/>
                  </a:lnTo>
                  <a:lnTo>
                    <a:pt x="176213" y="225426"/>
                  </a:lnTo>
                  <a:lnTo>
                    <a:pt x="166730" y="221457"/>
                  </a:lnTo>
                  <a:lnTo>
                    <a:pt x="152507" y="215901"/>
                  </a:lnTo>
                  <a:lnTo>
                    <a:pt x="144605" y="213520"/>
                  </a:lnTo>
                  <a:lnTo>
                    <a:pt x="135913" y="209551"/>
                  </a:lnTo>
                  <a:lnTo>
                    <a:pt x="120109" y="202407"/>
                  </a:lnTo>
                  <a:lnTo>
                    <a:pt x="116158" y="200819"/>
                  </a:lnTo>
                  <a:lnTo>
                    <a:pt x="110627" y="198438"/>
                  </a:lnTo>
                  <a:lnTo>
                    <a:pt x="102725" y="196057"/>
                  </a:lnTo>
                  <a:lnTo>
                    <a:pt x="96403" y="192088"/>
                  </a:lnTo>
                  <a:lnTo>
                    <a:pt x="88501" y="187326"/>
                  </a:lnTo>
                  <a:lnTo>
                    <a:pt x="80599" y="183357"/>
                  </a:lnTo>
                  <a:lnTo>
                    <a:pt x="73488" y="180975"/>
                  </a:lnTo>
                  <a:lnTo>
                    <a:pt x="67166" y="177007"/>
                  </a:lnTo>
                  <a:lnTo>
                    <a:pt x="60054" y="174625"/>
                  </a:lnTo>
                  <a:lnTo>
                    <a:pt x="54523" y="170657"/>
                  </a:lnTo>
                  <a:lnTo>
                    <a:pt x="49782" y="167482"/>
                  </a:lnTo>
                  <a:lnTo>
                    <a:pt x="45831" y="165100"/>
                  </a:lnTo>
                  <a:lnTo>
                    <a:pt x="41880" y="163513"/>
                  </a:lnTo>
                  <a:lnTo>
                    <a:pt x="45831" y="165894"/>
                  </a:lnTo>
                  <a:lnTo>
                    <a:pt x="49782" y="169069"/>
                  </a:lnTo>
                  <a:lnTo>
                    <a:pt x="53733" y="173038"/>
                  </a:lnTo>
                  <a:lnTo>
                    <a:pt x="60054" y="175419"/>
                  </a:lnTo>
                  <a:lnTo>
                    <a:pt x="65586" y="179388"/>
                  </a:lnTo>
                  <a:lnTo>
                    <a:pt x="71907" y="183357"/>
                  </a:lnTo>
                  <a:lnTo>
                    <a:pt x="79019" y="187326"/>
                  </a:lnTo>
                  <a:lnTo>
                    <a:pt x="85341" y="192088"/>
                  </a:lnTo>
                  <a:lnTo>
                    <a:pt x="93243" y="196057"/>
                  </a:lnTo>
                  <a:lnTo>
                    <a:pt x="100354" y="200819"/>
                  </a:lnTo>
                  <a:lnTo>
                    <a:pt x="108256" y="204788"/>
                  </a:lnTo>
                  <a:lnTo>
                    <a:pt x="112207" y="206376"/>
                  </a:lnTo>
                  <a:lnTo>
                    <a:pt x="116158" y="209551"/>
                  </a:lnTo>
                  <a:lnTo>
                    <a:pt x="131962" y="217489"/>
                  </a:lnTo>
                  <a:lnTo>
                    <a:pt x="140654" y="221457"/>
                  </a:lnTo>
                  <a:lnTo>
                    <a:pt x="148556" y="225426"/>
                  </a:lnTo>
                  <a:lnTo>
                    <a:pt x="162779" y="231776"/>
                  </a:lnTo>
                  <a:lnTo>
                    <a:pt x="165940" y="233364"/>
                  </a:lnTo>
                  <a:lnTo>
                    <a:pt x="150927" y="237332"/>
                  </a:lnTo>
                  <a:lnTo>
                    <a:pt x="131962" y="239714"/>
                  </a:lnTo>
                  <a:lnTo>
                    <a:pt x="110627" y="241301"/>
                  </a:lnTo>
                  <a:lnTo>
                    <a:pt x="88501" y="238920"/>
                  </a:lnTo>
                  <a:lnTo>
                    <a:pt x="65586" y="230982"/>
                  </a:lnTo>
                  <a:lnTo>
                    <a:pt x="46621" y="217489"/>
                  </a:lnTo>
                  <a:lnTo>
                    <a:pt x="32398" y="200819"/>
                  </a:lnTo>
                  <a:lnTo>
                    <a:pt x="20545" y="184944"/>
                  </a:lnTo>
                  <a:lnTo>
                    <a:pt x="11062" y="167482"/>
                  </a:lnTo>
                  <a:lnTo>
                    <a:pt x="5531" y="153988"/>
                  </a:lnTo>
                  <a:lnTo>
                    <a:pt x="1580" y="143669"/>
                  </a:lnTo>
                  <a:lnTo>
                    <a:pt x="0" y="139700"/>
                  </a:lnTo>
                  <a:lnTo>
                    <a:pt x="3161" y="139700"/>
                  </a:lnTo>
                  <a:lnTo>
                    <a:pt x="11062" y="136525"/>
                  </a:lnTo>
                  <a:lnTo>
                    <a:pt x="22915" y="132557"/>
                  </a:lnTo>
                  <a:lnTo>
                    <a:pt x="37139" y="130175"/>
                  </a:lnTo>
                  <a:close/>
                  <a:moveTo>
                    <a:pt x="191688" y="0"/>
                  </a:moveTo>
                  <a:lnTo>
                    <a:pt x="194052" y="2381"/>
                  </a:lnTo>
                  <a:lnTo>
                    <a:pt x="200357" y="7937"/>
                  </a:lnTo>
                  <a:lnTo>
                    <a:pt x="209025" y="19050"/>
                  </a:lnTo>
                  <a:lnTo>
                    <a:pt x="219270" y="30956"/>
                  </a:lnTo>
                  <a:lnTo>
                    <a:pt x="228726" y="46831"/>
                  </a:lnTo>
                  <a:lnTo>
                    <a:pt x="238183" y="64294"/>
                  </a:lnTo>
                  <a:lnTo>
                    <a:pt x="243699" y="84137"/>
                  </a:lnTo>
                  <a:lnTo>
                    <a:pt x="246063" y="105569"/>
                  </a:lnTo>
                  <a:lnTo>
                    <a:pt x="243699" y="130175"/>
                  </a:lnTo>
                  <a:lnTo>
                    <a:pt x="235031" y="153194"/>
                  </a:lnTo>
                  <a:lnTo>
                    <a:pt x="224786" y="171450"/>
                  </a:lnTo>
                  <a:lnTo>
                    <a:pt x="212965" y="188912"/>
                  </a:lnTo>
                  <a:lnTo>
                    <a:pt x="203509" y="200819"/>
                  </a:lnTo>
                  <a:lnTo>
                    <a:pt x="195628" y="209550"/>
                  </a:lnTo>
                  <a:lnTo>
                    <a:pt x="194052" y="198437"/>
                  </a:lnTo>
                  <a:lnTo>
                    <a:pt x="191688" y="182562"/>
                  </a:lnTo>
                  <a:lnTo>
                    <a:pt x="191688" y="173037"/>
                  </a:lnTo>
                  <a:lnTo>
                    <a:pt x="190112" y="163512"/>
                  </a:lnTo>
                  <a:lnTo>
                    <a:pt x="188536" y="144462"/>
                  </a:lnTo>
                  <a:lnTo>
                    <a:pt x="188536" y="139700"/>
                  </a:lnTo>
                  <a:lnTo>
                    <a:pt x="188536" y="135731"/>
                  </a:lnTo>
                  <a:lnTo>
                    <a:pt x="188536" y="124619"/>
                  </a:lnTo>
                  <a:lnTo>
                    <a:pt x="188536" y="116681"/>
                  </a:lnTo>
                  <a:lnTo>
                    <a:pt x="187748" y="107156"/>
                  </a:lnTo>
                  <a:lnTo>
                    <a:pt x="187748" y="97631"/>
                  </a:lnTo>
                  <a:lnTo>
                    <a:pt x="187748" y="89694"/>
                  </a:lnTo>
                  <a:lnTo>
                    <a:pt x="188536" y="81756"/>
                  </a:lnTo>
                  <a:lnTo>
                    <a:pt x="188536" y="73819"/>
                  </a:lnTo>
                  <a:lnTo>
                    <a:pt x="188536" y="66675"/>
                  </a:lnTo>
                  <a:lnTo>
                    <a:pt x="188536" y="60325"/>
                  </a:lnTo>
                  <a:lnTo>
                    <a:pt x="188536" y="54769"/>
                  </a:lnTo>
                  <a:lnTo>
                    <a:pt x="188536" y="50800"/>
                  </a:lnTo>
                  <a:lnTo>
                    <a:pt x="190112" y="45244"/>
                  </a:lnTo>
                  <a:lnTo>
                    <a:pt x="190112" y="42862"/>
                  </a:lnTo>
                  <a:lnTo>
                    <a:pt x="188536" y="45244"/>
                  </a:lnTo>
                  <a:lnTo>
                    <a:pt x="188536" y="50800"/>
                  </a:lnTo>
                  <a:lnTo>
                    <a:pt x="187748" y="54769"/>
                  </a:lnTo>
                  <a:lnTo>
                    <a:pt x="187748" y="60325"/>
                  </a:lnTo>
                  <a:lnTo>
                    <a:pt x="186172" y="66675"/>
                  </a:lnTo>
                  <a:lnTo>
                    <a:pt x="186172" y="73819"/>
                  </a:lnTo>
                  <a:lnTo>
                    <a:pt x="184596" y="81756"/>
                  </a:lnTo>
                  <a:lnTo>
                    <a:pt x="184596" y="89694"/>
                  </a:lnTo>
                  <a:lnTo>
                    <a:pt x="183808" y="97631"/>
                  </a:lnTo>
                  <a:lnTo>
                    <a:pt x="183808" y="107156"/>
                  </a:lnTo>
                  <a:lnTo>
                    <a:pt x="183808" y="115094"/>
                  </a:lnTo>
                  <a:lnTo>
                    <a:pt x="182232" y="124619"/>
                  </a:lnTo>
                  <a:lnTo>
                    <a:pt x="182232" y="135731"/>
                  </a:lnTo>
                  <a:lnTo>
                    <a:pt x="182232" y="139700"/>
                  </a:lnTo>
                  <a:lnTo>
                    <a:pt x="182232" y="144462"/>
                  </a:lnTo>
                  <a:lnTo>
                    <a:pt x="182232" y="163512"/>
                  </a:lnTo>
                  <a:lnTo>
                    <a:pt x="182232" y="173037"/>
                  </a:lnTo>
                  <a:lnTo>
                    <a:pt x="182232" y="182562"/>
                  </a:lnTo>
                  <a:lnTo>
                    <a:pt x="182232" y="192087"/>
                  </a:lnTo>
                  <a:lnTo>
                    <a:pt x="182232" y="200025"/>
                  </a:lnTo>
                  <a:lnTo>
                    <a:pt x="182232" y="202406"/>
                  </a:lnTo>
                  <a:lnTo>
                    <a:pt x="171199" y="190500"/>
                  </a:lnTo>
                  <a:lnTo>
                    <a:pt x="159378" y="174625"/>
                  </a:lnTo>
                  <a:lnTo>
                    <a:pt x="149133" y="153987"/>
                  </a:lnTo>
                  <a:lnTo>
                    <a:pt x="141253" y="131762"/>
                  </a:lnTo>
                  <a:lnTo>
                    <a:pt x="136525" y="105569"/>
                  </a:lnTo>
                  <a:lnTo>
                    <a:pt x="139677" y="84137"/>
                  </a:lnTo>
                  <a:lnTo>
                    <a:pt x="145981" y="64294"/>
                  </a:lnTo>
                  <a:lnTo>
                    <a:pt x="153862" y="46831"/>
                  </a:lnTo>
                  <a:lnTo>
                    <a:pt x="164894" y="30956"/>
                  </a:lnTo>
                  <a:lnTo>
                    <a:pt x="174351" y="19050"/>
                  </a:lnTo>
                  <a:lnTo>
                    <a:pt x="183808" y="7937"/>
                  </a:lnTo>
                  <a:lnTo>
                    <a:pt x="188536" y="2381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33" name="任意多边形 2432"/>
            <p:cNvSpPr/>
            <p:nvPr/>
          </p:nvSpPr>
          <p:spPr bwMode="auto">
            <a:xfrm>
              <a:off x="7632701" y="2874963"/>
              <a:ext cx="366713" cy="301625"/>
            </a:xfrm>
            <a:custGeom>
              <a:avLst/>
              <a:gdLst>
                <a:gd name="connsiteX0" fmla="*/ 79375 w 366713"/>
                <a:gd name="connsiteY0" fmla="*/ 201612 h 301625"/>
                <a:gd name="connsiteX1" fmla="*/ 79375 w 366713"/>
                <a:gd name="connsiteY1" fmla="*/ 301625 h 301625"/>
                <a:gd name="connsiteX2" fmla="*/ 14287 w 366713"/>
                <a:gd name="connsiteY2" fmla="*/ 301625 h 301625"/>
                <a:gd name="connsiteX3" fmla="*/ 14287 w 366713"/>
                <a:gd name="connsiteY3" fmla="*/ 250418 h 301625"/>
                <a:gd name="connsiteX4" fmla="*/ 131743 w 366713"/>
                <a:gd name="connsiteY4" fmla="*/ 163512 h 301625"/>
                <a:gd name="connsiteX5" fmla="*/ 161925 w 366713"/>
                <a:gd name="connsiteY5" fmla="*/ 182562 h 301625"/>
                <a:gd name="connsiteX6" fmla="*/ 161925 w 366713"/>
                <a:gd name="connsiteY6" fmla="*/ 301625 h 301625"/>
                <a:gd name="connsiteX7" fmla="*/ 100012 w 366713"/>
                <a:gd name="connsiteY7" fmla="*/ 301625 h 301625"/>
                <a:gd name="connsiteX8" fmla="*/ 100012 w 366713"/>
                <a:gd name="connsiteY8" fmla="*/ 187325 h 301625"/>
                <a:gd name="connsiteX9" fmla="*/ 246062 w 366713"/>
                <a:gd name="connsiteY9" fmla="*/ 139700 h 301625"/>
                <a:gd name="connsiteX10" fmla="*/ 246062 w 366713"/>
                <a:gd name="connsiteY10" fmla="*/ 301625 h 301625"/>
                <a:gd name="connsiteX11" fmla="*/ 182562 w 366713"/>
                <a:gd name="connsiteY11" fmla="*/ 301625 h 301625"/>
                <a:gd name="connsiteX12" fmla="*/ 182562 w 366713"/>
                <a:gd name="connsiteY12" fmla="*/ 192346 h 301625"/>
                <a:gd name="connsiteX13" fmla="*/ 184130 w 366713"/>
                <a:gd name="connsiteY13" fmla="*/ 193941 h 301625"/>
                <a:gd name="connsiteX14" fmla="*/ 330200 w 366713"/>
                <a:gd name="connsiteY14" fmla="*/ 69850 h 301625"/>
                <a:gd name="connsiteX15" fmla="*/ 330200 w 366713"/>
                <a:gd name="connsiteY15" fmla="*/ 301625 h 301625"/>
                <a:gd name="connsiteX16" fmla="*/ 265112 w 366713"/>
                <a:gd name="connsiteY16" fmla="*/ 301625 h 301625"/>
                <a:gd name="connsiteX17" fmla="*/ 265112 w 366713"/>
                <a:gd name="connsiteY17" fmla="*/ 124011 h 301625"/>
                <a:gd name="connsiteX18" fmla="*/ 279211 w 366713"/>
                <a:gd name="connsiteY18" fmla="*/ 0 h 301625"/>
                <a:gd name="connsiteX19" fmla="*/ 366713 w 366713"/>
                <a:gd name="connsiteY19" fmla="*/ 3996 h 301625"/>
                <a:gd name="connsiteX20" fmla="*/ 356372 w 366713"/>
                <a:gd name="connsiteY20" fmla="*/ 90312 h 301625"/>
                <a:gd name="connsiteX21" fmla="*/ 333303 w 366713"/>
                <a:gd name="connsiteY21" fmla="*/ 88714 h 301625"/>
                <a:gd name="connsiteX22" fmla="*/ 338872 w 366713"/>
                <a:gd name="connsiteY22" fmla="*/ 43158 h 301625"/>
                <a:gd name="connsiteX23" fmla="*/ 184550 w 366713"/>
                <a:gd name="connsiteY23" fmla="*/ 174231 h 301625"/>
                <a:gd name="connsiteX24" fmla="*/ 132049 w 366713"/>
                <a:gd name="connsiteY24" fmla="*/ 143860 h 301625"/>
                <a:gd name="connsiteX25" fmla="*/ 15114 w 366713"/>
                <a:gd name="connsiteY25" fmla="*/ 231775 h 301625"/>
                <a:gd name="connsiteX26" fmla="*/ 0 w 366713"/>
                <a:gd name="connsiteY26" fmla="*/ 213393 h 301625"/>
                <a:gd name="connsiteX27" fmla="*/ 130458 w 366713"/>
                <a:gd name="connsiteY27" fmla="*/ 114289 h 301625"/>
                <a:gd name="connsiteX28" fmla="*/ 181368 w 366713"/>
                <a:gd name="connsiteY28" fmla="*/ 143860 h 301625"/>
                <a:gd name="connsiteX29" fmla="*/ 322167 w 366713"/>
                <a:gd name="connsiteY29" fmla="*/ 25575 h 301625"/>
                <a:gd name="connsiteX30" fmla="*/ 278416 w 366713"/>
                <a:gd name="connsiteY30" fmla="*/ 22378 h 30162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</a:cxnLst>
              <a:rect l="l" t="t" r="r" b="b"/>
              <a:pathLst>
                <a:path w="366713" h="301625">
                  <a:moveTo>
                    <a:pt x="79375" y="201612"/>
                  </a:moveTo>
                  <a:lnTo>
                    <a:pt x="79375" y="301625"/>
                  </a:lnTo>
                  <a:lnTo>
                    <a:pt x="14287" y="301625"/>
                  </a:lnTo>
                  <a:lnTo>
                    <a:pt x="14287" y="250418"/>
                  </a:lnTo>
                  <a:close/>
                  <a:moveTo>
                    <a:pt x="131743" y="163512"/>
                  </a:moveTo>
                  <a:lnTo>
                    <a:pt x="161925" y="182562"/>
                  </a:lnTo>
                  <a:lnTo>
                    <a:pt x="161925" y="301625"/>
                  </a:lnTo>
                  <a:lnTo>
                    <a:pt x="100012" y="301625"/>
                  </a:lnTo>
                  <a:lnTo>
                    <a:pt x="100012" y="187325"/>
                  </a:lnTo>
                  <a:close/>
                  <a:moveTo>
                    <a:pt x="246062" y="139700"/>
                  </a:moveTo>
                  <a:lnTo>
                    <a:pt x="246062" y="301625"/>
                  </a:lnTo>
                  <a:lnTo>
                    <a:pt x="182562" y="301625"/>
                  </a:lnTo>
                  <a:lnTo>
                    <a:pt x="182562" y="192346"/>
                  </a:lnTo>
                  <a:lnTo>
                    <a:pt x="184130" y="193941"/>
                  </a:lnTo>
                  <a:close/>
                  <a:moveTo>
                    <a:pt x="330200" y="69850"/>
                  </a:moveTo>
                  <a:lnTo>
                    <a:pt x="330200" y="301625"/>
                  </a:lnTo>
                  <a:lnTo>
                    <a:pt x="265112" y="301625"/>
                  </a:lnTo>
                  <a:lnTo>
                    <a:pt x="265112" y="124011"/>
                  </a:lnTo>
                  <a:close/>
                  <a:moveTo>
                    <a:pt x="279211" y="0"/>
                  </a:moveTo>
                  <a:lnTo>
                    <a:pt x="366713" y="3996"/>
                  </a:lnTo>
                  <a:lnTo>
                    <a:pt x="356372" y="90312"/>
                  </a:lnTo>
                  <a:lnTo>
                    <a:pt x="333303" y="88714"/>
                  </a:lnTo>
                  <a:lnTo>
                    <a:pt x="338872" y="43158"/>
                  </a:lnTo>
                  <a:lnTo>
                    <a:pt x="184550" y="174231"/>
                  </a:lnTo>
                  <a:lnTo>
                    <a:pt x="132049" y="143860"/>
                  </a:lnTo>
                  <a:lnTo>
                    <a:pt x="15114" y="231775"/>
                  </a:lnTo>
                  <a:lnTo>
                    <a:pt x="0" y="213393"/>
                  </a:lnTo>
                  <a:lnTo>
                    <a:pt x="130458" y="114289"/>
                  </a:lnTo>
                  <a:lnTo>
                    <a:pt x="181368" y="143860"/>
                  </a:lnTo>
                  <a:lnTo>
                    <a:pt x="322167" y="25575"/>
                  </a:lnTo>
                  <a:lnTo>
                    <a:pt x="278416" y="22378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</a:ln>
          </p:spPr>
          <p:txBody>
            <a:bodyPr vert="horz" wrap="square" lIns="91435" tIns="45717" rIns="91435" bIns="45717" numCol="1" anchor="t" anchorCtr="0" compatLnSpc="1">
              <a:noAutofit/>
            </a:bodyPr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1" name="TextBox 23"/>
          <p:cNvSpPr txBox="1"/>
          <p:nvPr/>
        </p:nvSpPr>
        <p:spPr>
          <a:xfrm>
            <a:off x="1581222" y="2343203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24"/>
          <p:cNvSpPr txBox="1"/>
          <p:nvPr/>
        </p:nvSpPr>
        <p:spPr>
          <a:xfrm>
            <a:off x="1581224" y="2077751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23"/>
          <p:cNvSpPr txBox="1"/>
          <p:nvPr/>
        </p:nvSpPr>
        <p:spPr>
          <a:xfrm>
            <a:off x="1581222" y="4945944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24"/>
          <p:cNvSpPr txBox="1"/>
          <p:nvPr/>
        </p:nvSpPr>
        <p:spPr>
          <a:xfrm>
            <a:off x="1581224" y="468049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23"/>
          <p:cNvSpPr txBox="1"/>
          <p:nvPr/>
        </p:nvSpPr>
        <p:spPr>
          <a:xfrm>
            <a:off x="8990604" y="3736160"/>
            <a:ext cx="2459097" cy="53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8990606" y="3470708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4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4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4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44" grpId="0" animBg="1"/>
      <p:bldP spid="4145" grpId="0" animBg="1"/>
      <p:bldP spid="4146" grpId="0" animBg="1"/>
      <p:bldP spid="4147" grpId="0" animBg="1"/>
      <p:bldP spid="4148" grpId="0" animBg="1"/>
      <p:bldP spid="4149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08695" y="1672109"/>
            <a:ext cx="7632848" cy="4420801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6800078" y="1948972"/>
            <a:ext cx="5329867" cy="146208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9565" y="5594188"/>
            <a:ext cx="2510380" cy="49872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000">
              <a:latin typeface="冬青黑体简体中文 W3" panose="020B0300000000000000" pitchFamily="34" charset="-122"/>
              <a:ea typeface="冬青黑体简体中文 W3" panose="020B0300000000000000" pitchFamily="34" charset="-122"/>
            </a:endParaRPr>
          </a:p>
        </p:txBody>
      </p:sp>
      <p:sp>
        <p:nvSpPr>
          <p:cNvPr id="15" name="Content Placeholder 2"/>
          <p:cNvSpPr txBox="1"/>
          <p:nvPr/>
        </p:nvSpPr>
        <p:spPr>
          <a:xfrm>
            <a:off x="6922334" y="2181185"/>
            <a:ext cx="1091217" cy="58746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</a:t>
            </a:r>
            <a:endParaRPr lang="en-US" altLang="zh-CN" sz="1400" dirty="0" smtClean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/>
          <p:nvPr/>
        </p:nvSpPr>
        <p:spPr>
          <a:xfrm>
            <a:off x="8258031" y="37813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   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/>
          <p:nvPr/>
        </p:nvSpPr>
        <p:spPr>
          <a:xfrm>
            <a:off x="8258031" y="2181185"/>
            <a:ext cx="3871914" cy="1177465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请替换文字内容，点击添加相关标题文字，修改文字内容，也可以直接复制你的内容到此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8" name="Content Placeholder 2"/>
          <p:cNvSpPr txBox="1"/>
          <p:nvPr/>
        </p:nvSpPr>
        <p:spPr>
          <a:xfrm>
            <a:off x="9715229" y="5679758"/>
            <a:ext cx="1610690" cy="312831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spcBef>
                <a:spcPts val="0"/>
              </a:spcBef>
              <a:spcAft>
                <a:spcPts val="0"/>
              </a:spcAft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请</a:t>
            </a:r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替换文字</a:t>
            </a: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内容</a:t>
            </a:r>
            <a:endParaRPr lang="en-US" sz="14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  <p:bldP spid="13" grpId="0" animBg="1"/>
      <p:bldP spid="15" grpId="0"/>
      <p:bldP spid="16" grpId="0"/>
      <p:bldP spid="17" grpId="0"/>
      <p:bldP spid="1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625891" y="1991112"/>
            <a:ext cx="2834809" cy="2834809"/>
            <a:chOff x="2627784" y="1779662"/>
            <a:chExt cx="2016224" cy="2016224"/>
          </a:xfrm>
        </p:grpSpPr>
        <p:grpSp>
          <p:nvGrpSpPr>
            <p:cNvPr id="5" name="组合 4"/>
            <p:cNvGrpSpPr/>
            <p:nvPr/>
          </p:nvGrpSpPr>
          <p:grpSpPr>
            <a:xfrm>
              <a:off x="2627784" y="1779662"/>
              <a:ext cx="2016224" cy="20162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721794" y="2495386"/>
              <a:ext cx="1828203" cy="558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5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45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79248" y="2991441"/>
              <a:ext cx="1512168" cy="37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HEADLINE</a:t>
              </a:r>
              <a:endPara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595513" y="1862629"/>
            <a:ext cx="1113675" cy="1113675"/>
            <a:chOff x="4028654" y="1688279"/>
            <a:chExt cx="792088" cy="792088"/>
          </a:xfrm>
        </p:grpSpPr>
        <p:grpSp>
          <p:nvGrpSpPr>
            <p:cNvPr id="11" name="组合 10"/>
            <p:cNvGrpSpPr/>
            <p:nvPr/>
          </p:nvGrpSpPr>
          <p:grpSpPr>
            <a:xfrm>
              <a:off x="4028654" y="1688279"/>
              <a:ext cx="792088" cy="79208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1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4136666" y="1853490"/>
              <a:ext cx="576064" cy="435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75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3375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17300" y="4252511"/>
            <a:ext cx="759324" cy="7593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018697" y="4287266"/>
            <a:ext cx="545050" cy="5450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294"/>
          <p:cNvGrpSpPr/>
          <p:nvPr/>
        </p:nvGrpSpPr>
        <p:grpSpPr>
          <a:xfrm>
            <a:off x="2296957" y="2069245"/>
            <a:ext cx="559901" cy="559901"/>
            <a:chOff x="0" y="0"/>
            <a:chExt cx="1243363" cy="1243363"/>
          </a:xfrm>
        </p:grpSpPr>
        <p:sp>
          <p:nvSpPr>
            <p:cNvPr id="3" name="Shape 1290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Group 1293"/>
            <p:cNvGrpSpPr/>
            <p:nvPr/>
          </p:nvGrpSpPr>
          <p:grpSpPr>
            <a:xfrm>
              <a:off x="374055" y="351222"/>
              <a:ext cx="495253" cy="540919"/>
              <a:chOff x="0" y="0"/>
              <a:chExt cx="495252" cy="540918"/>
            </a:xfrm>
          </p:grpSpPr>
          <p:sp>
            <p:nvSpPr>
              <p:cNvPr id="5" name="Shape 1291"/>
              <p:cNvSpPr/>
              <p:nvPr/>
            </p:nvSpPr>
            <p:spPr>
              <a:xfrm>
                <a:off x="107933" y="0"/>
                <a:ext cx="270131" cy="27013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3164" y="18436"/>
                    </a:moveTo>
                    <a:cubicBezTo>
                      <a:pt x="5273" y="20546"/>
                      <a:pt x="7818" y="21600"/>
                      <a:pt x="10800" y="21600"/>
                    </a:cubicBezTo>
                    <a:cubicBezTo>
                      <a:pt x="13782" y="21600"/>
                      <a:pt x="16327" y="20546"/>
                      <a:pt x="18436" y="18436"/>
                    </a:cubicBezTo>
                    <a:cubicBezTo>
                      <a:pt x="20546" y="16327"/>
                      <a:pt x="21600" y="13782"/>
                      <a:pt x="21600" y="10800"/>
                    </a:cubicBezTo>
                    <a:cubicBezTo>
                      <a:pt x="21600" y="7818"/>
                      <a:pt x="20546" y="5273"/>
                      <a:pt x="18436" y="3164"/>
                    </a:cubicBezTo>
                    <a:cubicBezTo>
                      <a:pt x="16327" y="1054"/>
                      <a:pt x="13782" y="0"/>
                      <a:pt x="10800" y="0"/>
                    </a:cubicBezTo>
                    <a:cubicBezTo>
                      <a:pt x="7818" y="0"/>
                      <a:pt x="5273" y="1055"/>
                      <a:pt x="3164" y="3164"/>
                    </a:cubicBezTo>
                    <a:cubicBezTo>
                      <a:pt x="1055" y="5273"/>
                      <a:pt x="0" y="7818"/>
                      <a:pt x="0" y="10800"/>
                    </a:cubicBezTo>
                    <a:cubicBezTo>
                      <a:pt x="0" y="13782"/>
                      <a:pt x="1055" y="16327"/>
                      <a:pt x="3164" y="18436"/>
                    </a:cubicBezTo>
                    <a:cubicBezTo>
                      <a:pt x="3164" y="18436"/>
                      <a:pt x="3164" y="18436"/>
                      <a:pt x="3164" y="18436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" name="Shape 1292"/>
              <p:cNvSpPr/>
              <p:nvPr/>
            </p:nvSpPr>
            <p:spPr>
              <a:xfrm>
                <a:off x="0" y="248248"/>
                <a:ext cx="495253" cy="29267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332" y="9360"/>
                    </a:moveTo>
                    <a:cubicBezTo>
                      <a:pt x="21225" y="8347"/>
                      <a:pt x="21089" y="7408"/>
                      <a:pt x="20925" y="6543"/>
                    </a:cubicBezTo>
                    <a:cubicBezTo>
                      <a:pt x="20761" y="5678"/>
                      <a:pt x="20542" y="4834"/>
                      <a:pt x="20266" y="4011"/>
                    </a:cubicBezTo>
                    <a:cubicBezTo>
                      <a:pt x="19989" y="3190"/>
                      <a:pt x="19673" y="2489"/>
                      <a:pt x="19314" y="1909"/>
                    </a:cubicBezTo>
                    <a:cubicBezTo>
                      <a:pt x="18957" y="1329"/>
                      <a:pt x="18519" y="867"/>
                      <a:pt x="18002" y="520"/>
                    </a:cubicBezTo>
                    <a:cubicBezTo>
                      <a:pt x="17487" y="175"/>
                      <a:pt x="16916" y="0"/>
                      <a:pt x="16292" y="0"/>
                    </a:cubicBezTo>
                    <a:cubicBezTo>
                      <a:pt x="16190" y="0"/>
                      <a:pt x="15970" y="187"/>
                      <a:pt x="15632" y="559"/>
                    </a:cubicBezTo>
                    <a:cubicBezTo>
                      <a:pt x="15295" y="931"/>
                      <a:pt x="14922" y="1348"/>
                      <a:pt x="14512" y="1805"/>
                    </a:cubicBezTo>
                    <a:cubicBezTo>
                      <a:pt x="14103" y="2264"/>
                      <a:pt x="13557" y="2680"/>
                      <a:pt x="12871" y="3051"/>
                    </a:cubicBezTo>
                    <a:cubicBezTo>
                      <a:pt x="12185" y="3423"/>
                      <a:pt x="11496" y="3610"/>
                      <a:pt x="10800" y="3610"/>
                    </a:cubicBezTo>
                    <a:cubicBezTo>
                      <a:pt x="10104" y="3610"/>
                      <a:pt x="9414" y="3423"/>
                      <a:pt x="8729" y="3051"/>
                    </a:cubicBezTo>
                    <a:cubicBezTo>
                      <a:pt x="8043" y="2680"/>
                      <a:pt x="7496" y="2264"/>
                      <a:pt x="7087" y="1805"/>
                    </a:cubicBezTo>
                    <a:cubicBezTo>
                      <a:pt x="6678" y="1348"/>
                      <a:pt x="6304" y="931"/>
                      <a:pt x="5967" y="559"/>
                    </a:cubicBezTo>
                    <a:cubicBezTo>
                      <a:pt x="5630" y="187"/>
                      <a:pt x="5410" y="0"/>
                      <a:pt x="5308" y="0"/>
                    </a:cubicBezTo>
                    <a:cubicBezTo>
                      <a:pt x="4684" y="0"/>
                      <a:pt x="4113" y="175"/>
                      <a:pt x="3597" y="520"/>
                    </a:cubicBezTo>
                    <a:cubicBezTo>
                      <a:pt x="3081" y="867"/>
                      <a:pt x="2643" y="1329"/>
                      <a:pt x="2286" y="1909"/>
                    </a:cubicBezTo>
                    <a:cubicBezTo>
                      <a:pt x="1927" y="2488"/>
                      <a:pt x="1611" y="3190"/>
                      <a:pt x="1334" y="4011"/>
                    </a:cubicBezTo>
                    <a:cubicBezTo>
                      <a:pt x="1058" y="4834"/>
                      <a:pt x="839" y="5678"/>
                      <a:pt x="675" y="6543"/>
                    </a:cubicBezTo>
                    <a:cubicBezTo>
                      <a:pt x="511" y="7408"/>
                      <a:pt x="375" y="8347"/>
                      <a:pt x="268" y="9360"/>
                    </a:cubicBezTo>
                    <a:cubicBezTo>
                      <a:pt x="161" y="10371"/>
                      <a:pt x="89" y="11314"/>
                      <a:pt x="53" y="12189"/>
                    </a:cubicBezTo>
                    <a:cubicBezTo>
                      <a:pt x="17" y="13063"/>
                      <a:pt x="0" y="13959"/>
                      <a:pt x="0" y="14877"/>
                    </a:cubicBezTo>
                    <a:cubicBezTo>
                      <a:pt x="0" y="16953"/>
                      <a:pt x="372" y="18593"/>
                      <a:pt x="1119" y="19795"/>
                    </a:cubicBezTo>
                    <a:cubicBezTo>
                      <a:pt x="1866" y="20998"/>
                      <a:pt x="2858" y="21600"/>
                      <a:pt x="4096" y="21600"/>
                    </a:cubicBezTo>
                    <a:lnTo>
                      <a:pt x="17504" y="21600"/>
                    </a:lnTo>
                    <a:cubicBezTo>
                      <a:pt x="18741" y="21600"/>
                      <a:pt x="19734" y="20998"/>
                      <a:pt x="20480" y="19795"/>
                    </a:cubicBezTo>
                    <a:cubicBezTo>
                      <a:pt x="21227" y="18593"/>
                      <a:pt x="21600" y="16953"/>
                      <a:pt x="21600" y="14877"/>
                    </a:cubicBezTo>
                    <a:cubicBezTo>
                      <a:pt x="21600" y="13959"/>
                      <a:pt x="21582" y="13063"/>
                      <a:pt x="21547" y="12189"/>
                    </a:cubicBezTo>
                    <a:cubicBezTo>
                      <a:pt x="21511" y="11314"/>
                      <a:pt x="21439" y="10371"/>
                      <a:pt x="21332" y="9360"/>
                    </a:cubicBezTo>
                    <a:cubicBezTo>
                      <a:pt x="21332" y="9360"/>
                      <a:pt x="21332" y="9360"/>
                      <a:pt x="21332" y="936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" name="Shape 1319"/>
          <p:cNvSpPr/>
          <p:nvPr/>
        </p:nvSpPr>
        <p:spPr>
          <a:xfrm flipV="1">
            <a:off x="2855201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320"/>
          <p:cNvSpPr/>
          <p:nvPr/>
        </p:nvSpPr>
        <p:spPr>
          <a:xfrm flipV="1">
            <a:off x="5073916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321"/>
          <p:cNvSpPr/>
          <p:nvPr/>
        </p:nvSpPr>
        <p:spPr>
          <a:xfrm flipV="1">
            <a:off x="7292633" y="2348193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322"/>
          <p:cNvSpPr/>
          <p:nvPr/>
        </p:nvSpPr>
        <p:spPr>
          <a:xfrm flipH="1">
            <a:off x="3134655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323"/>
          <p:cNvSpPr/>
          <p:nvPr/>
        </p:nvSpPr>
        <p:spPr>
          <a:xfrm flipH="1">
            <a:off x="5353370" y="4755195"/>
            <a:ext cx="1382673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324"/>
          <p:cNvSpPr/>
          <p:nvPr/>
        </p:nvSpPr>
        <p:spPr>
          <a:xfrm flipH="1">
            <a:off x="7572085" y="4755195"/>
            <a:ext cx="138101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Shape 1325"/>
          <p:cNvSpPr/>
          <p:nvPr/>
        </p:nvSpPr>
        <p:spPr>
          <a:xfrm flipV="1">
            <a:off x="9510565" y="2348193"/>
            <a:ext cx="169685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Shape 1326"/>
          <p:cNvSpPr/>
          <p:nvPr/>
        </p:nvSpPr>
        <p:spPr>
          <a:xfrm>
            <a:off x="11206238" y="2358750"/>
            <a:ext cx="0" cy="2402167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Shape 1327"/>
          <p:cNvSpPr/>
          <p:nvPr/>
        </p:nvSpPr>
        <p:spPr>
          <a:xfrm flipH="1">
            <a:off x="9790802" y="4755195"/>
            <a:ext cx="1415669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Shape 1328"/>
          <p:cNvSpPr/>
          <p:nvPr/>
        </p:nvSpPr>
        <p:spPr>
          <a:xfrm flipH="1">
            <a:off x="1600506" y="4755195"/>
            <a:ext cx="702212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Shape 1329"/>
          <p:cNvSpPr/>
          <p:nvPr/>
        </p:nvSpPr>
        <p:spPr>
          <a:xfrm flipV="1">
            <a:off x="1602994" y="2348194"/>
            <a:ext cx="0" cy="2412723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Shape 1330"/>
          <p:cNvSpPr/>
          <p:nvPr/>
        </p:nvSpPr>
        <p:spPr>
          <a:xfrm>
            <a:off x="1596984" y="2348193"/>
            <a:ext cx="422175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miter lim="400000"/>
            <a:tailEnd type="triangle"/>
          </a:ln>
        </p:spPr>
        <p:txBody>
          <a:bodyPr lIns="53572" tIns="53572" rIns="53572" bIns="53572" anchor="ctr"/>
          <a:lstStyle/>
          <a:p>
            <a:pPr lvl="0">
              <a:defRPr sz="3200">
                <a:solidFill>
                  <a:srgbClr val="000000"/>
                </a:solidFill>
                <a:latin typeface="+mn-lt"/>
                <a:ea typeface="+mn-ea"/>
                <a:cs typeface="+mn-cs"/>
                <a:sym typeface="Helvetica Light"/>
              </a:defRPr>
            </a:pPr>
            <a:endParaRPr sz="45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9" name="Group 1335"/>
          <p:cNvGrpSpPr/>
          <p:nvPr/>
        </p:nvGrpSpPr>
        <p:grpSpPr>
          <a:xfrm>
            <a:off x="4515671" y="2069245"/>
            <a:ext cx="559901" cy="559901"/>
            <a:chOff x="0" y="0"/>
            <a:chExt cx="1243363" cy="1243363"/>
          </a:xfrm>
        </p:grpSpPr>
        <p:sp>
          <p:nvSpPr>
            <p:cNvPr id="20" name="Shape 133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21" name="Group 1334"/>
            <p:cNvGrpSpPr/>
            <p:nvPr/>
          </p:nvGrpSpPr>
          <p:grpSpPr>
            <a:xfrm>
              <a:off x="452618" y="384509"/>
              <a:ext cx="335923" cy="474346"/>
              <a:chOff x="0" y="0"/>
              <a:chExt cx="335921" cy="474344"/>
            </a:xfrm>
          </p:grpSpPr>
          <p:sp>
            <p:nvSpPr>
              <p:cNvPr id="22" name="Shape 1332"/>
              <p:cNvSpPr/>
              <p:nvPr/>
            </p:nvSpPr>
            <p:spPr>
              <a:xfrm>
                <a:off x="0" y="42435"/>
                <a:ext cx="335922" cy="4319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0"/>
                    </a:moveTo>
                    <a:lnTo>
                      <a:pt x="17589" y="3600"/>
                    </a:lnTo>
                    <a:lnTo>
                      <a:pt x="4011" y="3600"/>
                    </a:lnTo>
                    <a:lnTo>
                      <a:pt x="2159" y="0"/>
                    </a:lnTo>
                    <a:cubicBezTo>
                      <a:pt x="972" y="0"/>
                      <a:pt x="0" y="756"/>
                      <a:pt x="0" y="1679"/>
                    </a:cubicBezTo>
                    <a:lnTo>
                      <a:pt x="0" y="19921"/>
                    </a:lnTo>
                    <a:cubicBezTo>
                      <a:pt x="0" y="20844"/>
                      <a:pt x="972" y="21600"/>
                      <a:pt x="2159" y="21600"/>
                    </a:cubicBezTo>
                    <a:lnTo>
                      <a:pt x="19441" y="21600"/>
                    </a:lnTo>
                    <a:cubicBezTo>
                      <a:pt x="20628" y="21600"/>
                      <a:pt x="21600" y="20844"/>
                      <a:pt x="21600" y="19921"/>
                    </a:cubicBezTo>
                    <a:lnTo>
                      <a:pt x="21600" y="1679"/>
                    </a:lnTo>
                    <a:cubicBezTo>
                      <a:pt x="21600" y="756"/>
                      <a:pt x="20628" y="0"/>
                      <a:pt x="19441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Shape 1333"/>
              <p:cNvSpPr/>
              <p:nvPr/>
            </p:nvSpPr>
            <p:spPr>
              <a:xfrm>
                <a:off x="59175" y="0"/>
                <a:ext cx="215954" cy="95985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9441" y="21600"/>
                    </a:moveTo>
                    <a:lnTo>
                      <a:pt x="21600" y="10800"/>
                    </a:lnTo>
                    <a:lnTo>
                      <a:pt x="16369" y="10800"/>
                    </a:lnTo>
                    <a:lnTo>
                      <a:pt x="14641" y="0"/>
                    </a:lnTo>
                    <a:lnTo>
                      <a:pt x="6959" y="0"/>
                    </a:lnTo>
                    <a:lnTo>
                      <a:pt x="5231" y="10800"/>
                    </a:lnTo>
                    <a:lnTo>
                      <a:pt x="0" y="10800"/>
                    </a:lnTo>
                    <a:lnTo>
                      <a:pt x="2159" y="21600"/>
                    </a:lnTo>
                    <a:cubicBezTo>
                      <a:pt x="2159" y="21600"/>
                      <a:pt x="19441" y="21600"/>
                      <a:pt x="19441" y="2160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4" name="Group 1338"/>
          <p:cNvGrpSpPr/>
          <p:nvPr/>
        </p:nvGrpSpPr>
        <p:grpSpPr>
          <a:xfrm>
            <a:off x="6734387" y="2069245"/>
            <a:ext cx="559901" cy="559901"/>
            <a:chOff x="0" y="0"/>
            <a:chExt cx="1243363" cy="1243363"/>
          </a:xfrm>
        </p:grpSpPr>
        <p:sp>
          <p:nvSpPr>
            <p:cNvPr id="25" name="Shape 1336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1337"/>
            <p:cNvSpPr/>
            <p:nvPr/>
          </p:nvSpPr>
          <p:spPr>
            <a:xfrm>
              <a:off x="384508" y="384509"/>
              <a:ext cx="474347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814" h="20814" extrusionOk="0">
                  <a:moveTo>
                    <a:pt x="16063" y="4751"/>
                  </a:moveTo>
                  <a:cubicBezTo>
                    <a:pt x="14562" y="3251"/>
                    <a:pt x="14186" y="1270"/>
                    <a:pt x="14318" y="1137"/>
                  </a:cubicBezTo>
                  <a:cubicBezTo>
                    <a:pt x="14452" y="1003"/>
                    <a:pt x="16354" y="1458"/>
                    <a:pt x="17856" y="2959"/>
                  </a:cubicBezTo>
                  <a:cubicBezTo>
                    <a:pt x="19356" y="4460"/>
                    <a:pt x="19807" y="6366"/>
                    <a:pt x="19677" y="6496"/>
                  </a:cubicBezTo>
                  <a:cubicBezTo>
                    <a:pt x="19548" y="6625"/>
                    <a:pt x="17564" y="6252"/>
                    <a:pt x="16063" y="4751"/>
                  </a:cubicBezTo>
                  <a:close/>
                  <a:moveTo>
                    <a:pt x="8257" y="11610"/>
                  </a:moveTo>
                  <a:cubicBezTo>
                    <a:pt x="7827" y="11179"/>
                    <a:pt x="7967" y="10342"/>
                    <a:pt x="8569" y="9739"/>
                  </a:cubicBezTo>
                  <a:cubicBezTo>
                    <a:pt x="9172" y="9137"/>
                    <a:pt x="10009" y="8997"/>
                    <a:pt x="10440" y="9428"/>
                  </a:cubicBezTo>
                  <a:cubicBezTo>
                    <a:pt x="10869" y="9858"/>
                    <a:pt x="10730" y="10696"/>
                    <a:pt x="10128" y="11298"/>
                  </a:cubicBezTo>
                  <a:cubicBezTo>
                    <a:pt x="9526" y="11900"/>
                    <a:pt x="8687" y="12040"/>
                    <a:pt x="8257" y="11610"/>
                  </a:cubicBezTo>
                  <a:close/>
                  <a:moveTo>
                    <a:pt x="18634" y="2180"/>
                  </a:moveTo>
                  <a:cubicBezTo>
                    <a:pt x="16698" y="243"/>
                    <a:pt x="14265" y="-466"/>
                    <a:pt x="13491" y="308"/>
                  </a:cubicBezTo>
                  <a:lnTo>
                    <a:pt x="10372" y="3426"/>
                  </a:lnTo>
                  <a:cubicBezTo>
                    <a:pt x="9900" y="3899"/>
                    <a:pt x="9488" y="5482"/>
                    <a:pt x="9676" y="7085"/>
                  </a:cubicBezTo>
                  <a:lnTo>
                    <a:pt x="240" y="16521"/>
                  </a:lnTo>
                  <a:cubicBezTo>
                    <a:pt x="-320" y="17081"/>
                    <a:pt x="134" y="18442"/>
                    <a:pt x="1253" y="19561"/>
                  </a:cubicBezTo>
                  <a:cubicBezTo>
                    <a:pt x="2373" y="20681"/>
                    <a:pt x="3733" y="21134"/>
                    <a:pt x="4293" y="20574"/>
                  </a:cubicBezTo>
                  <a:lnTo>
                    <a:pt x="13729" y="11138"/>
                  </a:lnTo>
                  <a:cubicBezTo>
                    <a:pt x="15332" y="11327"/>
                    <a:pt x="16915" y="10914"/>
                    <a:pt x="17388" y="10442"/>
                  </a:cubicBezTo>
                  <a:lnTo>
                    <a:pt x="20506" y="7324"/>
                  </a:lnTo>
                  <a:cubicBezTo>
                    <a:pt x="21280" y="6549"/>
                    <a:pt x="20573" y="4116"/>
                    <a:pt x="18634" y="2180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1341"/>
          <p:cNvGrpSpPr/>
          <p:nvPr/>
        </p:nvGrpSpPr>
        <p:grpSpPr>
          <a:xfrm>
            <a:off x="8953103" y="2069245"/>
            <a:ext cx="559901" cy="559901"/>
            <a:chOff x="0" y="0"/>
            <a:chExt cx="1243363" cy="1243363"/>
          </a:xfrm>
        </p:grpSpPr>
        <p:sp>
          <p:nvSpPr>
            <p:cNvPr id="28" name="Shape 1339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1340"/>
            <p:cNvSpPr/>
            <p:nvPr/>
          </p:nvSpPr>
          <p:spPr>
            <a:xfrm>
              <a:off x="383421" y="384509"/>
              <a:ext cx="474315" cy="4743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18" h="21320" extrusionOk="0">
                  <a:moveTo>
                    <a:pt x="6122" y="19157"/>
                  </a:moveTo>
                  <a:lnTo>
                    <a:pt x="3902" y="19634"/>
                  </a:lnTo>
                  <a:cubicBezTo>
                    <a:pt x="3688" y="19233"/>
                    <a:pt x="3431" y="18833"/>
                    <a:pt x="2957" y="18361"/>
                  </a:cubicBezTo>
                  <a:cubicBezTo>
                    <a:pt x="2486" y="17889"/>
                    <a:pt x="2085" y="17631"/>
                    <a:pt x="1685" y="17417"/>
                  </a:cubicBezTo>
                  <a:lnTo>
                    <a:pt x="2162" y="15198"/>
                  </a:lnTo>
                  <a:lnTo>
                    <a:pt x="2804" y="14556"/>
                  </a:lnTo>
                  <a:cubicBezTo>
                    <a:pt x="2804" y="14556"/>
                    <a:pt x="4012" y="14580"/>
                    <a:pt x="5374" y="15944"/>
                  </a:cubicBezTo>
                  <a:cubicBezTo>
                    <a:pt x="6737" y="17307"/>
                    <a:pt x="6762" y="18516"/>
                    <a:pt x="6762" y="18516"/>
                  </a:cubicBezTo>
                  <a:cubicBezTo>
                    <a:pt x="6762" y="18516"/>
                    <a:pt x="6122" y="19157"/>
                    <a:pt x="6122" y="19157"/>
                  </a:cubicBezTo>
                  <a:close/>
                  <a:moveTo>
                    <a:pt x="19625" y="1692"/>
                  </a:moveTo>
                  <a:cubicBezTo>
                    <a:pt x="17654" y="-280"/>
                    <a:pt x="16174" y="15"/>
                    <a:pt x="16174" y="15"/>
                  </a:cubicBezTo>
                  <a:lnTo>
                    <a:pt x="9270" y="6920"/>
                  </a:lnTo>
                  <a:lnTo>
                    <a:pt x="1379" y="14810"/>
                  </a:lnTo>
                  <a:lnTo>
                    <a:pt x="0" y="21320"/>
                  </a:lnTo>
                  <a:lnTo>
                    <a:pt x="6508" y="19939"/>
                  </a:lnTo>
                  <a:lnTo>
                    <a:pt x="14399" y="12048"/>
                  </a:lnTo>
                  <a:lnTo>
                    <a:pt x="21302" y="5145"/>
                  </a:lnTo>
                  <a:cubicBezTo>
                    <a:pt x="21302" y="5145"/>
                    <a:pt x="21600" y="3665"/>
                    <a:pt x="19625" y="1692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1344"/>
          <p:cNvGrpSpPr/>
          <p:nvPr/>
        </p:nvGrpSpPr>
        <p:grpSpPr>
          <a:xfrm>
            <a:off x="8953103" y="4474998"/>
            <a:ext cx="559901" cy="559901"/>
            <a:chOff x="0" y="0"/>
            <a:chExt cx="1243363" cy="1243363"/>
          </a:xfrm>
        </p:grpSpPr>
        <p:sp>
          <p:nvSpPr>
            <p:cNvPr id="31" name="Shape 1342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1343"/>
            <p:cNvSpPr/>
            <p:nvPr/>
          </p:nvSpPr>
          <p:spPr>
            <a:xfrm>
              <a:off x="431257" y="349682"/>
              <a:ext cx="378644" cy="540919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1347"/>
          <p:cNvGrpSpPr/>
          <p:nvPr/>
        </p:nvGrpSpPr>
        <p:grpSpPr>
          <a:xfrm>
            <a:off x="6734387" y="4474998"/>
            <a:ext cx="559901" cy="559901"/>
            <a:chOff x="0" y="0"/>
            <a:chExt cx="1243363" cy="1243363"/>
          </a:xfrm>
        </p:grpSpPr>
        <p:sp>
          <p:nvSpPr>
            <p:cNvPr id="34" name="Shape 1345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1346"/>
            <p:cNvSpPr/>
            <p:nvPr/>
          </p:nvSpPr>
          <p:spPr>
            <a:xfrm>
              <a:off x="351222" y="372464"/>
              <a:ext cx="540919" cy="54092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1350"/>
          <p:cNvGrpSpPr/>
          <p:nvPr/>
        </p:nvGrpSpPr>
        <p:grpSpPr>
          <a:xfrm>
            <a:off x="4515672" y="4474998"/>
            <a:ext cx="559901" cy="559901"/>
            <a:chOff x="0" y="0"/>
            <a:chExt cx="1243363" cy="1243363"/>
          </a:xfrm>
        </p:grpSpPr>
        <p:sp>
          <p:nvSpPr>
            <p:cNvPr id="37" name="Shape 1348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1349"/>
            <p:cNvSpPr/>
            <p:nvPr/>
          </p:nvSpPr>
          <p:spPr>
            <a:xfrm>
              <a:off x="351222" y="393269"/>
              <a:ext cx="540919" cy="4993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92" y="12333"/>
                  </a:moveTo>
                  <a:cubicBezTo>
                    <a:pt x="19528" y="12511"/>
                    <a:pt x="19333" y="12600"/>
                    <a:pt x="19107" y="12600"/>
                  </a:cubicBezTo>
                  <a:cubicBezTo>
                    <a:pt x="18882" y="12600"/>
                    <a:pt x="18688" y="12511"/>
                    <a:pt x="18524" y="12333"/>
                  </a:cubicBezTo>
                  <a:cubicBezTo>
                    <a:pt x="18360" y="12155"/>
                    <a:pt x="18277" y="11944"/>
                    <a:pt x="18277" y="11700"/>
                  </a:cubicBezTo>
                  <a:cubicBezTo>
                    <a:pt x="18277" y="11456"/>
                    <a:pt x="18360" y="11245"/>
                    <a:pt x="18524" y="11067"/>
                  </a:cubicBezTo>
                  <a:cubicBezTo>
                    <a:pt x="18688" y="10889"/>
                    <a:pt x="18882" y="10800"/>
                    <a:pt x="19107" y="10800"/>
                  </a:cubicBezTo>
                  <a:cubicBezTo>
                    <a:pt x="19333" y="10800"/>
                    <a:pt x="19528" y="10889"/>
                    <a:pt x="19692" y="11067"/>
                  </a:cubicBezTo>
                  <a:cubicBezTo>
                    <a:pt x="19857" y="11245"/>
                    <a:pt x="19938" y="11456"/>
                    <a:pt x="19938" y="11700"/>
                  </a:cubicBezTo>
                  <a:cubicBezTo>
                    <a:pt x="19938" y="11944"/>
                    <a:pt x="19857" y="12155"/>
                    <a:pt x="19692" y="12333"/>
                  </a:cubicBezTo>
                  <a:cubicBezTo>
                    <a:pt x="19692" y="12333"/>
                    <a:pt x="19692" y="12333"/>
                    <a:pt x="19692" y="12333"/>
                  </a:cubicBezTo>
                  <a:close/>
                  <a:moveTo>
                    <a:pt x="16616" y="10800"/>
                  </a:moveTo>
                  <a:lnTo>
                    <a:pt x="4984" y="10800"/>
                  </a:lnTo>
                  <a:lnTo>
                    <a:pt x="4984" y="1800"/>
                  </a:lnTo>
                  <a:lnTo>
                    <a:pt x="13292" y="1800"/>
                  </a:lnTo>
                  <a:lnTo>
                    <a:pt x="13292" y="4050"/>
                  </a:lnTo>
                  <a:cubicBezTo>
                    <a:pt x="13292" y="4425"/>
                    <a:pt x="13414" y="4744"/>
                    <a:pt x="13655" y="5006"/>
                  </a:cubicBezTo>
                  <a:cubicBezTo>
                    <a:pt x="13898" y="5269"/>
                    <a:pt x="14192" y="5400"/>
                    <a:pt x="14538" y="5400"/>
                  </a:cubicBezTo>
                  <a:lnTo>
                    <a:pt x="16616" y="5400"/>
                  </a:lnTo>
                  <a:cubicBezTo>
                    <a:pt x="16616" y="5400"/>
                    <a:pt x="16616" y="10800"/>
                    <a:pt x="16616" y="10800"/>
                  </a:cubicBezTo>
                  <a:close/>
                  <a:moveTo>
                    <a:pt x="16616" y="19800"/>
                  </a:moveTo>
                  <a:lnTo>
                    <a:pt x="4984" y="19800"/>
                  </a:lnTo>
                  <a:lnTo>
                    <a:pt x="4984" y="16200"/>
                  </a:lnTo>
                  <a:lnTo>
                    <a:pt x="16616" y="16200"/>
                  </a:lnTo>
                  <a:cubicBezTo>
                    <a:pt x="16616" y="16200"/>
                    <a:pt x="16616" y="19800"/>
                    <a:pt x="16616" y="19800"/>
                  </a:cubicBezTo>
                  <a:close/>
                  <a:moveTo>
                    <a:pt x="20867" y="9795"/>
                  </a:moveTo>
                  <a:cubicBezTo>
                    <a:pt x="20378" y="9265"/>
                    <a:pt x="19791" y="9000"/>
                    <a:pt x="19107" y="9000"/>
                  </a:cubicBezTo>
                  <a:lnTo>
                    <a:pt x="18277" y="9000"/>
                  </a:lnTo>
                  <a:lnTo>
                    <a:pt x="18277" y="5400"/>
                  </a:lnTo>
                  <a:cubicBezTo>
                    <a:pt x="18277" y="5025"/>
                    <a:pt x="18190" y="4613"/>
                    <a:pt x="18018" y="4163"/>
                  </a:cubicBezTo>
                  <a:cubicBezTo>
                    <a:pt x="17844" y="3712"/>
                    <a:pt x="17637" y="3356"/>
                    <a:pt x="17394" y="3094"/>
                  </a:cubicBezTo>
                  <a:lnTo>
                    <a:pt x="15421" y="957"/>
                  </a:lnTo>
                  <a:cubicBezTo>
                    <a:pt x="15179" y="694"/>
                    <a:pt x="14850" y="469"/>
                    <a:pt x="14435" y="281"/>
                  </a:cubicBezTo>
                  <a:cubicBezTo>
                    <a:pt x="14020" y="94"/>
                    <a:pt x="13638" y="0"/>
                    <a:pt x="13292" y="0"/>
                  </a:cubicBezTo>
                  <a:lnTo>
                    <a:pt x="4569" y="0"/>
                  </a:lnTo>
                  <a:cubicBezTo>
                    <a:pt x="4223" y="0"/>
                    <a:pt x="3929" y="132"/>
                    <a:pt x="3687" y="394"/>
                  </a:cubicBezTo>
                  <a:cubicBezTo>
                    <a:pt x="3444" y="656"/>
                    <a:pt x="3323" y="975"/>
                    <a:pt x="3323" y="1350"/>
                  </a:cubicBezTo>
                  <a:lnTo>
                    <a:pt x="3323" y="9000"/>
                  </a:lnTo>
                  <a:lnTo>
                    <a:pt x="2493" y="9000"/>
                  </a:lnTo>
                  <a:cubicBezTo>
                    <a:pt x="1809" y="9000"/>
                    <a:pt x="1222" y="9265"/>
                    <a:pt x="734" y="9795"/>
                  </a:cubicBezTo>
                  <a:cubicBezTo>
                    <a:pt x="244" y="10324"/>
                    <a:pt x="0" y="10960"/>
                    <a:pt x="0" y="11700"/>
                  </a:cubicBezTo>
                  <a:lnTo>
                    <a:pt x="0" y="17550"/>
                  </a:lnTo>
                  <a:cubicBezTo>
                    <a:pt x="0" y="17673"/>
                    <a:pt x="41" y="17777"/>
                    <a:pt x="124" y="17866"/>
                  </a:cubicBezTo>
                  <a:cubicBezTo>
                    <a:pt x="205" y="17956"/>
                    <a:pt x="303" y="18000"/>
                    <a:pt x="415" y="18000"/>
                  </a:cubicBezTo>
                  <a:lnTo>
                    <a:pt x="3323" y="18000"/>
                  </a:lnTo>
                  <a:lnTo>
                    <a:pt x="3323" y="20250"/>
                  </a:lnTo>
                  <a:cubicBezTo>
                    <a:pt x="3323" y="20625"/>
                    <a:pt x="3444" y="20944"/>
                    <a:pt x="3687" y="21206"/>
                  </a:cubicBezTo>
                  <a:cubicBezTo>
                    <a:pt x="3929" y="21468"/>
                    <a:pt x="4223" y="21600"/>
                    <a:pt x="4569" y="21600"/>
                  </a:cubicBezTo>
                  <a:lnTo>
                    <a:pt x="17031" y="21600"/>
                  </a:lnTo>
                  <a:cubicBezTo>
                    <a:pt x="17377" y="21600"/>
                    <a:pt x="17671" y="21468"/>
                    <a:pt x="17913" y="21206"/>
                  </a:cubicBezTo>
                  <a:cubicBezTo>
                    <a:pt x="18156" y="20943"/>
                    <a:pt x="18277" y="20625"/>
                    <a:pt x="18277" y="20250"/>
                  </a:cubicBezTo>
                  <a:lnTo>
                    <a:pt x="18277" y="18000"/>
                  </a:lnTo>
                  <a:lnTo>
                    <a:pt x="21185" y="18000"/>
                  </a:lnTo>
                  <a:cubicBezTo>
                    <a:pt x="21297" y="18000"/>
                    <a:pt x="21395" y="17956"/>
                    <a:pt x="21476" y="17866"/>
                  </a:cubicBezTo>
                  <a:cubicBezTo>
                    <a:pt x="21559" y="17777"/>
                    <a:pt x="21600" y="17673"/>
                    <a:pt x="21600" y="17550"/>
                  </a:cubicBezTo>
                  <a:lnTo>
                    <a:pt x="21600" y="11700"/>
                  </a:lnTo>
                  <a:cubicBezTo>
                    <a:pt x="21600" y="10960"/>
                    <a:pt x="21356" y="10324"/>
                    <a:pt x="20867" y="9795"/>
                  </a:cubicBezTo>
                  <a:cubicBezTo>
                    <a:pt x="20867" y="9795"/>
                    <a:pt x="20867" y="9795"/>
                    <a:pt x="20867" y="9795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3572" tIns="53572" rIns="53572" bIns="53572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1356"/>
          <p:cNvGrpSpPr/>
          <p:nvPr/>
        </p:nvGrpSpPr>
        <p:grpSpPr>
          <a:xfrm>
            <a:off x="2296957" y="4474998"/>
            <a:ext cx="559901" cy="559901"/>
            <a:chOff x="0" y="0"/>
            <a:chExt cx="1243363" cy="1243363"/>
          </a:xfrm>
        </p:grpSpPr>
        <p:sp>
          <p:nvSpPr>
            <p:cNvPr id="40" name="Shape 1351"/>
            <p:cNvSpPr/>
            <p:nvPr/>
          </p:nvSpPr>
          <p:spPr>
            <a:xfrm>
              <a:off x="0" y="0"/>
              <a:ext cx="1243364" cy="1243364"/>
            </a:xfrm>
            <a:prstGeom prst="rect">
              <a:avLst/>
            </a:pr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71430" tIns="71430" rIns="71430" bIns="71430" numCol="1" anchor="ctr">
              <a:noAutofit/>
            </a:bodyPr>
            <a:lstStyle/>
            <a:p>
              <a:pPr lvl="0">
                <a:lnSpc>
                  <a:spcPct val="120000"/>
                </a:lnSpc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45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1" name="Group 1355"/>
            <p:cNvGrpSpPr/>
            <p:nvPr/>
          </p:nvGrpSpPr>
          <p:grpSpPr>
            <a:xfrm>
              <a:off x="356142" y="391541"/>
              <a:ext cx="533285" cy="457201"/>
              <a:chOff x="0" y="0"/>
              <a:chExt cx="533283" cy="457200"/>
            </a:xfrm>
          </p:grpSpPr>
          <p:sp>
            <p:nvSpPr>
              <p:cNvPr id="42" name="Shape 1352"/>
              <p:cNvSpPr/>
              <p:nvPr/>
            </p:nvSpPr>
            <p:spPr>
              <a:xfrm>
                <a:off x="0" y="76178"/>
                <a:ext cx="85718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4949" y="1114"/>
                    </a:moveTo>
                    <a:cubicBezTo>
                      <a:pt x="1650" y="1857"/>
                      <a:pt x="0" y="2746"/>
                      <a:pt x="0" y="3780"/>
                    </a:cubicBezTo>
                    <a:lnTo>
                      <a:pt x="0" y="17820"/>
                    </a:lnTo>
                    <a:cubicBezTo>
                      <a:pt x="0" y="18855"/>
                      <a:pt x="1650" y="19744"/>
                      <a:pt x="4949" y="20487"/>
                    </a:cubicBezTo>
                    <a:cubicBezTo>
                      <a:pt x="8249" y="21229"/>
                      <a:pt x="12200" y="21600"/>
                      <a:pt x="16803" y="21600"/>
                    </a:cubicBezTo>
                    <a:lnTo>
                      <a:pt x="21600" y="21600"/>
                    </a:lnTo>
                    <a:lnTo>
                      <a:pt x="21600" y="0"/>
                    </a:lnTo>
                    <a:lnTo>
                      <a:pt x="16803" y="0"/>
                    </a:lnTo>
                    <a:cubicBezTo>
                      <a:pt x="12200" y="0"/>
                      <a:pt x="8249" y="372"/>
                      <a:pt x="4949" y="1114"/>
                    </a:cubicBezTo>
                    <a:cubicBezTo>
                      <a:pt x="4949" y="1114"/>
                      <a:pt x="4949" y="1114"/>
                      <a:pt x="4949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Shape 1353"/>
              <p:cNvSpPr/>
              <p:nvPr/>
            </p:nvSpPr>
            <p:spPr>
              <a:xfrm>
                <a:off x="113393" y="0"/>
                <a:ext cx="304819" cy="45720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200" y="3600"/>
                    </a:moveTo>
                    <a:lnTo>
                      <a:pt x="5400" y="3600"/>
                    </a:lnTo>
                    <a:lnTo>
                      <a:pt x="5400" y="1800"/>
                    </a:lnTo>
                    <a:lnTo>
                      <a:pt x="16200" y="1800"/>
                    </a:lnTo>
                    <a:cubicBezTo>
                      <a:pt x="16200" y="1800"/>
                      <a:pt x="16200" y="3600"/>
                      <a:pt x="16200" y="3600"/>
                    </a:cubicBezTo>
                    <a:close/>
                    <a:moveTo>
                      <a:pt x="18900" y="1350"/>
                    </a:moveTo>
                    <a:cubicBezTo>
                      <a:pt x="18900" y="975"/>
                      <a:pt x="18703" y="657"/>
                      <a:pt x="18308" y="394"/>
                    </a:cubicBezTo>
                    <a:cubicBezTo>
                      <a:pt x="17915" y="131"/>
                      <a:pt x="17437" y="0"/>
                      <a:pt x="16875" y="0"/>
                    </a:cubicBezTo>
                    <a:lnTo>
                      <a:pt x="4725" y="0"/>
                    </a:lnTo>
                    <a:cubicBezTo>
                      <a:pt x="4163" y="0"/>
                      <a:pt x="3685" y="131"/>
                      <a:pt x="3291" y="394"/>
                    </a:cubicBezTo>
                    <a:cubicBezTo>
                      <a:pt x="2897" y="656"/>
                      <a:pt x="2700" y="975"/>
                      <a:pt x="2700" y="1350"/>
                    </a:cubicBezTo>
                    <a:lnTo>
                      <a:pt x="2700" y="3600"/>
                    </a:lnTo>
                    <a:lnTo>
                      <a:pt x="0" y="3600"/>
                    </a:ln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3600"/>
                    </a:lnTo>
                    <a:lnTo>
                      <a:pt x="18900" y="3600"/>
                    </a:lnTo>
                    <a:cubicBezTo>
                      <a:pt x="18900" y="3600"/>
                      <a:pt x="18900" y="1350"/>
                      <a:pt x="18900" y="135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Shape 1354"/>
              <p:cNvSpPr/>
              <p:nvPr/>
            </p:nvSpPr>
            <p:spPr>
              <a:xfrm>
                <a:off x="447548" y="76178"/>
                <a:ext cx="85736" cy="38101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652" y="1114"/>
                    </a:moveTo>
                    <a:cubicBezTo>
                      <a:pt x="13348" y="372"/>
                      <a:pt x="9402" y="0"/>
                      <a:pt x="4800" y="0"/>
                    </a:cubicBezTo>
                    <a:lnTo>
                      <a:pt x="0" y="0"/>
                    </a:lnTo>
                    <a:lnTo>
                      <a:pt x="0" y="21600"/>
                    </a:lnTo>
                    <a:lnTo>
                      <a:pt x="4800" y="21600"/>
                    </a:lnTo>
                    <a:cubicBezTo>
                      <a:pt x="9402" y="21600"/>
                      <a:pt x="13348" y="21229"/>
                      <a:pt x="16652" y="20487"/>
                    </a:cubicBezTo>
                    <a:cubicBezTo>
                      <a:pt x="19951" y="19744"/>
                      <a:pt x="21600" y="18855"/>
                      <a:pt x="21600" y="17820"/>
                    </a:cubicBezTo>
                    <a:lnTo>
                      <a:pt x="21600" y="3780"/>
                    </a:lnTo>
                    <a:cubicBezTo>
                      <a:pt x="21600" y="2746"/>
                      <a:pt x="19951" y="1857"/>
                      <a:pt x="16652" y="1114"/>
                    </a:cubicBezTo>
                    <a:cubicBezTo>
                      <a:pt x="16652" y="1114"/>
                      <a:pt x="16652" y="1114"/>
                      <a:pt x="16652" y="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53572" tIns="53572" rIns="53572" bIns="53572" numCol="1" anchor="ctr">
                <a:noAutofit/>
              </a:bodyPr>
              <a:lstStyle/>
              <a:p>
                <a:pPr lvl="0">
                  <a:lnSpc>
                    <a:spcPct val="120000"/>
                  </a:lnSpc>
                  <a:defRPr sz="3200">
                    <a:solidFill>
                      <a:srgbClr val="FFFFFF"/>
                    </a:solidFill>
                    <a:latin typeface="+mn-lt"/>
                    <a:ea typeface="+mn-ea"/>
                    <a:cs typeface="+mn-cs"/>
                    <a:sym typeface="Helvetica Light"/>
                  </a:defRPr>
                </a:pPr>
                <a:endParaRPr sz="45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45" name="TextBox 44"/>
          <p:cNvSpPr txBox="1"/>
          <p:nvPr/>
        </p:nvSpPr>
        <p:spPr>
          <a:xfrm>
            <a:off x="2296960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Text Placeholder 4"/>
          <p:cNvSpPr txBox="1"/>
          <p:nvPr/>
        </p:nvSpPr>
        <p:spPr>
          <a:xfrm>
            <a:off x="2324324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515675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/>
          <p:nvPr/>
        </p:nvSpPr>
        <p:spPr>
          <a:xfrm>
            <a:off x="4543039" y="2773463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734391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/>
          <p:nvPr/>
        </p:nvSpPr>
        <p:spPr>
          <a:xfrm>
            <a:off x="6761756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953104" y="3077023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4"/>
          <p:cNvSpPr txBox="1"/>
          <p:nvPr/>
        </p:nvSpPr>
        <p:spPr>
          <a:xfrm>
            <a:off x="8980470" y="2773463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296960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4" name="Text Placeholder 4"/>
          <p:cNvSpPr txBox="1"/>
          <p:nvPr/>
        </p:nvSpPr>
        <p:spPr>
          <a:xfrm>
            <a:off x="2324324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515675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6" name="Text Placeholder 4"/>
          <p:cNvSpPr txBox="1"/>
          <p:nvPr/>
        </p:nvSpPr>
        <p:spPr>
          <a:xfrm>
            <a:off x="4543039" y="5210261"/>
            <a:ext cx="2384661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TextBox 56"/>
          <p:cNvSpPr txBox="1"/>
          <p:nvPr/>
        </p:nvSpPr>
        <p:spPr>
          <a:xfrm>
            <a:off x="6734391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Text Placeholder 4"/>
          <p:cNvSpPr txBox="1"/>
          <p:nvPr/>
        </p:nvSpPr>
        <p:spPr>
          <a:xfrm>
            <a:off x="6761756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8953104" y="5513824"/>
            <a:ext cx="1845526" cy="429605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0" name="Text Placeholder 4"/>
          <p:cNvSpPr txBox="1"/>
          <p:nvPr/>
        </p:nvSpPr>
        <p:spPr>
          <a:xfrm>
            <a:off x="8980470" y="5210261"/>
            <a:ext cx="2274568" cy="23621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1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8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0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500"/>
                            </p:stCondLst>
                            <p:childTnLst>
                              <p:par>
                                <p:cTn id="9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0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30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500"/>
                            </p:stCondLst>
                            <p:childTnLst>
                              <p:par>
                                <p:cTn id="1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500"/>
                            </p:stCondLst>
                            <p:childTnLst>
                              <p:par>
                                <p:cTn id="1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000"/>
                            </p:stCondLst>
                            <p:childTnLst>
                              <p:par>
                                <p:cTn id="12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5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6000"/>
                            </p:stCondLst>
                            <p:childTnLst>
                              <p:par>
                                <p:cTn id="13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16500"/>
                            </p:stCondLst>
                            <p:childTnLst>
                              <p:par>
                                <p:cTn id="1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7000"/>
                            </p:stCondLst>
                            <p:childTnLst>
                              <p:par>
                                <p:cTn id="1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45" grpId="0"/>
      <p:bldP spid="46" grpId="0" build="p"/>
      <p:bldP spid="47" grpId="0"/>
      <p:bldP spid="48" grpId="0" build="p"/>
      <p:bldP spid="49" grpId="0"/>
      <p:bldP spid="50" grpId="0" build="p"/>
      <p:bldP spid="51" grpId="0"/>
      <p:bldP spid="52" grpId="0" build="p"/>
      <p:bldP spid="53" grpId="0"/>
      <p:bldP spid="54" grpId="0" build="p"/>
      <p:bldP spid="55" grpId="0"/>
      <p:bldP spid="56" grpId="0" build="p"/>
      <p:bldP spid="57" grpId="0"/>
      <p:bldP spid="58" grpId="0" build="p"/>
      <p:bldP spid="59" grpId="0"/>
      <p:bldP spid="60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7378377" y="2726055"/>
            <a:ext cx="949167" cy="512551"/>
            <a:chOff x="7166383" y="2666161"/>
            <a:chExt cx="900000" cy="486001"/>
          </a:xfrm>
        </p:grpSpPr>
        <p:sp>
          <p:nvSpPr>
            <p:cNvPr id="21" name="Freeform 95"/>
            <p:cNvSpPr>
              <a:spLocks noEditPoints="1"/>
            </p:cNvSpPr>
            <p:nvPr/>
          </p:nvSpPr>
          <p:spPr bwMode="auto">
            <a:xfrm>
              <a:off x="7166383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Rectangle 96"/>
            <p:cNvSpPr>
              <a:spLocks noChangeArrowheads="1"/>
            </p:cNvSpPr>
            <p:nvPr/>
          </p:nvSpPr>
          <p:spPr bwMode="auto">
            <a:xfrm>
              <a:off x="7261305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Rectangle 96"/>
            <p:cNvSpPr>
              <a:spLocks noChangeArrowheads="1"/>
            </p:cNvSpPr>
            <p:nvPr/>
          </p:nvSpPr>
          <p:spPr bwMode="auto">
            <a:xfrm>
              <a:off x="7420592" y="2738737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96"/>
            <p:cNvSpPr>
              <a:spLocks noChangeArrowheads="1"/>
            </p:cNvSpPr>
            <p:nvPr/>
          </p:nvSpPr>
          <p:spPr bwMode="auto">
            <a:xfrm>
              <a:off x="7586442" y="2738684"/>
              <a:ext cx="144000" cy="342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4653381" y="2727230"/>
            <a:ext cx="949167" cy="512551"/>
            <a:chOff x="4605752" y="2667275"/>
            <a:chExt cx="900000" cy="486001"/>
          </a:xfrm>
        </p:grpSpPr>
        <p:sp>
          <p:nvSpPr>
            <p:cNvPr id="16" name="Freeform 95"/>
            <p:cNvSpPr>
              <a:spLocks noEditPoints="1"/>
            </p:cNvSpPr>
            <p:nvPr/>
          </p:nvSpPr>
          <p:spPr bwMode="auto">
            <a:xfrm>
              <a:off x="4605752" y="2667275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Rectangle 96"/>
            <p:cNvSpPr>
              <a:spLocks noChangeArrowheads="1"/>
            </p:cNvSpPr>
            <p:nvPr/>
          </p:nvSpPr>
          <p:spPr bwMode="auto">
            <a:xfrm>
              <a:off x="4699080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Rectangle 96"/>
            <p:cNvSpPr>
              <a:spLocks noChangeArrowheads="1"/>
            </p:cNvSpPr>
            <p:nvPr/>
          </p:nvSpPr>
          <p:spPr bwMode="auto">
            <a:xfrm>
              <a:off x="4858367" y="2738737"/>
              <a:ext cx="144000" cy="342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1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1928385" y="2726055"/>
            <a:ext cx="949167" cy="512551"/>
            <a:chOff x="2006307" y="2666161"/>
            <a:chExt cx="900000" cy="486001"/>
          </a:xfrm>
        </p:grpSpPr>
        <p:sp>
          <p:nvSpPr>
            <p:cNvPr id="11" name="Freeform 95"/>
            <p:cNvSpPr>
              <a:spLocks noEditPoints="1"/>
            </p:cNvSpPr>
            <p:nvPr/>
          </p:nvSpPr>
          <p:spPr bwMode="auto">
            <a:xfrm>
              <a:off x="200630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96"/>
            <p:cNvSpPr>
              <a:spLocks noChangeArrowheads="1"/>
            </p:cNvSpPr>
            <p:nvPr/>
          </p:nvSpPr>
          <p:spPr bwMode="auto">
            <a:xfrm>
              <a:off x="2098755" y="2738737"/>
              <a:ext cx="144000" cy="342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10103372" y="2726055"/>
            <a:ext cx="949167" cy="512551"/>
            <a:chOff x="9913617" y="2666161"/>
            <a:chExt cx="900000" cy="486001"/>
          </a:xfrm>
        </p:grpSpPr>
        <p:sp>
          <p:nvSpPr>
            <p:cNvPr id="26" name="Freeform 95"/>
            <p:cNvSpPr>
              <a:spLocks noEditPoints="1"/>
            </p:cNvSpPr>
            <p:nvPr/>
          </p:nvSpPr>
          <p:spPr bwMode="auto">
            <a:xfrm>
              <a:off x="9913617" y="2666161"/>
              <a:ext cx="900000" cy="486001"/>
            </a:xfrm>
            <a:custGeom>
              <a:avLst/>
              <a:gdLst>
                <a:gd name="T0" fmla="*/ 113 w 125"/>
                <a:gd name="T1" fmla="*/ 18 h 78"/>
                <a:gd name="T2" fmla="*/ 113 w 125"/>
                <a:gd name="T3" fmla="*/ 0 h 78"/>
                <a:gd name="T4" fmla="*/ 0 w 125"/>
                <a:gd name="T5" fmla="*/ 0 h 78"/>
                <a:gd name="T6" fmla="*/ 0 w 125"/>
                <a:gd name="T7" fmla="*/ 78 h 78"/>
                <a:gd name="T8" fmla="*/ 113 w 125"/>
                <a:gd name="T9" fmla="*/ 78 h 78"/>
                <a:gd name="T10" fmla="*/ 113 w 125"/>
                <a:gd name="T11" fmla="*/ 60 h 78"/>
                <a:gd name="T12" fmla="*/ 125 w 125"/>
                <a:gd name="T13" fmla="*/ 54 h 78"/>
                <a:gd name="T14" fmla="*/ 125 w 125"/>
                <a:gd name="T15" fmla="*/ 25 h 78"/>
                <a:gd name="T16" fmla="*/ 113 w 125"/>
                <a:gd name="T17" fmla="*/ 18 h 78"/>
                <a:gd name="T18" fmla="*/ 104 w 125"/>
                <a:gd name="T19" fmla="*/ 68 h 78"/>
                <a:gd name="T20" fmla="*/ 10 w 125"/>
                <a:gd name="T21" fmla="*/ 68 h 78"/>
                <a:gd name="T22" fmla="*/ 10 w 125"/>
                <a:gd name="T23" fmla="*/ 9 h 78"/>
                <a:gd name="T24" fmla="*/ 104 w 125"/>
                <a:gd name="T25" fmla="*/ 9 h 78"/>
                <a:gd name="T26" fmla="*/ 104 w 125"/>
                <a:gd name="T27" fmla="*/ 68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25" h="78">
                  <a:moveTo>
                    <a:pt x="113" y="18"/>
                  </a:moveTo>
                  <a:cubicBezTo>
                    <a:pt x="113" y="0"/>
                    <a:pt x="113" y="0"/>
                    <a:pt x="113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8"/>
                    <a:pt x="0" y="78"/>
                    <a:pt x="0" y="78"/>
                  </a:cubicBezTo>
                  <a:cubicBezTo>
                    <a:pt x="113" y="78"/>
                    <a:pt x="113" y="78"/>
                    <a:pt x="113" y="78"/>
                  </a:cubicBezTo>
                  <a:cubicBezTo>
                    <a:pt x="113" y="60"/>
                    <a:pt x="113" y="60"/>
                    <a:pt x="113" y="60"/>
                  </a:cubicBezTo>
                  <a:cubicBezTo>
                    <a:pt x="117" y="60"/>
                    <a:pt x="125" y="61"/>
                    <a:pt x="125" y="54"/>
                  </a:cubicBezTo>
                  <a:cubicBezTo>
                    <a:pt x="125" y="25"/>
                    <a:pt x="125" y="25"/>
                    <a:pt x="125" y="25"/>
                  </a:cubicBezTo>
                  <a:cubicBezTo>
                    <a:pt x="125" y="17"/>
                    <a:pt x="116" y="18"/>
                    <a:pt x="113" y="18"/>
                  </a:cubicBezTo>
                  <a:close/>
                  <a:moveTo>
                    <a:pt x="104" y="68"/>
                  </a:moveTo>
                  <a:cubicBezTo>
                    <a:pt x="10" y="68"/>
                    <a:pt x="10" y="68"/>
                    <a:pt x="10" y="68"/>
                  </a:cubicBezTo>
                  <a:cubicBezTo>
                    <a:pt x="10" y="9"/>
                    <a:pt x="10" y="9"/>
                    <a:pt x="10" y="9"/>
                  </a:cubicBezTo>
                  <a:cubicBezTo>
                    <a:pt x="104" y="9"/>
                    <a:pt x="104" y="9"/>
                    <a:pt x="104" y="9"/>
                  </a:cubicBezTo>
                  <a:lnTo>
                    <a:pt x="104" y="68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Rectangle 96"/>
            <p:cNvSpPr>
              <a:spLocks noChangeArrowheads="1"/>
            </p:cNvSpPr>
            <p:nvPr/>
          </p:nvSpPr>
          <p:spPr bwMode="auto">
            <a:xfrm>
              <a:off x="10004505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Rectangle 96"/>
            <p:cNvSpPr>
              <a:spLocks noChangeArrowheads="1"/>
            </p:cNvSpPr>
            <p:nvPr/>
          </p:nvSpPr>
          <p:spPr bwMode="auto">
            <a:xfrm>
              <a:off x="10163792" y="2738737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96"/>
            <p:cNvSpPr>
              <a:spLocks noChangeArrowheads="1"/>
            </p:cNvSpPr>
            <p:nvPr/>
          </p:nvSpPr>
          <p:spPr bwMode="auto">
            <a:xfrm>
              <a:off x="1032964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9" name="Rectangle 96"/>
            <p:cNvSpPr>
              <a:spLocks noChangeArrowheads="1"/>
            </p:cNvSpPr>
            <p:nvPr/>
          </p:nvSpPr>
          <p:spPr bwMode="auto">
            <a:xfrm>
              <a:off x="10496212" y="2738684"/>
              <a:ext cx="144000" cy="342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pPr algn="ctr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Group 74"/>
          <p:cNvGrpSpPr/>
          <p:nvPr/>
        </p:nvGrpSpPr>
        <p:grpSpPr>
          <a:xfrm>
            <a:off x="2028069" y="4958220"/>
            <a:ext cx="749799" cy="749797"/>
            <a:chOff x="821491" y="4182919"/>
            <a:chExt cx="710960" cy="710958"/>
          </a:xfrm>
        </p:grpSpPr>
        <p:sp>
          <p:nvSpPr>
            <p:cNvPr id="52" name="Oval 51"/>
            <p:cNvSpPr/>
            <p:nvPr/>
          </p:nvSpPr>
          <p:spPr>
            <a:xfrm>
              <a:off x="821491" y="4182919"/>
              <a:ext cx="710960" cy="710958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3" name="Group 52"/>
            <p:cNvGrpSpPr>
              <a:grpSpLocks noChangeAspect="1"/>
            </p:cNvGrpSpPr>
            <p:nvPr/>
          </p:nvGrpSpPr>
          <p:grpSpPr>
            <a:xfrm>
              <a:off x="1004854" y="4369560"/>
              <a:ext cx="344222" cy="351018"/>
              <a:chOff x="7160655" y="2178006"/>
              <a:chExt cx="379359" cy="386846"/>
            </a:xfrm>
            <a:solidFill>
              <a:schemeClr val="accent2"/>
            </a:solidFill>
          </p:grpSpPr>
          <p:sp>
            <p:nvSpPr>
              <p:cNvPr id="54" name="Freeform 36"/>
              <p:cNvSpPr>
                <a:spLocks noEditPoints="1"/>
              </p:cNvSpPr>
              <p:nvPr/>
            </p:nvSpPr>
            <p:spPr bwMode="auto">
              <a:xfrm>
                <a:off x="7277956" y="2178006"/>
                <a:ext cx="262058" cy="262058"/>
              </a:xfrm>
              <a:custGeom>
                <a:avLst/>
                <a:gdLst>
                  <a:gd name="T0" fmla="*/ 65 w 79"/>
                  <a:gd name="T1" fmla="*/ 14 h 79"/>
                  <a:gd name="T2" fmla="*/ 14 w 79"/>
                  <a:gd name="T3" fmla="*/ 14 h 79"/>
                  <a:gd name="T4" fmla="*/ 11 w 79"/>
                  <a:gd name="T5" fmla="*/ 63 h 79"/>
                  <a:gd name="T6" fmla="*/ 11 w 79"/>
                  <a:gd name="T7" fmla="*/ 63 h 79"/>
                  <a:gd name="T8" fmla="*/ 17 w 79"/>
                  <a:gd name="T9" fmla="*/ 68 h 79"/>
                  <a:gd name="T10" fmla="*/ 64 w 79"/>
                  <a:gd name="T11" fmla="*/ 65 h 79"/>
                  <a:gd name="T12" fmla="*/ 65 w 79"/>
                  <a:gd name="T13" fmla="*/ 14 h 79"/>
                  <a:gd name="T14" fmla="*/ 58 w 79"/>
                  <a:gd name="T15" fmla="*/ 59 h 79"/>
                  <a:gd name="T16" fmla="*/ 20 w 79"/>
                  <a:gd name="T17" fmla="*/ 59 h 79"/>
                  <a:gd name="T18" fmla="*/ 20 w 79"/>
                  <a:gd name="T19" fmla="*/ 21 h 79"/>
                  <a:gd name="T20" fmla="*/ 58 w 79"/>
                  <a:gd name="T21" fmla="*/ 21 h 79"/>
                  <a:gd name="T22" fmla="*/ 58 w 79"/>
                  <a:gd name="T23" fmla="*/ 5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9" h="79">
                    <a:moveTo>
                      <a:pt x="65" y="14"/>
                    </a:moveTo>
                    <a:cubicBezTo>
                      <a:pt x="51" y="0"/>
                      <a:pt x="28" y="0"/>
                      <a:pt x="14" y="14"/>
                    </a:cubicBezTo>
                    <a:cubicBezTo>
                      <a:pt x="0" y="28"/>
                      <a:pt x="0" y="49"/>
                      <a:pt x="11" y="63"/>
                    </a:cubicBezTo>
                    <a:cubicBezTo>
                      <a:pt x="11" y="63"/>
                      <a:pt x="11" y="63"/>
                      <a:pt x="11" y="63"/>
                    </a:cubicBezTo>
                    <a:cubicBezTo>
                      <a:pt x="14" y="66"/>
                      <a:pt x="15" y="67"/>
                      <a:pt x="17" y="68"/>
                    </a:cubicBezTo>
                    <a:cubicBezTo>
                      <a:pt x="31" y="79"/>
                      <a:pt x="51" y="78"/>
                      <a:pt x="64" y="65"/>
                    </a:cubicBezTo>
                    <a:cubicBezTo>
                      <a:pt x="78" y="51"/>
                      <a:pt x="79" y="29"/>
                      <a:pt x="65" y="14"/>
                    </a:cubicBezTo>
                    <a:close/>
                    <a:moveTo>
                      <a:pt x="58" y="59"/>
                    </a:moveTo>
                    <a:cubicBezTo>
                      <a:pt x="47" y="69"/>
                      <a:pt x="30" y="69"/>
                      <a:pt x="20" y="59"/>
                    </a:cubicBezTo>
                    <a:cubicBezTo>
                      <a:pt x="9" y="48"/>
                      <a:pt x="9" y="31"/>
                      <a:pt x="20" y="21"/>
                    </a:cubicBezTo>
                    <a:cubicBezTo>
                      <a:pt x="31" y="10"/>
                      <a:pt x="48" y="10"/>
                      <a:pt x="58" y="21"/>
                    </a:cubicBezTo>
                    <a:cubicBezTo>
                      <a:pt x="69" y="31"/>
                      <a:pt x="69" y="48"/>
                      <a:pt x="58" y="5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"/>
              <p:cNvSpPr/>
              <p:nvPr/>
            </p:nvSpPr>
            <p:spPr bwMode="auto">
              <a:xfrm>
                <a:off x="7160655" y="2400130"/>
                <a:ext cx="159730" cy="164722"/>
              </a:xfrm>
              <a:custGeom>
                <a:avLst/>
                <a:gdLst>
                  <a:gd name="T0" fmla="*/ 0 w 64"/>
                  <a:gd name="T1" fmla="*/ 52 h 66"/>
                  <a:gd name="T2" fmla="*/ 12 w 64"/>
                  <a:gd name="T3" fmla="*/ 66 h 66"/>
                  <a:gd name="T4" fmla="*/ 64 w 64"/>
                  <a:gd name="T5" fmla="*/ 8 h 66"/>
                  <a:gd name="T6" fmla="*/ 55 w 64"/>
                  <a:gd name="T7" fmla="*/ 0 h 66"/>
                  <a:gd name="T8" fmla="*/ 0 w 64"/>
                  <a:gd name="T9" fmla="*/ 5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66">
                    <a:moveTo>
                      <a:pt x="0" y="52"/>
                    </a:moveTo>
                    <a:lnTo>
                      <a:pt x="12" y="66"/>
                    </a:lnTo>
                    <a:lnTo>
                      <a:pt x="64" y="8"/>
                    </a:lnTo>
                    <a:lnTo>
                      <a:pt x="55" y="0"/>
                    </a:lnTo>
                    <a:lnTo>
                      <a:pt x="0" y="5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8"/>
              <p:cNvSpPr/>
              <p:nvPr/>
            </p:nvSpPr>
            <p:spPr bwMode="auto">
              <a:xfrm>
                <a:off x="7412728" y="2265358"/>
                <a:ext cx="99831" cy="119797"/>
              </a:xfrm>
              <a:custGeom>
                <a:avLst/>
                <a:gdLst>
                  <a:gd name="T0" fmla="*/ 16 w 30"/>
                  <a:gd name="T1" fmla="*/ 0 h 36"/>
                  <a:gd name="T2" fmla="*/ 0 w 30"/>
                  <a:gd name="T3" fmla="*/ 34 h 36"/>
                  <a:gd name="T4" fmla="*/ 6 w 30"/>
                  <a:gd name="T5" fmla="*/ 36 h 36"/>
                  <a:gd name="T6" fmla="*/ 16 w 30"/>
                  <a:gd name="T7" fmla="*/ 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0" h="36">
                    <a:moveTo>
                      <a:pt x="16" y="0"/>
                    </a:moveTo>
                    <a:cubicBezTo>
                      <a:pt x="20" y="26"/>
                      <a:pt x="0" y="34"/>
                      <a:pt x="0" y="34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30" y="21"/>
                      <a:pt x="16" y="0"/>
                      <a:pt x="1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478061" y="4954110"/>
            <a:ext cx="749799" cy="749797"/>
            <a:chOff x="6038386" y="4179022"/>
            <a:chExt cx="710960" cy="710958"/>
          </a:xfrm>
        </p:grpSpPr>
        <p:sp>
          <p:nvSpPr>
            <p:cNvPr id="58" name="Oval 57"/>
            <p:cNvSpPr/>
            <p:nvPr/>
          </p:nvSpPr>
          <p:spPr>
            <a:xfrm>
              <a:off x="6038386" y="4179022"/>
              <a:ext cx="710960" cy="710958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9" name="Group 58"/>
            <p:cNvGrpSpPr>
              <a:grpSpLocks noChangeAspect="1"/>
            </p:cNvGrpSpPr>
            <p:nvPr/>
          </p:nvGrpSpPr>
          <p:grpSpPr>
            <a:xfrm>
              <a:off x="6214075" y="4376217"/>
              <a:ext cx="359577" cy="316566"/>
              <a:chOff x="6040049" y="4182118"/>
              <a:chExt cx="521619" cy="459224"/>
            </a:xfrm>
            <a:solidFill>
              <a:schemeClr val="accent4"/>
            </a:solidFill>
          </p:grpSpPr>
          <p:sp>
            <p:nvSpPr>
              <p:cNvPr id="60" name="Freeform 84"/>
              <p:cNvSpPr/>
              <p:nvPr/>
            </p:nvSpPr>
            <p:spPr bwMode="auto">
              <a:xfrm>
                <a:off x="6087469" y="4202084"/>
                <a:ext cx="194671" cy="419291"/>
              </a:xfrm>
              <a:custGeom>
                <a:avLst/>
                <a:gdLst>
                  <a:gd name="T0" fmla="*/ 52 w 59"/>
                  <a:gd name="T1" fmla="*/ 5 h 126"/>
                  <a:gd name="T2" fmla="*/ 9 w 59"/>
                  <a:gd name="T3" fmla="*/ 38 h 126"/>
                  <a:gd name="T4" fmla="*/ 0 w 59"/>
                  <a:gd name="T5" fmla="*/ 39 h 126"/>
                  <a:gd name="T6" fmla="*/ 0 w 59"/>
                  <a:gd name="T7" fmla="*/ 86 h 126"/>
                  <a:gd name="T8" fmla="*/ 9 w 59"/>
                  <a:gd name="T9" fmla="*/ 88 h 126"/>
                  <a:gd name="T10" fmla="*/ 51 w 59"/>
                  <a:gd name="T11" fmla="*/ 119 h 126"/>
                  <a:gd name="T12" fmla="*/ 59 w 59"/>
                  <a:gd name="T13" fmla="*/ 119 h 126"/>
                  <a:gd name="T14" fmla="*/ 59 w 59"/>
                  <a:gd name="T15" fmla="*/ 5 h 126"/>
                  <a:gd name="T16" fmla="*/ 52 w 59"/>
                  <a:gd name="T17" fmla="*/ 5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9" h="126">
                    <a:moveTo>
                      <a:pt x="52" y="5"/>
                    </a:moveTo>
                    <a:cubicBezTo>
                      <a:pt x="9" y="38"/>
                      <a:pt x="9" y="38"/>
                      <a:pt x="9" y="38"/>
                    </a:cubicBezTo>
                    <a:cubicBezTo>
                      <a:pt x="9" y="38"/>
                      <a:pt x="5" y="38"/>
                      <a:pt x="0" y="39"/>
                    </a:cubicBezTo>
                    <a:cubicBezTo>
                      <a:pt x="0" y="86"/>
                      <a:pt x="0" y="86"/>
                      <a:pt x="0" y="86"/>
                    </a:cubicBezTo>
                    <a:cubicBezTo>
                      <a:pt x="5" y="87"/>
                      <a:pt x="9" y="88"/>
                      <a:pt x="9" y="88"/>
                    </a:cubicBezTo>
                    <a:cubicBezTo>
                      <a:pt x="51" y="119"/>
                      <a:pt x="51" y="119"/>
                      <a:pt x="51" y="119"/>
                    </a:cubicBezTo>
                    <a:cubicBezTo>
                      <a:pt x="51" y="119"/>
                      <a:pt x="59" y="126"/>
                      <a:pt x="59" y="119"/>
                    </a:cubicBezTo>
                    <a:cubicBezTo>
                      <a:pt x="59" y="112"/>
                      <a:pt x="59" y="11"/>
                      <a:pt x="59" y="5"/>
                    </a:cubicBezTo>
                    <a:cubicBezTo>
                      <a:pt x="59" y="0"/>
                      <a:pt x="52" y="5"/>
                      <a:pt x="52" y="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85"/>
              <p:cNvSpPr/>
              <p:nvPr/>
            </p:nvSpPr>
            <p:spPr bwMode="auto">
              <a:xfrm>
                <a:off x="6040049" y="4339353"/>
                <a:ext cx="27454" cy="147252"/>
              </a:xfrm>
              <a:custGeom>
                <a:avLst/>
                <a:gdLst>
                  <a:gd name="T0" fmla="*/ 0 w 8"/>
                  <a:gd name="T1" fmla="*/ 8 h 44"/>
                  <a:gd name="T2" fmla="*/ 0 w 8"/>
                  <a:gd name="T3" fmla="*/ 38 h 44"/>
                  <a:gd name="T4" fmla="*/ 8 w 8"/>
                  <a:gd name="T5" fmla="*/ 44 h 44"/>
                  <a:gd name="T6" fmla="*/ 8 w 8"/>
                  <a:gd name="T7" fmla="*/ 0 h 44"/>
                  <a:gd name="T8" fmla="*/ 0 w 8"/>
                  <a:gd name="T9" fmla="*/ 8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" h="44">
                    <a:moveTo>
                      <a:pt x="0" y="8"/>
                    </a:moveTo>
                    <a:cubicBezTo>
                      <a:pt x="0" y="16"/>
                      <a:pt x="0" y="32"/>
                      <a:pt x="0" y="38"/>
                    </a:cubicBezTo>
                    <a:cubicBezTo>
                      <a:pt x="0" y="40"/>
                      <a:pt x="4" y="42"/>
                      <a:pt x="8" y="44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4" y="2"/>
                      <a:pt x="0" y="4"/>
                      <a:pt x="0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86"/>
              <p:cNvSpPr/>
              <p:nvPr/>
            </p:nvSpPr>
            <p:spPr bwMode="auto">
              <a:xfrm>
                <a:off x="6329559" y="4296924"/>
                <a:ext cx="77370" cy="229612"/>
              </a:xfrm>
              <a:custGeom>
                <a:avLst/>
                <a:gdLst>
                  <a:gd name="T0" fmla="*/ 10 w 23"/>
                  <a:gd name="T1" fmla="*/ 2 h 69"/>
                  <a:gd name="T2" fmla="*/ 2 w 23"/>
                  <a:gd name="T3" fmla="*/ 2 h 69"/>
                  <a:gd name="T4" fmla="*/ 2 w 23"/>
                  <a:gd name="T5" fmla="*/ 10 h 69"/>
                  <a:gd name="T6" fmla="*/ 12 w 23"/>
                  <a:gd name="T7" fmla="*/ 35 h 69"/>
                  <a:gd name="T8" fmla="*/ 2 w 23"/>
                  <a:gd name="T9" fmla="*/ 60 h 69"/>
                  <a:gd name="T10" fmla="*/ 2 w 23"/>
                  <a:gd name="T11" fmla="*/ 67 h 69"/>
                  <a:gd name="T12" fmla="*/ 6 w 23"/>
                  <a:gd name="T13" fmla="*/ 69 h 69"/>
                  <a:gd name="T14" fmla="*/ 10 w 23"/>
                  <a:gd name="T15" fmla="*/ 67 h 69"/>
                  <a:gd name="T16" fmla="*/ 23 w 23"/>
                  <a:gd name="T17" fmla="*/ 35 h 69"/>
                  <a:gd name="T18" fmla="*/ 10 w 23"/>
                  <a:gd name="T19" fmla="*/ 2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3" h="69">
                    <a:moveTo>
                      <a:pt x="10" y="2"/>
                    </a:moveTo>
                    <a:cubicBezTo>
                      <a:pt x="7" y="0"/>
                      <a:pt x="4" y="0"/>
                      <a:pt x="2" y="2"/>
                    </a:cubicBezTo>
                    <a:cubicBezTo>
                      <a:pt x="0" y="4"/>
                      <a:pt x="0" y="8"/>
                      <a:pt x="2" y="10"/>
                    </a:cubicBezTo>
                    <a:cubicBezTo>
                      <a:pt x="9" y="17"/>
                      <a:pt x="12" y="26"/>
                      <a:pt x="12" y="35"/>
                    </a:cubicBezTo>
                    <a:cubicBezTo>
                      <a:pt x="12" y="44"/>
                      <a:pt x="9" y="53"/>
                      <a:pt x="2" y="60"/>
                    </a:cubicBezTo>
                    <a:cubicBezTo>
                      <a:pt x="0" y="62"/>
                      <a:pt x="0" y="65"/>
                      <a:pt x="2" y="67"/>
                    </a:cubicBezTo>
                    <a:cubicBezTo>
                      <a:pt x="3" y="68"/>
                      <a:pt x="4" y="69"/>
                      <a:pt x="6" y="69"/>
                    </a:cubicBezTo>
                    <a:cubicBezTo>
                      <a:pt x="7" y="69"/>
                      <a:pt x="9" y="68"/>
                      <a:pt x="10" y="67"/>
                    </a:cubicBezTo>
                    <a:cubicBezTo>
                      <a:pt x="19" y="58"/>
                      <a:pt x="23" y="47"/>
                      <a:pt x="23" y="35"/>
                    </a:cubicBezTo>
                    <a:cubicBezTo>
                      <a:pt x="23" y="23"/>
                      <a:pt x="19" y="11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3" name="Freeform 87"/>
              <p:cNvSpPr/>
              <p:nvPr/>
            </p:nvSpPr>
            <p:spPr bwMode="auto">
              <a:xfrm>
                <a:off x="6376980" y="4239521"/>
                <a:ext cx="102328" cy="341923"/>
              </a:xfrm>
              <a:custGeom>
                <a:avLst/>
                <a:gdLst>
                  <a:gd name="T0" fmla="*/ 10 w 31"/>
                  <a:gd name="T1" fmla="*/ 2 h 103"/>
                  <a:gd name="T2" fmla="*/ 3 w 31"/>
                  <a:gd name="T3" fmla="*/ 2 h 103"/>
                  <a:gd name="T4" fmla="*/ 3 w 31"/>
                  <a:gd name="T5" fmla="*/ 10 h 103"/>
                  <a:gd name="T6" fmla="*/ 20 w 31"/>
                  <a:gd name="T7" fmla="*/ 52 h 103"/>
                  <a:gd name="T8" fmla="*/ 3 w 31"/>
                  <a:gd name="T9" fmla="*/ 94 h 103"/>
                  <a:gd name="T10" fmla="*/ 3 w 31"/>
                  <a:gd name="T11" fmla="*/ 102 h 103"/>
                  <a:gd name="T12" fmla="*/ 6 w 31"/>
                  <a:gd name="T13" fmla="*/ 103 h 103"/>
                  <a:gd name="T14" fmla="*/ 10 w 31"/>
                  <a:gd name="T15" fmla="*/ 102 h 103"/>
                  <a:gd name="T16" fmla="*/ 31 w 31"/>
                  <a:gd name="T17" fmla="*/ 52 h 103"/>
                  <a:gd name="T18" fmla="*/ 10 w 31"/>
                  <a:gd name="T19" fmla="*/ 2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1" h="103">
                    <a:moveTo>
                      <a:pt x="10" y="2"/>
                    </a:moveTo>
                    <a:cubicBezTo>
                      <a:pt x="8" y="0"/>
                      <a:pt x="5" y="0"/>
                      <a:pt x="3" y="2"/>
                    </a:cubicBezTo>
                    <a:cubicBezTo>
                      <a:pt x="0" y="4"/>
                      <a:pt x="0" y="8"/>
                      <a:pt x="3" y="10"/>
                    </a:cubicBezTo>
                    <a:cubicBezTo>
                      <a:pt x="14" y="21"/>
                      <a:pt x="20" y="37"/>
                      <a:pt x="20" y="52"/>
                    </a:cubicBezTo>
                    <a:cubicBezTo>
                      <a:pt x="20" y="67"/>
                      <a:pt x="14" y="82"/>
                      <a:pt x="3" y="94"/>
                    </a:cubicBezTo>
                    <a:cubicBezTo>
                      <a:pt x="0" y="96"/>
                      <a:pt x="0" y="100"/>
                      <a:pt x="3" y="102"/>
                    </a:cubicBezTo>
                    <a:cubicBezTo>
                      <a:pt x="4" y="103"/>
                      <a:pt x="5" y="103"/>
                      <a:pt x="6" y="103"/>
                    </a:cubicBezTo>
                    <a:cubicBezTo>
                      <a:pt x="8" y="103"/>
                      <a:pt x="9" y="103"/>
                      <a:pt x="10" y="102"/>
                    </a:cubicBezTo>
                    <a:cubicBezTo>
                      <a:pt x="24" y="88"/>
                      <a:pt x="31" y="70"/>
                      <a:pt x="31" y="52"/>
                    </a:cubicBezTo>
                    <a:cubicBezTo>
                      <a:pt x="31" y="34"/>
                      <a:pt x="24" y="16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88"/>
              <p:cNvSpPr/>
              <p:nvPr/>
            </p:nvSpPr>
            <p:spPr bwMode="auto">
              <a:xfrm>
                <a:off x="6436879" y="4182118"/>
                <a:ext cx="124789" cy="459224"/>
              </a:xfrm>
              <a:custGeom>
                <a:avLst/>
                <a:gdLst>
                  <a:gd name="T0" fmla="*/ 10 w 38"/>
                  <a:gd name="T1" fmla="*/ 2 h 138"/>
                  <a:gd name="T2" fmla="*/ 2 w 38"/>
                  <a:gd name="T3" fmla="*/ 2 h 138"/>
                  <a:gd name="T4" fmla="*/ 2 w 38"/>
                  <a:gd name="T5" fmla="*/ 9 h 138"/>
                  <a:gd name="T6" fmla="*/ 27 w 38"/>
                  <a:gd name="T7" fmla="*/ 69 h 138"/>
                  <a:gd name="T8" fmla="*/ 2 w 38"/>
                  <a:gd name="T9" fmla="*/ 128 h 138"/>
                  <a:gd name="T10" fmla="*/ 2 w 38"/>
                  <a:gd name="T11" fmla="*/ 136 h 138"/>
                  <a:gd name="T12" fmla="*/ 6 w 38"/>
                  <a:gd name="T13" fmla="*/ 138 h 138"/>
                  <a:gd name="T14" fmla="*/ 10 w 38"/>
                  <a:gd name="T15" fmla="*/ 136 h 138"/>
                  <a:gd name="T16" fmla="*/ 38 w 38"/>
                  <a:gd name="T17" fmla="*/ 69 h 138"/>
                  <a:gd name="T18" fmla="*/ 10 w 38"/>
                  <a:gd name="T19" fmla="*/ 2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8" h="138">
                    <a:moveTo>
                      <a:pt x="10" y="2"/>
                    </a:moveTo>
                    <a:cubicBezTo>
                      <a:pt x="8" y="0"/>
                      <a:pt x="5" y="0"/>
                      <a:pt x="2" y="2"/>
                    </a:cubicBezTo>
                    <a:cubicBezTo>
                      <a:pt x="0" y="4"/>
                      <a:pt x="0" y="7"/>
                      <a:pt x="2" y="9"/>
                    </a:cubicBezTo>
                    <a:cubicBezTo>
                      <a:pt x="19" y="26"/>
                      <a:pt x="27" y="47"/>
                      <a:pt x="27" y="69"/>
                    </a:cubicBezTo>
                    <a:cubicBezTo>
                      <a:pt x="27" y="90"/>
                      <a:pt x="19" y="112"/>
                      <a:pt x="2" y="128"/>
                    </a:cubicBezTo>
                    <a:cubicBezTo>
                      <a:pt x="0" y="130"/>
                      <a:pt x="0" y="134"/>
                      <a:pt x="2" y="136"/>
                    </a:cubicBezTo>
                    <a:cubicBezTo>
                      <a:pt x="4" y="137"/>
                      <a:pt x="5" y="138"/>
                      <a:pt x="6" y="138"/>
                    </a:cubicBezTo>
                    <a:cubicBezTo>
                      <a:pt x="8" y="138"/>
                      <a:pt x="9" y="137"/>
                      <a:pt x="10" y="136"/>
                    </a:cubicBezTo>
                    <a:cubicBezTo>
                      <a:pt x="29" y="117"/>
                      <a:pt x="38" y="93"/>
                      <a:pt x="38" y="69"/>
                    </a:cubicBezTo>
                    <a:cubicBezTo>
                      <a:pt x="38" y="45"/>
                      <a:pt x="29" y="20"/>
                      <a:pt x="10" y="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9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78" name="Group 77"/>
          <p:cNvGrpSpPr/>
          <p:nvPr/>
        </p:nvGrpSpPr>
        <p:grpSpPr>
          <a:xfrm>
            <a:off x="10203056" y="4947838"/>
            <a:ext cx="749799" cy="749797"/>
            <a:chOff x="8613835" y="4173075"/>
            <a:chExt cx="710960" cy="710958"/>
          </a:xfrm>
        </p:grpSpPr>
        <p:sp>
          <p:nvSpPr>
            <p:cNvPr id="66" name="Oval 65"/>
            <p:cNvSpPr/>
            <p:nvPr/>
          </p:nvSpPr>
          <p:spPr>
            <a:xfrm>
              <a:off x="8613835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5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7" name="Freeform 16"/>
            <p:cNvSpPr>
              <a:spLocks noChangeAspect="1" noEditPoints="1"/>
            </p:cNvSpPr>
            <p:nvPr/>
          </p:nvSpPr>
          <p:spPr bwMode="auto">
            <a:xfrm>
              <a:off x="8807774" y="4323051"/>
              <a:ext cx="310685" cy="360000"/>
            </a:xfrm>
            <a:custGeom>
              <a:avLst/>
              <a:gdLst>
                <a:gd name="T0" fmla="*/ 233 w 320"/>
                <a:gd name="T1" fmla="*/ 138 h 371"/>
                <a:gd name="T2" fmla="*/ 261 w 320"/>
                <a:gd name="T3" fmla="*/ 12 h 371"/>
                <a:gd name="T4" fmla="*/ 168 w 320"/>
                <a:gd name="T5" fmla="*/ 104 h 371"/>
                <a:gd name="T6" fmla="*/ 80 w 320"/>
                <a:gd name="T7" fmla="*/ 182 h 371"/>
                <a:gd name="T8" fmla="*/ 80 w 320"/>
                <a:gd name="T9" fmla="*/ 319 h 371"/>
                <a:gd name="T10" fmla="*/ 253 w 320"/>
                <a:gd name="T11" fmla="*/ 371 h 371"/>
                <a:gd name="T12" fmla="*/ 320 w 320"/>
                <a:gd name="T13" fmla="*/ 172 h 371"/>
                <a:gd name="T14" fmla="*/ 233 w 320"/>
                <a:gd name="T15" fmla="*/ 138 h 371"/>
                <a:gd name="T16" fmla="*/ 60 w 320"/>
                <a:gd name="T17" fmla="*/ 140 h 371"/>
                <a:gd name="T18" fmla="*/ 0 w 320"/>
                <a:gd name="T19" fmla="*/ 202 h 371"/>
                <a:gd name="T20" fmla="*/ 0 w 320"/>
                <a:gd name="T21" fmla="*/ 299 h 371"/>
                <a:gd name="T22" fmla="*/ 60 w 320"/>
                <a:gd name="T23" fmla="*/ 360 h 371"/>
                <a:gd name="T24" fmla="*/ 40 w 320"/>
                <a:gd name="T25" fmla="*/ 315 h 371"/>
                <a:gd name="T26" fmla="*/ 40 w 320"/>
                <a:gd name="T27" fmla="*/ 187 h 371"/>
                <a:gd name="T28" fmla="*/ 60 w 320"/>
                <a:gd name="T29" fmla="*/ 140 h 3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20" h="371">
                  <a:moveTo>
                    <a:pt x="233" y="138"/>
                  </a:moveTo>
                  <a:cubicBezTo>
                    <a:pt x="230" y="131"/>
                    <a:pt x="304" y="65"/>
                    <a:pt x="261" y="12"/>
                  </a:cubicBezTo>
                  <a:cubicBezTo>
                    <a:pt x="251" y="0"/>
                    <a:pt x="217" y="72"/>
                    <a:pt x="168" y="104"/>
                  </a:cubicBezTo>
                  <a:cubicBezTo>
                    <a:pt x="142" y="122"/>
                    <a:pt x="80" y="161"/>
                    <a:pt x="80" y="182"/>
                  </a:cubicBezTo>
                  <a:cubicBezTo>
                    <a:pt x="80" y="319"/>
                    <a:pt x="80" y="319"/>
                    <a:pt x="80" y="319"/>
                  </a:cubicBezTo>
                  <a:cubicBezTo>
                    <a:pt x="80" y="344"/>
                    <a:pt x="178" y="371"/>
                    <a:pt x="253" y="371"/>
                  </a:cubicBezTo>
                  <a:cubicBezTo>
                    <a:pt x="280" y="371"/>
                    <a:pt x="320" y="199"/>
                    <a:pt x="320" y="172"/>
                  </a:cubicBezTo>
                  <a:cubicBezTo>
                    <a:pt x="320" y="145"/>
                    <a:pt x="235" y="145"/>
                    <a:pt x="233" y="138"/>
                  </a:cubicBezTo>
                  <a:close/>
                  <a:moveTo>
                    <a:pt x="60" y="140"/>
                  </a:moveTo>
                  <a:cubicBezTo>
                    <a:pt x="47" y="140"/>
                    <a:pt x="0" y="148"/>
                    <a:pt x="0" y="202"/>
                  </a:cubicBezTo>
                  <a:cubicBezTo>
                    <a:pt x="0" y="299"/>
                    <a:pt x="0" y="299"/>
                    <a:pt x="0" y="299"/>
                  </a:cubicBezTo>
                  <a:cubicBezTo>
                    <a:pt x="0" y="354"/>
                    <a:pt x="47" y="360"/>
                    <a:pt x="60" y="360"/>
                  </a:cubicBezTo>
                  <a:cubicBezTo>
                    <a:pt x="73" y="360"/>
                    <a:pt x="40" y="348"/>
                    <a:pt x="40" y="315"/>
                  </a:cubicBezTo>
                  <a:cubicBezTo>
                    <a:pt x="40" y="187"/>
                    <a:pt x="40" y="187"/>
                    <a:pt x="40" y="187"/>
                  </a:cubicBezTo>
                  <a:cubicBezTo>
                    <a:pt x="40" y="152"/>
                    <a:pt x="73" y="140"/>
                    <a:pt x="60" y="14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4753065" y="4947838"/>
            <a:ext cx="749799" cy="749797"/>
            <a:chOff x="3445843" y="4173075"/>
            <a:chExt cx="710960" cy="710958"/>
          </a:xfrm>
        </p:grpSpPr>
        <p:sp>
          <p:nvSpPr>
            <p:cNvPr id="69" name="Oval 68"/>
            <p:cNvSpPr/>
            <p:nvPr/>
          </p:nvSpPr>
          <p:spPr>
            <a:xfrm>
              <a:off x="3445843" y="4173075"/>
              <a:ext cx="710960" cy="710958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3">
                <a:hueOff val="552171"/>
                <a:satOff val="28263"/>
                <a:lumOff val="11872"/>
                <a:alphaOff val="0"/>
              </a:schemeClr>
            </a:lnRef>
            <a:fillRef idx="1">
              <a:schemeClr val="accent3">
                <a:hueOff val="552171"/>
                <a:satOff val="28263"/>
                <a:lumOff val="11872"/>
                <a:alphaOff val="0"/>
              </a:schemeClr>
            </a:fillRef>
            <a:effectRef idx="0">
              <a:schemeClr val="accent3">
                <a:hueOff val="552171"/>
                <a:satOff val="28263"/>
                <a:lumOff val="11872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zh-CN" altLang="en-US" sz="9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0" name="Freeform 6"/>
            <p:cNvSpPr>
              <a:spLocks noEditPoints="1"/>
            </p:cNvSpPr>
            <p:nvPr/>
          </p:nvSpPr>
          <p:spPr bwMode="auto">
            <a:xfrm>
              <a:off x="3636568" y="4374006"/>
              <a:ext cx="330025" cy="289905"/>
            </a:xfrm>
            <a:custGeom>
              <a:avLst/>
              <a:gdLst>
                <a:gd name="T0" fmla="*/ 400 w 400"/>
                <a:gd name="T1" fmla="*/ 352 h 352"/>
                <a:gd name="T2" fmla="*/ 394 w 400"/>
                <a:gd name="T3" fmla="*/ 268 h 352"/>
                <a:gd name="T4" fmla="*/ 342 w 400"/>
                <a:gd name="T5" fmla="*/ 236 h 352"/>
                <a:gd name="T6" fmla="*/ 303 w 400"/>
                <a:gd name="T7" fmla="*/ 191 h 352"/>
                <a:gd name="T8" fmla="*/ 316 w 400"/>
                <a:gd name="T9" fmla="*/ 157 h 352"/>
                <a:gd name="T10" fmla="*/ 327 w 400"/>
                <a:gd name="T11" fmla="*/ 134 h 352"/>
                <a:gd name="T12" fmla="*/ 322 w 400"/>
                <a:gd name="T13" fmla="*/ 122 h 352"/>
                <a:gd name="T14" fmla="*/ 325 w 400"/>
                <a:gd name="T15" fmla="*/ 98 h 352"/>
                <a:gd name="T16" fmla="*/ 278 w 400"/>
                <a:gd name="T17" fmla="*/ 51 h 352"/>
                <a:gd name="T18" fmla="*/ 230 w 400"/>
                <a:gd name="T19" fmla="*/ 98 h 352"/>
                <a:gd name="T20" fmla="*/ 233 w 400"/>
                <a:gd name="T21" fmla="*/ 122 h 352"/>
                <a:gd name="T22" fmla="*/ 229 w 400"/>
                <a:gd name="T23" fmla="*/ 134 h 352"/>
                <a:gd name="T24" fmla="*/ 240 w 400"/>
                <a:gd name="T25" fmla="*/ 157 h 352"/>
                <a:gd name="T26" fmla="*/ 253 w 400"/>
                <a:gd name="T27" fmla="*/ 191 h 352"/>
                <a:gd name="T28" fmla="*/ 236 w 400"/>
                <a:gd name="T29" fmla="*/ 224 h 352"/>
                <a:gd name="T30" fmla="*/ 310 w 400"/>
                <a:gd name="T31" fmla="*/ 292 h 352"/>
                <a:gd name="T32" fmla="*/ 310 w 400"/>
                <a:gd name="T33" fmla="*/ 352 h 352"/>
                <a:gd name="T34" fmla="*/ 400 w 400"/>
                <a:gd name="T35" fmla="*/ 352 h 352"/>
                <a:gd name="T36" fmla="*/ 204 w 400"/>
                <a:gd name="T37" fmla="*/ 247 h 352"/>
                <a:gd name="T38" fmla="*/ 152 w 400"/>
                <a:gd name="T39" fmla="*/ 187 h 352"/>
                <a:gd name="T40" fmla="*/ 169 w 400"/>
                <a:gd name="T41" fmla="*/ 142 h 352"/>
                <a:gd name="T42" fmla="*/ 184 w 400"/>
                <a:gd name="T43" fmla="*/ 111 h 352"/>
                <a:gd name="T44" fmla="*/ 179 w 400"/>
                <a:gd name="T45" fmla="*/ 95 h 352"/>
                <a:gd name="T46" fmla="*/ 183 w 400"/>
                <a:gd name="T47" fmla="*/ 63 h 352"/>
                <a:gd name="T48" fmla="*/ 119 w 400"/>
                <a:gd name="T49" fmla="*/ 0 h 352"/>
                <a:gd name="T50" fmla="*/ 55 w 400"/>
                <a:gd name="T51" fmla="*/ 63 h 352"/>
                <a:gd name="T52" fmla="*/ 59 w 400"/>
                <a:gd name="T53" fmla="*/ 95 h 352"/>
                <a:gd name="T54" fmla="*/ 53 w 400"/>
                <a:gd name="T55" fmla="*/ 111 h 352"/>
                <a:gd name="T56" fmla="*/ 68 w 400"/>
                <a:gd name="T57" fmla="*/ 142 h 352"/>
                <a:gd name="T58" fmla="*/ 86 w 400"/>
                <a:gd name="T59" fmla="*/ 187 h 352"/>
                <a:gd name="T60" fmla="*/ 33 w 400"/>
                <a:gd name="T61" fmla="*/ 247 h 352"/>
                <a:gd name="T62" fmla="*/ 0 w 400"/>
                <a:gd name="T63" fmla="*/ 279 h 352"/>
                <a:gd name="T64" fmla="*/ 0 w 400"/>
                <a:gd name="T65" fmla="*/ 352 h 352"/>
                <a:gd name="T66" fmla="*/ 278 w 400"/>
                <a:gd name="T67" fmla="*/ 352 h 352"/>
                <a:gd name="T68" fmla="*/ 278 w 400"/>
                <a:gd name="T69" fmla="*/ 297 h 352"/>
                <a:gd name="T70" fmla="*/ 204 w 400"/>
                <a:gd name="T71" fmla="*/ 247 h 3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00" h="352">
                  <a:moveTo>
                    <a:pt x="400" y="352"/>
                  </a:moveTo>
                  <a:cubicBezTo>
                    <a:pt x="400" y="352"/>
                    <a:pt x="399" y="276"/>
                    <a:pt x="394" y="268"/>
                  </a:cubicBezTo>
                  <a:cubicBezTo>
                    <a:pt x="387" y="257"/>
                    <a:pt x="371" y="249"/>
                    <a:pt x="342" y="236"/>
                  </a:cubicBezTo>
                  <a:cubicBezTo>
                    <a:pt x="312" y="224"/>
                    <a:pt x="303" y="213"/>
                    <a:pt x="303" y="191"/>
                  </a:cubicBezTo>
                  <a:cubicBezTo>
                    <a:pt x="303" y="177"/>
                    <a:pt x="312" y="182"/>
                    <a:pt x="316" y="157"/>
                  </a:cubicBezTo>
                  <a:cubicBezTo>
                    <a:pt x="317" y="147"/>
                    <a:pt x="325" y="157"/>
                    <a:pt x="327" y="134"/>
                  </a:cubicBezTo>
                  <a:cubicBezTo>
                    <a:pt x="327" y="124"/>
                    <a:pt x="322" y="122"/>
                    <a:pt x="322" y="122"/>
                  </a:cubicBezTo>
                  <a:cubicBezTo>
                    <a:pt x="322" y="122"/>
                    <a:pt x="325" y="108"/>
                    <a:pt x="325" y="98"/>
                  </a:cubicBezTo>
                  <a:cubicBezTo>
                    <a:pt x="327" y="85"/>
                    <a:pt x="319" y="51"/>
                    <a:pt x="278" y="51"/>
                  </a:cubicBezTo>
                  <a:cubicBezTo>
                    <a:pt x="236" y="51"/>
                    <a:pt x="229" y="85"/>
                    <a:pt x="230" y="98"/>
                  </a:cubicBezTo>
                  <a:cubicBezTo>
                    <a:pt x="231" y="108"/>
                    <a:pt x="233" y="122"/>
                    <a:pt x="233" y="122"/>
                  </a:cubicBezTo>
                  <a:cubicBezTo>
                    <a:pt x="233" y="122"/>
                    <a:pt x="229" y="124"/>
                    <a:pt x="229" y="134"/>
                  </a:cubicBezTo>
                  <a:cubicBezTo>
                    <a:pt x="230" y="157"/>
                    <a:pt x="238" y="147"/>
                    <a:pt x="240" y="157"/>
                  </a:cubicBezTo>
                  <a:cubicBezTo>
                    <a:pt x="244" y="182"/>
                    <a:pt x="253" y="177"/>
                    <a:pt x="253" y="191"/>
                  </a:cubicBezTo>
                  <a:cubicBezTo>
                    <a:pt x="253" y="206"/>
                    <a:pt x="248" y="216"/>
                    <a:pt x="236" y="224"/>
                  </a:cubicBezTo>
                  <a:cubicBezTo>
                    <a:pt x="301" y="257"/>
                    <a:pt x="310" y="263"/>
                    <a:pt x="310" y="292"/>
                  </a:cubicBezTo>
                  <a:cubicBezTo>
                    <a:pt x="310" y="352"/>
                    <a:pt x="310" y="352"/>
                    <a:pt x="310" y="352"/>
                  </a:cubicBezTo>
                  <a:lnTo>
                    <a:pt x="400" y="352"/>
                  </a:lnTo>
                  <a:close/>
                  <a:moveTo>
                    <a:pt x="204" y="247"/>
                  </a:moveTo>
                  <a:cubicBezTo>
                    <a:pt x="165" y="231"/>
                    <a:pt x="152" y="217"/>
                    <a:pt x="152" y="187"/>
                  </a:cubicBezTo>
                  <a:cubicBezTo>
                    <a:pt x="152" y="169"/>
                    <a:pt x="164" y="175"/>
                    <a:pt x="169" y="142"/>
                  </a:cubicBezTo>
                  <a:cubicBezTo>
                    <a:pt x="172" y="129"/>
                    <a:pt x="182" y="142"/>
                    <a:pt x="184" y="111"/>
                  </a:cubicBezTo>
                  <a:cubicBezTo>
                    <a:pt x="184" y="98"/>
                    <a:pt x="179" y="95"/>
                    <a:pt x="179" y="95"/>
                  </a:cubicBezTo>
                  <a:cubicBezTo>
                    <a:pt x="179" y="95"/>
                    <a:pt x="181" y="77"/>
                    <a:pt x="183" y="63"/>
                  </a:cubicBezTo>
                  <a:cubicBezTo>
                    <a:pt x="184" y="45"/>
                    <a:pt x="174" y="0"/>
                    <a:pt x="119" y="0"/>
                  </a:cubicBezTo>
                  <a:cubicBezTo>
                    <a:pt x="64" y="0"/>
                    <a:pt x="54" y="45"/>
                    <a:pt x="55" y="63"/>
                  </a:cubicBezTo>
                  <a:cubicBezTo>
                    <a:pt x="56" y="77"/>
                    <a:pt x="59" y="95"/>
                    <a:pt x="59" y="95"/>
                  </a:cubicBezTo>
                  <a:cubicBezTo>
                    <a:pt x="59" y="95"/>
                    <a:pt x="53" y="98"/>
                    <a:pt x="53" y="111"/>
                  </a:cubicBezTo>
                  <a:cubicBezTo>
                    <a:pt x="55" y="142"/>
                    <a:pt x="66" y="129"/>
                    <a:pt x="68" y="142"/>
                  </a:cubicBezTo>
                  <a:cubicBezTo>
                    <a:pt x="74" y="175"/>
                    <a:pt x="86" y="169"/>
                    <a:pt x="86" y="187"/>
                  </a:cubicBezTo>
                  <a:cubicBezTo>
                    <a:pt x="86" y="217"/>
                    <a:pt x="73" y="231"/>
                    <a:pt x="33" y="247"/>
                  </a:cubicBezTo>
                  <a:cubicBezTo>
                    <a:pt x="21" y="252"/>
                    <a:pt x="0" y="260"/>
                    <a:pt x="0" y="279"/>
                  </a:cubicBezTo>
                  <a:cubicBezTo>
                    <a:pt x="0" y="352"/>
                    <a:pt x="0" y="352"/>
                    <a:pt x="0" y="352"/>
                  </a:cubicBezTo>
                  <a:cubicBezTo>
                    <a:pt x="278" y="352"/>
                    <a:pt x="278" y="352"/>
                    <a:pt x="278" y="352"/>
                  </a:cubicBezTo>
                  <a:cubicBezTo>
                    <a:pt x="278" y="352"/>
                    <a:pt x="278" y="309"/>
                    <a:pt x="278" y="297"/>
                  </a:cubicBezTo>
                  <a:cubicBezTo>
                    <a:pt x="278" y="280"/>
                    <a:pt x="244" y="264"/>
                    <a:pt x="204" y="247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1" name="Content Placeholder 2"/>
          <p:cNvSpPr txBox="1"/>
          <p:nvPr/>
        </p:nvSpPr>
        <p:spPr>
          <a:xfrm>
            <a:off x="1312799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7" name="Content Placeholder 2"/>
          <p:cNvSpPr txBox="1"/>
          <p:nvPr/>
        </p:nvSpPr>
        <p:spPr>
          <a:xfrm>
            <a:off x="1312799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Content Placeholder 2"/>
          <p:cNvSpPr txBox="1"/>
          <p:nvPr/>
        </p:nvSpPr>
        <p:spPr>
          <a:xfrm>
            <a:off x="4037795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Content Placeholder 2"/>
          <p:cNvSpPr txBox="1"/>
          <p:nvPr/>
        </p:nvSpPr>
        <p:spPr>
          <a:xfrm>
            <a:off x="4037795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Content Placeholder 2"/>
          <p:cNvSpPr txBox="1"/>
          <p:nvPr/>
        </p:nvSpPr>
        <p:spPr>
          <a:xfrm>
            <a:off x="6762791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Content Placeholder 2"/>
          <p:cNvSpPr txBox="1"/>
          <p:nvPr/>
        </p:nvSpPr>
        <p:spPr>
          <a:xfrm>
            <a:off x="6762791" y="3725697"/>
            <a:ext cx="2180339" cy="796928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Content Placeholder 2"/>
          <p:cNvSpPr txBox="1"/>
          <p:nvPr/>
        </p:nvSpPr>
        <p:spPr>
          <a:xfrm>
            <a:off x="9487786" y="3421372"/>
            <a:ext cx="2180339" cy="357744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Content Placeholder 2"/>
          <p:cNvSpPr txBox="1"/>
          <p:nvPr/>
        </p:nvSpPr>
        <p:spPr>
          <a:xfrm>
            <a:off x="9487786" y="3725697"/>
            <a:ext cx="2180339" cy="796927"/>
          </a:xfrm>
          <a:prstGeom prst="rect">
            <a:avLst/>
          </a:prstGeom>
        </p:spPr>
        <p:txBody>
          <a:bodyPr vert="horz" lIns="96435" tIns="48218" rIns="96435" bIns="48218" rtlCol="0" anchor="t">
            <a:no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7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7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7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0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/>
      <p:bldP spid="57" grpId="0"/>
      <p:bldP spid="65" grpId="0"/>
      <p:bldP spid="68" grpId="0"/>
      <p:bldP spid="79" grpId="0"/>
      <p:bldP spid="80" grpId="0"/>
      <p:bldP spid="81" grpId="0"/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8024153" y="2166247"/>
            <a:ext cx="4051177" cy="3365444"/>
            <a:chOff x="6437858" y="1700808"/>
            <a:chExt cx="4679950" cy="3887787"/>
          </a:xfrm>
          <a:blipFill dpi="0" rotWithShape="1"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" name="梯形 2"/>
            <p:cNvSpPr/>
            <p:nvPr/>
          </p:nvSpPr>
          <p:spPr>
            <a:xfrm>
              <a:off x="6437858" y="1700808"/>
              <a:ext cx="4679950" cy="3887787"/>
            </a:xfrm>
            <a:prstGeom prst="trapezoi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9081839" y="2449595"/>
              <a:ext cx="482600" cy="39688"/>
              <a:chOff x="5938838" y="3484563"/>
              <a:chExt cx="482600" cy="39688"/>
            </a:xfrm>
            <a:grpFill/>
          </p:grpSpPr>
          <p:sp>
            <p:nvSpPr>
              <p:cNvPr id="8" name="Rectangle 176"/>
              <p:cNvSpPr>
                <a:spLocks noChangeArrowheads="1"/>
              </p:cNvSpPr>
              <p:nvPr/>
            </p:nvSpPr>
            <p:spPr bwMode="auto">
              <a:xfrm>
                <a:off x="5938838" y="3522663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900"/>
              </a:p>
            </p:txBody>
          </p:sp>
          <p:sp>
            <p:nvSpPr>
              <p:cNvPr id="15" name="Rectangle 183"/>
              <p:cNvSpPr>
                <a:spLocks noChangeArrowheads="1"/>
              </p:cNvSpPr>
              <p:nvPr/>
            </p:nvSpPr>
            <p:spPr bwMode="auto">
              <a:xfrm>
                <a:off x="6419850" y="3484563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900"/>
              </a:p>
            </p:txBody>
          </p:sp>
          <p:sp>
            <p:nvSpPr>
              <p:cNvPr id="16" name="Rectangle 184"/>
              <p:cNvSpPr>
                <a:spLocks noChangeArrowheads="1"/>
              </p:cNvSpPr>
              <p:nvPr/>
            </p:nvSpPr>
            <p:spPr bwMode="auto">
              <a:xfrm>
                <a:off x="6267450" y="3522663"/>
                <a:ext cx="1588" cy="1588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6435" tIns="48218" rIns="96435" bIns="48218" numCol="1" anchor="t" anchorCtr="0" compatLnSpc="1"/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zh-CN" altLang="en-US" sz="1900"/>
              </a:p>
            </p:txBody>
          </p:sp>
        </p:grpSp>
      </p:grpSp>
      <p:sp>
        <p:nvSpPr>
          <p:cNvPr id="27" name="梯形 26"/>
          <p:cNvSpPr/>
          <p:nvPr/>
        </p:nvSpPr>
        <p:spPr>
          <a:xfrm>
            <a:off x="1164619" y="2178338"/>
            <a:ext cx="4025705" cy="3343151"/>
          </a:xfrm>
          <a:prstGeom prst="trapezoid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4119531" y="1417735"/>
            <a:ext cx="4953563" cy="4103755"/>
            <a:chOff x="3935760" y="1556792"/>
            <a:chExt cx="4696969" cy="3891181"/>
          </a:xfr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grpSpPr>
        <p:sp>
          <p:nvSpPr>
            <p:cNvPr id="35" name="梯形 34"/>
            <p:cNvSpPr/>
            <p:nvPr/>
          </p:nvSpPr>
          <p:spPr>
            <a:xfrm flipV="1">
              <a:off x="3935760" y="1556792"/>
              <a:ext cx="4680520" cy="3888432"/>
            </a:xfrm>
            <a:prstGeom prst="trapezoid">
              <a:avLst/>
            </a:prstGeom>
            <a:grpFill/>
            <a:ln>
              <a:noFill/>
            </a:ln>
            <a:effectLst>
              <a:outerShdw blurRad="127000" dist="88900" algn="l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6" name="梯形 35"/>
            <p:cNvSpPr/>
            <p:nvPr/>
          </p:nvSpPr>
          <p:spPr>
            <a:xfrm flipV="1">
              <a:off x="3952209" y="1559541"/>
              <a:ext cx="4680520" cy="3888432"/>
            </a:xfrm>
            <a:prstGeom prst="trapezoid">
              <a:avLst/>
            </a:prstGeom>
            <a:grpFill/>
            <a:ln>
              <a:noFill/>
            </a:ln>
            <a:effectLst>
              <a:outerShdw blurRad="127000" dist="127000" dir="10800000" algn="r" rotWithShape="0">
                <a:schemeClr val="tx1">
                  <a:lumMod val="85000"/>
                  <a:lumOff val="15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37" name="梯形 36"/>
            <p:cNvSpPr/>
            <p:nvPr/>
          </p:nvSpPr>
          <p:spPr>
            <a:xfrm flipV="1">
              <a:off x="4265074" y="1816711"/>
              <a:ext cx="4054790" cy="3484497"/>
            </a:xfrm>
            <a:prstGeom prst="trapezoid">
              <a:avLst/>
            </a:prstGeom>
            <a:grpFill/>
            <a:ln>
              <a:solidFill>
                <a:schemeClr val="bg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7" name="矩形 46"/>
          <p:cNvSpPr/>
          <p:nvPr/>
        </p:nvSpPr>
        <p:spPr>
          <a:xfrm>
            <a:off x="1828872" y="6013268"/>
            <a:ext cx="9201006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输入您的内容或者通过右键复制粘贴您的内容，并选择只保留文字。输入您的内容或者通过右键复制粘贴您的内容。输入您的内容或者通过右键复制粘贴您的内容，并选择只保留文字。输入您的内容或者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通过，</a:t>
            </a:r>
            <a:r>
              <a:rPr lang="zh-CN" altLang="en-US" sz="9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输入您的内容或者通过右键复制粘贴您的内容，并选择只保留文字。输入您的内容或者通过右键复制粘贴您的内容。输入您的内容或者通过右键复制粘贴您的内容，并选择只保留文字。输入您的内容或者</a:t>
            </a:r>
            <a:r>
              <a:rPr lang="zh-CN" altLang="en-US" sz="9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通过</a:t>
            </a:r>
            <a:endParaRPr lang="zh-CN" altLang="en-US" sz="9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4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MH_Other_1"/>
          <p:cNvSpPr>
            <a:spLocks noChangeArrowheads="1"/>
          </p:cNvSpPr>
          <p:nvPr/>
        </p:nvSpPr>
        <p:spPr bwMode="auto">
          <a:xfrm>
            <a:off x="2977939" y="2952568"/>
            <a:ext cx="2541334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1" name="MH_Title_1"/>
          <p:cNvSpPr>
            <a:spLocks noChangeArrowheads="1"/>
          </p:cNvSpPr>
          <p:nvPr/>
        </p:nvSpPr>
        <p:spPr bwMode="auto">
          <a:xfrm>
            <a:off x="4926628" y="3739410"/>
            <a:ext cx="1089862" cy="1088186"/>
          </a:xfrm>
          <a:prstGeom prst="ellipse">
            <a:avLst/>
          </a:prstGeom>
          <a:solidFill>
            <a:schemeClr val="accent2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2" name="MH_SubTitle_3"/>
          <p:cNvSpPr>
            <a:spLocks noChangeArrowheads="1"/>
          </p:cNvSpPr>
          <p:nvPr/>
        </p:nvSpPr>
        <p:spPr bwMode="auto">
          <a:xfrm>
            <a:off x="2638089" y="3927751"/>
            <a:ext cx="711506" cy="711507"/>
          </a:xfrm>
          <a:prstGeom prst="ellipse">
            <a:avLst/>
          </a:prstGeom>
          <a:solidFill>
            <a:schemeClr val="accent1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3" name="MH_SubTitle_1"/>
          <p:cNvSpPr>
            <a:spLocks noChangeArrowheads="1"/>
          </p:cNvSpPr>
          <p:nvPr/>
        </p:nvSpPr>
        <p:spPr bwMode="auto">
          <a:xfrm>
            <a:off x="3893690" y="2597653"/>
            <a:ext cx="709832" cy="711506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4" name="MH_SubTitle_5"/>
          <p:cNvSpPr>
            <a:spLocks noChangeArrowheads="1"/>
          </p:cNvSpPr>
          <p:nvPr/>
        </p:nvSpPr>
        <p:spPr bwMode="auto">
          <a:xfrm>
            <a:off x="3783195" y="5030166"/>
            <a:ext cx="711506" cy="711507"/>
          </a:xfrm>
          <a:prstGeom prst="ellipse">
            <a:avLst/>
          </a:prstGeom>
          <a:solidFill>
            <a:schemeClr val="accent5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5" name="MH_Other_2"/>
          <p:cNvSpPr>
            <a:spLocks noChangeArrowheads="1"/>
          </p:cNvSpPr>
          <p:nvPr/>
        </p:nvSpPr>
        <p:spPr bwMode="auto">
          <a:xfrm flipH="1">
            <a:off x="7226887" y="2952568"/>
            <a:ext cx="2543008" cy="2543007"/>
          </a:xfrm>
          <a:prstGeom prst="ellipse">
            <a:avLst/>
          </a:prstGeom>
          <a:noFill/>
          <a:ln w="6350">
            <a:solidFill>
              <a:schemeClr val="bg1">
                <a:lumMod val="65000"/>
              </a:schemeClr>
            </a:solidFill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5091" tIns="49554" rIns="95091" bIns="49554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endParaRPr lang="en-US" altLang="zh-CN" sz="140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6" name="MH_Title_2"/>
          <p:cNvSpPr>
            <a:spLocks noChangeArrowheads="1"/>
          </p:cNvSpPr>
          <p:nvPr/>
        </p:nvSpPr>
        <p:spPr bwMode="auto">
          <a:xfrm flipH="1">
            <a:off x="6731343" y="3739410"/>
            <a:ext cx="1088186" cy="1088186"/>
          </a:xfrm>
          <a:prstGeom prst="ellipse">
            <a:avLst/>
          </a:prstGeom>
          <a:solidFill>
            <a:schemeClr val="accent3"/>
          </a:solidFill>
          <a:ln w="381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4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7" name="MH_SubTitle_4"/>
          <p:cNvSpPr>
            <a:spLocks noChangeArrowheads="1"/>
          </p:cNvSpPr>
          <p:nvPr/>
        </p:nvSpPr>
        <p:spPr bwMode="auto">
          <a:xfrm flipH="1">
            <a:off x="9398237" y="3927751"/>
            <a:ext cx="709832" cy="711507"/>
          </a:xfrm>
          <a:prstGeom prst="ellipse">
            <a:avLst/>
          </a:prstGeom>
          <a:solidFill>
            <a:schemeClr val="accent4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8" name="MH_SubTitle_2"/>
          <p:cNvSpPr>
            <a:spLocks noChangeArrowheads="1"/>
          </p:cNvSpPr>
          <p:nvPr/>
        </p:nvSpPr>
        <p:spPr bwMode="auto">
          <a:xfrm flipH="1">
            <a:off x="8142638" y="2597653"/>
            <a:ext cx="711506" cy="711506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79" name="MH_SubTitle_6"/>
          <p:cNvSpPr>
            <a:spLocks noChangeArrowheads="1"/>
          </p:cNvSpPr>
          <p:nvPr/>
        </p:nvSpPr>
        <p:spPr bwMode="auto">
          <a:xfrm flipH="1">
            <a:off x="8253131" y="5030166"/>
            <a:ext cx="709832" cy="711507"/>
          </a:xfrm>
          <a:prstGeom prst="ellipse">
            <a:avLst/>
          </a:prstGeom>
          <a:solidFill>
            <a:schemeClr val="accent6"/>
          </a:solidFill>
          <a:ln w="25400">
            <a:noFill/>
            <a:round/>
          </a:ln>
        </p:spPr>
        <p:txBody>
          <a:bodyPr lIns="0" tIns="0" rIns="0" bIns="0" anchor="ctr"/>
          <a:lstStyle>
            <a:lvl1pPr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latinLnBrk="1" hangingPunct="1">
              <a:lnSpc>
                <a:spcPct val="120000"/>
              </a:lnSpc>
            </a:pPr>
            <a:r>
              <a:rPr lang="zh-CN" altLang="en-US" sz="1100" smtClean="0">
                <a:solidFill>
                  <a:srgbClr val="FFFFFF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100" dirty="0">
              <a:solidFill>
                <a:srgbClr val="FFFFFF"/>
              </a:solidFill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2" name="MH_Other_3"/>
          <p:cNvSpPr/>
          <p:nvPr/>
        </p:nvSpPr>
        <p:spPr bwMode="auto">
          <a:xfrm rot="-2644669">
            <a:off x="5212906" y="3332595"/>
            <a:ext cx="2338762" cy="2338764"/>
          </a:xfrm>
          <a:custGeom>
            <a:avLst/>
            <a:gdLst>
              <a:gd name="T0" fmla="*/ 1108868 w 2217737"/>
              <a:gd name="T1" fmla="*/ 0 h 2217738"/>
              <a:gd name="T2" fmla="*/ 2217737 w 2217737"/>
              <a:gd name="T3" fmla="*/ 1108869 h 2217738"/>
              <a:gd name="T4" fmla="*/ 1108869 w 2217737"/>
              <a:gd name="T5" fmla="*/ 1108869 h 2217738"/>
              <a:gd name="T6" fmla="*/ 1108868 w 2217737"/>
              <a:gd name="T7" fmla="*/ 0 h 2217738"/>
              <a:gd name="T8" fmla="*/ 1108868 w 2217737"/>
              <a:gd name="T9" fmla="*/ 0 h 2217738"/>
              <a:gd name="T10" fmla="*/ 2217737 w 2217737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7737" h="2217738" stroke="0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  <a:lnTo>
                  <a:pt x="1108869" y="1108869"/>
                </a:lnTo>
                <a:cubicBezTo>
                  <a:pt x="1108869" y="739246"/>
                  <a:pt x="1108868" y="369623"/>
                  <a:pt x="1108868" y="0"/>
                </a:cubicBezTo>
                <a:close/>
              </a:path>
              <a:path w="2217737" h="2217738" fill="none">
                <a:moveTo>
                  <a:pt x="1108868" y="0"/>
                </a:moveTo>
                <a:cubicBezTo>
                  <a:pt x="1721279" y="0"/>
                  <a:pt x="2217737" y="496458"/>
                  <a:pt x="2217737" y="1108869"/>
                </a:cubicBezTo>
              </a:path>
            </a:pathLst>
          </a:custGeom>
          <a:noFill/>
          <a:ln w="9525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783" name="MH_Other_4"/>
          <p:cNvSpPr/>
          <p:nvPr/>
        </p:nvSpPr>
        <p:spPr bwMode="auto">
          <a:xfrm rot="-2644669" flipH="1" flipV="1">
            <a:off x="5196165" y="2893973"/>
            <a:ext cx="2340437" cy="2338764"/>
          </a:xfrm>
          <a:custGeom>
            <a:avLst/>
            <a:gdLst>
              <a:gd name="T0" fmla="*/ 1109662 w 2219325"/>
              <a:gd name="T1" fmla="*/ 0 h 2217738"/>
              <a:gd name="T2" fmla="*/ 2219325 w 2219325"/>
              <a:gd name="T3" fmla="*/ 1108869 h 2217738"/>
              <a:gd name="T4" fmla="*/ 1109663 w 2219325"/>
              <a:gd name="T5" fmla="*/ 1108869 h 2217738"/>
              <a:gd name="T6" fmla="*/ 1109662 w 2219325"/>
              <a:gd name="T7" fmla="*/ 0 h 2217738"/>
              <a:gd name="T8" fmla="*/ 1109662 w 2219325"/>
              <a:gd name="T9" fmla="*/ 0 h 2217738"/>
              <a:gd name="T10" fmla="*/ 2219325 w 2219325"/>
              <a:gd name="T11" fmla="*/ 1108869 h 221773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2219325" h="2217738" stroke="0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  <a:lnTo>
                  <a:pt x="1109663" y="1108869"/>
                </a:lnTo>
                <a:cubicBezTo>
                  <a:pt x="1109663" y="739246"/>
                  <a:pt x="1109662" y="369623"/>
                  <a:pt x="1109662" y="0"/>
                </a:cubicBezTo>
                <a:close/>
              </a:path>
              <a:path w="2219325" h="2217738" fill="none">
                <a:moveTo>
                  <a:pt x="1109662" y="0"/>
                </a:moveTo>
                <a:cubicBezTo>
                  <a:pt x="1722512" y="0"/>
                  <a:pt x="2219325" y="496458"/>
                  <a:pt x="2219325" y="1108869"/>
                </a:cubicBezTo>
              </a:path>
            </a:pathLst>
          </a:custGeom>
          <a:noFill/>
          <a:ln w="6350" cap="flat" cmpd="sng">
            <a:solidFill>
              <a:schemeClr val="bg1">
                <a:lumMod val="65000"/>
              </a:schemeClr>
            </a:solidFill>
            <a:round/>
            <a:headEnd type="oval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>
              <a:lnSpc>
                <a:spcPct val="120000"/>
              </a:lnSpc>
            </a:pPr>
            <a:endParaRPr lang="zh-CN" altLang="en-US" sz="1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23"/>
          <p:cNvSpPr txBox="1"/>
          <p:nvPr/>
        </p:nvSpPr>
        <p:spPr>
          <a:xfrm>
            <a:off x="4708766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24"/>
          <p:cNvSpPr txBox="1"/>
          <p:nvPr/>
        </p:nvSpPr>
        <p:spPr>
          <a:xfrm>
            <a:off x="4708765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23"/>
          <p:cNvSpPr txBox="1"/>
          <p:nvPr/>
        </p:nvSpPr>
        <p:spPr>
          <a:xfrm>
            <a:off x="9062812" y="5766590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9062811" y="549335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23"/>
          <p:cNvSpPr txBox="1"/>
          <p:nvPr/>
        </p:nvSpPr>
        <p:spPr>
          <a:xfrm>
            <a:off x="1501285" y="2152731"/>
            <a:ext cx="2360168" cy="4431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501284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Box 23"/>
          <p:cNvSpPr txBox="1"/>
          <p:nvPr/>
        </p:nvSpPr>
        <p:spPr>
          <a:xfrm>
            <a:off x="5855331" y="2152731"/>
            <a:ext cx="2360168" cy="44196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5855330" y="1879498"/>
            <a:ext cx="1256754" cy="2585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2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2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2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27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2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1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2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000"/>
                            </p:stCondLst>
                            <p:childTnLst>
                              <p:par>
                                <p:cTn id="6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7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327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2500"/>
                            </p:stCondLst>
                            <p:childTnLst>
                              <p:par>
                                <p:cTn id="7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3000"/>
                            </p:stCondLst>
                            <p:childTnLst>
                              <p:par>
                                <p:cTn id="8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500"/>
                            </p:stCondLst>
                            <p:childTnLst>
                              <p:par>
                                <p:cTn id="92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0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0" grpId="0" animBg="1"/>
      <p:bldP spid="32771" grpId="0" animBg="1"/>
      <p:bldP spid="32772" grpId="0" animBg="1"/>
      <p:bldP spid="32773" grpId="0" animBg="1"/>
      <p:bldP spid="32774" grpId="0" animBg="1"/>
      <p:bldP spid="32775" grpId="0" animBg="1"/>
      <p:bldP spid="32776" grpId="0" animBg="1"/>
      <p:bldP spid="32777" grpId="0" animBg="1"/>
      <p:bldP spid="32778" grpId="0" animBg="1"/>
      <p:bldP spid="32779" grpId="0" animBg="1"/>
      <p:bldP spid="32782" grpId="0" animBg="1"/>
      <p:bldP spid="32783" grpId="0" animBg="1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337"/>
          <p:cNvGrpSpPr/>
          <p:nvPr/>
        </p:nvGrpSpPr>
        <p:grpSpPr>
          <a:xfrm>
            <a:off x="1164369" y="2680221"/>
            <a:ext cx="2316294" cy="1514496"/>
            <a:chOff x="1" y="0"/>
            <a:chExt cx="4392858" cy="2872248"/>
          </a:xfrm>
        </p:grpSpPr>
        <p:sp>
          <p:nvSpPr>
            <p:cNvPr id="3" name="Shape 333"/>
            <p:cNvSpPr/>
            <p:nvPr/>
          </p:nvSpPr>
          <p:spPr>
            <a:xfrm>
              <a:off x="1" y="0"/>
              <a:ext cx="4392858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Shape 335"/>
            <p:cNvSpPr/>
            <p:nvPr/>
          </p:nvSpPr>
          <p:spPr>
            <a:xfrm>
              <a:off x="1498551" y="1229870"/>
              <a:ext cx="2042947" cy="44799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7" name="Group 342"/>
          <p:cNvGrpSpPr/>
          <p:nvPr/>
        </p:nvGrpSpPr>
        <p:grpSpPr>
          <a:xfrm>
            <a:off x="3181743" y="2680221"/>
            <a:ext cx="2316294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8" name="Shape 33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Shape 340"/>
            <p:cNvSpPr/>
            <p:nvPr/>
          </p:nvSpPr>
          <p:spPr>
            <a:xfrm>
              <a:off x="1194479" y="1289712"/>
              <a:ext cx="285243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347"/>
          <p:cNvGrpSpPr/>
          <p:nvPr/>
        </p:nvGrpSpPr>
        <p:grpSpPr>
          <a:xfrm>
            <a:off x="5248957" y="2680221"/>
            <a:ext cx="2316294" cy="1514496"/>
            <a:chOff x="0" y="0"/>
            <a:chExt cx="4392859" cy="2872248"/>
          </a:xfrm>
        </p:grpSpPr>
        <p:sp>
          <p:nvSpPr>
            <p:cNvPr id="13" name="Shape 34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Shape 345"/>
            <p:cNvSpPr/>
            <p:nvPr/>
          </p:nvSpPr>
          <p:spPr>
            <a:xfrm>
              <a:off x="1086541" y="1289712"/>
              <a:ext cx="2972476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7" name="Group 352"/>
          <p:cNvGrpSpPr/>
          <p:nvPr/>
        </p:nvGrpSpPr>
        <p:grpSpPr>
          <a:xfrm>
            <a:off x="7299143" y="2680221"/>
            <a:ext cx="2316291" cy="1514496"/>
            <a:chOff x="0" y="0"/>
            <a:chExt cx="4392859" cy="2872248"/>
          </a:xfrm>
          <a:solidFill>
            <a:srgbClr val="E60000"/>
          </a:solidFill>
        </p:grpSpPr>
        <p:sp>
          <p:nvSpPr>
            <p:cNvPr id="18" name="Shape 348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Shape 350"/>
            <p:cNvSpPr/>
            <p:nvPr/>
          </p:nvSpPr>
          <p:spPr>
            <a:xfrm>
              <a:off x="1186403" y="1289712"/>
              <a:ext cx="2924718" cy="43180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7"/>
          <p:cNvGrpSpPr/>
          <p:nvPr/>
        </p:nvGrpSpPr>
        <p:grpSpPr>
          <a:xfrm>
            <a:off x="9378091" y="2680221"/>
            <a:ext cx="2316291" cy="1514496"/>
            <a:chOff x="0" y="0"/>
            <a:chExt cx="4392859" cy="2872248"/>
          </a:xfrm>
        </p:grpSpPr>
        <p:sp>
          <p:nvSpPr>
            <p:cNvPr id="23" name="Shape 353"/>
            <p:cNvSpPr/>
            <p:nvPr/>
          </p:nvSpPr>
          <p:spPr>
            <a:xfrm>
              <a:off x="0" y="0"/>
              <a:ext cx="4392859" cy="28722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0"/>
                  </a:moveTo>
                  <a:lnTo>
                    <a:pt x="5030" y="10904"/>
                  </a:lnTo>
                  <a:lnTo>
                    <a:pt x="0" y="21600"/>
                  </a:lnTo>
                  <a:lnTo>
                    <a:pt x="16497" y="21600"/>
                  </a:lnTo>
                  <a:lnTo>
                    <a:pt x="21600" y="10886"/>
                  </a:lnTo>
                  <a:lnTo>
                    <a:pt x="16483" y="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4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Shape 355"/>
            <p:cNvSpPr/>
            <p:nvPr/>
          </p:nvSpPr>
          <p:spPr>
            <a:xfrm>
              <a:off x="1186405" y="1289715"/>
              <a:ext cx="3014432" cy="369333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2000">
                  <a:solidFill>
                    <a:srgbClr val="FAF9FC"/>
                  </a:solidFill>
                  <a:latin typeface="STIXGeneral-Bold"/>
                  <a:ea typeface="STIXGeneral-Bold"/>
                  <a:cs typeface="STIXGeneral-Bold"/>
                  <a:sym typeface="STIXGeneral-Bold"/>
                </a:defRPr>
              </a:lvl1pPr>
            </a:lstStyle>
            <a:p>
              <a:pPr algn="ctr">
                <a:lnSpc>
                  <a:spcPct val="120000"/>
                </a:lnSpc>
              </a:pPr>
              <a:r>
                <a:rPr lang="zh-CN" altLang="en-US" sz="14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输入文本内容</a:t>
              </a:r>
              <a:endParaRPr lang="id-ID" altLang="zh-CN" sz="14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Group 360"/>
          <p:cNvGrpSpPr/>
          <p:nvPr/>
        </p:nvGrpSpPr>
        <p:grpSpPr>
          <a:xfrm>
            <a:off x="2098263" y="3978266"/>
            <a:ext cx="448507" cy="448507"/>
            <a:chOff x="0" y="0"/>
            <a:chExt cx="850594" cy="850594"/>
          </a:xfrm>
        </p:grpSpPr>
        <p:sp>
          <p:nvSpPr>
            <p:cNvPr id="28" name="Shape 358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Shape 359"/>
            <p:cNvSpPr/>
            <p:nvPr/>
          </p:nvSpPr>
          <p:spPr>
            <a:xfrm>
              <a:off x="300082" y="114147"/>
              <a:ext cx="250430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1</a:t>
              </a:r>
              <a:endParaRPr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363"/>
          <p:cNvGrpSpPr/>
          <p:nvPr/>
        </p:nvGrpSpPr>
        <p:grpSpPr>
          <a:xfrm>
            <a:off x="4119893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1" name="Shape 361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2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Shape 362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2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3" name="Group 366"/>
          <p:cNvGrpSpPr/>
          <p:nvPr/>
        </p:nvGrpSpPr>
        <p:grpSpPr>
          <a:xfrm>
            <a:off x="6182851" y="3978266"/>
            <a:ext cx="448507" cy="448507"/>
            <a:chOff x="0" y="0"/>
            <a:chExt cx="850594" cy="850594"/>
          </a:xfrm>
        </p:grpSpPr>
        <p:sp>
          <p:nvSpPr>
            <p:cNvPr id="34" name="Shape 364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Shape 365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3</a:t>
              </a:r>
              <a:endParaRPr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69"/>
          <p:cNvGrpSpPr/>
          <p:nvPr/>
        </p:nvGrpSpPr>
        <p:grpSpPr>
          <a:xfrm>
            <a:off x="8233035" y="3978266"/>
            <a:ext cx="448507" cy="448507"/>
            <a:chOff x="0" y="0"/>
            <a:chExt cx="850594" cy="850594"/>
          </a:xfrm>
          <a:solidFill>
            <a:srgbClr val="E60000"/>
          </a:solidFill>
        </p:grpSpPr>
        <p:sp>
          <p:nvSpPr>
            <p:cNvPr id="37" name="Shape 367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Shape 368"/>
            <p:cNvSpPr/>
            <p:nvPr/>
          </p:nvSpPr>
          <p:spPr>
            <a:xfrm>
              <a:off x="243825" y="114147"/>
              <a:ext cx="362944" cy="62230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4</a:t>
              </a:r>
              <a:endParaRPr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9" name="Group 372"/>
          <p:cNvGrpSpPr/>
          <p:nvPr/>
        </p:nvGrpSpPr>
        <p:grpSpPr>
          <a:xfrm>
            <a:off x="10311984" y="3978266"/>
            <a:ext cx="448507" cy="448507"/>
            <a:chOff x="0" y="0"/>
            <a:chExt cx="850594" cy="850594"/>
          </a:xfrm>
        </p:grpSpPr>
        <p:sp>
          <p:nvSpPr>
            <p:cNvPr id="40" name="Shape 370"/>
            <p:cNvSpPr/>
            <p:nvPr/>
          </p:nvSpPr>
          <p:spPr>
            <a:xfrm>
              <a:off x="0" y="0"/>
              <a:ext cx="850594" cy="85059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5"/>
            </a:solidFill>
            <a:ln w="50800" cap="flat">
              <a:solidFill>
                <a:srgbClr val="FBF9FC"/>
              </a:solidFill>
              <a:prstDash val="solid"/>
              <a:miter lim="400000"/>
            </a:ln>
            <a:effectLst/>
          </p:spPr>
          <p:txBody>
            <a:bodyPr wrap="square" lIns="0" tIns="0" rIns="0" bIns="0" numCol="1" anchor="ctr">
              <a:noAutofit/>
            </a:bodyPr>
            <a:lstStyle/>
            <a:p>
              <a:pPr lvl="0" algn="ctr">
                <a:lnSpc>
                  <a:spcPct val="120000"/>
                </a:lnSpc>
                <a:defRPr sz="11200"/>
              </a:pPr>
              <a:endParaRPr sz="109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Shape 371"/>
            <p:cNvSpPr/>
            <p:nvPr/>
          </p:nvSpPr>
          <p:spPr>
            <a:xfrm>
              <a:off x="331243" y="202702"/>
              <a:ext cx="188486" cy="44519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</p:spPr>
          <p:txBody>
            <a:bodyPr wrap="none" lIns="0" tIns="0" rIns="0" bIns="0" numCol="1" anchor="ctr">
              <a:spAutoFit/>
            </a:bodyPr>
            <a:lstStyle>
              <a:lvl1pPr>
                <a:defRPr sz="3200" b="1">
                  <a:solidFill>
                    <a:srgbClr val="FAF9FC"/>
                  </a:solidFill>
                  <a:latin typeface="Oxygen"/>
                  <a:ea typeface="Oxygen"/>
                  <a:cs typeface="Oxygen"/>
                  <a:sym typeface="Oxygen"/>
                </a:defRPr>
              </a:lvl1pPr>
            </a:lstStyle>
            <a:p>
              <a:pPr lvl="0" algn="ctr">
                <a:lnSpc>
                  <a:spcPct val="120000"/>
                </a:lnSpc>
                <a:defRPr sz="1800" b="0">
                  <a:solidFill>
                    <a:srgbClr val="000000"/>
                  </a:solidFill>
                </a:defRPr>
              </a:pPr>
              <a:r>
                <a:rPr sz="140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5</a:t>
              </a:r>
              <a:endParaRPr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3" name="Shape 373"/>
          <p:cNvSpPr/>
          <p:nvPr/>
        </p:nvSpPr>
        <p:spPr>
          <a:xfrm>
            <a:off x="139364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Shape 376"/>
          <p:cNvSpPr/>
          <p:nvPr/>
        </p:nvSpPr>
        <p:spPr>
          <a:xfrm>
            <a:off x="345462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Shape 379"/>
          <p:cNvSpPr/>
          <p:nvPr/>
        </p:nvSpPr>
        <p:spPr>
          <a:xfrm>
            <a:off x="5479631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Shape 382"/>
          <p:cNvSpPr/>
          <p:nvPr/>
        </p:nvSpPr>
        <p:spPr>
          <a:xfrm>
            <a:off x="7569908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606B83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5" name="Shape 385"/>
          <p:cNvSpPr/>
          <p:nvPr/>
        </p:nvSpPr>
        <p:spPr>
          <a:xfrm>
            <a:off x="9630886" y="4794002"/>
            <a:ext cx="1804918" cy="42960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txBody>
          <a:bodyPr wrap="square" lIns="0" tIns="0" rIns="0" bIns="0" numCol="1" anchor="t">
            <a:spAutoFit/>
          </a:bodyPr>
          <a:lstStyle>
            <a:lvl1pPr>
              <a:defRPr sz="2000">
                <a:solidFill>
                  <a:srgbClr val="828589"/>
                </a:solidFill>
                <a:latin typeface="STIXGeneral-Bold"/>
                <a:ea typeface="STIXGeneral-Bold"/>
                <a:cs typeface="STIXGeneral-Bold"/>
                <a:sym typeface="STIXGeneral-Bold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" dur="indefinite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8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" dur="indefinite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" dur="indefinite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22" dur="indefinite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6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1" dur="indefinite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indefinite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6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39" dur="indefinite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4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3" dur="indefinite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0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0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dvAuto="0"/>
      <p:bldP spid="7" grpId="0" animBg="1" advAuto="0"/>
      <p:bldP spid="12" grpId="0" advAuto="0"/>
      <p:bldP spid="17" grpId="0" animBg="1" advAuto="0"/>
      <p:bldP spid="22" grpId="0" advAuto="0"/>
      <p:bldP spid="27" grpId="0" advAuto="0"/>
      <p:bldP spid="30" grpId="0" animBg="1" advAuto="0"/>
      <p:bldP spid="33" grpId="0" advAuto="0"/>
      <p:bldP spid="36" grpId="0" animBg="1" advAuto="0"/>
      <p:bldP spid="39" grpId="0" advAuto="0"/>
      <p:bldP spid="43" grpId="0"/>
      <p:bldP spid="46" grpId="0"/>
      <p:bldP spid="49" grpId="0"/>
      <p:bldP spid="52" grpId="0"/>
      <p:bldP spid="5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625891" y="1991112"/>
            <a:ext cx="2834809" cy="2834809"/>
            <a:chOff x="2627784" y="1779662"/>
            <a:chExt cx="2016224" cy="2016224"/>
          </a:xfrm>
        </p:grpSpPr>
        <p:grpSp>
          <p:nvGrpSpPr>
            <p:cNvPr id="5" name="组合 4"/>
            <p:cNvGrpSpPr/>
            <p:nvPr/>
          </p:nvGrpSpPr>
          <p:grpSpPr>
            <a:xfrm>
              <a:off x="2627784" y="1779662"/>
              <a:ext cx="2016224" cy="20162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721794" y="2495386"/>
              <a:ext cx="1828203" cy="558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5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45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79248" y="2991441"/>
              <a:ext cx="1512168" cy="37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HEADLINE</a:t>
              </a:r>
              <a:endPara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595513" y="1862629"/>
            <a:ext cx="1113675" cy="1113675"/>
            <a:chOff x="4028654" y="1688279"/>
            <a:chExt cx="792088" cy="792088"/>
          </a:xfrm>
        </p:grpSpPr>
        <p:grpSp>
          <p:nvGrpSpPr>
            <p:cNvPr id="11" name="组合 10"/>
            <p:cNvGrpSpPr/>
            <p:nvPr/>
          </p:nvGrpSpPr>
          <p:grpSpPr>
            <a:xfrm>
              <a:off x="4028654" y="1688279"/>
              <a:ext cx="792088" cy="79208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1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4136666" y="1853490"/>
              <a:ext cx="576064" cy="435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75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3375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17300" y="4252511"/>
            <a:ext cx="759324" cy="7593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018697" y="4287266"/>
            <a:ext cx="545050" cy="5450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1787"/>
          <p:cNvSpPr/>
          <p:nvPr/>
        </p:nvSpPr>
        <p:spPr>
          <a:xfrm>
            <a:off x="6463470" y="2370411"/>
            <a:ext cx="1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" name="Shape 1785"/>
          <p:cNvSpPr/>
          <p:nvPr/>
        </p:nvSpPr>
        <p:spPr>
          <a:xfrm>
            <a:off x="6463468" y="2370413"/>
            <a:ext cx="4364259" cy="143019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" name="Shape 1786"/>
          <p:cNvSpPr/>
          <p:nvPr/>
        </p:nvSpPr>
        <p:spPr>
          <a:xfrm>
            <a:off x="6469727" y="2370411"/>
            <a:ext cx="2195274" cy="1430197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" name="Shape 1788"/>
          <p:cNvSpPr/>
          <p:nvPr/>
        </p:nvSpPr>
        <p:spPr>
          <a:xfrm flipH="1">
            <a:off x="4277458" y="2370411"/>
            <a:ext cx="2186813" cy="1422435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Shape 1789"/>
          <p:cNvSpPr/>
          <p:nvPr/>
        </p:nvSpPr>
        <p:spPr>
          <a:xfrm flipH="1">
            <a:off x="2091449" y="2370411"/>
            <a:ext cx="4372020" cy="1437958"/>
          </a:xfrm>
          <a:prstGeom prst="line">
            <a:avLst/>
          </a:prstGeom>
          <a:ln w="6350">
            <a:solidFill>
              <a:schemeClr val="bg1">
                <a:lumMod val="65000"/>
              </a:schemeClr>
            </a:solidFill>
            <a:miter lim="400000"/>
          </a:ln>
        </p:spPr>
        <p:txBody>
          <a:bodyPr lIns="0" tIns="0" rIns="0" bIns="0"/>
          <a:lstStyle/>
          <a:p>
            <a:pPr defTabSz="240665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" name="Shape 1794"/>
          <p:cNvSpPr/>
          <p:nvPr/>
        </p:nvSpPr>
        <p:spPr>
          <a:xfrm>
            <a:off x="1106512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" name="Shape 1796"/>
          <p:cNvSpPr/>
          <p:nvPr/>
        </p:nvSpPr>
        <p:spPr>
          <a:xfrm>
            <a:off x="3281581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3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Shape 1798"/>
          <p:cNvSpPr/>
          <p:nvPr/>
        </p:nvSpPr>
        <p:spPr>
          <a:xfrm>
            <a:off x="5441358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Shape 1800"/>
          <p:cNvSpPr/>
          <p:nvPr/>
        </p:nvSpPr>
        <p:spPr>
          <a:xfrm>
            <a:off x="7573757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1" name="Shape 1802"/>
          <p:cNvSpPr/>
          <p:nvPr/>
        </p:nvSpPr>
        <p:spPr>
          <a:xfrm>
            <a:off x="9731885" y="3538660"/>
            <a:ext cx="1995392" cy="621146"/>
          </a:xfrm>
          <a:prstGeom prst="roundRect">
            <a:avLst>
              <a:gd name="adj" fmla="val 50000"/>
            </a:avLst>
          </a:prstGeom>
          <a:solidFill>
            <a:schemeClr val="accent5"/>
          </a:solidFill>
          <a:ln w="12700"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 sz="16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Shape 1805"/>
          <p:cNvSpPr/>
          <p:nvPr/>
        </p:nvSpPr>
        <p:spPr>
          <a:xfrm>
            <a:off x="2374853" y="4601534"/>
            <a:ext cx="8163837" cy="1424565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 w="12700">
            <a:solidFill>
              <a:srgbClr val="A6AAA9"/>
            </a:solidFill>
            <a:miter lim="400000"/>
          </a:ln>
        </p:spPr>
        <p:txBody>
          <a:bodyPr lIns="20090" tIns="20090" rIns="20090" bIns="20090" anchor="ctr"/>
          <a:lstStyle/>
          <a:p>
            <a:pPr lvl="0">
              <a:lnSpc>
                <a:spcPct val="120000"/>
              </a:lnSpc>
            </a:pPr>
            <a:endParaRPr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3" name="Group 33"/>
          <p:cNvGrpSpPr/>
          <p:nvPr/>
        </p:nvGrpSpPr>
        <p:grpSpPr>
          <a:xfrm>
            <a:off x="5828699" y="1789613"/>
            <a:ext cx="1256144" cy="1256144"/>
            <a:chOff x="5526407" y="1696816"/>
            <a:chExt cx="1191141" cy="1191141"/>
          </a:xfrm>
        </p:grpSpPr>
        <p:sp>
          <p:nvSpPr>
            <p:cNvPr id="14" name="Shape 1790"/>
            <p:cNvSpPr/>
            <p:nvPr/>
          </p:nvSpPr>
          <p:spPr>
            <a:xfrm>
              <a:off x="5526407" y="1696816"/>
              <a:ext cx="1191141" cy="1191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26787" tIns="26787" rIns="26787" bIns="26787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Shape 1804"/>
            <p:cNvSpPr/>
            <p:nvPr/>
          </p:nvSpPr>
          <p:spPr>
            <a:xfrm>
              <a:off x="5902228" y="2068264"/>
              <a:ext cx="448246" cy="44824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95" h="21474" extrusionOk="0">
                  <a:moveTo>
                    <a:pt x="2578" y="8409"/>
                  </a:moveTo>
                  <a:cubicBezTo>
                    <a:pt x="2578" y="5193"/>
                    <a:pt x="5174" y="2587"/>
                    <a:pt x="8376" y="2587"/>
                  </a:cubicBezTo>
                  <a:cubicBezTo>
                    <a:pt x="11580" y="2587"/>
                    <a:pt x="14435" y="5451"/>
                    <a:pt x="14435" y="8666"/>
                  </a:cubicBezTo>
                  <a:cubicBezTo>
                    <a:pt x="14435" y="11882"/>
                    <a:pt x="11838" y="14488"/>
                    <a:pt x="8635" y="14488"/>
                  </a:cubicBezTo>
                  <a:cubicBezTo>
                    <a:pt x="5431" y="14488"/>
                    <a:pt x="2578" y="11624"/>
                    <a:pt x="2578" y="8409"/>
                  </a:cubicBezTo>
                  <a:close/>
                  <a:moveTo>
                    <a:pt x="20914" y="18167"/>
                  </a:moveTo>
                  <a:lnTo>
                    <a:pt x="15797" y="13032"/>
                  </a:lnTo>
                  <a:cubicBezTo>
                    <a:pt x="16568" y="11759"/>
                    <a:pt x="17013" y="10265"/>
                    <a:pt x="17013" y="8666"/>
                  </a:cubicBezTo>
                  <a:cubicBezTo>
                    <a:pt x="17013" y="4023"/>
                    <a:pt x="13004" y="0"/>
                    <a:pt x="8376" y="0"/>
                  </a:cubicBezTo>
                  <a:cubicBezTo>
                    <a:pt x="3750" y="0"/>
                    <a:pt x="0" y="3765"/>
                    <a:pt x="0" y="8409"/>
                  </a:cubicBezTo>
                  <a:cubicBezTo>
                    <a:pt x="0" y="13052"/>
                    <a:pt x="4008" y="17075"/>
                    <a:pt x="8635" y="17075"/>
                  </a:cubicBezTo>
                  <a:cubicBezTo>
                    <a:pt x="10173" y="17075"/>
                    <a:pt x="11614" y="16657"/>
                    <a:pt x="12852" y="15931"/>
                  </a:cubicBezTo>
                  <a:lnTo>
                    <a:pt x="17996" y="21094"/>
                  </a:lnTo>
                  <a:cubicBezTo>
                    <a:pt x="18500" y="21600"/>
                    <a:pt x="19317" y="21600"/>
                    <a:pt x="19819" y="21094"/>
                  </a:cubicBezTo>
                  <a:lnTo>
                    <a:pt x="21096" y="19815"/>
                  </a:lnTo>
                  <a:cubicBezTo>
                    <a:pt x="21600" y="19309"/>
                    <a:pt x="21417" y="18672"/>
                    <a:pt x="20914" y="18167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 lvl="0">
                <a:lnSpc>
                  <a:spcPct val="120000"/>
                </a:lnSpc>
              </a:pPr>
              <a:endParaRPr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6" name="Text Placeholder 3"/>
          <p:cNvSpPr txBox="1"/>
          <p:nvPr/>
        </p:nvSpPr>
        <p:spPr>
          <a:xfrm>
            <a:off x="3046979" y="4914755"/>
            <a:ext cx="6745012" cy="79812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  </a:t>
            </a:r>
            <a:r>
              <a: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your content to this </a:t>
            </a:r>
            <a:r>
              <a:rPr lang="en-US" altLang="zh-CN" sz="800" dirty="0" err="1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 Placeholder 3"/>
          <p:cNvSpPr txBox="1"/>
          <p:nvPr/>
        </p:nvSpPr>
        <p:spPr>
          <a:xfrm>
            <a:off x="3289756" y="3633709"/>
            <a:ext cx="1979038" cy="431051"/>
          </a:xfrm>
          <a:prstGeom prst="rect">
            <a:avLst/>
          </a:prstGeom>
        </p:spPr>
        <p:txBody>
          <a:bodyPr anchor="ctr"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buNone/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54495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 Placeholder 3"/>
          <p:cNvSpPr txBox="1"/>
          <p:nvPr/>
        </p:nvSpPr>
        <p:spPr>
          <a:xfrm>
            <a:off x="7581931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Text Placeholder 3"/>
          <p:cNvSpPr txBox="1"/>
          <p:nvPr/>
        </p:nvSpPr>
        <p:spPr>
          <a:xfrm>
            <a:off x="1131246" y="3633709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 Placeholder 3"/>
          <p:cNvSpPr txBox="1"/>
          <p:nvPr/>
        </p:nvSpPr>
        <p:spPr>
          <a:xfrm>
            <a:off x="9746756" y="3632697"/>
            <a:ext cx="1979038" cy="43105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" panose="020B0606030504020204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点击输入内容</a:t>
            </a:r>
            <a:endParaRPr lang="en-GB" altLang="zh-CN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3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3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/>
      <p:bldP spid="17" grpId="0" build="p"/>
      <p:bldP spid="18" grpId="0"/>
      <p:bldP spid="19" grpId="0"/>
      <p:bldP spid="22" grpId="0"/>
      <p:bldP spid="2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783858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10%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10633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428814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30%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751292" y="5671262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40%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073770" y="5672467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50%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7396248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60%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871872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70%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0041204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80%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363686" y="5667330"/>
            <a:ext cx="646331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90%</a:t>
            </a:r>
            <a:endParaRPr lang="en-GB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984787" y="4993808"/>
            <a:ext cx="2225309" cy="5785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2013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10095" y="4993808"/>
            <a:ext cx="3619836" cy="57858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2014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829932" y="4993808"/>
            <a:ext cx="5044032" cy="578581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20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2015</a:t>
            </a:r>
            <a:endParaRPr lang="en-GB" sz="20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Freeform 22"/>
          <p:cNvSpPr>
            <a:spLocks noEditPoints="1"/>
          </p:cNvSpPr>
          <p:nvPr/>
        </p:nvSpPr>
        <p:spPr bwMode="auto">
          <a:xfrm>
            <a:off x="9786124" y="2591918"/>
            <a:ext cx="565710" cy="601066"/>
          </a:xfrm>
          <a:custGeom>
            <a:avLst/>
            <a:gdLst>
              <a:gd name="T0" fmla="*/ 75 w 89"/>
              <a:gd name="T1" fmla="*/ 22 h 95"/>
              <a:gd name="T2" fmla="*/ 89 w 89"/>
              <a:gd name="T3" fmla="*/ 53 h 95"/>
              <a:gd name="T4" fmla="*/ 78 w 89"/>
              <a:gd name="T5" fmla="*/ 80 h 95"/>
              <a:gd name="T6" fmla="*/ 47 w 89"/>
              <a:gd name="T7" fmla="*/ 53 h 95"/>
              <a:gd name="T8" fmla="*/ 75 w 89"/>
              <a:gd name="T9" fmla="*/ 22 h 95"/>
              <a:gd name="T10" fmla="*/ 76 w 89"/>
              <a:gd name="T11" fmla="*/ 83 h 95"/>
              <a:gd name="T12" fmla="*/ 69 w 89"/>
              <a:gd name="T13" fmla="*/ 88 h 95"/>
              <a:gd name="T14" fmla="*/ 74 w 89"/>
              <a:gd name="T15" fmla="*/ 81 h 95"/>
              <a:gd name="T16" fmla="*/ 76 w 89"/>
              <a:gd name="T17" fmla="*/ 83 h 95"/>
              <a:gd name="T18" fmla="*/ 64 w 89"/>
              <a:gd name="T19" fmla="*/ 92 h 95"/>
              <a:gd name="T20" fmla="*/ 72 w 89"/>
              <a:gd name="T21" fmla="*/ 79 h 95"/>
              <a:gd name="T22" fmla="*/ 70 w 89"/>
              <a:gd name="T23" fmla="*/ 77 h 95"/>
              <a:gd name="T24" fmla="*/ 60 w 89"/>
              <a:gd name="T25" fmla="*/ 94 h 95"/>
              <a:gd name="T26" fmla="*/ 64 w 89"/>
              <a:gd name="T27" fmla="*/ 92 h 95"/>
              <a:gd name="T28" fmla="*/ 58 w 89"/>
              <a:gd name="T29" fmla="*/ 91 h 95"/>
              <a:gd name="T30" fmla="*/ 67 w 89"/>
              <a:gd name="T31" fmla="*/ 75 h 95"/>
              <a:gd name="T32" fmla="*/ 65 w 89"/>
              <a:gd name="T33" fmla="*/ 74 h 95"/>
              <a:gd name="T34" fmla="*/ 57 w 89"/>
              <a:gd name="T35" fmla="*/ 88 h 95"/>
              <a:gd name="T36" fmla="*/ 58 w 89"/>
              <a:gd name="T37" fmla="*/ 91 h 95"/>
              <a:gd name="T38" fmla="*/ 56 w 89"/>
              <a:gd name="T39" fmla="*/ 84 h 95"/>
              <a:gd name="T40" fmla="*/ 63 w 89"/>
              <a:gd name="T41" fmla="*/ 72 h 95"/>
              <a:gd name="T42" fmla="*/ 61 w 89"/>
              <a:gd name="T43" fmla="*/ 70 h 95"/>
              <a:gd name="T44" fmla="*/ 55 w 89"/>
              <a:gd name="T45" fmla="*/ 81 h 95"/>
              <a:gd name="T46" fmla="*/ 56 w 89"/>
              <a:gd name="T47" fmla="*/ 84 h 95"/>
              <a:gd name="T48" fmla="*/ 53 w 89"/>
              <a:gd name="T49" fmla="*/ 78 h 95"/>
              <a:gd name="T50" fmla="*/ 59 w 89"/>
              <a:gd name="T51" fmla="*/ 68 h 95"/>
              <a:gd name="T52" fmla="*/ 57 w 89"/>
              <a:gd name="T53" fmla="*/ 66 h 95"/>
              <a:gd name="T54" fmla="*/ 52 w 89"/>
              <a:gd name="T55" fmla="*/ 75 h 95"/>
              <a:gd name="T56" fmla="*/ 53 w 89"/>
              <a:gd name="T57" fmla="*/ 78 h 95"/>
              <a:gd name="T58" fmla="*/ 51 w 89"/>
              <a:gd name="T59" fmla="*/ 71 h 95"/>
              <a:gd name="T60" fmla="*/ 55 w 89"/>
              <a:gd name="T61" fmla="*/ 64 h 95"/>
              <a:gd name="T62" fmla="*/ 53 w 89"/>
              <a:gd name="T63" fmla="*/ 62 h 95"/>
              <a:gd name="T64" fmla="*/ 50 w 89"/>
              <a:gd name="T65" fmla="*/ 68 h 95"/>
              <a:gd name="T66" fmla="*/ 51 w 89"/>
              <a:gd name="T67" fmla="*/ 71 h 95"/>
              <a:gd name="T68" fmla="*/ 48 w 89"/>
              <a:gd name="T69" fmla="*/ 65 h 95"/>
              <a:gd name="T70" fmla="*/ 51 w 89"/>
              <a:gd name="T71" fmla="*/ 61 h 95"/>
              <a:gd name="T72" fmla="*/ 49 w 89"/>
              <a:gd name="T73" fmla="*/ 59 h 95"/>
              <a:gd name="T74" fmla="*/ 47 w 89"/>
              <a:gd name="T75" fmla="*/ 61 h 95"/>
              <a:gd name="T76" fmla="*/ 48 w 89"/>
              <a:gd name="T77" fmla="*/ 65 h 95"/>
              <a:gd name="T78" fmla="*/ 46 w 89"/>
              <a:gd name="T79" fmla="*/ 58 h 95"/>
              <a:gd name="T80" fmla="*/ 45 w 89"/>
              <a:gd name="T81" fmla="*/ 55 h 95"/>
              <a:gd name="T82" fmla="*/ 47 w 89"/>
              <a:gd name="T83" fmla="*/ 57 h 95"/>
              <a:gd name="T84" fmla="*/ 46 w 89"/>
              <a:gd name="T85" fmla="*/ 58 h 95"/>
              <a:gd name="T86" fmla="*/ 59 w 89"/>
              <a:gd name="T87" fmla="*/ 17 h 95"/>
              <a:gd name="T88" fmla="*/ 41 w 89"/>
              <a:gd name="T89" fmla="*/ 54 h 95"/>
              <a:gd name="T90" fmla="*/ 36 w 89"/>
              <a:gd name="T91" fmla="*/ 13 h 95"/>
              <a:gd name="T92" fmla="*/ 0 w 89"/>
              <a:gd name="T93" fmla="*/ 54 h 95"/>
              <a:gd name="T94" fmla="*/ 41 w 89"/>
              <a:gd name="T95" fmla="*/ 95 h 95"/>
              <a:gd name="T96" fmla="*/ 55 w 89"/>
              <a:gd name="T97" fmla="*/ 93 h 95"/>
              <a:gd name="T98" fmla="*/ 41 w 89"/>
              <a:gd name="T99" fmla="*/ 54 h 95"/>
              <a:gd name="T100" fmla="*/ 68 w 89"/>
              <a:gd name="T101" fmla="*/ 23 h 95"/>
              <a:gd name="T102" fmla="*/ 59 w 89"/>
              <a:gd name="T103" fmla="*/ 17 h 95"/>
              <a:gd name="T104" fmla="*/ 43 w 89"/>
              <a:gd name="T105" fmla="*/ 0 h 95"/>
              <a:gd name="T106" fmla="*/ 38 w 89"/>
              <a:gd name="T107" fmla="*/ 0 h 95"/>
              <a:gd name="T108" fmla="*/ 43 w 89"/>
              <a:gd name="T109" fmla="*/ 41 h 95"/>
              <a:gd name="T110" fmla="*/ 61 w 89"/>
              <a:gd name="T111" fmla="*/ 4 h 95"/>
              <a:gd name="T112" fmla="*/ 43 w 89"/>
              <a:gd name="T113" fmla="*/ 0 h 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</a:cxnLst>
            <a:rect l="0" t="0" r="r" b="b"/>
            <a:pathLst>
              <a:path w="89" h="95">
                <a:moveTo>
                  <a:pt x="75" y="22"/>
                </a:moveTo>
                <a:cubicBezTo>
                  <a:pt x="83" y="29"/>
                  <a:pt x="89" y="40"/>
                  <a:pt x="89" y="53"/>
                </a:cubicBezTo>
                <a:cubicBezTo>
                  <a:pt x="89" y="63"/>
                  <a:pt x="85" y="73"/>
                  <a:pt x="78" y="80"/>
                </a:cubicBezTo>
                <a:cubicBezTo>
                  <a:pt x="47" y="53"/>
                  <a:pt x="47" y="53"/>
                  <a:pt x="47" y="53"/>
                </a:cubicBezTo>
                <a:cubicBezTo>
                  <a:pt x="75" y="22"/>
                  <a:pt x="75" y="22"/>
                  <a:pt x="75" y="22"/>
                </a:cubicBezTo>
                <a:close/>
                <a:moveTo>
                  <a:pt x="76" y="83"/>
                </a:moveTo>
                <a:cubicBezTo>
                  <a:pt x="74" y="85"/>
                  <a:pt x="72" y="87"/>
                  <a:pt x="69" y="88"/>
                </a:cubicBezTo>
                <a:cubicBezTo>
                  <a:pt x="74" y="81"/>
                  <a:pt x="74" y="81"/>
                  <a:pt x="74" y="81"/>
                </a:cubicBezTo>
                <a:cubicBezTo>
                  <a:pt x="76" y="83"/>
                  <a:pt x="76" y="83"/>
                  <a:pt x="76" y="83"/>
                </a:cubicBezTo>
                <a:close/>
                <a:moveTo>
                  <a:pt x="64" y="92"/>
                </a:moveTo>
                <a:cubicBezTo>
                  <a:pt x="72" y="79"/>
                  <a:pt x="72" y="79"/>
                  <a:pt x="72" y="79"/>
                </a:cubicBezTo>
                <a:cubicBezTo>
                  <a:pt x="70" y="77"/>
                  <a:pt x="70" y="77"/>
                  <a:pt x="70" y="77"/>
                </a:cubicBezTo>
                <a:cubicBezTo>
                  <a:pt x="60" y="94"/>
                  <a:pt x="60" y="94"/>
                  <a:pt x="60" y="94"/>
                </a:cubicBezTo>
                <a:cubicBezTo>
                  <a:pt x="61" y="93"/>
                  <a:pt x="63" y="92"/>
                  <a:pt x="64" y="92"/>
                </a:cubicBezTo>
                <a:close/>
                <a:moveTo>
                  <a:pt x="58" y="91"/>
                </a:moveTo>
                <a:cubicBezTo>
                  <a:pt x="67" y="75"/>
                  <a:pt x="67" y="75"/>
                  <a:pt x="67" y="75"/>
                </a:cubicBezTo>
                <a:cubicBezTo>
                  <a:pt x="65" y="74"/>
                  <a:pt x="65" y="74"/>
                  <a:pt x="65" y="74"/>
                </a:cubicBezTo>
                <a:cubicBezTo>
                  <a:pt x="57" y="88"/>
                  <a:pt x="57" y="88"/>
                  <a:pt x="57" y="88"/>
                </a:cubicBezTo>
                <a:cubicBezTo>
                  <a:pt x="58" y="91"/>
                  <a:pt x="58" y="91"/>
                  <a:pt x="58" y="91"/>
                </a:cubicBezTo>
                <a:close/>
                <a:moveTo>
                  <a:pt x="56" y="84"/>
                </a:moveTo>
                <a:cubicBezTo>
                  <a:pt x="63" y="72"/>
                  <a:pt x="63" y="72"/>
                  <a:pt x="63" y="72"/>
                </a:cubicBezTo>
                <a:cubicBezTo>
                  <a:pt x="61" y="70"/>
                  <a:pt x="61" y="70"/>
                  <a:pt x="61" y="70"/>
                </a:cubicBezTo>
                <a:cubicBezTo>
                  <a:pt x="55" y="81"/>
                  <a:pt x="55" y="81"/>
                  <a:pt x="55" y="81"/>
                </a:cubicBezTo>
                <a:cubicBezTo>
                  <a:pt x="56" y="84"/>
                  <a:pt x="56" y="84"/>
                  <a:pt x="56" y="84"/>
                </a:cubicBezTo>
                <a:close/>
                <a:moveTo>
                  <a:pt x="53" y="78"/>
                </a:moveTo>
                <a:cubicBezTo>
                  <a:pt x="59" y="68"/>
                  <a:pt x="59" y="68"/>
                  <a:pt x="59" y="68"/>
                </a:cubicBezTo>
                <a:cubicBezTo>
                  <a:pt x="57" y="66"/>
                  <a:pt x="57" y="66"/>
                  <a:pt x="57" y="66"/>
                </a:cubicBezTo>
                <a:cubicBezTo>
                  <a:pt x="52" y="75"/>
                  <a:pt x="52" y="75"/>
                  <a:pt x="52" y="75"/>
                </a:cubicBezTo>
                <a:cubicBezTo>
                  <a:pt x="53" y="78"/>
                  <a:pt x="53" y="78"/>
                  <a:pt x="53" y="78"/>
                </a:cubicBezTo>
                <a:close/>
                <a:moveTo>
                  <a:pt x="51" y="71"/>
                </a:moveTo>
                <a:cubicBezTo>
                  <a:pt x="55" y="64"/>
                  <a:pt x="55" y="64"/>
                  <a:pt x="55" y="64"/>
                </a:cubicBezTo>
                <a:cubicBezTo>
                  <a:pt x="53" y="62"/>
                  <a:pt x="53" y="62"/>
                  <a:pt x="53" y="62"/>
                </a:cubicBezTo>
                <a:cubicBezTo>
                  <a:pt x="50" y="68"/>
                  <a:pt x="50" y="68"/>
                  <a:pt x="50" y="68"/>
                </a:cubicBezTo>
                <a:cubicBezTo>
                  <a:pt x="51" y="71"/>
                  <a:pt x="51" y="71"/>
                  <a:pt x="51" y="71"/>
                </a:cubicBezTo>
                <a:close/>
                <a:moveTo>
                  <a:pt x="48" y="65"/>
                </a:moveTo>
                <a:cubicBezTo>
                  <a:pt x="51" y="61"/>
                  <a:pt x="51" y="61"/>
                  <a:pt x="51" y="61"/>
                </a:cubicBezTo>
                <a:cubicBezTo>
                  <a:pt x="49" y="59"/>
                  <a:pt x="49" y="59"/>
                  <a:pt x="49" y="59"/>
                </a:cubicBezTo>
                <a:cubicBezTo>
                  <a:pt x="47" y="61"/>
                  <a:pt x="47" y="61"/>
                  <a:pt x="47" y="61"/>
                </a:cubicBezTo>
                <a:cubicBezTo>
                  <a:pt x="48" y="65"/>
                  <a:pt x="48" y="65"/>
                  <a:pt x="48" y="65"/>
                </a:cubicBezTo>
                <a:close/>
                <a:moveTo>
                  <a:pt x="46" y="58"/>
                </a:moveTo>
                <a:cubicBezTo>
                  <a:pt x="45" y="55"/>
                  <a:pt x="45" y="55"/>
                  <a:pt x="45" y="55"/>
                </a:cubicBezTo>
                <a:cubicBezTo>
                  <a:pt x="47" y="57"/>
                  <a:pt x="47" y="57"/>
                  <a:pt x="47" y="57"/>
                </a:cubicBezTo>
                <a:cubicBezTo>
                  <a:pt x="46" y="58"/>
                  <a:pt x="46" y="58"/>
                  <a:pt x="46" y="58"/>
                </a:cubicBezTo>
                <a:close/>
                <a:moveTo>
                  <a:pt x="59" y="17"/>
                </a:moveTo>
                <a:cubicBezTo>
                  <a:pt x="41" y="54"/>
                  <a:pt x="41" y="54"/>
                  <a:pt x="41" y="54"/>
                </a:cubicBezTo>
                <a:cubicBezTo>
                  <a:pt x="41" y="54"/>
                  <a:pt x="38" y="28"/>
                  <a:pt x="36" y="13"/>
                </a:cubicBezTo>
                <a:cubicBezTo>
                  <a:pt x="16" y="15"/>
                  <a:pt x="0" y="33"/>
                  <a:pt x="0" y="54"/>
                </a:cubicBezTo>
                <a:cubicBezTo>
                  <a:pt x="0" y="77"/>
                  <a:pt x="18" y="95"/>
                  <a:pt x="41" y="95"/>
                </a:cubicBezTo>
                <a:cubicBezTo>
                  <a:pt x="46" y="95"/>
                  <a:pt x="51" y="94"/>
                  <a:pt x="55" y="93"/>
                </a:cubicBezTo>
                <a:cubicBezTo>
                  <a:pt x="41" y="54"/>
                  <a:pt x="41" y="54"/>
                  <a:pt x="41" y="54"/>
                </a:cubicBezTo>
                <a:cubicBezTo>
                  <a:pt x="68" y="23"/>
                  <a:pt x="68" y="23"/>
                  <a:pt x="68" y="23"/>
                </a:cubicBezTo>
                <a:cubicBezTo>
                  <a:pt x="66" y="20"/>
                  <a:pt x="63" y="18"/>
                  <a:pt x="59" y="17"/>
                </a:cubicBezTo>
                <a:close/>
                <a:moveTo>
                  <a:pt x="43" y="0"/>
                </a:moveTo>
                <a:cubicBezTo>
                  <a:pt x="41" y="0"/>
                  <a:pt x="40" y="0"/>
                  <a:pt x="38" y="0"/>
                </a:cubicBezTo>
                <a:cubicBezTo>
                  <a:pt x="40" y="15"/>
                  <a:pt x="43" y="41"/>
                  <a:pt x="43" y="41"/>
                </a:cubicBezTo>
                <a:cubicBezTo>
                  <a:pt x="61" y="4"/>
                  <a:pt x="61" y="4"/>
                  <a:pt x="61" y="4"/>
                </a:cubicBezTo>
                <a:cubicBezTo>
                  <a:pt x="56" y="1"/>
                  <a:pt x="49" y="0"/>
                  <a:pt x="43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Freeform 23"/>
          <p:cNvSpPr>
            <a:spLocks noEditPoints="1"/>
          </p:cNvSpPr>
          <p:nvPr/>
        </p:nvSpPr>
        <p:spPr bwMode="auto">
          <a:xfrm>
            <a:off x="6083173" y="2612543"/>
            <a:ext cx="692404" cy="559817"/>
          </a:xfrm>
          <a:custGeom>
            <a:avLst/>
            <a:gdLst>
              <a:gd name="T0" fmla="*/ 86 w 109"/>
              <a:gd name="T1" fmla="*/ 88 h 88"/>
              <a:gd name="T2" fmla="*/ 84 w 109"/>
              <a:gd name="T3" fmla="*/ 44 h 88"/>
              <a:gd name="T4" fmla="*/ 80 w 109"/>
              <a:gd name="T5" fmla="*/ 71 h 88"/>
              <a:gd name="T6" fmla="*/ 109 w 109"/>
              <a:gd name="T7" fmla="*/ 0 h 88"/>
              <a:gd name="T8" fmla="*/ 92 w 109"/>
              <a:gd name="T9" fmla="*/ 33 h 88"/>
              <a:gd name="T10" fmla="*/ 80 w 109"/>
              <a:gd name="T11" fmla="*/ 25 h 88"/>
              <a:gd name="T12" fmla="*/ 67 w 109"/>
              <a:gd name="T13" fmla="*/ 68 h 88"/>
              <a:gd name="T14" fmla="*/ 37 w 109"/>
              <a:gd name="T15" fmla="*/ 73 h 88"/>
              <a:gd name="T16" fmla="*/ 19 w 109"/>
              <a:gd name="T17" fmla="*/ 63 h 88"/>
              <a:gd name="T18" fmla="*/ 0 w 109"/>
              <a:gd name="T19" fmla="*/ 56 h 88"/>
              <a:gd name="T20" fmla="*/ 25 w 109"/>
              <a:gd name="T21" fmla="*/ 48 h 88"/>
              <a:gd name="T22" fmla="*/ 30 w 109"/>
              <a:gd name="T23" fmla="*/ 57 h 88"/>
              <a:gd name="T24" fmla="*/ 44 w 109"/>
              <a:gd name="T25" fmla="*/ 29 h 88"/>
              <a:gd name="T26" fmla="*/ 66 w 109"/>
              <a:gd name="T27" fmla="*/ 50 h 88"/>
              <a:gd name="T28" fmla="*/ 68 w 109"/>
              <a:gd name="T29" fmla="*/ 18 h 88"/>
              <a:gd name="T30" fmla="*/ 78 w 109"/>
              <a:gd name="T31" fmla="*/ 12 h 88"/>
              <a:gd name="T32" fmla="*/ 90 w 109"/>
              <a:gd name="T33" fmla="*/ 1 h 88"/>
              <a:gd name="T34" fmla="*/ 22 w 109"/>
              <a:gd name="T35" fmla="*/ 88 h 88"/>
              <a:gd name="T36" fmla="*/ 29 w 109"/>
              <a:gd name="T37" fmla="*/ 80 h 88"/>
              <a:gd name="T38" fmla="*/ 22 w 109"/>
              <a:gd name="T39" fmla="*/ 79 h 88"/>
              <a:gd name="T40" fmla="*/ 11 w 109"/>
              <a:gd name="T41" fmla="*/ 88 h 88"/>
              <a:gd name="T42" fmla="*/ 17 w 109"/>
              <a:gd name="T43" fmla="*/ 71 h 88"/>
              <a:gd name="T44" fmla="*/ 11 w 109"/>
              <a:gd name="T45" fmla="*/ 73 h 88"/>
              <a:gd name="T46" fmla="*/ 34 w 109"/>
              <a:gd name="T47" fmla="*/ 88 h 88"/>
              <a:gd name="T48" fmla="*/ 40 w 109"/>
              <a:gd name="T49" fmla="*/ 79 h 88"/>
              <a:gd name="T50" fmla="*/ 34 w 109"/>
              <a:gd name="T51" fmla="*/ 80 h 88"/>
              <a:gd name="T52" fmla="*/ 45 w 109"/>
              <a:gd name="T53" fmla="*/ 88 h 88"/>
              <a:gd name="T54" fmla="*/ 52 w 109"/>
              <a:gd name="T55" fmla="*/ 63 h 88"/>
              <a:gd name="T56" fmla="*/ 45 w 109"/>
              <a:gd name="T57" fmla="*/ 69 h 88"/>
              <a:gd name="T58" fmla="*/ 57 w 109"/>
              <a:gd name="T59" fmla="*/ 88 h 88"/>
              <a:gd name="T60" fmla="*/ 63 w 109"/>
              <a:gd name="T61" fmla="*/ 73 h 88"/>
              <a:gd name="T62" fmla="*/ 57 w 109"/>
              <a:gd name="T63" fmla="*/ 88 h 88"/>
              <a:gd name="T64" fmla="*/ 75 w 109"/>
              <a:gd name="T65" fmla="*/ 88 h 88"/>
              <a:gd name="T66" fmla="*/ 68 w 109"/>
              <a:gd name="T67" fmla="*/ 75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09" h="88">
                <a:moveTo>
                  <a:pt x="80" y="88"/>
                </a:moveTo>
                <a:cubicBezTo>
                  <a:pt x="86" y="88"/>
                  <a:pt x="86" y="88"/>
                  <a:pt x="86" y="88"/>
                </a:cubicBezTo>
                <a:cubicBezTo>
                  <a:pt x="86" y="44"/>
                  <a:pt x="86" y="44"/>
                  <a:pt x="86" y="44"/>
                </a:cubicBezTo>
                <a:cubicBezTo>
                  <a:pt x="84" y="44"/>
                  <a:pt x="84" y="44"/>
                  <a:pt x="84" y="44"/>
                </a:cubicBezTo>
                <a:cubicBezTo>
                  <a:pt x="82" y="70"/>
                  <a:pt x="82" y="70"/>
                  <a:pt x="82" y="70"/>
                </a:cubicBezTo>
                <a:cubicBezTo>
                  <a:pt x="80" y="71"/>
                  <a:pt x="80" y="71"/>
                  <a:pt x="80" y="71"/>
                </a:cubicBezTo>
                <a:cubicBezTo>
                  <a:pt x="80" y="88"/>
                  <a:pt x="80" y="88"/>
                  <a:pt x="80" y="88"/>
                </a:cubicBezTo>
                <a:close/>
                <a:moveTo>
                  <a:pt x="109" y="0"/>
                </a:moveTo>
                <a:cubicBezTo>
                  <a:pt x="100" y="17"/>
                  <a:pt x="100" y="17"/>
                  <a:pt x="100" y="17"/>
                </a:cubicBezTo>
                <a:cubicBezTo>
                  <a:pt x="92" y="33"/>
                  <a:pt x="92" y="33"/>
                  <a:pt x="92" y="33"/>
                </a:cubicBezTo>
                <a:cubicBezTo>
                  <a:pt x="84" y="22"/>
                  <a:pt x="84" y="22"/>
                  <a:pt x="84" y="22"/>
                </a:cubicBezTo>
                <a:cubicBezTo>
                  <a:pt x="80" y="25"/>
                  <a:pt x="80" y="25"/>
                  <a:pt x="80" y="25"/>
                </a:cubicBezTo>
                <a:cubicBezTo>
                  <a:pt x="77" y="64"/>
                  <a:pt x="77" y="64"/>
                  <a:pt x="77" y="64"/>
                </a:cubicBezTo>
                <a:cubicBezTo>
                  <a:pt x="67" y="68"/>
                  <a:pt x="67" y="68"/>
                  <a:pt x="67" y="68"/>
                </a:cubicBezTo>
                <a:cubicBezTo>
                  <a:pt x="48" y="50"/>
                  <a:pt x="48" y="50"/>
                  <a:pt x="48" y="50"/>
                </a:cubicBezTo>
                <a:cubicBezTo>
                  <a:pt x="37" y="73"/>
                  <a:pt x="37" y="73"/>
                  <a:pt x="37" y="73"/>
                </a:cubicBezTo>
                <a:cubicBezTo>
                  <a:pt x="26" y="73"/>
                  <a:pt x="26" y="73"/>
                  <a:pt x="26" y="73"/>
                </a:cubicBezTo>
                <a:cubicBezTo>
                  <a:pt x="19" y="63"/>
                  <a:pt x="19" y="63"/>
                  <a:pt x="19" y="63"/>
                </a:cubicBezTo>
                <a:cubicBezTo>
                  <a:pt x="4" y="67"/>
                  <a:pt x="4" y="67"/>
                  <a:pt x="4" y="67"/>
                </a:cubicBezTo>
                <a:cubicBezTo>
                  <a:pt x="0" y="56"/>
                  <a:pt x="0" y="56"/>
                  <a:pt x="0" y="56"/>
                </a:cubicBezTo>
                <a:cubicBezTo>
                  <a:pt x="20" y="50"/>
                  <a:pt x="20" y="50"/>
                  <a:pt x="20" y="50"/>
                </a:cubicBezTo>
                <a:cubicBezTo>
                  <a:pt x="25" y="48"/>
                  <a:pt x="25" y="48"/>
                  <a:pt x="25" y="48"/>
                </a:cubicBezTo>
                <a:cubicBezTo>
                  <a:pt x="27" y="52"/>
                  <a:pt x="27" y="52"/>
                  <a:pt x="27" y="52"/>
                </a:cubicBezTo>
                <a:cubicBezTo>
                  <a:pt x="30" y="57"/>
                  <a:pt x="30" y="57"/>
                  <a:pt x="30" y="57"/>
                </a:cubicBezTo>
                <a:cubicBezTo>
                  <a:pt x="40" y="37"/>
                  <a:pt x="40" y="37"/>
                  <a:pt x="40" y="37"/>
                </a:cubicBezTo>
                <a:cubicBezTo>
                  <a:pt x="44" y="29"/>
                  <a:pt x="44" y="29"/>
                  <a:pt x="44" y="29"/>
                </a:cubicBezTo>
                <a:cubicBezTo>
                  <a:pt x="50" y="35"/>
                  <a:pt x="50" y="35"/>
                  <a:pt x="50" y="35"/>
                </a:cubicBezTo>
                <a:cubicBezTo>
                  <a:pt x="66" y="50"/>
                  <a:pt x="66" y="50"/>
                  <a:pt x="66" y="50"/>
                </a:cubicBezTo>
                <a:cubicBezTo>
                  <a:pt x="68" y="21"/>
                  <a:pt x="68" y="21"/>
                  <a:pt x="68" y="21"/>
                </a:cubicBezTo>
                <a:cubicBezTo>
                  <a:pt x="68" y="18"/>
                  <a:pt x="68" y="18"/>
                  <a:pt x="68" y="18"/>
                </a:cubicBezTo>
                <a:cubicBezTo>
                  <a:pt x="71" y="16"/>
                  <a:pt x="71" y="16"/>
                  <a:pt x="71" y="16"/>
                </a:cubicBezTo>
                <a:cubicBezTo>
                  <a:pt x="78" y="12"/>
                  <a:pt x="78" y="12"/>
                  <a:pt x="78" y="12"/>
                </a:cubicBezTo>
                <a:cubicBezTo>
                  <a:pt x="72" y="2"/>
                  <a:pt x="72" y="2"/>
                  <a:pt x="72" y="2"/>
                </a:cubicBezTo>
                <a:cubicBezTo>
                  <a:pt x="90" y="1"/>
                  <a:pt x="90" y="1"/>
                  <a:pt x="90" y="1"/>
                </a:cubicBezTo>
                <a:cubicBezTo>
                  <a:pt x="109" y="0"/>
                  <a:pt x="109" y="0"/>
                  <a:pt x="109" y="0"/>
                </a:cubicBezTo>
                <a:close/>
                <a:moveTo>
                  <a:pt x="22" y="88"/>
                </a:moveTo>
                <a:cubicBezTo>
                  <a:pt x="24" y="88"/>
                  <a:pt x="27" y="88"/>
                  <a:pt x="29" y="88"/>
                </a:cubicBezTo>
                <a:cubicBezTo>
                  <a:pt x="29" y="80"/>
                  <a:pt x="29" y="80"/>
                  <a:pt x="29" y="80"/>
                </a:cubicBezTo>
                <a:cubicBezTo>
                  <a:pt x="23" y="81"/>
                  <a:pt x="23" y="81"/>
                  <a:pt x="23" y="81"/>
                </a:cubicBezTo>
                <a:cubicBezTo>
                  <a:pt x="22" y="79"/>
                  <a:pt x="22" y="79"/>
                  <a:pt x="22" y="79"/>
                </a:cubicBezTo>
                <a:cubicBezTo>
                  <a:pt x="22" y="88"/>
                  <a:pt x="22" y="88"/>
                  <a:pt x="22" y="88"/>
                </a:cubicBezTo>
                <a:close/>
                <a:moveTo>
                  <a:pt x="11" y="88"/>
                </a:moveTo>
                <a:cubicBezTo>
                  <a:pt x="17" y="88"/>
                  <a:pt x="17" y="88"/>
                  <a:pt x="17" y="88"/>
                </a:cubicBezTo>
                <a:cubicBezTo>
                  <a:pt x="17" y="71"/>
                  <a:pt x="17" y="71"/>
                  <a:pt x="17" y="71"/>
                </a:cubicBezTo>
                <a:cubicBezTo>
                  <a:pt x="17" y="71"/>
                  <a:pt x="17" y="71"/>
                  <a:pt x="17" y="71"/>
                </a:cubicBezTo>
                <a:cubicBezTo>
                  <a:pt x="11" y="73"/>
                  <a:pt x="11" y="73"/>
                  <a:pt x="11" y="73"/>
                </a:cubicBezTo>
                <a:cubicBezTo>
                  <a:pt x="11" y="88"/>
                  <a:pt x="11" y="88"/>
                  <a:pt x="11" y="88"/>
                </a:cubicBezTo>
                <a:close/>
                <a:moveTo>
                  <a:pt x="34" y="88"/>
                </a:moveTo>
                <a:cubicBezTo>
                  <a:pt x="36" y="88"/>
                  <a:pt x="38" y="88"/>
                  <a:pt x="40" y="88"/>
                </a:cubicBezTo>
                <a:cubicBezTo>
                  <a:pt x="40" y="79"/>
                  <a:pt x="40" y="79"/>
                  <a:pt x="40" y="79"/>
                </a:cubicBezTo>
                <a:cubicBezTo>
                  <a:pt x="40" y="80"/>
                  <a:pt x="40" y="80"/>
                  <a:pt x="40" y="80"/>
                </a:cubicBezTo>
                <a:cubicBezTo>
                  <a:pt x="34" y="80"/>
                  <a:pt x="34" y="80"/>
                  <a:pt x="34" y="80"/>
                </a:cubicBezTo>
                <a:cubicBezTo>
                  <a:pt x="34" y="88"/>
                  <a:pt x="34" y="88"/>
                  <a:pt x="34" y="88"/>
                </a:cubicBezTo>
                <a:close/>
                <a:moveTo>
                  <a:pt x="45" y="88"/>
                </a:moveTo>
                <a:cubicBezTo>
                  <a:pt x="47" y="88"/>
                  <a:pt x="50" y="88"/>
                  <a:pt x="52" y="88"/>
                </a:cubicBezTo>
                <a:cubicBezTo>
                  <a:pt x="52" y="63"/>
                  <a:pt x="52" y="63"/>
                  <a:pt x="52" y="63"/>
                </a:cubicBezTo>
                <a:cubicBezTo>
                  <a:pt x="49" y="60"/>
                  <a:pt x="49" y="60"/>
                  <a:pt x="49" y="60"/>
                </a:cubicBezTo>
                <a:cubicBezTo>
                  <a:pt x="45" y="69"/>
                  <a:pt x="45" y="69"/>
                  <a:pt x="45" y="69"/>
                </a:cubicBezTo>
                <a:cubicBezTo>
                  <a:pt x="45" y="88"/>
                  <a:pt x="45" y="88"/>
                  <a:pt x="45" y="88"/>
                </a:cubicBezTo>
                <a:close/>
                <a:moveTo>
                  <a:pt x="57" y="88"/>
                </a:moveTo>
                <a:cubicBezTo>
                  <a:pt x="59" y="88"/>
                  <a:pt x="61" y="88"/>
                  <a:pt x="63" y="88"/>
                </a:cubicBezTo>
                <a:cubicBezTo>
                  <a:pt x="63" y="73"/>
                  <a:pt x="63" y="73"/>
                  <a:pt x="63" y="73"/>
                </a:cubicBezTo>
                <a:cubicBezTo>
                  <a:pt x="57" y="67"/>
                  <a:pt x="57" y="67"/>
                  <a:pt x="57" y="67"/>
                </a:cubicBezTo>
                <a:cubicBezTo>
                  <a:pt x="57" y="88"/>
                  <a:pt x="57" y="88"/>
                  <a:pt x="57" y="88"/>
                </a:cubicBezTo>
                <a:close/>
                <a:moveTo>
                  <a:pt x="68" y="88"/>
                </a:moveTo>
                <a:cubicBezTo>
                  <a:pt x="70" y="88"/>
                  <a:pt x="73" y="88"/>
                  <a:pt x="75" y="88"/>
                </a:cubicBezTo>
                <a:cubicBezTo>
                  <a:pt x="75" y="72"/>
                  <a:pt x="75" y="72"/>
                  <a:pt x="75" y="72"/>
                </a:cubicBezTo>
                <a:cubicBezTo>
                  <a:pt x="68" y="75"/>
                  <a:pt x="68" y="75"/>
                  <a:pt x="68" y="75"/>
                </a:cubicBezTo>
                <a:lnTo>
                  <a:pt x="68" y="88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Freeform 24"/>
          <p:cNvSpPr>
            <a:spLocks noEditPoints="1"/>
          </p:cNvSpPr>
          <p:nvPr/>
        </p:nvSpPr>
        <p:spPr bwMode="auto">
          <a:xfrm>
            <a:off x="2553095" y="2553615"/>
            <a:ext cx="462585" cy="677673"/>
          </a:xfrm>
          <a:custGeom>
            <a:avLst/>
            <a:gdLst>
              <a:gd name="T0" fmla="*/ 16 w 73"/>
              <a:gd name="T1" fmla="*/ 77 h 107"/>
              <a:gd name="T2" fmla="*/ 57 w 73"/>
              <a:gd name="T3" fmla="*/ 77 h 107"/>
              <a:gd name="T4" fmla="*/ 52 w 73"/>
              <a:gd name="T5" fmla="*/ 101 h 107"/>
              <a:gd name="T6" fmla="*/ 45 w 73"/>
              <a:gd name="T7" fmla="*/ 101 h 107"/>
              <a:gd name="T8" fmla="*/ 37 w 73"/>
              <a:gd name="T9" fmla="*/ 107 h 107"/>
              <a:gd name="T10" fmla="*/ 29 w 73"/>
              <a:gd name="T11" fmla="*/ 101 h 107"/>
              <a:gd name="T12" fmla="*/ 21 w 73"/>
              <a:gd name="T13" fmla="*/ 101 h 107"/>
              <a:gd name="T14" fmla="*/ 16 w 73"/>
              <a:gd name="T15" fmla="*/ 77 h 107"/>
              <a:gd name="T16" fmla="*/ 51 w 73"/>
              <a:gd name="T17" fmla="*/ 29 h 107"/>
              <a:gd name="T18" fmla="*/ 52 w 73"/>
              <a:gd name="T19" fmla="*/ 35 h 107"/>
              <a:gd name="T20" fmla="*/ 51 w 73"/>
              <a:gd name="T21" fmla="*/ 37 h 107"/>
              <a:gd name="T22" fmla="*/ 53 w 73"/>
              <a:gd name="T23" fmla="*/ 38 h 107"/>
              <a:gd name="T24" fmla="*/ 52 w 73"/>
              <a:gd name="T25" fmla="*/ 42 h 107"/>
              <a:gd name="T26" fmla="*/ 50 w 73"/>
              <a:gd name="T27" fmla="*/ 42 h 107"/>
              <a:gd name="T28" fmla="*/ 52 w 73"/>
              <a:gd name="T29" fmla="*/ 44 h 107"/>
              <a:gd name="T30" fmla="*/ 51 w 73"/>
              <a:gd name="T31" fmla="*/ 47 h 107"/>
              <a:gd name="T32" fmla="*/ 50 w 73"/>
              <a:gd name="T33" fmla="*/ 48 h 107"/>
              <a:gd name="T34" fmla="*/ 51 w 73"/>
              <a:gd name="T35" fmla="*/ 49 h 107"/>
              <a:gd name="T36" fmla="*/ 50 w 73"/>
              <a:gd name="T37" fmla="*/ 53 h 107"/>
              <a:gd name="T38" fmla="*/ 47 w 73"/>
              <a:gd name="T39" fmla="*/ 54 h 107"/>
              <a:gd name="T40" fmla="*/ 29 w 73"/>
              <a:gd name="T41" fmla="*/ 49 h 107"/>
              <a:gd name="T42" fmla="*/ 21 w 73"/>
              <a:gd name="T43" fmla="*/ 49 h 107"/>
              <a:gd name="T44" fmla="*/ 21 w 73"/>
              <a:gd name="T45" fmla="*/ 32 h 107"/>
              <a:gd name="T46" fmla="*/ 28 w 73"/>
              <a:gd name="T47" fmla="*/ 31 h 107"/>
              <a:gd name="T48" fmla="*/ 42 w 73"/>
              <a:gd name="T49" fmla="*/ 16 h 107"/>
              <a:gd name="T50" fmla="*/ 38 w 73"/>
              <a:gd name="T51" fmla="*/ 30 h 107"/>
              <a:gd name="T52" fmla="*/ 51 w 73"/>
              <a:gd name="T53" fmla="*/ 29 h 107"/>
              <a:gd name="T54" fmla="*/ 15 w 73"/>
              <a:gd name="T55" fmla="*/ 71 h 107"/>
              <a:gd name="T56" fmla="*/ 25 w 73"/>
              <a:gd name="T57" fmla="*/ 71 h 107"/>
              <a:gd name="T58" fmla="*/ 17 w 73"/>
              <a:gd name="T59" fmla="*/ 48 h 107"/>
              <a:gd name="T60" fmla="*/ 11 w 73"/>
              <a:gd name="T61" fmla="*/ 29 h 107"/>
              <a:gd name="T62" fmla="*/ 23 w 73"/>
              <a:gd name="T63" fmla="*/ 13 h 107"/>
              <a:gd name="T64" fmla="*/ 37 w 73"/>
              <a:gd name="T65" fmla="*/ 11 h 107"/>
              <a:gd name="T66" fmla="*/ 50 w 73"/>
              <a:gd name="T67" fmla="*/ 14 h 107"/>
              <a:gd name="T68" fmla="*/ 62 w 73"/>
              <a:gd name="T69" fmla="*/ 29 h 107"/>
              <a:gd name="T70" fmla="*/ 56 w 73"/>
              <a:gd name="T71" fmla="*/ 48 h 107"/>
              <a:gd name="T72" fmla="*/ 48 w 73"/>
              <a:gd name="T73" fmla="*/ 71 h 107"/>
              <a:gd name="T74" fmla="*/ 58 w 73"/>
              <a:gd name="T75" fmla="*/ 71 h 107"/>
              <a:gd name="T76" fmla="*/ 65 w 73"/>
              <a:gd name="T77" fmla="*/ 52 h 107"/>
              <a:gd name="T78" fmla="*/ 71 w 73"/>
              <a:gd name="T79" fmla="*/ 27 h 107"/>
              <a:gd name="T80" fmla="*/ 55 w 73"/>
              <a:gd name="T81" fmla="*/ 5 h 107"/>
              <a:gd name="T82" fmla="*/ 37 w 73"/>
              <a:gd name="T83" fmla="*/ 1 h 107"/>
              <a:gd name="T84" fmla="*/ 19 w 73"/>
              <a:gd name="T85" fmla="*/ 5 h 107"/>
              <a:gd name="T86" fmla="*/ 2 w 73"/>
              <a:gd name="T87" fmla="*/ 27 h 107"/>
              <a:gd name="T88" fmla="*/ 8 w 73"/>
              <a:gd name="T89" fmla="*/ 53 h 107"/>
              <a:gd name="T90" fmla="*/ 15 w 73"/>
              <a:gd name="T91" fmla="*/ 71 h 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</a:cxnLst>
            <a:rect l="0" t="0" r="r" b="b"/>
            <a:pathLst>
              <a:path w="73" h="107">
                <a:moveTo>
                  <a:pt x="16" y="77"/>
                </a:moveTo>
                <a:cubicBezTo>
                  <a:pt x="57" y="77"/>
                  <a:pt x="57" y="77"/>
                  <a:pt x="57" y="77"/>
                </a:cubicBezTo>
                <a:cubicBezTo>
                  <a:pt x="52" y="101"/>
                  <a:pt x="52" y="101"/>
                  <a:pt x="52" y="101"/>
                </a:cubicBezTo>
                <a:cubicBezTo>
                  <a:pt x="45" y="101"/>
                  <a:pt x="45" y="101"/>
                  <a:pt x="45" y="101"/>
                </a:cubicBezTo>
                <a:cubicBezTo>
                  <a:pt x="44" y="104"/>
                  <a:pt x="41" y="107"/>
                  <a:pt x="37" y="107"/>
                </a:cubicBezTo>
                <a:cubicBezTo>
                  <a:pt x="33" y="107"/>
                  <a:pt x="30" y="104"/>
                  <a:pt x="29" y="101"/>
                </a:cubicBezTo>
                <a:cubicBezTo>
                  <a:pt x="21" y="101"/>
                  <a:pt x="21" y="101"/>
                  <a:pt x="21" y="101"/>
                </a:cubicBezTo>
                <a:cubicBezTo>
                  <a:pt x="16" y="77"/>
                  <a:pt x="16" y="77"/>
                  <a:pt x="16" y="77"/>
                </a:cubicBezTo>
                <a:close/>
                <a:moveTo>
                  <a:pt x="51" y="29"/>
                </a:moveTo>
                <a:cubicBezTo>
                  <a:pt x="52" y="35"/>
                  <a:pt x="52" y="35"/>
                  <a:pt x="52" y="35"/>
                </a:cubicBezTo>
                <a:cubicBezTo>
                  <a:pt x="51" y="37"/>
                  <a:pt x="51" y="37"/>
                  <a:pt x="51" y="37"/>
                </a:cubicBezTo>
                <a:cubicBezTo>
                  <a:pt x="53" y="38"/>
                  <a:pt x="53" y="38"/>
                  <a:pt x="53" y="38"/>
                </a:cubicBezTo>
                <a:cubicBezTo>
                  <a:pt x="52" y="42"/>
                  <a:pt x="52" y="42"/>
                  <a:pt x="52" y="42"/>
                </a:cubicBezTo>
                <a:cubicBezTo>
                  <a:pt x="50" y="42"/>
                  <a:pt x="50" y="42"/>
                  <a:pt x="50" y="42"/>
                </a:cubicBezTo>
                <a:cubicBezTo>
                  <a:pt x="52" y="44"/>
                  <a:pt x="52" y="44"/>
                  <a:pt x="52" y="44"/>
                </a:cubicBezTo>
                <a:cubicBezTo>
                  <a:pt x="51" y="47"/>
                  <a:pt x="51" y="47"/>
                  <a:pt x="51" y="47"/>
                </a:cubicBezTo>
                <a:cubicBezTo>
                  <a:pt x="50" y="48"/>
                  <a:pt x="50" y="48"/>
                  <a:pt x="50" y="48"/>
                </a:cubicBezTo>
                <a:cubicBezTo>
                  <a:pt x="51" y="49"/>
                  <a:pt x="51" y="49"/>
                  <a:pt x="51" y="49"/>
                </a:cubicBezTo>
                <a:cubicBezTo>
                  <a:pt x="50" y="53"/>
                  <a:pt x="50" y="53"/>
                  <a:pt x="50" y="53"/>
                </a:cubicBezTo>
                <a:cubicBezTo>
                  <a:pt x="47" y="54"/>
                  <a:pt x="47" y="54"/>
                  <a:pt x="47" y="54"/>
                </a:cubicBezTo>
                <a:cubicBezTo>
                  <a:pt x="29" y="49"/>
                  <a:pt x="29" y="49"/>
                  <a:pt x="29" y="49"/>
                </a:cubicBezTo>
                <a:cubicBezTo>
                  <a:pt x="21" y="49"/>
                  <a:pt x="21" y="49"/>
                  <a:pt x="21" y="49"/>
                </a:cubicBezTo>
                <a:cubicBezTo>
                  <a:pt x="21" y="32"/>
                  <a:pt x="21" y="32"/>
                  <a:pt x="21" y="32"/>
                </a:cubicBezTo>
                <a:cubicBezTo>
                  <a:pt x="28" y="31"/>
                  <a:pt x="28" y="31"/>
                  <a:pt x="28" y="31"/>
                </a:cubicBezTo>
                <a:cubicBezTo>
                  <a:pt x="42" y="16"/>
                  <a:pt x="42" y="16"/>
                  <a:pt x="42" y="16"/>
                </a:cubicBezTo>
                <a:cubicBezTo>
                  <a:pt x="50" y="21"/>
                  <a:pt x="43" y="27"/>
                  <a:pt x="38" y="30"/>
                </a:cubicBezTo>
                <a:cubicBezTo>
                  <a:pt x="51" y="29"/>
                  <a:pt x="51" y="29"/>
                  <a:pt x="51" y="29"/>
                </a:cubicBezTo>
                <a:close/>
                <a:moveTo>
                  <a:pt x="15" y="71"/>
                </a:moveTo>
                <a:cubicBezTo>
                  <a:pt x="25" y="71"/>
                  <a:pt x="25" y="71"/>
                  <a:pt x="25" y="71"/>
                </a:cubicBezTo>
                <a:cubicBezTo>
                  <a:pt x="24" y="62"/>
                  <a:pt x="20" y="55"/>
                  <a:pt x="17" y="48"/>
                </a:cubicBezTo>
                <a:cubicBezTo>
                  <a:pt x="13" y="41"/>
                  <a:pt x="10" y="34"/>
                  <a:pt x="11" y="29"/>
                </a:cubicBezTo>
                <a:cubicBezTo>
                  <a:pt x="13" y="21"/>
                  <a:pt x="17" y="16"/>
                  <a:pt x="23" y="13"/>
                </a:cubicBezTo>
                <a:cubicBezTo>
                  <a:pt x="27" y="11"/>
                  <a:pt x="32" y="10"/>
                  <a:pt x="37" y="11"/>
                </a:cubicBezTo>
                <a:cubicBezTo>
                  <a:pt x="42" y="11"/>
                  <a:pt x="46" y="12"/>
                  <a:pt x="50" y="14"/>
                </a:cubicBezTo>
                <a:cubicBezTo>
                  <a:pt x="56" y="17"/>
                  <a:pt x="60" y="22"/>
                  <a:pt x="62" y="29"/>
                </a:cubicBezTo>
                <a:cubicBezTo>
                  <a:pt x="63" y="34"/>
                  <a:pt x="59" y="41"/>
                  <a:pt x="56" y="48"/>
                </a:cubicBezTo>
                <a:cubicBezTo>
                  <a:pt x="53" y="55"/>
                  <a:pt x="49" y="62"/>
                  <a:pt x="48" y="71"/>
                </a:cubicBezTo>
                <a:cubicBezTo>
                  <a:pt x="58" y="71"/>
                  <a:pt x="58" y="71"/>
                  <a:pt x="58" y="71"/>
                </a:cubicBezTo>
                <a:cubicBezTo>
                  <a:pt x="59" y="64"/>
                  <a:pt x="62" y="58"/>
                  <a:pt x="65" y="52"/>
                </a:cubicBezTo>
                <a:cubicBezTo>
                  <a:pt x="69" y="44"/>
                  <a:pt x="73" y="36"/>
                  <a:pt x="71" y="27"/>
                </a:cubicBezTo>
                <a:cubicBezTo>
                  <a:pt x="70" y="17"/>
                  <a:pt x="63" y="9"/>
                  <a:pt x="55" y="5"/>
                </a:cubicBezTo>
                <a:cubicBezTo>
                  <a:pt x="49" y="2"/>
                  <a:pt x="43" y="1"/>
                  <a:pt x="37" y="1"/>
                </a:cubicBezTo>
                <a:cubicBezTo>
                  <a:pt x="31" y="0"/>
                  <a:pt x="24" y="2"/>
                  <a:pt x="19" y="5"/>
                </a:cubicBezTo>
                <a:cubicBezTo>
                  <a:pt x="10" y="9"/>
                  <a:pt x="4" y="16"/>
                  <a:pt x="2" y="27"/>
                </a:cubicBezTo>
                <a:cubicBezTo>
                  <a:pt x="0" y="36"/>
                  <a:pt x="4" y="44"/>
                  <a:pt x="8" y="53"/>
                </a:cubicBezTo>
                <a:cubicBezTo>
                  <a:pt x="11" y="58"/>
                  <a:pt x="13" y="64"/>
                  <a:pt x="15" y="7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624696" y="3425754"/>
            <a:ext cx="2319384" cy="825847"/>
            <a:chOff x="1469669" y="2631524"/>
            <a:chExt cx="2339926" cy="853899"/>
          </a:xfrm>
        </p:grpSpPr>
        <p:sp>
          <p:nvSpPr>
            <p:cNvPr id="26" name="TextBox 25"/>
            <p:cNvSpPr txBox="1"/>
            <p:nvPr/>
          </p:nvSpPr>
          <p:spPr>
            <a:xfrm>
              <a:off x="1912536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Rectangle 26"/>
            <p:cNvSpPr/>
            <p:nvPr/>
          </p:nvSpPr>
          <p:spPr>
            <a:xfrm>
              <a:off x="1469669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5269685" y="3425755"/>
            <a:ext cx="2319384" cy="825847"/>
            <a:chOff x="4926037" y="2631524"/>
            <a:chExt cx="2339926" cy="853899"/>
          </a:xfrm>
        </p:grpSpPr>
        <p:sp>
          <p:nvSpPr>
            <p:cNvPr id="28" name="TextBox 27"/>
            <p:cNvSpPr txBox="1"/>
            <p:nvPr/>
          </p:nvSpPr>
          <p:spPr>
            <a:xfrm>
              <a:off x="5368904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Rectangle 28"/>
            <p:cNvSpPr/>
            <p:nvPr/>
          </p:nvSpPr>
          <p:spPr>
            <a:xfrm>
              <a:off x="4926037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8914673" y="3425755"/>
            <a:ext cx="2319384" cy="825847"/>
            <a:chOff x="8382405" y="2631524"/>
            <a:chExt cx="2339926" cy="853899"/>
          </a:xfrm>
        </p:grpSpPr>
        <p:sp>
          <p:nvSpPr>
            <p:cNvPr id="32" name="TextBox 31"/>
            <p:cNvSpPr txBox="1"/>
            <p:nvPr/>
          </p:nvSpPr>
          <p:spPr>
            <a:xfrm>
              <a:off x="8825272" y="2631524"/>
              <a:ext cx="1454186" cy="33971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Rectangle 32"/>
            <p:cNvSpPr/>
            <p:nvPr/>
          </p:nvSpPr>
          <p:spPr>
            <a:xfrm>
              <a:off x="8382405" y="2931701"/>
              <a:ext cx="2339926" cy="55372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。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0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000"/>
                            </p:stCondLst>
                            <p:childTnLst>
                              <p:par>
                                <p:cTn id="7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84732" y="2113988"/>
            <a:ext cx="3535962" cy="3000210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22"/>
          <p:cNvSpPr/>
          <p:nvPr/>
        </p:nvSpPr>
        <p:spPr>
          <a:xfrm>
            <a:off x="4661394" y="2113988"/>
            <a:ext cx="3535962" cy="3000210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8438057" y="2113988"/>
            <a:ext cx="3535962" cy="3000210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TextBox 15"/>
          <p:cNvSpPr txBox="1"/>
          <p:nvPr/>
        </p:nvSpPr>
        <p:spPr>
          <a:xfrm>
            <a:off x="1460823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Box 16"/>
          <p:cNvSpPr txBox="1"/>
          <p:nvPr/>
        </p:nvSpPr>
        <p:spPr>
          <a:xfrm>
            <a:off x="1460823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Box 15"/>
          <p:cNvSpPr txBox="1"/>
          <p:nvPr/>
        </p:nvSpPr>
        <p:spPr>
          <a:xfrm>
            <a:off x="5223198" y="5821702"/>
            <a:ext cx="2709932" cy="837565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   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Box 16"/>
          <p:cNvSpPr txBox="1"/>
          <p:nvPr/>
        </p:nvSpPr>
        <p:spPr>
          <a:xfrm>
            <a:off x="52231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Box 15"/>
          <p:cNvSpPr txBox="1"/>
          <p:nvPr/>
        </p:nvSpPr>
        <p:spPr>
          <a:xfrm>
            <a:off x="9071298" y="5821702"/>
            <a:ext cx="2709932" cy="838853"/>
          </a:xfrm>
          <a:prstGeom prst="rect">
            <a:avLst/>
          </a:prstGeom>
          <a:noFill/>
        </p:spPr>
        <p:txBody>
          <a:bodyPr wrap="square" lIns="99220" tIns="49610" rIns="99220" bIns="4961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16"/>
          <p:cNvSpPr txBox="1"/>
          <p:nvPr/>
        </p:nvSpPr>
        <p:spPr>
          <a:xfrm>
            <a:off x="9071298" y="5500971"/>
            <a:ext cx="1816205" cy="315633"/>
          </a:xfrm>
          <a:prstGeom prst="rect">
            <a:avLst/>
          </a:prstGeom>
          <a:noFill/>
        </p:spPr>
        <p:txBody>
          <a:bodyPr wrap="none" lIns="99220" tIns="49610" rIns="99220" bIns="4961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49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49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99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99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49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 bwMode="auto">
          <a:xfrm rot="16200000">
            <a:off x="3300823" y="3457622"/>
            <a:ext cx="3364445" cy="1581900"/>
          </a:xfrm>
          <a:custGeom>
            <a:avLst/>
            <a:gdLst>
              <a:gd name="T0" fmla="*/ 2304 w 2304"/>
              <a:gd name="T1" fmla="*/ 792 h 1080"/>
              <a:gd name="T2" fmla="*/ 2302 w 2304"/>
              <a:gd name="T3" fmla="*/ 806 h 1080"/>
              <a:gd name="T4" fmla="*/ 2290 w 2304"/>
              <a:gd name="T5" fmla="*/ 836 h 1080"/>
              <a:gd name="T6" fmla="*/ 2268 w 2304"/>
              <a:gd name="T7" fmla="*/ 864 h 1080"/>
              <a:gd name="T8" fmla="*/ 2234 w 2304"/>
              <a:gd name="T9" fmla="*/ 892 h 1080"/>
              <a:gd name="T10" fmla="*/ 2190 w 2304"/>
              <a:gd name="T11" fmla="*/ 916 h 1080"/>
              <a:gd name="T12" fmla="*/ 2108 w 2304"/>
              <a:gd name="T13" fmla="*/ 954 h 1080"/>
              <a:gd name="T14" fmla="*/ 1966 w 2304"/>
              <a:gd name="T15" fmla="*/ 996 h 1080"/>
              <a:gd name="T16" fmla="*/ 1796 w 2304"/>
              <a:gd name="T17" fmla="*/ 1030 h 1080"/>
              <a:gd name="T18" fmla="*/ 1600 w 2304"/>
              <a:gd name="T19" fmla="*/ 1058 h 1080"/>
              <a:gd name="T20" fmla="*/ 1384 w 2304"/>
              <a:gd name="T21" fmla="*/ 1074 h 1080"/>
              <a:gd name="T22" fmla="*/ 1152 w 2304"/>
              <a:gd name="T23" fmla="*/ 1080 h 1080"/>
              <a:gd name="T24" fmla="*/ 1034 w 2304"/>
              <a:gd name="T25" fmla="*/ 1078 h 1080"/>
              <a:gd name="T26" fmla="*/ 810 w 2304"/>
              <a:gd name="T27" fmla="*/ 1068 h 1080"/>
              <a:gd name="T28" fmla="*/ 602 w 2304"/>
              <a:gd name="T29" fmla="*/ 1046 h 1080"/>
              <a:gd name="T30" fmla="*/ 420 w 2304"/>
              <a:gd name="T31" fmla="*/ 1014 h 1080"/>
              <a:gd name="T32" fmla="*/ 264 w 2304"/>
              <a:gd name="T33" fmla="*/ 976 h 1080"/>
              <a:gd name="T34" fmla="*/ 140 w 2304"/>
              <a:gd name="T35" fmla="*/ 930 h 1080"/>
              <a:gd name="T36" fmla="*/ 90 w 2304"/>
              <a:gd name="T37" fmla="*/ 904 h 1080"/>
              <a:gd name="T38" fmla="*/ 52 w 2304"/>
              <a:gd name="T39" fmla="*/ 878 h 1080"/>
              <a:gd name="T40" fmla="*/ 24 w 2304"/>
              <a:gd name="T41" fmla="*/ 850 h 1080"/>
              <a:gd name="T42" fmla="*/ 6 w 2304"/>
              <a:gd name="T43" fmla="*/ 822 h 1080"/>
              <a:gd name="T44" fmla="*/ 0 w 2304"/>
              <a:gd name="T45" fmla="*/ 792 h 1080"/>
              <a:gd name="T46" fmla="*/ 288 w 2304"/>
              <a:gd name="T47" fmla="*/ 216 h 1080"/>
              <a:gd name="T48" fmla="*/ 292 w 2304"/>
              <a:gd name="T49" fmla="*/ 194 h 1080"/>
              <a:gd name="T50" fmla="*/ 306 w 2304"/>
              <a:gd name="T51" fmla="*/ 172 h 1080"/>
              <a:gd name="T52" fmla="*/ 326 w 2304"/>
              <a:gd name="T53" fmla="*/ 152 h 1080"/>
              <a:gd name="T54" fmla="*/ 356 w 2304"/>
              <a:gd name="T55" fmla="*/ 132 h 1080"/>
              <a:gd name="T56" fmla="*/ 436 w 2304"/>
              <a:gd name="T57" fmla="*/ 96 h 1080"/>
              <a:gd name="T58" fmla="*/ 542 w 2304"/>
              <a:gd name="T59" fmla="*/ 64 h 1080"/>
              <a:gd name="T60" fmla="*/ 668 w 2304"/>
              <a:gd name="T61" fmla="*/ 36 h 1080"/>
              <a:gd name="T62" fmla="*/ 816 w 2304"/>
              <a:gd name="T63" fmla="*/ 16 h 1080"/>
              <a:gd name="T64" fmla="*/ 978 w 2304"/>
              <a:gd name="T65" fmla="*/ 4 h 1080"/>
              <a:gd name="T66" fmla="*/ 1152 w 2304"/>
              <a:gd name="T67" fmla="*/ 0 h 1080"/>
              <a:gd name="T68" fmla="*/ 1240 w 2304"/>
              <a:gd name="T69" fmla="*/ 2 h 1080"/>
              <a:gd name="T70" fmla="*/ 1408 w 2304"/>
              <a:gd name="T71" fmla="*/ 10 h 1080"/>
              <a:gd name="T72" fmla="*/ 1564 w 2304"/>
              <a:gd name="T73" fmla="*/ 26 h 1080"/>
              <a:gd name="T74" fmla="*/ 1702 w 2304"/>
              <a:gd name="T75" fmla="*/ 50 h 1080"/>
              <a:gd name="T76" fmla="*/ 1818 w 2304"/>
              <a:gd name="T77" fmla="*/ 78 h 1080"/>
              <a:gd name="T78" fmla="*/ 1912 w 2304"/>
              <a:gd name="T79" fmla="*/ 114 h 1080"/>
              <a:gd name="T80" fmla="*/ 1964 w 2304"/>
              <a:gd name="T81" fmla="*/ 142 h 1080"/>
              <a:gd name="T82" fmla="*/ 1988 w 2304"/>
              <a:gd name="T83" fmla="*/ 162 h 1080"/>
              <a:gd name="T84" fmla="*/ 2006 w 2304"/>
              <a:gd name="T85" fmla="*/ 184 h 1080"/>
              <a:gd name="T86" fmla="*/ 2014 w 2304"/>
              <a:gd name="T87" fmla="*/ 204 h 1080"/>
              <a:gd name="T88" fmla="*/ 2016 w 2304"/>
              <a:gd name="T89" fmla="*/ 216 h 1080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w 2304"/>
              <a:gd name="T136" fmla="*/ 0 h 1080"/>
              <a:gd name="T137" fmla="*/ 2304 w 2304"/>
              <a:gd name="T138" fmla="*/ 1080 h 1080"/>
            </a:gdLst>
            <a:ahLst/>
            <a:cxnLst>
              <a:cxn ang="T90">
                <a:pos x="T0" y="T1"/>
              </a:cxn>
              <a:cxn ang="T91">
                <a:pos x="T2" y="T3"/>
              </a:cxn>
              <a:cxn ang="T92">
                <a:pos x="T4" y="T5"/>
              </a:cxn>
              <a:cxn ang="T93">
                <a:pos x="T6" y="T7"/>
              </a:cxn>
              <a:cxn ang="T94">
                <a:pos x="T8" y="T9"/>
              </a:cxn>
              <a:cxn ang="T95">
                <a:pos x="T10" y="T11"/>
              </a:cxn>
              <a:cxn ang="T96">
                <a:pos x="T12" y="T13"/>
              </a:cxn>
              <a:cxn ang="T97">
                <a:pos x="T14" y="T15"/>
              </a:cxn>
              <a:cxn ang="T98">
                <a:pos x="T16" y="T17"/>
              </a:cxn>
              <a:cxn ang="T99">
                <a:pos x="T18" y="T19"/>
              </a:cxn>
              <a:cxn ang="T100">
                <a:pos x="T20" y="T21"/>
              </a:cxn>
              <a:cxn ang="T101">
                <a:pos x="T22" y="T23"/>
              </a:cxn>
              <a:cxn ang="T102">
                <a:pos x="T24" y="T25"/>
              </a:cxn>
              <a:cxn ang="T103">
                <a:pos x="T26" y="T27"/>
              </a:cxn>
              <a:cxn ang="T104">
                <a:pos x="T28" y="T29"/>
              </a:cxn>
              <a:cxn ang="T105">
                <a:pos x="T30" y="T31"/>
              </a:cxn>
              <a:cxn ang="T106">
                <a:pos x="T32" y="T33"/>
              </a:cxn>
              <a:cxn ang="T107">
                <a:pos x="T34" y="T35"/>
              </a:cxn>
              <a:cxn ang="T108">
                <a:pos x="T36" y="T37"/>
              </a:cxn>
              <a:cxn ang="T109">
                <a:pos x="T38" y="T39"/>
              </a:cxn>
              <a:cxn ang="T110">
                <a:pos x="T40" y="T41"/>
              </a:cxn>
              <a:cxn ang="T111">
                <a:pos x="T42" y="T43"/>
              </a:cxn>
              <a:cxn ang="T112">
                <a:pos x="T44" y="T45"/>
              </a:cxn>
              <a:cxn ang="T113">
                <a:pos x="T46" y="T47"/>
              </a:cxn>
              <a:cxn ang="T114">
                <a:pos x="T48" y="T49"/>
              </a:cxn>
              <a:cxn ang="T115">
                <a:pos x="T50" y="T51"/>
              </a:cxn>
              <a:cxn ang="T116">
                <a:pos x="T52" y="T53"/>
              </a:cxn>
              <a:cxn ang="T117">
                <a:pos x="T54" y="T55"/>
              </a:cxn>
              <a:cxn ang="T118">
                <a:pos x="T56" y="T57"/>
              </a:cxn>
              <a:cxn ang="T119">
                <a:pos x="T58" y="T59"/>
              </a:cxn>
              <a:cxn ang="T120">
                <a:pos x="T60" y="T61"/>
              </a:cxn>
              <a:cxn ang="T121">
                <a:pos x="T62" y="T63"/>
              </a:cxn>
              <a:cxn ang="T122">
                <a:pos x="T64" y="T65"/>
              </a:cxn>
              <a:cxn ang="T123">
                <a:pos x="T66" y="T67"/>
              </a:cxn>
              <a:cxn ang="T124">
                <a:pos x="T68" y="T69"/>
              </a:cxn>
              <a:cxn ang="T125">
                <a:pos x="T70" y="T71"/>
              </a:cxn>
              <a:cxn ang="T126">
                <a:pos x="T72" y="T73"/>
              </a:cxn>
              <a:cxn ang="T127">
                <a:pos x="T74" y="T75"/>
              </a:cxn>
              <a:cxn ang="T128">
                <a:pos x="T76" y="T77"/>
              </a:cxn>
              <a:cxn ang="T129">
                <a:pos x="T78" y="T79"/>
              </a:cxn>
              <a:cxn ang="T130">
                <a:pos x="T80" y="T81"/>
              </a:cxn>
              <a:cxn ang="T131">
                <a:pos x="T82" y="T83"/>
              </a:cxn>
              <a:cxn ang="T132">
                <a:pos x="T84" y="T85"/>
              </a:cxn>
              <a:cxn ang="T133">
                <a:pos x="T86" y="T87"/>
              </a:cxn>
              <a:cxn ang="T134">
                <a:pos x="T88" y="T89"/>
              </a:cxn>
            </a:cxnLst>
            <a:rect l="T135" t="T136" r="T137" b="T138"/>
            <a:pathLst>
              <a:path w="2304" h="1080">
                <a:moveTo>
                  <a:pt x="2016" y="216"/>
                </a:moveTo>
                <a:lnTo>
                  <a:pt x="2304" y="792"/>
                </a:lnTo>
                <a:lnTo>
                  <a:pt x="2302" y="806"/>
                </a:lnTo>
                <a:lnTo>
                  <a:pt x="2298" y="822"/>
                </a:lnTo>
                <a:lnTo>
                  <a:pt x="2290" y="836"/>
                </a:lnTo>
                <a:lnTo>
                  <a:pt x="2280" y="850"/>
                </a:lnTo>
                <a:lnTo>
                  <a:pt x="2268" y="864"/>
                </a:lnTo>
                <a:lnTo>
                  <a:pt x="2252" y="878"/>
                </a:lnTo>
                <a:lnTo>
                  <a:pt x="2234" y="892"/>
                </a:lnTo>
                <a:lnTo>
                  <a:pt x="2214" y="904"/>
                </a:lnTo>
                <a:lnTo>
                  <a:pt x="2190" y="916"/>
                </a:lnTo>
                <a:lnTo>
                  <a:pt x="2164" y="930"/>
                </a:lnTo>
                <a:lnTo>
                  <a:pt x="2108" y="954"/>
                </a:lnTo>
                <a:lnTo>
                  <a:pt x="2040" y="976"/>
                </a:lnTo>
                <a:lnTo>
                  <a:pt x="1966" y="996"/>
                </a:lnTo>
                <a:lnTo>
                  <a:pt x="1884" y="1014"/>
                </a:lnTo>
                <a:lnTo>
                  <a:pt x="1796" y="1030"/>
                </a:lnTo>
                <a:lnTo>
                  <a:pt x="1702" y="1046"/>
                </a:lnTo>
                <a:lnTo>
                  <a:pt x="1600" y="1058"/>
                </a:lnTo>
                <a:lnTo>
                  <a:pt x="1494" y="1068"/>
                </a:lnTo>
                <a:lnTo>
                  <a:pt x="1384" y="1074"/>
                </a:lnTo>
                <a:lnTo>
                  <a:pt x="1270" y="1078"/>
                </a:lnTo>
                <a:lnTo>
                  <a:pt x="1152" y="1080"/>
                </a:lnTo>
                <a:lnTo>
                  <a:pt x="1034" y="1078"/>
                </a:lnTo>
                <a:lnTo>
                  <a:pt x="920" y="1074"/>
                </a:lnTo>
                <a:lnTo>
                  <a:pt x="810" y="1068"/>
                </a:lnTo>
                <a:lnTo>
                  <a:pt x="704" y="1058"/>
                </a:lnTo>
                <a:lnTo>
                  <a:pt x="602" y="1046"/>
                </a:lnTo>
                <a:lnTo>
                  <a:pt x="508" y="1030"/>
                </a:lnTo>
                <a:lnTo>
                  <a:pt x="420" y="1014"/>
                </a:lnTo>
                <a:lnTo>
                  <a:pt x="338" y="996"/>
                </a:lnTo>
                <a:lnTo>
                  <a:pt x="264" y="976"/>
                </a:lnTo>
                <a:lnTo>
                  <a:pt x="196" y="954"/>
                </a:lnTo>
                <a:lnTo>
                  <a:pt x="140" y="930"/>
                </a:lnTo>
                <a:lnTo>
                  <a:pt x="114" y="916"/>
                </a:lnTo>
                <a:lnTo>
                  <a:pt x="90" y="904"/>
                </a:lnTo>
                <a:lnTo>
                  <a:pt x="70" y="892"/>
                </a:lnTo>
                <a:lnTo>
                  <a:pt x="52" y="878"/>
                </a:lnTo>
                <a:lnTo>
                  <a:pt x="36" y="864"/>
                </a:lnTo>
                <a:lnTo>
                  <a:pt x="24" y="850"/>
                </a:lnTo>
                <a:lnTo>
                  <a:pt x="14" y="836"/>
                </a:lnTo>
                <a:lnTo>
                  <a:pt x="6" y="822"/>
                </a:lnTo>
                <a:lnTo>
                  <a:pt x="2" y="806"/>
                </a:lnTo>
                <a:lnTo>
                  <a:pt x="0" y="792"/>
                </a:lnTo>
                <a:lnTo>
                  <a:pt x="288" y="216"/>
                </a:lnTo>
                <a:lnTo>
                  <a:pt x="290" y="204"/>
                </a:lnTo>
                <a:lnTo>
                  <a:pt x="292" y="194"/>
                </a:lnTo>
                <a:lnTo>
                  <a:pt x="298" y="184"/>
                </a:lnTo>
                <a:lnTo>
                  <a:pt x="306" y="172"/>
                </a:lnTo>
                <a:lnTo>
                  <a:pt x="316" y="162"/>
                </a:lnTo>
                <a:lnTo>
                  <a:pt x="326" y="152"/>
                </a:lnTo>
                <a:lnTo>
                  <a:pt x="340" y="142"/>
                </a:lnTo>
                <a:lnTo>
                  <a:pt x="356" y="132"/>
                </a:lnTo>
                <a:lnTo>
                  <a:pt x="392" y="114"/>
                </a:lnTo>
                <a:lnTo>
                  <a:pt x="436" y="96"/>
                </a:lnTo>
                <a:lnTo>
                  <a:pt x="486" y="78"/>
                </a:lnTo>
                <a:lnTo>
                  <a:pt x="542" y="64"/>
                </a:lnTo>
                <a:lnTo>
                  <a:pt x="602" y="50"/>
                </a:lnTo>
                <a:lnTo>
                  <a:pt x="668" y="36"/>
                </a:lnTo>
                <a:lnTo>
                  <a:pt x="740" y="26"/>
                </a:lnTo>
                <a:lnTo>
                  <a:pt x="816" y="16"/>
                </a:lnTo>
                <a:lnTo>
                  <a:pt x="896" y="10"/>
                </a:lnTo>
                <a:lnTo>
                  <a:pt x="978" y="4"/>
                </a:lnTo>
                <a:lnTo>
                  <a:pt x="1064" y="2"/>
                </a:lnTo>
                <a:lnTo>
                  <a:pt x="1152" y="0"/>
                </a:lnTo>
                <a:lnTo>
                  <a:pt x="1240" y="2"/>
                </a:lnTo>
                <a:lnTo>
                  <a:pt x="1326" y="4"/>
                </a:lnTo>
                <a:lnTo>
                  <a:pt x="1408" y="10"/>
                </a:lnTo>
                <a:lnTo>
                  <a:pt x="1488" y="16"/>
                </a:lnTo>
                <a:lnTo>
                  <a:pt x="1564" y="26"/>
                </a:lnTo>
                <a:lnTo>
                  <a:pt x="1636" y="36"/>
                </a:lnTo>
                <a:lnTo>
                  <a:pt x="1702" y="50"/>
                </a:lnTo>
                <a:lnTo>
                  <a:pt x="1762" y="64"/>
                </a:lnTo>
                <a:lnTo>
                  <a:pt x="1818" y="78"/>
                </a:lnTo>
                <a:lnTo>
                  <a:pt x="1868" y="96"/>
                </a:lnTo>
                <a:lnTo>
                  <a:pt x="1912" y="114"/>
                </a:lnTo>
                <a:lnTo>
                  <a:pt x="1948" y="132"/>
                </a:lnTo>
                <a:lnTo>
                  <a:pt x="1964" y="142"/>
                </a:lnTo>
                <a:lnTo>
                  <a:pt x="1978" y="152"/>
                </a:lnTo>
                <a:lnTo>
                  <a:pt x="1988" y="162"/>
                </a:lnTo>
                <a:lnTo>
                  <a:pt x="1998" y="172"/>
                </a:lnTo>
                <a:lnTo>
                  <a:pt x="2006" y="184"/>
                </a:lnTo>
                <a:lnTo>
                  <a:pt x="2012" y="194"/>
                </a:lnTo>
                <a:lnTo>
                  <a:pt x="2014" y="204"/>
                </a:lnTo>
                <a:lnTo>
                  <a:pt x="2016" y="216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</p:spPr>
        <p:txBody>
          <a:bodyPr wrap="none" anchor="ctr"/>
          <a:lstStyle/>
          <a:p>
            <a:pPr algn="just">
              <a:lnSpc>
                <a:spcPct val="120000"/>
              </a:lnSpc>
            </a:pPr>
            <a:endParaRPr lang="zh-CN" altLang="en-US" sz="800" b="1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2" name="Group 11"/>
          <p:cNvGrpSpPr/>
          <p:nvPr/>
        </p:nvGrpSpPr>
        <p:grpSpPr>
          <a:xfrm rot="16200000">
            <a:off x="2766700" y="3452496"/>
            <a:ext cx="2593850" cy="1625518"/>
            <a:chOff x="1068760" y="3280022"/>
            <a:chExt cx="2832100" cy="1774825"/>
          </a:xfrm>
          <a:effectLst/>
        </p:grpSpPr>
        <p:sp>
          <p:nvSpPr>
            <p:cNvPr id="7" name="Oval 7"/>
            <p:cNvSpPr>
              <a:spLocks noChangeArrowheads="1"/>
            </p:cNvSpPr>
            <p:nvPr/>
          </p:nvSpPr>
          <p:spPr bwMode="auto">
            <a:xfrm>
              <a:off x="1068760" y="4134097"/>
              <a:ext cx="2832100" cy="92075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83693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/>
            <p:nvPr/>
          </p:nvSpPr>
          <p:spPr bwMode="auto">
            <a:xfrm>
              <a:off x="1260848" y="3280022"/>
              <a:ext cx="2484437" cy="1373187"/>
            </a:xfrm>
            <a:custGeom>
              <a:avLst/>
              <a:gdLst>
                <a:gd name="T0" fmla="*/ 1728 w 1728"/>
                <a:gd name="T1" fmla="*/ 720 h 936"/>
                <a:gd name="T2" fmla="*/ 1726 w 1728"/>
                <a:gd name="T3" fmla="*/ 732 h 936"/>
                <a:gd name="T4" fmla="*/ 1718 w 1728"/>
                <a:gd name="T5" fmla="*/ 752 h 936"/>
                <a:gd name="T6" fmla="*/ 1700 w 1728"/>
                <a:gd name="T7" fmla="*/ 774 h 936"/>
                <a:gd name="T8" fmla="*/ 1676 w 1728"/>
                <a:gd name="T9" fmla="*/ 794 h 936"/>
                <a:gd name="T10" fmla="*/ 1624 w 1728"/>
                <a:gd name="T11" fmla="*/ 822 h 936"/>
                <a:gd name="T12" fmla="*/ 1530 w 1728"/>
                <a:gd name="T13" fmla="*/ 858 h 936"/>
                <a:gd name="T14" fmla="*/ 1414 w 1728"/>
                <a:gd name="T15" fmla="*/ 886 h 936"/>
                <a:gd name="T16" fmla="*/ 1276 w 1728"/>
                <a:gd name="T17" fmla="*/ 910 h 936"/>
                <a:gd name="T18" fmla="*/ 1120 w 1728"/>
                <a:gd name="T19" fmla="*/ 926 h 936"/>
                <a:gd name="T20" fmla="*/ 952 w 1728"/>
                <a:gd name="T21" fmla="*/ 934 h 936"/>
                <a:gd name="T22" fmla="*/ 864 w 1728"/>
                <a:gd name="T23" fmla="*/ 936 h 936"/>
                <a:gd name="T24" fmla="*/ 690 w 1728"/>
                <a:gd name="T25" fmla="*/ 932 h 936"/>
                <a:gd name="T26" fmla="*/ 528 w 1728"/>
                <a:gd name="T27" fmla="*/ 920 h 936"/>
                <a:gd name="T28" fmla="*/ 380 w 1728"/>
                <a:gd name="T29" fmla="*/ 900 h 936"/>
                <a:gd name="T30" fmla="*/ 254 w 1728"/>
                <a:gd name="T31" fmla="*/ 872 h 936"/>
                <a:gd name="T32" fmla="*/ 148 w 1728"/>
                <a:gd name="T33" fmla="*/ 840 h 936"/>
                <a:gd name="T34" fmla="*/ 68 w 1728"/>
                <a:gd name="T35" fmla="*/ 804 h 936"/>
                <a:gd name="T36" fmla="*/ 38 w 1728"/>
                <a:gd name="T37" fmla="*/ 784 h 936"/>
                <a:gd name="T38" fmla="*/ 18 w 1728"/>
                <a:gd name="T39" fmla="*/ 764 h 936"/>
                <a:gd name="T40" fmla="*/ 4 w 1728"/>
                <a:gd name="T41" fmla="*/ 742 h 936"/>
                <a:gd name="T42" fmla="*/ 0 w 1728"/>
                <a:gd name="T43" fmla="*/ 720 h 936"/>
                <a:gd name="T44" fmla="*/ 288 w 1728"/>
                <a:gd name="T45" fmla="*/ 144 h 936"/>
                <a:gd name="T46" fmla="*/ 290 w 1728"/>
                <a:gd name="T47" fmla="*/ 130 h 936"/>
                <a:gd name="T48" fmla="*/ 300 w 1728"/>
                <a:gd name="T49" fmla="*/ 114 h 936"/>
                <a:gd name="T50" fmla="*/ 334 w 1728"/>
                <a:gd name="T51" fmla="*/ 88 h 936"/>
                <a:gd name="T52" fmla="*/ 386 w 1728"/>
                <a:gd name="T53" fmla="*/ 64 h 936"/>
                <a:gd name="T54" fmla="*/ 456 w 1728"/>
                <a:gd name="T55" fmla="*/ 42 h 936"/>
                <a:gd name="T56" fmla="*/ 542 w 1728"/>
                <a:gd name="T57" fmla="*/ 24 h 936"/>
                <a:gd name="T58" fmla="*/ 640 w 1728"/>
                <a:gd name="T59" fmla="*/ 12 h 936"/>
                <a:gd name="T60" fmla="*/ 748 w 1728"/>
                <a:gd name="T61" fmla="*/ 2 h 936"/>
                <a:gd name="T62" fmla="*/ 864 w 1728"/>
                <a:gd name="T63" fmla="*/ 0 h 936"/>
                <a:gd name="T64" fmla="*/ 922 w 1728"/>
                <a:gd name="T65" fmla="*/ 0 h 936"/>
                <a:gd name="T66" fmla="*/ 1036 w 1728"/>
                <a:gd name="T67" fmla="*/ 6 h 936"/>
                <a:gd name="T68" fmla="*/ 1138 w 1728"/>
                <a:gd name="T69" fmla="*/ 18 h 936"/>
                <a:gd name="T70" fmla="*/ 1230 w 1728"/>
                <a:gd name="T71" fmla="*/ 32 h 936"/>
                <a:gd name="T72" fmla="*/ 1308 w 1728"/>
                <a:gd name="T73" fmla="*/ 52 h 936"/>
                <a:gd name="T74" fmla="*/ 1370 w 1728"/>
                <a:gd name="T75" fmla="*/ 76 h 936"/>
                <a:gd name="T76" fmla="*/ 1414 w 1728"/>
                <a:gd name="T77" fmla="*/ 102 h 936"/>
                <a:gd name="T78" fmla="*/ 1434 w 1728"/>
                <a:gd name="T79" fmla="*/ 122 h 936"/>
                <a:gd name="T80" fmla="*/ 1440 w 1728"/>
                <a:gd name="T81" fmla="*/ 136 h 936"/>
                <a:gd name="T82" fmla="*/ 1440 w 1728"/>
                <a:gd name="T83" fmla="*/ 144 h 9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w 1728"/>
                <a:gd name="T127" fmla="*/ 0 h 936"/>
                <a:gd name="T128" fmla="*/ 1728 w 1728"/>
                <a:gd name="T129" fmla="*/ 936 h 9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T126" t="T127" r="T128" b="T129"/>
              <a:pathLst>
                <a:path w="1728" h="936">
                  <a:moveTo>
                    <a:pt x="1440" y="144"/>
                  </a:moveTo>
                  <a:lnTo>
                    <a:pt x="1728" y="720"/>
                  </a:lnTo>
                  <a:lnTo>
                    <a:pt x="1726" y="732"/>
                  </a:lnTo>
                  <a:lnTo>
                    <a:pt x="1724" y="742"/>
                  </a:lnTo>
                  <a:lnTo>
                    <a:pt x="1718" y="752"/>
                  </a:lnTo>
                  <a:lnTo>
                    <a:pt x="1710" y="764"/>
                  </a:lnTo>
                  <a:lnTo>
                    <a:pt x="1700" y="774"/>
                  </a:lnTo>
                  <a:lnTo>
                    <a:pt x="1690" y="784"/>
                  </a:lnTo>
                  <a:lnTo>
                    <a:pt x="1676" y="794"/>
                  </a:lnTo>
                  <a:lnTo>
                    <a:pt x="1660" y="804"/>
                  </a:lnTo>
                  <a:lnTo>
                    <a:pt x="1624" y="822"/>
                  </a:lnTo>
                  <a:lnTo>
                    <a:pt x="1580" y="840"/>
                  </a:lnTo>
                  <a:lnTo>
                    <a:pt x="1530" y="858"/>
                  </a:lnTo>
                  <a:lnTo>
                    <a:pt x="1474" y="872"/>
                  </a:lnTo>
                  <a:lnTo>
                    <a:pt x="1414" y="886"/>
                  </a:lnTo>
                  <a:lnTo>
                    <a:pt x="1348" y="900"/>
                  </a:lnTo>
                  <a:lnTo>
                    <a:pt x="1276" y="910"/>
                  </a:lnTo>
                  <a:lnTo>
                    <a:pt x="1200" y="920"/>
                  </a:lnTo>
                  <a:lnTo>
                    <a:pt x="1120" y="926"/>
                  </a:lnTo>
                  <a:lnTo>
                    <a:pt x="1038" y="932"/>
                  </a:lnTo>
                  <a:lnTo>
                    <a:pt x="952" y="934"/>
                  </a:lnTo>
                  <a:lnTo>
                    <a:pt x="864" y="936"/>
                  </a:lnTo>
                  <a:lnTo>
                    <a:pt x="776" y="934"/>
                  </a:lnTo>
                  <a:lnTo>
                    <a:pt x="690" y="932"/>
                  </a:lnTo>
                  <a:lnTo>
                    <a:pt x="608" y="926"/>
                  </a:lnTo>
                  <a:lnTo>
                    <a:pt x="528" y="920"/>
                  </a:lnTo>
                  <a:lnTo>
                    <a:pt x="452" y="910"/>
                  </a:lnTo>
                  <a:lnTo>
                    <a:pt x="380" y="900"/>
                  </a:lnTo>
                  <a:lnTo>
                    <a:pt x="314" y="886"/>
                  </a:lnTo>
                  <a:lnTo>
                    <a:pt x="254" y="872"/>
                  </a:lnTo>
                  <a:lnTo>
                    <a:pt x="198" y="858"/>
                  </a:lnTo>
                  <a:lnTo>
                    <a:pt x="148" y="840"/>
                  </a:lnTo>
                  <a:lnTo>
                    <a:pt x="104" y="822"/>
                  </a:lnTo>
                  <a:lnTo>
                    <a:pt x="68" y="804"/>
                  </a:lnTo>
                  <a:lnTo>
                    <a:pt x="52" y="794"/>
                  </a:lnTo>
                  <a:lnTo>
                    <a:pt x="38" y="784"/>
                  </a:lnTo>
                  <a:lnTo>
                    <a:pt x="28" y="774"/>
                  </a:lnTo>
                  <a:lnTo>
                    <a:pt x="18" y="764"/>
                  </a:lnTo>
                  <a:lnTo>
                    <a:pt x="10" y="752"/>
                  </a:lnTo>
                  <a:lnTo>
                    <a:pt x="4" y="742"/>
                  </a:lnTo>
                  <a:lnTo>
                    <a:pt x="2" y="732"/>
                  </a:lnTo>
                  <a:lnTo>
                    <a:pt x="0" y="720"/>
                  </a:lnTo>
                  <a:lnTo>
                    <a:pt x="288" y="144"/>
                  </a:lnTo>
                  <a:lnTo>
                    <a:pt x="288" y="136"/>
                  </a:lnTo>
                  <a:lnTo>
                    <a:pt x="290" y="130"/>
                  </a:lnTo>
                  <a:lnTo>
                    <a:pt x="294" y="122"/>
                  </a:lnTo>
                  <a:lnTo>
                    <a:pt x="300" y="114"/>
                  </a:lnTo>
                  <a:lnTo>
                    <a:pt x="314" y="102"/>
                  </a:lnTo>
                  <a:lnTo>
                    <a:pt x="334" y="88"/>
                  </a:lnTo>
                  <a:lnTo>
                    <a:pt x="358" y="76"/>
                  </a:lnTo>
                  <a:lnTo>
                    <a:pt x="386" y="64"/>
                  </a:lnTo>
                  <a:lnTo>
                    <a:pt x="420" y="52"/>
                  </a:lnTo>
                  <a:lnTo>
                    <a:pt x="456" y="42"/>
                  </a:lnTo>
                  <a:lnTo>
                    <a:pt x="498" y="32"/>
                  </a:lnTo>
                  <a:lnTo>
                    <a:pt x="542" y="24"/>
                  </a:lnTo>
                  <a:lnTo>
                    <a:pt x="590" y="18"/>
                  </a:lnTo>
                  <a:lnTo>
                    <a:pt x="640" y="12"/>
                  </a:lnTo>
                  <a:lnTo>
                    <a:pt x="692" y="6"/>
                  </a:lnTo>
                  <a:lnTo>
                    <a:pt x="748" y="2"/>
                  </a:lnTo>
                  <a:lnTo>
                    <a:pt x="806" y="0"/>
                  </a:lnTo>
                  <a:lnTo>
                    <a:pt x="864" y="0"/>
                  </a:lnTo>
                  <a:lnTo>
                    <a:pt x="922" y="0"/>
                  </a:lnTo>
                  <a:lnTo>
                    <a:pt x="980" y="2"/>
                  </a:lnTo>
                  <a:lnTo>
                    <a:pt x="1036" y="6"/>
                  </a:lnTo>
                  <a:lnTo>
                    <a:pt x="1088" y="12"/>
                  </a:lnTo>
                  <a:lnTo>
                    <a:pt x="1138" y="18"/>
                  </a:lnTo>
                  <a:lnTo>
                    <a:pt x="1186" y="24"/>
                  </a:lnTo>
                  <a:lnTo>
                    <a:pt x="1230" y="32"/>
                  </a:lnTo>
                  <a:lnTo>
                    <a:pt x="1272" y="42"/>
                  </a:lnTo>
                  <a:lnTo>
                    <a:pt x="1308" y="52"/>
                  </a:lnTo>
                  <a:lnTo>
                    <a:pt x="1342" y="64"/>
                  </a:lnTo>
                  <a:lnTo>
                    <a:pt x="1370" y="76"/>
                  </a:lnTo>
                  <a:lnTo>
                    <a:pt x="1394" y="88"/>
                  </a:lnTo>
                  <a:lnTo>
                    <a:pt x="1414" y="102"/>
                  </a:lnTo>
                  <a:lnTo>
                    <a:pt x="1428" y="114"/>
                  </a:lnTo>
                  <a:lnTo>
                    <a:pt x="1434" y="122"/>
                  </a:lnTo>
                  <a:lnTo>
                    <a:pt x="1438" y="130"/>
                  </a:lnTo>
                  <a:lnTo>
                    <a:pt x="1440" y="136"/>
                  </a:lnTo>
                  <a:lnTo>
                    <a:pt x="1440" y="14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/>
            <a:p>
              <a:pPr algn="just">
                <a:lnSpc>
                  <a:spcPct val="120000"/>
                </a:lnSpc>
              </a:pPr>
              <a:endParaRPr lang="zh-CN" altLang="en-US" sz="800" b="1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1888114" y="3521712"/>
            <a:ext cx="1750558" cy="1492588"/>
            <a:chOff x="1529135" y="2104362"/>
            <a:chExt cx="1911350" cy="1629685"/>
          </a:xfrm>
        </p:grpSpPr>
        <p:sp>
          <p:nvSpPr>
            <p:cNvPr id="9" name="Oval 11"/>
            <p:cNvSpPr>
              <a:spLocks noChangeArrowheads="1"/>
            </p:cNvSpPr>
            <p:nvPr/>
          </p:nvSpPr>
          <p:spPr bwMode="auto">
            <a:xfrm>
              <a:off x="1529135" y="3111747"/>
              <a:ext cx="1911350" cy="622300"/>
            </a:xfrm>
            <a:prstGeom prst="ellipse">
              <a:avLst/>
            </a:prstGeom>
            <a:gradFill rotWithShape="1">
              <a:gsLst>
                <a:gs pos="0">
                  <a:srgbClr val="000000">
                    <a:alpha val="50000"/>
                  </a:srgbClr>
                </a:gs>
                <a:gs pos="100000">
                  <a:srgbClr val="FFFFFF">
                    <a:alpha val="0"/>
                  </a:srgbClr>
                </a:gs>
              </a:gsLst>
              <a:path path="shape">
                <a:fillToRect l="50000" t="50000" r="50000" b="5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anchor="ctr"/>
            <a:lstStyle>
              <a:lvl1pPr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2000" b="1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1pPr>
              <a:lvl2pPr marL="742950" indent="-28575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2pPr>
              <a:lvl3pPr marL="11430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6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3pPr>
              <a:lvl4pPr marL="16002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4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4pPr>
              <a:lvl5pPr marL="2057400" indent="-228600" eaLnBrk="0" fontAlgn="ctr" hangingPunct="0">
                <a:lnSpc>
                  <a:spcPct val="120000"/>
                </a:lnSpc>
                <a:spcBef>
                  <a:spcPct val="20000"/>
                </a:spcBef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5pPr>
              <a:lvl6pPr marL="25146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6pPr>
              <a:lvl7pPr marL="29718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7pPr>
              <a:lvl8pPr marL="34290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8pPr>
              <a:lvl9pPr marL="3886200" indent="-228600" eaLnBrk="0" fontAlgn="ctr" hangingPunct="0">
                <a:lnSpc>
                  <a:spcPct val="120000"/>
                </a:lnSpc>
                <a:spcBef>
                  <a:spcPct val="20000"/>
                </a:spcBef>
                <a:spcAft>
                  <a:spcPct val="0"/>
                </a:spcAft>
                <a:buClr>
                  <a:schemeClr val="accent1"/>
                </a:buClr>
                <a:buSzPct val="60000"/>
                <a:buFont typeface="Wingdings" panose="05000000000000000000" pitchFamily="2" charset="2"/>
                <a:buChar char="l"/>
                <a:defRPr sz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</a:defRPr>
              </a:lvl9pPr>
            </a:lstStyle>
            <a:p>
              <a:pPr algn="just" defTabSz="836930" eaLnBrk="1" fontAlgn="base" hangingPunct="1">
                <a:spcBef>
                  <a:spcPts val="0"/>
                </a:spcBef>
                <a:buClrTx/>
                <a:buSzTx/>
                <a:buNone/>
                <a:defRPr/>
              </a:pPr>
              <a:endParaRPr lang="zh-CN" altLang="en-US" sz="800" b="0" kern="0">
                <a:solidFill>
                  <a:srgbClr val="000000"/>
                </a:solidFill>
                <a:latin typeface="Arial" panose="020B0604020202020204" pitchFamily="34" charset="0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2"/>
            <p:cNvSpPr/>
            <p:nvPr/>
          </p:nvSpPr>
          <p:spPr bwMode="auto">
            <a:xfrm>
              <a:off x="1787898" y="2104362"/>
              <a:ext cx="1430337" cy="1466850"/>
            </a:xfrm>
            <a:custGeom>
              <a:avLst/>
              <a:gdLst>
                <a:gd name="T0" fmla="*/ 2147483647 w 576"/>
                <a:gd name="T1" fmla="*/ 2147483647 h 648"/>
                <a:gd name="T2" fmla="*/ 2147483647 w 576"/>
                <a:gd name="T3" fmla="*/ 2147483647 h 648"/>
                <a:gd name="T4" fmla="*/ 2147483647 w 576"/>
                <a:gd name="T5" fmla="*/ 2147483647 h 648"/>
                <a:gd name="T6" fmla="*/ 2147483647 w 576"/>
                <a:gd name="T7" fmla="*/ 2147483647 h 648"/>
                <a:gd name="T8" fmla="*/ 2147483647 w 576"/>
                <a:gd name="T9" fmla="*/ 2147483647 h 648"/>
                <a:gd name="T10" fmla="*/ 2147483647 w 576"/>
                <a:gd name="T11" fmla="*/ 2147483647 h 648"/>
                <a:gd name="T12" fmla="*/ 2147483647 w 576"/>
                <a:gd name="T13" fmla="*/ 2147483647 h 648"/>
                <a:gd name="T14" fmla="*/ 2147483647 w 576"/>
                <a:gd name="T15" fmla="*/ 2147483647 h 648"/>
                <a:gd name="T16" fmla="*/ 2147483647 w 576"/>
                <a:gd name="T17" fmla="*/ 2147483647 h 648"/>
                <a:gd name="T18" fmla="*/ 2147483647 w 576"/>
                <a:gd name="T19" fmla="*/ 2147483647 h 648"/>
                <a:gd name="T20" fmla="*/ 2147483647 w 576"/>
                <a:gd name="T21" fmla="*/ 2147483647 h 648"/>
                <a:gd name="T22" fmla="*/ 2133573609 w 576"/>
                <a:gd name="T23" fmla="*/ 2147483647 h 648"/>
                <a:gd name="T24" fmla="*/ 1775924795 w 576"/>
                <a:gd name="T25" fmla="*/ 2147483647 h 648"/>
                <a:gd name="T26" fmla="*/ 1775924795 w 576"/>
                <a:gd name="T27" fmla="*/ 2147483647 h 648"/>
                <a:gd name="T28" fmla="*/ 1418273498 w 576"/>
                <a:gd name="T29" fmla="*/ 2147483647 h 648"/>
                <a:gd name="T30" fmla="*/ 1085285581 w 576"/>
                <a:gd name="T31" fmla="*/ 2147483647 h 648"/>
                <a:gd name="T32" fmla="*/ 776966011 w 576"/>
                <a:gd name="T33" fmla="*/ 2147483647 h 648"/>
                <a:gd name="T34" fmla="*/ 517978169 w 576"/>
                <a:gd name="T35" fmla="*/ 2147483647 h 648"/>
                <a:gd name="T36" fmla="*/ 308319570 w 576"/>
                <a:gd name="T37" fmla="*/ 2147483647 h 648"/>
                <a:gd name="T38" fmla="*/ 209658599 w 576"/>
                <a:gd name="T39" fmla="*/ 2147483647 h 648"/>
                <a:gd name="T40" fmla="*/ 135661008 w 576"/>
                <a:gd name="T41" fmla="*/ 2147483647 h 648"/>
                <a:gd name="T42" fmla="*/ 73997591 w 576"/>
                <a:gd name="T43" fmla="*/ 2147483647 h 648"/>
                <a:gd name="T44" fmla="*/ 36997554 w 576"/>
                <a:gd name="T45" fmla="*/ 2147483647 h 648"/>
                <a:gd name="T46" fmla="*/ 12331690 w 576"/>
                <a:gd name="T47" fmla="*/ 2147483647 h 648"/>
                <a:gd name="T48" fmla="*/ 0 w 576"/>
                <a:gd name="T49" fmla="*/ 2147483647 h 648"/>
                <a:gd name="T50" fmla="*/ 1775924795 w 576"/>
                <a:gd name="T51" fmla="*/ 0 h 648"/>
                <a:gd name="T52" fmla="*/ 2147483647 w 576"/>
                <a:gd name="T53" fmla="*/ 2147483647 h 648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576"/>
                <a:gd name="T82" fmla="*/ 0 h 648"/>
                <a:gd name="T83" fmla="*/ 576 w 576"/>
                <a:gd name="T84" fmla="*/ 648 h 648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576" h="648">
                  <a:moveTo>
                    <a:pt x="576" y="576"/>
                  </a:moveTo>
                  <a:lnTo>
                    <a:pt x="576" y="576"/>
                  </a:lnTo>
                  <a:lnTo>
                    <a:pt x="574" y="584"/>
                  </a:lnTo>
                  <a:lnTo>
                    <a:pt x="570" y="590"/>
                  </a:lnTo>
                  <a:lnTo>
                    <a:pt x="564" y="598"/>
                  </a:lnTo>
                  <a:lnTo>
                    <a:pt x="554" y="604"/>
                  </a:lnTo>
                  <a:lnTo>
                    <a:pt x="542" y="610"/>
                  </a:lnTo>
                  <a:lnTo>
                    <a:pt x="526" y="616"/>
                  </a:lnTo>
                  <a:lnTo>
                    <a:pt x="492" y="626"/>
                  </a:lnTo>
                  <a:lnTo>
                    <a:pt x="450" y="636"/>
                  </a:lnTo>
                  <a:lnTo>
                    <a:pt x="400" y="642"/>
                  </a:lnTo>
                  <a:lnTo>
                    <a:pt x="346" y="646"/>
                  </a:lnTo>
                  <a:lnTo>
                    <a:pt x="288" y="648"/>
                  </a:lnTo>
                  <a:lnTo>
                    <a:pt x="230" y="646"/>
                  </a:lnTo>
                  <a:lnTo>
                    <a:pt x="176" y="642"/>
                  </a:lnTo>
                  <a:lnTo>
                    <a:pt x="126" y="636"/>
                  </a:lnTo>
                  <a:lnTo>
                    <a:pt x="84" y="626"/>
                  </a:lnTo>
                  <a:lnTo>
                    <a:pt x="50" y="616"/>
                  </a:lnTo>
                  <a:lnTo>
                    <a:pt x="34" y="610"/>
                  </a:lnTo>
                  <a:lnTo>
                    <a:pt x="22" y="604"/>
                  </a:lnTo>
                  <a:lnTo>
                    <a:pt x="12" y="598"/>
                  </a:lnTo>
                  <a:lnTo>
                    <a:pt x="6" y="590"/>
                  </a:lnTo>
                  <a:lnTo>
                    <a:pt x="2" y="584"/>
                  </a:lnTo>
                  <a:lnTo>
                    <a:pt x="0" y="576"/>
                  </a:lnTo>
                  <a:lnTo>
                    <a:pt x="288" y="0"/>
                  </a:lnTo>
                  <a:lnTo>
                    <a:pt x="576" y="57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none" anchor="ctr"/>
            <a:lstStyle/>
            <a:p>
              <a:pPr algn="just" defTabSz="836930">
                <a:lnSpc>
                  <a:spcPct val="120000"/>
                </a:lnSpc>
                <a:defRPr/>
              </a:pPr>
              <a:endParaRPr lang="zh-CN" altLang="en-US" sz="800" b="1" kern="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3674408" y="3968509"/>
            <a:ext cx="593487" cy="593487"/>
            <a:chOff x="2159906" y="3869724"/>
            <a:chExt cx="648000" cy="648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6" name="Group 25"/>
            <p:cNvGrpSpPr>
              <a:grpSpLocks noChangeAspect="1"/>
            </p:cNvGrpSpPr>
            <p:nvPr/>
          </p:nvGrpSpPr>
          <p:grpSpPr>
            <a:xfrm>
              <a:off x="2360437" y="4004497"/>
              <a:ext cx="297613" cy="396000"/>
              <a:chOff x="7913688" y="-280988"/>
              <a:chExt cx="1733550" cy="2306638"/>
            </a:xfrm>
            <a:solidFill>
              <a:schemeClr val="bg1"/>
            </a:solidFill>
          </p:grpSpPr>
          <p:sp>
            <p:nvSpPr>
              <p:cNvPr id="27" name="Freeform 29"/>
              <p:cNvSpPr/>
              <p:nvPr/>
            </p:nvSpPr>
            <p:spPr bwMode="auto">
              <a:xfrm>
                <a:off x="8215313" y="1317625"/>
                <a:ext cx="1155700" cy="71438"/>
              </a:xfrm>
              <a:custGeom>
                <a:avLst/>
                <a:gdLst>
                  <a:gd name="T0" fmla="*/ 9 w 306"/>
                  <a:gd name="T1" fmla="*/ 0 h 19"/>
                  <a:gd name="T2" fmla="*/ 0 w 306"/>
                  <a:gd name="T3" fmla="*/ 10 h 19"/>
                  <a:gd name="T4" fmla="*/ 9 w 306"/>
                  <a:gd name="T5" fmla="*/ 19 h 19"/>
                  <a:gd name="T6" fmla="*/ 297 w 306"/>
                  <a:gd name="T7" fmla="*/ 19 h 19"/>
                  <a:gd name="T8" fmla="*/ 306 w 306"/>
                  <a:gd name="T9" fmla="*/ 10 h 19"/>
                  <a:gd name="T10" fmla="*/ 297 w 306"/>
                  <a:gd name="T11" fmla="*/ 0 h 19"/>
                  <a:gd name="T12" fmla="*/ 9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9" y="0"/>
                    </a:moveTo>
                    <a:cubicBezTo>
                      <a:pt x="4" y="0"/>
                      <a:pt x="0" y="5"/>
                      <a:pt x="0" y="10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10"/>
                    </a:cubicBezTo>
                    <a:cubicBezTo>
                      <a:pt x="306" y="5"/>
                      <a:pt x="302" y="0"/>
                      <a:pt x="297" y="0"/>
                    </a:cubicBezTo>
                    <a:lnTo>
                      <a:pt x="9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8" name="Freeform 30"/>
              <p:cNvSpPr/>
              <p:nvPr/>
            </p:nvSpPr>
            <p:spPr bwMode="auto">
              <a:xfrm>
                <a:off x="8215313" y="1535112"/>
                <a:ext cx="1155700" cy="71438"/>
              </a:xfrm>
              <a:custGeom>
                <a:avLst/>
                <a:gdLst>
                  <a:gd name="T0" fmla="*/ 297 w 306"/>
                  <a:gd name="T1" fmla="*/ 0 h 19"/>
                  <a:gd name="T2" fmla="*/ 9 w 306"/>
                  <a:gd name="T3" fmla="*/ 0 h 19"/>
                  <a:gd name="T4" fmla="*/ 0 w 306"/>
                  <a:gd name="T5" fmla="*/ 9 h 19"/>
                  <a:gd name="T6" fmla="*/ 9 w 306"/>
                  <a:gd name="T7" fmla="*/ 19 h 19"/>
                  <a:gd name="T8" fmla="*/ 297 w 306"/>
                  <a:gd name="T9" fmla="*/ 19 h 19"/>
                  <a:gd name="T10" fmla="*/ 306 w 306"/>
                  <a:gd name="T11" fmla="*/ 9 h 19"/>
                  <a:gd name="T12" fmla="*/ 297 w 306"/>
                  <a:gd name="T13" fmla="*/ 0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6" h="19">
                    <a:moveTo>
                      <a:pt x="297" y="0"/>
                    </a:moveTo>
                    <a:cubicBezTo>
                      <a:pt x="9" y="0"/>
                      <a:pt x="9" y="0"/>
                      <a:pt x="9" y="0"/>
                    </a:cubicBezTo>
                    <a:cubicBezTo>
                      <a:pt x="4" y="0"/>
                      <a:pt x="0" y="4"/>
                      <a:pt x="0" y="9"/>
                    </a:cubicBezTo>
                    <a:cubicBezTo>
                      <a:pt x="0" y="15"/>
                      <a:pt x="4" y="19"/>
                      <a:pt x="9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6" y="15"/>
                      <a:pt x="306" y="9"/>
                    </a:cubicBezTo>
                    <a:cubicBezTo>
                      <a:pt x="306" y="4"/>
                      <a:pt x="302" y="0"/>
                      <a:pt x="29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9" name="Freeform 31"/>
              <p:cNvSpPr>
                <a:spLocks noEditPoints="1"/>
              </p:cNvSpPr>
              <p:nvPr/>
            </p:nvSpPr>
            <p:spPr bwMode="auto">
              <a:xfrm>
                <a:off x="7913688" y="-280988"/>
                <a:ext cx="1733550" cy="2306638"/>
              </a:xfrm>
              <a:custGeom>
                <a:avLst/>
                <a:gdLst>
                  <a:gd name="T0" fmla="*/ 353 w 459"/>
                  <a:gd name="T1" fmla="*/ 12 h 612"/>
                  <a:gd name="T2" fmla="*/ 325 w 459"/>
                  <a:gd name="T3" fmla="*/ 0 h 612"/>
                  <a:gd name="T4" fmla="*/ 57 w 459"/>
                  <a:gd name="T5" fmla="*/ 0 h 612"/>
                  <a:gd name="T6" fmla="*/ 0 w 459"/>
                  <a:gd name="T7" fmla="*/ 57 h 612"/>
                  <a:gd name="T8" fmla="*/ 0 w 459"/>
                  <a:gd name="T9" fmla="*/ 555 h 612"/>
                  <a:gd name="T10" fmla="*/ 57 w 459"/>
                  <a:gd name="T11" fmla="*/ 612 h 612"/>
                  <a:gd name="T12" fmla="*/ 402 w 459"/>
                  <a:gd name="T13" fmla="*/ 612 h 612"/>
                  <a:gd name="T14" fmla="*/ 459 w 459"/>
                  <a:gd name="T15" fmla="*/ 555 h 612"/>
                  <a:gd name="T16" fmla="*/ 459 w 459"/>
                  <a:gd name="T17" fmla="*/ 153 h 612"/>
                  <a:gd name="T18" fmla="*/ 353 w 459"/>
                  <a:gd name="T19" fmla="*/ 12 h 612"/>
                  <a:gd name="T20" fmla="*/ 344 w 459"/>
                  <a:gd name="T21" fmla="*/ 59 h 612"/>
                  <a:gd name="T22" fmla="*/ 409 w 459"/>
                  <a:gd name="T23" fmla="*/ 134 h 612"/>
                  <a:gd name="T24" fmla="*/ 344 w 459"/>
                  <a:gd name="T25" fmla="*/ 134 h 612"/>
                  <a:gd name="T26" fmla="*/ 344 w 459"/>
                  <a:gd name="T27" fmla="*/ 59 h 612"/>
                  <a:gd name="T28" fmla="*/ 421 w 459"/>
                  <a:gd name="T29" fmla="*/ 555 h 612"/>
                  <a:gd name="T30" fmla="*/ 402 w 459"/>
                  <a:gd name="T31" fmla="*/ 574 h 612"/>
                  <a:gd name="T32" fmla="*/ 57 w 459"/>
                  <a:gd name="T33" fmla="*/ 574 h 612"/>
                  <a:gd name="T34" fmla="*/ 38 w 459"/>
                  <a:gd name="T35" fmla="*/ 555 h 612"/>
                  <a:gd name="T36" fmla="*/ 38 w 459"/>
                  <a:gd name="T37" fmla="*/ 57 h 612"/>
                  <a:gd name="T38" fmla="*/ 57 w 459"/>
                  <a:gd name="T39" fmla="*/ 38 h 612"/>
                  <a:gd name="T40" fmla="*/ 306 w 459"/>
                  <a:gd name="T41" fmla="*/ 38 h 612"/>
                  <a:gd name="T42" fmla="*/ 306 w 459"/>
                  <a:gd name="T43" fmla="*/ 172 h 612"/>
                  <a:gd name="T44" fmla="*/ 421 w 459"/>
                  <a:gd name="T45" fmla="*/ 172 h 612"/>
                  <a:gd name="T46" fmla="*/ 421 w 459"/>
                  <a:gd name="T47" fmla="*/ 555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59" h="612">
                    <a:moveTo>
                      <a:pt x="353" y="12"/>
                    </a:moveTo>
                    <a:cubicBezTo>
                      <a:pt x="346" y="4"/>
                      <a:pt x="336" y="0"/>
                      <a:pt x="325" y="0"/>
                    </a:cubicBezTo>
                    <a:cubicBezTo>
                      <a:pt x="57" y="0"/>
                      <a:pt x="57" y="0"/>
                      <a:pt x="57" y="0"/>
                    </a:cubicBezTo>
                    <a:cubicBezTo>
                      <a:pt x="26" y="0"/>
                      <a:pt x="0" y="25"/>
                      <a:pt x="0" y="57"/>
                    </a:cubicBezTo>
                    <a:cubicBezTo>
                      <a:pt x="0" y="555"/>
                      <a:pt x="0" y="555"/>
                      <a:pt x="0" y="555"/>
                    </a:cubicBezTo>
                    <a:cubicBezTo>
                      <a:pt x="0" y="587"/>
                      <a:pt x="26" y="612"/>
                      <a:pt x="57" y="612"/>
                    </a:cubicBezTo>
                    <a:cubicBezTo>
                      <a:pt x="402" y="612"/>
                      <a:pt x="402" y="612"/>
                      <a:pt x="402" y="612"/>
                    </a:cubicBezTo>
                    <a:cubicBezTo>
                      <a:pt x="434" y="612"/>
                      <a:pt x="459" y="587"/>
                      <a:pt x="459" y="555"/>
                    </a:cubicBezTo>
                    <a:cubicBezTo>
                      <a:pt x="459" y="153"/>
                      <a:pt x="459" y="153"/>
                      <a:pt x="459" y="153"/>
                    </a:cubicBezTo>
                    <a:cubicBezTo>
                      <a:pt x="459" y="138"/>
                      <a:pt x="459" y="127"/>
                      <a:pt x="353" y="12"/>
                    </a:cubicBezTo>
                    <a:close/>
                    <a:moveTo>
                      <a:pt x="344" y="59"/>
                    </a:moveTo>
                    <a:cubicBezTo>
                      <a:pt x="364" y="80"/>
                      <a:pt x="392" y="113"/>
                      <a:pt x="409" y="134"/>
                    </a:cubicBezTo>
                    <a:cubicBezTo>
                      <a:pt x="344" y="134"/>
                      <a:pt x="344" y="134"/>
                      <a:pt x="344" y="134"/>
                    </a:cubicBezTo>
                    <a:lnTo>
                      <a:pt x="344" y="59"/>
                    </a:lnTo>
                    <a:close/>
                    <a:moveTo>
                      <a:pt x="421" y="555"/>
                    </a:moveTo>
                    <a:cubicBezTo>
                      <a:pt x="421" y="566"/>
                      <a:pt x="412" y="574"/>
                      <a:pt x="402" y="574"/>
                    </a:cubicBezTo>
                    <a:cubicBezTo>
                      <a:pt x="57" y="574"/>
                      <a:pt x="57" y="574"/>
                      <a:pt x="57" y="574"/>
                    </a:cubicBezTo>
                    <a:cubicBezTo>
                      <a:pt x="47" y="574"/>
                      <a:pt x="38" y="566"/>
                      <a:pt x="38" y="555"/>
                    </a:cubicBezTo>
                    <a:cubicBezTo>
                      <a:pt x="38" y="57"/>
                      <a:pt x="38" y="57"/>
                      <a:pt x="38" y="57"/>
                    </a:cubicBezTo>
                    <a:cubicBezTo>
                      <a:pt x="38" y="47"/>
                      <a:pt x="47" y="38"/>
                      <a:pt x="57" y="38"/>
                    </a:cubicBezTo>
                    <a:cubicBezTo>
                      <a:pt x="306" y="38"/>
                      <a:pt x="306" y="38"/>
                      <a:pt x="306" y="38"/>
                    </a:cubicBezTo>
                    <a:cubicBezTo>
                      <a:pt x="306" y="172"/>
                      <a:pt x="306" y="172"/>
                      <a:pt x="306" y="172"/>
                    </a:cubicBezTo>
                    <a:cubicBezTo>
                      <a:pt x="421" y="172"/>
                      <a:pt x="421" y="172"/>
                      <a:pt x="421" y="172"/>
                    </a:cubicBezTo>
                    <a:lnTo>
                      <a:pt x="421" y="55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0" name="Freeform 32"/>
              <p:cNvSpPr/>
              <p:nvPr/>
            </p:nvSpPr>
            <p:spPr bwMode="auto">
              <a:xfrm>
                <a:off x="8199438" y="77787"/>
                <a:ext cx="725488" cy="146050"/>
              </a:xfrm>
              <a:custGeom>
                <a:avLst/>
                <a:gdLst>
                  <a:gd name="T0" fmla="*/ 19 w 192"/>
                  <a:gd name="T1" fmla="*/ 39 h 39"/>
                  <a:gd name="T2" fmla="*/ 173 w 192"/>
                  <a:gd name="T3" fmla="*/ 39 h 39"/>
                  <a:gd name="T4" fmla="*/ 192 w 192"/>
                  <a:gd name="T5" fmla="*/ 20 h 39"/>
                  <a:gd name="T6" fmla="*/ 173 w 192"/>
                  <a:gd name="T7" fmla="*/ 0 h 39"/>
                  <a:gd name="T8" fmla="*/ 19 w 192"/>
                  <a:gd name="T9" fmla="*/ 0 h 39"/>
                  <a:gd name="T10" fmla="*/ 0 w 192"/>
                  <a:gd name="T11" fmla="*/ 20 h 39"/>
                  <a:gd name="T12" fmla="*/ 19 w 192"/>
                  <a:gd name="T13" fmla="*/ 39 h 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39">
                    <a:moveTo>
                      <a:pt x="19" y="39"/>
                    </a:moveTo>
                    <a:cubicBezTo>
                      <a:pt x="173" y="39"/>
                      <a:pt x="173" y="39"/>
                      <a:pt x="173" y="39"/>
                    </a:cubicBezTo>
                    <a:cubicBezTo>
                      <a:pt x="183" y="39"/>
                      <a:pt x="192" y="30"/>
                      <a:pt x="192" y="20"/>
                    </a:cubicBezTo>
                    <a:cubicBezTo>
                      <a:pt x="192" y="9"/>
                      <a:pt x="183" y="0"/>
                      <a:pt x="173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9" y="0"/>
                      <a:pt x="0" y="9"/>
                      <a:pt x="0" y="20"/>
                    </a:cubicBezTo>
                    <a:cubicBezTo>
                      <a:pt x="0" y="30"/>
                      <a:pt x="9" y="39"/>
                      <a:pt x="19" y="3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Freeform 33"/>
              <p:cNvSpPr/>
              <p:nvPr/>
            </p:nvSpPr>
            <p:spPr bwMode="auto">
              <a:xfrm>
                <a:off x="8199438" y="438150"/>
                <a:ext cx="725488" cy="73025"/>
              </a:xfrm>
              <a:custGeom>
                <a:avLst/>
                <a:gdLst>
                  <a:gd name="T0" fmla="*/ 10 w 192"/>
                  <a:gd name="T1" fmla="*/ 19 h 19"/>
                  <a:gd name="T2" fmla="*/ 182 w 192"/>
                  <a:gd name="T3" fmla="*/ 19 h 19"/>
                  <a:gd name="T4" fmla="*/ 192 w 192"/>
                  <a:gd name="T5" fmla="*/ 10 h 19"/>
                  <a:gd name="T6" fmla="*/ 182 w 192"/>
                  <a:gd name="T7" fmla="*/ 0 h 19"/>
                  <a:gd name="T8" fmla="*/ 10 w 192"/>
                  <a:gd name="T9" fmla="*/ 0 h 19"/>
                  <a:gd name="T10" fmla="*/ 0 w 192"/>
                  <a:gd name="T11" fmla="*/ 10 h 19"/>
                  <a:gd name="T12" fmla="*/ 10 w 192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2" h="19">
                    <a:moveTo>
                      <a:pt x="10" y="19"/>
                    </a:moveTo>
                    <a:cubicBezTo>
                      <a:pt x="182" y="19"/>
                      <a:pt x="182" y="19"/>
                      <a:pt x="182" y="19"/>
                    </a:cubicBezTo>
                    <a:cubicBezTo>
                      <a:pt x="188" y="19"/>
                      <a:pt x="192" y="15"/>
                      <a:pt x="192" y="10"/>
                    </a:cubicBezTo>
                    <a:cubicBezTo>
                      <a:pt x="192" y="4"/>
                      <a:pt x="188" y="0"/>
                      <a:pt x="182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Freeform 34"/>
              <p:cNvSpPr/>
              <p:nvPr/>
            </p:nvSpPr>
            <p:spPr bwMode="auto">
              <a:xfrm>
                <a:off x="8199438" y="657225"/>
                <a:ext cx="1160463" cy="71438"/>
              </a:xfrm>
              <a:custGeom>
                <a:avLst/>
                <a:gdLst>
                  <a:gd name="T0" fmla="*/ 0 w 307"/>
                  <a:gd name="T1" fmla="*/ 9 h 19"/>
                  <a:gd name="T2" fmla="*/ 10 w 307"/>
                  <a:gd name="T3" fmla="*/ 19 h 19"/>
                  <a:gd name="T4" fmla="*/ 297 w 307"/>
                  <a:gd name="T5" fmla="*/ 19 h 19"/>
                  <a:gd name="T6" fmla="*/ 307 w 307"/>
                  <a:gd name="T7" fmla="*/ 9 h 19"/>
                  <a:gd name="T8" fmla="*/ 297 w 307"/>
                  <a:gd name="T9" fmla="*/ 0 h 19"/>
                  <a:gd name="T10" fmla="*/ 10 w 307"/>
                  <a:gd name="T11" fmla="*/ 0 h 19"/>
                  <a:gd name="T12" fmla="*/ 0 w 307"/>
                  <a:gd name="T13" fmla="*/ 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19">
                    <a:moveTo>
                      <a:pt x="0" y="9"/>
                    </a:moveTo>
                    <a:cubicBezTo>
                      <a:pt x="0" y="14"/>
                      <a:pt x="5" y="19"/>
                      <a:pt x="10" y="19"/>
                    </a:cubicBezTo>
                    <a:cubicBezTo>
                      <a:pt x="297" y="19"/>
                      <a:pt x="297" y="19"/>
                      <a:pt x="297" y="19"/>
                    </a:cubicBezTo>
                    <a:cubicBezTo>
                      <a:pt x="302" y="19"/>
                      <a:pt x="307" y="14"/>
                      <a:pt x="307" y="9"/>
                    </a:cubicBezTo>
                    <a:cubicBezTo>
                      <a:pt x="307" y="4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5"/>
              <p:cNvSpPr/>
              <p:nvPr/>
            </p:nvSpPr>
            <p:spPr bwMode="auto">
              <a:xfrm>
                <a:off x="8199438" y="1087437"/>
                <a:ext cx="1160463" cy="74613"/>
              </a:xfrm>
              <a:custGeom>
                <a:avLst/>
                <a:gdLst>
                  <a:gd name="T0" fmla="*/ 297 w 307"/>
                  <a:gd name="T1" fmla="*/ 20 h 20"/>
                  <a:gd name="T2" fmla="*/ 307 w 307"/>
                  <a:gd name="T3" fmla="*/ 10 h 20"/>
                  <a:gd name="T4" fmla="*/ 297 w 307"/>
                  <a:gd name="T5" fmla="*/ 0 h 20"/>
                  <a:gd name="T6" fmla="*/ 10 w 307"/>
                  <a:gd name="T7" fmla="*/ 0 h 20"/>
                  <a:gd name="T8" fmla="*/ 0 w 307"/>
                  <a:gd name="T9" fmla="*/ 10 h 20"/>
                  <a:gd name="T10" fmla="*/ 10 w 307"/>
                  <a:gd name="T11" fmla="*/ 20 h 20"/>
                  <a:gd name="T12" fmla="*/ 297 w 307"/>
                  <a:gd name="T13" fmla="*/ 20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7" h="20">
                    <a:moveTo>
                      <a:pt x="297" y="20"/>
                    </a:moveTo>
                    <a:cubicBezTo>
                      <a:pt x="302" y="20"/>
                      <a:pt x="307" y="15"/>
                      <a:pt x="307" y="10"/>
                    </a:cubicBezTo>
                    <a:cubicBezTo>
                      <a:pt x="307" y="5"/>
                      <a:pt x="302" y="0"/>
                      <a:pt x="297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5"/>
                      <a:pt x="0" y="10"/>
                    </a:cubicBezTo>
                    <a:cubicBezTo>
                      <a:pt x="0" y="15"/>
                      <a:pt x="5" y="20"/>
                      <a:pt x="10" y="20"/>
                    </a:cubicBezTo>
                    <a:lnTo>
                      <a:pt x="297" y="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36"/>
              <p:cNvSpPr/>
              <p:nvPr/>
            </p:nvSpPr>
            <p:spPr bwMode="auto">
              <a:xfrm>
                <a:off x="8199438" y="871537"/>
                <a:ext cx="1089025" cy="73025"/>
              </a:xfrm>
              <a:custGeom>
                <a:avLst/>
                <a:gdLst>
                  <a:gd name="T0" fmla="*/ 10 w 288"/>
                  <a:gd name="T1" fmla="*/ 19 h 19"/>
                  <a:gd name="T2" fmla="*/ 278 w 288"/>
                  <a:gd name="T3" fmla="*/ 19 h 19"/>
                  <a:gd name="T4" fmla="*/ 288 w 288"/>
                  <a:gd name="T5" fmla="*/ 10 h 19"/>
                  <a:gd name="T6" fmla="*/ 278 w 288"/>
                  <a:gd name="T7" fmla="*/ 0 h 19"/>
                  <a:gd name="T8" fmla="*/ 10 w 288"/>
                  <a:gd name="T9" fmla="*/ 0 h 19"/>
                  <a:gd name="T10" fmla="*/ 0 w 288"/>
                  <a:gd name="T11" fmla="*/ 10 h 19"/>
                  <a:gd name="T12" fmla="*/ 10 w 288"/>
                  <a:gd name="T13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88" h="19">
                    <a:moveTo>
                      <a:pt x="10" y="19"/>
                    </a:moveTo>
                    <a:cubicBezTo>
                      <a:pt x="278" y="19"/>
                      <a:pt x="278" y="19"/>
                      <a:pt x="278" y="19"/>
                    </a:cubicBezTo>
                    <a:cubicBezTo>
                      <a:pt x="283" y="19"/>
                      <a:pt x="288" y="15"/>
                      <a:pt x="288" y="10"/>
                    </a:cubicBezTo>
                    <a:cubicBezTo>
                      <a:pt x="288" y="4"/>
                      <a:pt x="283" y="0"/>
                      <a:pt x="278" y="0"/>
                    </a:cubicBezTo>
                    <a:cubicBezTo>
                      <a:pt x="10" y="0"/>
                      <a:pt x="10" y="0"/>
                      <a:pt x="10" y="0"/>
                    </a:cubicBezTo>
                    <a:cubicBezTo>
                      <a:pt x="5" y="0"/>
                      <a:pt x="0" y="4"/>
                      <a:pt x="0" y="10"/>
                    </a:cubicBezTo>
                    <a:cubicBezTo>
                      <a:pt x="0" y="15"/>
                      <a:pt x="5" y="19"/>
                      <a:pt x="10" y="1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5" name="Oval 34"/>
            <p:cNvSpPr/>
            <p:nvPr/>
          </p:nvSpPr>
          <p:spPr>
            <a:xfrm>
              <a:off x="2159906" y="3869724"/>
              <a:ext cx="648000" cy="648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951126" y="3905084"/>
            <a:ext cx="692402" cy="692402"/>
            <a:chOff x="2116364" y="5112875"/>
            <a:chExt cx="756000" cy="75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21" name="Group 20"/>
            <p:cNvGrpSpPr>
              <a:grpSpLocks noChangeAspect="1"/>
            </p:cNvGrpSpPr>
            <p:nvPr/>
          </p:nvGrpSpPr>
          <p:grpSpPr>
            <a:xfrm>
              <a:off x="2200554" y="5328158"/>
              <a:ext cx="577107" cy="468000"/>
              <a:chOff x="3175" y="1588"/>
              <a:chExt cx="4962526" cy="4024312"/>
            </a:xfrm>
            <a:solidFill>
              <a:schemeClr val="bg1"/>
            </a:solidFill>
          </p:grpSpPr>
          <p:sp>
            <p:nvSpPr>
              <p:cNvPr id="22" name="Freeform 22"/>
              <p:cNvSpPr>
                <a:spLocks noEditPoints="1"/>
              </p:cNvSpPr>
              <p:nvPr/>
            </p:nvSpPr>
            <p:spPr bwMode="auto">
              <a:xfrm>
                <a:off x="1454150" y="2998788"/>
                <a:ext cx="1025525" cy="1027112"/>
              </a:xfrm>
              <a:custGeom>
                <a:avLst/>
                <a:gdLst>
                  <a:gd name="T0" fmla="*/ 137 w 273"/>
                  <a:gd name="T1" fmla="*/ 273 h 273"/>
                  <a:gd name="T2" fmla="*/ 0 w 273"/>
                  <a:gd name="T3" fmla="*/ 136 h 273"/>
                  <a:gd name="T4" fmla="*/ 137 w 273"/>
                  <a:gd name="T5" fmla="*/ 0 h 273"/>
                  <a:gd name="T6" fmla="*/ 273 w 273"/>
                  <a:gd name="T7" fmla="*/ 136 h 273"/>
                  <a:gd name="T8" fmla="*/ 137 w 273"/>
                  <a:gd name="T9" fmla="*/ 273 h 273"/>
                  <a:gd name="T10" fmla="*/ 137 w 273"/>
                  <a:gd name="T11" fmla="*/ 91 h 273"/>
                  <a:gd name="T12" fmla="*/ 91 w 273"/>
                  <a:gd name="T13" fmla="*/ 136 h 273"/>
                  <a:gd name="T14" fmla="*/ 137 w 273"/>
                  <a:gd name="T15" fmla="*/ 182 h 273"/>
                  <a:gd name="T16" fmla="*/ 182 w 273"/>
                  <a:gd name="T17" fmla="*/ 136 h 273"/>
                  <a:gd name="T18" fmla="*/ 137 w 273"/>
                  <a:gd name="T19" fmla="*/ 91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273"/>
                    </a:moveTo>
                    <a:cubicBezTo>
                      <a:pt x="61" y="273"/>
                      <a:pt x="0" y="212"/>
                      <a:pt x="0" y="136"/>
                    </a:cubicBezTo>
                    <a:cubicBezTo>
                      <a:pt x="0" y="61"/>
                      <a:pt x="61" y="0"/>
                      <a:pt x="137" y="0"/>
                    </a:cubicBezTo>
                    <a:cubicBezTo>
                      <a:pt x="212" y="0"/>
                      <a:pt x="273" y="61"/>
                      <a:pt x="273" y="136"/>
                    </a:cubicBezTo>
                    <a:cubicBezTo>
                      <a:pt x="273" y="212"/>
                      <a:pt x="212" y="273"/>
                      <a:pt x="137" y="273"/>
                    </a:cubicBezTo>
                    <a:close/>
                    <a:moveTo>
                      <a:pt x="137" y="91"/>
                    </a:moveTo>
                    <a:cubicBezTo>
                      <a:pt x="112" y="91"/>
                      <a:pt x="91" y="111"/>
                      <a:pt x="91" y="136"/>
                    </a:cubicBezTo>
                    <a:cubicBezTo>
                      <a:pt x="91" y="161"/>
                      <a:pt x="112" y="182"/>
                      <a:pt x="137" y="182"/>
                    </a:cubicBezTo>
                    <a:cubicBezTo>
                      <a:pt x="162" y="182"/>
                      <a:pt x="182" y="161"/>
                      <a:pt x="182" y="136"/>
                    </a:cubicBezTo>
                    <a:cubicBezTo>
                      <a:pt x="182" y="111"/>
                      <a:pt x="162" y="91"/>
                      <a:pt x="137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3" name="Freeform 23"/>
              <p:cNvSpPr>
                <a:spLocks noEditPoints="1"/>
              </p:cNvSpPr>
              <p:nvPr/>
            </p:nvSpPr>
            <p:spPr bwMode="auto">
              <a:xfrm>
                <a:off x="3163888" y="2998788"/>
                <a:ext cx="1027113" cy="1027112"/>
              </a:xfrm>
              <a:custGeom>
                <a:avLst/>
                <a:gdLst>
                  <a:gd name="T0" fmla="*/ 137 w 273"/>
                  <a:gd name="T1" fmla="*/ 91 h 273"/>
                  <a:gd name="T2" fmla="*/ 182 w 273"/>
                  <a:gd name="T3" fmla="*/ 136 h 273"/>
                  <a:gd name="T4" fmla="*/ 137 w 273"/>
                  <a:gd name="T5" fmla="*/ 182 h 273"/>
                  <a:gd name="T6" fmla="*/ 91 w 273"/>
                  <a:gd name="T7" fmla="*/ 136 h 273"/>
                  <a:gd name="T8" fmla="*/ 137 w 273"/>
                  <a:gd name="T9" fmla="*/ 91 h 273"/>
                  <a:gd name="T10" fmla="*/ 137 w 273"/>
                  <a:gd name="T11" fmla="*/ 0 h 273"/>
                  <a:gd name="T12" fmla="*/ 0 w 273"/>
                  <a:gd name="T13" fmla="*/ 136 h 273"/>
                  <a:gd name="T14" fmla="*/ 137 w 273"/>
                  <a:gd name="T15" fmla="*/ 273 h 273"/>
                  <a:gd name="T16" fmla="*/ 273 w 273"/>
                  <a:gd name="T17" fmla="*/ 136 h 273"/>
                  <a:gd name="T18" fmla="*/ 137 w 273"/>
                  <a:gd name="T19" fmla="*/ 0 h 2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73" h="273">
                    <a:moveTo>
                      <a:pt x="137" y="91"/>
                    </a:moveTo>
                    <a:cubicBezTo>
                      <a:pt x="162" y="91"/>
                      <a:pt x="182" y="111"/>
                      <a:pt x="182" y="136"/>
                    </a:cubicBezTo>
                    <a:cubicBezTo>
                      <a:pt x="182" y="161"/>
                      <a:pt x="162" y="182"/>
                      <a:pt x="137" y="182"/>
                    </a:cubicBezTo>
                    <a:cubicBezTo>
                      <a:pt x="112" y="182"/>
                      <a:pt x="91" y="161"/>
                      <a:pt x="91" y="136"/>
                    </a:cubicBezTo>
                    <a:cubicBezTo>
                      <a:pt x="91" y="111"/>
                      <a:pt x="112" y="91"/>
                      <a:pt x="137" y="91"/>
                    </a:cubicBezTo>
                    <a:moveTo>
                      <a:pt x="137" y="0"/>
                    </a:moveTo>
                    <a:cubicBezTo>
                      <a:pt x="62" y="0"/>
                      <a:pt x="0" y="61"/>
                      <a:pt x="0" y="136"/>
                    </a:cubicBezTo>
                    <a:cubicBezTo>
                      <a:pt x="0" y="212"/>
                      <a:pt x="62" y="273"/>
                      <a:pt x="137" y="273"/>
                    </a:cubicBezTo>
                    <a:cubicBezTo>
                      <a:pt x="212" y="273"/>
                      <a:pt x="273" y="212"/>
                      <a:pt x="273" y="136"/>
                    </a:cubicBezTo>
                    <a:cubicBezTo>
                      <a:pt x="273" y="61"/>
                      <a:pt x="212" y="0"/>
                      <a:pt x="13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4" name="Freeform 24"/>
              <p:cNvSpPr/>
              <p:nvPr/>
            </p:nvSpPr>
            <p:spPr bwMode="auto">
              <a:xfrm>
                <a:off x="3175" y="1588"/>
                <a:ext cx="4619625" cy="2738437"/>
              </a:xfrm>
              <a:custGeom>
                <a:avLst/>
                <a:gdLst>
                  <a:gd name="T0" fmla="*/ 425 w 1229"/>
                  <a:gd name="T1" fmla="*/ 638 h 728"/>
                  <a:gd name="T2" fmla="*/ 295 w 1229"/>
                  <a:gd name="T3" fmla="*/ 0 h 728"/>
                  <a:gd name="T4" fmla="*/ 183 w 1229"/>
                  <a:gd name="T5" fmla="*/ 0 h 728"/>
                  <a:gd name="T6" fmla="*/ 45 w 1229"/>
                  <a:gd name="T7" fmla="*/ 0 h 728"/>
                  <a:gd name="T8" fmla="*/ 45 w 1229"/>
                  <a:gd name="T9" fmla="*/ 0 h 728"/>
                  <a:gd name="T10" fmla="*/ 0 w 1229"/>
                  <a:gd name="T11" fmla="*/ 46 h 728"/>
                  <a:gd name="T12" fmla="*/ 46 w 1229"/>
                  <a:gd name="T13" fmla="*/ 91 h 728"/>
                  <a:gd name="T14" fmla="*/ 48 w 1229"/>
                  <a:gd name="T15" fmla="*/ 91 h 728"/>
                  <a:gd name="T16" fmla="*/ 215 w 1229"/>
                  <a:gd name="T17" fmla="*/ 91 h 728"/>
                  <a:gd name="T18" fmla="*/ 345 w 1229"/>
                  <a:gd name="T19" fmla="*/ 728 h 728"/>
                  <a:gd name="T20" fmla="*/ 484 w 1229"/>
                  <a:gd name="T21" fmla="*/ 728 h 728"/>
                  <a:gd name="T22" fmla="*/ 1183 w 1229"/>
                  <a:gd name="T23" fmla="*/ 728 h 728"/>
                  <a:gd name="T24" fmla="*/ 1183 w 1229"/>
                  <a:gd name="T25" fmla="*/ 728 h 728"/>
                  <a:gd name="T26" fmla="*/ 1184 w 1229"/>
                  <a:gd name="T27" fmla="*/ 728 h 728"/>
                  <a:gd name="T28" fmla="*/ 1185 w 1229"/>
                  <a:gd name="T29" fmla="*/ 728 h 728"/>
                  <a:gd name="T30" fmla="*/ 1185 w 1229"/>
                  <a:gd name="T31" fmla="*/ 728 h 728"/>
                  <a:gd name="T32" fmla="*/ 1229 w 1229"/>
                  <a:gd name="T33" fmla="*/ 683 h 728"/>
                  <a:gd name="T34" fmla="*/ 1183 w 1229"/>
                  <a:gd name="T35" fmla="*/ 637 h 728"/>
                  <a:gd name="T36" fmla="*/ 425 w 1229"/>
                  <a:gd name="T37" fmla="*/ 638 h 7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229" h="728">
                    <a:moveTo>
                      <a:pt x="425" y="638"/>
                    </a:moveTo>
                    <a:cubicBezTo>
                      <a:pt x="295" y="0"/>
                      <a:pt x="295" y="0"/>
                      <a:pt x="295" y="0"/>
                    </a:cubicBezTo>
                    <a:cubicBezTo>
                      <a:pt x="183" y="0"/>
                      <a:pt x="183" y="0"/>
                      <a:pt x="183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6" y="91"/>
                    </a:cubicBezTo>
                    <a:cubicBezTo>
                      <a:pt x="46" y="91"/>
                      <a:pt x="47" y="91"/>
                      <a:pt x="48" y="91"/>
                    </a:cubicBezTo>
                    <a:cubicBezTo>
                      <a:pt x="215" y="91"/>
                      <a:pt x="215" y="91"/>
                      <a:pt x="215" y="91"/>
                    </a:cubicBezTo>
                    <a:cubicBezTo>
                      <a:pt x="345" y="728"/>
                      <a:pt x="345" y="728"/>
                      <a:pt x="345" y="728"/>
                    </a:cubicBezTo>
                    <a:cubicBezTo>
                      <a:pt x="484" y="728"/>
                      <a:pt x="484" y="728"/>
                      <a:pt x="484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3" y="728"/>
                      <a:pt x="1183" y="728"/>
                      <a:pt x="1183" y="728"/>
                    </a:cubicBezTo>
                    <a:cubicBezTo>
                      <a:pt x="1184" y="728"/>
                      <a:pt x="1184" y="728"/>
                      <a:pt x="1184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185" y="728"/>
                      <a:pt x="1185" y="728"/>
                      <a:pt x="1185" y="728"/>
                    </a:cubicBezTo>
                    <a:cubicBezTo>
                      <a:pt x="1209" y="727"/>
                      <a:pt x="1229" y="708"/>
                      <a:pt x="1229" y="683"/>
                    </a:cubicBezTo>
                    <a:cubicBezTo>
                      <a:pt x="1229" y="658"/>
                      <a:pt x="1209" y="637"/>
                      <a:pt x="1183" y="637"/>
                    </a:cubicBezTo>
                    <a:lnTo>
                      <a:pt x="425" y="63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5"/>
              <p:cNvSpPr>
                <a:spLocks noEditPoints="1"/>
              </p:cNvSpPr>
              <p:nvPr/>
            </p:nvSpPr>
            <p:spPr bwMode="auto">
              <a:xfrm>
                <a:off x="1544638" y="344488"/>
                <a:ext cx="3421063" cy="1709737"/>
              </a:xfrm>
              <a:custGeom>
                <a:avLst/>
                <a:gdLst>
                  <a:gd name="T0" fmla="*/ 773 w 910"/>
                  <a:gd name="T1" fmla="*/ 364 h 455"/>
                  <a:gd name="T2" fmla="*/ 136 w 910"/>
                  <a:gd name="T3" fmla="*/ 364 h 455"/>
                  <a:gd name="T4" fmla="*/ 91 w 910"/>
                  <a:gd name="T5" fmla="*/ 410 h 455"/>
                  <a:gd name="T6" fmla="*/ 136 w 910"/>
                  <a:gd name="T7" fmla="*/ 455 h 455"/>
                  <a:gd name="T8" fmla="*/ 773 w 910"/>
                  <a:gd name="T9" fmla="*/ 455 h 455"/>
                  <a:gd name="T10" fmla="*/ 819 w 910"/>
                  <a:gd name="T11" fmla="*/ 410 h 455"/>
                  <a:gd name="T12" fmla="*/ 773 w 910"/>
                  <a:gd name="T13" fmla="*/ 364 h 455"/>
                  <a:gd name="T14" fmla="*/ 819 w 910"/>
                  <a:gd name="T15" fmla="*/ 182 h 455"/>
                  <a:gd name="T16" fmla="*/ 91 w 910"/>
                  <a:gd name="T17" fmla="*/ 182 h 455"/>
                  <a:gd name="T18" fmla="*/ 45 w 910"/>
                  <a:gd name="T19" fmla="*/ 228 h 455"/>
                  <a:gd name="T20" fmla="*/ 91 w 910"/>
                  <a:gd name="T21" fmla="*/ 273 h 455"/>
                  <a:gd name="T22" fmla="*/ 819 w 910"/>
                  <a:gd name="T23" fmla="*/ 273 h 455"/>
                  <a:gd name="T24" fmla="*/ 864 w 910"/>
                  <a:gd name="T25" fmla="*/ 228 h 455"/>
                  <a:gd name="T26" fmla="*/ 819 w 910"/>
                  <a:gd name="T27" fmla="*/ 182 h 455"/>
                  <a:gd name="T28" fmla="*/ 864 w 910"/>
                  <a:gd name="T29" fmla="*/ 0 h 455"/>
                  <a:gd name="T30" fmla="*/ 45 w 910"/>
                  <a:gd name="T31" fmla="*/ 0 h 455"/>
                  <a:gd name="T32" fmla="*/ 0 w 910"/>
                  <a:gd name="T33" fmla="*/ 46 h 455"/>
                  <a:gd name="T34" fmla="*/ 45 w 910"/>
                  <a:gd name="T35" fmla="*/ 91 h 455"/>
                  <a:gd name="T36" fmla="*/ 864 w 910"/>
                  <a:gd name="T37" fmla="*/ 91 h 455"/>
                  <a:gd name="T38" fmla="*/ 910 w 910"/>
                  <a:gd name="T39" fmla="*/ 46 h 455"/>
                  <a:gd name="T40" fmla="*/ 864 w 910"/>
                  <a:gd name="T41" fmla="*/ 0 h 4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910" h="455">
                    <a:moveTo>
                      <a:pt x="773" y="364"/>
                    </a:moveTo>
                    <a:cubicBezTo>
                      <a:pt x="136" y="364"/>
                      <a:pt x="136" y="364"/>
                      <a:pt x="136" y="364"/>
                    </a:cubicBezTo>
                    <a:cubicBezTo>
                      <a:pt x="111" y="364"/>
                      <a:pt x="91" y="385"/>
                      <a:pt x="91" y="410"/>
                    </a:cubicBezTo>
                    <a:cubicBezTo>
                      <a:pt x="91" y="435"/>
                      <a:pt x="111" y="455"/>
                      <a:pt x="136" y="455"/>
                    </a:cubicBezTo>
                    <a:cubicBezTo>
                      <a:pt x="773" y="455"/>
                      <a:pt x="773" y="455"/>
                      <a:pt x="773" y="455"/>
                    </a:cubicBezTo>
                    <a:cubicBezTo>
                      <a:pt x="799" y="455"/>
                      <a:pt x="819" y="435"/>
                      <a:pt x="819" y="410"/>
                    </a:cubicBezTo>
                    <a:cubicBezTo>
                      <a:pt x="819" y="385"/>
                      <a:pt x="799" y="364"/>
                      <a:pt x="773" y="364"/>
                    </a:cubicBezTo>
                    <a:close/>
                    <a:moveTo>
                      <a:pt x="819" y="182"/>
                    </a:moveTo>
                    <a:cubicBezTo>
                      <a:pt x="91" y="182"/>
                      <a:pt x="91" y="182"/>
                      <a:pt x="91" y="182"/>
                    </a:cubicBezTo>
                    <a:cubicBezTo>
                      <a:pt x="66" y="182"/>
                      <a:pt x="45" y="203"/>
                      <a:pt x="45" y="228"/>
                    </a:cubicBezTo>
                    <a:cubicBezTo>
                      <a:pt x="45" y="253"/>
                      <a:pt x="66" y="273"/>
                      <a:pt x="91" y="273"/>
                    </a:cubicBezTo>
                    <a:cubicBezTo>
                      <a:pt x="819" y="273"/>
                      <a:pt x="819" y="273"/>
                      <a:pt x="819" y="273"/>
                    </a:cubicBezTo>
                    <a:cubicBezTo>
                      <a:pt x="844" y="273"/>
                      <a:pt x="864" y="253"/>
                      <a:pt x="864" y="228"/>
                    </a:cubicBezTo>
                    <a:cubicBezTo>
                      <a:pt x="864" y="203"/>
                      <a:pt x="844" y="182"/>
                      <a:pt x="819" y="182"/>
                    </a:cubicBezTo>
                    <a:close/>
                    <a:moveTo>
                      <a:pt x="864" y="0"/>
                    </a:moveTo>
                    <a:cubicBezTo>
                      <a:pt x="45" y="0"/>
                      <a:pt x="45" y="0"/>
                      <a:pt x="45" y="0"/>
                    </a:cubicBezTo>
                    <a:cubicBezTo>
                      <a:pt x="20" y="0"/>
                      <a:pt x="0" y="21"/>
                      <a:pt x="0" y="46"/>
                    </a:cubicBezTo>
                    <a:cubicBezTo>
                      <a:pt x="0" y="71"/>
                      <a:pt x="20" y="91"/>
                      <a:pt x="45" y="91"/>
                    </a:cubicBezTo>
                    <a:cubicBezTo>
                      <a:pt x="864" y="91"/>
                      <a:pt x="864" y="91"/>
                      <a:pt x="864" y="91"/>
                    </a:cubicBezTo>
                    <a:cubicBezTo>
                      <a:pt x="890" y="91"/>
                      <a:pt x="910" y="71"/>
                      <a:pt x="910" y="46"/>
                    </a:cubicBezTo>
                    <a:cubicBezTo>
                      <a:pt x="910" y="21"/>
                      <a:pt x="890" y="0"/>
                      <a:pt x="864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7" name="Oval 36"/>
            <p:cNvSpPr>
              <a:spLocks noChangeAspect="1"/>
            </p:cNvSpPr>
            <p:nvPr/>
          </p:nvSpPr>
          <p:spPr>
            <a:xfrm>
              <a:off x="2116364" y="5112875"/>
              <a:ext cx="756000" cy="75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2696575" y="3992750"/>
            <a:ext cx="527544" cy="527544"/>
            <a:chOff x="2205591" y="2704022"/>
            <a:chExt cx="576000" cy="5760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grpSp>
          <p:nvGrpSpPr>
            <p:cNvPr id="13" name="Group 12"/>
            <p:cNvGrpSpPr>
              <a:grpSpLocks noChangeAspect="1"/>
            </p:cNvGrpSpPr>
            <p:nvPr/>
          </p:nvGrpSpPr>
          <p:grpSpPr>
            <a:xfrm>
              <a:off x="2356428" y="2874941"/>
              <a:ext cx="302671" cy="288000"/>
              <a:chOff x="1588" y="4763"/>
              <a:chExt cx="6746875" cy="6419850"/>
            </a:xfrm>
            <a:solidFill>
              <a:schemeClr val="bg1"/>
            </a:solidFill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1588" y="4763"/>
                <a:ext cx="6746875" cy="6419850"/>
              </a:xfrm>
              <a:custGeom>
                <a:avLst/>
                <a:gdLst>
                  <a:gd name="T0" fmla="*/ 1645 w 1796"/>
                  <a:gd name="T1" fmla="*/ 0 h 1709"/>
                  <a:gd name="T2" fmla="*/ 151 w 1796"/>
                  <a:gd name="T3" fmla="*/ 0 h 1709"/>
                  <a:gd name="T4" fmla="*/ 0 w 1796"/>
                  <a:gd name="T5" fmla="*/ 151 h 1709"/>
                  <a:gd name="T6" fmla="*/ 0 w 1796"/>
                  <a:gd name="T7" fmla="*/ 1307 h 1709"/>
                  <a:gd name="T8" fmla="*/ 151 w 1796"/>
                  <a:gd name="T9" fmla="*/ 1458 h 1709"/>
                  <a:gd name="T10" fmla="*/ 606 w 1796"/>
                  <a:gd name="T11" fmla="*/ 1458 h 1709"/>
                  <a:gd name="T12" fmla="*/ 526 w 1796"/>
                  <a:gd name="T13" fmla="*/ 1545 h 1709"/>
                  <a:gd name="T14" fmla="*/ 483 w 1796"/>
                  <a:gd name="T15" fmla="*/ 1590 h 1709"/>
                  <a:gd name="T16" fmla="*/ 479 w 1796"/>
                  <a:gd name="T17" fmla="*/ 1659 h 1709"/>
                  <a:gd name="T18" fmla="*/ 593 w 1796"/>
                  <a:gd name="T19" fmla="*/ 1709 h 1709"/>
                  <a:gd name="T20" fmla="*/ 1203 w 1796"/>
                  <a:gd name="T21" fmla="*/ 1709 h 1709"/>
                  <a:gd name="T22" fmla="*/ 1316 w 1796"/>
                  <a:gd name="T23" fmla="*/ 1659 h 1709"/>
                  <a:gd name="T24" fmla="*/ 1312 w 1796"/>
                  <a:gd name="T25" fmla="*/ 1590 h 1709"/>
                  <a:gd name="T26" fmla="*/ 1270 w 1796"/>
                  <a:gd name="T27" fmla="*/ 1545 h 1709"/>
                  <a:gd name="T28" fmla="*/ 1190 w 1796"/>
                  <a:gd name="T29" fmla="*/ 1458 h 1709"/>
                  <a:gd name="T30" fmla="*/ 1645 w 1796"/>
                  <a:gd name="T31" fmla="*/ 1458 h 1709"/>
                  <a:gd name="T32" fmla="*/ 1796 w 1796"/>
                  <a:gd name="T33" fmla="*/ 1307 h 1709"/>
                  <a:gd name="T34" fmla="*/ 1796 w 1796"/>
                  <a:gd name="T35" fmla="*/ 151 h 1709"/>
                  <a:gd name="T36" fmla="*/ 1645 w 1796"/>
                  <a:gd name="T37" fmla="*/ 0 h 1709"/>
                  <a:gd name="T38" fmla="*/ 1231 w 1796"/>
                  <a:gd name="T39" fmla="*/ 1585 h 1709"/>
                  <a:gd name="T40" fmla="*/ 1267 w 1796"/>
                  <a:gd name="T41" fmla="*/ 1622 h 1709"/>
                  <a:gd name="T42" fmla="*/ 1265 w 1796"/>
                  <a:gd name="T43" fmla="*/ 1635 h 1709"/>
                  <a:gd name="T44" fmla="*/ 1203 w 1796"/>
                  <a:gd name="T45" fmla="*/ 1653 h 1709"/>
                  <a:gd name="T46" fmla="*/ 593 w 1796"/>
                  <a:gd name="T47" fmla="*/ 1653 h 1709"/>
                  <a:gd name="T48" fmla="*/ 530 w 1796"/>
                  <a:gd name="T49" fmla="*/ 1635 h 1709"/>
                  <a:gd name="T50" fmla="*/ 528 w 1796"/>
                  <a:gd name="T51" fmla="*/ 1623 h 1709"/>
                  <a:gd name="T52" fmla="*/ 528 w 1796"/>
                  <a:gd name="T53" fmla="*/ 1623 h 1709"/>
                  <a:gd name="T54" fmla="*/ 565 w 1796"/>
                  <a:gd name="T55" fmla="*/ 1585 h 1709"/>
                  <a:gd name="T56" fmla="*/ 672 w 1796"/>
                  <a:gd name="T57" fmla="*/ 1458 h 1709"/>
                  <a:gd name="T58" fmla="*/ 1124 w 1796"/>
                  <a:gd name="T59" fmla="*/ 1458 h 1709"/>
                  <a:gd name="T60" fmla="*/ 1231 w 1796"/>
                  <a:gd name="T61" fmla="*/ 1585 h 1709"/>
                  <a:gd name="T62" fmla="*/ 1684 w 1796"/>
                  <a:gd name="T63" fmla="*/ 1307 h 1709"/>
                  <a:gd name="T64" fmla="*/ 1645 w 1796"/>
                  <a:gd name="T65" fmla="*/ 1346 h 1709"/>
                  <a:gd name="T66" fmla="*/ 151 w 1796"/>
                  <a:gd name="T67" fmla="*/ 1346 h 1709"/>
                  <a:gd name="T68" fmla="*/ 112 w 1796"/>
                  <a:gd name="T69" fmla="*/ 1307 h 1709"/>
                  <a:gd name="T70" fmla="*/ 112 w 1796"/>
                  <a:gd name="T71" fmla="*/ 151 h 1709"/>
                  <a:gd name="T72" fmla="*/ 151 w 1796"/>
                  <a:gd name="T73" fmla="*/ 112 h 1709"/>
                  <a:gd name="T74" fmla="*/ 1645 w 1796"/>
                  <a:gd name="T75" fmla="*/ 112 h 1709"/>
                  <a:gd name="T76" fmla="*/ 1684 w 1796"/>
                  <a:gd name="T77" fmla="*/ 151 h 1709"/>
                  <a:gd name="T78" fmla="*/ 1684 w 1796"/>
                  <a:gd name="T79" fmla="*/ 1307 h 17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796" h="1709">
                    <a:moveTo>
                      <a:pt x="1645" y="0"/>
                    </a:moveTo>
                    <a:cubicBezTo>
                      <a:pt x="151" y="0"/>
                      <a:pt x="151" y="0"/>
                      <a:pt x="151" y="0"/>
                    </a:cubicBezTo>
                    <a:cubicBezTo>
                      <a:pt x="68" y="0"/>
                      <a:pt x="0" y="67"/>
                      <a:pt x="0" y="151"/>
                    </a:cubicBezTo>
                    <a:cubicBezTo>
                      <a:pt x="0" y="1307"/>
                      <a:pt x="0" y="1307"/>
                      <a:pt x="0" y="1307"/>
                    </a:cubicBezTo>
                    <a:cubicBezTo>
                      <a:pt x="0" y="1390"/>
                      <a:pt x="68" y="1458"/>
                      <a:pt x="151" y="1458"/>
                    </a:cubicBezTo>
                    <a:cubicBezTo>
                      <a:pt x="606" y="1458"/>
                      <a:pt x="606" y="1458"/>
                      <a:pt x="606" y="1458"/>
                    </a:cubicBezTo>
                    <a:cubicBezTo>
                      <a:pt x="582" y="1488"/>
                      <a:pt x="544" y="1527"/>
                      <a:pt x="526" y="1545"/>
                    </a:cubicBezTo>
                    <a:cubicBezTo>
                      <a:pt x="506" y="1564"/>
                      <a:pt x="491" y="1579"/>
                      <a:pt x="483" y="1590"/>
                    </a:cubicBezTo>
                    <a:cubicBezTo>
                      <a:pt x="472" y="1605"/>
                      <a:pt x="467" y="1634"/>
                      <a:pt x="479" y="1659"/>
                    </a:cubicBezTo>
                    <a:cubicBezTo>
                      <a:pt x="491" y="1682"/>
                      <a:pt x="520" y="1709"/>
                      <a:pt x="593" y="1709"/>
                    </a:cubicBezTo>
                    <a:cubicBezTo>
                      <a:pt x="1203" y="1709"/>
                      <a:pt x="1203" y="1709"/>
                      <a:pt x="1203" y="1709"/>
                    </a:cubicBezTo>
                    <a:cubicBezTo>
                      <a:pt x="1276" y="1709"/>
                      <a:pt x="1305" y="1682"/>
                      <a:pt x="1316" y="1659"/>
                    </a:cubicBezTo>
                    <a:cubicBezTo>
                      <a:pt x="1329" y="1634"/>
                      <a:pt x="1324" y="1605"/>
                      <a:pt x="1312" y="1590"/>
                    </a:cubicBezTo>
                    <a:cubicBezTo>
                      <a:pt x="1304" y="1579"/>
                      <a:pt x="1289" y="1564"/>
                      <a:pt x="1270" y="1545"/>
                    </a:cubicBezTo>
                    <a:cubicBezTo>
                      <a:pt x="1252" y="1527"/>
                      <a:pt x="1213" y="1488"/>
                      <a:pt x="1190" y="1458"/>
                    </a:cubicBezTo>
                    <a:cubicBezTo>
                      <a:pt x="1645" y="1458"/>
                      <a:pt x="1645" y="1458"/>
                      <a:pt x="1645" y="1458"/>
                    </a:cubicBezTo>
                    <a:cubicBezTo>
                      <a:pt x="1728" y="1458"/>
                      <a:pt x="1796" y="1390"/>
                      <a:pt x="1796" y="1307"/>
                    </a:cubicBezTo>
                    <a:cubicBezTo>
                      <a:pt x="1796" y="151"/>
                      <a:pt x="1796" y="151"/>
                      <a:pt x="1796" y="151"/>
                    </a:cubicBezTo>
                    <a:cubicBezTo>
                      <a:pt x="1796" y="67"/>
                      <a:pt x="1728" y="0"/>
                      <a:pt x="1645" y="0"/>
                    </a:cubicBezTo>
                    <a:close/>
                    <a:moveTo>
                      <a:pt x="1231" y="1585"/>
                    </a:moveTo>
                    <a:cubicBezTo>
                      <a:pt x="1247" y="1601"/>
                      <a:pt x="1262" y="1616"/>
                      <a:pt x="1267" y="1622"/>
                    </a:cubicBezTo>
                    <a:cubicBezTo>
                      <a:pt x="1267" y="1622"/>
                      <a:pt x="1269" y="1629"/>
                      <a:pt x="1265" y="1635"/>
                    </a:cubicBezTo>
                    <a:cubicBezTo>
                      <a:pt x="1258" y="1646"/>
                      <a:pt x="1235" y="1653"/>
                      <a:pt x="1203" y="1653"/>
                    </a:cubicBezTo>
                    <a:cubicBezTo>
                      <a:pt x="593" y="1653"/>
                      <a:pt x="593" y="1653"/>
                      <a:pt x="593" y="1653"/>
                    </a:cubicBezTo>
                    <a:cubicBezTo>
                      <a:pt x="561" y="1653"/>
                      <a:pt x="538" y="1646"/>
                      <a:pt x="530" y="1635"/>
                    </a:cubicBezTo>
                    <a:cubicBezTo>
                      <a:pt x="527" y="1629"/>
                      <a:pt x="528" y="1623"/>
                      <a:pt x="528" y="1623"/>
                    </a:cubicBezTo>
                    <a:cubicBezTo>
                      <a:pt x="528" y="1623"/>
                      <a:pt x="528" y="1623"/>
                      <a:pt x="528" y="1623"/>
                    </a:cubicBezTo>
                    <a:cubicBezTo>
                      <a:pt x="534" y="1616"/>
                      <a:pt x="549" y="1601"/>
                      <a:pt x="565" y="1585"/>
                    </a:cubicBezTo>
                    <a:cubicBezTo>
                      <a:pt x="614" y="1536"/>
                      <a:pt x="654" y="1494"/>
                      <a:pt x="672" y="1458"/>
                    </a:cubicBezTo>
                    <a:cubicBezTo>
                      <a:pt x="1124" y="1458"/>
                      <a:pt x="1124" y="1458"/>
                      <a:pt x="1124" y="1458"/>
                    </a:cubicBezTo>
                    <a:cubicBezTo>
                      <a:pt x="1142" y="1494"/>
                      <a:pt x="1182" y="1536"/>
                      <a:pt x="1231" y="1585"/>
                    </a:cubicBezTo>
                    <a:close/>
                    <a:moveTo>
                      <a:pt x="1684" y="1307"/>
                    </a:moveTo>
                    <a:cubicBezTo>
                      <a:pt x="1684" y="1328"/>
                      <a:pt x="1666" y="1346"/>
                      <a:pt x="1645" y="1346"/>
                    </a:cubicBezTo>
                    <a:cubicBezTo>
                      <a:pt x="151" y="1346"/>
                      <a:pt x="151" y="1346"/>
                      <a:pt x="151" y="1346"/>
                    </a:cubicBezTo>
                    <a:cubicBezTo>
                      <a:pt x="129" y="1346"/>
                      <a:pt x="112" y="1328"/>
                      <a:pt x="112" y="1307"/>
                    </a:cubicBezTo>
                    <a:cubicBezTo>
                      <a:pt x="112" y="151"/>
                      <a:pt x="112" y="151"/>
                      <a:pt x="112" y="151"/>
                    </a:cubicBezTo>
                    <a:cubicBezTo>
                      <a:pt x="112" y="129"/>
                      <a:pt x="129" y="112"/>
                      <a:pt x="151" y="112"/>
                    </a:cubicBezTo>
                    <a:cubicBezTo>
                      <a:pt x="1645" y="112"/>
                      <a:pt x="1645" y="112"/>
                      <a:pt x="1645" y="112"/>
                    </a:cubicBezTo>
                    <a:cubicBezTo>
                      <a:pt x="1666" y="112"/>
                      <a:pt x="1684" y="129"/>
                      <a:pt x="1684" y="151"/>
                    </a:cubicBezTo>
                    <a:lnTo>
                      <a:pt x="1684" y="130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5" name="Freeform 6"/>
              <p:cNvSpPr>
                <a:spLocks noEditPoints="1"/>
              </p:cNvSpPr>
              <p:nvPr/>
            </p:nvSpPr>
            <p:spPr bwMode="auto">
              <a:xfrm>
                <a:off x="842963" y="846138"/>
                <a:ext cx="5064125" cy="3376613"/>
              </a:xfrm>
              <a:custGeom>
                <a:avLst/>
                <a:gdLst>
                  <a:gd name="T0" fmla="*/ 1252 w 1348"/>
                  <a:gd name="T1" fmla="*/ 0 h 899"/>
                  <a:gd name="T2" fmla="*/ 96 w 1348"/>
                  <a:gd name="T3" fmla="*/ 0 h 899"/>
                  <a:gd name="T4" fmla="*/ 0 w 1348"/>
                  <a:gd name="T5" fmla="*/ 95 h 899"/>
                  <a:gd name="T6" fmla="*/ 0 w 1348"/>
                  <a:gd name="T7" fmla="*/ 803 h 899"/>
                  <a:gd name="T8" fmla="*/ 96 w 1348"/>
                  <a:gd name="T9" fmla="*/ 899 h 899"/>
                  <a:gd name="T10" fmla="*/ 1252 w 1348"/>
                  <a:gd name="T11" fmla="*/ 899 h 899"/>
                  <a:gd name="T12" fmla="*/ 1348 w 1348"/>
                  <a:gd name="T13" fmla="*/ 803 h 899"/>
                  <a:gd name="T14" fmla="*/ 1348 w 1348"/>
                  <a:gd name="T15" fmla="*/ 95 h 899"/>
                  <a:gd name="T16" fmla="*/ 1252 w 1348"/>
                  <a:gd name="T17" fmla="*/ 0 h 899"/>
                  <a:gd name="T18" fmla="*/ 1291 w 1348"/>
                  <a:gd name="T19" fmla="*/ 803 h 899"/>
                  <a:gd name="T20" fmla="*/ 1252 w 1348"/>
                  <a:gd name="T21" fmla="*/ 843 h 899"/>
                  <a:gd name="T22" fmla="*/ 96 w 1348"/>
                  <a:gd name="T23" fmla="*/ 843 h 899"/>
                  <a:gd name="T24" fmla="*/ 56 w 1348"/>
                  <a:gd name="T25" fmla="*/ 803 h 899"/>
                  <a:gd name="T26" fmla="*/ 56 w 1348"/>
                  <a:gd name="T27" fmla="*/ 95 h 899"/>
                  <a:gd name="T28" fmla="*/ 96 w 1348"/>
                  <a:gd name="T29" fmla="*/ 56 h 899"/>
                  <a:gd name="T30" fmla="*/ 1252 w 1348"/>
                  <a:gd name="T31" fmla="*/ 56 h 899"/>
                  <a:gd name="T32" fmla="*/ 1291 w 1348"/>
                  <a:gd name="T33" fmla="*/ 95 h 899"/>
                  <a:gd name="T34" fmla="*/ 1291 w 1348"/>
                  <a:gd name="T35" fmla="*/ 803 h 8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48" h="899">
                    <a:moveTo>
                      <a:pt x="1252" y="0"/>
                    </a:moveTo>
                    <a:cubicBezTo>
                      <a:pt x="96" y="0"/>
                      <a:pt x="96" y="0"/>
                      <a:pt x="96" y="0"/>
                    </a:cubicBezTo>
                    <a:cubicBezTo>
                      <a:pt x="43" y="0"/>
                      <a:pt x="0" y="43"/>
                      <a:pt x="0" y="95"/>
                    </a:cubicBezTo>
                    <a:cubicBezTo>
                      <a:pt x="0" y="803"/>
                      <a:pt x="0" y="803"/>
                      <a:pt x="0" y="803"/>
                    </a:cubicBezTo>
                    <a:cubicBezTo>
                      <a:pt x="0" y="856"/>
                      <a:pt x="43" y="899"/>
                      <a:pt x="96" y="899"/>
                    </a:cubicBezTo>
                    <a:cubicBezTo>
                      <a:pt x="1252" y="899"/>
                      <a:pt x="1252" y="899"/>
                      <a:pt x="1252" y="899"/>
                    </a:cubicBezTo>
                    <a:cubicBezTo>
                      <a:pt x="1305" y="899"/>
                      <a:pt x="1348" y="856"/>
                      <a:pt x="1348" y="803"/>
                    </a:cubicBezTo>
                    <a:cubicBezTo>
                      <a:pt x="1348" y="95"/>
                      <a:pt x="1348" y="95"/>
                      <a:pt x="1348" y="95"/>
                    </a:cubicBezTo>
                    <a:cubicBezTo>
                      <a:pt x="1348" y="43"/>
                      <a:pt x="1305" y="0"/>
                      <a:pt x="1252" y="0"/>
                    </a:cubicBezTo>
                    <a:close/>
                    <a:moveTo>
                      <a:pt x="1291" y="803"/>
                    </a:moveTo>
                    <a:cubicBezTo>
                      <a:pt x="1291" y="825"/>
                      <a:pt x="1274" y="843"/>
                      <a:pt x="1252" y="843"/>
                    </a:cubicBezTo>
                    <a:cubicBezTo>
                      <a:pt x="96" y="843"/>
                      <a:pt x="96" y="843"/>
                      <a:pt x="96" y="843"/>
                    </a:cubicBezTo>
                    <a:cubicBezTo>
                      <a:pt x="74" y="843"/>
                      <a:pt x="56" y="825"/>
                      <a:pt x="56" y="803"/>
                    </a:cubicBezTo>
                    <a:cubicBezTo>
                      <a:pt x="56" y="95"/>
                      <a:pt x="56" y="95"/>
                      <a:pt x="56" y="95"/>
                    </a:cubicBezTo>
                    <a:cubicBezTo>
                      <a:pt x="56" y="74"/>
                      <a:pt x="74" y="56"/>
                      <a:pt x="96" y="56"/>
                    </a:cubicBezTo>
                    <a:cubicBezTo>
                      <a:pt x="1252" y="56"/>
                      <a:pt x="1252" y="56"/>
                      <a:pt x="1252" y="56"/>
                    </a:cubicBezTo>
                    <a:cubicBezTo>
                      <a:pt x="1274" y="56"/>
                      <a:pt x="1291" y="74"/>
                      <a:pt x="1291" y="95"/>
                    </a:cubicBezTo>
                    <a:lnTo>
                      <a:pt x="1291" y="80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7"/>
              <p:cNvSpPr>
                <a:spLocks noEditPoints="1"/>
              </p:cNvSpPr>
              <p:nvPr/>
            </p:nvSpPr>
            <p:spPr bwMode="auto">
              <a:xfrm>
                <a:off x="3059113" y="4321176"/>
                <a:ext cx="631825" cy="630238"/>
              </a:xfrm>
              <a:custGeom>
                <a:avLst/>
                <a:gdLst>
                  <a:gd name="T0" fmla="*/ 84 w 168"/>
                  <a:gd name="T1" fmla="*/ 0 h 168"/>
                  <a:gd name="T2" fmla="*/ 0 w 168"/>
                  <a:gd name="T3" fmla="*/ 84 h 168"/>
                  <a:gd name="T4" fmla="*/ 84 w 168"/>
                  <a:gd name="T5" fmla="*/ 168 h 168"/>
                  <a:gd name="T6" fmla="*/ 168 w 168"/>
                  <a:gd name="T7" fmla="*/ 84 h 168"/>
                  <a:gd name="T8" fmla="*/ 84 w 168"/>
                  <a:gd name="T9" fmla="*/ 0 h 168"/>
                  <a:gd name="T10" fmla="*/ 84 w 168"/>
                  <a:gd name="T11" fmla="*/ 112 h 168"/>
                  <a:gd name="T12" fmla="*/ 56 w 168"/>
                  <a:gd name="T13" fmla="*/ 84 h 168"/>
                  <a:gd name="T14" fmla="*/ 84 w 168"/>
                  <a:gd name="T15" fmla="*/ 56 h 168"/>
                  <a:gd name="T16" fmla="*/ 112 w 168"/>
                  <a:gd name="T17" fmla="*/ 84 h 168"/>
                  <a:gd name="T18" fmla="*/ 84 w 168"/>
                  <a:gd name="T19" fmla="*/ 112 h 1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8" h="168">
                    <a:moveTo>
                      <a:pt x="84" y="0"/>
                    </a:moveTo>
                    <a:cubicBezTo>
                      <a:pt x="38" y="0"/>
                      <a:pt x="0" y="38"/>
                      <a:pt x="0" y="84"/>
                    </a:cubicBezTo>
                    <a:cubicBezTo>
                      <a:pt x="0" y="131"/>
                      <a:pt x="38" y="168"/>
                      <a:pt x="84" y="168"/>
                    </a:cubicBezTo>
                    <a:cubicBezTo>
                      <a:pt x="130" y="168"/>
                      <a:pt x="168" y="131"/>
                      <a:pt x="168" y="84"/>
                    </a:cubicBezTo>
                    <a:cubicBezTo>
                      <a:pt x="168" y="38"/>
                      <a:pt x="130" y="0"/>
                      <a:pt x="84" y="0"/>
                    </a:cubicBezTo>
                    <a:close/>
                    <a:moveTo>
                      <a:pt x="84" y="112"/>
                    </a:moveTo>
                    <a:cubicBezTo>
                      <a:pt x="68" y="112"/>
                      <a:pt x="56" y="100"/>
                      <a:pt x="56" y="84"/>
                    </a:cubicBezTo>
                    <a:cubicBezTo>
                      <a:pt x="56" y="69"/>
                      <a:pt x="68" y="56"/>
                      <a:pt x="84" y="56"/>
                    </a:cubicBezTo>
                    <a:cubicBezTo>
                      <a:pt x="99" y="56"/>
                      <a:pt x="112" y="69"/>
                      <a:pt x="112" y="84"/>
                    </a:cubicBezTo>
                    <a:cubicBezTo>
                      <a:pt x="112" y="100"/>
                      <a:pt x="99" y="112"/>
                      <a:pt x="84" y="11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7" name="Freeform 8"/>
              <p:cNvSpPr/>
              <p:nvPr/>
            </p:nvSpPr>
            <p:spPr bwMode="auto">
              <a:xfrm>
                <a:off x="2528888" y="2533651"/>
                <a:ext cx="628650" cy="1262063"/>
              </a:xfrm>
              <a:custGeom>
                <a:avLst/>
                <a:gdLst>
                  <a:gd name="T0" fmla="*/ 125 w 167"/>
                  <a:gd name="T1" fmla="*/ 0 h 336"/>
                  <a:gd name="T2" fmla="*/ 42 w 167"/>
                  <a:gd name="T3" fmla="*/ 0 h 336"/>
                  <a:gd name="T4" fmla="*/ 0 w 167"/>
                  <a:gd name="T5" fmla="*/ 42 h 336"/>
                  <a:gd name="T6" fmla="*/ 0 w 167"/>
                  <a:gd name="T7" fmla="*/ 294 h 336"/>
                  <a:gd name="T8" fmla="*/ 42 w 167"/>
                  <a:gd name="T9" fmla="*/ 336 h 336"/>
                  <a:gd name="T10" fmla="*/ 125 w 167"/>
                  <a:gd name="T11" fmla="*/ 336 h 336"/>
                  <a:gd name="T12" fmla="*/ 167 w 167"/>
                  <a:gd name="T13" fmla="*/ 294 h 336"/>
                  <a:gd name="T14" fmla="*/ 167 w 167"/>
                  <a:gd name="T15" fmla="*/ 42 h 336"/>
                  <a:gd name="T16" fmla="*/ 125 w 167"/>
                  <a:gd name="T17" fmla="*/ 0 h 3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336">
                    <a:moveTo>
                      <a:pt x="125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8"/>
                      <a:pt x="0" y="42"/>
                    </a:cubicBezTo>
                    <a:cubicBezTo>
                      <a:pt x="0" y="294"/>
                      <a:pt x="0" y="294"/>
                      <a:pt x="0" y="294"/>
                    </a:cubicBezTo>
                    <a:cubicBezTo>
                      <a:pt x="0" y="317"/>
                      <a:pt x="19" y="336"/>
                      <a:pt x="42" y="336"/>
                    </a:cubicBezTo>
                    <a:cubicBezTo>
                      <a:pt x="125" y="336"/>
                      <a:pt x="125" y="336"/>
                      <a:pt x="125" y="336"/>
                    </a:cubicBezTo>
                    <a:cubicBezTo>
                      <a:pt x="148" y="336"/>
                      <a:pt x="167" y="317"/>
                      <a:pt x="167" y="294"/>
                    </a:cubicBezTo>
                    <a:cubicBezTo>
                      <a:pt x="167" y="42"/>
                      <a:pt x="167" y="42"/>
                      <a:pt x="167" y="42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9"/>
              <p:cNvSpPr/>
              <p:nvPr/>
            </p:nvSpPr>
            <p:spPr bwMode="auto">
              <a:xfrm>
                <a:off x="4632326" y="1266826"/>
                <a:ext cx="635000" cy="2528888"/>
              </a:xfrm>
              <a:custGeom>
                <a:avLst/>
                <a:gdLst>
                  <a:gd name="T0" fmla="*/ 126 w 169"/>
                  <a:gd name="T1" fmla="*/ 0 h 673"/>
                  <a:gd name="T2" fmla="*/ 42 w 169"/>
                  <a:gd name="T3" fmla="*/ 0 h 673"/>
                  <a:gd name="T4" fmla="*/ 0 w 169"/>
                  <a:gd name="T5" fmla="*/ 41 h 673"/>
                  <a:gd name="T6" fmla="*/ 0 w 169"/>
                  <a:gd name="T7" fmla="*/ 632 h 673"/>
                  <a:gd name="T8" fmla="*/ 42 w 169"/>
                  <a:gd name="T9" fmla="*/ 673 h 673"/>
                  <a:gd name="T10" fmla="*/ 126 w 169"/>
                  <a:gd name="T11" fmla="*/ 673 h 673"/>
                  <a:gd name="T12" fmla="*/ 169 w 169"/>
                  <a:gd name="T13" fmla="*/ 632 h 673"/>
                  <a:gd name="T14" fmla="*/ 169 w 169"/>
                  <a:gd name="T15" fmla="*/ 41 h 673"/>
                  <a:gd name="T16" fmla="*/ 126 w 169"/>
                  <a:gd name="T17" fmla="*/ 0 h 6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673">
                    <a:moveTo>
                      <a:pt x="126" y="0"/>
                    </a:moveTo>
                    <a:cubicBezTo>
                      <a:pt x="42" y="0"/>
                      <a:pt x="42" y="0"/>
                      <a:pt x="42" y="0"/>
                    </a:cubicBezTo>
                    <a:cubicBezTo>
                      <a:pt x="19" y="0"/>
                      <a:pt x="0" y="19"/>
                      <a:pt x="0" y="41"/>
                    </a:cubicBezTo>
                    <a:cubicBezTo>
                      <a:pt x="0" y="632"/>
                      <a:pt x="0" y="632"/>
                      <a:pt x="0" y="632"/>
                    </a:cubicBezTo>
                    <a:cubicBezTo>
                      <a:pt x="0" y="655"/>
                      <a:pt x="19" y="673"/>
                      <a:pt x="42" y="673"/>
                    </a:cubicBezTo>
                    <a:cubicBezTo>
                      <a:pt x="126" y="673"/>
                      <a:pt x="126" y="673"/>
                      <a:pt x="126" y="673"/>
                    </a:cubicBezTo>
                    <a:cubicBezTo>
                      <a:pt x="150" y="673"/>
                      <a:pt x="169" y="655"/>
                      <a:pt x="169" y="632"/>
                    </a:cubicBezTo>
                    <a:cubicBezTo>
                      <a:pt x="169" y="41"/>
                      <a:pt x="169" y="41"/>
                      <a:pt x="169" y="41"/>
                    </a:cubicBezTo>
                    <a:cubicBezTo>
                      <a:pt x="169" y="19"/>
                      <a:pt x="150" y="0"/>
                      <a:pt x="126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19" name="Freeform 10"/>
              <p:cNvSpPr/>
              <p:nvPr/>
            </p:nvSpPr>
            <p:spPr bwMode="auto">
              <a:xfrm>
                <a:off x="3584576" y="2112963"/>
                <a:ext cx="627063" cy="1682750"/>
              </a:xfrm>
              <a:custGeom>
                <a:avLst/>
                <a:gdLst>
                  <a:gd name="T0" fmla="*/ 125 w 167"/>
                  <a:gd name="T1" fmla="*/ 0 h 448"/>
                  <a:gd name="T2" fmla="*/ 41 w 167"/>
                  <a:gd name="T3" fmla="*/ 0 h 448"/>
                  <a:gd name="T4" fmla="*/ 0 w 167"/>
                  <a:gd name="T5" fmla="*/ 40 h 448"/>
                  <a:gd name="T6" fmla="*/ 0 w 167"/>
                  <a:gd name="T7" fmla="*/ 407 h 448"/>
                  <a:gd name="T8" fmla="*/ 41 w 167"/>
                  <a:gd name="T9" fmla="*/ 448 h 448"/>
                  <a:gd name="T10" fmla="*/ 125 w 167"/>
                  <a:gd name="T11" fmla="*/ 448 h 448"/>
                  <a:gd name="T12" fmla="*/ 167 w 167"/>
                  <a:gd name="T13" fmla="*/ 407 h 448"/>
                  <a:gd name="T14" fmla="*/ 167 w 167"/>
                  <a:gd name="T15" fmla="*/ 40 h 448"/>
                  <a:gd name="T16" fmla="*/ 125 w 167"/>
                  <a:gd name="T17" fmla="*/ 0 h 4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7" h="448">
                    <a:moveTo>
                      <a:pt x="125" y="0"/>
                    </a:moveTo>
                    <a:cubicBezTo>
                      <a:pt x="41" y="0"/>
                      <a:pt x="41" y="0"/>
                      <a:pt x="41" y="0"/>
                    </a:cubicBezTo>
                    <a:cubicBezTo>
                      <a:pt x="18" y="0"/>
                      <a:pt x="0" y="18"/>
                      <a:pt x="0" y="40"/>
                    </a:cubicBezTo>
                    <a:cubicBezTo>
                      <a:pt x="0" y="407"/>
                      <a:pt x="0" y="407"/>
                      <a:pt x="0" y="407"/>
                    </a:cubicBezTo>
                    <a:cubicBezTo>
                      <a:pt x="0" y="430"/>
                      <a:pt x="18" y="448"/>
                      <a:pt x="41" y="448"/>
                    </a:cubicBezTo>
                    <a:cubicBezTo>
                      <a:pt x="125" y="448"/>
                      <a:pt x="125" y="448"/>
                      <a:pt x="125" y="448"/>
                    </a:cubicBezTo>
                    <a:cubicBezTo>
                      <a:pt x="148" y="448"/>
                      <a:pt x="167" y="430"/>
                      <a:pt x="167" y="407"/>
                    </a:cubicBezTo>
                    <a:cubicBezTo>
                      <a:pt x="167" y="40"/>
                      <a:pt x="167" y="40"/>
                      <a:pt x="167" y="40"/>
                    </a:cubicBezTo>
                    <a:cubicBezTo>
                      <a:pt x="167" y="18"/>
                      <a:pt x="148" y="0"/>
                      <a:pt x="12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Freeform 11"/>
              <p:cNvSpPr/>
              <p:nvPr/>
            </p:nvSpPr>
            <p:spPr bwMode="auto">
              <a:xfrm>
                <a:off x="1474788" y="1687513"/>
                <a:ext cx="633413" cy="2108200"/>
              </a:xfrm>
              <a:custGeom>
                <a:avLst/>
                <a:gdLst>
                  <a:gd name="T0" fmla="*/ 127 w 169"/>
                  <a:gd name="T1" fmla="*/ 0 h 561"/>
                  <a:gd name="T2" fmla="*/ 43 w 169"/>
                  <a:gd name="T3" fmla="*/ 0 h 561"/>
                  <a:gd name="T4" fmla="*/ 0 w 169"/>
                  <a:gd name="T5" fmla="*/ 40 h 561"/>
                  <a:gd name="T6" fmla="*/ 0 w 169"/>
                  <a:gd name="T7" fmla="*/ 521 h 561"/>
                  <a:gd name="T8" fmla="*/ 43 w 169"/>
                  <a:gd name="T9" fmla="*/ 561 h 561"/>
                  <a:gd name="T10" fmla="*/ 127 w 169"/>
                  <a:gd name="T11" fmla="*/ 561 h 561"/>
                  <a:gd name="T12" fmla="*/ 169 w 169"/>
                  <a:gd name="T13" fmla="*/ 521 h 561"/>
                  <a:gd name="T14" fmla="*/ 169 w 169"/>
                  <a:gd name="T15" fmla="*/ 40 h 561"/>
                  <a:gd name="T16" fmla="*/ 127 w 169"/>
                  <a:gd name="T17" fmla="*/ 0 h 5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9" h="561">
                    <a:moveTo>
                      <a:pt x="127" y="0"/>
                    </a:moveTo>
                    <a:cubicBezTo>
                      <a:pt x="43" y="0"/>
                      <a:pt x="43" y="0"/>
                      <a:pt x="43" y="0"/>
                    </a:cubicBezTo>
                    <a:cubicBezTo>
                      <a:pt x="19" y="0"/>
                      <a:pt x="0" y="18"/>
                      <a:pt x="0" y="40"/>
                    </a:cubicBezTo>
                    <a:cubicBezTo>
                      <a:pt x="0" y="521"/>
                      <a:pt x="0" y="521"/>
                      <a:pt x="0" y="521"/>
                    </a:cubicBezTo>
                    <a:cubicBezTo>
                      <a:pt x="0" y="543"/>
                      <a:pt x="19" y="561"/>
                      <a:pt x="43" y="561"/>
                    </a:cubicBezTo>
                    <a:cubicBezTo>
                      <a:pt x="127" y="561"/>
                      <a:pt x="127" y="561"/>
                      <a:pt x="127" y="561"/>
                    </a:cubicBezTo>
                    <a:cubicBezTo>
                      <a:pt x="150" y="561"/>
                      <a:pt x="169" y="543"/>
                      <a:pt x="169" y="521"/>
                    </a:cubicBezTo>
                    <a:cubicBezTo>
                      <a:pt x="169" y="40"/>
                      <a:pt x="169" y="40"/>
                      <a:pt x="169" y="40"/>
                    </a:cubicBezTo>
                    <a:cubicBezTo>
                      <a:pt x="169" y="18"/>
                      <a:pt x="150" y="0"/>
                      <a:pt x="127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83748" tIns="41874" rIns="83748" bIns="41874" numCol="1" anchor="t" anchorCtr="0" compatLnSpc="1"/>
              <a:lstStyle/>
              <a:p>
                <a:pPr algn="just">
                  <a:lnSpc>
                    <a:spcPct val="120000"/>
                  </a:lnSpc>
                </a:pPr>
                <a:endParaRPr lang="id-ID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39" name="Oval 38"/>
            <p:cNvSpPr>
              <a:spLocks noChangeAspect="1"/>
            </p:cNvSpPr>
            <p:nvPr/>
          </p:nvSpPr>
          <p:spPr>
            <a:xfrm>
              <a:off x="2205591" y="2704022"/>
              <a:ext cx="576000" cy="576000"/>
            </a:xfrm>
            <a:prstGeom prst="ellipse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1" name="Content Placeholder 2"/>
          <p:cNvSpPr txBox="1"/>
          <p:nvPr/>
        </p:nvSpPr>
        <p:spPr>
          <a:xfrm>
            <a:off x="5928123" y="2955478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Content Placeholder 2"/>
          <p:cNvSpPr txBox="1"/>
          <p:nvPr/>
        </p:nvSpPr>
        <p:spPr>
          <a:xfrm>
            <a:off x="5928123" y="3229418"/>
            <a:ext cx="4976309" cy="28187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Content Placeholder 2"/>
          <p:cNvSpPr txBox="1"/>
          <p:nvPr/>
        </p:nvSpPr>
        <p:spPr>
          <a:xfrm>
            <a:off x="5928123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5" name="Content Placeholder 2"/>
          <p:cNvSpPr txBox="1"/>
          <p:nvPr/>
        </p:nvSpPr>
        <p:spPr>
          <a:xfrm>
            <a:off x="5928123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Content Placeholder 2"/>
          <p:cNvSpPr txBox="1"/>
          <p:nvPr/>
        </p:nvSpPr>
        <p:spPr>
          <a:xfrm>
            <a:off x="7629756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Content Placeholder 2"/>
          <p:cNvSpPr txBox="1"/>
          <p:nvPr/>
        </p:nvSpPr>
        <p:spPr>
          <a:xfrm>
            <a:off x="7629756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Content Placeholder 2"/>
          <p:cNvSpPr txBox="1"/>
          <p:nvPr/>
        </p:nvSpPr>
        <p:spPr>
          <a:xfrm>
            <a:off x="9356598" y="4367376"/>
            <a:ext cx="1613740" cy="258532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sz="14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Content Placeholder 2"/>
          <p:cNvSpPr txBox="1"/>
          <p:nvPr/>
        </p:nvSpPr>
        <p:spPr>
          <a:xfrm>
            <a:off x="9356598" y="4595011"/>
            <a:ext cx="1613740" cy="590931"/>
          </a:xfrm>
          <a:prstGeom prst="rect">
            <a:avLst/>
          </a:prstGeom>
        </p:spPr>
        <p:txBody>
          <a:bodyPr vert="horz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 panose="020B0604020202020204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2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00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1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4000"/>
                            </p:stCondLst>
                            <p:childTnLst>
                              <p:par>
                                <p:cTn id="2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500"/>
                            </p:stCondLst>
                            <p:childTnLst>
                              <p:par>
                                <p:cTn id="28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30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60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7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41" grpId="0"/>
      <p:bldP spid="42" grpId="0"/>
      <p:bldP spid="44" grpId="0"/>
      <p:bldP spid="45" grpId="0"/>
      <p:bldP spid="46" grpId="0"/>
      <p:bldP spid="47" grpId="0"/>
      <p:bldP spid="48" grpId="0"/>
      <p:bldP spid="4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888133"/>
            <a:ext cx="5781303" cy="3168352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Rectangle 14"/>
          <p:cNvSpPr/>
          <p:nvPr/>
        </p:nvSpPr>
        <p:spPr>
          <a:xfrm>
            <a:off x="1004888" y="4228456"/>
            <a:ext cx="1996211" cy="1936518"/>
          </a:xfrm>
          <a:prstGeom prst="rect">
            <a:avLst/>
          </a:prstGeom>
          <a:solidFill>
            <a:schemeClr val="accent1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7" name="Rectangle 16"/>
          <p:cNvSpPr/>
          <p:nvPr/>
        </p:nvSpPr>
        <p:spPr>
          <a:xfrm>
            <a:off x="3001099" y="3616326"/>
            <a:ext cx="1996211" cy="2131483"/>
          </a:xfrm>
          <a:prstGeom prst="rect">
            <a:avLst/>
          </a:prstGeom>
          <a:solidFill>
            <a:schemeClr val="accent2">
              <a:alpha val="8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19" name="Rectangle 18"/>
          <p:cNvSpPr/>
          <p:nvPr/>
        </p:nvSpPr>
        <p:spPr>
          <a:xfrm>
            <a:off x="4996507" y="4597499"/>
            <a:ext cx="1996211" cy="1911886"/>
          </a:xfrm>
          <a:prstGeom prst="rect">
            <a:avLst/>
          </a:prstGeom>
          <a:solidFill>
            <a:schemeClr val="accent3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" name="Rectangle 5"/>
          <p:cNvSpPr/>
          <p:nvPr/>
        </p:nvSpPr>
        <p:spPr>
          <a:xfrm>
            <a:off x="1608075" y="4099800"/>
            <a:ext cx="545342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01</a:t>
            </a:r>
            <a:endParaRPr 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004017" y="4757093"/>
            <a:ext cx="198526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604287" y="3612379"/>
            <a:ext cx="649537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02</a:t>
            </a:r>
            <a:endParaRPr 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3000227" y="4303315"/>
            <a:ext cx="200809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600499" y="4508053"/>
            <a:ext cx="66877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dirty="0" smtClean="0">
                <a:solidFill>
                  <a:schemeClr val="bg1"/>
                </a:solidFill>
                <a:latin typeface="Agency FB" panose="020B0503020202020204" pitchFamily="34" charset="0"/>
              </a:rPr>
              <a:t>03</a:t>
            </a:r>
            <a:endParaRPr lang="en-US" sz="4400" dirty="0">
              <a:solidFill>
                <a:schemeClr val="bg1"/>
              </a:solidFill>
              <a:latin typeface="Agency FB" panose="020B0503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4995636" y="5198988"/>
            <a:ext cx="199627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6429375" y="2466016"/>
            <a:ext cx="1996211" cy="2131483"/>
          </a:xfrm>
          <a:prstGeom prst="rect">
            <a:avLst/>
          </a:prstGeom>
          <a:solidFill>
            <a:schemeClr val="accent4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0" name="Rectangle 29"/>
          <p:cNvSpPr/>
          <p:nvPr/>
        </p:nvSpPr>
        <p:spPr>
          <a:xfrm>
            <a:off x="6443755" y="3307724"/>
            <a:ext cx="1981028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6558651" y="2670947"/>
            <a:ext cx="441146" cy="4004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>
                <a:solidFill>
                  <a:schemeClr val="bg1"/>
                </a:solidFill>
                <a:latin typeface="Simple-Line-Icons" panose="02000503000000000000" pitchFamily="2" charset="2"/>
              </a:rPr>
              <a:t></a:t>
            </a:r>
            <a:endParaRPr lang="en-US" sz="2000">
              <a:solidFill>
                <a:schemeClr val="bg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991914" y="2583055"/>
            <a:ext cx="64633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solidFill>
                  <a:schemeClr val="bg1"/>
                </a:solidFill>
                <a:latin typeface="Agency FB" panose="020B0503020202020204" pitchFamily="34" charset="0"/>
                <a:ea typeface="Roboto" panose="02000000000000000000" pitchFamily="2" charset="0"/>
              </a:rPr>
              <a:t>04</a:t>
            </a:r>
            <a:endParaRPr lang="en-US" sz="4400" dirty="0">
              <a:solidFill>
                <a:schemeClr val="bg1"/>
              </a:solidFill>
              <a:latin typeface="Agency FB" panose="020B0503020202020204" pitchFamily="34" charset="0"/>
              <a:ea typeface="Roboto" panose="02000000000000000000" pitchFamily="2" charset="0"/>
            </a:endParaRPr>
          </a:p>
        </p:txBody>
      </p:sp>
      <p:sp>
        <p:nvSpPr>
          <p:cNvPr id="36" name="TextBox 39"/>
          <p:cNvSpPr txBox="1"/>
          <p:nvPr/>
        </p:nvSpPr>
        <p:spPr>
          <a:xfrm>
            <a:off x="9036065" y="3506910"/>
            <a:ext cx="2686115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TextBox 39"/>
          <p:cNvSpPr txBox="1"/>
          <p:nvPr/>
        </p:nvSpPr>
        <p:spPr>
          <a:xfrm>
            <a:off x="8085559" y="5320903"/>
            <a:ext cx="2686115" cy="115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   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3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3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0"/>
                            </p:stCondLst>
                            <p:childTnLst>
                              <p:par>
                                <p:cTn id="6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500"/>
                            </p:stCondLst>
                            <p:childTnLst>
                              <p:par>
                                <p:cTn id="7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000"/>
                            </p:stCondLst>
                            <p:childTnLst>
                              <p:par>
                                <p:cTn id="8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3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3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7000"/>
                            </p:stCondLst>
                            <p:childTnLst>
                              <p:par>
                                <p:cTn id="9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7500"/>
                            </p:stCondLst>
                            <p:childTnLst>
                              <p:par>
                                <p:cTn id="9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5" grpId="0" animBg="1"/>
      <p:bldP spid="17" grpId="0" animBg="1"/>
      <p:bldP spid="19" grpId="0" animBg="1"/>
      <p:bldP spid="6" grpId="0"/>
      <p:bldP spid="20" grpId="0"/>
      <p:bldP spid="25" grpId="0"/>
      <p:bldP spid="26" grpId="0"/>
      <p:bldP spid="27" grpId="0"/>
      <p:bldP spid="28" grpId="0"/>
      <p:bldP spid="29" grpId="0" animBg="1"/>
      <p:bldP spid="30" grpId="0"/>
      <p:bldP spid="7" grpId="0"/>
      <p:bldP spid="31" grpId="0"/>
      <p:bldP spid="36" grpId="0"/>
      <p:bldP spid="37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4625891" y="1991112"/>
            <a:ext cx="2834809" cy="2834809"/>
            <a:chOff x="2627784" y="1779662"/>
            <a:chExt cx="2016224" cy="2016224"/>
          </a:xfrm>
        </p:grpSpPr>
        <p:grpSp>
          <p:nvGrpSpPr>
            <p:cNvPr id="5" name="组合 4"/>
            <p:cNvGrpSpPr/>
            <p:nvPr/>
          </p:nvGrpSpPr>
          <p:grpSpPr>
            <a:xfrm>
              <a:off x="2627784" y="1779662"/>
              <a:ext cx="2016224" cy="2016224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8" name="同心圆 7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9" name="椭圆 8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rgbClr val="C00000"/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6" name="TextBox 5"/>
            <p:cNvSpPr txBox="1"/>
            <p:nvPr/>
          </p:nvSpPr>
          <p:spPr>
            <a:xfrm>
              <a:off x="2721794" y="2495386"/>
              <a:ext cx="1828203" cy="5581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500" b="1" dirty="0">
                  <a:solidFill>
                    <a:schemeClr val="accent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标题文字</a:t>
              </a:r>
              <a:endParaRPr lang="zh-CN" altLang="en-US" sz="45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2879248" y="2991441"/>
              <a:ext cx="1512168" cy="37208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28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HEADLINE</a:t>
              </a:r>
              <a:endParaRPr lang="en-US" altLang="zh-CN" sz="28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6595513" y="1862629"/>
            <a:ext cx="1113675" cy="1113675"/>
            <a:chOff x="4028654" y="1688279"/>
            <a:chExt cx="792088" cy="792088"/>
          </a:xfrm>
        </p:grpSpPr>
        <p:grpSp>
          <p:nvGrpSpPr>
            <p:cNvPr id="11" name="组合 10"/>
            <p:cNvGrpSpPr/>
            <p:nvPr/>
          </p:nvGrpSpPr>
          <p:grpSpPr>
            <a:xfrm>
              <a:off x="4028654" y="1688279"/>
              <a:ext cx="792088" cy="792088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3" name="同心圆 1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  <p:sp>
            <p:nvSpPr>
              <p:cNvPr id="14" name="椭圆 13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>
                  <a:solidFill>
                    <a:schemeClr val="accent5">
                      <a:lumMod val="50000"/>
                    </a:schemeClr>
                  </a:solidFill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12" name="TextBox 11"/>
            <p:cNvSpPr txBox="1"/>
            <p:nvPr/>
          </p:nvSpPr>
          <p:spPr>
            <a:xfrm>
              <a:off x="4136666" y="1853490"/>
              <a:ext cx="576064" cy="4350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3375" b="1" dirty="0" smtClean="0">
                  <a:solidFill>
                    <a:schemeClr val="accent5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3375" b="1" dirty="0">
                <a:solidFill>
                  <a:schemeClr val="accent5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6517300" y="4252511"/>
            <a:ext cx="759324" cy="759324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6" name="同心圆 15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17" name="椭圆 16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5018697" y="4287266"/>
            <a:ext cx="545050" cy="545050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9" name="同心圆 18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  <p:sp>
          <p:nvSpPr>
            <p:cNvPr id="20" name="椭圆 19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rgbClr val="C00000"/>
                </a:solidFill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 rot="2686389">
            <a:off x="4518694" y="2369091"/>
            <a:ext cx="3821365" cy="3829652"/>
            <a:chOff x="4095409" y="3126757"/>
            <a:chExt cx="2045437" cy="2049874"/>
          </a:xfrm>
        </p:grpSpPr>
        <p:sp>
          <p:nvSpPr>
            <p:cNvPr id="5" name="Freeform 4"/>
            <p:cNvSpPr/>
            <p:nvPr/>
          </p:nvSpPr>
          <p:spPr bwMode="auto">
            <a:xfrm>
              <a:off x="4494735" y="3126757"/>
              <a:ext cx="1231256" cy="437041"/>
            </a:xfrm>
            <a:custGeom>
              <a:avLst/>
              <a:gdLst>
                <a:gd name="T0" fmla="*/ 17 w 234"/>
                <a:gd name="T1" fmla="*/ 44 h 83"/>
                <a:gd name="T2" fmla="*/ 234 w 234"/>
                <a:gd name="T3" fmla="*/ 54 h 83"/>
                <a:gd name="T4" fmla="*/ 209 w 234"/>
                <a:gd name="T5" fmla="*/ 78 h 83"/>
                <a:gd name="T6" fmla="*/ 41 w 234"/>
                <a:gd name="T7" fmla="*/ 69 h 83"/>
                <a:gd name="T8" fmla="*/ 55 w 234"/>
                <a:gd name="T9" fmla="*/ 83 h 83"/>
                <a:gd name="T10" fmla="*/ 0 w 234"/>
                <a:gd name="T11" fmla="*/ 82 h 83"/>
                <a:gd name="T12" fmla="*/ 0 w 234"/>
                <a:gd name="T13" fmla="*/ 27 h 83"/>
                <a:gd name="T14" fmla="*/ 17 w 234"/>
                <a:gd name="T15" fmla="*/ 4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34" h="83">
                  <a:moveTo>
                    <a:pt x="17" y="44"/>
                  </a:moveTo>
                  <a:cubicBezTo>
                    <a:pt x="83" y="0"/>
                    <a:pt x="171" y="3"/>
                    <a:pt x="234" y="54"/>
                  </a:cubicBezTo>
                  <a:cubicBezTo>
                    <a:pt x="209" y="78"/>
                    <a:pt x="209" y="78"/>
                    <a:pt x="209" y="78"/>
                  </a:cubicBezTo>
                  <a:cubicBezTo>
                    <a:pt x="161" y="40"/>
                    <a:pt x="93" y="37"/>
                    <a:pt x="41" y="69"/>
                  </a:cubicBezTo>
                  <a:cubicBezTo>
                    <a:pt x="55" y="83"/>
                    <a:pt x="55" y="83"/>
                    <a:pt x="55" y="83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17" y="44"/>
                    <a:pt x="17" y="44"/>
                    <a:pt x="17" y="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5"/>
            <p:cNvSpPr/>
            <p:nvPr/>
          </p:nvSpPr>
          <p:spPr bwMode="auto">
            <a:xfrm>
              <a:off x="5721553" y="3548268"/>
              <a:ext cx="419293" cy="1202416"/>
            </a:xfrm>
            <a:custGeom>
              <a:avLst/>
              <a:gdLst>
                <a:gd name="T0" fmla="*/ 0 w 80"/>
                <a:gd name="T1" fmla="*/ 56 h 228"/>
                <a:gd name="T2" fmla="*/ 14 w 80"/>
                <a:gd name="T3" fmla="*/ 42 h 228"/>
                <a:gd name="T4" fmla="*/ 3 w 80"/>
                <a:gd name="T5" fmla="*/ 204 h 228"/>
                <a:gd name="T6" fmla="*/ 28 w 80"/>
                <a:gd name="T7" fmla="*/ 228 h 228"/>
                <a:gd name="T8" fmla="*/ 39 w 80"/>
                <a:gd name="T9" fmla="*/ 17 h 228"/>
                <a:gd name="T10" fmla="*/ 56 w 80"/>
                <a:gd name="T11" fmla="*/ 0 h 228"/>
                <a:gd name="T12" fmla="*/ 0 w 80"/>
                <a:gd name="T13" fmla="*/ 0 h 228"/>
                <a:gd name="T14" fmla="*/ 0 w 80"/>
                <a:gd name="T15" fmla="*/ 56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0" h="228">
                  <a:moveTo>
                    <a:pt x="0" y="56"/>
                  </a:moveTo>
                  <a:cubicBezTo>
                    <a:pt x="14" y="42"/>
                    <a:pt x="14" y="42"/>
                    <a:pt x="14" y="42"/>
                  </a:cubicBezTo>
                  <a:cubicBezTo>
                    <a:pt x="43" y="93"/>
                    <a:pt x="39" y="157"/>
                    <a:pt x="3" y="204"/>
                  </a:cubicBezTo>
                  <a:cubicBezTo>
                    <a:pt x="28" y="228"/>
                    <a:pt x="28" y="228"/>
                    <a:pt x="28" y="228"/>
                  </a:cubicBezTo>
                  <a:cubicBezTo>
                    <a:pt x="76" y="167"/>
                    <a:pt x="80" y="82"/>
                    <a:pt x="39" y="17"/>
                  </a:cubicBezTo>
                  <a:cubicBezTo>
                    <a:pt x="56" y="0"/>
                    <a:pt x="56" y="0"/>
                    <a:pt x="56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56"/>
                    <a:pt x="0" y="56"/>
                    <a:pt x="0" y="56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"/>
            <p:cNvSpPr/>
            <p:nvPr/>
          </p:nvSpPr>
          <p:spPr bwMode="auto">
            <a:xfrm>
              <a:off x="4528011" y="4755120"/>
              <a:ext cx="1202416" cy="421511"/>
            </a:xfrm>
            <a:custGeom>
              <a:avLst/>
              <a:gdLst>
                <a:gd name="T0" fmla="*/ 229 w 229"/>
                <a:gd name="T1" fmla="*/ 56 h 80"/>
                <a:gd name="T2" fmla="*/ 211 w 229"/>
                <a:gd name="T3" fmla="*/ 38 h 80"/>
                <a:gd name="T4" fmla="*/ 0 w 229"/>
                <a:gd name="T5" fmla="*/ 29 h 80"/>
                <a:gd name="T6" fmla="*/ 24 w 229"/>
                <a:gd name="T7" fmla="*/ 4 h 80"/>
                <a:gd name="T8" fmla="*/ 187 w 229"/>
                <a:gd name="T9" fmla="*/ 13 h 80"/>
                <a:gd name="T10" fmla="*/ 174 w 229"/>
                <a:gd name="T11" fmla="*/ 0 h 80"/>
                <a:gd name="T12" fmla="*/ 229 w 229"/>
                <a:gd name="T13" fmla="*/ 0 h 80"/>
                <a:gd name="T14" fmla="*/ 229 w 229"/>
                <a:gd name="T15" fmla="*/ 5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29" h="80">
                  <a:moveTo>
                    <a:pt x="229" y="56"/>
                  </a:moveTo>
                  <a:cubicBezTo>
                    <a:pt x="211" y="38"/>
                    <a:pt x="211" y="38"/>
                    <a:pt x="211" y="38"/>
                  </a:cubicBezTo>
                  <a:cubicBezTo>
                    <a:pt x="147" y="80"/>
                    <a:pt x="62" y="77"/>
                    <a:pt x="0" y="29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72" y="40"/>
                    <a:pt x="136" y="43"/>
                    <a:pt x="187" y="13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229" y="0"/>
                    <a:pt x="229" y="0"/>
                    <a:pt x="229" y="0"/>
                  </a:cubicBezTo>
                  <a:cubicBezTo>
                    <a:pt x="229" y="56"/>
                    <a:pt x="229" y="56"/>
                    <a:pt x="229" y="56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"/>
            <p:cNvSpPr/>
            <p:nvPr/>
          </p:nvSpPr>
          <p:spPr bwMode="auto">
            <a:xfrm>
              <a:off x="4095409" y="3559359"/>
              <a:ext cx="425948" cy="1217946"/>
            </a:xfrm>
            <a:custGeom>
              <a:avLst/>
              <a:gdLst>
                <a:gd name="T0" fmla="*/ 26 w 81"/>
                <a:gd name="T1" fmla="*/ 231 h 231"/>
                <a:gd name="T2" fmla="*/ 43 w 81"/>
                <a:gd name="T3" fmla="*/ 213 h 231"/>
                <a:gd name="T4" fmla="*/ 52 w 81"/>
                <a:gd name="T5" fmla="*/ 0 h 231"/>
                <a:gd name="T6" fmla="*/ 77 w 81"/>
                <a:gd name="T7" fmla="*/ 24 h 231"/>
                <a:gd name="T8" fmla="*/ 68 w 81"/>
                <a:gd name="T9" fmla="*/ 189 h 231"/>
                <a:gd name="T10" fmla="*/ 81 w 81"/>
                <a:gd name="T11" fmla="*/ 175 h 231"/>
                <a:gd name="T12" fmla="*/ 81 w 81"/>
                <a:gd name="T13" fmla="*/ 231 h 231"/>
                <a:gd name="T14" fmla="*/ 26 w 81"/>
                <a:gd name="T15" fmla="*/ 231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81" h="231">
                  <a:moveTo>
                    <a:pt x="26" y="231"/>
                  </a:moveTo>
                  <a:cubicBezTo>
                    <a:pt x="43" y="213"/>
                    <a:pt x="43" y="213"/>
                    <a:pt x="43" y="213"/>
                  </a:cubicBezTo>
                  <a:cubicBezTo>
                    <a:pt x="0" y="148"/>
                    <a:pt x="3" y="62"/>
                    <a:pt x="52" y="0"/>
                  </a:cubicBezTo>
                  <a:cubicBezTo>
                    <a:pt x="77" y="24"/>
                    <a:pt x="77" y="24"/>
                    <a:pt x="77" y="24"/>
                  </a:cubicBezTo>
                  <a:cubicBezTo>
                    <a:pt x="40" y="72"/>
                    <a:pt x="37" y="138"/>
                    <a:pt x="68" y="189"/>
                  </a:cubicBezTo>
                  <a:cubicBezTo>
                    <a:pt x="81" y="175"/>
                    <a:pt x="81" y="175"/>
                    <a:pt x="81" y="175"/>
                  </a:cubicBezTo>
                  <a:cubicBezTo>
                    <a:pt x="81" y="231"/>
                    <a:pt x="81" y="231"/>
                    <a:pt x="81" y="231"/>
                  </a:cubicBezTo>
                  <a:lnTo>
                    <a:pt x="26" y="23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/>
            <a:p>
              <a:pPr algn="just">
                <a:lnSpc>
                  <a:spcPct val="120000"/>
                </a:lnSpc>
              </a:pPr>
              <a:endParaRPr lang="en-US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4" name="Freeform 33"/>
          <p:cNvSpPr>
            <a:spLocks noEditPoints="1"/>
          </p:cNvSpPr>
          <p:nvPr/>
        </p:nvSpPr>
        <p:spPr bwMode="auto">
          <a:xfrm>
            <a:off x="5886762" y="3534678"/>
            <a:ext cx="1061068" cy="1200019"/>
          </a:xfrm>
          <a:custGeom>
            <a:avLst/>
            <a:gdLst>
              <a:gd name="T0" fmla="*/ 20 w 78"/>
              <a:gd name="T1" fmla="*/ 7 h 88"/>
              <a:gd name="T2" fmla="*/ 20 w 78"/>
              <a:gd name="T3" fmla="*/ 11 h 88"/>
              <a:gd name="T4" fmla="*/ 5 w 78"/>
              <a:gd name="T5" fmla="*/ 6 h 88"/>
              <a:gd name="T6" fmla="*/ 1 w 78"/>
              <a:gd name="T7" fmla="*/ 8 h 88"/>
              <a:gd name="T8" fmla="*/ 0 w 78"/>
              <a:gd name="T9" fmla="*/ 20 h 88"/>
              <a:gd name="T10" fmla="*/ 3 w 78"/>
              <a:gd name="T11" fmla="*/ 38 h 88"/>
              <a:gd name="T12" fmla="*/ 17 w 78"/>
              <a:gd name="T13" fmla="*/ 49 h 88"/>
              <a:gd name="T14" fmla="*/ 20 w 78"/>
              <a:gd name="T15" fmla="*/ 50 h 88"/>
              <a:gd name="T16" fmla="*/ 20 w 78"/>
              <a:gd name="T17" fmla="*/ 49 h 88"/>
              <a:gd name="T18" fmla="*/ 31 w 78"/>
              <a:gd name="T19" fmla="*/ 52 h 88"/>
              <a:gd name="T20" fmla="*/ 31 w 78"/>
              <a:gd name="T21" fmla="*/ 64 h 88"/>
              <a:gd name="T22" fmla="*/ 27 w 78"/>
              <a:gd name="T23" fmla="*/ 64 h 88"/>
              <a:gd name="T24" fmla="*/ 27 w 78"/>
              <a:gd name="T25" fmla="*/ 68 h 88"/>
              <a:gd name="T26" fmla="*/ 15 w 78"/>
              <a:gd name="T27" fmla="*/ 68 h 88"/>
              <a:gd name="T28" fmla="*/ 15 w 78"/>
              <a:gd name="T29" fmla="*/ 88 h 88"/>
              <a:gd name="T30" fmla="*/ 64 w 78"/>
              <a:gd name="T31" fmla="*/ 88 h 88"/>
              <a:gd name="T32" fmla="*/ 64 w 78"/>
              <a:gd name="T33" fmla="*/ 68 h 88"/>
              <a:gd name="T34" fmla="*/ 52 w 78"/>
              <a:gd name="T35" fmla="*/ 68 h 88"/>
              <a:gd name="T36" fmla="*/ 52 w 78"/>
              <a:gd name="T37" fmla="*/ 64 h 88"/>
              <a:gd name="T38" fmla="*/ 47 w 78"/>
              <a:gd name="T39" fmla="*/ 64 h 88"/>
              <a:gd name="T40" fmla="*/ 47 w 78"/>
              <a:gd name="T41" fmla="*/ 52 h 88"/>
              <a:gd name="T42" fmla="*/ 58 w 78"/>
              <a:gd name="T43" fmla="*/ 49 h 88"/>
              <a:gd name="T44" fmla="*/ 58 w 78"/>
              <a:gd name="T45" fmla="*/ 50 h 88"/>
              <a:gd name="T46" fmla="*/ 61 w 78"/>
              <a:gd name="T47" fmla="*/ 49 h 88"/>
              <a:gd name="T48" fmla="*/ 75 w 78"/>
              <a:gd name="T49" fmla="*/ 38 h 88"/>
              <a:gd name="T50" fmla="*/ 78 w 78"/>
              <a:gd name="T51" fmla="*/ 20 h 88"/>
              <a:gd name="T52" fmla="*/ 77 w 78"/>
              <a:gd name="T53" fmla="*/ 8 h 88"/>
              <a:gd name="T54" fmla="*/ 73 w 78"/>
              <a:gd name="T55" fmla="*/ 6 h 88"/>
              <a:gd name="T56" fmla="*/ 58 w 78"/>
              <a:gd name="T57" fmla="*/ 11 h 88"/>
              <a:gd name="T58" fmla="*/ 58 w 78"/>
              <a:gd name="T59" fmla="*/ 7 h 88"/>
              <a:gd name="T60" fmla="*/ 60 w 78"/>
              <a:gd name="T61" fmla="*/ 7 h 88"/>
              <a:gd name="T62" fmla="*/ 60 w 78"/>
              <a:gd name="T63" fmla="*/ 0 h 88"/>
              <a:gd name="T64" fmla="*/ 17 w 78"/>
              <a:gd name="T65" fmla="*/ 0 h 88"/>
              <a:gd name="T66" fmla="*/ 17 w 78"/>
              <a:gd name="T67" fmla="*/ 7 h 88"/>
              <a:gd name="T68" fmla="*/ 20 w 78"/>
              <a:gd name="T69" fmla="*/ 7 h 88"/>
              <a:gd name="T70" fmla="*/ 63 w 78"/>
              <a:gd name="T71" fmla="*/ 42 h 88"/>
              <a:gd name="T72" fmla="*/ 59 w 78"/>
              <a:gd name="T73" fmla="*/ 20 h 88"/>
              <a:gd name="T74" fmla="*/ 61 w 78"/>
              <a:gd name="T75" fmla="*/ 22 h 88"/>
              <a:gd name="T76" fmla="*/ 66 w 78"/>
              <a:gd name="T77" fmla="*/ 18 h 88"/>
              <a:gd name="T78" fmla="*/ 64 w 78"/>
              <a:gd name="T79" fmla="*/ 16 h 88"/>
              <a:gd name="T80" fmla="*/ 71 w 78"/>
              <a:gd name="T81" fmla="*/ 13 h 88"/>
              <a:gd name="T82" fmla="*/ 72 w 78"/>
              <a:gd name="T83" fmla="*/ 20 h 88"/>
              <a:gd name="T84" fmla="*/ 69 w 78"/>
              <a:gd name="T85" fmla="*/ 36 h 88"/>
              <a:gd name="T86" fmla="*/ 63 w 78"/>
              <a:gd name="T87" fmla="*/ 42 h 88"/>
              <a:gd name="T88" fmla="*/ 19 w 78"/>
              <a:gd name="T89" fmla="*/ 20 h 88"/>
              <a:gd name="T90" fmla="*/ 15 w 78"/>
              <a:gd name="T91" fmla="*/ 42 h 88"/>
              <a:gd name="T92" fmla="*/ 9 w 78"/>
              <a:gd name="T93" fmla="*/ 36 h 88"/>
              <a:gd name="T94" fmla="*/ 6 w 78"/>
              <a:gd name="T95" fmla="*/ 20 h 88"/>
              <a:gd name="T96" fmla="*/ 7 w 78"/>
              <a:gd name="T97" fmla="*/ 13 h 88"/>
              <a:gd name="T98" fmla="*/ 14 w 78"/>
              <a:gd name="T99" fmla="*/ 16 h 88"/>
              <a:gd name="T100" fmla="*/ 12 w 78"/>
              <a:gd name="T101" fmla="*/ 18 h 88"/>
              <a:gd name="T102" fmla="*/ 17 w 78"/>
              <a:gd name="T103" fmla="*/ 22 h 88"/>
              <a:gd name="T104" fmla="*/ 19 w 78"/>
              <a:gd name="T105" fmla="*/ 20 h 88"/>
              <a:gd name="T106" fmla="*/ 32 w 78"/>
              <a:gd name="T107" fmla="*/ 10 h 88"/>
              <a:gd name="T108" fmla="*/ 32 w 78"/>
              <a:gd name="T109" fmla="*/ 45 h 88"/>
              <a:gd name="T110" fmla="*/ 25 w 78"/>
              <a:gd name="T111" fmla="*/ 41 h 88"/>
              <a:gd name="T112" fmla="*/ 28 w 78"/>
              <a:gd name="T113" fmla="*/ 14 h 88"/>
              <a:gd name="T114" fmla="*/ 28 w 78"/>
              <a:gd name="T115" fmla="*/ 10 h 88"/>
              <a:gd name="T116" fmla="*/ 32 w 78"/>
              <a:gd name="T117" fmla="*/ 10 h 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78" h="88">
                <a:moveTo>
                  <a:pt x="20" y="7"/>
                </a:moveTo>
                <a:cubicBezTo>
                  <a:pt x="20" y="8"/>
                  <a:pt x="21" y="10"/>
                  <a:pt x="20" y="11"/>
                </a:cubicBezTo>
                <a:cubicBezTo>
                  <a:pt x="5" y="6"/>
                  <a:pt x="5" y="6"/>
                  <a:pt x="5" y="6"/>
                </a:cubicBezTo>
                <a:cubicBezTo>
                  <a:pt x="1" y="8"/>
                  <a:pt x="1" y="8"/>
                  <a:pt x="1" y="8"/>
                </a:cubicBezTo>
                <a:cubicBezTo>
                  <a:pt x="0" y="11"/>
                  <a:pt x="0" y="16"/>
                  <a:pt x="0" y="20"/>
                </a:cubicBezTo>
                <a:cubicBezTo>
                  <a:pt x="0" y="26"/>
                  <a:pt x="1" y="33"/>
                  <a:pt x="3" y="38"/>
                </a:cubicBezTo>
                <a:cubicBezTo>
                  <a:pt x="6" y="44"/>
                  <a:pt x="10" y="48"/>
                  <a:pt x="17" y="49"/>
                </a:cubicBezTo>
                <a:cubicBezTo>
                  <a:pt x="18" y="50"/>
                  <a:pt x="19" y="50"/>
                  <a:pt x="20" y="50"/>
                </a:cubicBezTo>
                <a:cubicBezTo>
                  <a:pt x="20" y="49"/>
                  <a:pt x="20" y="49"/>
                  <a:pt x="20" y="49"/>
                </a:cubicBezTo>
                <a:cubicBezTo>
                  <a:pt x="22" y="51"/>
                  <a:pt x="26" y="52"/>
                  <a:pt x="31" y="52"/>
                </a:cubicBezTo>
                <a:cubicBezTo>
                  <a:pt x="31" y="64"/>
                  <a:pt x="31" y="64"/>
                  <a:pt x="31" y="64"/>
                </a:cubicBezTo>
                <a:cubicBezTo>
                  <a:pt x="27" y="64"/>
                  <a:pt x="27" y="64"/>
                  <a:pt x="27" y="64"/>
                </a:cubicBezTo>
                <a:cubicBezTo>
                  <a:pt x="27" y="68"/>
                  <a:pt x="27" y="68"/>
                  <a:pt x="27" y="68"/>
                </a:cubicBezTo>
                <a:cubicBezTo>
                  <a:pt x="15" y="68"/>
                  <a:pt x="15" y="68"/>
                  <a:pt x="15" y="68"/>
                </a:cubicBezTo>
                <a:cubicBezTo>
                  <a:pt x="15" y="88"/>
                  <a:pt x="15" y="88"/>
                  <a:pt x="15" y="88"/>
                </a:cubicBezTo>
                <a:cubicBezTo>
                  <a:pt x="64" y="88"/>
                  <a:pt x="64" y="88"/>
                  <a:pt x="64" y="88"/>
                </a:cubicBezTo>
                <a:cubicBezTo>
                  <a:pt x="64" y="68"/>
                  <a:pt x="64" y="68"/>
                  <a:pt x="64" y="68"/>
                </a:cubicBezTo>
                <a:cubicBezTo>
                  <a:pt x="52" y="68"/>
                  <a:pt x="52" y="68"/>
                  <a:pt x="52" y="68"/>
                </a:cubicBezTo>
                <a:cubicBezTo>
                  <a:pt x="52" y="64"/>
                  <a:pt x="52" y="64"/>
                  <a:pt x="52" y="64"/>
                </a:cubicBezTo>
                <a:cubicBezTo>
                  <a:pt x="47" y="64"/>
                  <a:pt x="47" y="64"/>
                  <a:pt x="47" y="64"/>
                </a:cubicBezTo>
                <a:cubicBezTo>
                  <a:pt x="47" y="52"/>
                  <a:pt x="47" y="52"/>
                  <a:pt x="47" y="52"/>
                </a:cubicBezTo>
                <a:cubicBezTo>
                  <a:pt x="52" y="52"/>
                  <a:pt x="56" y="51"/>
                  <a:pt x="58" y="49"/>
                </a:cubicBezTo>
                <a:cubicBezTo>
                  <a:pt x="58" y="50"/>
                  <a:pt x="58" y="50"/>
                  <a:pt x="58" y="50"/>
                </a:cubicBezTo>
                <a:cubicBezTo>
                  <a:pt x="59" y="50"/>
                  <a:pt x="60" y="50"/>
                  <a:pt x="61" y="49"/>
                </a:cubicBezTo>
                <a:cubicBezTo>
                  <a:pt x="68" y="48"/>
                  <a:pt x="72" y="44"/>
                  <a:pt x="75" y="38"/>
                </a:cubicBezTo>
                <a:cubicBezTo>
                  <a:pt x="77" y="33"/>
                  <a:pt x="78" y="26"/>
                  <a:pt x="78" y="20"/>
                </a:cubicBezTo>
                <a:cubicBezTo>
                  <a:pt x="78" y="16"/>
                  <a:pt x="78" y="11"/>
                  <a:pt x="77" y="8"/>
                </a:cubicBezTo>
                <a:cubicBezTo>
                  <a:pt x="73" y="6"/>
                  <a:pt x="73" y="6"/>
                  <a:pt x="73" y="6"/>
                </a:cubicBezTo>
                <a:cubicBezTo>
                  <a:pt x="58" y="11"/>
                  <a:pt x="58" y="11"/>
                  <a:pt x="58" y="11"/>
                </a:cubicBezTo>
                <a:cubicBezTo>
                  <a:pt x="57" y="10"/>
                  <a:pt x="58" y="8"/>
                  <a:pt x="58" y="7"/>
                </a:cubicBezTo>
                <a:cubicBezTo>
                  <a:pt x="60" y="7"/>
                  <a:pt x="60" y="7"/>
                  <a:pt x="60" y="7"/>
                </a:cubicBezTo>
                <a:cubicBezTo>
                  <a:pt x="60" y="0"/>
                  <a:pt x="60" y="0"/>
                  <a:pt x="60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17" y="7"/>
                  <a:pt x="17" y="7"/>
                  <a:pt x="17" y="7"/>
                </a:cubicBezTo>
                <a:cubicBezTo>
                  <a:pt x="20" y="7"/>
                  <a:pt x="20" y="7"/>
                  <a:pt x="20" y="7"/>
                </a:cubicBezTo>
                <a:close/>
                <a:moveTo>
                  <a:pt x="63" y="42"/>
                </a:moveTo>
                <a:cubicBezTo>
                  <a:pt x="64" y="36"/>
                  <a:pt x="60" y="28"/>
                  <a:pt x="59" y="20"/>
                </a:cubicBezTo>
                <a:cubicBezTo>
                  <a:pt x="61" y="22"/>
                  <a:pt x="61" y="22"/>
                  <a:pt x="61" y="22"/>
                </a:cubicBezTo>
                <a:cubicBezTo>
                  <a:pt x="66" y="18"/>
                  <a:pt x="66" y="18"/>
                  <a:pt x="66" y="18"/>
                </a:cubicBezTo>
                <a:cubicBezTo>
                  <a:pt x="64" y="16"/>
                  <a:pt x="64" y="16"/>
                  <a:pt x="64" y="16"/>
                </a:cubicBezTo>
                <a:cubicBezTo>
                  <a:pt x="71" y="13"/>
                  <a:pt x="71" y="13"/>
                  <a:pt x="71" y="13"/>
                </a:cubicBezTo>
                <a:cubicBezTo>
                  <a:pt x="72" y="15"/>
                  <a:pt x="72" y="18"/>
                  <a:pt x="72" y="20"/>
                </a:cubicBezTo>
                <a:cubicBezTo>
                  <a:pt x="71" y="26"/>
                  <a:pt x="71" y="31"/>
                  <a:pt x="69" y="36"/>
                </a:cubicBezTo>
                <a:cubicBezTo>
                  <a:pt x="67" y="39"/>
                  <a:pt x="65" y="41"/>
                  <a:pt x="63" y="42"/>
                </a:cubicBezTo>
                <a:close/>
                <a:moveTo>
                  <a:pt x="19" y="20"/>
                </a:moveTo>
                <a:cubicBezTo>
                  <a:pt x="17" y="28"/>
                  <a:pt x="14" y="36"/>
                  <a:pt x="15" y="42"/>
                </a:cubicBezTo>
                <a:cubicBezTo>
                  <a:pt x="13" y="41"/>
                  <a:pt x="11" y="39"/>
                  <a:pt x="9" y="36"/>
                </a:cubicBezTo>
                <a:cubicBezTo>
                  <a:pt x="7" y="31"/>
                  <a:pt x="6" y="26"/>
                  <a:pt x="6" y="20"/>
                </a:cubicBezTo>
                <a:cubicBezTo>
                  <a:pt x="6" y="18"/>
                  <a:pt x="6" y="15"/>
                  <a:pt x="7" y="13"/>
                </a:cubicBezTo>
                <a:cubicBezTo>
                  <a:pt x="14" y="16"/>
                  <a:pt x="14" y="16"/>
                  <a:pt x="14" y="16"/>
                </a:cubicBezTo>
                <a:cubicBezTo>
                  <a:pt x="12" y="18"/>
                  <a:pt x="12" y="18"/>
                  <a:pt x="12" y="18"/>
                </a:cubicBezTo>
                <a:cubicBezTo>
                  <a:pt x="17" y="22"/>
                  <a:pt x="17" y="22"/>
                  <a:pt x="17" y="22"/>
                </a:cubicBezTo>
                <a:cubicBezTo>
                  <a:pt x="19" y="20"/>
                  <a:pt x="19" y="20"/>
                  <a:pt x="19" y="20"/>
                </a:cubicBezTo>
                <a:close/>
                <a:moveTo>
                  <a:pt x="32" y="10"/>
                </a:moveTo>
                <a:cubicBezTo>
                  <a:pt x="32" y="45"/>
                  <a:pt x="32" y="45"/>
                  <a:pt x="32" y="45"/>
                </a:cubicBezTo>
                <a:cubicBezTo>
                  <a:pt x="32" y="45"/>
                  <a:pt x="27" y="45"/>
                  <a:pt x="25" y="41"/>
                </a:cubicBezTo>
                <a:cubicBezTo>
                  <a:pt x="24" y="37"/>
                  <a:pt x="28" y="16"/>
                  <a:pt x="28" y="14"/>
                </a:cubicBezTo>
                <a:cubicBezTo>
                  <a:pt x="28" y="13"/>
                  <a:pt x="28" y="10"/>
                  <a:pt x="28" y="10"/>
                </a:cubicBezTo>
                <a:lnTo>
                  <a:pt x="32" y="1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txBody>
          <a:bodyPr vert="horz" wrap="square" lIns="96430" tIns="48216" rIns="96430" bIns="48216" numCol="1" anchor="t" anchorCtr="0" compatLnSpc="1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endParaRPr lang="zh-CN" altLang="en-US" sz="95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767121" y="4793051"/>
            <a:ext cx="1300356" cy="3942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SUCCESS</a:t>
            </a:r>
            <a:endParaRPr lang="en-GB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2" name="Group 41"/>
          <p:cNvGrpSpPr/>
          <p:nvPr/>
        </p:nvGrpSpPr>
        <p:grpSpPr>
          <a:xfrm>
            <a:off x="1892872" y="2631041"/>
            <a:ext cx="2416350" cy="766104"/>
            <a:chOff x="1753214" y="2748563"/>
            <a:chExt cx="2321808" cy="726460"/>
          </a:xfrm>
        </p:grpSpPr>
        <p:sp>
          <p:nvSpPr>
            <p:cNvPr id="40" name="TextBox 39"/>
            <p:cNvSpPr txBox="1"/>
            <p:nvPr/>
          </p:nvSpPr>
          <p:spPr>
            <a:xfrm>
              <a:off x="1760542" y="27485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1892872" y="5207932"/>
            <a:ext cx="2416350" cy="785403"/>
            <a:chOff x="1753214" y="2730263"/>
            <a:chExt cx="2321808" cy="744760"/>
          </a:xfrm>
        </p:grpSpPr>
        <p:sp>
          <p:nvSpPr>
            <p:cNvPr id="44" name="TextBox 43"/>
            <p:cNvSpPr txBox="1"/>
            <p:nvPr/>
          </p:nvSpPr>
          <p:spPr>
            <a:xfrm>
              <a:off x="1760542" y="2730263"/>
              <a:ext cx="1385023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 flipH="1">
            <a:off x="8301583" y="5157491"/>
            <a:ext cx="2349427" cy="829715"/>
            <a:chOff x="1753214" y="2688244"/>
            <a:chExt cx="2321808" cy="786779"/>
          </a:xfrm>
        </p:grpSpPr>
        <p:sp>
          <p:nvSpPr>
            <p:cNvPr id="47" name="TextBox 46"/>
            <p:cNvSpPr txBox="1"/>
            <p:nvPr/>
          </p:nvSpPr>
          <p:spPr>
            <a:xfrm>
              <a:off x="1825346" y="2688244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Group 48"/>
          <p:cNvGrpSpPr/>
          <p:nvPr/>
        </p:nvGrpSpPr>
        <p:grpSpPr>
          <a:xfrm flipH="1">
            <a:off x="8301583" y="2631040"/>
            <a:ext cx="2349427" cy="766104"/>
            <a:chOff x="1753214" y="2748563"/>
            <a:chExt cx="2321808" cy="726460"/>
          </a:xfrm>
        </p:grpSpPr>
        <p:sp>
          <p:nvSpPr>
            <p:cNvPr id="50" name="TextBox 49"/>
            <p:cNvSpPr txBox="1"/>
            <p:nvPr/>
          </p:nvSpPr>
          <p:spPr>
            <a:xfrm>
              <a:off x="1753214" y="2748563"/>
              <a:ext cx="1424475" cy="311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请替换文字内容</a:t>
              </a:r>
              <a:endParaRPr lang="en-GB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Rectangle 50"/>
            <p:cNvSpPr/>
            <p:nvPr/>
          </p:nvSpPr>
          <p:spPr>
            <a:xfrm>
              <a:off x="1753214" y="2980094"/>
              <a:ext cx="2321808" cy="4949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GB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1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5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6643487" y="3862865"/>
            <a:ext cx="3203267" cy="2221696"/>
          </a:xfrm>
          <a:prstGeom prst="rect">
            <a:avLst/>
          </a:prstGeom>
          <a:blipFill dpi="0" rotWithShape="1">
            <a:blip r:embed="rId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2784169" y="1552436"/>
            <a:ext cx="3273338" cy="2221696"/>
          </a:xfrm>
          <a:prstGeom prst="rect">
            <a:avLst/>
          </a:pr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 w="19050">
            <a:solidFill>
              <a:schemeClr val="bg1"/>
            </a:solidFill>
          </a:ln>
          <a:effectLst>
            <a:innerShdw blurRad="63500" dist="50800" dir="135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5"/>
          <p:cNvGrpSpPr/>
          <p:nvPr/>
        </p:nvGrpSpPr>
        <p:grpSpPr bwMode="auto">
          <a:xfrm>
            <a:off x="5771216" y="1592617"/>
            <a:ext cx="5138724" cy="2221696"/>
            <a:chOff x="5831780" y="1788244"/>
            <a:chExt cx="3895118" cy="1684286"/>
          </a:xfrm>
          <a:solidFill>
            <a:srgbClr val="09C989"/>
          </a:solidFill>
        </p:grpSpPr>
        <p:sp>
          <p:nvSpPr>
            <p:cNvPr id="6" name="Rectangle 1"/>
            <p:cNvSpPr/>
            <p:nvPr/>
          </p:nvSpPr>
          <p:spPr bwMode="auto">
            <a:xfrm>
              <a:off x="6075438" y="1788244"/>
              <a:ext cx="3651460" cy="168428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7" name="等腰三角形 6"/>
            <p:cNvSpPr/>
            <p:nvPr/>
          </p:nvSpPr>
          <p:spPr>
            <a:xfrm rot="16200000">
              <a:off x="5812088" y="3002295"/>
              <a:ext cx="286849" cy="24746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" name="组合 25"/>
          <p:cNvGrpSpPr/>
          <p:nvPr/>
        </p:nvGrpSpPr>
        <p:grpSpPr bwMode="auto">
          <a:xfrm>
            <a:off x="1796925" y="3822684"/>
            <a:ext cx="5152946" cy="2302059"/>
            <a:chOff x="5907365" y="1787673"/>
            <a:chExt cx="3905900" cy="1745210"/>
          </a:xfrm>
          <a:solidFill>
            <a:srgbClr val="05B32E"/>
          </a:solidFill>
        </p:grpSpPr>
        <p:sp>
          <p:nvSpPr>
            <p:cNvPr id="9" name="Rectangle 1"/>
            <p:cNvSpPr/>
            <p:nvPr/>
          </p:nvSpPr>
          <p:spPr bwMode="auto">
            <a:xfrm flipH="1">
              <a:off x="5907365" y="1787673"/>
              <a:ext cx="3663510" cy="174521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altLang="zh-CN"/>
            </a:p>
          </p:txBody>
        </p:sp>
        <p:sp>
          <p:nvSpPr>
            <p:cNvPr id="10" name="等腰三角形 9"/>
            <p:cNvSpPr/>
            <p:nvPr/>
          </p:nvSpPr>
          <p:spPr>
            <a:xfrm rot="5400000" flipH="1">
              <a:off x="9545474" y="3002357"/>
              <a:ext cx="288118" cy="247465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6633363" y="2325316"/>
            <a:ext cx="3675286" cy="6908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您只需点击图片，然后通过右键找到填充图片，就可以换成您的图片而不影响效果。您只需点击图片，然后通过右键找到填充图片，就可以换成您的图片而不影响效果</a:t>
            </a:r>
            <a:r>
              <a:rPr lang="zh-CN" altLang="en-US" sz="9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矩形 11"/>
          <p:cNvSpPr>
            <a:spLocks noChangeArrowheads="1"/>
          </p:cNvSpPr>
          <p:nvPr/>
        </p:nvSpPr>
        <p:spPr bwMode="auto">
          <a:xfrm>
            <a:off x="7607518" y="1717781"/>
            <a:ext cx="1609573" cy="350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2319" tIns="36160" rIns="72319" bIns="3616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重点项目</a:t>
            </a:r>
            <a:r>
              <a:rPr lang="zh-CN" alt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404462" y="4628676"/>
            <a:ext cx="3675286" cy="71437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9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您只需点击图片，然后通过右键找到填充图片，就可以换成您的图片而不影响效果。您只需点击图片，然后通过右键找到填充图片，就可以换成您的图片而不影响效果。   </a:t>
            </a:r>
            <a:endParaRPr lang="zh-CN" altLang="en-US" sz="9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矩形 13"/>
          <p:cNvSpPr>
            <a:spLocks noChangeArrowheads="1"/>
          </p:cNvSpPr>
          <p:nvPr/>
        </p:nvSpPr>
        <p:spPr bwMode="auto">
          <a:xfrm>
            <a:off x="3452851" y="3920093"/>
            <a:ext cx="1609573" cy="35002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72319" tIns="36160" rIns="72319" bIns="36160">
            <a:spAutoFit/>
          </a:bodyPr>
          <a:lstStyle/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重点项目二</a:t>
            </a:r>
            <a:endParaRPr lang="en-US" altLang="zh-CN" b="1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6623397" y="2158881"/>
            <a:ext cx="345118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>
            <a:off x="2446600" y="4381879"/>
            <a:ext cx="3451183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>
            <a:off x="349080" y="764704"/>
            <a:ext cx="11449272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</a:ln>
          <a:effectLst>
            <a:outerShdw dist="25400" dir="5400000" algn="t" rotWithShape="0">
              <a:schemeClr val="bg1"/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矩形 17"/>
          <p:cNvSpPr/>
          <p:nvPr/>
        </p:nvSpPr>
        <p:spPr>
          <a:xfrm>
            <a:off x="313570" y="168029"/>
            <a:ext cx="246810" cy="2468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560380" y="414839"/>
            <a:ext cx="246810" cy="246810"/>
          </a:xfrm>
          <a:prstGeom prst="rect">
            <a:avLst/>
          </a:prstGeom>
          <a:solidFill>
            <a:srgbClr val="00A1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500"/>
                            </p:stCondLst>
                            <p:childTnLst>
                              <p:par>
                                <p:cTn id="2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4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1" grpId="0"/>
      <p:bldP spid="12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8549393" y="3544317"/>
            <a:ext cx="1801497" cy="1553016"/>
            <a:chOff x="8476198" y="3141240"/>
            <a:chExt cx="1708274" cy="1472651"/>
          </a:xfrm>
        </p:grpSpPr>
        <p:sp>
          <p:nvSpPr>
            <p:cNvPr id="5" name="Isosceles Triangle 4"/>
            <p:cNvSpPr/>
            <p:nvPr/>
          </p:nvSpPr>
          <p:spPr>
            <a:xfrm flipV="1">
              <a:off x="8476198" y="3141240"/>
              <a:ext cx="1708274" cy="1472651"/>
            </a:xfrm>
            <a:prstGeom prst="triangl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8"/>
            <p:cNvSpPr>
              <a:spLocks noEditPoints="1"/>
            </p:cNvSpPr>
            <p:nvPr/>
          </p:nvSpPr>
          <p:spPr bwMode="auto">
            <a:xfrm>
              <a:off x="9142723" y="3462849"/>
              <a:ext cx="387918" cy="4387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8549393" y="1903433"/>
            <a:ext cx="1801497" cy="1553016"/>
            <a:chOff x="8476198" y="1585268"/>
            <a:chExt cx="1708274" cy="1472651"/>
          </a:xfrm>
        </p:grpSpPr>
        <p:sp>
          <p:nvSpPr>
            <p:cNvPr id="4" name="Isosceles Triangle 3"/>
            <p:cNvSpPr/>
            <p:nvPr/>
          </p:nvSpPr>
          <p:spPr>
            <a:xfrm>
              <a:off x="8476198" y="1585268"/>
              <a:ext cx="1708274" cy="1472651"/>
            </a:xfrm>
            <a:prstGeom prst="triangle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147137" y="2296328"/>
              <a:ext cx="366395" cy="389292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544549" y="3588824"/>
            <a:ext cx="1801497" cy="1553016"/>
            <a:chOff x="9419857" y="3183444"/>
            <a:chExt cx="1708274" cy="1472651"/>
          </a:xfrm>
        </p:grpSpPr>
        <p:sp>
          <p:nvSpPr>
            <p:cNvPr id="7" name="Isosceles Triangle 6"/>
            <p:cNvSpPr/>
            <p:nvPr/>
          </p:nvSpPr>
          <p:spPr>
            <a:xfrm>
              <a:off x="9419857" y="3183444"/>
              <a:ext cx="1708274" cy="1472651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049769" y="3919769"/>
              <a:ext cx="448449" cy="362577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54236" y="3588824"/>
            <a:ext cx="1801497" cy="1553016"/>
            <a:chOff x="7532538" y="3183444"/>
            <a:chExt cx="1708274" cy="1472651"/>
          </a:xfrm>
        </p:grpSpPr>
        <p:sp>
          <p:nvSpPr>
            <p:cNvPr id="6" name="Isosceles Triangle 5"/>
            <p:cNvSpPr/>
            <p:nvPr/>
          </p:nvSpPr>
          <p:spPr>
            <a:xfrm>
              <a:off x="7532538" y="3183444"/>
              <a:ext cx="1708274" cy="1472651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</a:pPr>
              <a:endParaRPr lang="en-GB" sz="95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1"/>
            <p:cNvSpPr>
              <a:spLocks noEditPoints="1"/>
            </p:cNvSpPr>
            <p:nvPr/>
          </p:nvSpPr>
          <p:spPr bwMode="auto">
            <a:xfrm>
              <a:off x="8248324" y="3965852"/>
              <a:ext cx="276702" cy="437000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6430" tIns="48216" rIns="96430" bIns="48216" numCol="1" anchor="t" anchorCtr="0" compatLnSpc="1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just">
                <a:lnSpc>
                  <a:spcPct val="120000"/>
                </a:lnSpc>
              </a:pPr>
              <a:endParaRPr lang="zh-CN" altLang="en-US" sz="95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9" name="Isosceles Triangle 18"/>
          <p:cNvSpPr/>
          <p:nvPr/>
        </p:nvSpPr>
        <p:spPr>
          <a:xfrm>
            <a:off x="1945759" y="5466744"/>
            <a:ext cx="474391" cy="337981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Isosceles Triangle 19"/>
          <p:cNvSpPr/>
          <p:nvPr/>
        </p:nvSpPr>
        <p:spPr>
          <a:xfrm>
            <a:off x="4637360" y="5466744"/>
            <a:ext cx="474391" cy="337981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Isosceles Triangle 20"/>
          <p:cNvSpPr/>
          <p:nvPr/>
        </p:nvSpPr>
        <p:spPr>
          <a:xfrm>
            <a:off x="7328961" y="5466744"/>
            <a:ext cx="474391" cy="337981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2" name="Isosceles Triangle 21"/>
          <p:cNvSpPr/>
          <p:nvPr/>
        </p:nvSpPr>
        <p:spPr>
          <a:xfrm>
            <a:off x="10020563" y="5466744"/>
            <a:ext cx="474391" cy="337981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>
              <a:lnSpc>
                <a:spcPct val="120000"/>
              </a:lnSpc>
            </a:pPr>
            <a:endParaRPr lang="en-GB" sz="95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1408157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4093468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778779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9464091" y="5849234"/>
            <a:ext cx="1686555" cy="6696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374936" y="35197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1374936" y="3818320"/>
            <a:ext cx="5589567" cy="53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文本框 3"/>
          <p:cNvSpPr txBox="1"/>
          <p:nvPr/>
        </p:nvSpPr>
        <p:spPr>
          <a:xfrm>
            <a:off x="884238" y="153229"/>
            <a:ext cx="3312889" cy="523220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defTabSz="963930"/>
            <a:r>
              <a:rPr lang="zh-CN" altLang="en-US" sz="2800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添加相关标题文字</a:t>
            </a:r>
            <a:endParaRPr lang="zh-CN" altLang="en-US" sz="2800" dirty="0">
              <a:solidFill>
                <a:schemeClr val="accen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900" decel="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900" decel="100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0"/>
                            </p:stCondLst>
                            <p:childTnLst>
                              <p:par>
                                <p:cTn id="4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0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500"/>
                            </p:stCondLst>
                            <p:childTnLst>
                              <p:par>
                                <p:cTn id="6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4" grpId="0"/>
      <p:bldP spid="25" grpId="0"/>
      <p:bldP spid="26" grpId="0"/>
      <p:bldP spid="28" grpId="0"/>
      <p:bldP spid="29" grpId="0"/>
      <p:bldP spid="30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-43724" y="-12700"/>
            <a:ext cx="12908824" cy="7278586"/>
          </a:xfrm>
          <a:prstGeom prst="rect">
            <a:avLst/>
          </a:prstGeom>
          <a:solidFill>
            <a:schemeClr val="accent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6435" tIns="48218" rIns="96435" bIns="48218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1685" dirty="0"/>
          </a:p>
        </p:txBody>
      </p:sp>
      <p:sp>
        <p:nvSpPr>
          <p:cNvPr id="10" name="任意多边形 9"/>
          <p:cNvSpPr/>
          <p:nvPr/>
        </p:nvSpPr>
        <p:spPr bwMode="auto">
          <a:xfrm rot="10800000">
            <a:off x="3391326" y="0"/>
            <a:ext cx="9483723" cy="7256407"/>
          </a:xfrm>
          <a:custGeom>
            <a:avLst/>
            <a:gdLst>
              <a:gd name="connsiteX0" fmla="*/ 5442101 w 8991974"/>
              <a:gd name="connsiteY0" fmla="*/ 6858000 h 6858000"/>
              <a:gd name="connsiteX1" fmla="*/ 2370163 w 8991974"/>
              <a:gd name="connsiteY1" fmla="*/ 6858000 h 6858000"/>
              <a:gd name="connsiteX2" fmla="*/ 1781634 w 8991974"/>
              <a:gd name="connsiteY2" fmla="*/ 6858000 h 6858000"/>
              <a:gd name="connsiteX3" fmla="*/ 0 w 8991974"/>
              <a:gd name="connsiteY3" fmla="*/ 6858000 h 6858000"/>
              <a:gd name="connsiteX4" fmla="*/ 0 w 8991974"/>
              <a:gd name="connsiteY4" fmla="*/ 0 h 6858000"/>
              <a:gd name="connsiteX5" fmla="*/ 1781634 w 8991974"/>
              <a:gd name="connsiteY5" fmla="*/ 0 h 6858000"/>
              <a:gd name="connsiteX6" fmla="*/ 5920037 w 8991974"/>
              <a:gd name="connsiteY6" fmla="*/ 0 h 6858000"/>
              <a:gd name="connsiteX7" fmla="*/ 8991974 w 8991974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991974" h="6858000">
                <a:moveTo>
                  <a:pt x="5442101" y="6858000"/>
                </a:moveTo>
                <a:lnTo>
                  <a:pt x="2370163" y="6858000"/>
                </a:lnTo>
                <a:lnTo>
                  <a:pt x="1781634" y="6858000"/>
                </a:lnTo>
                <a:lnTo>
                  <a:pt x="0" y="6858000"/>
                </a:lnTo>
                <a:lnTo>
                  <a:pt x="0" y="0"/>
                </a:lnTo>
                <a:lnTo>
                  <a:pt x="1781634" y="0"/>
                </a:lnTo>
                <a:lnTo>
                  <a:pt x="5920037" y="0"/>
                </a:lnTo>
                <a:lnTo>
                  <a:pt x="8991974" y="0"/>
                </a:lnTo>
                <a:close/>
              </a:path>
            </a:pathLst>
          </a:custGeom>
          <a:solidFill>
            <a:srgbClr val="3163CA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vert="horz" wrap="square" lIns="96435" tIns="48218" rIns="96435" bIns="48218" numCol="1" rtlCol="0" anchor="ctr" anchorCtr="0" compatLnSpc="1">
            <a:noAutofit/>
          </a:bodyPr>
          <a:lstStyle/>
          <a:p>
            <a:pPr marL="0" marR="0" indent="0" algn="l" defTabSz="96393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zh-CN" altLang="en-US" sz="422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Stone Sans" pitchFamily="2" charset="0"/>
              <a:ea typeface="宋体" panose="02010600030101010101" pitchFamily="2" charset="-122"/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5197" y="69692"/>
            <a:ext cx="7233047" cy="7232650"/>
          </a:xfrm>
          <a:prstGeom prst="rect">
            <a:avLst/>
          </a:prstGeom>
        </p:spPr>
      </p:pic>
      <p:sp>
        <p:nvSpPr>
          <p:cNvPr id="16" name="PA_文本框 3"/>
          <p:cNvSpPr txBox="1"/>
          <p:nvPr>
            <p:custDataLst>
              <p:tags r:id="rId2"/>
            </p:custDataLst>
          </p:nvPr>
        </p:nvSpPr>
        <p:spPr>
          <a:xfrm>
            <a:off x="6789415" y="3601262"/>
            <a:ext cx="5428202" cy="152041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9280" b="1" kern="2200" spc="633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商务通用</a:t>
            </a:r>
            <a:endParaRPr lang="zh-CN" altLang="en-US" sz="9280" b="1" kern="2200" spc="633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PA_文本框 3"/>
          <p:cNvSpPr txBox="1"/>
          <p:nvPr>
            <p:custDataLst>
              <p:tags r:id="rId3"/>
            </p:custDataLst>
          </p:nvPr>
        </p:nvSpPr>
        <p:spPr>
          <a:xfrm>
            <a:off x="4177489" y="5570553"/>
            <a:ext cx="8040128" cy="769441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zh-CN" altLang="en-US" sz="4400" b="1" dirty="0" smtClean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感谢聆听 批评指导</a:t>
            </a:r>
            <a:endParaRPr lang="zh-CN" altLang="en-US" sz="44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PA_文本框 3"/>
          <p:cNvSpPr txBox="1"/>
          <p:nvPr>
            <p:custDataLst>
              <p:tags r:id="rId4"/>
            </p:custDataLst>
          </p:nvPr>
        </p:nvSpPr>
        <p:spPr>
          <a:xfrm>
            <a:off x="9336816" y="5114903"/>
            <a:ext cx="2880801" cy="416909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r"/>
            <a:r>
              <a:rPr lang="en-US" altLang="zh-CN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专注 </a:t>
            </a:r>
            <a:r>
              <a:rPr lang="en-US" altLang="zh-CN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品质 </a:t>
            </a:r>
            <a:r>
              <a:rPr lang="en-US" altLang="zh-CN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 </a:t>
            </a:r>
            <a:r>
              <a:rPr lang="zh-CN" altLang="en-US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诚信 </a:t>
            </a:r>
            <a:r>
              <a:rPr lang="en-US" altLang="zh-CN" sz="2110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|</a:t>
            </a:r>
            <a:endParaRPr lang="zh-CN" altLang="en-US" sz="2110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" name="PA_文本框 45"/>
          <p:cNvSpPr txBox="1"/>
          <p:nvPr>
            <p:custDataLst>
              <p:tags r:id="rId5"/>
            </p:custDataLst>
          </p:nvPr>
        </p:nvSpPr>
        <p:spPr>
          <a:xfrm>
            <a:off x="6049361" y="6331195"/>
            <a:ext cx="61682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dirty="0">
                <a:solidFill>
                  <a:schemeClr val="accent2"/>
                </a:solidFill>
                <a:latin typeface="Arial Black" panose="020B0A04020102020204" pitchFamily="34" charset="0"/>
                <a:ea typeface="方正细圆简体" pitchFamily="2" charset="-122"/>
              </a:rPr>
              <a:t>Network technology company work plan</a:t>
            </a:r>
            <a:endParaRPr lang="en-US" altLang="zh-CN" dirty="0">
              <a:solidFill>
                <a:schemeClr val="accent2"/>
              </a:solidFill>
              <a:latin typeface="Arial Black" panose="020B0A04020102020204" pitchFamily="34" charset="0"/>
              <a:ea typeface="方正细圆简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50" advTm="0">
        <p14:switch dir="r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900"/>
                            </p:stCondLst>
                            <p:childTnLst>
                              <p:par>
                                <p:cTn id="3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6" grpId="0"/>
      <p:bldP spid="17" grpId="0"/>
      <p:bldP spid="18" grpId="0"/>
      <p:bldP spid="19" grpId="0"/>
    </p:bldLst>
  </p:timing>
</p:sld>
</file>

<file path=ppt/tags/tag1.xml><?xml version="1.0" encoding="utf-8"?>
<p:tagLst xmlns:p="http://schemas.openxmlformats.org/presentationml/2006/main">
  <p:tag name="PA" val="v3.0.1"/>
</p:tagLst>
</file>

<file path=ppt/tags/tag2.xml><?xml version="1.0" encoding="utf-8"?>
<p:tagLst xmlns:p="http://schemas.openxmlformats.org/presentationml/2006/main">
  <p:tag name="PA" val="v3.0.1"/>
</p:tagLst>
</file>

<file path=ppt/tags/tag3.xml><?xml version="1.0" encoding="utf-8"?>
<p:tagLst xmlns:p="http://schemas.openxmlformats.org/presentationml/2006/main">
  <p:tag name="PA" val="v3.0.1"/>
</p:tagLst>
</file>

<file path=ppt/tags/tag4.xml><?xml version="1.0" encoding="utf-8"?>
<p:tagLst xmlns:p="http://schemas.openxmlformats.org/presentationml/2006/main">
  <p:tag name="PA" val="v3.0.1"/>
</p:tagLst>
</file>

<file path=ppt/tags/tag5.xml><?xml version="1.0" encoding="utf-8"?>
<p:tagLst xmlns:p="http://schemas.openxmlformats.org/presentationml/2006/main">
  <p:tag name="KSO_WM_TEMPLATE_TOPIC_ID" val="2869567"/>
  <p:tag name="KSO_WM_TEMPLATE_OUTLINE_ID" val="6"/>
  <p:tag name="KSO_WM_TEMPLATE_SCENE_ID" val="1"/>
  <p:tag name="KSO_WM_TEMPLATE_JOB_ID" val="6"/>
  <p:tag name="KSO_WM_TEMPLATE_TOPIC_DEFAULT" val="0"/>
</p:tagLst>
</file>

<file path=ppt/tags/tag6.xml><?xml version="1.0" encoding="utf-8"?>
<p:tagLst xmlns:p="http://schemas.openxmlformats.org/presentationml/2006/main">
  <p:tag name="PA" val="v3.0.1"/>
</p:tagLst>
</file>

<file path=ppt/tags/tag7.xml><?xml version="1.0" encoding="utf-8"?>
<p:tagLst xmlns:p="http://schemas.openxmlformats.org/presentationml/2006/main">
  <p:tag name="PA" val="v3.0.1"/>
</p:tagLst>
</file>

<file path=ppt/tags/tag8.xml><?xml version="1.0" encoding="utf-8"?>
<p:tagLst xmlns:p="http://schemas.openxmlformats.org/presentationml/2006/main">
  <p:tag name="PA" val="v3.0.1"/>
</p:tagLst>
</file>

<file path=ppt/tags/tag9.xml><?xml version="1.0" encoding="utf-8"?>
<p:tagLst xmlns:p="http://schemas.openxmlformats.org/presentationml/2006/main">
  <p:tag name="PA" val="v3.0.1"/>
</p:tagLst>
</file>

<file path=ppt/theme/theme1.xml><?xml version="1.0" encoding="utf-8"?>
<a:theme xmlns:a="http://schemas.openxmlformats.org/drawingml/2006/main" name="1_自定义设计方案">
  <a:themeElements>
    <a:clrScheme name="自定义 516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340B7"/>
      </a:accent1>
      <a:accent2>
        <a:srgbClr val="FF8C0D"/>
      </a:accent2>
      <a:accent3>
        <a:srgbClr val="2340B7"/>
      </a:accent3>
      <a:accent4>
        <a:srgbClr val="FF8C0D"/>
      </a:accent4>
      <a:accent5>
        <a:srgbClr val="2340B7"/>
      </a:accent5>
      <a:accent6>
        <a:srgbClr val="FF8C0D"/>
      </a:accent6>
      <a:hlink>
        <a:srgbClr val="2340B7"/>
      </a:hlink>
      <a:folHlink>
        <a:srgbClr val="FF8C0D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9123</Words>
  <Application>WPS 演示</Application>
  <PresentationFormat>自定义</PresentationFormat>
  <Paragraphs>445</Paragraphs>
  <Slides>26</Slides>
  <Notes>26</Notes>
  <HiddenSlides>0</HiddenSlides>
  <MMClips>1</MMClips>
  <ScaleCrop>false</ScaleCrop>
  <HeadingPairs>
    <vt:vector size="6" baseType="variant">
      <vt:variant>
        <vt:lpstr>已用的字体</vt:lpstr>
      </vt:variant>
      <vt:variant>
        <vt:i4>27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54" baseType="lpstr">
      <vt:lpstr>Arial</vt:lpstr>
      <vt:lpstr>宋体</vt:lpstr>
      <vt:lpstr>Wingdings</vt:lpstr>
      <vt:lpstr>Calibri</vt:lpstr>
      <vt:lpstr>Stone Sans</vt:lpstr>
      <vt:lpstr>微软雅黑</vt:lpstr>
      <vt:lpstr>Arial Black</vt:lpstr>
      <vt:lpstr>方正细圆简体</vt:lpstr>
      <vt:lpstr>Arial</vt:lpstr>
      <vt:lpstr>Gill Sans</vt:lpstr>
      <vt:lpstr>Helvetica Neue</vt:lpstr>
      <vt:lpstr>冬青黑体简体中文 W3</vt:lpstr>
      <vt:lpstr>Segoe Print</vt:lpstr>
      <vt:lpstr>Arial Unicode MS</vt:lpstr>
      <vt:lpstr>Helvetica Light</vt:lpstr>
      <vt:lpstr>STIXGeneral-Bold</vt:lpstr>
      <vt:lpstr>Oxygen</vt:lpstr>
      <vt:lpstr>Helvetica</vt:lpstr>
      <vt:lpstr>Open Sans</vt:lpstr>
      <vt:lpstr>Open Sans</vt:lpstr>
      <vt:lpstr>Agency FB</vt:lpstr>
      <vt:lpstr>Simple-Line-Icons</vt:lpstr>
      <vt:lpstr>Roboto</vt:lpstr>
      <vt:lpstr>Gill Sans MT</vt:lpstr>
      <vt:lpstr>黑体</vt:lpstr>
      <vt:lpstr>MV Boli</vt:lpstr>
      <vt:lpstr>Wide Latin</vt:lpstr>
      <vt:lpstr>1_自定义设计方案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>亮亮图文旗舰店https:/liangliangtuwen.tmall.com</cp:keywords>
  <cp:lastModifiedBy>拉普耶鲁</cp:lastModifiedBy>
  <cp:revision>3</cp:revision>
  <dcterms:created xsi:type="dcterms:W3CDTF">2016-10-17T14:00:00Z</dcterms:created>
  <dcterms:modified xsi:type="dcterms:W3CDTF">2018-04-16T01:42:18Z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RubyTemplateID">
    <vt:lpwstr>2</vt:lpwstr>
  </property>
  <property fmtid="{D5CDD505-2E9C-101B-9397-08002B2CF9AE}" pid="3" name="KSOProductBuildVer">
    <vt:lpwstr>2052-10.1.0.7224</vt:lpwstr>
  </property>
</Properties>
</file>