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1" r:id="rId2"/>
    <p:sldId id="257" r:id="rId3"/>
    <p:sldId id="282" r:id="rId4"/>
    <p:sldId id="259" r:id="rId5"/>
    <p:sldId id="260" r:id="rId6"/>
    <p:sldId id="261" r:id="rId7"/>
    <p:sldId id="262" r:id="rId8"/>
    <p:sldId id="287" r:id="rId9"/>
    <p:sldId id="264" r:id="rId10"/>
    <p:sldId id="265" r:id="rId11"/>
    <p:sldId id="266" r:id="rId12"/>
    <p:sldId id="288" r:id="rId13"/>
    <p:sldId id="268" r:id="rId14"/>
    <p:sldId id="289" r:id="rId15"/>
    <p:sldId id="270" r:id="rId16"/>
    <p:sldId id="271" r:id="rId17"/>
    <p:sldId id="272" r:id="rId18"/>
    <p:sldId id="273" r:id="rId19"/>
    <p:sldId id="290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E6CE88"/>
    <a:srgbClr val="275E8D"/>
    <a:srgbClr val="23303F"/>
    <a:srgbClr val="E5CE89"/>
    <a:srgbClr val="384D66"/>
    <a:srgbClr val="AAA6A3"/>
    <a:srgbClr val="848486"/>
    <a:srgbClr val="D3CFCC"/>
    <a:srgbClr val="C8C4C3"/>
    <a:srgbClr val="25314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>
        <p:scale>
          <a:sx n="50" d="100"/>
          <a:sy n="50" d="100"/>
        </p:scale>
        <p:origin x="-2874" y="-13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060D6-B1B5-47BC-ABDA-D1F4B040DB50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403085-13CC-4673-81CA-DFCC095EED6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00264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085-13CC-4673-81CA-DFCC095EED6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09755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085-13CC-4673-81CA-DFCC095EED6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61874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085-13CC-4673-81CA-DFCC095EED6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58608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085-13CC-4673-81CA-DFCC095EED6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189550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085-13CC-4673-81CA-DFCC095EED6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3687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085-13CC-4673-81CA-DFCC095EED6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446053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085-13CC-4673-81CA-DFCC095EED6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21780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085-13CC-4673-81CA-DFCC095EED6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280571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085-13CC-4673-81CA-DFCC095EED6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537101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085-13CC-4673-81CA-DFCC095EED6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865785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085-13CC-4673-81CA-DFCC095EED6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691204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085-13CC-4673-81CA-DFCC095EED64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106041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085-13CC-4673-81CA-DFCC095EED64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333971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085-13CC-4673-81CA-DFCC095EED6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053039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085-13CC-4673-81CA-DFCC095EED6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083407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085-13CC-4673-81CA-DFCC095EED6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994197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085-13CC-4673-81CA-DFCC095EED64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813669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085-13CC-4673-81CA-DFCC095EED6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428328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085-13CC-4673-81CA-DFCC095EED6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647161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085-13CC-4673-81CA-DFCC095EED64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503261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085-13CC-4673-81CA-DFCC095EED64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533794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085-13CC-4673-81CA-DFCC095EED64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524878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085-13CC-4673-81CA-DFCC095EED64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778393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403085-13CC-4673-81CA-DFCC095EED64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82066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5B49CE13-9AAD-471A-9D5B-EAF75F8EC35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28978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44868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627EC-FE62-46CF-AD6B-2D7D4531A79C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E7579-9330-444B-945F-D361E188180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64830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627EC-FE62-46CF-AD6B-2D7D4531A79C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E7579-9330-444B-945F-D361E188180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77081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627EC-FE62-46CF-AD6B-2D7D4531A79C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E7579-9330-444B-945F-D361E188180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40623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627EC-FE62-46CF-AD6B-2D7D4531A79C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E7579-9330-444B-945F-D361E188180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46513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627EC-FE62-46CF-AD6B-2D7D4531A79C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E7579-9330-444B-945F-D361E1881807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9277728" y="6430011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www.PPT.com/ziti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www.PPT.com/xiazai/zongjie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www.PPT.com/xiazai/jihua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www.PPT.com/moban/shangwu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www.PPT.com/xiazai/jianli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www.PPT.com/xiazai/dabian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www.PPT.com/xiazai/huibao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227428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627EC-FE62-46CF-AD6B-2D7D4531A79C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E7579-9330-444B-945F-D361E188180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13777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p14="http://schemas.microsoft.com/office/powerpoint/2010/main" xmlns:a16="http://schemas.microsoft.com/office/drawing/2014/main" id="{6121B3D0-4347-4047-B509-CE227BD1E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p14="http://schemas.microsoft.com/office/powerpoint/2010/main" xmlns:a16="http://schemas.microsoft.com/office/drawing/2014/main" id="{28A285B3-E7EC-4F9E-89C6-8E097EA27B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p14="http://schemas.microsoft.com/office/powerpoint/2010/main" xmlns:a16="http://schemas.microsoft.com/office/drawing/2014/main" id="{A83B6A75-6C7A-4C4B-9669-EF9AA493E0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627EC-FE62-46CF-AD6B-2D7D4531A79C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p14="http://schemas.microsoft.com/office/powerpoint/2010/main" xmlns:a16="http://schemas.microsoft.com/office/drawing/2014/main" id="{F3580305-1637-480B-A460-FED1E09091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p14="http://schemas.microsoft.com/office/powerpoint/2010/main" xmlns:a16="http://schemas.microsoft.com/office/drawing/2014/main" id="{4DAA0B15-D42B-4072-B6DF-8A194B65DF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E7579-9330-444B-945F-D361E188180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47536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EB86089-4424-40F9-8D1E-B885A067DBA1}"/>
              </a:ext>
            </a:extLst>
          </p:cNvPr>
          <p:cNvGrpSpPr/>
          <p:nvPr/>
        </p:nvGrpSpPr>
        <p:grpSpPr>
          <a:xfrm>
            <a:off x="596480" y="921250"/>
            <a:ext cx="8188555" cy="2346117"/>
            <a:chOff x="3112491" y="1248178"/>
            <a:chExt cx="8188555" cy="2346117"/>
          </a:xfrm>
        </p:grpSpPr>
        <p:grpSp>
          <p:nvGrpSpPr>
            <p:cNvPr id="3" name="组合 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FDA910B-A331-4E9B-981D-BF0EB0B129EA}"/>
                </a:ext>
              </a:extLst>
            </p:cNvPr>
            <p:cNvGrpSpPr/>
            <p:nvPr/>
          </p:nvGrpSpPr>
          <p:grpSpPr>
            <a:xfrm>
              <a:off x="3112491" y="1248178"/>
              <a:ext cx="8188555" cy="2092881"/>
              <a:chOff x="3112491" y="1248178"/>
              <a:chExt cx="8188555" cy="2092881"/>
            </a:xfrm>
          </p:grpSpPr>
          <p:sp>
            <p:nvSpPr>
              <p:cNvPr id="4" name="矩形 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65240F1-A837-41DB-900B-2AFF09E7BD8F}"/>
                  </a:ext>
                </a:extLst>
              </p:cNvPr>
              <p:cNvSpPr/>
              <p:nvPr/>
            </p:nvSpPr>
            <p:spPr>
              <a:xfrm>
                <a:off x="3112491" y="1248178"/>
                <a:ext cx="1987048" cy="20928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3000" dirty="0">
                    <a:solidFill>
                      <a:srgbClr val="23303F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  <a:cs typeface="+mn-ea"/>
                    <a:sym typeface="+mn-lt"/>
                  </a:rPr>
                  <a:t>壹</a:t>
                </a:r>
              </a:p>
            </p:txBody>
          </p:sp>
          <p:sp>
            <p:nvSpPr>
              <p:cNvPr id="5" name="矩形 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7B47E80-BBCD-449E-88CF-F4AFB3A18996}"/>
                  </a:ext>
                </a:extLst>
              </p:cNvPr>
              <p:cNvSpPr/>
              <p:nvPr/>
            </p:nvSpPr>
            <p:spPr>
              <a:xfrm>
                <a:off x="5179660" y="1248178"/>
                <a:ext cx="1987048" cy="20928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3000" dirty="0">
                    <a:solidFill>
                      <a:srgbClr val="23303F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  <a:cs typeface="+mn-ea"/>
                    <a:sym typeface="+mn-lt"/>
                  </a:rPr>
                  <a:t>紙</a:t>
                </a:r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56E237F-3E85-4799-8632-9DB9EC6A2E12}"/>
                  </a:ext>
                </a:extLst>
              </p:cNvPr>
              <p:cNvSpPr/>
              <p:nvPr/>
            </p:nvSpPr>
            <p:spPr>
              <a:xfrm>
                <a:off x="7246829" y="1248178"/>
                <a:ext cx="1987048" cy="20928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3000" dirty="0">
                    <a:solidFill>
                      <a:srgbClr val="23303F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  <a:cs typeface="+mn-ea"/>
                    <a:sym typeface="+mn-lt"/>
                  </a:rPr>
                  <a:t>江</a:t>
                </a:r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892DC90-A9F9-4677-8E74-129D0B6C5B68}"/>
                  </a:ext>
                </a:extLst>
              </p:cNvPr>
              <p:cNvSpPr/>
              <p:nvPr/>
            </p:nvSpPr>
            <p:spPr>
              <a:xfrm>
                <a:off x="9313998" y="1248178"/>
                <a:ext cx="1987048" cy="20928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3000" dirty="0">
                    <a:solidFill>
                      <a:srgbClr val="23303F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  <a:cs typeface="+mn-ea"/>
                    <a:sym typeface="+mn-lt"/>
                  </a:rPr>
                  <a:t>南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8C4E101-0E8C-4860-B8CA-5587A55A2333}"/>
                </a:ext>
              </a:extLst>
            </p:cNvPr>
            <p:cNvGrpSpPr/>
            <p:nvPr/>
          </p:nvGrpSpPr>
          <p:grpSpPr>
            <a:xfrm>
              <a:off x="4945171" y="2074965"/>
              <a:ext cx="4368825" cy="1519330"/>
              <a:chOff x="4945171" y="2074965"/>
              <a:chExt cx="4368825" cy="1519330"/>
            </a:xfrm>
          </p:grpSpPr>
          <p:sp>
            <p:nvSpPr>
              <p:cNvPr id="9" name="矩形 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4E78234-0B80-4887-BBCD-D687C3E532F6}"/>
                  </a:ext>
                </a:extLst>
              </p:cNvPr>
              <p:cNvSpPr/>
              <p:nvPr/>
            </p:nvSpPr>
            <p:spPr>
              <a:xfrm rot="5400000">
                <a:off x="4339395" y="2680741"/>
                <a:ext cx="1519330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en-US" altLang="zh-CN" sz="1400" dirty="0">
                    <a:solidFill>
                      <a:srgbClr val="384D66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  <a:cs typeface="+mn-ea"/>
                    <a:sym typeface="+mn-lt"/>
                  </a:rPr>
                  <a:t>JIANGNAN</a:t>
                </a:r>
                <a:endParaRPr lang="zh-CN" altLang="en-US" sz="1400" dirty="0">
                  <a:solidFill>
                    <a:srgbClr val="384D66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  <a:cs typeface="+mn-ea"/>
                  <a:sym typeface="+mn-lt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E2260B5-D74B-474C-B5EA-CC368BA846FA}"/>
                  </a:ext>
                </a:extLst>
              </p:cNvPr>
              <p:cNvSpPr/>
              <p:nvPr/>
            </p:nvSpPr>
            <p:spPr>
              <a:xfrm rot="5400000">
                <a:off x="6369919" y="2680741"/>
                <a:ext cx="1519330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en-US" altLang="zh-CN" sz="1400" dirty="0">
                    <a:solidFill>
                      <a:srgbClr val="384D66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  <a:cs typeface="+mn-ea"/>
                    <a:sym typeface="+mn-lt"/>
                  </a:rPr>
                  <a:t>JIANGNAN</a:t>
                </a:r>
                <a:endParaRPr lang="zh-CN" altLang="en-US" sz="1400" dirty="0">
                  <a:solidFill>
                    <a:srgbClr val="384D66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  <a:cs typeface="+mn-ea"/>
                  <a:sym typeface="+mn-lt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22F89FF-410B-4419-B9DF-CE8E655830FF}"/>
                  </a:ext>
                </a:extLst>
              </p:cNvPr>
              <p:cNvSpPr/>
              <p:nvPr/>
            </p:nvSpPr>
            <p:spPr>
              <a:xfrm rot="5400000">
                <a:off x="8400443" y="2680741"/>
                <a:ext cx="1519330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en-US" altLang="zh-CN" sz="1400" dirty="0">
                    <a:solidFill>
                      <a:srgbClr val="384D66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  <a:cs typeface="+mn-ea"/>
                    <a:sym typeface="+mn-lt"/>
                  </a:rPr>
                  <a:t>JIANGNAN</a:t>
                </a:r>
                <a:endParaRPr lang="zh-CN" altLang="en-US" sz="1400" dirty="0">
                  <a:solidFill>
                    <a:srgbClr val="384D66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12" name="图片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715ED3E-AC98-4941-ADD6-C12C8B9B4C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32615" r="28889"/>
          <a:stretch/>
        </p:blipFill>
        <p:spPr>
          <a:xfrm flipH="1">
            <a:off x="6096000" y="2236767"/>
            <a:ext cx="6096000" cy="462123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843B2A3-B504-49C1-863E-6B1EB1489DB8}"/>
              </a:ext>
            </a:extLst>
          </p:cNvPr>
          <p:cNvSpPr/>
          <p:nvPr/>
        </p:nvSpPr>
        <p:spPr>
          <a:xfrm>
            <a:off x="1964615" y="3955974"/>
            <a:ext cx="4131387" cy="2902026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229000"/>
              </a:lnSpc>
            </a:pPr>
            <a:r>
              <a:rPr lang="zh-CN" altLang="en-US" sz="1400" spc="300" dirty="0">
                <a:solidFill>
                  <a:srgbClr val="646669"/>
                </a:solidFill>
                <a:cs typeface="+mn-ea"/>
                <a:sym typeface="+mn-lt"/>
              </a:rPr>
              <a:t>闲梦远，南国正芳春。</a:t>
            </a:r>
            <a:endParaRPr lang="en-US" altLang="zh-CN" sz="1400" spc="300" dirty="0">
              <a:solidFill>
                <a:srgbClr val="646669"/>
              </a:solidFill>
              <a:cs typeface="+mn-ea"/>
              <a:sym typeface="+mn-lt"/>
            </a:endParaRPr>
          </a:p>
          <a:p>
            <a:pPr>
              <a:lnSpc>
                <a:spcPct val="229000"/>
              </a:lnSpc>
            </a:pPr>
            <a:r>
              <a:rPr lang="zh-CN" altLang="en-US" sz="1400" spc="300" dirty="0">
                <a:solidFill>
                  <a:srgbClr val="646669"/>
                </a:solidFill>
                <a:cs typeface="+mn-ea"/>
                <a:sym typeface="+mn-lt"/>
              </a:rPr>
              <a:t>船上管弦江面渌，</a:t>
            </a:r>
            <a:endParaRPr lang="en-US" altLang="zh-CN" sz="1400" spc="300" dirty="0">
              <a:solidFill>
                <a:srgbClr val="646669"/>
              </a:solidFill>
              <a:cs typeface="+mn-ea"/>
              <a:sym typeface="+mn-lt"/>
            </a:endParaRPr>
          </a:p>
          <a:p>
            <a:pPr>
              <a:lnSpc>
                <a:spcPct val="229000"/>
              </a:lnSpc>
            </a:pPr>
            <a:r>
              <a:rPr lang="zh-CN" altLang="en-US" sz="1400" spc="300" dirty="0">
                <a:solidFill>
                  <a:srgbClr val="646669"/>
                </a:solidFill>
                <a:cs typeface="+mn-ea"/>
                <a:sym typeface="+mn-lt"/>
              </a:rPr>
              <a:t>满城飞絮辊轻尘。</a:t>
            </a:r>
            <a:endParaRPr lang="en-US" altLang="zh-CN" sz="1400" spc="300" dirty="0">
              <a:solidFill>
                <a:srgbClr val="646669"/>
              </a:solidFill>
              <a:cs typeface="+mn-ea"/>
              <a:sym typeface="+mn-lt"/>
            </a:endParaRPr>
          </a:p>
          <a:p>
            <a:pPr>
              <a:lnSpc>
                <a:spcPct val="229000"/>
              </a:lnSpc>
            </a:pPr>
            <a:r>
              <a:rPr lang="zh-CN" altLang="en-US" sz="1400" spc="300" dirty="0">
                <a:solidFill>
                  <a:srgbClr val="646669"/>
                </a:solidFill>
                <a:cs typeface="+mn-ea"/>
                <a:sym typeface="+mn-lt"/>
              </a:rPr>
              <a:t>忙杀看花人！</a:t>
            </a:r>
          </a:p>
          <a:p>
            <a:pPr>
              <a:lnSpc>
                <a:spcPct val="229000"/>
              </a:lnSpc>
            </a:pPr>
            <a:r>
              <a:rPr lang="zh-CN" altLang="en-US" sz="1400" spc="300" dirty="0">
                <a:solidFill>
                  <a:srgbClr val="646669"/>
                </a:solidFill>
                <a:cs typeface="+mn-ea"/>
                <a:sym typeface="+mn-lt"/>
              </a:rPr>
              <a:t>闲梦远，南国正清秋。</a:t>
            </a:r>
            <a:endParaRPr lang="en-US" altLang="zh-CN" sz="1400" spc="300" dirty="0">
              <a:solidFill>
                <a:srgbClr val="646669"/>
              </a:solidFill>
              <a:cs typeface="+mn-ea"/>
              <a:sym typeface="+mn-lt"/>
            </a:endParaRPr>
          </a:p>
          <a:p>
            <a:pPr>
              <a:lnSpc>
                <a:spcPct val="229000"/>
              </a:lnSpc>
            </a:pPr>
            <a:r>
              <a:rPr lang="zh-CN" altLang="en-US" sz="1400" spc="300" dirty="0">
                <a:solidFill>
                  <a:srgbClr val="646669"/>
                </a:solidFill>
                <a:cs typeface="+mn-ea"/>
                <a:sym typeface="+mn-lt"/>
              </a:rPr>
              <a:t>千里江山寒色远，</a:t>
            </a:r>
            <a:endParaRPr lang="en-US" altLang="zh-CN" sz="1400" spc="300" dirty="0">
              <a:solidFill>
                <a:srgbClr val="646669"/>
              </a:solidFill>
              <a:cs typeface="+mn-ea"/>
              <a:sym typeface="+mn-lt"/>
            </a:endParaRPr>
          </a:p>
          <a:p>
            <a:pPr>
              <a:lnSpc>
                <a:spcPct val="229000"/>
              </a:lnSpc>
            </a:pPr>
            <a:r>
              <a:rPr lang="zh-CN" altLang="en-US" sz="1400" spc="300" dirty="0">
                <a:solidFill>
                  <a:srgbClr val="646669"/>
                </a:solidFill>
                <a:cs typeface="+mn-ea"/>
                <a:sym typeface="+mn-lt"/>
              </a:rPr>
              <a:t>芦花深处泊孤舟，</a:t>
            </a:r>
            <a:endParaRPr lang="en-US" altLang="zh-CN" sz="1400" spc="300" dirty="0">
              <a:solidFill>
                <a:srgbClr val="646669"/>
              </a:solidFill>
              <a:cs typeface="+mn-ea"/>
              <a:sym typeface="+mn-lt"/>
            </a:endParaRPr>
          </a:p>
          <a:p>
            <a:pPr>
              <a:lnSpc>
                <a:spcPct val="229000"/>
              </a:lnSpc>
            </a:pPr>
            <a:r>
              <a:rPr lang="zh-CN" altLang="en-US" sz="1400" spc="300" dirty="0">
                <a:solidFill>
                  <a:srgbClr val="646669"/>
                </a:solidFill>
                <a:cs typeface="+mn-ea"/>
                <a:sym typeface="+mn-lt"/>
              </a:rPr>
              <a:t>笛在月明楼。</a:t>
            </a:r>
          </a:p>
        </p:txBody>
      </p:sp>
    </p:spTree>
    <p:extLst>
      <p:ext uri="{BB962C8B-B14F-4D97-AF65-F5344CB8AC3E}">
        <p14:creationId xmlns:p14="http://schemas.microsoft.com/office/powerpoint/2010/main" xmlns="" val="3590816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974CE34-1CFE-4E08-A76E-DE42FDC91E73}"/>
              </a:ext>
            </a:extLst>
          </p:cNvPr>
          <p:cNvGrpSpPr/>
          <p:nvPr/>
        </p:nvGrpSpPr>
        <p:grpSpPr>
          <a:xfrm>
            <a:off x="-4613" y="1046480"/>
            <a:ext cx="12196615" cy="4775200"/>
            <a:chOff x="-4615" y="1046480"/>
            <a:chExt cx="12196615" cy="4775200"/>
          </a:xfrm>
        </p:grpSpPr>
        <p:grpSp>
          <p:nvGrpSpPr>
            <p:cNvPr id="19" name="组合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38BD4D4-80E3-488E-A0D5-796F178B1788}"/>
                </a:ext>
              </a:extLst>
            </p:cNvPr>
            <p:cNvGrpSpPr/>
            <p:nvPr/>
          </p:nvGrpSpPr>
          <p:grpSpPr>
            <a:xfrm>
              <a:off x="-4615" y="1046480"/>
              <a:ext cx="12196615" cy="4775200"/>
              <a:chOff x="-4615" y="1046480"/>
              <a:chExt cx="12196615" cy="4775200"/>
            </a:xfrm>
          </p:grpSpPr>
          <p:sp>
            <p:nvSpPr>
              <p:cNvPr id="59" name="矩形 5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C71386C-6DD2-4115-93DD-4381803EF78C}"/>
                  </a:ext>
                </a:extLst>
              </p:cNvPr>
              <p:cNvSpPr/>
              <p:nvPr/>
            </p:nvSpPr>
            <p:spPr>
              <a:xfrm>
                <a:off x="0" y="1056640"/>
                <a:ext cx="12192000" cy="47650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schemeClr val="bg1">
                    <a:lumMod val="75000"/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  <p:cxnSp>
            <p:nvCxnSpPr>
              <p:cNvPr id="60" name="直接连接符 5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B1ED179-D33B-4CBE-BF8D-D611BF7D8E59}"/>
                  </a:ext>
                </a:extLst>
              </p:cNvPr>
              <p:cNvCxnSpPr/>
              <p:nvPr/>
            </p:nvCxnSpPr>
            <p:spPr>
              <a:xfrm>
                <a:off x="332500" y="1056640"/>
                <a:ext cx="0" cy="4765040"/>
              </a:xfrm>
              <a:prstGeom prst="line">
                <a:avLst/>
              </a:prstGeom>
              <a:ln w="15875">
                <a:solidFill>
                  <a:schemeClr val="accent3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186DD09-7466-4A2E-BBB9-9CC9F06C8976}"/>
                  </a:ext>
                </a:extLst>
              </p:cNvPr>
              <p:cNvCxnSpPr/>
              <p:nvPr/>
            </p:nvCxnSpPr>
            <p:spPr>
              <a:xfrm>
                <a:off x="11854892" y="1046480"/>
                <a:ext cx="0" cy="4765040"/>
              </a:xfrm>
              <a:prstGeom prst="line">
                <a:avLst/>
              </a:prstGeom>
              <a:ln w="15875">
                <a:solidFill>
                  <a:schemeClr val="accent3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34D514-CFA2-4E6F-8E11-9BB62A306388}"/>
                  </a:ext>
                </a:extLst>
              </p:cNvPr>
              <p:cNvCxnSpPr/>
              <p:nvPr/>
            </p:nvCxnSpPr>
            <p:spPr>
              <a:xfrm>
                <a:off x="0" y="1351740"/>
                <a:ext cx="12192000" cy="0"/>
              </a:xfrm>
              <a:prstGeom prst="line">
                <a:avLst/>
              </a:prstGeom>
              <a:ln w="15875">
                <a:solidFill>
                  <a:schemeClr val="accent3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BC3C939-7978-4FE0-AD86-23781CB7B845}"/>
                  </a:ext>
                </a:extLst>
              </p:cNvPr>
              <p:cNvCxnSpPr/>
              <p:nvPr/>
            </p:nvCxnSpPr>
            <p:spPr>
              <a:xfrm>
                <a:off x="-4615" y="5503492"/>
                <a:ext cx="12192000" cy="0"/>
              </a:xfrm>
              <a:prstGeom prst="line">
                <a:avLst/>
              </a:prstGeom>
              <a:ln w="15875">
                <a:solidFill>
                  <a:schemeClr val="accent3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组合 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B1139AC-AB86-4910-BA22-04F7CEC80C72}"/>
                </a:ext>
              </a:extLst>
            </p:cNvPr>
            <p:cNvGrpSpPr/>
            <p:nvPr/>
          </p:nvGrpSpPr>
          <p:grpSpPr>
            <a:xfrm>
              <a:off x="1012642" y="1876927"/>
              <a:ext cx="1253038" cy="3144461"/>
              <a:chOff x="1012642" y="1876927"/>
              <a:chExt cx="1253038" cy="3144461"/>
            </a:xfrm>
          </p:grpSpPr>
          <p:grpSp>
            <p:nvGrpSpPr>
              <p:cNvPr id="37" name="组合 3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F503164-DB1C-4540-8324-4A833789CC0D}"/>
                  </a:ext>
                </a:extLst>
              </p:cNvPr>
              <p:cNvGrpSpPr/>
              <p:nvPr/>
            </p:nvGrpSpPr>
            <p:grpSpPr>
              <a:xfrm>
                <a:off x="1012642" y="1876927"/>
                <a:ext cx="1253038" cy="3144461"/>
                <a:chOff x="5668859" y="2268393"/>
                <a:chExt cx="848229" cy="2128605"/>
              </a:xfrm>
              <a:solidFill>
                <a:schemeClr val="tx1">
                  <a:lumMod val="50000"/>
                  <a:lumOff val="50000"/>
                </a:schemeClr>
              </a:solidFill>
            </p:grpSpPr>
            <p:grpSp>
              <p:nvGrpSpPr>
                <p:cNvPr id="39" name="PA_组合 2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CFBFD9F-B041-4C84-88A8-9D120E6E453C}"/>
                    </a:ext>
                  </a:extLst>
                </p:cNvPr>
                <p:cNvGrpSpPr/>
                <p:nvPr>
                  <p:custDataLst>
                    <p:tags r:id="rId1"/>
                  </p:custDataLst>
                </p:nvPr>
              </p:nvGrpSpPr>
              <p:grpSpPr>
                <a:xfrm>
                  <a:off x="5674911" y="2268393"/>
                  <a:ext cx="842177" cy="287617"/>
                  <a:chOff x="3657660" y="1411076"/>
                  <a:chExt cx="3163887" cy="1080522"/>
                </a:xfrm>
                <a:grpFill/>
              </p:grpSpPr>
              <p:sp>
                <p:nvSpPr>
                  <p:cNvPr id="50" name="Freeform 5">
                    <a:extLst>
                      <a:ext uri="{FF2B5EF4-FFF2-40B4-BE49-F238E27FC236}">
  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182F50E-DDE4-4990-872A-BE8701FC0B4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657660" y="1718488"/>
                    <a:ext cx="3163887" cy="773110"/>
                  </a:xfrm>
                  <a:custGeom>
                    <a:avLst/>
                    <a:gdLst>
                      <a:gd name="T0" fmla="*/ 261 w 289"/>
                      <a:gd name="T1" fmla="*/ 27 h 69"/>
                      <a:gd name="T2" fmla="*/ 216 w 289"/>
                      <a:gd name="T3" fmla="*/ 28 h 69"/>
                      <a:gd name="T4" fmla="*/ 157 w 289"/>
                      <a:gd name="T5" fmla="*/ 7 h 69"/>
                      <a:gd name="T6" fmla="*/ 116 w 289"/>
                      <a:gd name="T7" fmla="*/ 20 h 69"/>
                      <a:gd name="T8" fmla="*/ 79 w 289"/>
                      <a:gd name="T9" fmla="*/ 25 h 69"/>
                      <a:gd name="T10" fmla="*/ 16 w 289"/>
                      <a:gd name="T11" fmla="*/ 40 h 69"/>
                      <a:gd name="T12" fmla="*/ 14 w 289"/>
                      <a:gd name="T13" fmla="*/ 53 h 69"/>
                      <a:gd name="T14" fmla="*/ 84 w 289"/>
                      <a:gd name="T15" fmla="*/ 57 h 69"/>
                      <a:gd name="T16" fmla="*/ 107 w 289"/>
                      <a:gd name="T17" fmla="*/ 62 h 69"/>
                      <a:gd name="T18" fmla="*/ 146 w 289"/>
                      <a:gd name="T19" fmla="*/ 65 h 69"/>
                      <a:gd name="T20" fmla="*/ 208 w 289"/>
                      <a:gd name="T21" fmla="*/ 58 h 69"/>
                      <a:gd name="T22" fmla="*/ 273 w 289"/>
                      <a:gd name="T23" fmla="*/ 41 h 69"/>
                      <a:gd name="T24" fmla="*/ 100 w 289"/>
                      <a:gd name="T25" fmla="*/ 61 h 69"/>
                      <a:gd name="T26" fmla="*/ 76 w 289"/>
                      <a:gd name="T27" fmla="*/ 51 h 69"/>
                      <a:gd name="T28" fmla="*/ 84 w 289"/>
                      <a:gd name="T29" fmla="*/ 47 h 69"/>
                      <a:gd name="T30" fmla="*/ 86 w 289"/>
                      <a:gd name="T31" fmla="*/ 49 h 69"/>
                      <a:gd name="T32" fmla="*/ 68 w 289"/>
                      <a:gd name="T33" fmla="*/ 44 h 69"/>
                      <a:gd name="T34" fmla="*/ 11 w 289"/>
                      <a:gd name="T35" fmla="*/ 49 h 69"/>
                      <a:gd name="T36" fmla="*/ 41 w 289"/>
                      <a:gd name="T37" fmla="*/ 37 h 69"/>
                      <a:gd name="T38" fmla="*/ 80 w 289"/>
                      <a:gd name="T39" fmla="*/ 30 h 69"/>
                      <a:gd name="T40" fmla="*/ 92 w 289"/>
                      <a:gd name="T41" fmla="*/ 19 h 69"/>
                      <a:gd name="T42" fmla="*/ 108 w 289"/>
                      <a:gd name="T43" fmla="*/ 44 h 69"/>
                      <a:gd name="T44" fmla="*/ 144 w 289"/>
                      <a:gd name="T45" fmla="*/ 60 h 69"/>
                      <a:gd name="T46" fmla="*/ 117 w 289"/>
                      <a:gd name="T47" fmla="*/ 58 h 69"/>
                      <a:gd name="T48" fmla="*/ 115 w 289"/>
                      <a:gd name="T49" fmla="*/ 46 h 69"/>
                      <a:gd name="T50" fmla="*/ 111 w 289"/>
                      <a:gd name="T51" fmla="*/ 52 h 69"/>
                      <a:gd name="T52" fmla="*/ 121 w 289"/>
                      <a:gd name="T53" fmla="*/ 38 h 69"/>
                      <a:gd name="T54" fmla="*/ 117 w 289"/>
                      <a:gd name="T55" fmla="*/ 40 h 69"/>
                      <a:gd name="T56" fmla="*/ 118 w 289"/>
                      <a:gd name="T57" fmla="*/ 28 h 69"/>
                      <a:gd name="T58" fmla="*/ 142 w 289"/>
                      <a:gd name="T59" fmla="*/ 22 h 69"/>
                      <a:gd name="T60" fmla="*/ 143 w 289"/>
                      <a:gd name="T61" fmla="*/ 16 h 69"/>
                      <a:gd name="T62" fmla="*/ 146 w 289"/>
                      <a:gd name="T63" fmla="*/ 5 h 69"/>
                      <a:gd name="T64" fmla="*/ 164 w 289"/>
                      <a:gd name="T65" fmla="*/ 9 h 69"/>
                      <a:gd name="T66" fmla="*/ 164 w 289"/>
                      <a:gd name="T67" fmla="*/ 32 h 69"/>
                      <a:gd name="T68" fmla="*/ 172 w 289"/>
                      <a:gd name="T69" fmla="*/ 27 h 69"/>
                      <a:gd name="T70" fmla="*/ 173 w 289"/>
                      <a:gd name="T71" fmla="*/ 36 h 69"/>
                      <a:gd name="T72" fmla="*/ 181 w 289"/>
                      <a:gd name="T73" fmla="*/ 35 h 69"/>
                      <a:gd name="T74" fmla="*/ 165 w 289"/>
                      <a:gd name="T75" fmla="*/ 54 h 69"/>
                      <a:gd name="T76" fmla="*/ 134 w 289"/>
                      <a:gd name="T77" fmla="*/ 40 h 69"/>
                      <a:gd name="T78" fmla="*/ 140 w 289"/>
                      <a:gd name="T79" fmla="*/ 42 h 69"/>
                      <a:gd name="T80" fmla="*/ 142 w 289"/>
                      <a:gd name="T81" fmla="*/ 50 h 69"/>
                      <a:gd name="T82" fmla="*/ 150 w 289"/>
                      <a:gd name="T83" fmla="*/ 41 h 69"/>
                      <a:gd name="T84" fmla="*/ 162 w 289"/>
                      <a:gd name="T85" fmla="*/ 56 h 69"/>
                      <a:gd name="T86" fmla="*/ 160 w 289"/>
                      <a:gd name="T87" fmla="*/ 63 h 69"/>
                      <a:gd name="T88" fmla="*/ 263 w 289"/>
                      <a:gd name="T89" fmla="*/ 40 h 69"/>
                      <a:gd name="T90" fmla="*/ 209 w 289"/>
                      <a:gd name="T91" fmla="*/ 50 h 69"/>
                      <a:gd name="T92" fmla="*/ 197 w 289"/>
                      <a:gd name="T93" fmla="*/ 60 h 69"/>
                      <a:gd name="T94" fmla="*/ 184 w 289"/>
                      <a:gd name="T95" fmla="*/ 37 h 69"/>
                      <a:gd name="T96" fmla="*/ 197 w 289"/>
                      <a:gd name="T97" fmla="*/ 26 h 69"/>
                      <a:gd name="T98" fmla="*/ 214 w 289"/>
                      <a:gd name="T99" fmla="*/ 31 h 69"/>
                      <a:gd name="T100" fmla="*/ 204 w 289"/>
                      <a:gd name="T101" fmla="*/ 33 h 69"/>
                      <a:gd name="T102" fmla="*/ 206 w 289"/>
                      <a:gd name="T103" fmla="*/ 30 h 69"/>
                      <a:gd name="T104" fmla="*/ 217 w 289"/>
                      <a:gd name="T105" fmla="*/ 32 h 69"/>
                      <a:gd name="T106" fmla="*/ 258 w 289"/>
                      <a:gd name="T107" fmla="*/ 29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289" h="69">
                        <a:moveTo>
                          <a:pt x="289" y="40"/>
                        </a:moveTo>
                        <a:cubicBezTo>
                          <a:pt x="289" y="38"/>
                          <a:pt x="287" y="38"/>
                          <a:pt x="286" y="38"/>
                        </a:cubicBezTo>
                        <a:cubicBezTo>
                          <a:pt x="285" y="38"/>
                          <a:pt x="283" y="37"/>
                          <a:pt x="282" y="37"/>
                        </a:cubicBezTo>
                        <a:cubicBezTo>
                          <a:pt x="278" y="35"/>
                          <a:pt x="274" y="33"/>
                          <a:pt x="270" y="32"/>
                        </a:cubicBezTo>
                        <a:cubicBezTo>
                          <a:pt x="269" y="31"/>
                          <a:pt x="267" y="30"/>
                          <a:pt x="266" y="29"/>
                        </a:cubicBezTo>
                        <a:cubicBezTo>
                          <a:pt x="264" y="28"/>
                          <a:pt x="262" y="27"/>
                          <a:pt x="261" y="27"/>
                        </a:cubicBezTo>
                        <a:cubicBezTo>
                          <a:pt x="260" y="26"/>
                          <a:pt x="260" y="26"/>
                          <a:pt x="260" y="26"/>
                        </a:cubicBezTo>
                        <a:cubicBezTo>
                          <a:pt x="257" y="25"/>
                          <a:pt x="255" y="24"/>
                          <a:pt x="253" y="23"/>
                        </a:cubicBezTo>
                        <a:cubicBezTo>
                          <a:pt x="250" y="22"/>
                          <a:pt x="247" y="21"/>
                          <a:pt x="244" y="21"/>
                        </a:cubicBezTo>
                        <a:cubicBezTo>
                          <a:pt x="243" y="21"/>
                          <a:pt x="242" y="21"/>
                          <a:pt x="241" y="21"/>
                        </a:cubicBezTo>
                        <a:cubicBezTo>
                          <a:pt x="237" y="21"/>
                          <a:pt x="234" y="23"/>
                          <a:pt x="230" y="25"/>
                        </a:cubicBezTo>
                        <a:cubicBezTo>
                          <a:pt x="225" y="28"/>
                          <a:pt x="222" y="31"/>
                          <a:pt x="216" y="28"/>
                        </a:cubicBezTo>
                        <a:cubicBezTo>
                          <a:pt x="215" y="25"/>
                          <a:pt x="212" y="22"/>
                          <a:pt x="208" y="21"/>
                        </a:cubicBezTo>
                        <a:cubicBezTo>
                          <a:pt x="205" y="20"/>
                          <a:pt x="202" y="21"/>
                          <a:pt x="199" y="22"/>
                        </a:cubicBezTo>
                        <a:cubicBezTo>
                          <a:pt x="195" y="16"/>
                          <a:pt x="186" y="12"/>
                          <a:pt x="179" y="16"/>
                        </a:cubicBezTo>
                        <a:cubicBezTo>
                          <a:pt x="178" y="16"/>
                          <a:pt x="177" y="16"/>
                          <a:pt x="177" y="16"/>
                        </a:cubicBezTo>
                        <a:cubicBezTo>
                          <a:pt x="175" y="10"/>
                          <a:pt x="170" y="6"/>
                          <a:pt x="164" y="6"/>
                        </a:cubicBezTo>
                        <a:cubicBezTo>
                          <a:pt x="162" y="6"/>
                          <a:pt x="160" y="6"/>
                          <a:pt x="157" y="7"/>
                        </a:cubicBezTo>
                        <a:cubicBezTo>
                          <a:pt x="157" y="8"/>
                          <a:pt x="156" y="8"/>
                          <a:pt x="155" y="8"/>
                        </a:cubicBezTo>
                        <a:cubicBezTo>
                          <a:pt x="154" y="5"/>
                          <a:pt x="151" y="2"/>
                          <a:pt x="147" y="1"/>
                        </a:cubicBezTo>
                        <a:cubicBezTo>
                          <a:pt x="142" y="0"/>
                          <a:pt x="138" y="2"/>
                          <a:pt x="135" y="5"/>
                        </a:cubicBezTo>
                        <a:cubicBezTo>
                          <a:pt x="133" y="8"/>
                          <a:pt x="132" y="10"/>
                          <a:pt x="133" y="13"/>
                        </a:cubicBezTo>
                        <a:cubicBezTo>
                          <a:pt x="128" y="11"/>
                          <a:pt x="123" y="12"/>
                          <a:pt x="120" y="15"/>
                        </a:cubicBezTo>
                        <a:cubicBezTo>
                          <a:pt x="118" y="16"/>
                          <a:pt x="117" y="18"/>
                          <a:pt x="116" y="20"/>
                        </a:cubicBezTo>
                        <a:cubicBezTo>
                          <a:pt x="116" y="20"/>
                          <a:pt x="114" y="19"/>
                          <a:pt x="114" y="19"/>
                        </a:cubicBezTo>
                        <a:cubicBezTo>
                          <a:pt x="111" y="17"/>
                          <a:pt x="108" y="16"/>
                          <a:pt x="105" y="15"/>
                        </a:cubicBezTo>
                        <a:cubicBezTo>
                          <a:pt x="102" y="14"/>
                          <a:pt x="99" y="14"/>
                          <a:pt x="96" y="14"/>
                        </a:cubicBezTo>
                        <a:cubicBezTo>
                          <a:pt x="94" y="15"/>
                          <a:pt x="92" y="15"/>
                          <a:pt x="91" y="15"/>
                        </a:cubicBezTo>
                        <a:cubicBezTo>
                          <a:pt x="89" y="16"/>
                          <a:pt x="87" y="17"/>
                          <a:pt x="85" y="18"/>
                        </a:cubicBezTo>
                        <a:cubicBezTo>
                          <a:pt x="83" y="20"/>
                          <a:pt x="80" y="23"/>
                          <a:pt x="79" y="25"/>
                        </a:cubicBezTo>
                        <a:cubicBezTo>
                          <a:pt x="78" y="26"/>
                          <a:pt x="78" y="27"/>
                          <a:pt x="77" y="28"/>
                        </a:cubicBezTo>
                        <a:cubicBezTo>
                          <a:pt x="68" y="21"/>
                          <a:pt x="54" y="18"/>
                          <a:pt x="44" y="27"/>
                        </a:cubicBezTo>
                        <a:cubicBezTo>
                          <a:pt x="42" y="28"/>
                          <a:pt x="41" y="30"/>
                          <a:pt x="40" y="32"/>
                        </a:cubicBezTo>
                        <a:cubicBezTo>
                          <a:pt x="37" y="36"/>
                          <a:pt x="35" y="39"/>
                          <a:pt x="31" y="40"/>
                        </a:cubicBezTo>
                        <a:cubicBezTo>
                          <a:pt x="28" y="41"/>
                          <a:pt x="26" y="41"/>
                          <a:pt x="24" y="41"/>
                        </a:cubicBezTo>
                        <a:cubicBezTo>
                          <a:pt x="21" y="41"/>
                          <a:pt x="19" y="40"/>
                          <a:pt x="16" y="40"/>
                        </a:cubicBezTo>
                        <a:cubicBezTo>
                          <a:pt x="15" y="41"/>
                          <a:pt x="13" y="42"/>
                          <a:pt x="11" y="43"/>
                        </a:cubicBezTo>
                        <a:cubicBezTo>
                          <a:pt x="9" y="44"/>
                          <a:pt x="7" y="45"/>
                          <a:pt x="5" y="46"/>
                        </a:cubicBezTo>
                        <a:cubicBezTo>
                          <a:pt x="4" y="46"/>
                          <a:pt x="2" y="46"/>
                          <a:pt x="1" y="47"/>
                        </a:cubicBezTo>
                        <a:cubicBezTo>
                          <a:pt x="0" y="47"/>
                          <a:pt x="0" y="48"/>
                          <a:pt x="1" y="49"/>
                        </a:cubicBezTo>
                        <a:cubicBezTo>
                          <a:pt x="3" y="50"/>
                          <a:pt x="4" y="50"/>
                          <a:pt x="6" y="51"/>
                        </a:cubicBezTo>
                        <a:cubicBezTo>
                          <a:pt x="8" y="52"/>
                          <a:pt x="11" y="52"/>
                          <a:pt x="14" y="53"/>
                        </a:cubicBezTo>
                        <a:cubicBezTo>
                          <a:pt x="17" y="53"/>
                          <a:pt x="20" y="53"/>
                          <a:pt x="23" y="54"/>
                        </a:cubicBezTo>
                        <a:cubicBezTo>
                          <a:pt x="25" y="55"/>
                          <a:pt x="25" y="55"/>
                          <a:pt x="25" y="55"/>
                        </a:cubicBezTo>
                        <a:cubicBezTo>
                          <a:pt x="35" y="59"/>
                          <a:pt x="44" y="58"/>
                          <a:pt x="53" y="50"/>
                        </a:cubicBezTo>
                        <a:cubicBezTo>
                          <a:pt x="58" y="46"/>
                          <a:pt x="66" y="45"/>
                          <a:pt x="71" y="50"/>
                        </a:cubicBezTo>
                        <a:cubicBezTo>
                          <a:pt x="71" y="51"/>
                          <a:pt x="72" y="52"/>
                          <a:pt x="73" y="53"/>
                        </a:cubicBezTo>
                        <a:cubicBezTo>
                          <a:pt x="75" y="56"/>
                          <a:pt x="79" y="57"/>
                          <a:pt x="84" y="57"/>
                        </a:cubicBezTo>
                        <a:cubicBezTo>
                          <a:pt x="84" y="57"/>
                          <a:pt x="85" y="58"/>
                          <a:pt x="85" y="58"/>
                        </a:cubicBezTo>
                        <a:cubicBezTo>
                          <a:pt x="86" y="59"/>
                          <a:pt x="87" y="60"/>
                          <a:pt x="88" y="61"/>
                        </a:cubicBezTo>
                        <a:cubicBezTo>
                          <a:pt x="88" y="62"/>
                          <a:pt x="89" y="62"/>
                          <a:pt x="90" y="63"/>
                        </a:cubicBezTo>
                        <a:cubicBezTo>
                          <a:pt x="92" y="64"/>
                          <a:pt x="94" y="65"/>
                          <a:pt x="97" y="65"/>
                        </a:cubicBezTo>
                        <a:cubicBezTo>
                          <a:pt x="98" y="65"/>
                          <a:pt x="99" y="65"/>
                          <a:pt x="101" y="65"/>
                        </a:cubicBezTo>
                        <a:cubicBezTo>
                          <a:pt x="104" y="64"/>
                          <a:pt x="106" y="63"/>
                          <a:pt x="107" y="62"/>
                        </a:cubicBezTo>
                        <a:cubicBezTo>
                          <a:pt x="108" y="62"/>
                          <a:pt x="109" y="61"/>
                          <a:pt x="110" y="60"/>
                        </a:cubicBezTo>
                        <a:cubicBezTo>
                          <a:pt x="112" y="61"/>
                          <a:pt x="115" y="61"/>
                          <a:pt x="117" y="61"/>
                        </a:cubicBezTo>
                        <a:cubicBezTo>
                          <a:pt x="117" y="61"/>
                          <a:pt x="118" y="61"/>
                          <a:pt x="118" y="61"/>
                        </a:cubicBezTo>
                        <a:cubicBezTo>
                          <a:pt x="120" y="65"/>
                          <a:pt x="125" y="69"/>
                          <a:pt x="130" y="69"/>
                        </a:cubicBezTo>
                        <a:cubicBezTo>
                          <a:pt x="134" y="68"/>
                          <a:pt x="139" y="66"/>
                          <a:pt x="141" y="62"/>
                        </a:cubicBezTo>
                        <a:cubicBezTo>
                          <a:pt x="143" y="64"/>
                          <a:pt x="145" y="65"/>
                          <a:pt x="146" y="65"/>
                        </a:cubicBezTo>
                        <a:cubicBezTo>
                          <a:pt x="149" y="66"/>
                          <a:pt x="152" y="66"/>
                          <a:pt x="156" y="65"/>
                        </a:cubicBezTo>
                        <a:cubicBezTo>
                          <a:pt x="158" y="67"/>
                          <a:pt x="162" y="68"/>
                          <a:pt x="166" y="67"/>
                        </a:cubicBezTo>
                        <a:cubicBezTo>
                          <a:pt x="170" y="65"/>
                          <a:pt x="173" y="61"/>
                          <a:pt x="173" y="57"/>
                        </a:cubicBezTo>
                        <a:cubicBezTo>
                          <a:pt x="179" y="63"/>
                          <a:pt x="189" y="65"/>
                          <a:pt x="197" y="63"/>
                        </a:cubicBezTo>
                        <a:cubicBezTo>
                          <a:pt x="199" y="63"/>
                          <a:pt x="201" y="62"/>
                          <a:pt x="203" y="61"/>
                        </a:cubicBezTo>
                        <a:cubicBezTo>
                          <a:pt x="205" y="60"/>
                          <a:pt x="207" y="59"/>
                          <a:pt x="208" y="58"/>
                        </a:cubicBezTo>
                        <a:cubicBezTo>
                          <a:pt x="209" y="57"/>
                          <a:pt x="209" y="56"/>
                          <a:pt x="210" y="56"/>
                        </a:cubicBezTo>
                        <a:cubicBezTo>
                          <a:pt x="210" y="55"/>
                          <a:pt x="212" y="53"/>
                          <a:pt x="211" y="53"/>
                        </a:cubicBezTo>
                        <a:cubicBezTo>
                          <a:pt x="220" y="58"/>
                          <a:pt x="230" y="58"/>
                          <a:pt x="240" y="55"/>
                        </a:cubicBezTo>
                        <a:cubicBezTo>
                          <a:pt x="243" y="54"/>
                          <a:pt x="246" y="53"/>
                          <a:pt x="248" y="51"/>
                        </a:cubicBezTo>
                        <a:cubicBezTo>
                          <a:pt x="253" y="49"/>
                          <a:pt x="253" y="49"/>
                          <a:pt x="253" y="49"/>
                        </a:cubicBezTo>
                        <a:cubicBezTo>
                          <a:pt x="259" y="45"/>
                          <a:pt x="265" y="41"/>
                          <a:pt x="273" y="41"/>
                        </a:cubicBezTo>
                        <a:cubicBezTo>
                          <a:pt x="275" y="42"/>
                          <a:pt x="278" y="42"/>
                          <a:pt x="280" y="42"/>
                        </a:cubicBezTo>
                        <a:cubicBezTo>
                          <a:pt x="283" y="42"/>
                          <a:pt x="285" y="42"/>
                          <a:pt x="287" y="41"/>
                        </a:cubicBezTo>
                        <a:cubicBezTo>
                          <a:pt x="288" y="41"/>
                          <a:pt x="289" y="41"/>
                          <a:pt x="289" y="40"/>
                        </a:cubicBezTo>
                        <a:cubicBezTo>
                          <a:pt x="289" y="40"/>
                          <a:pt x="289" y="40"/>
                          <a:pt x="289" y="40"/>
                        </a:cubicBezTo>
                        <a:close/>
                        <a:moveTo>
                          <a:pt x="105" y="60"/>
                        </a:moveTo>
                        <a:cubicBezTo>
                          <a:pt x="104" y="60"/>
                          <a:pt x="103" y="61"/>
                          <a:pt x="100" y="61"/>
                        </a:cubicBezTo>
                        <a:cubicBezTo>
                          <a:pt x="98" y="62"/>
                          <a:pt x="96" y="62"/>
                          <a:pt x="94" y="61"/>
                        </a:cubicBezTo>
                        <a:cubicBezTo>
                          <a:pt x="92" y="60"/>
                          <a:pt x="90" y="59"/>
                          <a:pt x="89" y="57"/>
                        </a:cubicBezTo>
                        <a:cubicBezTo>
                          <a:pt x="89" y="57"/>
                          <a:pt x="88" y="56"/>
                          <a:pt x="88" y="56"/>
                        </a:cubicBezTo>
                        <a:cubicBezTo>
                          <a:pt x="88" y="55"/>
                          <a:pt x="87" y="54"/>
                          <a:pt x="87" y="54"/>
                        </a:cubicBezTo>
                        <a:cubicBezTo>
                          <a:pt x="86" y="53"/>
                          <a:pt x="85" y="53"/>
                          <a:pt x="85" y="54"/>
                        </a:cubicBezTo>
                        <a:cubicBezTo>
                          <a:pt x="82" y="54"/>
                          <a:pt x="78" y="54"/>
                          <a:pt x="76" y="51"/>
                        </a:cubicBezTo>
                        <a:cubicBezTo>
                          <a:pt x="76" y="51"/>
                          <a:pt x="76" y="51"/>
                          <a:pt x="76" y="51"/>
                        </a:cubicBezTo>
                        <a:cubicBezTo>
                          <a:pt x="75" y="50"/>
                          <a:pt x="74" y="49"/>
                          <a:pt x="74" y="48"/>
                        </a:cubicBezTo>
                        <a:cubicBezTo>
                          <a:pt x="74" y="46"/>
                          <a:pt x="75" y="45"/>
                          <a:pt x="76" y="43"/>
                        </a:cubicBezTo>
                        <a:cubicBezTo>
                          <a:pt x="78" y="42"/>
                          <a:pt x="81" y="41"/>
                          <a:pt x="83" y="43"/>
                        </a:cubicBezTo>
                        <a:cubicBezTo>
                          <a:pt x="84" y="43"/>
                          <a:pt x="84" y="44"/>
                          <a:pt x="84" y="45"/>
                        </a:cubicBezTo>
                        <a:cubicBezTo>
                          <a:pt x="84" y="45"/>
                          <a:pt x="84" y="46"/>
                          <a:pt x="84" y="47"/>
                        </a:cubicBezTo>
                        <a:cubicBezTo>
                          <a:pt x="83" y="47"/>
                          <a:pt x="82" y="47"/>
                          <a:pt x="81" y="47"/>
                        </a:cubicBezTo>
                        <a:cubicBezTo>
                          <a:pt x="81" y="47"/>
                          <a:pt x="81" y="47"/>
                          <a:pt x="81" y="46"/>
                        </a:cubicBezTo>
                        <a:cubicBezTo>
                          <a:pt x="81" y="45"/>
                          <a:pt x="80" y="43"/>
                          <a:pt x="78" y="43"/>
                        </a:cubicBezTo>
                        <a:cubicBezTo>
                          <a:pt x="76" y="43"/>
                          <a:pt x="74" y="47"/>
                          <a:pt x="76" y="49"/>
                        </a:cubicBezTo>
                        <a:cubicBezTo>
                          <a:pt x="76" y="49"/>
                          <a:pt x="77" y="50"/>
                          <a:pt x="78" y="50"/>
                        </a:cubicBezTo>
                        <a:cubicBezTo>
                          <a:pt x="80" y="52"/>
                          <a:pt x="84" y="51"/>
                          <a:pt x="86" y="49"/>
                        </a:cubicBezTo>
                        <a:cubicBezTo>
                          <a:pt x="87" y="48"/>
                          <a:pt x="88" y="46"/>
                          <a:pt x="87" y="44"/>
                        </a:cubicBezTo>
                        <a:cubicBezTo>
                          <a:pt x="87" y="42"/>
                          <a:pt x="86" y="41"/>
                          <a:pt x="85" y="40"/>
                        </a:cubicBezTo>
                        <a:cubicBezTo>
                          <a:pt x="82" y="38"/>
                          <a:pt x="77" y="38"/>
                          <a:pt x="74" y="41"/>
                        </a:cubicBezTo>
                        <a:cubicBezTo>
                          <a:pt x="73" y="42"/>
                          <a:pt x="72" y="44"/>
                          <a:pt x="71" y="46"/>
                        </a:cubicBezTo>
                        <a:cubicBezTo>
                          <a:pt x="71" y="46"/>
                          <a:pt x="70" y="45"/>
                          <a:pt x="69" y="45"/>
                        </a:cubicBezTo>
                        <a:cubicBezTo>
                          <a:pt x="69" y="45"/>
                          <a:pt x="68" y="44"/>
                          <a:pt x="68" y="44"/>
                        </a:cubicBezTo>
                        <a:cubicBezTo>
                          <a:pt x="66" y="44"/>
                          <a:pt x="65" y="44"/>
                          <a:pt x="64" y="43"/>
                        </a:cubicBezTo>
                        <a:cubicBezTo>
                          <a:pt x="61" y="43"/>
                          <a:pt x="59" y="43"/>
                          <a:pt x="56" y="44"/>
                        </a:cubicBezTo>
                        <a:cubicBezTo>
                          <a:pt x="54" y="45"/>
                          <a:pt x="52" y="46"/>
                          <a:pt x="50" y="48"/>
                        </a:cubicBezTo>
                        <a:cubicBezTo>
                          <a:pt x="43" y="54"/>
                          <a:pt x="35" y="55"/>
                          <a:pt x="26" y="52"/>
                        </a:cubicBezTo>
                        <a:cubicBezTo>
                          <a:pt x="24" y="51"/>
                          <a:pt x="24" y="51"/>
                          <a:pt x="24" y="51"/>
                        </a:cubicBezTo>
                        <a:cubicBezTo>
                          <a:pt x="20" y="50"/>
                          <a:pt x="14" y="49"/>
                          <a:pt x="11" y="49"/>
                        </a:cubicBezTo>
                        <a:cubicBezTo>
                          <a:pt x="10" y="49"/>
                          <a:pt x="9" y="49"/>
                          <a:pt x="8" y="48"/>
                        </a:cubicBezTo>
                        <a:cubicBezTo>
                          <a:pt x="11" y="47"/>
                          <a:pt x="13" y="46"/>
                          <a:pt x="15" y="44"/>
                        </a:cubicBezTo>
                        <a:cubicBezTo>
                          <a:pt x="17" y="43"/>
                          <a:pt x="19" y="44"/>
                          <a:pt x="20" y="44"/>
                        </a:cubicBezTo>
                        <a:cubicBezTo>
                          <a:pt x="23" y="44"/>
                          <a:pt x="25" y="45"/>
                          <a:pt x="27" y="45"/>
                        </a:cubicBezTo>
                        <a:cubicBezTo>
                          <a:pt x="29" y="45"/>
                          <a:pt x="31" y="44"/>
                          <a:pt x="34" y="43"/>
                        </a:cubicBezTo>
                        <a:cubicBezTo>
                          <a:pt x="36" y="41"/>
                          <a:pt x="39" y="39"/>
                          <a:pt x="41" y="37"/>
                        </a:cubicBezTo>
                        <a:cubicBezTo>
                          <a:pt x="41" y="36"/>
                          <a:pt x="42" y="35"/>
                          <a:pt x="42" y="35"/>
                        </a:cubicBezTo>
                        <a:cubicBezTo>
                          <a:pt x="44" y="33"/>
                          <a:pt x="45" y="31"/>
                          <a:pt x="47" y="29"/>
                        </a:cubicBezTo>
                        <a:cubicBezTo>
                          <a:pt x="55" y="21"/>
                          <a:pt x="67" y="25"/>
                          <a:pt x="76" y="31"/>
                        </a:cubicBezTo>
                        <a:cubicBezTo>
                          <a:pt x="76" y="32"/>
                          <a:pt x="77" y="32"/>
                          <a:pt x="78" y="33"/>
                        </a:cubicBezTo>
                        <a:cubicBezTo>
                          <a:pt x="78" y="33"/>
                          <a:pt x="79" y="33"/>
                          <a:pt x="79" y="32"/>
                        </a:cubicBezTo>
                        <a:cubicBezTo>
                          <a:pt x="80" y="31"/>
                          <a:pt x="80" y="31"/>
                          <a:pt x="80" y="30"/>
                        </a:cubicBezTo>
                        <a:cubicBezTo>
                          <a:pt x="80" y="30"/>
                          <a:pt x="81" y="29"/>
                          <a:pt x="81" y="29"/>
                        </a:cubicBezTo>
                        <a:cubicBezTo>
                          <a:pt x="81" y="28"/>
                          <a:pt x="82" y="27"/>
                          <a:pt x="83" y="26"/>
                        </a:cubicBezTo>
                        <a:cubicBezTo>
                          <a:pt x="83" y="25"/>
                          <a:pt x="84" y="24"/>
                          <a:pt x="85" y="23"/>
                        </a:cubicBezTo>
                        <a:cubicBezTo>
                          <a:pt x="86" y="22"/>
                          <a:pt x="87" y="21"/>
                          <a:pt x="88" y="21"/>
                        </a:cubicBezTo>
                        <a:cubicBezTo>
                          <a:pt x="89" y="20"/>
                          <a:pt x="90" y="19"/>
                          <a:pt x="91" y="19"/>
                        </a:cubicBezTo>
                        <a:cubicBezTo>
                          <a:pt x="92" y="19"/>
                          <a:pt x="92" y="19"/>
                          <a:pt x="92" y="19"/>
                        </a:cubicBezTo>
                        <a:cubicBezTo>
                          <a:pt x="99" y="16"/>
                          <a:pt x="109" y="19"/>
                          <a:pt x="115" y="24"/>
                        </a:cubicBezTo>
                        <a:cubicBezTo>
                          <a:pt x="115" y="24"/>
                          <a:pt x="115" y="24"/>
                          <a:pt x="115" y="25"/>
                        </a:cubicBezTo>
                        <a:cubicBezTo>
                          <a:pt x="112" y="25"/>
                          <a:pt x="108" y="26"/>
                          <a:pt x="106" y="29"/>
                        </a:cubicBezTo>
                        <a:cubicBezTo>
                          <a:pt x="103" y="32"/>
                          <a:pt x="103" y="36"/>
                          <a:pt x="105" y="40"/>
                        </a:cubicBezTo>
                        <a:cubicBezTo>
                          <a:pt x="106" y="42"/>
                          <a:pt x="107" y="43"/>
                          <a:pt x="109" y="44"/>
                        </a:cubicBezTo>
                        <a:cubicBezTo>
                          <a:pt x="109" y="44"/>
                          <a:pt x="109" y="44"/>
                          <a:pt x="108" y="44"/>
                        </a:cubicBezTo>
                        <a:cubicBezTo>
                          <a:pt x="106" y="46"/>
                          <a:pt x="105" y="49"/>
                          <a:pt x="105" y="52"/>
                        </a:cubicBezTo>
                        <a:cubicBezTo>
                          <a:pt x="105" y="54"/>
                          <a:pt x="106" y="56"/>
                          <a:pt x="107" y="58"/>
                        </a:cubicBezTo>
                        <a:cubicBezTo>
                          <a:pt x="107" y="59"/>
                          <a:pt x="106" y="59"/>
                          <a:pt x="105" y="60"/>
                        </a:cubicBezTo>
                        <a:close/>
                        <a:moveTo>
                          <a:pt x="153" y="63"/>
                        </a:moveTo>
                        <a:cubicBezTo>
                          <a:pt x="151" y="63"/>
                          <a:pt x="149" y="63"/>
                          <a:pt x="147" y="62"/>
                        </a:cubicBezTo>
                        <a:cubicBezTo>
                          <a:pt x="146" y="61"/>
                          <a:pt x="145" y="61"/>
                          <a:pt x="144" y="60"/>
                        </a:cubicBezTo>
                        <a:cubicBezTo>
                          <a:pt x="143" y="59"/>
                          <a:pt x="142" y="57"/>
                          <a:pt x="140" y="58"/>
                        </a:cubicBezTo>
                        <a:cubicBezTo>
                          <a:pt x="140" y="58"/>
                          <a:pt x="140" y="59"/>
                          <a:pt x="140" y="59"/>
                        </a:cubicBezTo>
                        <a:cubicBezTo>
                          <a:pt x="138" y="62"/>
                          <a:pt x="134" y="65"/>
                          <a:pt x="130" y="65"/>
                        </a:cubicBezTo>
                        <a:cubicBezTo>
                          <a:pt x="126" y="65"/>
                          <a:pt x="122" y="62"/>
                          <a:pt x="120" y="59"/>
                        </a:cubicBezTo>
                        <a:cubicBezTo>
                          <a:pt x="120" y="58"/>
                          <a:pt x="119" y="58"/>
                          <a:pt x="119" y="58"/>
                        </a:cubicBezTo>
                        <a:cubicBezTo>
                          <a:pt x="117" y="58"/>
                          <a:pt x="117" y="58"/>
                          <a:pt x="117" y="58"/>
                        </a:cubicBezTo>
                        <a:cubicBezTo>
                          <a:pt x="115" y="58"/>
                          <a:pt x="113" y="58"/>
                          <a:pt x="111" y="57"/>
                        </a:cubicBezTo>
                        <a:cubicBezTo>
                          <a:pt x="111" y="57"/>
                          <a:pt x="110" y="56"/>
                          <a:pt x="110" y="56"/>
                        </a:cubicBezTo>
                        <a:cubicBezTo>
                          <a:pt x="110" y="56"/>
                          <a:pt x="109" y="55"/>
                          <a:pt x="109" y="55"/>
                        </a:cubicBezTo>
                        <a:cubicBezTo>
                          <a:pt x="108" y="53"/>
                          <a:pt x="108" y="51"/>
                          <a:pt x="109" y="49"/>
                        </a:cubicBezTo>
                        <a:cubicBezTo>
                          <a:pt x="109" y="48"/>
                          <a:pt x="110" y="48"/>
                          <a:pt x="111" y="47"/>
                        </a:cubicBezTo>
                        <a:cubicBezTo>
                          <a:pt x="112" y="46"/>
                          <a:pt x="114" y="46"/>
                          <a:pt x="115" y="46"/>
                        </a:cubicBezTo>
                        <a:cubicBezTo>
                          <a:pt x="116" y="46"/>
                          <a:pt x="117" y="47"/>
                          <a:pt x="117" y="48"/>
                        </a:cubicBezTo>
                        <a:cubicBezTo>
                          <a:pt x="118" y="49"/>
                          <a:pt x="117" y="49"/>
                          <a:pt x="117" y="50"/>
                        </a:cubicBezTo>
                        <a:cubicBezTo>
                          <a:pt x="117" y="50"/>
                          <a:pt x="116" y="50"/>
                          <a:pt x="116" y="50"/>
                        </a:cubicBezTo>
                        <a:cubicBezTo>
                          <a:pt x="116" y="50"/>
                          <a:pt x="116" y="50"/>
                          <a:pt x="116" y="50"/>
                        </a:cubicBezTo>
                        <a:cubicBezTo>
                          <a:pt x="116" y="48"/>
                          <a:pt x="115" y="47"/>
                          <a:pt x="113" y="47"/>
                        </a:cubicBezTo>
                        <a:cubicBezTo>
                          <a:pt x="110" y="47"/>
                          <a:pt x="109" y="50"/>
                          <a:pt x="111" y="52"/>
                        </a:cubicBezTo>
                        <a:cubicBezTo>
                          <a:pt x="112" y="54"/>
                          <a:pt x="114" y="54"/>
                          <a:pt x="116" y="54"/>
                        </a:cubicBezTo>
                        <a:cubicBezTo>
                          <a:pt x="117" y="53"/>
                          <a:pt x="118" y="53"/>
                          <a:pt x="119" y="52"/>
                        </a:cubicBezTo>
                        <a:cubicBezTo>
                          <a:pt x="121" y="51"/>
                          <a:pt x="121" y="49"/>
                          <a:pt x="121" y="47"/>
                        </a:cubicBezTo>
                        <a:cubicBezTo>
                          <a:pt x="120" y="46"/>
                          <a:pt x="119" y="45"/>
                          <a:pt x="118" y="44"/>
                        </a:cubicBezTo>
                        <a:cubicBezTo>
                          <a:pt x="118" y="44"/>
                          <a:pt x="119" y="43"/>
                          <a:pt x="120" y="42"/>
                        </a:cubicBezTo>
                        <a:cubicBezTo>
                          <a:pt x="121" y="41"/>
                          <a:pt x="121" y="40"/>
                          <a:pt x="121" y="38"/>
                        </a:cubicBezTo>
                        <a:cubicBezTo>
                          <a:pt x="121" y="37"/>
                          <a:pt x="121" y="36"/>
                          <a:pt x="121" y="35"/>
                        </a:cubicBezTo>
                        <a:cubicBezTo>
                          <a:pt x="120" y="34"/>
                          <a:pt x="119" y="33"/>
                          <a:pt x="117" y="32"/>
                        </a:cubicBezTo>
                        <a:cubicBezTo>
                          <a:pt x="115" y="32"/>
                          <a:pt x="113" y="33"/>
                          <a:pt x="113" y="35"/>
                        </a:cubicBezTo>
                        <a:cubicBezTo>
                          <a:pt x="113" y="37"/>
                          <a:pt x="114" y="38"/>
                          <a:pt x="116" y="38"/>
                        </a:cubicBezTo>
                        <a:cubicBezTo>
                          <a:pt x="116" y="38"/>
                          <a:pt x="117" y="38"/>
                          <a:pt x="117" y="38"/>
                        </a:cubicBezTo>
                        <a:cubicBezTo>
                          <a:pt x="118" y="38"/>
                          <a:pt x="118" y="39"/>
                          <a:pt x="117" y="40"/>
                        </a:cubicBezTo>
                        <a:cubicBezTo>
                          <a:pt x="117" y="40"/>
                          <a:pt x="116" y="41"/>
                          <a:pt x="115" y="41"/>
                        </a:cubicBezTo>
                        <a:cubicBezTo>
                          <a:pt x="113" y="42"/>
                          <a:pt x="111" y="41"/>
                          <a:pt x="110" y="40"/>
                        </a:cubicBezTo>
                        <a:cubicBezTo>
                          <a:pt x="109" y="40"/>
                          <a:pt x="108" y="39"/>
                          <a:pt x="108" y="38"/>
                        </a:cubicBezTo>
                        <a:cubicBezTo>
                          <a:pt x="107" y="36"/>
                          <a:pt x="107" y="33"/>
                          <a:pt x="109" y="31"/>
                        </a:cubicBezTo>
                        <a:cubicBezTo>
                          <a:pt x="110" y="29"/>
                          <a:pt x="113" y="27"/>
                          <a:pt x="117" y="28"/>
                        </a:cubicBezTo>
                        <a:cubicBezTo>
                          <a:pt x="117" y="29"/>
                          <a:pt x="118" y="29"/>
                          <a:pt x="118" y="28"/>
                        </a:cubicBezTo>
                        <a:cubicBezTo>
                          <a:pt x="119" y="28"/>
                          <a:pt x="119" y="27"/>
                          <a:pt x="119" y="26"/>
                        </a:cubicBezTo>
                        <a:cubicBezTo>
                          <a:pt x="118" y="23"/>
                          <a:pt x="119" y="20"/>
                          <a:pt x="122" y="18"/>
                        </a:cubicBezTo>
                        <a:cubicBezTo>
                          <a:pt x="125" y="16"/>
                          <a:pt x="129" y="15"/>
                          <a:pt x="132" y="17"/>
                        </a:cubicBezTo>
                        <a:cubicBezTo>
                          <a:pt x="134" y="18"/>
                          <a:pt x="134" y="19"/>
                          <a:pt x="136" y="20"/>
                        </a:cubicBezTo>
                        <a:cubicBezTo>
                          <a:pt x="137" y="21"/>
                          <a:pt x="138" y="21"/>
                          <a:pt x="139" y="21"/>
                        </a:cubicBezTo>
                        <a:cubicBezTo>
                          <a:pt x="140" y="22"/>
                          <a:pt x="141" y="22"/>
                          <a:pt x="142" y="22"/>
                        </a:cubicBezTo>
                        <a:cubicBezTo>
                          <a:pt x="145" y="21"/>
                          <a:pt x="147" y="20"/>
                          <a:pt x="148" y="17"/>
                        </a:cubicBezTo>
                        <a:cubicBezTo>
                          <a:pt x="148" y="15"/>
                          <a:pt x="148" y="13"/>
                          <a:pt x="147" y="11"/>
                        </a:cubicBezTo>
                        <a:cubicBezTo>
                          <a:pt x="146" y="11"/>
                          <a:pt x="146" y="10"/>
                          <a:pt x="145" y="10"/>
                        </a:cubicBezTo>
                        <a:cubicBezTo>
                          <a:pt x="144" y="9"/>
                          <a:pt x="141" y="9"/>
                          <a:pt x="140" y="11"/>
                        </a:cubicBezTo>
                        <a:cubicBezTo>
                          <a:pt x="140" y="12"/>
                          <a:pt x="140" y="12"/>
                          <a:pt x="140" y="13"/>
                        </a:cubicBezTo>
                        <a:cubicBezTo>
                          <a:pt x="140" y="14"/>
                          <a:pt x="141" y="16"/>
                          <a:pt x="143" y="16"/>
                        </a:cubicBezTo>
                        <a:cubicBezTo>
                          <a:pt x="143" y="16"/>
                          <a:pt x="144" y="15"/>
                          <a:pt x="144" y="15"/>
                        </a:cubicBezTo>
                        <a:cubicBezTo>
                          <a:pt x="144" y="16"/>
                          <a:pt x="144" y="16"/>
                          <a:pt x="144" y="16"/>
                        </a:cubicBezTo>
                        <a:cubicBezTo>
                          <a:pt x="144" y="17"/>
                          <a:pt x="143" y="18"/>
                          <a:pt x="142" y="18"/>
                        </a:cubicBezTo>
                        <a:cubicBezTo>
                          <a:pt x="139" y="18"/>
                          <a:pt x="138" y="18"/>
                          <a:pt x="137" y="16"/>
                        </a:cubicBezTo>
                        <a:cubicBezTo>
                          <a:pt x="135" y="13"/>
                          <a:pt x="136" y="10"/>
                          <a:pt x="138" y="8"/>
                        </a:cubicBezTo>
                        <a:cubicBezTo>
                          <a:pt x="140" y="5"/>
                          <a:pt x="143" y="4"/>
                          <a:pt x="146" y="5"/>
                        </a:cubicBezTo>
                        <a:cubicBezTo>
                          <a:pt x="148" y="5"/>
                          <a:pt x="149" y="6"/>
                          <a:pt x="150" y="7"/>
                        </a:cubicBezTo>
                        <a:cubicBezTo>
                          <a:pt x="151" y="8"/>
                          <a:pt x="152" y="10"/>
                          <a:pt x="153" y="11"/>
                        </a:cubicBezTo>
                        <a:cubicBezTo>
                          <a:pt x="153" y="12"/>
                          <a:pt x="153" y="13"/>
                          <a:pt x="154" y="13"/>
                        </a:cubicBezTo>
                        <a:cubicBezTo>
                          <a:pt x="155" y="13"/>
                          <a:pt x="156" y="13"/>
                          <a:pt x="156" y="12"/>
                        </a:cubicBezTo>
                        <a:cubicBezTo>
                          <a:pt x="157" y="11"/>
                          <a:pt x="158" y="11"/>
                          <a:pt x="159" y="10"/>
                        </a:cubicBezTo>
                        <a:cubicBezTo>
                          <a:pt x="161" y="9"/>
                          <a:pt x="162" y="9"/>
                          <a:pt x="164" y="9"/>
                        </a:cubicBezTo>
                        <a:cubicBezTo>
                          <a:pt x="166" y="9"/>
                          <a:pt x="168" y="10"/>
                          <a:pt x="170" y="12"/>
                        </a:cubicBezTo>
                        <a:cubicBezTo>
                          <a:pt x="172" y="13"/>
                          <a:pt x="173" y="16"/>
                          <a:pt x="174" y="18"/>
                        </a:cubicBezTo>
                        <a:cubicBezTo>
                          <a:pt x="174" y="18"/>
                          <a:pt x="174" y="20"/>
                          <a:pt x="174" y="20"/>
                        </a:cubicBezTo>
                        <a:cubicBezTo>
                          <a:pt x="174" y="20"/>
                          <a:pt x="174" y="21"/>
                          <a:pt x="174" y="21"/>
                        </a:cubicBezTo>
                        <a:cubicBezTo>
                          <a:pt x="173" y="21"/>
                          <a:pt x="171" y="21"/>
                          <a:pt x="170" y="22"/>
                        </a:cubicBezTo>
                        <a:cubicBezTo>
                          <a:pt x="166" y="24"/>
                          <a:pt x="163" y="28"/>
                          <a:pt x="164" y="32"/>
                        </a:cubicBezTo>
                        <a:cubicBezTo>
                          <a:pt x="164" y="35"/>
                          <a:pt x="165" y="37"/>
                          <a:pt x="168" y="39"/>
                        </a:cubicBezTo>
                        <a:cubicBezTo>
                          <a:pt x="170" y="39"/>
                          <a:pt x="172" y="40"/>
                          <a:pt x="174" y="39"/>
                        </a:cubicBezTo>
                        <a:cubicBezTo>
                          <a:pt x="174" y="39"/>
                          <a:pt x="175" y="39"/>
                          <a:pt x="175" y="38"/>
                        </a:cubicBezTo>
                        <a:cubicBezTo>
                          <a:pt x="177" y="37"/>
                          <a:pt x="178" y="36"/>
                          <a:pt x="178" y="34"/>
                        </a:cubicBezTo>
                        <a:cubicBezTo>
                          <a:pt x="179" y="32"/>
                          <a:pt x="178" y="30"/>
                          <a:pt x="176" y="28"/>
                        </a:cubicBezTo>
                        <a:cubicBezTo>
                          <a:pt x="175" y="27"/>
                          <a:pt x="173" y="27"/>
                          <a:pt x="172" y="27"/>
                        </a:cubicBezTo>
                        <a:cubicBezTo>
                          <a:pt x="170" y="27"/>
                          <a:pt x="168" y="29"/>
                          <a:pt x="169" y="31"/>
                        </a:cubicBezTo>
                        <a:cubicBezTo>
                          <a:pt x="169" y="31"/>
                          <a:pt x="169" y="32"/>
                          <a:pt x="170" y="32"/>
                        </a:cubicBezTo>
                        <a:cubicBezTo>
                          <a:pt x="170" y="33"/>
                          <a:pt x="171" y="33"/>
                          <a:pt x="172" y="33"/>
                        </a:cubicBezTo>
                        <a:cubicBezTo>
                          <a:pt x="173" y="33"/>
                          <a:pt x="173" y="33"/>
                          <a:pt x="174" y="32"/>
                        </a:cubicBezTo>
                        <a:cubicBezTo>
                          <a:pt x="175" y="33"/>
                          <a:pt x="175" y="33"/>
                          <a:pt x="175" y="34"/>
                        </a:cubicBezTo>
                        <a:cubicBezTo>
                          <a:pt x="175" y="35"/>
                          <a:pt x="174" y="35"/>
                          <a:pt x="173" y="36"/>
                        </a:cubicBezTo>
                        <a:cubicBezTo>
                          <a:pt x="173" y="36"/>
                          <a:pt x="171" y="36"/>
                          <a:pt x="171" y="36"/>
                        </a:cubicBezTo>
                        <a:cubicBezTo>
                          <a:pt x="169" y="35"/>
                          <a:pt x="167" y="34"/>
                          <a:pt x="167" y="32"/>
                        </a:cubicBezTo>
                        <a:cubicBezTo>
                          <a:pt x="167" y="29"/>
                          <a:pt x="169" y="26"/>
                          <a:pt x="171" y="25"/>
                        </a:cubicBezTo>
                        <a:cubicBezTo>
                          <a:pt x="174" y="24"/>
                          <a:pt x="177" y="24"/>
                          <a:pt x="179" y="27"/>
                        </a:cubicBezTo>
                        <a:cubicBezTo>
                          <a:pt x="181" y="28"/>
                          <a:pt x="182" y="30"/>
                          <a:pt x="182" y="33"/>
                        </a:cubicBezTo>
                        <a:cubicBezTo>
                          <a:pt x="182" y="34"/>
                          <a:pt x="182" y="35"/>
                          <a:pt x="181" y="35"/>
                        </a:cubicBezTo>
                        <a:cubicBezTo>
                          <a:pt x="181" y="37"/>
                          <a:pt x="180" y="37"/>
                          <a:pt x="179" y="38"/>
                        </a:cubicBezTo>
                        <a:cubicBezTo>
                          <a:pt x="179" y="38"/>
                          <a:pt x="178" y="39"/>
                          <a:pt x="177" y="39"/>
                        </a:cubicBezTo>
                        <a:cubicBezTo>
                          <a:pt x="177" y="39"/>
                          <a:pt x="176" y="39"/>
                          <a:pt x="175" y="39"/>
                        </a:cubicBezTo>
                        <a:cubicBezTo>
                          <a:pt x="174" y="40"/>
                          <a:pt x="174" y="41"/>
                          <a:pt x="175" y="42"/>
                        </a:cubicBezTo>
                        <a:cubicBezTo>
                          <a:pt x="177" y="45"/>
                          <a:pt x="176" y="49"/>
                          <a:pt x="174" y="51"/>
                        </a:cubicBezTo>
                        <a:cubicBezTo>
                          <a:pt x="172" y="54"/>
                          <a:pt x="168" y="55"/>
                          <a:pt x="165" y="54"/>
                        </a:cubicBezTo>
                        <a:cubicBezTo>
                          <a:pt x="165" y="53"/>
                          <a:pt x="165" y="52"/>
                          <a:pt x="165" y="51"/>
                        </a:cubicBezTo>
                        <a:cubicBezTo>
                          <a:pt x="164" y="48"/>
                          <a:pt x="162" y="46"/>
                          <a:pt x="160" y="44"/>
                        </a:cubicBezTo>
                        <a:cubicBezTo>
                          <a:pt x="158" y="43"/>
                          <a:pt x="156" y="43"/>
                          <a:pt x="154" y="43"/>
                        </a:cubicBezTo>
                        <a:cubicBezTo>
                          <a:pt x="153" y="41"/>
                          <a:pt x="153" y="40"/>
                          <a:pt x="153" y="40"/>
                        </a:cubicBezTo>
                        <a:cubicBezTo>
                          <a:pt x="151" y="37"/>
                          <a:pt x="148" y="35"/>
                          <a:pt x="144" y="35"/>
                        </a:cubicBezTo>
                        <a:cubicBezTo>
                          <a:pt x="139" y="35"/>
                          <a:pt x="136" y="36"/>
                          <a:pt x="134" y="40"/>
                        </a:cubicBezTo>
                        <a:cubicBezTo>
                          <a:pt x="132" y="42"/>
                          <a:pt x="132" y="45"/>
                          <a:pt x="133" y="47"/>
                        </a:cubicBezTo>
                        <a:cubicBezTo>
                          <a:pt x="133" y="50"/>
                          <a:pt x="135" y="51"/>
                          <a:pt x="136" y="52"/>
                        </a:cubicBezTo>
                        <a:cubicBezTo>
                          <a:pt x="138" y="53"/>
                          <a:pt x="141" y="54"/>
                          <a:pt x="143" y="53"/>
                        </a:cubicBezTo>
                        <a:cubicBezTo>
                          <a:pt x="145" y="52"/>
                          <a:pt x="147" y="51"/>
                          <a:pt x="148" y="50"/>
                        </a:cubicBezTo>
                        <a:cubicBezTo>
                          <a:pt x="149" y="48"/>
                          <a:pt x="148" y="45"/>
                          <a:pt x="147" y="44"/>
                        </a:cubicBezTo>
                        <a:cubicBezTo>
                          <a:pt x="145" y="42"/>
                          <a:pt x="142" y="41"/>
                          <a:pt x="140" y="42"/>
                        </a:cubicBezTo>
                        <a:cubicBezTo>
                          <a:pt x="139" y="43"/>
                          <a:pt x="138" y="44"/>
                          <a:pt x="138" y="45"/>
                        </a:cubicBezTo>
                        <a:cubicBezTo>
                          <a:pt x="138" y="47"/>
                          <a:pt x="139" y="48"/>
                          <a:pt x="141" y="48"/>
                        </a:cubicBezTo>
                        <a:cubicBezTo>
                          <a:pt x="142" y="48"/>
                          <a:pt x="144" y="47"/>
                          <a:pt x="144" y="46"/>
                        </a:cubicBezTo>
                        <a:cubicBezTo>
                          <a:pt x="144" y="46"/>
                          <a:pt x="144" y="46"/>
                          <a:pt x="144" y="46"/>
                        </a:cubicBezTo>
                        <a:cubicBezTo>
                          <a:pt x="145" y="46"/>
                          <a:pt x="145" y="47"/>
                          <a:pt x="145" y="48"/>
                        </a:cubicBezTo>
                        <a:cubicBezTo>
                          <a:pt x="144" y="49"/>
                          <a:pt x="143" y="50"/>
                          <a:pt x="142" y="50"/>
                        </a:cubicBezTo>
                        <a:cubicBezTo>
                          <a:pt x="141" y="50"/>
                          <a:pt x="139" y="50"/>
                          <a:pt x="138" y="49"/>
                        </a:cubicBezTo>
                        <a:cubicBezTo>
                          <a:pt x="137" y="49"/>
                          <a:pt x="136" y="47"/>
                          <a:pt x="136" y="47"/>
                        </a:cubicBezTo>
                        <a:cubicBezTo>
                          <a:pt x="135" y="45"/>
                          <a:pt x="136" y="43"/>
                          <a:pt x="137" y="41"/>
                        </a:cubicBezTo>
                        <a:cubicBezTo>
                          <a:pt x="138" y="40"/>
                          <a:pt x="140" y="38"/>
                          <a:pt x="142" y="38"/>
                        </a:cubicBezTo>
                        <a:cubicBezTo>
                          <a:pt x="142" y="38"/>
                          <a:pt x="143" y="38"/>
                          <a:pt x="144" y="38"/>
                        </a:cubicBezTo>
                        <a:cubicBezTo>
                          <a:pt x="146" y="38"/>
                          <a:pt x="149" y="39"/>
                          <a:pt x="150" y="41"/>
                        </a:cubicBezTo>
                        <a:cubicBezTo>
                          <a:pt x="150" y="43"/>
                          <a:pt x="150" y="45"/>
                          <a:pt x="151" y="46"/>
                        </a:cubicBezTo>
                        <a:cubicBezTo>
                          <a:pt x="152" y="47"/>
                          <a:pt x="153" y="46"/>
                          <a:pt x="154" y="46"/>
                        </a:cubicBezTo>
                        <a:cubicBezTo>
                          <a:pt x="156" y="46"/>
                          <a:pt x="157" y="46"/>
                          <a:pt x="158" y="47"/>
                        </a:cubicBezTo>
                        <a:cubicBezTo>
                          <a:pt x="160" y="48"/>
                          <a:pt x="161" y="50"/>
                          <a:pt x="162" y="52"/>
                        </a:cubicBezTo>
                        <a:cubicBezTo>
                          <a:pt x="162" y="52"/>
                          <a:pt x="162" y="53"/>
                          <a:pt x="162" y="53"/>
                        </a:cubicBezTo>
                        <a:cubicBezTo>
                          <a:pt x="162" y="54"/>
                          <a:pt x="162" y="55"/>
                          <a:pt x="162" y="56"/>
                        </a:cubicBezTo>
                        <a:cubicBezTo>
                          <a:pt x="161" y="57"/>
                          <a:pt x="160" y="59"/>
                          <a:pt x="158" y="60"/>
                        </a:cubicBezTo>
                        <a:cubicBezTo>
                          <a:pt x="158" y="61"/>
                          <a:pt x="157" y="61"/>
                          <a:pt x="157" y="61"/>
                        </a:cubicBezTo>
                        <a:cubicBezTo>
                          <a:pt x="155" y="62"/>
                          <a:pt x="154" y="62"/>
                          <a:pt x="153" y="63"/>
                        </a:cubicBezTo>
                        <a:close/>
                        <a:moveTo>
                          <a:pt x="165" y="64"/>
                        </a:moveTo>
                        <a:cubicBezTo>
                          <a:pt x="163" y="64"/>
                          <a:pt x="161" y="64"/>
                          <a:pt x="159" y="64"/>
                        </a:cubicBezTo>
                        <a:cubicBezTo>
                          <a:pt x="160" y="63"/>
                          <a:pt x="160" y="63"/>
                          <a:pt x="160" y="63"/>
                        </a:cubicBezTo>
                        <a:cubicBezTo>
                          <a:pt x="162" y="61"/>
                          <a:pt x="164" y="59"/>
                          <a:pt x="165" y="57"/>
                        </a:cubicBezTo>
                        <a:cubicBezTo>
                          <a:pt x="166" y="58"/>
                          <a:pt x="168" y="58"/>
                          <a:pt x="169" y="58"/>
                        </a:cubicBezTo>
                        <a:cubicBezTo>
                          <a:pt x="169" y="60"/>
                          <a:pt x="167" y="63"/>
                          <a:pt x="165" y="64"/>
                        </a:cubicBezTo>
                        <a:close/>
                        <a:moveTo>
                          <a:pt x="280" y="39"/>
                        </a:moveTo>
                        <a:cubicBezTo>
                          <a:pt x="278" y="39"/>
                          <a:pt x="276" y="38"/>
                          <a:pt x="273" y="38"/>
                        </a:cubicBezTo>
                        <a:cubicBezTo>
                          <a:pt x="270" y="38"/>
                          <a:pt x="267" y="39"/>
                          <a:pt x="263" y="40"/>
                        </a:cubicBezTo>
                        <a:cubicBezTo>
                          <a:pt x="260" y="41"/>
                          <a:pt x="258" y="42"/>
                          <a:pt x="255" y="44"/>
                        </a:cubicBezTo>
                        <a:cubicBezTo>
                          <a:pt x="253" y="45"/>
                          <a:pt x="251" y="46"/>
                          <a:pt x="249" y="47"/>
                        </a:cubicBezTo>
                        <a:cubicBezTo>
                          <a:pt x="248" y="47"/>
                          <a:pt x="247" y="48"/>
                          <a:pt x="247" y="48"/>
                        </a:cubicBezTo>
                        <a:cubicBezTo>
                          <a:pt x="244" y="50"/>
                          <a:pt x="242" y="51"/>
                          <a:pt x="239" y="52"/>
                        </a:cubicBezTo>
                        <a:cubicBezTo>
                          <a:pt x="229" y="55"/>
                          <a:pt x="219" y="54"/>
                          <a:pt x="211" y="50"/>
                        </a:cubicBezTo>
                        <a:cubicBezTo>
                          <a:pt x="211" y="49"/>
                          <a:pt x="210" y="49"/>
                          <a:pt x="209" y="50"/>
                        </a:cubicBezTo>
                        <a:cubicBezTo>
                          <a:pt x="209" y="50"/>
                          <a:pt x="209" y="50"/>
                          <a:pt x="209" y="50"/>
                        </a:cubicBezTo>
                        <a:cubicBezTo>
                          <a:pt x="209" y="51"/>
                          <a:pt x="209" y="52"/>
                          <a:pt x="208" y="52"/>
                        </a:cubicBezTo>
                        <a:cubicBezTo>
                          <a:pt x="208" y="53"/>
                          <a:pt x="207" y="53"/>
                          <a:pt x="207" y="54"/>
                        </a:cubicBezTo>
                        <a:cubicBezTo>
                          <a:pt x="206" y="55"/>
                          <a:pt x="206" y="55"/>
                          <a:pt x="205" y="56"/>
                        </a:cubicBezTo>
                        <a:cubicBezTo>
                          <a:pt x="204" y="57"/>
                          <a:pt x="202" y="58"/>
                          <a:pt x="200" y="59"/>
                        </a:cubicBezTo>
                        <a:cubicBezTo>
                          <a:pt x="199" y="59"/>
                          <a:pt x="198" y="60"/>
                          <a:pt x="197" y="60"/>
                        </a:cubicBezTo>
                        <a:cubicBezTo>
                          <a:pt x="189" y="62"/>
                          <a:pt x="181" y="60"/>
                          <a:pt x="176" y="54"/>
                        </a:cubicBezTo>
                        <a:cubicBezTo>
                          <a:pt x="176" y="54"/>
                          <a:pt x="176" y="54"/>
                          <a:pt x="176" y="54"/>
                        </a:cubicBezTo>
                        <a:cubicBezTo>
                          <a:pt x="178" y="52"/>
                          <a:pt x="179" y="49"/>
                          <a:pt x="179" y="46"/>
                        </a:cubicBezTo>
                        <a:cubicBezTo>
                          <a:pt x="179" y="45"/>
                          <a:pt x="179" y="43"/>
                          <a:pt x="179" y="42"/>
                        </a:cubicBezTo>
                        <a:cubicBezTo>
                          <a:pt x="180" y="41"/>
                          <a:pt x="181" y="41"/>
                          <a:pt x="181" y="41"/>
                        </a:cubicBezTo>
                        <a:cubicBezTo>
                          <a:pt x="183" y="40"/>
                          <a:pt x="184" y="38"/>
                          <a:pt x="184" y="37"/>
                        </a:cubicBezTo>
                        <a:cubicBezTo>
                          <a:pt x="185" y="35"/>
                          <a:pt x="185" y="34"/>
                          <a:pt x="185" y="33"/>
                        </a:cubicBezTo>
                        <a:cubicBezTo>
                          <a:pt x="185" y="30"/>
                          <a:pt x="184" y="26"/>
                          <a:pt x="182" y="24"/>
                        </a:cubicBezTo>
                        <a:cubicBezTo>
                          <a:pt x="180" y="23"/>
                          <a:pt x="178" y="22"/>
                          <a:pt x="176" y="21"/>
                        </a:cubicBezTo>
                        <a:cubicBezTo>
                          <a:pt x="177" y="21"/>
                          <a:pt x="177" y="20"/>
                          <a:pt x="178" y="20"/>
                        </a:cubicBezTo>
                        <a:cubicBezTo>
                          <a:pt x="178" y="20"/>
                          <a:pt x="179" y="19"/>
                          <a:pt x="180" y="19"/>
                        </a:cubicBezTo>
                        <a:cubicBezTo>
                          <a:pt x="187" y="16"/>
                          <a:pt x="194" y="19"/>
                          <a:pt x="197" y="26"/>
                        </a:cubicBezTo>
                        <a:cubicBezTo>
                          <a:pt x="197" y="26"/>
                          <a:pt x="198" y="27"/>
                          <a:pt x="198" y="27"/>
                        </a:cubicBezTo>
                        <a:cubicBezTo>
                          <a:pt x="199" y="27"/>
                          <a:pt x="199" y="27"/>
                          <a:pt x="200" y="26"/>
                        </a:cubicBezTo>
                        <a:cubicBezTo>
                          <a:pt x="202" y="24"/>
                          <a:pt x="205" y="24"/>
                          <a:pt x="207" y="24"/>
                        </a:cubicBezTo>
                        <a:cubicBezTo>
                          <a:pt x="210" y="25"/>
                          <a:pt x="212" y="27"/>
                          <a:pt x="213" y="29"/>
                        </a:cubicBezTo>
                        <a:cubicBezTo>
                          <a:pt x="213" y="29"/>
                          <a:pt x="213" y="30"/>
                          <a:pt x="213" y="30"/>
                        </a:cubicBezTo>
                        <a:cubicBezTo>
                          <a:pt x="213" y="30"/>
                          <a:pt x="213" y="30"/>
                          <a:pt x="214" y="31"/>
                        </a:cubicBezTo>
                        <a:cubicBezTo>
                          <a:pt x="214" y="33"/>
                          <a:pt x="214" y="35"/>
                          <a:pt x="212" y="37"/>
                        </a:cubicBezTo>
                        <a:cubicBezTo>
                          <a:pt x="212" y="38"/>
                          <a:pt x="211" y="38"/>
                          <a:pt x="211" y="39"/>
                        </a:cubicBezTo>
                        <a:cubicBezTo>
                          <a:pt x="209" y="40"/>
                          <a:pt x="207" y="40"/>
                          <a:pt x="206" y="40"/>
                        </a:cubicBezTo>
                        <a:cubicBezTo>
                          <a:pt x="205" y="40"/>
                          <a:pt x="203" y="39"/>
                          <a:pt x="202" y="38"/>
                        </a:cubicBezTo>
                        <a:cubicBezTo>
                          <a:pt x="202" y="37"/>
                          <a:pt x="202" y="36"/>
                          <a:pt x="202" y="35"/>
                        </a:cubicBezTo>
                        <a:cubicBezTo>
                          <a:pt x="202" y="34"/>
                          <a:pt x="203" y="33"/>
                          <a:pt x="204" y="33"/>
                        </a:cubicBezTo>
                        <a:cubicBezTo>
                          <a:pt x="205" y="33"/>
                          <a:pt x="206" y="33"/>
                          <a:pt x="206" y="33"/>
                        </a:cubicBezTo>
                        <a:cubicBezTo>
                          <a:pt x="206" y="33"/>
                          <a:pt x="205" y="34"/>
                          <a:pt x="205" y="34"/>
                        </a:cubicBezTo>
                        <a:cubicBezTo>
                          <a:pt x="205" y="35"/>
                          <a:pt x="205" y="35"/>
                          <a:pt x="205" y="36"/>
                        </a:cubicBezTo>
                        <a:cubicBezTo>
                          <a:pt x="205" y="37"/>
                          <a:pt x="207" y="38"/>
                          <a:pt x="208" y="38"/>
                        </a:cubicBezTo>
                        <a:cubicBezTo>
                          <a:pt x="211" y="38"/>
                          <a:pt x="212" y="36"/>
                          <a:pt x="212" y="33"/>
                        </a:cubicBezTo>
                        <a:cubicBezTo>
                          <a:pt x="211" y="31"/>
                          <a:pt x="208" y="30"/>
                          <a:pt x="206" y="30"/>
                        </a:cubicBezTo>
                        <a:cubicBezTo>
                          <a:pt x="205" y="29"/>
                          <a:pt x="204" y="29"/>
                          <a:pt x="204" y="30"/>
                        </a:cubicBezTo>
                        <a:cubicBezTo>
                          <a:pt x="201" y="30"/>
                          <a:pt x="200" y="32"/>
                          <a:pt x="199" y="34"/>
                        </a:cubicBezTo>
                        <a:cubicBezTo>
                          <a:pt x="198" y="36"/>
                          <a:pt x="198" y="38"/>
                          <a:pt x="200" y="40"/>
                        </a:cubicBezTo>
                        <a:cubicBezTo>
                          <a:pt x="201" y="42"/>
                          <a:pt x="203" y="43"/>
                          <a:pt x="205" y="43"/>
                        </a:cubicBezTo>
                        <a:cubicBezTo>
                          <a:pt x="208" y="44"/>
                          <a:pt x="211" y="43"/>
                          <a:pt x="213" y="41"/>
                        </a:cubicBezTo>
                        <a:cubicBezTo>
                          <a:pt x="216" y="39"/>
                          <a:pt x="217" y="35"/>
                          <a:pt x="217" y="32"/>
                        </a:cubicBezTo>
                        <a:cubicBezTo>
                          <a:pt x="218" y="32"/>
                          <a:pt x="220" y="32"/>
                          <a:pt x="221" y="32"/>
                        </a:cubicBezTo>
                        <a:cubicBezTo>
                          <a:pt x="222" y="33"/>
                          <a:pt x="223" y="32"/>
                          <a:pt x="224" y="32"/>
                        </a:cubicBezTo>
                        <a:cubicBezTo>
                          <a:pt x="227" y="31"/>
                          <a:pt x="229" y="30"/>
                          <a:pt x="231" y="29"/>
                        </a:cubicBezTo>
                        <a:cubicBezTo>
                          <a:pt x="234" y="28"/>
                          <a:pt x="236" y="26"/>
                          <a:pt x="239" y="25"/>
                        </a:cubicBezTo>
                        <a:cubicBezTo>
                          <a:pt x="240" y="25"/>
                          <a:pt x="241" y="24"/>
                          <a:pt x="242" y="24"/>
                        </a:cubicBezTo>
                        <a:cubicBezTo>
                          <a:pt x="248" y="24"/>
                          <a:pt x="253" y="26"/>
                          <a:pt x="258" y="29"/>
                        </a:cubicBezTo>
                        <a:cubicBezTo>
                          <a:pt x="259" y="30"/>
                          <a:pt x="259" y="30"/>
                          <a:pt x="259" y="30"/>
                        </a:cubicBezTo>
                        <a:cubicBezTo>
                          <a:pt x="264" y="32"/>
                          <a:pt x="269" y="34"/>
                          <a:pt x="274" y="36"/>
                        </a:cubicBezTo>
                        <a:cubicBezTo>
                          <a:pt x="276" y="37"/>
                          <a:pt x="278" y="38"/>
                          <a:pt x="280" y="3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zh-CN" altLang="en-US">
                      <a:latin typeface="文悦古典明朝体 (非商业使用) W5" pitchFamily="50" charset="-122"/>
                      <a:ea typeface="文悦古典明朝体 (非商业使用) W5" pitchFamily="50" charset="-122"/>
                      <a:sym typeface="李旭科钢笔行书v1.0" panose="02000603000000000000" pitchFamily="2" charset="-122"/>
                    </a:endParaRPr>
                  </a:p>
                </p:txBody>
              </p:sp>
              <p:sp>
                <p:nvSpPr>
                  <p:cNvPr id="51" name="Freeform 6">
                    <a:extLst>
                      <a:ext uri="{FF2B5EF4-FFF2-40B4-BE49-F238E27FC236}">
  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74BF21-EE35-4638-ADB6-5043E1C40A72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924610" y="2117514"/>
                    <a:ext cx="152400" cy="146050"/>
                  </a:xfrm>
                  <a:custGeom>
                    <a:avLst/>
                    <a:gdLst>
                      <a:gd name="T0" fmla="*/ 7 w 14"/>
                      <a:gd name="T1" fmla="*/ 0 h 13"/>
                      <a:gd name="T2" fmla="*/ 0 w 14"/>
                      <a:gd name="T3" fmla="*/ 7 h 13"/>
                      <a:gd name="T4" fmla="*/ 7 w 14"/>
                      <a:gd name="T5" fmla="*/ 13 h 13"/>
                      <a:gd name="T6" fmla="*/ 14 w 14"/>
                      <a:gd name="T7" fmla="*/ 7 h 13"/>
                      <a:gd name="T8" fmla="*/ 7 w 14"/>
                      <a:gd name="T9" fmla="*/ 0 h 13"/>
                      <a:gd name="T10" fmla="*/ 7 w 14"/>
                      <a:gd name="T11" fmla="*/ 10 h 13"/>
                      <a:gd name="T12" fmla="*/ 4 w 14"/>
                      <a:gd name="T13" fmla="*/ 7 h 13"/>
                      <a:gd name="T14" fmla="*/ 7 w 14"/>
                      <a:gd name="T15" fmla="*/ 3 h 13"/>
                      <a:gd name="T16" fmla="*/ 10 w 14"/>
                      <a:gd name="T17" fmla="*/ 7 h 13"/>
                      <a:gd name="T18" fmla="*/ 7 w 14"/>
                      <a:gd name="T19" fmla="*/ 10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4" h="13">
                        <a:moveTo>
                          <a:pt x="7" y="0"/>
                        </a:moveTo>
                        <a:cubicBezTo>
                          <a:pt x="3" y="0"/>
                          <a:pt x="0" y="3"/>
                          <a:pt x="0" y="7"/>
                        </a:cubicBezTo>
                        <a:cubicBezTo>
                          <a:pt x="0" y="10"/>
                          <a:pt x="3" y="13"/>
                          <a:pt x="7" y="13"/>
                        </a:cubicBezTo>
                        <a:cubicBezTo>
                          <a:pt x="11" y="13"/>
                          <a:pt x="14" y="10"/>
                          <a:pt x="14" y="7"/>
                        </a:cubicBezTo>
                        <a:cubicBezTo>
                          <a:pt x="14" y="3"/>
                          <a:pt x="11" y="0"/>
                          <a:pt x="7" y="0"/>
                        </a:cubicBezTo>
                        <a:close/>
                        <a:moveTo>
                          <a:pt x="7" y="10"/>
                        </a:moveTo>
                        <a:cubicBezTo>
                          <a:pt x="5" y="10"/>
                          <a:pt x="4" y="8"/>
                          <a:pt x="4" y="7"/>
                        </a:cubicBezTo>
                        <a:cubicBezTo>
                          <a:pt x="4" y="5"/>
                          <a:pt x="5" y="3"/>
                          <a:pt x="7" y="3"/>
                        </a:cubicBezTo>
                        <a:cubicBezTo>
                          <a:pt x="9" y="3"/>
                          <a:pt x="10" y="5"/>
                          <a:pt x="10" y="7"/>
                        </a:cubicBezTo>
                        <a:cubicBezTo>
                          <a:pt x="10" y="8"/>
                          <a:pt x="9" y="10"/>
                          <a:pt x="7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zh-CN" altLang="en-US">
                      <a:latin typeface="文悦古典明朝体 (非商业使用) W5" pitchFamily="50" charset="-122"/>
                      <a:ea typeface="文悦古典明朝体 (非商业使用) W5" pitchFamily="50" charset="-122"/>
                      <a:sym typeface="李旭科钢笔行书v1.0" panose="02000603000000000000" pitchFamily="2" charset="-122"/>
                    </a:endParaRPr>
                  </a:p>
                </p:txBody>
              </p:sp>
              <p:sp>
                <p:nvSpPr>
                  <p:cNvPr id="52" name="Freeform 7">
                    <a:extLst>
                      <a:ext uri="{FF2B5EF4-FFF2-40B4-BE49-F238E27FC236}">
  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4A759B4-52E9-4891-B006-7F0227599482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807010" y="1411076"/>
                    <a:ext cx="142875" cy="157162"/>
                  </a:xfrm>
                  <a:custGeom>
                    <a:avLst/>
                    <a:gdLst>
                      <a:gd name="T0" fmla="*/ 6 w 13"/>
                      <a:gd name="T1" fmla="*/ 14 h 14"/>
                      <a:gd name="T2" fmla="*/ 13 w 13"/>
                      <a:gd name="T3" fmla="*/ 7 h 14"/>
                      <a:gd name="T4" fmla="*/ 6 w 13"/>
                      <a:gd name="T5" fmla="*/ 0 h 14"/>
                      <a:gd name="T6" fmla="*/ 0 w 13"/>
                      <a:gd name="T7" fmla="*/ 7 h 14"/>
                      <a:gd name="T8" fmla="*/ 6 w 13"/>
                      <a:gd name="T9" fmla="*/ 14 h 14"/>
                      <a:gd name="T10" fmla="*/ 6 w 13"/>
                      <a:gd name="T11" fmla="*/ 4 h 14"/>
                      <a:gd name="T12" fmla="*/ 10 w 13"/>
                      <a:gd name="T13" fmla="*/ 7 h 14"/>
                      <a:gd name="T14" fmla="*/ 6 w 13"/>
                      <a:gd name="T15" fmla="*/ 10 h 14"/>
                      <a:gd name="T16" fmla="*/ 3 w 13"/>
                      <a:gd name="T17" fmla="*/ 7 h 14"/>
                      <a:gd name="T18" fmla="*/ 6 w 13"/>
                      <a:gd name="T19" fmla="*/ 4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" h="14">
                        <a:moveTo>
                          <a:pt x="6" y="14"/>
                        </a:moveTo>
                        <a:cubicBezTo>
                          <a:pt x="10" y="14"/>
                          <a:pt x="13" y="11"/>
                          <a:pt x="13" y="7"/>
                        </a:cubicBezTo>
                        <a:cubicBezTo>
                          <a:pt x="13" y="3"/>
                          <a:pt x="10" y="0"/>
                          <a:pt x="6" y="0"/>
                        </a:cubicBezTo>
                        <a:cubicBezTo>
                          <a:pt x="3" y="0"/>
                          <a:pt x="0" y="3"/>
                          <a:pt x="0" y="7"/>
                        </a:cubicBezTo>
                        <a:cubicBezTo>
                          <a:pt x="0" y="11"/>
                          <a:pt x="3" y="14"/>
                          <a:pt x="6" y="14"/>
                        </a:cubicBezTo>
                        <a:close/>
                        <a:moveTo>
                          <a:pt x="6" y="4"/>
                        </a:moveTo>
                        <a:cubicBezTo>
                          <a:pt x="8" y="4"/>
                          <a:pt x="10" y="5"/>
                          <a:pt x="10" y="7"/>
                        </a:cubicBezTo>
                        <a:cubicBezTo>
                          <a:pt x="10" y="9"/>
                          <a:pt x="8" y="10"/>
                          <a:pt x="6" y="10"/>
                        </a:cubicBezTo>
                        <a:cubicBezTo>
                          <a:pt x="4" y="10"/>
                          <a:pt x="3" y="9"/>
                          <a:pt x="3" y="7"/>
                        </a:cubicBezTo>
                        <a:cubicBezTo>
                          <a:pt x="3" y="5"/>
                          <a:pt x="4" y="4"/>
                          <a:pt x="6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zh-CN" altLang="en-US">
                      <a:latin typeface="文悦古典明朝体 (非商业使用) W5" pitchFamily="50" charset="-122"/>
                      <a:ea typeface="文悦古典明朝体 (非商业使用) W5" pitchFamily="50" charset="-122"/>
                      <a:sym typeface="李旭科钢笔行书v1.0" panose="02000603000000000000" pitchFamily="2" charset="-122"/>
                    </a:endParaRPr>
                  </a:p>
                </p:txBody>
              </p:sp>
              <p:sp>
                <p:nvSpPr>
                  <p:cNvPr id="53" name="Oval 8">
                    <a:extLst>
                      <a:ext uri="{FF2B5EF4-FFF2-40B4-BE49-F238E27FC236}">
  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103A25A-F5CF-4972-8B79-A8830CD301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62573" y="1479339"/>
                    <a:ext cx="20637" cy="22225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zh-CN" altLang="en-US">
                      <a:latin typeface="文悦古典明朝体 (非商业使用) W5" pitchFamily="50" charset="-122"/>
                      <a:ea typeface="文悦古典明朝体 (非商业使用) W5" pitchFamily="50" charset="-122"/>
                      <a:sym typeface="李旭科钢笔行书v1.0" panose="02000603000000000000" pitchFamily="2" charset="-122"/>
                    </a:endParaRPr>
                  </a:p>
                </p:txBody>
              </p:sp>
              <p:sp>
                <p:nvSpPr>
                  <p:cNvPr id="54" name="Freeform 9">
                    <a:extLst>
                      <a:ext uri="{FF2B5EF4-FFF2-40B4-BE49-F238E27FC236}">
  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E217C34-A572-4F58-87C4-AE103769667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960998" y="1579351"/>
                    <a:ext cx="601662" cy="582612"/>
                  </a:xfrm>
                  <a:custGeom>
                    <a:avLst/>
                    <a:gdLst>
                      <a:gd name="T0" fmla="*/ 39 w 55"/>
                      <a:gd name="T1" fmla="*/ 2 h 52"/>
                      <a:gd name="T2" fmla="*/ 35 w 55"/>
                      <a:gd name="T3" fmla="*/ 5 h 52"/>
                      <a:gd name="T4" fmla="*/ 31 w 55"/>
                      <a:gd name="T5" fmla="*/ 2 h 52"/>
                      <a:gd name="T6" fmla="*/ 31 w 55"/>
                      <a:gd name="T7" fmla="*/ 5 h 52"/>
                      <a:gd name="T8" fmla="*/ 23 w 55"/>
                      <a:gd name="T9" fmla="*/ 13 h 52"/>
                      <a:gd name="T10" fmla="*/ 15 w 55"/>
                      <a:gd name="T11" fmla="*/ 10 h 52"/>
                      <a:gd name="T12" fmla="*/ 6 w 55"/>
                      <a:gd name="T13" fmla="*/ 8 h 52"/>
                      <a:gd name="T14" fmla="*/ 2 w 55"/>
                      <a:gd name="T15" fmla="*/ 13 h 52"/>
                      <a:gd name="T16" fmla="*/ 2 w 55"/>
                      <a:gd name="T17" fmla="*/ 16 h 52"/>
                      <a:gd name="T18" fmla="*/ 0 w 55"/>
                      <a:gd name="T19" fmla="*/ 20 h 52"/>
                      <a:gd name="T20" fmla="*/ 4 w 55"/>
                      <a:gd name="T21" fmla="*/ 25 h 52"/>
                      <a:gd name="T22" fmla="*/ 4 w 55"/>
                      <a:gd name="T23" fmla="*/ 30 h 52"/>
                      <a:gd name="T24" fmla="*/ 3 w 55"/>
                      <a:gd name="T25" fmla="*/ 33 h 52"/>
                      <a:gd name="T26" fmla="*/ 4 w 55"/>
                      <a:gd name="T27" fmla="*/ 36 h 52"/>
                      <a:gd name="T28" fmla="*/ 2 w 55"/>
                      <a:gd name="T29" fmla="*/ 43 h 52"/>
                      <a:gd name="T30" fmla="*/ 2 w 55"/>
                      <a:gd name="T31" fmla="*/ 45 h 52"/>
                      <a:gd name="T32" fmla="*/ 11 w 55"/>
                      <a:gd name="T33" fmla="*/ 52 h 52"/>
                      <a:gd name="T34" fmla="*/ 19 w 55"/>
                      <a:gd name="T35" fmla="*/ 46 h 52"/>
                      <a:gd name="T36" fmla="*/ 19 w 55"/>
                      <a:gd name="T37" fmla="*/ 44 h 52"/>
                      <a:gd name="T38" fmla="*/ 11 w 55"/>
                      <a:gd name="T39" fmla="*/ 37 h 52"/>
                      <a:gd name="T40" fmla="*/ 13 w 55"/>
                      <a:gd name="T41" fmla="*/ 27 h 52"/>
                      <a:gd name="T42" fmla="*/ 36 w 55"/>
                      <a:gd name="T43" fmla="*/ 28 h 52"/>
                      <a:gd name="T44" fmla="*/ 37 w 55"/>
                      <a:gd name="T45" fmla="*/ 29 h 52"/>
                      <a:gd name="T46" fmla="*/ 42 w 55"/>
                      <a:gd name="T47" fmla="*/ 31 h 52"/>
                      <a:gd name="T48" fmla="*/ 49 w 55"/>
                      <a:gd name="T49" fmla="*/ 41 h 52"/>
                      <a:gd name="T50" fmla="*/ 53 w 55"/>
                      <a:gd name="T51" fmla="*/ 39 h 52"/>
                      <a:gd name="T52" fmla="*/ 54 w 55"/>
                      <a:gd name="T53" fmla="*/ 32 h 52"/>
                      <a:gd name="T54" fmla="*/ 53 w 55"/>
                      <a:gd name="T55" fmla="*/ 31 h 52"/>
                      <a:gd name="T56" fmla="*/ 48 w 55"/>
                      <a:gd name="T57" fmla="*/ 30 h 52"/>
                      <a:gd name="T58" fmla="*/ 42 w 55"/>
                      <a:gd name="T59" fmla="*/ 20 h 52"/>
                      <a:gd name="T60" fmla="*/ 51 w 55"/>
                      <a:gd name="T61" fmla="*/ 8 h 52"/>
                      <a:gd name="T62" fmla="*/ 52 w 55"/>
                      <a:gd name="T63" fmla="*/ 7 h 52"/>
                      <a:gd name="T64" fmla="*/ 41 w 55"/>
                      <a:gd name="T65" fmla="*/ 1 h 52"/>
                      <a:gd name="T66" fmla="*/ 44 w 55"/>
                      <a:gd name="T67" fmla="*/ 2 h 52"/>
                      <a:gd name="T68" fmla="*/ 50 w 55"/>
                      <a:gd name="T69" fmla="*/ 7 h 52"/>
                      <a:gd name="T70" fmla="*/ 40 w 55"/>
                      <a:gd name="T71" fmla="*/ 20 h 52"/>
                      <a:gd name="T72" fmla="*/ 47 w 55"/>
                      <a:gd name="T73" fmla="*/ 31 h 52"/>
                      <a:gd name="T74" fmla="*/ 52 w 55"/>
                      <a:gd name="T75" fmla="*/ 33 h 52"/>
                      <a:gd name="T76" fmla="*/ 52 w 55"/>
                      <a:gd name="T77" fmla="*/ 38 h 52"/>
                      <a:gd name="T78" fmla="*/ 43 w 55"/>
                      <a:gd name="T79" fmla="*/ 29 h 52"/>
                      <a:gd name="T80" fmla="*/ 38 w 55"/>
                      <a:gd name="T81" fmla="*/ 27 h 52"/>
                      <a:gd name="T82" fmla="*/ 11 w 55"/>
                      <a:gd name="T83" fmla="*/ 26 h 52"/>
                      <a:gd name="T84" fmla="*/ 10 w 55"/>
                      <a:gd name="T85" fmla="*/ 38 h 52"/>
                      <a:gd name="T86" fmla="*/ 15 w 55"/>
                      <a:gd name="T87" fmla="*/ 45 h 52"/>
                      <a:gd name="T88" fmla="*/ 11 w 55"/>
                      <a:gd name="T89" fmla="*/ 50 h 52"/>
                      <a:gd name="T90" fmla="*/ 3 w 55"/>
                      <a:gd name="T91" fmla="*/ 44 h 52"/>
                      <a:gd name="T92" fmla="*/ 6 w 55"/>
                      <a:gd name="T93" fmla="*/ 35 h 52"/>
                      <a:gd name="T94" fmla="*/ 5 w 55"/>
                      <a:gd name="T95" fmla="*/ 32 h 52"/>
                      <a:gd name="T96" fmla="*/ 6 w 55"/>
                      <a:gd name="T97" fmla="*/ 29 h 52"/>
                      <a:gd name="T98" fmla="*/ 4 w 55"/>
                      <a:gd name="T99" fmla="*/ 21 h 52"/>
                      <a:gd name="T100" fmla="*/ 4 w 55"/>
                      <a:gd name="T101" fmla="*/ 16 h 52"/>
                      <a:gd name="T102" fmla="*/ 6 w 55"/>
                      <a:gd name="T103" fmla="*/ 10 h 52"/>
                      <a:gd name="T104" fmla="*/ 13 w 55"/>
                      <a:gd name="T105" fmla="*/ 11 h 52"/>
                      <a:gd name="T106" fmla="*/ 19 w 55"/>
                      <a:gd name="T107" fmla="*/ 14 h 52"/>
                      <a:gd name="T108" fmla="*/ 24 w 55"/>
                      <a:gd name="T109" fmla="*/ 15 h 52"/>
                      <a:gd name="T110" fmla="*/ 33 w 55"/>
                      <a:gd name="T111" fmla="*/ 6 h 52"/>
                      <a:gd name="T112" fmla="*/ 40 w 55"/>
                      <a:gd name="T113" fmla="*/ 5 h 52"/>
                      <a:gd name="T114" fmla="*/ 40 w 55"/>
                      <a:gd name="T115" fmla="*/ 4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55" h="52">
                        <a:moveTo>
                          <a:pt x="41" y="1"/>
                        </a:moveTo>
                        <a:cubicBezTo>
                          <a:pt x="40" y="2"/>
                          <a:pt x="40" y="2"/>
                          <a:pt x="39" y="2"/>
                        </a:cubicBezTo>
                        <a:cubicBezTo>
                          <a:pt x="39" y="3"/>
                          <a:pt x="39" y="3"/>
                          <a:pt x="38" y="4"/>
                        </a:cubicBezTo>
                        <a:cubicBezTo>
                          <a:pt x="37" y="4"/>
                          <a:pt x="36" y="5"/>
                          <a:pt x="35" y="5"/>
                        </a:cubicBezTo>
                        <a:cubicBezTo>
                          <a:pt x="34" y="5"/>
                          <a:pt x="33" y="4"/>
                          <a:pt x="33" y="4"/>
                        </a:cubicBezTo>
                        <a:cubicBezTo>
                          <a:pt x="31" y="2"/>
                          <a:pt x="31" y="2"/>
                          <a:pt x="31" y="2"/>
                        </a:cubicBezTo>
                        <a:cubicBezTo>
                          <a:pt x="31" y="2"/>
                          <a:pt x="31" y="3"/>
                          <a:pt x="31" y="4"/>
                        </a:cubicBezTo>
                        <a:cubicBezTo>
                          <a:pt x="31" y="4"/>
                          <a:pt x="31" y="4"/>
                          <a:pt x="31" y="5"/>
                        </a:cubicBezTo>
                        <a:cubicBezTo>
                          <a:pt x="31" y="5"/>
                          <a:pt x="31" y="6"/>
                          <a:pt x="31" y="7"/>
                        </a:cubicBezTo>
                        <a:cubicBezTo>
                          <a:pt x="30" y="10"/>
                          <a:pt x="27" y="13"/>
                          <a:pt x="23" y="13"/>
                        </a:cubicBezTo>
                        <a:cubicBezTo>
                          <a:pt x="23" y="13"/>
                          <a:pt x="23" y="13"/>
                          <a:pt x="23" y="13"/>
                        </a:cubicBezTo>
                        <a:cubicBezTo>
                          <a:pt x="20" y="13"/>
                          <a:pt x="17" y="13"/>
                          <a:pt x="15" y="10"/>
                        </a:cubicBezTo>
                        <a:cubicBezTo>
                          <a:pt x="13" y="9"/>
                          <a:pt x="13" y="8"/>
                          <a:pt x="11" y="8"/>
                        </a:cubicBezTo>
                        <a:cubicBezTo>
                          <a:pt x="9" y="7"/>
                          <a:pt x="8" y="7"/>
                          <a:pt x="6" y="8"/>
                        </a:cubicBezTo>
                        <a:cubicBezTo>
                          <a:pt x="6" y="8"/>
                          <a:pt x="5" y="8"/>
                          <a:pt x="5" y="9"/>
                        </a:cubicBezTo>
                        <a:cubicBezTo>
                          <a:pt x="3" y="10"/>
                          <a:pt x="2" y="11"/>
                          <a:pt x="2" y="13"/>
                        </a:cubicBezTo>
                        <a:cubicBezTo>
                          <a:pt x="2" y="15"/>
                          <a:pt x="2" y="15"/>
                          <a:pt x="2" y="15"/>
                        </a:cubicBezTo>
                        <a:cubicBezTo>
                          <a:pt x="2" y="16"/>
                          <a:pt x="2" y="16"/>
                          <a:pt x="2" y="16"/>
                        </a:cubicBezTo>
                        <a:cubicBezTo>
                          <a:pt x="2" y="17"/>
                          <a:pt x="2" y="18"/>
                          <a:pt x="1" y="19"/>
                        </a:cubicBezTo>
                        <a:cubicBezTo>
                          <a:pt x="1" y="19"/>
                          <a:pt x="0" y="20"/>
                          <a:pt x="0" y="20"/>
                        </a:cubicBezTo>
                        <a:cubicBezTo>
                          <a:pt x="0" y="20"/>
                          <a:pt x="1" y="20"/>
                          <a:pt x="1" y="21"/>
                        </a:cubicBezTo>
                        <a:cubicBezTo>
                          <a:pt x="2" y="22"/>
                          <a:pt x="3" y="23"/>
                          <a:pt x="4" y="25"/>
                        </a:cubicBezTo>
                        <a:cubicBezTo>
                          <a:pt x="4" y="26"/>
                          <a:pt x="4" y="27"/>
                          <a:pt x="4" y="28"/>
                        </a:cubicBezTo>
                        <a:cubicBezTo>
                          <a:pt x="4" y="30"/>
                          <a:pt x="4" y="30"/>
                          <a:pt x="4" y="30"/>
                        </a:cubicBezTo>
                        <a:cubicBezTo>
                          <a:pt x="4" y="31"/>
                          <a:pt x="4" y="32"/>
                          <a:pt x="3" y="32"/>
                        </a:cubicBezTo>
                        <a:cubicBezTo>
                          <a:pt x="3" y="33"/>
                          <a:pt x="3" y="33"/>
                          <a:pt x="3" y="33"/>
                        </a:cubicBezTo>
                        <a:cubicBezTo>
                          <a:pt x="3" y="33"/>
                          <a:pt x="3" y="33"/>
                          <a:pt x="3" y="33"/>
                        </a:cubicBezTo>
                        <a:cubicBezTo>
                          <a:pt x="4" y="34"/>
                          <a:pt x="4" y="35"/>
                          <a:pt x="4" y="36"/>
                        </a:cubicBezTo>
                        <a:cubicBezTo>
                          <a:pt x="4" y="36"/>
                          <a:pt x="4" y="37"/>
                          <a:pt x="4" y="38"/>
                        </a:cubicBezTo>
                        <a:cubicBezTo>
                          <a:pt x="4" y="40"/>
                          <a:pt x="3" y="42"/>
                          <a:pt x="2" y="43"/>
                        </a:cubicBezTo>
                        <a:cubicBezTo>
                          <a:pt x="2" y="43"/>
                          <a:pt x="0" y="44"/>
                          <a:pt x="0" y="44"/>
                        </a:cubicBezTo>
                        <a:cubicBezTo>
                          <a:pt x="2" y="45"/>
                          <a:pt x="2" y="45"/>
                          <a:pt x="2" y="45"/>
                        </a:cubicBezTo>
                        <a:cubicBezTo>
                          <a:pt x="3" y="45"/>
                          <a:pt x="3" y="46"/>
                          <a:pt x="4" y="46"/>
                        </a:cubicBezTo>
                        <a:cubicBezTo>
                          <a:pt x="5" y="49"/>
                          <a:pt x="8" y="52"/>
                          <a:pt x="11" y="52"/>
                        </a:cubicBezTo>
                        <a:cubicBezTo>
                          <a:pt x="14" y="52"/>
                          <a:pt x="16" y="50"/>
                          <a:pt x="17" y="48"/>
                        </a:cubicBezTo>
                        <a:cubicBezTo>
                          <a:pt x="18" y="47"/>
                          <a:pt x="18" y="47"/>
                          <a:pt x="19" y="46"/>
                        </a:cubicBezTo>
                        <a:cubicBezTo>
                          <a:pt x="20" y="45"/>
                          <a:pt x="20" y="45"/>
                          <a:pt x="20" y="45"/>
                        </a:cubicBezTo>
                        <a:cubicBezTo>
                          <a:pt x="19" y="44"/>
                          <a:pt x="19" y="44"/>
                          <a:pt x="19" y="44"/>
                        </a:cubicBezTo>
                        <a:cubicBezTo>
                          <a:pt x="18" y="44"/>
                          <a:pt x="17" y="44"/>
                          <a:pt x="16" y="44"/>
                        </a:cubicBezTo>
                        <a:cubicBezTo>
                          <a:pt x="14" y="42"/>
                          <a:pt x="12" y="40"/>
                          <a:pt x="11" y="37"/>
                        </a:cubicBezTo>
                        <a:cubicBezTo>
                          <a:pt x="11" y="36"/>
                          <a:pt x="11" y="35"/>
                          <a:pt x="11" y="34"/>
                        </a:cubicBezTo>
                        <a:cubicBezTo>
                          <a:pt x="11" y="32"/>
                          <a:pt x="11" y="29"/>
                          <a:pt x="13" y="27"/>
                        </a:cubicBezTo>
                        <a:cubicBezTo>
                          <a:pt x="15" y="23"/>
                          <a:pt x="20" y="21"/>
                          <a:pt x="25" y="21"/>
                        </a:cubicBezTo>
                        <a:cubicBezTo>
                          <a:pt x="30" y="21"/>
                          <a:pt x="34" y="24"/>
                          <a:pt x="36" y="28"/>
                        </a:cubicBezTo>
                        <a:cubicBezTo>
                          <a:pt x="36" y="28"/>
                          <a:pt x="36" y="29"/>
                          <a:pt x="36" y="29"/>
                        </a:cubicBezTo>
                        <a:cubicBezTo>
                          <a:pt x="37" y="29"/>
                          <a:pt x="37" y="29"/>
                          <a:pt x="37" y="29"/>
                        </a:cubicBezTo>
                        <a:cubicBezTo>
                          <a:pt x="37" y="29"/>
                          <a:pt x="37" y="29"/>
                          <a:pt x="37" y="29"/>
                        </a:cubicBezTo>
                        <a:cubicBezTo>
                          <a:pt x="39" y="30"/>
                          <a:pt x="41" y="30"/>
                          <a:pt x="42" y="31"/>
                        </a:cubicBezTo>
                        <a:cubicBezTo>
                          <a:pt x="47" y="33"/>
                          <a:pt x="48" y="40"/>
                          <a:pt x="48" y="40"/>
                        </a:cubicBezTo>
                        <a:cubicBezTo>
                          <a:pt x="49" y="41"/>
                          <a:pt x="49" y="41"/>
                          <a:pt x="49" y="41"/>
                        </a:cubicBezTo>
                        <a:cubicBezTo>
                          <a:pt x="50" y="41"/>
                          <a:pt x="50" y="41"/>
                          <a:pt x="50" y="41"/>
                        </a:cubicBezTo>
                        <a:cubicBezTo>
                          <a:pt x="52" y="40"/>
                          <a:pt x="53" y="39"/>
                          <a:pt x="53" y="39"/>
                        </a:cubicBezTo>
                        <a:cubicBezTo>
                          <a:pt x="53" y="38"/>
                          <a:pt x="55" y="37"/>
                          <a:pt x="55" y="35"/>
                        </a:cubicBezTo>
                        <a:cubicBezTo>
                          <a:pt x="55" y="34"/>
                          <a:pt x="54" y="33"/>
                          <a:pt x="54" y="32"/>
                        </a:cubicBezTo>
                        <a:cubicBezTo>
                          <a:pt x="54" y="32"/>
                          <a:pt x="53" y="32"/>
                          <a:pt x="53" y="32"/>
                        </a:cubicBezTo>
                        <a:cubicBezTo>
                          <a:pt x="53" y="31"/>
                          <a:pt x="53" y="31"/>
                          <a:pt x="53" y="31"/>
                        </a:cubicBezTo>
                        <a:cubicBezTo>
                          <a:pt x="52" y="31"/>
                          <a:pt x="52" y="31"/>
                          <a:pt x="52" y="31"/>
                        </a:cubicBezTo>
                        <a:cubicBezTo>
                          <a:pt x="51" y="31"/>
                          <a:pt x="49" y="31"/>
                          <a:pt x="48" y="30"/>
                        </a:cubicBezTo>
                        <a:cubicBezTo>
                          <a:pt x="45" y="28"/>
                          <a:pt x="42" y="25"/>
                          <a:pt x="42" y="21"/>
                        </a:cubicBezTo>
                        <a:cubicBezTo>
                          <a:pt x="42" y="21"/>
                          <a:pt x="42" y="20"/>
                          <a:pt x="42" y="20"/>
                        </a:cubicBezTo>
                        <a:cubicBezTo>
                          <a:pt x="42" y="16"/>
                          <a:pt x="45" y="11"/>
                          <a:pt x="50" y="9"/>
                        </a:cubicBezTo>
                        <a:cubicBezTo>
                          <a:pt x="51" y="8"/>
                          <a:pt x="51" y="8"/>
                          <a:pt x="51" y="8"/>
                        </a:cubicBezTo>
                        <a:cubicBezTo>
                          <a:pt x="52" y="8"/>
                          <a:pt x="52" y="8"/>
                          <a:pt x="52" y="8"/>
                        </a:cubicBezTo>
                        <a:cubicBezTo>
                          <a:pt x="52" y="7"/>
                          <a:pt x="52" y="7"/>
                          <a:pt x="52" y="7"/>
                        </a:cubicBezTo>
                        <a:cubicBezTo>
                          <a:pt x="52" y="5"/>
                          <a:pt x="51" y="4"/>
                          <a:pt x="50" y="3"/>
                        </a:cubicBezTo>
                        <a:cubicBezTo>
                          <a:pt x="47" y="1"/>
                          <a:pt x="44" y="0"/>
                          <a:pt x="41" y="1"/>
                        </a:cubicBezTo>
                        <a:close/>
                        <a:moveTo>
                          <a:pt x="42" y="3"/>
                        </a:moveTo>
                        <a:cubicBezTo>
                          <a:pt x="42" y="2"/>
                          <a:pt x="44" y="2"/>
                          <a:pt x="44" y="2"/>
                        </a:cubicBezTo>
                        <a:cubicBezTo>
                          <a:pt x="46" y="2"/>
                          <a:pt x="47" y="3"/>
                          <a:pt x="48" y="4"/>
                        </a:cubicBezTo>
                        <a:cubicBezTo>
                          <a:pt x="49" y="5"/>
                          <a:pt x="50" y="6"/>
                          <a:pt x="50" y="7"/>
                        </a:cubicBezTo>
                        <a:cubicBezTo>
                          <a:pt x="49" y="7"/>
                          <a:pt x="49" y="7"/>
                          <a:pt x="49" y="7"/>
                        </a:cubicBezTo>
                        <a:cubicBezTo>
                          <a:pt x="44" y="10"/>
                          <a:pt x="40" y="15"/>
                          <a:pt x="40" y="20"/>
                        </a:cubicBezTo>
                        <a:cubicBezTo>
                          <a:pt x="40" y="21"/>
                          <a:pt x="40" y="21"/>
                          <a:pt x="40" y="21"/>
                        </a:cubicBezTo>
                        <a:cubicBezTo>
                          <a:pt x="40" y="25"/>
                          <a:pt x="43" y="29"/>
                          <a:pt x="47" y="31"/>
                        </a:cubicBezTo>
                        <a:cubicBezTo>
                          <a:pt x="49" y="32"/>
                          <a:pt x="50" y="33"/>
                          <a:pt x="52" y="33"/>
                        </a:cubicBezTo>
                        <a:cubicBezTo>
                          <a:pt x="52" y="33"/>
                          <a:pt x="52" y="33"/>
                          <a:pt x="52" y="33"/>
                        </a:cubicBezTo>
                        <a:cubicBezTo>
                          <a:pt x="53" y="34"/>
                          <a:pt x="53" y="34"/>
                          <a:pt x="53" y="35"/>
                        </a:cubicBezTo>
                        <a:cubicBezTo>
                          <a:pt x="53" y="36"/>
                          <a:pt x="52" y="37"/>
                          <a:pt x="52" y="38"/>
                        </a:cubicBezTo>
                        <a:cubicBezTo>
                          <a:pt x="51" y="38"/>
                          <a:pt x="50" y="39"/>
                          <a:pt x="50" y="39"/>
                        </a:cubicBezTo>
                        <a:cubicBezTo>
                          <a:pt x="49" y="35"/>
                          <a:pt x="46" y="31"/>
                          <a:pt x="43" y="29"/>
                        </a:cubicBezTo>
                        <a:cubicBezTo>
                          <a:pt x="41" y="29"/>
                          <a:pt x="40" y="28"/>
                          <a:pt x="38" y="28"/>
                        </a:cubicBezTo>
                        <a:cubicBezTo>
                          <a:pt x="38" y="28"/>
                          <a:pt x="38" y="27"/>
                          <a:pt x="38" y="27"/>
                        </a:cubicBezTo>
                        <a:cubicBezTo>
                          <a:pt x="35" y="22"/>
                          <a:pt x="31" y="20"/>
                          <a:pt x="25" y="19"/>
                        </a:cubicBezTo>
                        <a:cubicBezTo>
                          <a:pt x="19" y="19"/>
                          <a:pt x="14" y="22"/>
                          <a:pt x="11" y="26"/>
                        </a:cubicBezTo>
                        <a:cubicBezTo>
                          <a:pt x="10" y="29"/>
                          <a:pt x="9" y="31"/>
                          <a:pt x="9" y="34"/>
                        </a:cubicBezTo>
                        <a:cubicBezTo>
                          <a:pt x="9" y="35"/>
                          <a:pt x="9" y="36"/>
                          <a:pt x="10" y="38"/>
                        </a:cubicBezTo>
                        <a:cubicBezTo>
                          <a:pt x="10" y="40"/>
                          <a:pt x="12" y="42"/>
                          <a:pt x="14" y="44"/>
                        </a:cubicBezTo>
                        <a:cubicBezTo>
                          <a:pt x="14" y="45"/>
                          <a:pt x="15" y="45"/>
                          <a:pt x="15" y="45"/>
                        </a:cubicBezTo>
                        <a:cubicBezTo>
                          <a:pt x="16" y="45"/>
                          <a:pt x="17" y="46"/>
                          <a:pt x="17" y="46"/>
                        </a:cubicBezTo>
                        <a:cubicBezTo>
                          <a:pt x="16" y="48"/>
                          <a:pt x="14" y="50"/>
                          <a:pt x="11" y="50"/>
                        </a:cubicBezTo>
                        <a:cubicBezTo>
                          <a:pt x="9" y="50"/>
                          <a:pt x="6" y="48"/>
                          <a:pt x="5" y="46"/>
                        </a:cubicBezTo>
                        <a:cubicBezTo>
                          <a:pt x="5" y="45"/>
                          <a:pt x="4" y="44"/>
                          <a:pt x="3" y="44"/>
                        </a:cubicBezTo>
                        <a:cubicBezTo>
                          <a:pt x="5" y="42"/>
                          <a:pt x="6" y="40"/>
                          <a:pt x="6" y="38"/>
                        </a:cubicBezTo>
                        <a:cubicBezTo>
                          <a:pt x="6" y="37"/>
                          <a:pt x="6" y="36"/>
                          <a:pt x="6" y="35"/>
                        </a:cubicBezTo>
                        <a:cubicBezTo>
                          <a:pt x="6" y="34"/>
                          <a:pt x="5" y="34"/>
                          <a:pt x="5" y="33"/>
                        </a:cubicBezTo>
                        <a:cubicBezTo>
                          <a:pt x="5" y="33"/>
                          <a:pt x="5" y="32"/>
                          <a:pt x="5" y="32"/>
                        </a:cubicBezTo>
                        <a:cubicBezTo>
                          <a:pt x="5" y="32"/>
                          <a:pt x="6" y="31"/>
                          <a:pt x="6" y="31"/>
                        </a:cubicBezTo>
                        <a:cubicBezTo>
                          <a:pt x="6" y="30"/>
                          <a:pt x="6" y="30"/>
                          <a:pt x="6" y="29"/>
                        </a:cubicBezTo>
                        <a:cubicBezTo>
                          <a:pt x="6" y="27"/>
                          <a:pt x="6" y="26"/>
                          <a:pt x="6" y="24"/>
                        </a:cubicBezTo>
                        <a:cubicBezTo>
                          <a:pt x="5" y="23"/>
                          <a:pt x="5" y="22"/>
                          <a:pt x="4" y="21"/>
                        </a:cubicBezTo>
                        <a:cubicBezTo>
                          <a:pt x="4" y="21"/>
                          <a:pt x="3" y="20"/>
                          <a:pt x="3" y="20"/>
                        </a:cubicBezTo>
                        <a:cubicBezTo>
                          <a:pt x="4" y="19"/>
                          <a:pt x="4" y="17"/>
                          <a:pt x="4" y="16"/>
                        </a:cubicBezTo>
                        <a:cubicBezTo>
                          <a:pt x="4" y="14"/>
                          <a:pt x="3" y="12"/>
                          <a:pt x="5" y="11"/>
                        </a:cubicBezTo>
                        <a:cubicBezTo>
                          <a:pt x="5" y="11"/>
                          <a:pt x="5" y="10"/>
                          <a:pt x="6" y="10"/>
                        </a:cubicBezTo>
                        <a:cubicBezTo>
                          <a:pt x="7" y="9"/>
                          <a:pt x="9" y="9"/>
                          <a:pt x="11" y="10"/>
                        </a:cubicBezTo>
                        <a:cubicBezTo>
                          <a:pt x="12" y="10"/>
                          <a:pt x="12" y="10"/>
                          <a:pt x="13" y="11"/>
                        </a:cubicBezTo>
                        <a:cubicBezTo>
                          <a:pt x="13" y="11"/>
                          <a:pt x="14" y="12"/>
                          <a:pt x="14" y="12"/>
                        </a:cubicBezTo>
                        <a:cubicBezTo>
                          <a:pt x="16" y="13"/>
                          <a:pt x="17" y="14"/>
                          <a:pt x="19" y="14"/>
                        </a:cubicBezTo>
                        <a:cubicBezTo>
                          <a:pt x="20" y="15"/>
                          <a:pt x="22" y="15"/>
                          <a:pt x="23" y="15"/>
                        </a:cubicBezTo>
                        <a:cubicBezTo>
                          <a:pt x="24" y="15"/>
                          <a:pt x="24" y="15"/>
                          <a:pt x="24" y="15"/>
                        </a:cubicBezTo>
                        <a:cubicBezTo>
                          <a:pt x="28" y="14"/>
                          <a:pt x="32" y="11"/>
                          <a:pt x="33" y="7"/>
                        </a:cubicBezTo>
                        <a:cubicBezTo>
                          <a:pt x="33" y="7"/>
                          <a:pt x="33" y="6"/>
                          <a:pt x="33" y="6"/>
                        </a:cubicBezTo>
                        <a:cubicBezTo>
                          <a:pt x="34" y="6"/>
                          <a:pt x="34" y="6"/>
                          <a:pt x="35" y="6"/>
                        </a:cubicBezTo>
                        <a:cubicBezTo>
                          <a:pt x="36" y="7"/>
                          <a:pt x="38" y="6"/>
                          <a:pt x="40" y="5"/>
                        </a:cubicBezTo>
                        <a:cubicBezTo>
                          <a:pt x="40" y="5"/>
                          <a:pt x="40" y="4"/>
                          <a:pt x="40" y="4"/>
                        </a:cubicBezTo>
                        <a:cubicBezTo>
                          <a:pt x="40" y="4"/>
                          <a:pt x="40" y="4"/>
                          <a:pt x="40" y="4"/>
                        </a:cubicBezTo>
                        <a:cubicBezTo>
                          <a:pt x="41" y="3"/>
                          <a:pt x="41" y="3"/>
                          <a:pt x="42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zh-CN" altLang="en-US">
                      <a:latin typeface="文悦古典明朝体 (非商业使用) W5" pitchFamily="50" charset="-122"/>
                      <a:ea typeface="文悦古典明朝体 (非商业使用) W5" pitchFamily="50" charset="-122"/>
                      <a:sym typeface="李旭科钢笔行书v1.0" panose="02000603000000000000" pitchFamily="2" charset="-122"/>
                    </a:endParaRPr>
                  </a:p>
                </p:txBody>
              </p:sp>
              <p:sp>
                <p:nvSpPr>
                  <p:cNvPr id="55" name="Freeform 10">
                    <a:extLst>
                      <a:ext uri="{FF2B5EF4-FFF2-40B4-BE49-F238E27FC236}">
  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A74672-8EDF-48CE-8E76-9888660AC9AE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222935" y="2006389"/>
                    <a:ext cx="187325" cy="122237"/>
                  </a:xfrm>
                  <a:custGeom>
                    <a:avLst/>
                    <a:gdLst>
                      <a:gd name="T0" fmla="*/ 7 w 17"/>
                      <a:gd name="T1" fmla="*/ 0 h 11"/>
                      <a:gd name="T2" fmla="*/ 7 w 17"/>
                      <a:gd name="T3" fmla="*/ 2 h 11"/>
                      <a:gd name="T4" fmla="*/ 1 w 17"/>
                      <a:gd name="T5" fmla="*/ 6 h 11"/>
                      <a:gd name="T6" fmla="*/ 0 w 17"/>
                      <a:gd name="T7" fmla="*/ 7 h 11"/>
                      <a:gd name="T8" fmla="*/ 2 w 17"/>
                      <a:gd name="T9" fmla="*/ 8 h 11"/>
                      <a:gd name="T10" fmla="*/ 5 w 17"/>
                      <a:gd name="T11" fmla="*/ 10 h 11"/>
                      <a:gd name="T12" fmla="*/ 5 w 17"/>
                      <a:gd name="T13" fmla="*/ 11 h 11"/>
                      <a:gd name="T14" fmla="*/ 10 w 17"/>
                      <a:gd name="T15" fmla="*/ 11 h 11"/>
                      <a:gd name="T16" fmla="*/ 12 w 17"/>
                      <a:gd name="T17" fmla="*/ 10 h 11"/>
                      <a:gd name="T18" fmla="*/ 14 w 17"/>
                      <a:gd name="T19" fmla="*/ 9 h 11"/>
                      <a:gd name="T20" fmla="*/ 15 w 17"/>
                      <a:gd name="T21" fmla="*/ 8 h 11"/>
                      <a:gd name="T22" fmla="*/ 16 w 17"/>
                      <a:gd name="T23" fmla="*/ 6 h 11"/>
                      <a:gd name="T24" fmla="*/ 16 w 17"/>
                      <a:gd name="T25" fmla="*/ 2 h 11"/>
                      <a:gd name="T26" fmla="*/ 14 w 17"/>
                      <a:gd name="T27" fmla="*/ 0 h 11"/>
                      <a:gd name="T28" fmla="*/ 11 w 17"/>
                      <a:gd name="T29" fmla="*/ 0 h 11"/>
                      <a:gd name="T30" fmla="*/ 11 w 17"/>
                      <a:gd name="T31" fmla="*/ 0 h 11"/>
                      <a:gd name="T32" fmla="*/ 8 w 17"/>
                      <a:gd name="T33" fmla="*/ 0 h 11"/>
                      <a:gd name="T34" fmla="*/ 8 w 17"/>
                      <a:gd name="T35" fmla="*/ 0 h 11"/>
                      <a:gd name="T36" fmla="*/ 7 w 17"/>
                      <a:gd name="T37" fmla="*/ 0 h 11"/>
                      <a:gd name="T38" fmla="*/ 11 w 17"/>
                      <a:gd name="T39" fmla="*/ 1 h 11"/>
                      <a:gd name="T40" fmla="*/ 11 w 17"/>
                      <a:gd name="T41" fmla="*/ 1 h 11"/>
                      <a:gd name="T42" fmla="*/ 13 w 17"/>
                      <a:gd name="T43" fmla="*/ 2 h 11"/>
                      <a:gd name="T44" fmla="*/ 15 w 17"/>
                      <a:gd name="T45" fmla="*/ 5 h 11"/>
                      <a:gd name="T46" fmla="*/ 13 w 17"/>
                      <a:gd name="T47" fmla="*/ 8 h 11"/>
                      <a:gd name="T48" fmla="*/ 11 w 17"/>
                      <a:gd name="T49" fmla="*/ 9 h 11"/>
                      <a:gd name="T50" fmla="*/ 9 w 17"/>
                      <a:gd name="T51" fmla="*/ 9 h 11"/>
                      <a:gd name="T52" fmla="*/ 6 w 17"/>
                      <a:gd name="T53" fmla="*/ 9 h 11"/>
                      <a:gd name="T54" fmla="*/ 4 w 17"/>
                      <a:gd name="T55" fmla="*/ 8 h 11"/>
                      <a:gd name="T56" fmla="*/ 3 w 17"/>
                      <a:gd name="T57" fmla="*/ 7 h 11"/>
                      <a:gd name="T58" fmla="*/ 8 w 17"/>
                      <a:gd name="T59" fmla="*/ 3 h 11"/>
                      <a:gd name="T60" fmla="*/ 9 w 17"/>
                      <a:gd name="T61" fmla="*/ 2 h 11"/>
                      <a:gd name="T62" fmla="*/ 11 w 17"/>
                      <a:gd name="T63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7" h="11">
                        <a:moveTo>
                          <a:pt x="7" y="0"/>
                        </a:moveTo>
                        <a:cubicBezTo>
                          <a:pt x="7" y="2"/>
                          <a:pt x="7" y="2"/>
                          <a:pt x="7" y="2"/>
                        </a:cubicBezTo>
                        <a:cubicBezTo>
                          <a:pt x="6" y="4"/>
                          <a:pt x="4" y="5"/>
                          <a:pt x="1" y="6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2" y="8"/>
                          <a:pt x="2" y="8"/>
                          <a:pt x="2" y="8"/>
                        </a:cubicBezTo>
                        <a:cubicBezTo>
                          <a:pt x="3" y="9"/>
                          <a:pt x="4" y="10"/>
                          <a:pt x="5" y="10"/>
                        </a:cubicBezTo>
                        <a:cubicBezTo>
                          <a:pt x="5" y="11"/>
                          <a:pt x="5" y="11"/>
                          <a:pt x="5" y="11"/>
                        </a:cubicBezTo>
                        <a:cubicBezTo>
                          <a:pt x="7" y="11"/>
                          <a:pt x="8" y="11"/>
                          <a:pt x="10" y="11"/>
                        </a:cubicBezTo>
                        <a:cubicBezTo>
                          <a:pt x="10" y="11"/>
                          <a:pt x="11" y="11"/>
                          <a:pt x="12" y="10"/>
                        </a:cubicBezTo>
                        <a:cubicBezTo>
                          <a:pt x="14" y="9"/>
                          <a:pt x="14" y="9"/>
                          <a:pt x="14" y="9"/>
                        </a:cubicBezTo>
                        <a:cubicBezTo>
                          <a:pt x="14" y="9"/>
                          <a:pt x="15" y="8"/>
                          <a:pt x="15" y="8"/>
                        </a:cubicBezTo>
                        <a:cubicBezTo>
                          <a:pt x="15" y="7"/>
                          <a:pt x="16" y="7"/>
                          <a:pt x="16" y="6"/>
                        </a:cubicBezTo>
                        <a:cubicBezTo>
                          <a:pt x="17" y="5"/>
                          <a:pt x="16" y="3"/>
                          <a:pt x="16" y="2"/>
                        </a:cubicBezTo>
                        <a:cubicBezTo>
                          <a:pt x="15" y="1"/>
                          <a:pt x="14" y="1"/>
                          <a:pt x="14" y="0"/>
                        </a:cubicBezTo>
                        <a:cubicBezTo>
                          <a:pt x="13" y="0"/>
                          <a:pt x="12" y="0"/>
                          <a:pt x="11" y="0"/>
                        </a:cubicBezTo>
                        <a:cubicBezTo>
                          <a:pt x="11" y="0"/>
                          <a:pt x="11" y="0"/>
                          <a:pt x="11" y="0"/>
                        </a:cubicBezTo>
                        <a:cubicBezTo>
                          <a:pt x="10" y="0"/>
                          <a:pt x="9" y="0"/>
                          <a:pt x="8" y="0"/>
                        </a:cubicBezTo>
                        <a:cubicBezTo>
                          <a:pt x="8" y="0"/>
                          <a:pt x="8" y="0"/>
                          <a:pt x="8" y="0"/>
                        </a:cubicBezTo>
                        <a:lnTo>
                          <a:pt x="7" y="0"/>
                        </a:lnTo>
                        <a:close/>
                        <a:moveTo>
                          <a:pt x="11" y="1"/>
                        </a:moveTo>
                        <a:cubicBezTo>
                          <a:pt x="11" y="1"/>
                          <a:pt x="11" y="1"/>
                          <a:pt x="11" y="1"/>
                        </a:cubicBezTo>
                        <a:cubicBezTo>
                          <a:pt x="12" y="1"/>
                          <a:pt x="12" y="1"/>
                          <a:pt x="13" y="2"/>
                        </a:cubicBezTo>
                        <a:cubicBezTo>
                          <a:pt x="14" y="2"/>
                          <a:pt x="15" y="3"/>
                          <a:pt x="15" y="5"/>
                        </a:cubicBezTo>
                        <a:cubicBezTo>
                          <a:pt x="14" y="6"/>
                          <a:pt x="14" y="7"/>
                          <a:pt x="13" y="8"/>
                        </a:cubicBezTo>
                        <a:cubicBezTo>
                          <a:pt x="11" y="9"/>
                          <a:pt x="11" y="9"/>
                          <a:pt x="11" y="9"/>
                        </a:cubicBezTo>
                        <a:cubicBezTo>
                          <a:pt x="11" y="9"/>
                          <a:pt x="10" y="9"/>
                          <a:pt x="9" y="9"/>
                        </a:cubicBezTo>
                        <a:cubicBezTo>
                          <a:pt x="8" y="10"/>
                          <a:pt x="7" y="9"/>
                          <a:pt x="6" y="9"/>
                        </a:cubicBezTo>
                        <a:cubicBezTo>
                          <a:pt x="6" y="9"/>
                          <a:pt x="4" y="8"/>
                          <a:pt x="4" y="8"/>
                        </a:cubicBezTo>
                        <a:cubicBezTo>
                          <a:pt x="4" y="8"/>
                          <a:pt x="3" y="7"/>
                          <a:pt x="3" y="7"/>
                        </a:cubicBezTo>
                        <a:cubicBezTo>
                          <a:pt x="6" y="6"/>
                          <a:pt x="7" y="5"/>
                          <a:pt x="8" y="3"/>
                        </a:cubicBezTo>
                        <a:cubicBezTo>
                          <a:pt x="8" y="3"/>
                          <a:pt x="9" y="2"/>
                          <a:pt x="9" y="2"/>
                        </a:cubicBezTo>
                        <a:cubicBezTo>
                          <a:pt x="10" y="2"/>
                          <a:pt x="10" y="2"/>
                          <a:pt x="1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zh-CN" altLang="en-US">
                      <a:latin typeface="文悦古典明朝体 (非商业使用) W5" pitchFamily="50" charset="-122"/>
                      <a:ea typeface="文悦古典明朝体 (非商业使用) W5" pitchFamily="50" charset="-122"/>
                      <a:sym typeface="李旭科钢笔行书v1.0" panose="02000603000000000000" pitchFamily="2" charset="-122"/>
                    </a:endParaRPr>
                  </a:p>
                </p:txBody>
              </p:sp>
              <p:sp>
                <p:nvSpPr>
                  <p:cNvPr id="56" name="Freeform 11">
                    <a:extLst>
                      <a:ext uri="{FF2B5EF4-FFF2-40B4-BE49-F238E27FC236}">
  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D1ABF46-7A78-4E7C-926B-2DF9BD9C5FB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919598" y="1680951"/>
                    <a:ext cx="942975" cy="436562"/>
                  </a:xfrm>
                  <a:custGeom>
                    <a:avLst/>
                    <a:gdLst>
                      <a:gd name="T0" fmla="*/ 86 w 86"/>
                      <a:gd name="T1" fmla="*/ 3 h 39"/>
                      <a:gd name="T2" fmla="*/ 69 w 86"/>
                      <a:gd name="T3" fmla="*/ 1 h 39"/>
                      <a:gd name="T4" fmla="*/ 60 w 86"/>
                      <a:gd name="T5" fmla="*/ 8 h 39"/>
                      <a:gd name="T6" fmla="*/ 55 w 86"/>
                      <a:gd name="T7" fmla="*/ 16 h 39"/>
                      <a:gd name="T8" fmla="*/ 50 w 86"/>
                      <a:gd name="T9" fmla="*/ 13 h 39"/>
                      <a:gd name="T10" fmla="*/ 20 w 86"/>
                      <a:gd name="T11" fmla="*/ 16 h 39"/>
                      <a:gd name="T12" fmla="*/ 18 w 86"/>
                      <a:gd name="T13" fmla="*/ 18 h 39"/>
                      <a:gd name="T14" fmla="*/ 3 w 86"/>
                      <a:gd name="T15" fmla="*/ 27 h 39"/>
                      <a:gd name="T16" fmla="*/ 1 w 86"/>
                      <a:gd name="T17" fmla="*/ 28 h 39"/>
                      <a:gd name="T18" fmla="*/ 6 w 86"/>
                      <a:gd name="T19" fmla="*/ 31 h 39"/>
                      <a:gd name="T20" fmla="*/ 20 w 86"/>
                      <a:gd name="T21" fmla="*/ 29 h 39"/>
                      <a:gd name="T22" fmla="*/ 32 w 86"/>
                      <a:gd name="T23" fmla="*/ 22 h 39"/>
                      <a:gd name="T24" fmla="*/ 44 w 86"/>
                      <a:gd name="T25" fmla="*/ 22 h 39"/>
                      <a:gd name="T26" fmla="*/ 46 w 86"/>
                      <a:gd name="T27" fmla="*/ 22 h 39"/>
                      <a:gd name="T28" fmla="*/ 53 w 86"/>
                      <a:gd name="T29" fmla="*/ 17 h 39"/>
                      <a:gd name="T30" fmla="*/ 57 w 86"/>
                      <a:gd name="T31" fmla="*/ 16 h 39"/>
                      <a:gd name="T32" fmla="*/ 66 w 86"/>
                      <a:gd name="T33" fmla="*/ 24 h 39"/>
                      <a:gd name="T34" fmla="*/ 64 w 86"/>
                      <a:gd name="T35" fmla="*/ 30 h 39"/>
                      <a:gd name="T36" fmla="*/ 63 w 86"/>
                      <a:gd name="T37" fmla="*/ 31 h 39"/>
                      <a:gd name="T38" fmla="*/ 66 w 86"/>
                      <a:gd name="T39" fmla="*/ 34 h 39"/>
                      <a:gd name="T40" fmla="*/ 67 w 86"/>
                      <a:gd name="T41" fmla="*/ 36 h 39"/>
                      <a:gd name="T42" fmla="*/ 76 w 86"/>
                      <a:gd name="T43" fmla="*/ 39 h 39"/>
                      <a:gd name="T44" fmla="*/ 80 w 86"/>
                      <a:gd name="T45" fmla="*/ 38 h 39"/>
                      <a:gd name="T46" fmla="*/ 78 w 86"/>
                      <a:gd name="T47" fmla="*/ 32 h 39"/>
                      <a:gd name="T48" fmla="*/ 81 w 86"/>
                      <a:gd name="T49" fmla="*/ 25 h 39"/>
                      <a:gd name="T50" fmla="*/ 81 w 86"/>
                      <a:gd name="T51" fmla="*/ 24 h 39"/>
                      <a:gd name="T52" fmla="*/ 77 w 86"/>
                      <a:gd name="T53" fmla="*/ 15 h 39"/>
                      <a:gd name="T54" fmla="*/ 84 w 86"/>
                      <a:gd name="T55" fmla="*/ 4 h 39"/>
                      <a:gd name="T56" fmla="*/ 45 w 86"/>
                      <a:gd name="T57" fmla="*/ 20 h 39"/>
                      <a:gd name="T58" fmla="*/ 40 w 86"/>
                      <a:gd name="T59" fmla="*/ 19 h 39"/>
                      <a:gd name="T60" fmla="*/ 24 w 86"/>
                      <a:gd name="T61" fmla="*/ 24 h 39"/>
                      <a:gd name="T62" fmla="*/ 12 w 86"/>
                      <a:gd name="T63" fmla="*/ 27 h 39"/>
                      <a:gd name="T64" fmla="*/ 22 w 86"/>
                      <a:gd name="T65" fmla="*/ 17 h 39"/>
                      <a:gd name="T66" fmla="*/ 26 w 86"/>
                      <a:gd name="T67" fmla="*/ 12 h 39"/>
                      <a:gd name="T68" fmla="*/ 50 w 86"/>
                      <a:gd name="T69" fmla="*/ 15 h 39"/>
                      <a:gd name="T70" fmla="*/ 47 w 86"/>
                      <a:gd name="T71" fmla="*/ 18 h 39"/>
                      <a:gd name="T72" fmla="*/ 75 w 86"/>
                      <a:gd name="T73" fmla="*/ 15 h 39"/>
                      <a:gd name="T74" fmla="*/ 79 w 86"/>
                      <a:gd name="T75" fmla="*/ 24 h 39"/>
                      <a:gd name="T76" fmla="*/ 77 w 86"/>
                      <a:gd name="T77" fmla="*/ 32 h 39"/>
                      <a:gd name="T78" fmla="*/ 76 w 86"/>
                      <a:gd name="T79" fmla="*/ 37 h 39"/>
                      <a:gd name="T80" fmla="*/ 68 w 86"/>
                      <a:gd name="T81" fmla="*/ 35 h 39"/>
                      <a:gd name="T82" fmla="*/ 67 w 86"/>
                      <a:gd name="T83" fmla="*/ 33 h 39"/>
                      <a:gd name="T84" fmla="*/ 68 w 86"/>
                      <a:gd name="T85" fmla="*/ 25 h 39"/>
                      <a:gd name="T86" fmla="*/ 63 w 86"/>
                      <a:gd name="T87" fmla="*/ 16 h 39"/>
                      <a:gd name="T88" fmla="*/ 59 w 86"/>
                      <a:gd name="T89" fmla="*/ 14 h 39"/>
                      <a:gd name="T90" fmla="*/ 60 w 86"/>
                      <a:gd name="T91" fmla="*/ 11 h 39"/>
                      <a:gd name="T92" fmla="*/ 66 w 86"/>
                      <a:gd name="T93" fmla="*/ 4 h 39"/>
                      <a:gd name="T94" fmla="*/ 82 w 86"/>
                      <a:gd name="T95" fmla="*/ 3 h 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86" h="39">
                        <a:moveTo>
                          <a:pt x="84" y="4"/>
                        </a:moveTo>
                        <a:cubicBezTo>
                          <a:pt x="86" y="3"/>
                          <a:pt x="86" y="3"/>
                          <a:pt x="86" y="3"/>
                        </a:cubicBezTo>
                        <a:cubicBezTo>
                          <a:pt x="84" y="2"/>
                          <a:pt x="84" y="2"/>
                          <a:pt x="84" y="2"/>
                        </a:cubicBezTo>
                        <a:cubicBezTo>
                          <a:pt x="79" y="0"/>
                          <a:pt x="73" y="0"/>
                          <a:pt x="69" y="1"/>
                        </a:cubicBezTo>
                        <a:cubicBezTo>
                          <a:pt x="67" y="2"/>
                          <a:pt x="65" y="3"/>
                          <a:pt x="63" y="5"/>
                        </a:cubicBezTo>
                        <a:cubicBezTo>
                          <a:pt x="62" y="6"/>
                          <a:pt x="61" y="7"/>
                          <a:pt x="60" y="8"/>
                        </a:cubicBezTo>
                        <a:cubicBezTo>
                          <a:pt x="59" y="10"/>
                          <a:pt x="59" y="11"/>
                          <a:pt x="58" y="13"/>
                        </a:cubicBezTo>
                        <a:cubicBezTo>
                          <a:pt x="57" y="14"/>
                          <a:pt x="56" y="15"/>
                          <a:pt x="55" y="16"/>
                        </a:cubicBezTo>
                        <a:cubicBezTo>
                          <a:pt x="54" y="16"/>
                          <a:pt x="53" y="15"/>
                          <a:pt x="53" y="15"/>
                        </a:cubicBezTo>
                        <a:cubicBezTo>
                          <a:pt x="52" y="15"/>
                          <a:pt x="51" y="14"/>
                          <a:pt x="50" y="13"/>
                        </a:cubicBezTo>
                        <a:cubicBezTo>
                          <a:pt x="47" y="11"/>
                          <a:pt x="34" y="2"/>
                          <a:pt x="24" y="11"/>
                        </a:cubicBezTo>
                        <a:cubicBezTo>
                          <a:pt x="23" y="13"/>
                          <a:pt x="22" y="14"/>
                          <a:pt x="20" y="16"/>
                        </a:cubicBezTo>
                        <a:cubicBezTo>
                          <a:pt x="20" y="16"/>
                          <a:pt x="20" y="16"/>
                          <a:pt x="20" y="16"/>
                        </a:cubicBezTo>
                        <a:cubicBezTo>
                          <a:pt x="18" y="18"/>
                          <a:pt x="18" y="18"/>
                          <a:pt x="18" y="18"/>
                        </a:cubicBezTo>
                        <a:cubicBezTo>
                          <a:pt x="16" y="22"/>
                          <a:pt x="13" y="24"/>
                          <a:pt x="11" y="25"/>
                        </a:cubicBezTo>
                        <a:cubicBezTo>
                          <a:pt x="8" y="26"/>
                          <a:pt x="6" y="27"/>
                          <a:pt x="3" y="27"/>
                        </a:cubicBezTo>
                        <a:cubicBezTo>
                          <a:pt x="0" y="27"/>
                          <a:pt x="0" y="27"/>
                          <a:pt x="0" y="27"/>
                        </a:cubicBezTo>
                        <a:cubicBezTo>
                          <a:pt x="0" y="28"/>
                          <a:pt x="1" y="28"/>
                          <a:pt x="1" y="28"/>
                        </a:cubicBezTo>
                        <a:cubicBezTo>
                          <a:pt x="2" y="29"/>
                          <a:pt x="3" y="29"/>
                          <a:pt x="3" y="30"/>
                        </a:cubicBezTo>
                        <a:cubicBezTo>
                          <a:pt x="4" y="30"/>
                          <a:pt x="5" y="30"/>
                          <a:pt x="6" y="31"/>
                        </a:cubicBezTo>
                        <a:cubicBezTo>
                          <a:pt x="8" y="31"/>
                          <a:pt x="9" y="31"/>
                          <a:pt x="11" y="31"/>
                        </a:cubicBezTo>
                        <a:cubicBezTo>
                          <a:pt x="14" y="32"/>
                          <a:pt x="17" y="31"/>
                          <a:pt x="20" y="29"/>
                        </a:cubicBezTo>
                        <a:cubicBezTo>
                          <a:pt x="22" y="28"/>
                          <a:pt x="23" y="27"/>
                          <a:pt x="25" y="26"/>
                        </a:cubicBezTo>
                        <a:cubicBezTo>
                          <a:pt x="27" y="24"/>
                          <a:pt x="29" y="23"/>
                          <a:pt x="32" y="22"/>
                        </a:cubicBezTo>
                        <a:cubicBezTo>
                          <a:pt x="34" y="21"/>
                          <a:pt x="37" y="21"/>
                          <a:pt x="40" y="21"/>
                        </a:cubicBezTo>
                        <a:cubicBezTo>
                          <a:pt x="42" y="21"/>
                          <a:pt x="43" y="21"/>
                          <a:pt x="44" y="22"/>
                        </a:cubicBezTo>
                        <a:cubicBezTo>
                          <a:pt x="46" y="22"/>
                          <a:pt x="46" y="22"/>
                          <a:pt x="46" y="22"/>
                        </a:cubicBezTo>
                        <a:cubicBezTo>
                          <a:pt x="46" y="22"/>
                          <a:pt x="46" y="22"/>
                          <a:pt x="46" y="22"/>
                        </a:cubicBezTo>
                        <a:cubicBezTo>
                          <a:pt x="47" y="21"/>
                          <a:pt x="48" y="20"/>
                          <a:pt x="48" y="19"/>
                        </a:cubicBezTo>
                        <a:cubicBezTo>
                          <a:pt x="50" y="18"/>
                          <a:pt x="51" y="17"/>
                          <a:pt x="53" y="17"/>
                        </a:cubicBezTo>
                        <a:cubicBezTo>
                          <a:pt x="55" y="16"/>
                          <a:pt x="55" y="16"/>
                          <a:pt x="55" y="16"/>
                        </a:cubicBezTo>
                        <a:cubicBezTo>
                          <a:pt x="57" y="16"/>
                          <a:pt x="57" y="16"/>
                          <a:pt x="57" y="16"/>
                        </a:cubicBezTo>
                        <a:cubicBezTo>
                          <a:pt x="59" y="16"/>
                          <a:pt x="61" y="17"/>
                          <a:pt x="62" y="18"/>
                        </a:cubicBezTo>
                        <a:cubicBezTo>
                          <a:pt x="64" y="19"/>
                          <a:pt x="66" y="21"/>
                          <a:pt x="66" y="24"/>
                        </a:cubicBezTo>
                        <a:cubicBezTo>
                          <a:pt x="66" y="25"/>
                          <a:pt x="66" y="25"/>
                          <a:pt x="66" y="25"/>
                        </a:cubicBezTo>
                        <a:cubicBezTo>
                          <a:pt x="66" y="27"/>
                          <a:pt x="65" y="29"/>
                          <a:pt x="64" y="30"/>
                        </a:cubicBezTo>
                        <a:cubicBezTo>
                          <a:pt x="64" y="30"/>
                          <a:pt x="64" y="30"/>
                          <a:pt x="64" y="30"/>
                        </a:cubicBezTo>
                        <a:cubicBezTo>
                          <a:pt x="63" y="31"/>
                          <a:pt x="63" y="31"/>
                          <a:pt x="63" y="31"/>
                        </a:cubicBezTo>
                        <a:cubicBezTo>
                          <a:pt x="64" y="32"/>
                          <a:pt x="64" y="32"/>
                          <a:pt x="64" y="32"/>
                        </a:cubicBezTo>
                        <a:cubicBezTo>
                          <a:pt x="65" y="32"/>
                          <a:pt x="66" y="34"/>
                          <a:pt x="66" y="34"/>
                        </a:cubicBezTo>
                        <a:cubicBezTo>
                          <a:pt x="66" y="34"/>
                          <a:pt x="66" y="35"/>
                          <a:pt x="66" y="35"/>
                        </a:cubicBezTo>
                        <a:cubicBezTo>
                          <a:pt x="67" y="35"/>
                          <a:pt x="67" y="36"/>
                          <a:pt x="67" y="36"/>
                        </a:cubicBezTo>
                        <a:cubicBezTo>
                          <a:pt x="67" y="36"/>
                          <a:pt x="68" y="37"/>
                          <a:pt x="71" y="38"/>
                        </a:cubicBezTo>
                        <a:cubicBezTo>
                          <a:pt x="72" y="39"/>
                          <a:pt x="74" y="39"/>
                          <a:pt x="76" y="39"/>
                        </a:cubicBezTo>
                        <a:cubicBezTo>
                          <a:pt x="77" y="39"/>
                          <a:pt x="78" y="38"/>
                          <a:pt x="79" y="38"/>
                        </a:cubicBezTo>
                        <a:cubicBezTo>
                          <a:pt x="80" y="38"/>
                          <a:pt x="80" y="38"/>
                          <a:pt x="80" y="38"/>
                        </a:cubicBezTo>
                        <a:cubicBezTo>
                          <a:pt x="79" y="37"/>
                          <a:pt x="79" y="37"/>
                          <a:pt x="79" y="37"/>
                        </a:cubicBezTo>
                        <a:cubicBezTo>
                          <a:pt x="79" y="35"/>
                          <a:pt x="78" y="34"/>
                          <a:pt x="78" y="32"/>
                        </a:cubicBezTo>
                        <a:cubicBezTo>
                          <a:pt x="78" y="31"/>
                          <a:pt x="78" y="31"/>
                          <a:pt x="78" y="31"/>
                        </a:cubicBezTo>
                        <a:cubicBezTo>
                          <a:pt x="79" y="29"/>
                          <a:pt x="79" y="27"/>
                          <a:pt x="81" y="25"/>
                        </a:cubicBezTo>
                        <a:cubicBezTo>
                          <a:pt x="81" y="24"/>
                          <a:pt x="81" y="24"/>
                          <a:pt x="81" y="24"/>
                        </a:cubicBezTo>
                        <a:cubicBezTo>
                          <a:pt x="81" y="24"/>
                          <a:pt x="81" y="24"/>
                          <a:pt x="81" y="24"/>
                        </a:cubicBezTo>
                        <a:cubicBezTo>
                          <a:pt x="80" y="23"/>
                          <a:pt x="79" y="22"/>
                          <a:pt x="79" y="21"/>
                        </a:cubicBezTo>
                        <a:cubicBezTo>
                          <a:pt x="78" y="19"/>
                          <a:pt x="77" y="17"/>
                          <a:pt x="77" y="15"/>
                        </a:cubicBezTo>
                        <a:cubicBezTo>
                          <a:pt x="77" y="12"/>
                          <a:pt x="78" y="10"/>
                          <a:pt x="80" y="7"/>
                        </a:cubicBezTo>
                        <a:cubicBezTo>
                          <a:pt x="81" y="6"/>
                          <a:pt x="83" y="5"/>
                          <a:pt x="84" y="4"/>
                        </a:cubicBezTo>
                        <a:close/>
                        <a:moveTo>
                          <a:pt x="47" y="18"/>
                        </a:moveTo>
                        <a:cubicBezTo>
                          <a:pt x="46" y="18"/>
                          <a:pt x="46" y="19"/>
                          <a:pt x="45" y="20"/>
                        </a:cubicBezTo>
                        <a:cubicBezTo>
                          <a:pt x="45" y="20"/>
                          <a:pt x="45" y="20"/>
                          <a:pt x="45" y="20"/>
                        </a:cubicBezTo>
                        <a:cubicBezTo>
                          <a:pt x="44" y="20"/>
                          <a:pt x="42" y="19"/>
                          <a:pt x="40" y="19"/>
                        </a:cubicBezTo>
                        <a:cubicBezTo>
                          <a:pt x="37" y="19"/>
                          <a:pt x="34" y="19"/>
                          <a:pt x="31" y="20"/>
                        </a:cubicBezTo>
                        <a:cubicBezTo>
                          <a:pt x="28" y="21"/>
                          <a:pt x="26" y="23"/>
                          <a:pt x="24" y="24"/>
                        </a:cubicBezTo>
                        <a:cubicBezTo>
                          <a:pt x="17" y="30"/>
                          <a:pt x="12" y="31"/>
                          <a:pt x="6" y="28"/>
                        </a:cubicBezTo>
                        <a:cubicBezTo>
                          <a:pt x="8" y="28"/>
                          <a:pt x="10" y="28"/>
                          <a:pt x="12" y="27"/>
                        </a:cubicBezTo>
                        <a:cubicBezTo>
                          <a:pt x="15" y="25"/>
                          <a:pt x="17" y="23"/>
                          <a:pt x="20" y="20"/>
                        </a:cubicBezTo>
                        <a:cubicBezTo>
                          <a:pt x="22" y="17"/>
                          <a:pt x="22" y="17"/>
                          <a:pt x="22" y="17"/>
                        </a:cubicBezTo>
                        <a:cubicBezTo>
                          <a:pt x="22" y="17"/>
                          <a:pt x="22" y="17"/>
                          <a:pt x="22" y="17"/>
                        </a:cubicBezTo>
                        <a:cubicBezTo>
                          <a:pt x="23" y="15"/>
                          <a:pt x="24" y="14"/>
                          <a:pt x="26" y="12"/>
                        </a:cubicBezTo>
                        <a:cubicBezTo>
                          <a:pt x="34" y="5"/>
                          <a:pt x="46" y="12"/>
                          <a:pt x="49" y="15"/>
                        </a:cubicBezTo>
                        <a:cubicBezTo>
                          <a:pt x="50" y="15"/>
                          <a:pt x="50" y="15"/>
                          <a:pt x="50" y="15"/>
                        </a:cubicBezTo>
                        <a:cubicBezTo>
                          <a:pt x="50" y="15"/>
                          <a:pt x="50" y="15"/>
                          <a:pt x="50" y="16"/>
                        </a:cubicBezTo>
                        <a:cubicBezTo>
                          <a:pt x="49" y="16"/>
                          <a:pt x="48" y="17"/>
                          <a:pt x="47" y="18"/>
                        </a:cubicBezTo>
                        <a:close/>
                        <a:moveTo>
                          <a:pt x="79" y="6"/>
                        </a:moveTo>
                        <a:cubicBezTo>
                          <a:pt x="76" y="9"/>
                          <a:pt x="75" y="12"/>
                          <a:pt x="75" y="15"/>
                        </a:cubicBezTo>
                        <a:cubicBezTo>
                          <a:pt x="75" y="18"/>
                          <a:pt x="76" y="20"/>
                          <a:pt x="77" y="22"/>
                        </a:cubicBezTo>
                        <a:cubicBezTo>
                          <a:pt x="78" y="23"/>
                          <a:pt x="78" y="24"/>
                          <a:pt x="79" y="24"/>
                        </a:cubicBezTo>
                        <a:cubicBezTo>
                          <a:pt x="78" y="26"/>
                          <a:pt x="77" y="29"/>
                          <a:pt x="77" y="31"/>
                        </a:cubicBezTo>
                        <a:cubicBezTo>
                          <a:pt x="77" y="32"/>
                          <a:pt x="77" y="32"/>
                          <a:pt x="77" y="32"/>
                        </a:cubicBezTo>
                        <a:cubicBezTo>
                          <a:pt x="77" y="34"/>
                          <a:pt x="77" y="35"/>
                          <a:pt x="78" y="37"/>
                        </a:cubicBezTo>
                        <a:cubicBezTo>
                          <a:pt x="77" y="37"/>
                          <a:pt x="77" y="37"/>
                          <a:pt x="76" y="37"/>
                        </a:cubicBezTo>
                        <a:cubicBezTo>
                          <a:pt x="74" y="37"/>
                          <a:pt x="73" y="37"/>
                          <a:pt x="71" y="37"/>
                        </a:cubicBezTo>
                        <a:cubicBezTo>
                          <a:pt x="70" y="36"/>
                          <a:pt x="69" y="36"/>
                          <a:pt x="68" y="35"/>
                        </a:cubicBezTo>
                        <a:cubicBezTo>
                          <a:pt x="68" y="35"/>
                          <a:pt x="68" y="34"/>
                          <a:pt x="68" y="34"/>
                        </a:cubicBezTo>
                        <a:cubicBezTo>
                          <a:pt x="68" y="34"/>
                          <a:pt x="67" y="33"/>
                          <a:pt x="67" y="33"/>
                        </a:cubicBezTo>
                        <a:cubicBezTo>
                          <a:pt x="67" y="33"/>
                          <a:pt x="67" y="32"/>
                          <a:pt x="66" y="31"/>
                        </a:cubicBezTo>
                        <a:cubicBezTo>
                          <a:pt x="67" y="29"/>
                          <a:pt x="68" y="27"/>
                          <a:pt x="68" y="25"/>
                        </a:cubicBezTo>
                        <a:cubicBezTo>
                          <a:pt x="68" y="24"/>
                          <a:pt x="68" y="24"/>
                          <a:pt x="68" y="24"/>
                        </a:cubicBezTo>
                        <a:cubicBezTo>
                          <a:pt x="67" y="21"/>
                          <a:pt x="66" y="18"/>
                          <a:pt x="63" y="16"/>
                        </a:cubicBezTo>
                        <a:cubicBezTo>
                          <a:pt x="62" y="16"/>
                          <a:pt x="60" y="15"/>
                          <a:pt x="59" y="15"/>
                        </a:cubicBezTo>
                        <a:cubicBezTo>
                          <a:pt x="59" y="14"/>
                          <a:pt x="59" y="14"/>
                          <a:pt x="59" y="14"/>
                        </a:cubicBezTo>
                        <a:cubicBezTo>
                          <a:pt x="59" y="14"/>
                          <a:pt x="59" y="13"/>
                          <a:pt x="59" y="13"/>
                        </a:cubicBezTo>
                        <a:cubicBezTo>
                          <a:pt x="60" y="12"/>
                          <a:pt x="60" y="12"/>
                          <a:pt x="60" y="11"/>
                        </a:cubicBezTo>
                        <a:cubicBezTo>
                          <a:pt x="61" y="11"/>
                          <a:pt x="61" y="10"/>
                          <a:pt x="62" y="9"/>
                        </a:cubicBezTo>
                        <a:cubicBezTo>
                          <a:pt x="63" y="7"/>
                          <a:pt x="64" y="6"/>
                          <a:pt x="66" y="4"/>
                        </a:cubicBezTo>
                        <a:cubicBezTo>
                          <a:pt x="67" y="4"/>
                          <a:pt x="68" y="3"/>
                          <a:pt x="69" y="3"/>
                        </a:cubicBezTo>
                        <a:cubicBezTo>
                          <a:pt x="73" y="2"/>
                          <a:pt x="78" y="2"/>
                          <a:pt x="82" y="3"/>
                        </a:cubicBezTo>
                        <a:cubicBezTo>
                          <a:pt x="81" y="4"/>
                          <a:pt x="80" y="5"/>
                          <a:pt x="79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zh-CN" altLang="en-US">
                      <a:latin typeface="文悦古典明朝体 (非商业使用) W5" pitchFamily="50" charset="-122"/>
                      <a:ea typeface="文悦古典明朝体 (非商业使用) W5" pitchFamily="50" charset="-122"/>
                      <a:sym typeface="李旭科钢笔行书v1.0" panose="02000603000000000000" pitchFamily="2" charset="-122"/>
                    </a:endParaRPr>
                  </a:p>
                </p:txBody>
              </p:sp>
              <p:sp>
                <p:nvSpPr>
                  <p:cNvPr id="57" name="Freeform 12">
                    <a:extLst>
                      <a:ext uri="{FF2B5EF4-FFF2-40B4-BE49-F238E27FC236}">
  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5BB0FA7-A00B-4563-8D7F-394BFE254D56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618223" y="1680951"/>
                    <a:ext cx="963612" cy="436562"/>
                  </a:xfrm>
                  <a:custGeom>
                    <a:avLst/>
                    <a:gdLst>
                      <a:gd name="T0" fmla="*/ 79 w 88"/>
                      <a:gd name="T1" fmla="*/ 12 h 39"/>
                      <a:gd name="T2" fmla="*/ 63 w 88"/>
                      <a:gd name="T3" fmla="*/ 7 h 39"/>
                      <a:gd name="T4" fmla="*/ 55 w 88"/>
                      <a:gd name="T5" fmla="*/ 10 h 39"/>
                      <a:gd name="T6" fmla="*/ 46 w 88"/>
                      <a:gd name="T7" fmla="*/ 15 h 39"/>
                      <a:gd name="T8" fmla="*/ 40 w 88"/>
                      <a:gd name="T9" fmla="*/ 15 h 39"/>
                      <a:gd name="T10" fmla="*/ 36 w 88"/>
                      <a:gd name="T11" fmla="*/ 23 h 39"/>
                      <a:gd name="T12" fmla="*/ 32 w 88"/>
                      <a:gd name="T13" fmla="*/ 25 h 39"/>
                      <a:gd name="T14" fmla="*/ 26 w 88"/>
                      <a:gd name="T15" fmla="*/ 26 h 39"/>
                      <a:gd name="T16" fmla="*/ 17 w 88"/>
                      <a:gd name="T17" fmla="*/ 16 h 39"/>
                      <a:gd name="T18" fmla="*/ 19 w 88"/>
                      <a:gd name="T19" fmla="*/ 10 h 39"/>
                      <a:gd name="T20" fmla="*/ 18 w 88"/>
                      <a:gd name="T21" fmla="*/ 9 h 39"/>
                      <a:gd name="T22" fmla="*/ 4 w 88"/>
                      <a:gd name="T23" fmla="*/ 0 h 39"/>
                      <a:gd name="T24" fmla="*/ 6 w 88"/>
                      <a:gd name="T25" fmla="*/ 5 h 39"/>
                      <a:gd name="T26" fmla="*/ 9 w 88"/>
                      <a:gd name="T27" fmla="*/ 13 h 39"/>
                      <a:gd name="T28" fmla="*/ 4 w 88"/>
                      <a:gd name="T29" fmla="*/ 23 h 39"/>
                      <a:gd name="T30" fmla="*/ 3 w 88"/>
                      <a:gd name="T31" fmla="*/ 24 h 39"/>
                      <a:gd name="T32" fmla="*/ 1 w 88"/>
                      <a:gd name="T33" fmla="*/ 33 h 39"/>
                      <a:gd name="T34" fmla="*/ 1 w 88"/>
                      <a:gd name="T35" fmla="*/ 35 h 39"/>
                      <a:gd name="T36" fmla="*/ 20 w 88"/>
                      <a:gd name="T37" fmla="*/ 37 h 39"/>
                      <a:gd name="T38" fmla="*/ 27 w 88"/>
                      <a:gd name="T39" fmla="*/ 30 h 39"/>
                      <a:gd name="T40" fmla="*/ 30 w 88"/>
                      <a:gd name="T41" fmla="*/ 27 h 39"/>
                      <a:gd name="T42" fmla="*/ 34 w 88"/>
                      <a:gd name="T43" fmla="*/ 27 h 39"/>
                      <a:gd name="T44" fmla="*/ 66 w 88"/>
                      <a:gd name="T45" fmla="*/ 26 h 39"/>
                      <a:gd name="T46" fmla="*/ 71 w 88"/>
                      <a:gd name="T47" fmla="*/ 23 h 39"/>
                      <a:gd name="T48" fmla="*/ 84 w 88"/>
                      <a:gd name="T49" fmla="*/ 17 h 39"/>
                      <a:gd name="T50" fmla="*/ 88 w 88"/>
                      <a:gd name="T51" fmla="*/ 16 h 39"/>
                      <a:gd name="T52" fmla="*/ 26 w 88"/>
                      <a:gd name="T53" fmla="*/ 29 h 39"/>
                      <a:gd name="T54" fmla="*/ 23 w 88"/>
                      <a:gd name="T55" fmla="*/ 33 h 39"/>
                      <a:gd name="T56" fmla="*/ 17 w 88"/>
                      <a:gd name="T57" fmla="*/ 36 h 39"/>
                      <a:gd name="T58" fmla="*/ 5 w 88"/>
                      <a:gd name="T59" fmla="*/ 26 h 39"/>
                      <a:gd name="T60" fmla="*/ 5 w 88"/>
                      <a:gd name="T61" fmla="*/ 24 h 39"/>
                      <a:gd name="T62" fmla="*/ 11 w 88"/>
                      <a:gd name="T63" fmla="*/ 13 h 39"/>
                      <a:gd name="T64" fmla="*/ 14 w 88"/>
                      <a:gd name="T65" fmla="*/ 7 h 39"/>
                      <a:gd name="T66" fmla="*/ 16 w 88"/>
                      <a:gd name="T67" fmla="*/ 12 h 39"/>
                      <a:gd name="T68" fmla="*/ 17 w 88"/>
                      <a:gd name="T69" fmla="*/ 22 h 39"/>
                      <a:gd name="T70" fmla="*/ 27 w 88"/>
                      <a:gd name="T71" fmla="*/ 27 h 39"/>
                      <a:gd name="T72" fmla="*/ 74 w 88"/>
                      <a:gd name="T73" fmla="*/ 20 h 39"/>
                      <a:gd name="T74" fmla="*/ 68 w 88"/>
                      <a:gd name="T75" fmla="*/ 23 h 39"/>
                      <a:gd name="T76" fmla="*/ 65 w 88"/>
                      <a:gd name="T77" fmla="*/ 25 h 39"/>
                      <a:gd name="T78" fmla="*/ 35 w 88"/>
                      <a:gd name="T79" fmla="*/ 26 h 39"/>
                      <a:gd name="T80" fmla="*/ 37 w 88"/>
                      <a:gd name="T81" fmla="*/ 25 h 39"/>
                      <a:gd name="T82" fmla="*/ 47 w 88"/>
                      <a:gd name="T83" fmla="*/ 16 h 39"/>
                      <a:gd name="T84" fmla="*/ 56 w 88"/>
                      <a:gd name="T85" fmla="*/ 12 h 39"/>
                      <a:gd name="T86" fmla="*/ 63 w 88"/>
                      <a:gd name="T87" fmla="*/ 9 h 39"/>
                      <a:gd name="T88" fmla="*/ 78 w 88"/>
                      <a:gd name="T89" fmla="*/ 14 h 39"/>
                      <a:gd name="T90" fmla="*/ 74 w 88"/>
                      <a:gd name="T91" fmla="*/ 20 h 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88" h="39">
                        <a:moveTo>
                          <a:pt x="86" y="15"/>
                        </a:moveTo>
                        <a:cubicBezTo>
                          <a:pt x="79" y="12"/>
                          <a:pt x="79" y="12"/>
                          <a:pt x="79" y="12"/>
                        </a:cubicBezTo>
                        <a:cubicBezTo>
                          <a:pt x="78" y="11"/>
                          <a:pt x="78" y="11"/>
                          <a:pt x="78" y="11"/>
                        </a:cubicBezTo>
                        <a:cubicBezTo>
                          <a:pt x="73" y="9"/>
                          <a:pt x="68" y="6"/>
                          <a:pt x="63" y="7"/>
                        </a:cubicBezTo>
                        <a:cubicBezTo>
                          <a:pt x="61" y="7"/>
                          <a:pt x="61" y="7"/>
                          <a:pt x="61" y="7"/>
                        </a:cubicBezTo>
                        <a:cubicBezTo>
                          <a:pt x="59" y="8"/>
                          <a:pt x="57" y="9"/>
                          <a:pt x="55" y="10"/>
                        </a:cubicBezTo>
                        <a:cubicBezTo>
                          <a:pt x="53" y="11"/>
                          <a:pt x="53" y="11"/>
                          <a:pt x="53" y="11"/>
                        </a:cubicBezTo>
                        <a:cubicBezTo>
                          <a:pt x="51" y="13"/>
                          <a:pt x="49" y="14"/>
                          <a:pt x="46" y="15"/>
                        </a:cubicBezTo>
                        <a:cubicBezTo>
                          <a:pt x="45" y="15"/>
                          <a:pt x="43" y="15"/>
                          <a:pt x="42" y="15"/>
                        </a:cubicBezTo>
                        <a:cubicBezTo>
                          <a:pt x="40" y="15"/>
                          <a:pt x="40" y="15"/>
                          <a:pt x="40" y="15"/>
                        </a:cubicBezTo>
                        <a:cubicBezTo>
                          <a:pt x="40" y="16"/>
                          <a:pt x="40" y="16"/>
                          <a:pt x="40" y="16"/>
                        </a:cubicBezTo>
                        <a:cubicBezTo>
                          <a:pt x="40" y="19"/>
                          <a:pt x="38" y="21"/>
                          <a:pt x="36" y="23"/>
                        </a:cubicBezTo>
                        <a:cubicBezTo>
                          <a:pt x="35" y="24"/>
                          <a:pt x="34" y="24"/>
                          <a:pt x="33" y="25"/>
                        </a:cubicBezTo>
                        <a:cubicBezTo>
                          <a:pt x="32" y="25"/>
                          <a:pt x="32" y="25"/>
                          <a:pt x="32" y="25"/>
                        </a:cubicBezTo>
                        <a:cubicBezTo>
                          <a:pt x="31" y="26"/>
                          <a:pt x="31" y="26"/>
                          <a:pt x="30" y="26"/>
                        </a:cubicBezTo>
                        <a:cubicBezTo>
                          <a:pt x="29" y="26"/>
                          <a:pt x="26" y="26"/>
                          <a:pt x="26" y="26"/>
                        </a:cubicBezTo>
                        <a:cubicBezTo>
                          <a:pt x="23" y="25"/>
                          <a:pt x="20" y="24"/>
                          <a:pt x="19" y="21"/>
                        </a:cubicBezTo>
                        <a:cubicBezTo>
                          <a:pt x="18" y="20"/>
                          <a:pt x="17" y="18"/>
                          <a:pt x="17" y="16"/>
                        </a:cubicBezTo>
                        <a:cubicBezTo>
                          <a:pt x="17" y="15"/>
                          <a:pt x="17" y="14"/>
                          <a:pt x="18" y="13"/>
                        </a:cubicBezTo>
                        <a:cubicBezTo>
                          <a:pt x="18" y="12"/>
                          <a:pt x="18" y="11"/>
                          <a:pt x="19" y="10"/>
                        </a:cubicBezTo>
                        <a:cubicBezTo>
                          <a:pt x="20" y="9"/>
                          <a:pt x="20" y="9"/>
                          <a:pt x="20" y="9"/>
                        </a:cubicBezTo>
                        <a:cubicBezTo>
                          <a:pt x="18" y="9"/>
                          <a:pt x="18" y="9"/>
                          <a:pt x="18" y="9"/>
                        </a:cubicBezTo>
                        <a:cubicBezTo>
                          <a:pt x="17" y="9"/>
                          <a:pt x="16" y="8"/>
                          <a:pt x="16" y="7"/>
                        </a:cubicBezTo>
                        <a:cubicBezTo>
                          <a:pt x="14" y="2"/>
                          <a:pt x="9" y="0"/>
                          <a:pt x="4" y="0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4" y="2"/>
                          <a:pt x="5" y="3"/>
                          <a:pt x="6" y="5"/>
                        </a:cubicBezTo>
                        <a:cubicBezTo>
                          <a:pt x="7" y="6"/>
                          <a:pt x="8" y="8"/>
                          <a:pt x="8" y="10"/>
                        </a:cubicBezTo>
                        <a:cubicBezTo>
                          <a:pt x="9" y="11"/>
                          <a:pt x="9" y="12"/>
                          <a:pt x="9" y="13"/>
                        </a:cubicBezTo>
                        <a:cubicBezTo>
                          <a:pt x="9" y="14"/>
                          <a:pt x="8" y="16"/>
                          <a:pt x="8" y="18"/>
                        </a:cubicBezTo>
                        <a:cubicBezTo>
                          <a:pt x="7" y="20"/>
                          <a:pt x="5" y="22"/>
                          <a:pt x="4" y="23"/>
                        </a:cubicBezTo>
                        <a:cubicBezTo>
                          <a:pt x="3" y="23"/>
                          <a:pt x="3" y="23"/>
                          <a:pt x="3" y="23"/>
                        </a:cubicBezTo>
                        <a:cubicBezTo>
                          <a:pt x="3" y="24"/>
                          <a:pt x="3" y="24"/>
                          <a:pt x="3" y="24"/>
                        </a:cubicBezTo>
                        <a:cubicBezTo>
                          <a:pt x="3" y="26"/>
                          <a:pt x="3" y="26"/>
                          <a:pt x="3" y="26"/>
                        </a:cubicBezTo>
                        <a:cubicBezTo>
                          <a:pt x="3" y="28"/>
                          <a:pt x="2" y="31"/>
                          <a:pt x="1" y="33"/>
                        </a:cubicBezTo>
                        <a:cubicBezTo>
                          <a:pt x="0" y="34"/>
                          <a:pt x="0" y="34"/>
                          <a:pt x="0" y="34"/>
                        </a:cubicBezTo>
                        <a:cubicBezTo>
                          <a:pt x="1" y="35"/>
                          <a:pt x="1" y="35"/>
                          <a:pt x="1" y="35"/>
                        </a:cubicBezTo>
                        <a:cubicBezTo>
                          <a:pt x="6" y="38"/>
                          <a:pt x="12" y="39"/>
                          <a:pt x="17" y="38"/>
                        </a:cubicBezTo>
                        <a:cubicBezTo>
                          <a:pt x="18" y="37"/>
                          <a:pt x="19" y="37"/>
                          <a:pt x="20" y="37"/>
                        </a:cubicBezTo>
                        <a:cubicBezTo>
                          <a:pt x="22" y="36"/>
                          <a:pt x="25" y="34"/>
                          <a:pt x="26" y="32"/>
                        </a:cubicBezTo>
                        <a:cubicBezTo>
                          <a:pt x="27" y="32"/>
                          <a:pt x="27" y="31"/>
                          <a:pt x="27" y="30"/>
                        </a:cubicBezTo>
                        <a:cubicBezTo>
                          <a:pt x="28" y="29"/>
                          <a:pt x="28" y="29"/>
                          <a:pt x="29" y="28"/>
                        </a:cubicBezTo>
                        <a:cubicBezTo>
                          <a:pt x="29" y="28"/>
                          <a:pt x="29" y="27"/>
                          <a:pt x="30" y="27"/>
                        </a:cubicBezTo>
                        <a:cubicBezTo>
                          <a:pt x="30" y="27"/>
                          <a:pt x="30" y="27"/>
                          <a:pt x="31" y="27"/>
                        </a:cubicBezTo>
                        <a:cubicBezTo>
                          <a:pt x="32" y="27"/>
                          <a:pt x="33" y="27"/>
                          <a:pt x="34" y="27"/>
                        </a:cubicBezTo>
                        <a:cubicBezTo>
                          <a:pt x="41" y="32"/>
                          <a:pt x="50" y="32"/>
                          <a:pt x="59" y="29"/>
                        </a:cubicBezTo>
                        <a:cubicBezTo>
                          <a:pt x="62" y="29"/>
                          <a:pt x="64" y="28"/>
                          <a:pt x="66" y="26"/>
                        </a:cubicBezTo>
                        <a:cubicBezTo>
                          <a:pt x="66" y="26"/>
                          <a:pt x="69" y="25"/>
                          <a:pt x="69" y="25"/>
                        </a:cubicBezTo>
                        <a:cubicBezTo>
                          <a:pt x="69" y="25"/>
                          <a:pt x="71" y="23"/>
                          <a:pt x="71" y="23"/>
                        </a:cubicBezTo>
                        <a:cubicBezTo>
                          <a:pt x="71" y="23"/>
                          <a:pt x="74" y="21"/>
                          <a:pt x="74" y="21"/>
                        </a:cubicBezTo>
                        <a:cubicBezTo>
                          <a:pt x="78" y="19"/>
                          <a:pt x="81" y="18"/>
                          <a:pt x="84" y="17"/>
                        </a:cubicBezTo>
                        <a:cubicBezTo>
                          <a:pt x="85" y="17"/>
                          <a:pt x="85" y="17"/>
                          <a:pt x="85" y="17"/>
                        </a:cubicBezTo>
                        <a:cubicBezTo>
                          <a:pt x="88" y="16"/>
                          <a:pt x="88" y="16"/>
                          <a:pt x="88" y="16"/>
                        </a:cubicBezTo>
                        <a:lnTo>
                          <a:pt x="86" y="15"/>
                        </a:lnTo>
                        <a:close/>
                        <a:moveTo>
                          <a:pt x="26" y="29"/>
                        </a:moveTo>
                        <a:cubicBezTo>
                          <a:pt x="26" y="30"/>
                          <a:pt x="25" y="31"/>
                          <a:pt x="25" y="31"/>
                        </a:cubicBezTo>
                        <a:cubicBezTo>
                          <a:pt x="23" y="33"/>
                          <a:pt x="23" y="33"/>
                          <a:pt x="23" y="33"/>
                        </a:cubicBezTo>
                        <a:cubicBezTo>
                          <a:pt x="22" y="34"/>
                          <a:pt x="21" y="34"/>
                          <a:pt x="19" y="35"/>
                        </a:cubicBezTo>
                        <a:cubicBezTo>
                          <a:pt x="18" y="35"/>
                          <a:pt x="18" y="36"/>
                          <a:pt x="17" y="36"/>
                        </a:cubicBezTo>
                        <a:cubicBezTo>
                          <a:pt x="12" y="37"/>
                          <a:pt x="7" y="36"/>
                          <a:pt x="3" y="34"/>
                        </a:cubicBezTo>
                        <a:cubicBezTo>
                          <a:pt x="4" y="31"/>
                          <a:pt x="5" y="28"/>
                          <a:pt x="5" y="26"/>
                        </a:cubicBezTo>
                        <a:cubicBezTo>
                          <a:pt x="5" y="26"/>
                          <a:pt x="5" y="25"/>
                          <a:pt x="5" y="24"/>
                        </a:cubicBezTo>
                        <a:cubicBezTo>
                          <a:pt x="5" y="24"/>
                          <a:pt x="5" y="24"/>
                          <a:pt x="5" y="24"/>
                        </a:cubicBezTo>
                        <a:cubicBezTo>
                          <a:pt x="7" y="23"/>
                          <a:pt x="8" y="21"/>
                          <a:pt x="9" y="18"/>
                        </a:cubicBezTo>
                        <a:cubicBezTo>
                          <a:pt x="10" y="17"/>
                          <a:pt x="11" y="15"/>
                          <a:pt x="11" y="13"/>
                        </a:cubicBezTo>
                        <a:cubicBezTo>
                          <a:pt x="11" y="9"/>
                          <a:pt x="9" y="5"/>
                          <a:pt x="6" y="2"/>
                        </a:cubicBezTo>
                        <a:cubicBezTo>
                          <a:pt x="10" y="2"/>
                          <a:pt x="13" y="4"/>
                          <a:pt x="14" y="7"/>
                        </a:cubicBezTo>
                        <a:cubicBezTo>
                          <a:pt x="15" y="9"/>
                          <a:pt x="16" y="10"/>
                          <a:pt x="17" y="10"/>
                        </a:cubicBezTo>
                        <a:cubicBezTo>
                          <a:pt x="17" y="11"/>
                          <a:pt x="16" y="11"/>
                          <a:pt x="16" y="12"/>
                        </a:cubicBezTo>
                        <a:cubicBezTo>
                          <a:pt x="15" y="13"/>
                          <a:pt x="15" y="15"/>
                          <a:pt x="15" y="16"/>
                        </a:cubicBezTo>
                        <a:cubicBezTo>
                          <a:pt x="15" y="18"/>
                          <a:pt x="16" y="20"/>
                          <a:pt x="17" y="22"/>
                        </a:cubicBezTo>
                        <a:cubicBezTo>
                          <a:pt x="19" y="25"/>
                          <a:pt x="22" y="27"/>
                          <a:pt x="25" y="27"/>
                        </a:cubicBezTo>
                        <a:cubicBezTo>
                          <a:pt x="26" y="27"/>
                          <a:pt x="26" y="27"/>
                          <a:pt x="27" y="27"/>
                        </a:cubicBezTo>
                        <a:cubicBezTo>
                          <a:pt x="26" y="28"/>
                          <a:pt x="26" y="29"/>
                          <a:pt x="26" y="29"/>
                        </a:cubicBezTo>
                        <a:close/>
                        <a:moveTo>
                          <a:pt x="74" y="20"/>
                        </a:moveTo>
                        <a:cubicBezTo>
                          <a:pt x="70" y="22"/>
                          <a:pt x="70" y="22"/>
                          <a:pt x="70" y="22"/>
                        </a:cubicBezTo>
                        <a:cubicBezTo>
                          <a:pt x="68" y="23"/>
                          <a:pt x="68" y="23"/>
                          <a:pt x="68" y="23"/>
                        </a:cubicBezTo>
                        <a:cubicBezTo>
                          <a:pt x="68" y="23"/>
                          <a:pt x="68" y="23"/>
                          <a:pt x="68" y="23"/>
                        </a:cubicBezTo>
                        <a:cubicBezTo>
                          <a:pt x="68" y="23"/>
                          <a:pt x="67" y="24"/>
                          <a:pt x="65" y="25"/>
                        </a:cubicBezTo>
                        <a:cubicBezTo>
                          <a:pt x="63" y="26"/>
                          <a:pt x="61" y="27"/>
                          <a:pt x="59" y="28"/>
                        </a:cubicBezTo>
                        <a:cubicBezTo>
                          <a:pt x="50" y="31"/>
                          <a:pt x="41" y="30"/>
                          <a:pt x="35" y="26"/>
                        </a:cubicBezTo>
                        <a:cubicBezTo>
                          <a:pt x="35" y="26"/>
                          <a:pt x="35" y="26"/>
                          <a:pt x="34" y="26"/>
                        </a:cubicBezTo>
                        <a:cubicBezTo>
                          <a:pt x="35" y="26"/>
                          <a:pt x="36" y="25"/>
                          <a:pt x="37" y="25"/>
                        </a:cubicBezTo>
                        <a:cubicBezTo>
                          <a:pt x="39" y="23"/>
                          <a:pt x="41" y="20"/>
                          <a:pt x="42" y="17"/>
                        </a:cubicBezTo>
                        <a:cubicBezTo>
                          <a:pt x="43" y="17"/>
                          <a:pt x="45" y="17"/>
                          <a:pt x="47" y="16"/>
                        </a:cubicBezTo>
                        <a:cubicBezTo>
                          <a:pt x="49" y="15"/>
                          <a:pt x="52" y="14"/>
                          <a:pt x="54" y="13"/>
                        </a:cubicBezTo>
                        <a:cubicBezTo>
                          <a:pt x="56" y="12"/>
                          <a:pt x="56" y="12"/>
                          <a:pt x="56" y="12"/>
                        </a:cubicBezTo>
                        <a:cubicBezTo>
                          <a:pt x="58" y="11"/>
                          <a:pt x="60" y="9"/>
                          <a:pt x="62" y="9"/>
                        </a:cubicBezTo>
                        <a:cubicBezTo>
                          <a:pt x="63" y="9"/>
                          <a:pt x="63" y="9"/>
                          <a:pt x="63" y="9"/>
                        </a:cubicBezTo>
                        <a:cubicBezTo>
                          <a:pt x="68" y="8"/>
                          <a:pt x="72" y="10"/>
                          <a:pt x="77" y="13"/>
                        </a:cubicBezTo>
                        <a:cubicBezTo>
                          <a:pt x="78" y="14"/>
                          <a:pt x="78" y="14"/>
                          <a:pt x="78" y="14"/>
                        </a:cubicBezTo>
                        <a:cubicBezTo>
                          <a:pt x="78" y="14"/>
                          <a:pt x="81" y="15"/>
                          <a:pt x="83" y="16"/>
                        </a:cubicBezTo>
                        <a:cubicBezTo>
                          <a:pt x="80" y="17"/>
                          <a:pt x="77" y="18"/>
                          <a:pt x="74" y="2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zh-CN" altLang="en-US">
                      <a:latin typeface="文悦古典明朝体 (非商业使用) W5" pitchFamily="50" charset="-122"/>
                      <a:ea typeface="文悦古典明朝体 (非商业使用) W5" pitchFamily="50" charset="-122"/>
                      <a:sym typeface="李旭科钢笔行书v1.0" panose="02000603000000000000" pitchFamily="2" charset="-122"/>
                    </a:endParaRPr>
                  </a:p>
                </p:txBody>
              </p:sp>
              <p:sp>
                <p:nvSpPr>
                  <p:cNvPr id="58" name="Oval 13">
                    <a:extLst>
                      <a:ext uri="{FF2B5EF4-FFF2-40B4-BE49-F238E27FC236}">
  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E52E109-F716-4E17-B4B6-71D16A853A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989698" y="2185776"/>
                    <a:ext cx="22225" cy="22225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zh-CN" altLang="en-US">
                      <a:latin typeface="文悦古典明朝体 (非商业使用) W5" pitchFamily="50" charset="-122"/>
                      <a:ea typeface="文悦古典明朝体 (非商业使用) W5" pitchFamily="50" charset="-122"/>
                      <a:sym typeface="李旭科钢笔行书v1.0" panose="02000603000000000000" pitchFamily="2" charset="-122"/>
                    </a:endParaRPr>
                  </a:p>
                </p:txBody>
              </p:sp>
            </p:grpSp>
            <p:grpSp>
              <p:nvGrpSpPr>
                <p:cNvPr id="40" name="PA_组合 2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4233F5A-C85F-4A8C-AF31-902EB81A957F}"/>
                    </a:ext>
                  </a:extLst>
                </p:cNvPr>
                <p:cNvGrpSpPr/>
                <p:nvPr>
                  <p:custDataLst>
                    <p:tags r:id="rId2"/>
                  </p:custDataLst>
                </p:nvPr>
              </p:nvGrpSpPr>
              <p:grpSpPr>
                <a:xfrm>
                  <a:off x="5668859" y="4122701"/>
                  <a:ext cx="842177" cy="274297"/>
                  <a:chOff x="3657660" y="1233082"/>
                  <a:chExt cx="3163887" cy="1030482"/>
                </a:xfrm>
                <a:grpFill/>
              </p:grpSpPr>
              <p:sp>
                <p:nvSpPr>
                  <p:cNvPr id="41" name="Freeform 5">
                    <a:extLst>
                      <a:ext uri="{FF2B5EF4-FFF2-40B4-BE49-F238E27FC236}">
  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F1AD070-976E-4314-827D-759483D6679D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657660" y="1233082"/>
                    <a:ext cx="3163887" cy="773110"/>
                  </a:xfrm>
                  <a:custGeom>
                    <a:avLst/>
                    <a:gdLst>
                      <a:gd name="T0" fmla="*/ 261 w 289"/>
                      <a:gd name="T1" fmla="*/ 27 h 69"/>
                      <a:gd name="T2" fmla="*/ 216 w 289"/>
                      <a:gd name="T3" fmla="*/ 28 h 69"/>
                      <a:gd name="T4" fmla="*/ 157 w 289"/>
                      <a:gd name="T5" fmla="*/ 7 h 69"/>
                      <a:gd name="T6" fmla="*/ 116 w 289"/>
                      <a:gd name="T7" fmla="*/ 20 h 69"/>
                      <a:gd name="T8" fmla="*/ 79 w 289"/>
                      <a:gd name="T9" fmla="*/ 25 h 69"/>
                      <a:gd name="T10" fmla="*/ 16 w 289"/>
                      <a:gd name="T11" fmla="*/ 40 h 69"/>
                      <a:gd name="T12" fmla="*/ 14 w 289"/>
                      <a:gd name="T13" fmla="*/ 53 h 69"/>
                      <a:gd name="T14" fmla="*/ 84 w 289"/>
                      <a:gd name="T15" fmla="*/ 57 h 69"/>
                      <a:gd name="T16" fmla="*/ 107 w 289"/>
                      <a:gd name="T17" fmla="*/ 62 h 69"/>
                      <a:gd name="T18" fmla="*/ 146 w 289"/>
                      <a:gd name="T19" fmla="*/ 65 h 69"/>
                      <a:gd name="T20" fmla="*/ 208 w 289"/>
                      <a:gd name="T21" fmla="*/ 58 h 69"/>
                      <a:gd name="T22" fmla="*/ 273 w 289"/>
                      <a:gd name="T23" fmla="*/ 41 h 69"/>
                      <a:gd name="T24" fmla="*/ 100 w 289"/>
                      <a:gd name="T25" fmla="*/ 61 h 69"/>
                      <a:gd name="T26" fmla="*/ 76 w 289"/>
                      <a:gd name="T27" fmla="*/ 51 h 69"/>
                      <a:gd name="T28" fmla="*/ 84 w 289"/>
                      <a:gd name="T29" fmla="*/ 47 h 69"/>
                      <a:gd name="T30" fmla="*/ 86 w 289"/>
                      <a:gd name="T31" fmla="*/ 49 h 69"/>
                      <a:gd name="T32" fmla="*/ 68 w 289"/>
                      <a:gd name="T33" fmla="*/ 44 h 69"/>
                      <a:gd name="T34" fmla="*/ 11 w 289"/>
                      <a:gd name="T35" fmla="*/ 49 h 69"/>
                      <a:gd name="T36" fmla="*/ 41 w 289"/>
                      <a:gd name="T37" fmla="*/ 37 h 69"/>
                      <a:gd name="T38" fmla="*/ 80 w 289"/>
                      <a:gd name="T39" fmla="*/ 30 h 69"/>
                      <a:gd name="T40" fmla="*/ 92 w 289"/>
                      <a:gd name="T41" fmla="*/ 19 h 69"/>
                      <a:gd name="T42" fmla="*/ 108 w 289"/>
                      <a:gd name="T43" fmla="*/ 44 h 69"/>
                      <a:gd name="T44" fmla="*/ 144 w 289"/>
                      <a:gd name="T45" fmla="*/ 60 h 69"/>
                      <a:gd name="T46" fmla="*/ 117 w 289"/>
                      <a:gd name="T47" fmla="*/ 58 h 69"/>
                      <a:gd name="T48" fmla="*/ 115 w 289"/>
                      <a:gd name="T49" fmla="*/ 46 h 69"/>
                      <a:gd name="T50" fmla="*/ 111 w 289"/>
                      <a:gd name="T51" fmla="*/ 52 h 69"/>
                      <a:gd name="T52" fmla="*/ 121 w 289"/>
                      <a:gd name="T53" fmla="*/ 38 h 69"/>
                      <a:gd name="T54" fmla="*/ 117 w 289"/>
                      <a:gd name="T55" fmla="*/ 40 h 69"/>
                      <a:gd name="T56" fmla="*/ 118 w 289"/>
                      <a:gd name="T57" fmla="*/ 28 h 69"/>
                      <a:gd name="T58" fmla="*/ 142 w 289"/>
                      <a:gd name="T59" fmla="*/ 22 h 69"/>
                      <a:gd name="T60" fmla="*/ 143 w 289"/>
                      <a:gd name="T61" fmla="*/ 16 h 69"/>
                      <a:gd name="T62" fmla="*/ 146 w 289"/>
                      <a:gd name="T63" fmla="*/ 5 h 69"/>
                      <a:gd name="T64" fmla="*/ 164 w 289"/>
                      <a:gd name="T65" fmla="*/ 9 h 69"/>
                      <a:gd name="T66" fmla="*/ 164 w 289"/>
                      <a:gd name="T67" fmla="*/ 32 h 69"/>
                      <a:gd name="T68" fmla="*/ 172 w 289"/>
                      <a:gd name="T69" fmla="*/ 27 h 69"/>
                      <a:gd name="T70" fmla="*/ 173 w 289"/>
                      <a:gd name="T71" fmla="*/ 36 h 69"/>
                      <a:gd name="T72" fmla="*/ 181 w 289"/>
                      <a:gd name="T73" fmla="*/ 35 h 69"/>
                      <a:gd name="T74" fmla="*/ 165 w 289"/>
                      <a:gd name="T75" fmla="*/ 54 h 69"/>
                      <a:gd name="T76" fmla="*/ 134 w 289"/>
                      <a:gd name="T77" fmla="*/ 40 h 69"/>
                      <a:gd name="T78" fmla="*/ 140 w 289"/>
                      <a:gd name="T79" fmla="*/ 42 h 69"/>
                      <a:gd name="T80" fmla="*/ 142 w 289"/>
                      <a:gd name="T81" fmla="*/ 50 h 69"/>
                      <a:gd name="T82" fmla="*/ 150 w 289"/>
                      <a:gd name="T83" fmla="*/ 41 h 69"/>
                      <a:gd name="T84" fmla="*/ 162 w 289"/>
                      <a:gd name="T85" fmla="*/ 56 h 69"/>
                      <a:gd name="T86" fmla="*/ 160 w 289"/>
                      <a:gd name="T87" fmla="*/ 63 h 69"/>
                      <a:gd name="T88" fmla="*/ 263 w 289"/>
                      <a:gd name="T89" fmla="*/ 40 h 69"/>
                      <a:gd name="T90" fmla="*/ 209 w 289"/>
                      <a:gd name="T91" fmla="*/ 50 h 69"/>
                      <a:gd name="T92" fmla="*/ 197 w 289"/>
                      <a:gd name="T93" fmla="*/ 60 h 69"/>
                      <a:gd name="T94" fmla="*/ 184 w 289"/>
                      <a:gd name="T95" fmla="*/ 37 h 69"/>
                      <a:gd name="T96" fmla="*/ 197 w 289"/>
                      <a:gd name="T97" fmla="*/ 26 h 69"/>
                      <a:gd name="T98" fmla="*/ 214 w 289"/>
                      <a:gd name="T99" fmla="*/ 31 h 69"/>
                      <a:gd name="T100" fmla="*/ 204 w 289"/>
                      <a:gd name="T101" fmla="*/ 33 h 69"/>
                      <a:gd name="T102" fmla="*/ 206 w 289"/>
                      <a:gd name="T103" fmla="*/ 30 h 69"/>
                      <a:gd name="T104" fmla="*/ 217 w 289"/>
                      <a:gd name="T105" fmla="*/ 32 h 69"/>
                      <a:gd name="T106" fmla="*/ 258 w 289"/>
                      <a:gd name="T107" fmla="*/ 29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289" h="69">
                        <a:moveTo>
                          <a:pt x="289" y="40"/>
                        </a:moveTo>
                        <a:cubicBezTo>
                          <a:pt x="289" y="38"/>
                          <a:pt x="287" y="38"/>
                          <a:pt x="286" y="38"/>
                        </a:cubicBezTo>
                        <a:cubicBezTo>
                          <a:pt x="285" y="38"/>
                          <a:pt x="283" y="37"/>
                          <a:pt x="282" y="37"/>
                        </a:cubicBezTo>
                        <a:cubicBezTo>
                          <a:pt x="278" y="35"/>
                          <a:pt x="274" y="33"/>
                          <a:pt x="270" y="32"/>
                        </a:cubicBezTo>
                        <a:cubicBezTo>
                          <a:pt x="269" y="31"/>
                          <a:pt x="267" y="30"/>
                          <a:pt x="266" y="29"/>
                        </a:cubicBezTo>
                        <a:cubicBezTo>
                          <a:pt x="264" y="28"/>
                          <a:pt x="262" y="27"/>
                          <a:pt x="261" y="27"/>
                        </a:cubicBezTo>
                        <a:cubicBezTo>
                          <a:pt x="260" y="26"/>
                          <a:pt x="260" y="26"/>
                          <a:pt x="260" y="26"/>
                        </a:cubicBezTo>
                        <a:cubicBezTo>
                          <a:pt x="257" y="25"/>
                          <a:pt x="255" y="24"/>
                          <a:pt x="253" y="23"/>
                        </a:cubicBezTo>
                        <a:cubicBezTo>
                          <a:pt x="250" y="22"/>
                          <a:pt x="247" y="21"/>
                          <a:pt x="244" y="21"/>
                        </a:cubicBezTo>
                        <a:cubicBezTo>
                          <a:pt x="243" y="21"/>
                          <a:pt x="242" y="21"/>
                          <a:pt x="241" y="21"/>
                        </a:cubicBezTo>
                        <a:cubicBezTo>
                          <a:pt x="237" y="21"/>
                          <a:pt x="234" y="23"/>
                          <a:pt x="230" y="25"/>
                        </a:cubicBezTo>
                        <a:cubicBezTo>
                          <a:pt x="225" y="28"/>
                          <a:pt x="222" y="31"/>
                          <a:pt x="216" y="28"/>
                        </a:cubicBezTo>
                        <a:cubicBezTo>
                          <a:pt x="215" y="25"/>
                          <a:pt x="212" y="22"/>
                          <a:pt x="208" y="21"/>
                        </a:cubicBezTo>
                        <a:cubicBezTo>
                          <a:pt x="205" y="20"/>
                          <a:pt x="202" y="21"/>
                          <a:pt x="199" y="22"/>
                        </a:cubicBezTo>
                        <a:cubicBezTo>
                          <a:pt x="195" y="16"/>
                          <a:pt x="186" y="12"/>
                          <a:pt x="179" y="16"/>
                        </a:cubicBezTo>
                        <a:cubicBezTo>
                          <a:pt x="178" y="16"/>
                          <a:pt x="177" y="16"/>
                          <a:pt x="177" y="16"/>
                        </a:cubicBezTo>
                        <a:cubicBezTo>
                          <a:pt x="175" y="10"/>
                          <a:pt x="170" y="6"/>
                          <a:pt x="164" y="6"/>
                        </a:cubicBezTo>
                        <a:cubicBezTo>
                          <a:pt x="162" y="6"/>
                          <a:pt x="160" y="6"/>
                          <a:pt x="157" y="7"/>
                        </a:cubicBezTo>
                        <a:cubicBezTo>
                          <a:pt x="157" y="8"/>
                          <a:pt x="156" y="8"/>
                          <a:pt x="155" y="8"/>
                        </a:cubicBezTo>
                        <a:cubicBezTo>
                          <a:pt x="154" y="5"/>
                          <a:pt x="151" y="2"/>
                          <a:pt x="147" y="1"/>
                        </a:cubicBezTo>
                        <a:cubicBezTo>
                          <a:pt x="142" y="0"/>
                          <a:pt x="138" y="2"/>
                          <a:pt x="135" y="5"/>
                        </a:cubicBezTo>
                        <a:cubicBezTo>
                          <a:pt x="133" y="8"/>
                          <a:pt x="132" y="10"/>
                          <a:pt x="133" y="13"/>
                        </a:cubicBezTo>
                        <a:cubicBezTo>
                          <a:pt x="128" y="11"/>
                          <a:pt x="123" y="12"/>
                          <a:pt x="120" y="15"/>
                        </a:cubicBezTo>
                        <a:cubicBezTo>
                          <a:pt x="118" y="16"/>
                          <a:pt x="117" y="18"/>
                          <a:pt x="116" y="20"/>
                        </a:cubicBezTo>
                        <a:cubicBezTo>
                          <a:pt x="116" y="20"/>
                          <a:pt x="114" y="19"/>
                          <a:pt x="114" y="19"/>
                        </a:cubicBezTo>
                        <a:cubicBezTo>
                          <a:pt x="111" y="17"/>
                          <a:pt x="108" y="16"/>
                          <a:pt x="105" y="15"/>
                        </a:cubicBezTo>
                        <a:cubicBezTo>
                          <a:pt x="102" y="14"/>
                          <a:pt x="99" y="14"/>
                          <a:pt x="96" y="14"/>
                        </a:cubicBezTo>
                        <a:cubicBezTo>
                          <a:pt x="94" y="15"/>
                          <a:pt x="92" y="15"/>
                          <a:pt x="91" y="15"/>
                        </a:cubicBezTo>
                        <a:cubicBezTo>
                          <a:pt x="89" y="16"/>
                          <a:pt x="87" y="17"/>
                          <a:pt x="85" y="18"/>
                        </a:cubicBezTo>
                        <a:cubicBezTo>
                          <a:pt x="83" y="20"/>
                          <a:pt x="80" y="23"/>
                          <a:pt x="79" y="25"/>
                        </a:cubicBezTo>
                        <a:cubicBezTo>
                          <a:pt x="78" y="26"/>
                          <a:pt x="78" y="27"/>
                          <a:pt x="77" y="28"/>
                        </a:cubicBezTo>
                        <a:cubicBezTo>
                          <a:pt x="68" y="21"/>
                          <a:pt x="54" y="18"/>
                          <a:pt x="44" y="27"/>
                        </a:cubicBezTo>
                        <a:cubicBezTo>
                          <a:pt x="42" y="28"/>
                          <a:pt x="41" y="30"/>
                          <a:pt x="40" y="32"/>
                        </a:cubicBezTo>
                        <a:cubicBezTo>
                          <a:pt x="37" y="36"/>
                          <a:pt x="35" y="39"/>
                          <a:pt x="31" y="40"/>
                        </a:cubicBezTo>
                        <a:cubicBezTo>
                          <a:pt x="28" y="41"/>
                          <a:pt x="26" y="41"/>
                          <a:pt x="24" y="41"/>
                        </a:cubicBezTo>
                        <a:cubicBezTo>
                          <a:pt x="21" y="41"/>
                          <a:pt x="19" y="40"/>
                          <a:pt x="16" y="40"/>
                        </a:cubicBezTo>
                        <a:cubicBezTo>
                          <a:pt x="15" y="41"/>
                          <a:pt x="13" y="42"/>
                          <a:pt x="11" y="43"/>
                        </a:cubicBezTo>
                        <a:cubicBezTo>
                          <a:pt x="9" y="44"/>
                          <a:pt x="7" y="45"/>
                          <a:pt x="5" y="46"/>
                        </a:cubicBezTo>
                        <a:cubicBezTo>
                          <a:pt x="4" y="46"/>
                          <a:pt x="2" y="46"/>
                          <a:pt x="1" y="47"/>
                        </a:cubicBezTo>
                        <a:cubicBezTo>
                          <a:pt x="0" y="47"/>
                          <a:pt x="0" y="48"/>
                          <a:pt x="1" y="49"/>
                        </a:cubicBezTo>
                        <a:cubicBezTo>
                          <a:pt x="3" y="50"/>
                          <a:pt x="4" y="50"/>
                          <a:pt x="6" y="51"/>
                        </a:cubicBezTo>
                        <a:cubicBezTo>
                          <a:pt x="8" y="52"/>
                          <a:pt x="11" y="52"/>
                          <a:pt x="14" y="53"/>
                        </a:cubicBezTo>
                        <a:cubicBezTo>
                          <a:pt x="17" y="53"/>
                          <a:pt x="20" y="53"/>
                          <a:pt x="23" y="54"/>
                        </a:cubicBezTo>
                        <a:cubicBezTo>
                          <a:pt x="25" y="55"/>
                          <a:pt x="25" y="55"/>
                          <a:pt x="25" y="55"/>
                        </a:cubicBezTo>
                        <a:cubicBezTo>
                          <a:pt x="35" y="59"/>
                          <a:pt x="44" y="58"/>
                          <a:pt x="53" y="50"/>
                        </a:cubicBezTo>
                        <a:cubicBezTo>
                          <a:pt x="58" y="46"/>
                          <a:pt x="66" y="45"/>
                          <a:pt x="71" y="50"/>
                        </a:cubicBezTo>
                        <a:cubicBezTo>
                          <a:pt x="71" y="51"/>
                          <a:pt x="72" y="52"/>
                          <a:pt x="73" y="53"/>
                        </a:cubicBezTo>
                        <a:cubicBezTo>
                          <a:pt x="75" y="56"/>
                          <a:pt x="79" y="57"/>
                          <a:pt x="84" y="57"/>
                        </a:cubicBezTo>
                        <a:cubicBezTo>
                          <a:pt x="84" y="57"/>
                          <a:pt x="85" y="58"/>
                          <a:pt x="85" y="58"/>
                        </a:cubicBezTo>
                        <a:cubicBezTo>
                          <a:pt x="86" y="59"/>
                          <a:pt x="87" y="60"/>
                          <a:pt x="88" y="61"/>
                        </a:cubicBezTo>
                        <a:cubicBezTo>
                          <a:pt x="88" y="62"/>
                          <a:pt x="89" y="62"/>
                          <a:pt x="90" y="63"/>
                        </a:cubicBezTo>
                        <a:cubicBezTo>
                          <a:pt x="92" y="64"/>
                          <a:pt x="94" y="65"/>
                          <a:pt x="97" y="65"/>
                        </a:cubicBezTo>
                        <a:cubicBezTo>
                          <a:pt x="98" y="65"/>
                          <a:pt x="99" y="65"/>
                          <a:pt x="101" y="65"/>
                        </a:cubicBezTo>
                        <a:cubicBezTo>
                          <a:pt x="104" y="64"/>
                          <a:pt x="106" y="63"/>
                          <a:pt x="107" y="62"/>
                        </a:cubicBezTo>
                        <a:cubicBezTo>
                          <a:pt x="108" y="62"/>
                          <a:pt x="109" y="61"/>
                          <a:pt x="110" y="60"/>
                        </a:cubicBezTo>
                        <a:cubicBezTo>
                          <a:pt x="112" y="61"/>
                          <a:pt x="115" y="61"/>
                          <a:pt x="117" y="61"/>
                        </a:cubicBezTo>
                        <a:cubicBezTo>
                          <a:pt x="117" y="61"/>
                          <a:pt x="118" y="61"/>
                          <a:pt x="118" y="61"/>
                        </a:cubicBezTo>
                        <a:cubicBezTo>
                          <a:pt x="120" y="65"/>
                          <a:pt x="125" y="69"/>
                          <a:pt x="130" y="69"/>
                        </a:cubicBezTo>
                        <a:cubicBezTo>
                          <a:pt x="134" y="68"/>
                          <a:pt x="139" y="66"/>
                          <a:pt x="141" y="62"/>
                        </a:cubicBezTo>
                        <a:cubicBezTo>
                          <a:pt x="143" y="64"/>
                          <a:pt x="145" y="65"/>
                          <a:pt x="146" y="65"/>
                        </a:cubicBezTo>
                        <a:cubicBezTo>
                          <a:pt x="149" y="66"/>
                          <a:pt x="152" y="66"/>
                          <a:pt x="156" y="65"/>
                        </a:cubicBezTo>
                        <a:cubicBezTo>
                          <a:pt x="158" y="67"/>
                          <a:pt x="162" y="68"/>
                          <a:pt x="166" y="67"/>
                        </a:cubicBezTo>
                        <a:cubicBezTo>
                          <a:pt x="170" y="65"/>
                          <a:pt x="173" y="61"/>
                          <a:pt x="173" y="57"/>
                        </a:cubicBezTo>
                        <a:cubicBezTo>
                          <a:pt x="179" y="63"/>
                          <a:pt x="189" y="65"/>
                          <a:pt x="197" y="63"/>
                        </a:cubicBezTo>
                        <a:cubicBezTo>
                          <a:pt x="199" y="63"/>
                          <a:pt x="201" y="62"/>
                          <a:pt x="203" y="61"/>
                        </a:cubicBezTo>
                        <a:cubicBezTo>
                          <a:pt x="205" y="60"/>
                          <a:pt x="207" y="59"/>
                          <a:pt x="208" y="58"/>
                        </a:cubicBezTo>
                        <a:cubicBezTo>
                          <a:pt x="209" y="57"/>
                          <a:pt x="209" y="56"/>
                          <a:pt x="210" y="56"/>
                        </a:cubicBezTo>
                        <a:cubicBezTo>
                          <a:pt x="210" y="55"/>
                          <a:pt x="212" y="53"/>
                          <a:pt x="211" y="53"/>
                        </a:cubicBezTo>
                        <a:cubicBezTo>
                          <a:pt x="220" y="58"/>
                          <a:pt x="230" y="58"/>
                          <a:pt x="240" y="55"/>
                        </a:cubicBezTo>
                        <a:cubicBezTo>
                          <a:pt x="243" y="54"/>
                          <a:pt x="246" y="53"/>
                          <a:pt x="248" y="51"/>
                        </a:cubicBezTo>
                        <a:cubicBezTo>
                          <a:pt x="253" y="49"/>
                          <a:pt x="253" y="49"/>
                          <a:pt x="253" y="49"/>
                        </a:cubicBezTo>
                        <a:cubicBezTo>
                          <a:pt x="259" y="45"/>
                          <a:pt x="265" y="41"/>
                          <a:pt x="273" y="41"/>
                        </a:cubicBezTo>
                        <a:cubicBezTo>
                          <a:pt x="275" y="42"/>
                          <a:pt x="278" y="42"/>
                          <a:pt x="280" y="42"/>
                        </a:cubicBezTo>
                        <a:cubicBezTo>
                          <a:pt x="283" y="42"/>
                          <a:pt x="285" y="42"/>
                          <a:pt x="287" y="41"/>
                        </a:cubicBezTo>
                        <a:cubicBezTo>
                          <a:pt x="288" y="41"/>
                          <a:pt x="289" y="41"/>
                          <a:pt x="289" y="40"/>
                        </a:cubicBezTo>
                        <a:cubicBezTo>
                          <a:pt x="289" y="40"/>
                          <a:pt x="289" y="40"/>
                          <a:pt x="289" y="40"/>
                        </a:cubicBezTo>
                        <a:close/>
                        <a:moveTo>
                          <a:pt x="105" y="60"/>
                        </a:moveTo>
                        <a:cubicBezTo>
                          <a:pt x="104" y="60"/>
                          <a:pt x="103" y="61"/>
                          <a:pt x="100" y="61"/>
                        </a:cubicBezTo>
                        <a:cubicBezTo>
                          <a:pt x="98" y="62"/>
                          <a:pt x="96" y="62"/>
                          <a:pt x="94" y="61"/>
                        </a:cubicBezTo>
                        <a:cubicBezTo>
                          <a:pt x="92" y="60"/>
                          <a:pt x="90" y="59"/>
                          <a:pt x="89" y="57"/>
                        </a:cubicBezTo>
                        <a:cubicBezTo>
                          <a:pt x="89" y="57"/>
                          <a:pt x="88" y="56"/>
                          <a:pt x="88" y="56"/>
                        </a:cubicBezTo>
                        <a:cubicBezTo>
                          <a:pt x="88" y="55"/>
                          <a:pt x="87" y="54"/>
                          <a:pt x="87" y="54"/>
                        </a:cubicBezTo>
                        <a:cubicBezTo>
                          <a:pt x="86" y="53"/>
                          <a:pt x="85" y="53"/>
                          <a:pt x="85" y="54"/>
                        </a:cubicBezTo>
                        <a:cubicBezTo>
                          <a:pt x="82" y="54"/>
                          <a:pt x="78" y="54"/>
                          <a:pt x="76" y="51"/>
                        </a:cubicBezTo>
                        <a:cubicBezTo>
                          <a:pt x="76" y="51"/>
                          <a:pt x="76" y="51"/>
                          <a:pt x="76" y="51"/>
                        </a:cubicBezTo>
                        <a:cubicBezTo>
                          <a:pt x="75" y="50"/>
                          <a:pt x="74" y="49"/>
                          <a:pt x="74" y="48"/>
                        </a:cubicBezTo>
                        <a:cubicBezTo>
                          <a:pt x="74" y="46"/>
                          <a:pt x="75" y="45"/>
                          <a:pt x="76" y="43"/>
                        </a:cubicBezTo>
                        <a:cubicBezTo>
                          <a:pt x="78" y="42"/>
                          <a:pt x="81" y="41"/>
                          <a:pt x="83" y="43"/>
                        </a:cubicBezTo>
                        <a:cubicBezTo>
                          <a:pt x="84" y="43"/>
                          <a:pt x="84" y="44"/>
                          <a:pt x="84" y="45"/>
                        </a:cubicBezTo>
                        <a:cubicBezTo>
                          <a:pt x="84" y="45"/>
                          <a:pt x="84" y="46"/>
                          <a:pt x="84" y="47"/>
                        </a:cubicBezTo>
                        <a:cubicBezTo>
                          <a:pt x="83" y="47"/>
                          <a:pt x="82" y="47"/>
                          <a:pt x="81" y="47"/>
                        </a:cubicBezTo>
                        <a:cubicBezTo>
                          <a:pt x="81" y="47"/>
                          <a:pt x="81" y="47"/>
                          <a:pt x="81" y="46"/>
                        </a:cubicBezTo>
                        <a:cubicBezTo>
                          <a:pt x="81" y="45"/>
                          <a:pt x="80" y="43"/>
                          <a:pt x="78" y="43"/>
                        </a:cubicBezTo>
                        <a:cubicBezTo>
                          <a:pt x="76" y="43"/>
                          <a:pt x="74" y="47"/>
                          <a:pt x="76" y="49"/>
                        </a:cubicBezTo>
                        <a:cubicBezTo>
                          <a:pt x="76" y="49"/>
                          <a:pt x="77" y="50"/>
                          <a:pt x="78" y="50"/>
                        </a:cubicBezTo>
                        <a:cubicBezTo>
                          <a:pt x="80" y="52"/>
                          <a:pt x="84" y="51"/>
                          <a:pt x="86" y="49"/>
                        </a:cubicBezTo>
                        <a:cubicBezTo>
                          <a:pt x="87" y="48"/>
                          <a:pt x="88" y="46"/>
                          <a:pt x="87" y="44"/>
                        </a:cubicBezTo>
                        <a:cubicBezTo>
                          <a:pt x="87" y="42"/>
                          <a:pt x="86" y="41"/>
                          <a:pt x="85" y="40"/>
                        </a:cubicBezTo>
                        <a:cubicBezTo>
                          <a:pt x="82" y="38"/>
                          <a:pt x="77" y="38"/>
                          <a:pt x="74" y="41"/>
                        </a:cubicBezTo>
                        <a:cubicBezTo>
                          <a:pt x="73" y="42"/>
                          <a:pt x="72" y="44"/>
                          <a:pt x="71" y="46"/>
                        </a:cubicBezTo>
                        <a:cubicBezTo>
                          <a:pt x="71" y="46"/>
                          <a:pt x="70" y="45"/>
                          <a:pt x="69" y="45"/>
                        </a:cubicBezTo>
                        <a:cubicBezTo>
                          <a:pt x="69" y="45"/>
                          <a:pt x="68" y="44"/>
                          <a:pt x="68" y="44"/>
                        </a:cubicBezTo>
                        <a:cubicBezTo>
                          <a:pt x="66" y="44"/>
                          <a:pt x="65" y="44"/>
                          <a:pt x="64" y="43"/>
                        </a:cubicBezTo>
                        <a:cubicBezTo>
                          <a:pt x="61" y="43"/>
                          <a:pt x="59" y="43"/>
                          <a:pt x="56" y="44"/>
                        </a:cubicBezTo>
                        <a:cubicBezTo>
                          <a:pt x="54" y="45"/>
                          <a:pt x="52" y="46"/>
                          <a:pt x="50" y="48"/>
                        </a:cubicBezTo>
                        <a:cubicBezTo>
                          <a:pt x="43" y="54"/>
                          <a:pt x="35" y="55"/>
                          <a:pt x="26" y="52"/>
                        </a:cubicBezTo>
                        <a:cubicBezTo>
                          <a:pt x="24" y="51"/>
                          <a:pt x="24" y="51"/>
                          <a:pt x="24" y="51"/>
                        </a:cubicBezTo>
                        <a:cubicBezTo>
                          <a:pt x="20" y="50"/>
                          <a:pt x="14" y="49"/>
                          <a:pt x="11" y="49"/>
                        </a:cubicBezTo>
                        <a:cubicBezTo>
                          <a:pt x="10" y="49"/>
                          <a:pt x="9" y="49"/>
                          <a:pt x="8" y="48"/>
                        </a:cubicBezTo>
                        <a:cubicBezTo>
                          <a:pt x="11" y="47"/>
                          <a:pt x="13" y="46"/>
                          <a:pt x="15" y="44"/>
                        </a:cubicBezTo>
                        <a:cubicBezTo>
                          <a:pt x="17" y="43"/>
                          <a:pt x="19" y="44"/>
                          <a:pt x="20" y="44"/>
                        </a:cubicBezTo>
                        <a:cubicBezTo>
                          <a:pt x="23" y="44"/>
                          <a:pt x="25" y="45"/>
                          <a:pt x="27" y="45"/>
                        </a:cubicBezTo>
                        <a:cubicBezTo>
                          <a:pt x="29" y="45"/>
                          <a:pt x="31" y="44"/>
                          <a:pt x="34" y="43"/>
                        </a:cubicBezTo>
                        <a:cubicBezTo>
                          <a:pt x="36" y="41"/>
                          <a:pt x="39" y="39"/>
                          <a:pt x="41" y="37"/>
                        </a:cubicBezTo>
                        <a:cubicBezTo>
                          <a:pt x="41" y="36"/>
                          <a:pt x="42" y="35"/>
                          <a:pt x="42" y="35"/>
                        </a:cubicBezTo>
                        <a:cubicBezTo>
                          <a:pt x="44" y="33"/>
                          <a:pt x="45" y="31"/>
                          <a:pt x="47" y="29"/>
                        </a:cubicBezTo>
                        <a:cubicBezTo>
                          <a:pt x="55" y="21"/>
                          <a:pt x="67" y="25"/>
                          <a:pt x="76" y="31"/>
                        </a:cubicBezTo>
                        <a:cubicBezTo>
                          <a:pt x="76" y="32"/>
                          <a:pt x="77" y="32"/>
                          <a:pt x="78" y="33"/>
                        </a:cubicBezTo>
                        <a:cubicBezTo>
                          <a:pt x="78" y="33"/>
                          <a:pt x="79" y="33"/>
                          <a:pt x="79" y="32"/>
                        </a:cubicBezTo>
                        <a:cubicBezTo>
                          <a:pt x="80" y="31"/>
                          <a:pt x="80" y="31"/>
                          <a:pt x="80" y="30"/>
                        </a:cubicBezTo>
                        <a:cubicBezTo>
                          <a:pt x="80" y="30"/>
                          <a:pt x="81" y="29"/>
                          <a:pt x="81" y="29"/>
                        </a:cubicBezTo>
                        <a:cubicBezTo>
                          <a:pt x="81" y="28"/>
                          <a:pt x="82" y="27"/>
                          <a:pt x="83" y="26"/>
                        </a:cubicBezTo>
                        <a:cubicBezTo>
                          <a:pt x="83" y="25"/>
                          <a:pt x="84" y="24"/>
                          <a:pt x="85" y="23"/>
                        </a:cubicBezTo>
                        <a:cubicBezTo>
                          <a:pt x="86" y="22"/>
                          <a:pt x="87" y="21"/>
                          <a:pt x="88" y="21"/>
                        </a:cubicBezTo>
                        <a:cubicBezTo>
                          <a:pt x="89" y="20"/>
                          <a:pt x="90" y="19"/>
                          <a:pt x="91" y="19"/>
                        </a:cubicBezTo>
                        <a:cubicBezTo>
                          <a:pt x="92" y="19"/>
                          <a:pt x="92" y="19"/>
                          <a:pt x="92" y="19"/>
                        </a:cubicBezTo>
                        <a:cubicBezTo>
                          <a:pt x="99" y="16"/>
                          <a:pt x="109" y="19"/>
                          <a:pt x="115" y="24"/>
                        </a:cubicBezTo>
                        <a:cubicBezTo>
                          <a:pt x="115" y="24"/>
                          <a:pt x="115" y="24"/>
                          <a:pt x="115" y="25"/>
                        </a:cubicBezTo>
                        <a:cubicBezTo>
                          <a:pt x="112" y="25"/>
                          <a:pt x="108" y="26"/>
                          <a:pt x="106" y="29"/>
                        </a:cubicBezTo>
                        <a:cubicBezTo>
                          <a:pt x="103" y="32"/>
                          <a:pt x="103" y="36"/>
                          <a:pt x="105" y="40"/>
                        </a:cubicBezTo>
                        <a:cubicBezTo>
                          <a:pt x="106" y="42"/>
                          <a:pt x="107" y="43"/>
                          <a:pt x="109" y="44"/>
                        </a:cubicBezTo>
                        <a:cubicBezTo>
                          <a:pt x="109" y="44"/>
                          <a:pt x="109" y="44"/>
                          <a:pt x="108" y="44"/>
                        </a:cubicBezTo>
                        <a:cubicBezTo>
                          <a:pt x="106" y="46"/>
                          <a:pt x="105" y="49"/>
                          <a:pt x="105" y="52"/>
                        </a:cubicBezTo>
                        <a:cubicBezTo>
                          <a:pt x="105" y="54"/>
                          <a:pt x="106" y="56"/>
                          <a:pt x="107" y="58"/>
                        </a:cubicBezTo>
                        <a:cubicBezTo>
                          <a:pt x="107" y="59"/>
                          <a:pt x="106" y="59"/>
                          <a:pt x="105" y="60"/>
                        </a:cubicBezTo>
                        <a:close/>
                        <a:moveTo>
                          <a:pt x="153" y="63"/>
                        </a:moveTo>
                        <a:cubicBezTo>
                          <a:pt x="151" y="63"/>
                          <a:pt x="149" y="63"/>
                          <a:pt x="147" y="62"/>
                        </a:cubicBezTo>
                        <a:cubicBezTo>
                          <a:pt x="146" y="61"/>
                          <a:pt x="145" y="61"/>
                          <a:pt x="144" y="60"/>
                        </a:cubicBezTo>
                        <a:cubicBezTo>
                          <a:pt x="143" y="59"/>
                          <a:pt x="142" y="57"/>
                          <a:pt x="140" y="58"/>
                        </a:cubicBezTo>
                        <a:cubicBezTo>
                          <a:pt x="140" y="58"/>
                          <a:pt x="140" y="59"/>
                          <a:pt x="140" y="59"/>
                        </a:cubicBezTo>
                        <a:cubicBezTo>
                          <a:pt x="138" y="62"/>
                          <a:pt x="134" y="65"/>
                          <a:pt x="130" y="65"/>
                        </a:cubicBezTo>
                        <a:cubicBezTo>
                          <a:pt x="126" y="65"/>
                          <a:pt x="122" y="62"/>
                          <a:pt x="120" y="59"/>
                        </a:cubicBezTo>
                        <a:cubicBezTo>
                          <a:pt x="120" y="58"/>
                          <a:pt x="119" y="58"/>
                          <a:pt x="119" y="58"/>
                        </a:cubicBezTo>
                        <a:cubicBezTo>
                          <a:pt x="117" y="58"/>
                          <a:pt x="117" y="58"/>
                          <a:pt x="117" y="58"/>
                        </a:cubicBezTo>
                        <a:cubicBezTo>
                          <a:pt x="115" y="58"/>
                          <a:pt x="113" y="58"/>
                          <a:pt x="111" y="57"/>
                        </a:cubicBezTo>
                        <a:cubicBezTo>
                          <a:pt x="111" y="57"/>
                          <a:pt x="110" y="56"/>
                          <a:pt x="110" y="56"/>
                        </a:cubicBezTo>
                        <a:cubicBezTo>
                          <a:pt x="110" y="56"/>
                          <a:pt x="109" y="55"/>
                          <a:pt x="109" y="55"/>
                        </a:cubicBezTo>
                        <a:cubicBezTo>
                          <a:pt x="108" y="53"/>
                          <a:pt x="108" y="51"/>
                          <a:pt x="109" y="49"/>
                        </a:cubicBezTo>
                        <a:cubicBezTo>
                          <a:pt x="109" y="48"/>
                          <a:pt x="110" y="48"/>
                          <a:pt x="111" y="47"/>
                        </a:cubicBezTo>
                        <a:cubicBezTo>
                          <a:pt x="112" y="46"/>
                          <a:pt x="114" y="46"/>
                          <a:pt x="115" y="46"/>
                        </a:cubicBezTo>
                        <a:cubicBezTo>
                          <a:pt x="116" y="46"/>
                          <a:pt x="117" y="47"/>
                          <a:pt x="117" y="48"/>
                        </a:cubicBezTo>
                        <a:cubicBezTo>
                          <a:pt x="118" y="49"/>
                          <a:pt x="117" y="49"/>
                          <a:pt x="117" y="50"/>
                        </a:cubicBezTo>
                        <a:cubicBezTo>
                          <a:pt x="117" y="50"/>
                          <a:pt x="116" y="50"/>
                          <a:pt x="116" y="50"/>
                        </a:cubicBezTo>
                        <a:cubicBezTo>
                          <a:pt x="116" y="50"/>
                          <a:pt x="116" y="50"/>
                          <a:pt x="116" y="50"/>
                        </a:cubicBezTo>
                        <a:cubicBezTo>
                          <a:pt x="116" y="48"/>
                          <a:pt x="115" y="47"/>
                          <a:pt x="113" y="47"/>
                        </a:cubicBezTo>
                        <a:cubicBezTo>
                          <a:pt x="110" y="47"/>
                          <a:pt x="109" y="50"/>
                          <a:pt x="111" y="52"/>
                        </a:cubicBezTo>
                        <a:cubicBezTo>
                          <a:pt x="112" y="54"/>
                          <a:pt x="114" y="54"/>
                          <a:pt x="116" y="54"/>
                        </a:cubicBezTo>
                        <a:cubicBezTo>
                          <a:pt x="117" y="53"/>
                          <a:pt x="118" y="53"/>
                          <a:pt x="119" y="52"/>
                        </a:cubicBezTo>
                        <a:cubicBezTo>
                          <a:pt x="121" y="51"/>
                          <a:pt x="121" y="49"/>
                          <a:pt x="121" y="47"/>
                        </a:cubicBezTo>
                        <a:cubicBezTo>
                          <a:pt x="120" y="46"/>
                          <a:pt x="119" y="45"/>
                          <a:pt x="118" y="44"/>
                        </a:cubicBezTo>
                        <a:cubicBezTo>
                          <a:pt x="118" y="44"/>
                          <a:pt x="119" y="43"/>
                          <a:pt x="120" y="42"/>
                        </a:cubicBezTo>
                        <a:cubicBezTo>
                          <a:pt x="121" y="41"/>
                          <a:pt x="121" y="40"/>
                          <a:pt x="121" y="38"/>
                        </a:cubicBezTo>
                        <a:cubicBezTo>
                          <a:pt x="121" y="37"/>
                          <a:pt x="121" y="36"/>
                          <a:pt x="121" y="35"/>
                        </a:cubicBezTo>
                        <a:cubicBezTo>
                          <a:pt x="120" y="34"/>
                          <a:pt x="119" y="33"/>
                          <a:pt x="117" y="32"/>
                        </a:cubicBezTo>
                        <a:cubicBezTo>
                          <a:pt x="115" y="32"/>
                          <a:pt x="113" y="33"/>
                          <a:pt x="113" y="35"/>
                        </a:cubicBezTo>
                        <a:cubicBezTo>
                          <a:pt x="113" y="37"/>
                          <a:pt x="114" y="38"/>
                          <a:pt x="116" y="38"/>
                        </a:cubicBezTo>
                        <a:cubicBezTo>
                          <a:pt x="116" y="38"/>
                          <a:pt x="117" y="38"/>
                          <a:pt x="117" y="38"/>
                        </a:cubicBezTo>
                        <a:cubicBezTo>
                          <a:pt x="118" y="38"/>
                          <a:pt x="118" y="39"/>
                          <a:pt x="117" y="40"/>
                        </a:cubicBezTo>
                        <a:cubicBezTo>
                          <a:pt x="117" y="40"/>
                          <a:pt x="116" y="41"/>
                          <a:pt x="115" y="41"/>
                        </a:cubicBezTo>
                        <a:cubicBezTo>
                          <a:pt x="113" y="42"/>
                          <a:pt x="111" y="41"/>
                          <a:pt x="110" y="40"/>
                        </a:cubicBezTo>
                        <a:cubicBezTo>
                          <a:pt x="109" y="40"/>
                          <a:pt x="108" y="39"/>
                          <a:pt x="108" y="38"/>
                        </a:cubicBezTo>
                        <a:cubicBezTo>
                          <a:pt x="107" y="36"/>
                          <a:pt x="107" y="33"/>
                          <a:pt x="109" y="31"/>
                        </a:cubicBezTo>
                        <a:cubicBezTo>
                          <a:pt x="110" y="29"/>
                          <a:pt x="113" y="27"/>
                          <a:pt x="117" y="28"/>
                        </a:cubicBezTo>
                        <a:cubicBezTo>
                          <a:pt x="117" y="29"/>
                          <a:pt x="118" y="29"/>
                          <a:pt x="118" y="28"/>
                        </a:cubicBezTo>
                        <a:cubicBezTo>
                          <a:pt x="119" y="28"/>
                          <a:pt x="119" y="27"/>
                          <a:pt x="119" y="26"/>
                        </a:cubicBezTo>
                        <a:cubicBezTo>
                          <a:pt x="118" y="23"/>
                          <a:pt x="119" y="20"/>
                          <a:pt x="122" y="18"/>
                        </a:cubicBezTo>
                        <a:cubicBezTo>
                          <a:pt x="125" y="16"/>
                          <a:pt x="129" y="15"/>
                          <a:pt x="132" y="17"/>
                        </a:cubicBezTo>
                        <a:cubicBezTo>
                          <a:pt x="134" y="18"/>
                          <a:pt x="134" y="19"/>
                          <a:pt x="136" y="20"/>
                        </a:cubicBezTo>
                        <a:cubicBezTo>
                          <a:pt x="137" y="21"/>
                          <a:pt x="138" y="21"/>
                          <a:pt x="139" y="21"/>
                        </a:cubicBezTo>
                        <a:cubicBezTo>
                          <a:pt x="140" y="22"/>
                          <a:pt x="141" y="22"/>
                          <a:pt x="142" y="22"/>
                        </a:cubicBezTo>
                        <a:cubicBezTo>
                          <a:pt x="145" y="21"/>
                          <a:pt x="147" y="20"/>
                          <a:pt x="148" y="17"/>
                        </a:cubicBezTo>
                        <a:cubicBezTo>
                          <a:pt x="148" y="15"/>
                          <a:pt x="148" y="13"/>
                          <a:pt x="147" y="11"/>
                        </a:cubicBezTo>
                        <a:cubicBezTo>
                          <a:pt x="146" y="11"/>
                          <a:pt x="146" y="10"/>
                          <a:pt x="145" y="10"/>
                        </a:cubicBezTo>
                        <a:cubicBezTo>
                          <a:pt x="144" y="9"/>
                          <a:pt x="141" y="9"/>
                          <a:pt x="140" y="11"/>
                        </a:cubicBezTo>
                        <a:cubicBezTo>
                          <a:pt x="140" y="12"/>
                          <a:pt x="140" y="12"/>
                          <a:pt x="140" y="13"/>
                        </a:cubicBezTo>
                        <a:cubicBezTo>
                          <a:pt x="140" y="14"/>
                          <a:pt x="141" y="16"/>
                          <a:pt x="143" y="16"/>
                        </a:cubicBezTo>
                        <a:cubicBezTo>
                          <a:pt x="143" y="16"/>
                          <a:pt x="144" y="15"/>
                          <a:pt x="144" y="15"/>
                        </a:cubicBezTo>
                        <a:cubicBezTo>
                          <a:pt x="144" y="16"/>
                          <a:pt x="144" y="16"/>
                          <a:pt x="144" y="16"/>
                        </a:cubicBezTo>
                        <a:cubicBezTo>
                          <a:pt x="144" y="17"/>
                          <a:pt x="143" y="18"/>
                          <a:pt x="142" y="18"/>
                        </a:cubicBezTo>
                        <a:cubicBezTo>
                          <a:pt x="139" y="18"/>
                          <a:pt x="138" y="18"/>
                          <a:pt x="137" y="16"/>
                        </a:cubicBezTo>
                        <a:cubicBezTo>
                          <a:pt x="135" y="13"/>
                          <a:pt x="136" y="10"/>
                          <a:pt x="138" y="8"/>
                        </a:cubicBezTo>
                        <a:cubicBezTo>
                          <a:pt x="140" y="5"/>
                          <a:pt x="143" y="4"/>
                          <a:pt x="146" y="5"/>
                        </a:cubicBezTo>
                        <a:cubicBezTo>
                          <a:pt x="148" y="5"/>
                          <a:pt x="149" y="6"/>
                          <a:pt x="150" y="7"/>
                        </a:cubicBezTo>
                        <a:cubicBezTo>
                          <a:pt x="151" y="8"/>
                          <a:pt x="152" y="10"/>
                          <a:pt x="153" y="11"/>
                        </a:cubicBezTo>
                        <a:cubicBezTo>
                          <a:pt x="153" y="12"/>
                          <a:pt x="153" y="13"/>
                          <a:pt x="154" y="13"/>
                        </a:cubicBezTo>
                        <a:cubicBezTo>
                          <a:pt x="155" y="13"/>
                          <a:pt x="156" y="13"/>
                          <a:pt x="156" y="12"/>
                        </a:cubicBezTo>
                        <a:cubicBezTo>
                          <a:pt x="157" y="11"/>
                          <a:pt x="158" y="11"/>
                          <a:pt x="159" y="10"/>
                        </a:cubicBezTo>
                        <a:cubicBezTo>
                          <a:pt x="161" y="9"/>
                          <a:pt x="162" y="9"/>
                          <a:pt x="164" y="9"/>
                        </a:cubicBezTo>
                        <a:cubicBezTo>
                          <a:pt x="166" y="9"/>
                          <a:pt x="168" y="10"/>
                          <a:pt x="170" y="12"/>
                        </a:cubicBezTo>
                        <a:cubicBezTo>
                          <a:pt x="172" y="13"/>
                          <a:pt x="173" y="16"/>
                          <a:pt x="174" y="18"/>
                        </a:cubicBezTo>
                        <a:cubicBezTo>
                          <a:pt x="174" y="18"/>
                          <a:pt x="174" y="20"/>
                          <a:pt x="174" y="20"/>
                        </a:cubicBezTo>
                        <a:cubicBezTo>
                          <a:pt x="174" y="20"/>
                          <a:pt x="174" y="21"/>
                          <a:pt x="174" y="21"/>
                        </a:cubicBezTo>
                        <a:cubicBezTo>
                          <a:pt x="173" y="21"/>
                          <a:pt x="171" y="21"/>
                          <a:pt x="170" y="22"/>
                        </a:cubicBezTo>
                        <a:cubicBezTo>
                          <a:pt x="166" y="24"/>
                          <a:pt x="163" y="28"/>
                          <a:pt x="164" y="32"/>
                        </a:cubicBezTo>
                        <a:cubicBezTo>
                          <a:pt x="164" y="35"/>
                          <a:pt x="165" y="37"/>
                          <a:pt x="168" y="39"/>
                        </a:cubicBezTo>
                        <a:cubicBezTo>
                          <a:pt x="170" y="39"/>
                          <a:pt x="172" y="40"/>
                          <a:pt x="174" y="39"/>
                        </a:cubicBezTo>
                        <a:cubicBezTo>
                          <a:pt x="174" y="39"/>
                          <a:pt x="175" y="39"/>
                          <a:pt x="175" y="38"/>
                        </a:cubicBezTo>
                        <a:cubicBezTo>
                          <a:pt x="177" y="37"/>
                          <a:pt x="178" y="36"/>
                          <a:pt x="178" y="34"/>
                        </a:cubicBezTo>
                        <a:cubicBezTo>
                          <a:pt x="179" y="32"/>
                          <a:pt x="178" y="30"/>
                          <a:pt x="176" y="28"/>
                        </a:cubicBezTo>
                        <a:cubicBezTo>
                          <a:pt x="175" y="27"/>
                          <a:pt x="173" y="27"/>
                          <a:pt x="172" y="27"/>
                        </a:cubicBezTo>
                        <a:cubicBezTo>
                          <a:pt x="170" y="27"/>
                          <a:pt x="168" y="29"/>
                          <a:pt x="169" y="31"/>
                        </a:cubicBezTo>
                        <a:cubicBezTo>
                          <a:pt x="169" y="31"/>
                          <a:pt x="169" y="32"/>
                          <a:pt x="170" y="32"/>
                        </a:cubicBezTo>
                        <a:cubicBezTo>
                          <a:pt x="170" y="33"/>
                          <a:pt x="171" y="33"/>
                          <a:pt x="172" y="33"/>
                        </a:cubicBezTo>
                        <a:cubicBezTo>
                          <a:pt x="173" y="33"/>
                          <a:pt x="173" y="33"/>
                          <a:pt x="174" y="32"/>
                        </a:cubicBezTo>
                        <a:cubicBezTo>
                          <a:pt x="175" y="33"/>
                          <a:pt x="175" y="33"/>
                          <a:pt x="175" y="34"/>
                        </a:cubicBezTo>
                        <a:cubicBezTo>
                          <a:pt x="175" y="35"/>
                          <a:pt x="174" y="35"/>
                          <a:pt x="173" y="36"/>
                        </a:cubicBezTo>
                        <a:cubicBezTo>
                          <a:pt x="173" y="36"/>
                          <a:pt x="171" y="36"/>
                          <a:pt x="171" y="36"/>
                        </a:cubicBezTo>
                        <a:cubicBezTo>
                          <a:pt x="169" y="35"/>
                          <a:pt x="167" y="34"/>
                          <a:pt x="167" y="32"/>
                        </a:cubicBezTo>
                        <a:cubicBezTo>
                          <a:pt x="167" y="29"/>
                          <a:pt x="169" y="26"/>
                          <a:pt x="171" y="25"/>
                        </a:cubicBezTo>
                        <a:cubicBezTo>
                          <a:pt x="174" y="24"/>
                          <a:pt x="177" y="24"/>
                          <a:pt x="179" y="27"/>
                        </a:cubicBezTo>
                        <a:cubicBezTo>
                          <a:pt x="181" y="28"/>
                          <a:pt x="182" y="30"/>
                          <a:pt x="182" y="33"/>
                        </a:cubicBezTo>
                        <a:cubicBezTo>
                          <a:pt x="182" y="34"/>
                          <a:pt x="182" y="35"/>
                          <a:pt x="181" y="35"/>
                        </a:cubicBezTo>
                        <a:cubicBezTo>
                          <a:pt x="181" y="37"/>
                          <a:pt x="180" y="37"/>
                          <a:pt x="179" y="38"/>
                        </a:cubicBezTo>
                        <a:cubicBezTo>
                          <a:pt x="179" y="38"/>
                          <a:pt x="178" y="39"/>
                          <a:pt x="177" y="39"/>
                        </a:cubicBezTo>
                        <a:cubicBezTo>
                          <a:pt x="177" y="39"/>
                          <a:pt x="176" y="39"/>
                          <a:pt x="175" y="39"/>
                        </a:cubicBezTo>
                        <a:cubicBezTo>
                          <a:pt x="174" y="40"/>
                          <a:pt x="174" y="41"/>
                          <a:pt x="175" y="42"/>
                        </a:cubicBezTo>
                        <a:cubicBezTo>
                          <a:pt x="177" y="45"/>
                          <a:pt x="176" y="49"/>
                          <a:pt x="174" y="51"/>
                        </a:cubicBezTo>
                        <a:cubicBezTo>
                          <a:pt x="172" y="54"/>
                          <a:pt x="168" y="55"/>
                          <a:pt x="165" y="54"/>
                        </a:cubicBezTo>
                        <a:cubicBezTo>
                          <a:pt x="165" y="53"/>
                          <a:pt x="165" y="52"/>
                          <a:pt x="165" y="51"/>
                        </a:cubicBezTo>
                        <a:cubicBezTo>
                          <a:pt x="164" y="48"/>
                          <a:pt x="162" y="46"/>
                          <a:pt x="160" y="44"/>
                        </a:cubicBezTo>
                        <a:cubicBezTo>
                          <a:pt x="158" y="43"/>
                          <a:pt x="156" y="43"/>
                          <a:pt x="154" y="43"/>
                        </a:cubicBezTo>
                        <a:cubicBezTo>
                          <a:pt x="153" y="41"/>
                          <a:pt x="153" y="40"/>
                          <a:pt x="153" y="40"/>
                        </a:cubicBezTo>
                        <a:cubicBezTo>
                          <a:pt x="151" y="37"/>
                          <a:pt x="148" y="35"/>
                          <a:pt x="144" y="35"/>
                        </a:cubicBezTo>
                        <a:cubicBezTo>
                          <a:pt x="139" y="35"/>
                          <a:pt x="136" y="36"/>
                          <a:pt x="134" y="40"/>
                        </a:cubicBezTo>
                        <a:cubicBezTo>
                          <a:pt x="132" y="42"/>
                          <a:pt x="132" y="45"/>
                          <a:pt x="133" y="47"/>
                        </a:cubicBezTo>
                        <a:cubicBezTo>
                          <a:pt x="133" y="50"/>
                          <a:pt x="135" y="51"/>
                          <a:pt x="136" y="52"/>
                        </a:cubicBezTo>
                        <a:cubicBezTo>
                          <a:pt x="138" y="53"/>
                          <a:pt x="141" y="54"/>
                          <a:pt x="143" y="53"/>
                        </a:cubicBezTo>
                        <a:cubicBezTo>
                          <a:pt x="145" y="52"/>
                          <a:pt x="147" y="51"/>
                          <a:pt x="148" y="50"/>
                        </a:cubicBezTo>
                        <a:cubicBezTo>
                          <a:pt x="149" y="48"/>
                          <a:pt x="148" y="45"/>
                          <a:pt x="147" y="44"/>
                        </a:cubicBezTo>
                        <a:cubicBezTo>
                          <a:pt x="145" y="42"/>
                          <a:pt x="142" y="41"/>
                          <a:pt x="140" y="42"/>
                        </a:cubicBezTo>
                        <a:cubicBezTo>
                          <a:pt x="139" y="43"/>
                          <a:pt x="138" y="44"/>
                          <a:pt x="138" y="45"/>
                        </a:cubicBezTo>
                        <a:cubicBezTo>
                          <a:pt x="138" y="47"/>
                          <a:pt x="139" y="48"/>
                          <a:pt x="141" y="48"/>
                        </a:cubicBezTo>
                        <a:cubicBezTo>
                          <a:pt x="142" y="48"/>
                          <a:pt x="144" y="47"/>
                          <a:pt x="144" y="46"/>
                        </a:cubicBezTo>
                        <a:cubicBezTo>
                          <a:pt x="144" y="46"/>
                          <a:pt x="144" y="46"/>
                          <a:pt x="144" y="46"/>
                        </a:cubicBezTo>
                        <a:cubicBezTo>
                          <a:pt x="145" y="46"/>
                          <a:pt x="145" y="47"/>
                          <a:pt x="145" y="48"/>
                        </a:cubicBezTo>
                        <a:cubicBezTo>
                          <a:pt x="144" y="49"/>
                          <a:pt x="143" y="50"/>
                          <a:pt x="142" y="50"/>
                        </a:cubicBezTo>
                        <a:cubicBezTo>
                          <a:pt x="141" y="50"/>
                          <a:pt x="139" y="50"/>
                          <a:pt x="138" y="49"/>
                        </a:cubicBezTo>
                        <a:cubicBezTo>
                          <a:pt x="137" y="49"/>
                          <a:pt x="136" y="47"/>
                          <a:pt x="136" y="47"/>
                        </a:cubicBezTo>
                        <a:cubicBezTo>
                          <a:pt x="135" y="45"/>
                          <a:pt x="136" y="43"/>
                          <a:pt x="137" y="41"/>
                        </a:cubicBezTo>
                        <a:cubicBezTo>
                          <a:pt x="138" y="40"/>
                          <a:pt x="140" y="38"/>
                          <a:pt x="142" y="38"/>
                        </a:cubicBezTo>
                        <a:cubicBezTo>
                          <a:pt x="142" y="38"/>
                          <a:pt x="143" y="38"/>
                          <a:pt x="144" y="38"/>
                        </a:cubicBezTo>
                        <a:cubicBezTo>
                          <a:pt x="146" y="38"/>
                          <a:pt x="149" y="39"/>
                          <a:pt x="150" y="41"/>
                        </a:cubicBezTo>
                        <a:cubicBezTo>
                          <a:pt x="150" y="43"/>
                          <a:pt x="150" y="45"/>
                          <a:pt x="151" y="46"/>
                        </a:cubicBezTo>
                        <a:cubicBezTo>
                          <a:pt x="152" y="47"/>
                          <a:pt x="153" y="46"/>
                          <a:pt x="154" y="46"/>
                        </a:cubicBezTo>
                        <a:cubicBezTo>
                          <a:pt x="156" y="46"/>
                          <a:pt x="157" y="46"/>
                          <a:pt x="158" y="47"/>
                        </a:cubicBezTo>
                        <a:cubicBezTo>
                          <a:pt x="160" y="48"/>
                          <a:pt x="161" y="50"/>
                          <a:pt x="162" y="52"/>
                        </a:cubicBezTo>
                        <a:cubicBezTo>
                          <a:pt x="162" y="52"/>
                          <a:pt x="162" y="53"/>
                          <a:pt x="162" y="53"/>
                        </a:cubicBezTo>
                        <a:cubicBezTo>
                          <a:pt x="162" y="54"/>
                          <a:pt x="162" y="55"/>
                          <a:pt x="162" y="56"/>
                        </a:cubicBezTo>
                        <a:cubicBezTo>
                          <a:pt x="161" y="57"/>
                          <a:pt x="160" y="59"/>
                          <a:pt x="158" y="60"/>
                        </a:cubicBezTo>
                        <a:cubicBezTo>
                          <a:pt x="158" y="61"/>
                          <a:pt x="157" y="61"/>
                          <a:pt x="157" y="61"/>
                        </a:cubicBezTo>
                        <a:cubicBezTo>
                          <a:pt x="155" y="62"/>
                          <a:pt x="154" y="62"/>
                          <a:pt x="153" y="63"/>
                        </a:cubicBezTo>
                        <a:close/>
                        <a:moveTo>
                          <a:pt x="165" y="64"/>
                        </a:moveTo>
                        <a:cubicBezTo>
                          <a:pt x="163" y="64"/>
                          <a:pt x="161" y="64"/>
                          <a:pt x="159" y="64"/>
                        </a:cubicBezTo>
                        <a:cubicBezTo>
                          <a:pt x="160" y="63"/>
                          <a:pt x="160" y="63"/>
                          <a:pt x="160" y="63"/>
                        </a:cubicBezTo>
                        <a:cubicBezTo>
                          <a:pt x="162" y="61"/>
                          <a:pt x="164" y="59"/>
                          <a:pt x="165" y="57"/>
                        </a:cubicBezTo>
                        <a:cubicBezTo>
                          <a:pt x="166" y="58"/>
                          <a:pt x="168" y="58"/>
                          <a:pt x="169" y="58"/>
                        </a:cubicBezTo>
                        <a:cubicBezTo>
                          <a:pt x="169" y="60"/>
                          <a:pt x="167" y="63"/>
                          <a:pt x="165" y="64"/>
                        </a:cubicBezTo>
                        <a:close/>
                        <a:moveTo>
                          <a:pt x="280" y="39"/>
                        </a:moveTo>
                        <a:cubicBezTo>
                          <a:pt x="278" y="39"/>
                          <a:pt x="276" y="38"/>
                          <a:pt x="273" y="38"/>
                        </a:cubicBezTo>
                        <a:cubicBezTo>
                          <a:pt x="270" y="38"/>
                          <a:pt x="267" y="39"/>
                          <a:pt x="263" y="40"/>
                        </a:cubicBezTo>
                        <a:cubicBezTo>
                          <a:pt x="260" y="41"/>
                          <a:pt x="258" y="42"/>
                          <a:pt x="255" y="44"/>
                        </a:cubicBezTo>
                        <a:cubicBezTo>
                          <a:pt x="253" y="45"/>
                          <a:pt x="251" y="46"/>
                          <a:pt x="249" y="47"/>
                        </a:cubicBezTo>
                        <a:cubicBezTo>
                          <a:pt x="248" y="47"/>
                          <a:pt x="247" y="48"/>
                          <a:pt x="247" y="48"/>
                        </a:cubicBezTo>
                        <a:cubicBezTo>
                          <a:pt x="244" y="50"/>
                          <a:pt x="242" y="51"/>
                          <a:pt x="239" y="52"/>
                        </a:cubicBezTo>
                        <a:cubicBezTo>
                          <a:pt x="229" y="55"/>
                          <a:pt x="219" y="54"/>
                          <a:pt x="211" y="50"/>
                        </a:cubicBezTo>
                        <a:cubicBezTo>
                          <a:pt x="211" y="49"/>
                          <a:pt x="210" y="49"/>
                          <a:pt x="209" y="50"/>
                        </a:cubicBezTo>
                        <a:cubicBezTo>
                          <a:pt x="209" y="50"/>
                          <a:pt x="209" y="50"/>
                          <a:pt x="209" y="50"/>
                        </a:cubicBezTo>
                        <a:cubicBezTo>
                          <a:pt x="209" y="51"/>
                          <a:pt x="209" y="52"/>
                          <a:pt x="208" y="52"/>
                        </a:cubicBezTo>
                        <a:cubicBezTo>
                          <a:pt x="208" y="53"/>
                          <a:pt x="207" y="53"/>
                          <a:pt x="207" y="54"/>
                        </a:cubicBezTo>
                        <a:cubicBezTo>
                          <a:pt x="206" y="55"/>
                          <a:pt x="206" y="55"/>
                          <a:pt x="205" y="56"/>
                        </a:cubicBezTo>
                        <a:cubicBezTo>
                          <a:pt x="204" y="57"/>
                          <a:pt x="202" y="58"/>
                          <a:pt x="200" y="59"/>
                        </a:cubicBezTo>
                        <a:cubicBezTo>
                          <a:pt x="199" y="59"/>
                          <a:pt x="198" y="60"/>
                          <a:pt x="197" y="60"/>
                        </a:cubicBezTo>
                        <a:cubicBezTo>
                          <a:pt x="189" y="62"/>
                          <a:pt x="181" y="60"/>
                          <a:pt x="176" y="54"/>
                        </a:cubicBezTo>
                        <a:cubicBezTo>
                          <a:pt x="176" y="54"/>
                          <a:pt x="176" y="54"/>
                          <a:pt x="176" y="54"/>
                        </a:cubicBezTo>
                        <a:cubicBezTo>
                          <a:pt x="178" y="52"/>
                          <a:pt x="179" y="49"/>
                          <a:pt x="179" y="46"/>
                        </a:cubicBezTo>
                        <a:cubicBezTo>
                          <a:pt x="179" y="45"/>
                          <a:pt x="179" y="43"/>
                          <a:pt x="179" y="42"/>
                        </a:cubicBezTo>
                        <a:cubicBezTo>
                          <a:pt x="180" y="41"/>
                          <a:pt x="181" y="41"/>
                          <a:pt x="181" y="41"/>
                        </a:cubicBezTo>
                        <a:cubicBezTo>
                          <a:pt x="183" y="40"/>
                          <a:pt x="184" y="38"/>
                          <a:pt x="184" y="37"/>
                        </a:cubicBezTo>
                        <a:cubicBezTo>
                          <a:pt x="185" y="35"/>
                          <a:pt x="185" y="34"/>
                          <a:pt x="185" y="33"/>
                        </a:cubicBezTo>
                        <a:cubicBezTo>
                          <a:pt x="185" y="30"/>
                          <a:pt x="184" y="26"/>
                          <a:pt x="182" y="24"/>
                        </a:cubicBezTo>
                        <a:cubicBezTo>
                          <a:pt x="180" y="23"/>
                          <a:pt x="178" y="22"/>
                          <a:pt x="176" y="21"/>
                        </a:cubicBezTo>
                        <a:cubicBezTo>
                          <a:pt x="177" y="21"/>
                          <a:pt x="177" y="20"/>
                          <a:pt x="178" y="20"/>
                        </a:cubicBezTo>
                        <a:cubicBezTo>
                          <a:pt x="178" y="20"/>
                          <a:pt x="179" y="19"/>
                          <a:pt x="180" y="19"/>
                        </a:cubicBezTo>
                        <a:cubicBezTo>
                          <a:pt x="187" y="16"/>
                          <a:pt x="194" y="19"/>
                          <a:pt x="197" y="26"/>
                        </a:cubicBezTo>
                        <a:cubicBezTo>
                          <a:pt x="197" y="26"/>
                          <a:pt x="198" y="27"/>
                          <a:pt x="198" y="27"/>
                        </a:cubicBezTo>
                        <a:cubicBezTo>
                          <a:pt x="199" y="27"/>
                          <a:pt x="199" y="27"/>
                          <a:pt x="200" y="26"/>
                        </a:cubicBezTo>
                        <a:cubicBezTo>
                          <a:pt x="202" y="24"/>
                          <a:pt x="205" y="24"/>
                          <a:pt x="207" y="24"/>
                        </a:cubicBezTo>
                        <a:cubicBezTo>
                          <a:pt x="210" y="25"/>
                          <a:pt x="212" y="27"/>
                          <a:pt x="213" y="29"/>
                        </a:cubicBezTo>
                        <a:cubicBezTo>
                          <a:pt x="213" y="29"/>
                          <a:pt x="213" y="30"/>
                          <a:pt x="213" y="30"/>
                        </a:cubicBezTo>
                        <a:cubicBezTo>
                          <a:pt x="213" y="30"/>
                          <a:pt x="213" y="30"/>
                          <a:pt x="214" y="31"/>
                        </a:cubicBezTo>
                        <a:cubicBezTo>
                          <a:pt x="214" y="33"/>
                          <a:pt x="214" y="35"/>
                          <a:pt x="212" y="37"/>
                        </a:cubicBezTo>
                        <a:cubicBezTo>
                          <a:pt x="212" y="38"/>
                          <a:pt x="211" y="38"/>
                          <a:pt x="211" y="39"/>
                        </a:cubicBezTo>
                        <a:cubicBezTo>
                          <a:pt x="209" y="40"/>
                          <a:pt x="207" y="40"/>
                          <a:pt x="206" y="40"/>
                        </a:cubicBezTo>
                        <a:cubicBezTo>
                          <a:pt x="205" y="40"/>
                          <a:pt x="203" y="39"/>
                          <a:pt x="202" y="38"/>
                        </a:cubicBezTo>
                        <a:cubicBezTo>
                          <a:pt x="202" y="37"/>
                          <a:pt x="202" y="36"/>
                          <a:pt x="202" y="35"/>
                        </a:cubicBezTo>
                        <a:cubicBezTo>
                          <a:pt x="202" y="34"/>
                          <a:pt x="203" y="33"/>
                          <a:pt x="204" y="33"/>
                        </a:cubicBezTo>
                        <a:cubicBezTo>
                          <a:pt x="205" y="33"/>
                          <a:pt x="206" y="33"/>
                          <a:pt x="206" y="33"/>
                        </a:cubicBezTo>
                        <a:cubicBezTo>
                          <a:pt x="206" y="33"/>
                          <a:pt x="205" y="34"/>
                          <a:pt x="205" y="34"/>
                        </a:cubicBezTo>
                        <a:cubicBezTo>
                          <a:pt x="205" y="35"/>
                          <a:pt x="205" y="35"/>
                          <a:pt x="205" y="36"/>
                        </a:cubicBezTo>
                        <a:cubicBezTo>
                          <a:pt x="205" y="37"/>
                          <a:pt x="207" y="38"/>
                          <a:pt x="208" y="38"/>
                        </a:cubicBezTo>
                        <a:cubicBezTo>
                          <a:pt x="211" y="38"/>
                          <a:pt x="212" y="36"/>
                          <a:pt x="212" y="33"/>
                        </a:cubicBezTo>
                        <a:cubicBezTo>
                          <a:pt x="211" y="31"/>
                          <a:pt x="208" y="30"/>
                          <a:pt x="206" y="30"/>
                        </a:cubicBezTo>
                        <a:cubicBezTo>
                          <a:pt x="205" y="29"/>
                          <a:pt x="204" y="29"/>
                          <a:pt x="204" y="30"/>
                        </a:cubicBezTo>
                        <a:cubicBezTo>
                          <a:pt x="201" y="30"/>
                          <a:pt x="200" y="32"/>
                          <a:pt x="199" y="34"/>
                        </a:cubicBezTo>
                        <a:cubicBezTo>
                          <a:pt x="198" y="36"/>
                          <a:pt x="198" y="38"/>
                          <a:pt x="200" y="40"/>
                        </a:cubicBezTo>
                        <a:cubicBezTo>
                          <a:pt x="201" y="42"/>
                          <a:pt x="203" y="43"/>
                          <a:pt x="205" y="43"/>
                        </a:cubicBezTo>
                        <a:cubicBezTo>
                          <a:pt x="208" y="44"/>
                          <a:pt x="211" y="43"/>
                          <a:pt x="213" y="41"/>
                        </a:cubicBezTo>
                        <a:cubicBezTo>
                          <a:pt x="216" y="39"/>
                          <a:pt x="217" y="35"/>
                          <a:pt x="217" y="32"/>
                        </a:cubicBezTo>
                        <a:cubicBezTo>
                          <a:pt x="218" y="32"/>
                          <a:pt x="220" y="32"/>
                          <a:pt x="221" y="32"/>
                        </a:cubicBezTo>
                        <a:cubicBezTo>
                          <a:pt x="222" y="33"/>
                          <a:pt x="223" y="32"/>
                          <a:pt x="224" y="32"/>
                        </a:cubicBezTo>
                        <a:cubicBezTo>
                          <a:pt x="227" y="31"/>
                          <a:pt x="229" y="30"/>
                          <a:pt x="231" y="29"/>
                        </a:cubicBezTo>
                        <a:cubicBezTo>
                          <a:pt x="234" y="28"/>
                          <a:pt x="236" y="26"/>
                          <a:pt x="239" y="25"/>
                        </a:cubicBezTo>
                        <a:cubicBezTo>
                          <a:pt x="240" y="25"/>
                          <a:pt x="241" y="24"/>
                          <a:pt x="242" y="24"/>
                        </a:cubicBezTo>
                        <a:cubicBezTo>
                          <a:pt x="248" y="24"/>
                          <a:pt x="253" y="26"/>
                          <a:pt x="258" y="29"/>
                        </a:cubicBezTo>
                        <a:cubicBezTo>
                          <a:pt x="259" y="30"/>
                          <a:pt x="259" y="30"/>
                          <a:pt x="259" y="30"/>
                        </a:cubicBezTo>
                        <a:cubicBezTo>
                          <a:pt x="264" y="32"/>
                          <a:pt x="269" y="34"/>
                          <a:pt x="274" y="36"/>
                        </a:cubicBezTo>
                        <a:cubicBezTo>
                          <a:pt x="276" y="37"/>
                          <a:pt x="278" y="38"/>
                          <a:pt x="280" y="3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zh-CN" altLang="en-US">
                      <a:latin typeface="文悦古典明朝体 (非商业使用) W5" pitchFamily="50" charset="-122"/>
                      <a:ea typeface="文悦古典明朝体 (非商业使用) W5" pitchFamily="50" charset="-122"/>
                      <a:sym typeface="李旭科钢笔行书v1.0" panose="02000603000000000000" pitchFamily="2" charset="-122"/>
                    </a:endParaRPr>
                  </a:p>
                </p:txBody>
              </p:sp>
              <p:sp>
                <p:nvSpPr>
                  <p:cNvPr id="42" name="Freeform 6">
                    <a:extLst>
                      <a:ext uri="{FF2B5EF4-FFF2-40B4-BE49-F238E27FC236}">
  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04B56E8-DDEF-4F57-90EF-83561F6437E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924610" y="2117514"/>
                    <a:ext cx="152400" cy="146050"/>
                  </a:xfrm>
                  <a:custGeom>
                    <a:avLst/>
                    <a:gdLst>
                      <a:gd name="T0" fmla="*/ 7 w 14"/>
                      <a:gd name="T1" fmla="*/ 0 h 13"/>
                      <a:gd name="T2" fmla="*/ 0 w 14"/>
                      <a:gd name="T3" fmla="*/ 7 h 13"/>
                      <a:gd name="T4" fmla="*/ 7 w 14"/>
                      <a:gd name="T5" fmla="*/ 13 h 13"/>
                      <a:gd name="T6" fmla="*/ 14 w 14"/>
                      <a:gd name="T7" fmla="*/ 7 h 13"/>
                      <a:gd name="T8" fmla="*/ 7 w 14"/>
                      <a:gd name="T9" fmla="*/ 0 h 13"/>
                      <a:gd name="T10" fmla="*/ 7 w 14"/>
                      <a:gd name="T11" fmla="*/ 10 h 13"/>
                      <a:gd name="T12" fmla="*/ 4 w 14"/>
                      <a:gd name="T13" fmla="*/ 7 h 13"/>
                      <a:gd name="T14" fmla="*/ 7 w 14"/>
                      <a:gd name="T15" fmla="*/ 3 h 13"/>
                      <a:gd name="T16" fmla="*/ 10 w 14"/>
                      <a:gd name="T17" fmla="*/ 7 h 13"/>
                      <a:gd name="T18" fmla="*/ 7 w 14"/>
                      <a:gd name="T19" fmla="*/ 10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4" h="13">
                        <a:moveTo>
                          <a:pt x="7" y="0"/>
                        </a:moveTo>
                        <a:cubicBezTo>
                          <a:pt x="3" y="0"/>
                          <a:pt x="0" y="3"/>
                          <a:pt x="0" y="7"/>
                        </a:cubicBezTo>
                        <a:cubicBezTo>
                          <a:pt x="0" y="10"/>
                          <a:pt x="3" y="13"/>
                          <a:pt x="7" y="13"/>
                        </a:cubicBezTo>
                        <a:cubicBezTo>
                          <a:pt x="11" y="13"/>
                          <a:pt x="14" y="10"/>
                          <a:pt x="14" y="7"/>
                        </a:cubicBezTo>
                        <a:cubicBezTo>
                          <a:pt x="14" y="3"/>
                          <a:pt x="11" y="0"/>
                          <a:pt x="7" y="0"/>
                        </a:cubicBezTo>
                        <a:close/>
                        <a:moveTo>
                          <a:pt x="7" y="10"/>
                        </a:moveTo>
                        <a:cubicBezTo>
                          <a:pt x="5" y="10"/>
                          <a:pt x="4" y="8"/>
                          <a:pt x="4" y="7"/>
                        </a:cubicBezTo>
                        <a:cubicBezTo>
                          <a:pt x="4" y="5"/>
                          <a:pt x="5" y="3"/>
                          <a:pt x="7" y="3"/>
                        </a:cubicBezTo>
                        <a:cubicBezTo>
                          <a:pt x="9" y="3"/>
                          <a:pt x="10" y="5"/>
                          <a:pt x="10" y="7"/>
                        </a:cubicBezTo>
                        <a:cubicBezTo>
                          <a:pt x="10" y="8"/>
                          <a:pt x="9" y="10"/>
                          <a:pt x="7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zh-CN" altLang="en-US">
                      <a:latin typeface="文悦古典明朝体 (非商业使用) W5" pitchFamily="50" charset="-122"/>
                      <a:ea typeface="文悦古典明朝体 (非商业使用) W5" pitchFamily="50" charset="-122"/>
                      <a:sym typeface="李旭科钢笔行书v1.0" panose="02000603000000000000" pitchFamily="2" charset="-122"/>
                    </a:endParaRPr>
                  </a:p>
                </p:txBody>
              </p:sp>
              <p:sp>
                <p:nvSpPr>
                  <p:cNvPr id="43" name="Freeform 7">
                    <a:extLst>
                      <a:ext uri="{FF2B5EF4-FFF2-40B4-BE49-F238E27FC236}">
  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73E9889-EF39-48A0-83F0-F12CD8626CE9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807010" y="1411076"/>
                    <a:ext cx="142875" cy="157162"/>
                  </a:xfrm>
                  <a:custGeom>
                    <a:avLst/>
                    <a:gdLst>
                      <a:gd name="T0" fmla="*/ 6 w 13"/>
                      <a:gd name="T1" fmla="*/ 14 h 14"/>
                      <a:gd name="T2" fmla="*/ 13 w 13"/>
                      <a:gd name="T3" fmla="*/ 7 h 14"/>
                      <a:gd name="T4" fmla="*/ 6 w 13"/>
                      <a:gd name="T5" fmla="*/ 0 h 14"/>
                      <a:gd name="T6" fmla="*/ 0 w 13"/>
                      <a:gd name="T7" fmla="*/ 7 h 14"/>
                      <a:gd name="T8" fmla="*/ 6 w 13"/>
                      <a:gd name="T9" fmla="*/ 14 h 14"/>
                      <a:gd name="T10" fmla="*/ 6 w 13"/>
                      <a:gd name="T11" fmla="*/ 4 h 14"/>
                      <a:gd name="T12" fmla="*/ 10 w 13"/>
                      <a:gd name="T13" fmla="*/ 7 h 14"/>
                      <a:gd name="T14" fmla="*/ 6 w 13"/>
                      <a:gd name="T15" fmla="*/ 10 h 14"/>
                      <a:gd name="T16" fmla="*/ 3 w 13"/>
                      <a:gd name="T17" fmla="*/ 7 h 14"/>
                      <a:gd name="T18" fmla="*/ 6 w 13"/>
                      <a:gd name="T19" fmla="*/ 4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" h="14">
                        <a:moveTo>
                          <a:pt x="6" y="14"/>
                        </a:moveTo>
                        <a:cubicBezTo>
                          <a:pt x="10" y="14"/>
                          <a:pt x="13" y="11"/>
                          <a:pt x="13" y="7"/>
                        </a:cubicBezTo>
                        <a:cubicBezTo>
                          <a:pt x="13" y="3"/>
                          <a:pt x="10" y="0"/>
                          <a:pt x="6" y="0"/>
                        </a:cubicBezTo>
                        <a:cubicBezTo>
                          <a:pt x="3" y="0"/>
                          <a:pt x="0" y="3"/>
                          <a:pt x="0" y="7"/>
                        </a:cubicBezTo>
                        <a:cubicBezTo>
                          <a:pt x="0" y="11"/>
                          <a:pt x="3" y="14"/>
                          <a:pt x="6" y="14"/>
                        </a:cubicBezTo>
                        <a:close/>
                        <a:moveTo>
                          <a:pt x="6" y="4"/>
                        </a:moveTo>
                        <a:cubicBezTo>
                          <a:pt x="8" y="4"/>
                          <a:pt x="10" y="5"/>
                          <a:pt x="10" y="7"/>
                        </a:cubicBezTo>
                        <a:cubicBezTo>
                          <a:pt x="10" y="9"/>
                          <a:pt x="8" y="10"/>
                          <a:pt x="6" y="10"/>
                        </a:cubicBezTo>
                        <a:cubicBezTo>
                          <a:pt x="4" y="10"/>
                          <a:pt x="3" y="9"/>
                          <a:pt x="3" y="7"/>
                        </a:cubicBezTo>
                        <a:cubicBezTo>
                          <a:pt x="3" y="5"/>
                          <a:pt x="4" y="4"/>
                          <a:pt x="6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zh-CN" altLang="en-US">
                      <a:latin typeface="文悦古典明朝体 (非商业使用) W5" pitchFamily="50" charset="-122"/>
                      <a:ea typeface="文悦古典明朝体 (非商业使用) W5" pitchFamily="50" charset="-122"/>
                      <a:sym typeface="李旭科钢笔行书v1.0" panose="02000603000000000000" pitchFamily="2" charset="-122"/>
                    </a:endParaRPr>
                  </a:p>
                </p:txBody>
              </p:sp>
              <p:sp>
                <p:nvSpPr>
                  <p:cNvPr id="44" name="Oval 8">
                    <a:extLst>
                      <a:ext uri="{FF2B5EF4-FFF2-40B4-BE49-F238E27FC236}">
  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48DF2C9-3554-4BE2-B7B6-DEEA7B31D2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62573" y="1479339"/>
                    <a:ext cx="20637" cy="22225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zh-CN" altLang="en-US">
                      <a:latin typeface="文悦古典明朝体 (非商业使用) W5" pitchFamily="50" charset="-122"/>
                      <a:ea typeface="文悦古典明朝体 (非商业使用) W5" pitchFamily="50" charset="-122"/>
                      <a:sym typeface="李旭科钢笔行书v1.0" panose="02000603000000000000" pitchFamily="2" charset="-122"/>
                    </a:endParaRPr>
                  </a:p>
                </p:txBody>
              </p:sp>
              <p:sp>
                <p:nvSpPr>
                  <p:cNvPr id="45" name="Freeform 9">
                    <a:extLst>
                      <a:ext uri="{FF2B5EF4-FFF2-40B4-BE49-F238E27FC236}">
  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D760100-63D5-43BC-8A42-E2327092C03E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960998" y="1579351"/>
                    <a:ext cx="601662" cy="582612"/>
                  </a:xfrm>
                  <a:custGeom>
                    <a:avLst/>
                    <a:gdLst>
                      <a:gd name="T0" fmla="*/ 39 w 55"/>
                      <a:gd name="T1" fmla="*/ 2 h 52"/>
                      <a:gd name="T2" fmla="*/ 35 w 55"/>
                      <a:gd name="T3" fmla="*/ 5 h 52"/>
                      <a:gd name="T4" fmla="*/ 31 w 55"/>
                      <a:gd name="T5" fmla="*/ 2 h 52"/>
                      <a:gd name="T6" fmla="*/ 31 w 55"/>
                      <a:gd name="T7" fmla="*/ 5 h 52"/>
                      <a:gd name="T8" fmla="*/ 23 w 55"/>
                      <a:gd name="T9" fmla="*/ 13 h 52"/>
                      <a:gd name="T10" fmla="*/ 15 w 55"/>
                      <a:gd name="T11" fmla="*/ 10 h 52"/>
                      <a:gd name="T12" fmla="*/ 6 w 55"/>
                      <a:gd name="T13" fmla="*/ 8 h 52"/>
                      <a:gd name="T14" fmla="*/ 2 w 55"/>
                      <a:gd name="T15" fmla="*/ 13 h 52"/>
                      <a:gd name="T16" fmla="*/ 2 w 55"/>
                      <a:gd name="T17" fmla="*/ 16 h 52"/>
                      <a:gd name="T18" fmla="*/ 0 w 55"/>
                      <a:gd name="T19" fmla="*/ 20 h 52"/>
                      <a:gd name="T20" fmla="*/ 4 w 55"/>
                      <a:gd name="T21" fmla="*/ 25 h 52"/>
                      <a:gd name="T22" fmla="*/ 4 w 55"/>
                      <a:gd name="T23" fmla="*/ 30 h 52"/>
                      <a:gd name="T24" fmla="*/ 3 w 55"/>
                      <a:gd name="T25" fmla="*/ 33 h 52"/>
                      <a:gd name="T26" fmla="*/ 4 w 55"/>
                      <a:gd name="T27" fmla="*/ 36 h 52"/>
                      <a:gd name="T28" fmla="*/ 2 w 55"/>
                      <a:gd name="T29" fmla="*/ 43 h 52"/>
                      <a:gd name="T30" fmla="*/ 2 w 55"/>
                      <a:gd name="T31" fmla="*/ 45 h 52"/>
                      <a:gd name="T32" fmla="*/ 11 w 55"/>
                      <a:gd name="T33" fmla="*/ 52 h 52"/>
                      <a:gd name="T34" fmla="*/ 19 w 55"/>
                      <a:gd name="T35" fmla="*/ 46 h 52"/>
                      <a:gd name="T36" fmla="*/ 19 w 55"/>
                      <a:gd name="T37" fmla="*/ 44 h 52"/>
                      <a:gd name="T38" fmla="*/ 11 w 55"/>
                      <a:gd name="T39" fmla="*/ 37 h 52"/>
                      <a:gd name="T40" fmla="*/ 13 w 55"/>
                      <a:gd name="T41" fmla="*/ 27 h 52"/>
                      <a:gd name="T42" fmla="*/ 36 w 55"/>
                      <a:gd name="T43" fmla="*/ 28 h 52"/>
                      <a:gd name="T44" fmla="*/ 37 w 55"/>
                      <a:gd name="T45" fmla="*/ 29 h 52"/>
                      <a:gd name="T46" fmla="*/ 42 w 55"/>
                      <a:gd name="T47" fmla="*/ 31 h 52"/>
                      <a:gd name="T48" fmla="*/ 49 w 55"/>
                      <a:gd name="T49" fmla="*/ 41 h 52"/>
                      <a:gd name="T50" fmla="*/ 53 w 55"/>
                      <a:gd name="T51" fmla="*/ 39 h 52"/>
                      <a:gd name="T52" fmla="*/ 54 w 55"/>
                      <a:gd name="T53" fmla="*/ 32 h 52"/>
                      <a:gd name="T54" fmla="*/ 53 w 55"/>
                      <a:gd name="T55" fmla="*/ 31 h 52"/>
                      <a:gd name="T56" fmla="*/ 48 w 55"/>
                      <a:gd name="T57" fmla="*/ 30 h 52"/>
                      <a:gd name="T58" fmla="*/ 42 w 55"/>
                      <a:gd name="T59" fmla="*/ 20 h 52"/>
                      <a:gd name="T60" fmla="*/ 51 w 55"/>
                      <a:gd name="T61" fmla="*/ 8 h 52"/>
                      <a:gd name="T62" fmla="*/ 52 w 55"/>
                      <a:gd name="T63" fmla="*/ 7 h 52"/>
                      <a:gd name="T64" fmla="*/ 41 w 55"/>
                      <a:gd name="T65" fmla="*/ 1 h 52"/>
                      <a:gd name="T66" fmla="*/ 44 w 55"/>
                      <a:gd name="T67" fmla="*/ 2 h 52"/>
                      <a:gd name="T68" fmla="*/ 50 w 55"/>
                      <a:gd name="T69" fmla="*/ 7 h 52"/>
                      <a:gd name="T70" fmla="*/ 40 w 55"/>
                      <a:gd name="T71" fmla="*/ 20 h 52"/>
                      <a:gd name="T72" fmla="*/ 47 w 55"/>
                      <a:gd name="T73" fmla="*/ 31 h 52"/>
                      <a:gd name="T74" fmla="*/ 52 w 55"/>
                      <a:gd name="T75" fmla="*/ 33 h 52"/>
                      <a:gd name="T76" fmla="*/ 52 w 55"/>
                      <a:gd name="T77" fmla="*/ 38 h 52"/>
                      <a:gd name="T78" fmla="*/ 43 w 55"/>
                      <a:gd name="T79" fmla="*/ 29 h 52"/>
                      <a:gd name="T80" fmla="*/ 38 w 55"/>
                      <a:gd name="T81" fmla="*/ 27 h 52"/>
                      <a:gd name="T82" fmla="*/ 11 w 55"/>
                      <a:gd name="T83" fmla="*/ 26 h 52"/>
                      <a:gd name="T84" fmla="*/ 10 w 55"/>
                      <a:gd name="T85" fmla="*/ 38 h 52"/>
                      <a:gd name="T86" fmla="*/ 15 w 55"/>
                      <a:gd name="T87" fmla="*/ 45 h 52"/>
                      <a:gd name="T88" fmla="*/ 11 w 55"/>
                      <a:gd name="T89" fmla="*/ 50 h 52"/>
                      <a:gd name="T90" fmla="*/ 3 w 55"/>
                      <a:gd name="T91" fmla="*/ 44 h 52"/>
                      <a:gd name="T92" fmla="*/ 6 w 55"/>
                      <a:gd name="T93" fmla="*/ 35 h 52"/>
                      <a:gd name="T94" fmla="*/ 5 w 55"/>
                      <a:gd name="T95" fmla="*/ 32 h 52"/>
                      <a:gd name="T96" fmla="*/ 6 w 55"/>
                      <a:gd name="T97" fmla="*/ 29 h 52"/>
                      <a:gd name="T98" fmla="*/ 4 w 55"/>
                      <a:gd name="T99" fmla="*/ 21 h 52"/>
                      <a:gd name="T100" fmla="*/ 4 w 55"/>
                      <a:gd name="T101" fmla="*/ 16 h 52"/>
                      <a:gd name="T102" fmla="*/ 6 w 55"/>
                      <a:gd name="T103" fmla="*/ 10 h 52"/>
                      <a:gd name="T104" fmla="*/ 13 w 55"/>
                      <a:gd name="T105" fmla="*/ 11 h 52"/>
                      <a:gd name="T106" fmla="*/ 19 w 55"/>
                      <a:gd name="T107" fmla="*/ 14 h 52"/>
                      <a:gd name="T108" fmla="*/ 24 w 55"/>
                      <a:gd name="T109" fmla="*/ 15 h 52"/>
                      <a:gd name="T110" fmla="*/ 33 w 55"/>
                      <a:gd name="T111" fmla="*/ 6 h 52"/>
                      <a:gd name="T112" fmla="*/ 40 w 55"/>
                      <a:gd name="T113" fmla="*/ 5 h 52"/>
                      <a:gd name="T114" fmla="*/ 40 w 55"/>
                      <a:gd name="T115" fmla="*/ 4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55" h="52">
                        <a:moveTo>
                          <a:pt x="41" y="1"/>
                        </a:moveTo>
                        <a:cubicBezTo>
                          <a:pt x="40" y="2"/>
                          <a:pt x="40" y="2"/>
                          <a:pt x="39" y="2"/>
                        </a:cubicBezTo>
                        <a:cubicBezTo>
                          <a:pt x="39" y="3"/>
                          <a:pt x="39" y="3"/>
                          <a:pt x="38" y="4"/>
                        </a:cubicBezTo>
                        <a:cubicBezTo>
                          <a:pt x="37" y="4"/>
                          <a:pt x="36" y="5"/>
                          <a:pt x="35" y="5"/>
                        </a:cubicBezTo>
                        <a:cubicBezTo>
                          <a:pt x="34" y="5"/>
                          <a:pt x="33" y="4"/>
                          <a:pt x="33" y="4"/>
                        </a:cubicBezTo>
                        <a:cubicBezTo>
                          <a:pt x="31" y="2"/>
                          <a:pt x="31" y="2"/>
                          <a:pt x="31" y="2"/>
                        </a:cubicBezTo>
                        <a:cubicBezTo>
                          <a:pt x="31" y="2"/>
                          <a:pt x="31" y="3"/>
                          <a:pt x="31" y="4"/>
                        </a:cubicBezTo>
                        <a:cubicBezTo>
                          <a:pt x="31" y="4"/>
                          <a:pt x="31" y="4"/>
                          <a:pt x="31" y="5"/>
                        </a:cubicBezTo>
                        <a:cubicBezTo>
                          <a:pt x="31" y="5"/>
                          <a:pt x="31" y="6"/>
                          <a:pt x="31" y="7"/>
                        </a:cubicBezTo>
                        <a:cubicBezTo>
                          <a:pt x="30" y="10"/>
                          <a:pt x="27" y="13"/>
                          <a:pt x="23" y="13"/>
                        </a:cubicBezTo>
                        <a:cubicBezTo>
                          <a:pt x="23" y="13"/>
                          <a:pt x="23" y="13"/>
                          <a:pt x="23" y="13"/>
                        </a:cubicBezTo>
                        <a:cubicBezTo>
                          <a:pt x="20" y="13"/>
                          <a:pt x="17" y="13"/>
                          <a:pt x="15" y="10"/>
                        </a:cubicBezTo>
                        <a:cubicBezTo>
                          <a:pt x="13" y="9"/>
                          <a:pt x="13" y="8"/>
                          <a:pt x="11" y="8"/>
                        </a:cubicBezTo>
                        <a:cubicBezTo>
                          <a:pt x="9" y="7"/>
                          <a:pt x="8" y="7"/>
                          <a:pt x="6" y="8"/>
                        </a:cubicBezTo>
                        <a:cubicBezTo>
                          <a:pt x="6" y="8"/>
                          <a:pt x="5" y="8"/>
                          <a:pt x="5" y="9"/>
                        </a:cubicBezTo>
                        <a:cubicBezTo>
                          <a:pt x="3" y="10"/>
                          <a:pt x="2" y="11"/>
                          <a:pt x="2" y="13"/>
                        </a:cubicBezTo>
                        <a:cubicBezTo>
                          <a:pt x="2" y="15"/>
                          <a:pt x="2" y="15"/>
                          <a:pt x="2" y="15"/>
                        </a:cubicBezTo>
                        <a:cubicBezTo>
                          <a:pt x="2" y="16"/>
                          <a:pt x="2" y="16"/>
                          <a:pt x="2" y="16"/>
                        </a:cubicBezTo>
                        <a:cubicBezTo>
                          <a:pt x="2" y="17"/>
                          <a:pt x="2" y="18"/>
                          <a:pt x="1" y="19"/>
                        </a:cubicBezTo>
                        <a:cubicBezTo>
                          <a:pt x="1" y="19"/>
                          <a:pt x="0" y="20"/>
                          <a:pt x="0" y="20"/>
                        </a:cubicBezTo>
                        <a:cubicBezTo>
                          <a:pt x="0" y="20"/>
                          <a:pt x="1" y="20"/>
                          <a:pt x="1" y="21"/>
                        </a:cubicBezTo>
                        <a:cubicBezTo>
                          <a:pt x="2" y="22"/>
                          <a:pt x="3" y="23"/>
                          <a:pt x="4" y="25"/>
                        </a:cubicBezTo>
                        <a:cubicBezTo>
                          <a:pt x="4" y="26"/>
                          <a:pt x="4" y="27"/>
                          <a:pt x="4" y="28"/>
                        </a:cubicBezTo>
                        <a:cubicBezTo>
                          <a:pt x="4" y="30"/>
                          <a:pt x="4" y="30"/>
                          <a:pt x="4" y="30"/>
                        </a:cubicBezTo>
                        <a:cubicBezTo>
                          <a:pt x="4" y="31"/>
                          <a:pt x="4" y="32"/>
                          <a:pt x="3" y="32"/>
                        </a:cubicBezTo>
                        <a:cubicBezTo>
                          <a:pt x="3" y="33"/>
                          <a:pt x="3" y="33"/>
                          <a:pt x="3" y="33"/>
                        </a:cubicBezTo>
                        <a:cubicBezTo>
                          <a:pt x="3" y="33"/>
                          <a:pt x="3" y="33"/>
                          <a:pt x="3" y="33"/>
                        </a:cubicBezTo>
                        <a:cubicBezTo>
                          <a:pt x="4" y="34"/>
                          <a:pt x="4" y="35"/>
                          <a:pt x="4" y="36"/>
                        </a:cubicBezTo>
                        <a:cubicBezTo>
                          <a:pt x="4" y="36"/>
                          <a:pt x="4" y="37"/>
                          <a:pt x="4" y="38"/>
                        </a:cubicBezTo>
                        <a:cubicBezTo>
                          <a:pt x="4" y="40"/>
                          <a:pt x="3" y="42"/>
                          <a:pt x="2" y="43"/>
                        </a:cubicBezTo>
                        <a:cubicBezTo>
                          <a:pt x="2" y="43"/>
                          <a:pt x="0" y="44"/>
                          <a:pt x="0" y="44"/>
                        </a:cubicBezTo>
                        <a:cubicBezTo>
                          <a:pt x="2" y="45"/>
                          <a:pt x="2" y="45"/>
                          <a:pt x="2" y="45"/>
                        </a:cubicBezTo>
                        <a:cubicBezTo>
                          <a:pt x="3" y="45"/>
                          <a:pt x="3" y="46"/>
                          <a:pt x="4" y="46"/>
                        </a:cubicBezTo>
                        <a:cubicBezTo>
                          <a:pt x="5" y="49"/>
                          <a:pt x="8" y="52"/>
                          <a:pt x="11" y="52"/>
                        </a:cubicBezTo>
                        <a:cubicBezTo>
                          <a:pt x="14" y="52"/>
                          <a:pt x="16" y="50"/>
                          <a:pt x="17" y="48"/>
                        </a:cubicBezTo>
                        <a:cubicBezTo>
                          <a:pt x="18" y="47"/>
                          <a:pt x="18" y="47"/>
                          <a:pt x="19" y="46"/>
                        </a:cubicBezTo>
                        <a:cubicBezTo>
                          <a:pt x="20" y="45"/>
                          <a:pt x="20" y="45"/>
                          <a:pt x="20" y="45"/>
                        </a:cubicBezTo>
                        <a:cubicBezTo>
                          <a:pt x="19" y="44"/>
                          <a:pt x="19" y="44"/>
                          <a:pt x="19" y="44"/>
                        </a:cubicBezTo>
                        <a:cubicBezTo>
                          <a:pt x="18" y="44"/>
                          <a:pt x="17" y="44"/>
                          <a:pt x="16" y="44"/>
                        </a:cubicBezTo>
                        <a:cubicBezTo>
                          <a:pt x="14" y="42"/>
                          <a:pt x="12" y="40"/>
                          <a:pt x="11" y="37"/>
                        </a:cubicBezTo>
                        <a:cubicBezTo>
                          <a:pt x="11" y="36"/>
                          <a:pt x="11" y="35"/>
                          <a:pt x="11" y="34"/>
                        </a:cubicBezTo>
                        <a:cubicBezTo>
                          <a:pt x="11" y="32"/>
                          <a:pt x="11" y="29"/>
                          <a:pt x="13" y="27"/>
                        </a:cubicBezTo>
                        <a:cubicBezTo>
                          <a:pt x="15" y="23"/>
                          <a:pt x="20" y="21"/>
                          <a:pt x="25" y="21"/>
                        </a:cubicBezTo>
                        <a:cubicBezTo>
                          <a:pt x="30" y="21"/>
                          <a:pt x="34" y="24"/>
                          <a:pt x="36" y="28"/>
                        </a:cubicBezTo>
                        <a:cubicBezTo>
                          <a:pt x="36" y="28"/>
                          <a:pt x="36" y="29"/>
                          <a:pt x="36" y="29"/>
                        </a:cubicBezTo>
                        <a:cubicBezTo>
                          <a:pt x="37" y="29"/>
                          <a:pt x="37" y="29"/>
                          <a:pt x="37" y="29"/>
                        </a:cubicBezTo>
                        <a:cubicBezTo>
                          <a:pt x="37" y="29"/>
                          <a:pt x="37" y="29"/>
                          <a:pt x="37" y="29"/>
                        </a:cubicBezTo>
                        <a:cubicBezTo>
                          <a:pt x="39" y="30"/>
                          <a:pt x="41" y="30"/>
                          <a:pt x="42" y="31"/>
                        </a:cubicBezTo>
                        <a:cubicBezTo>
                          <a:pt x="47" y="33"/>
                          <a:pt x="48" y="40"/>
                          <a:pt x="48" y="40"/>
                        </a:cubicBezTo>
                        <a:cubicBezTo>
                          <a:pt x="49" y="41"/>
                          <a:pt x="49" y="41"/>
                          <a:pt x="49" y="41"/>
                        </a:cubicBezTo>
                        <a:cubicBezTo>
                          <a:pt x="50" y="41"/>
                          <a:pt x="50" y="41"/>
                          <a:pt x="50" y="41"/>
                        </a:cubicBezTo>
                        <a:cubicBezTo>
                          <a:pt x="52" y="40"/>
                          <a:pt x="53" y="39"/>
                          <a:pt x="53" y="39"/>
                        </a:cubicBezTo>
                        <a:cubicBezTo>
                          <a:pt x="53" y="38"/>
                          <a:pt x="55" y="37"/>
                          <a:pt x="55" y="35"/>
                        </a:cubicBezTo>
                        <a:cubicBezTo>
                          <a:pt x="55" y="34"/>
                          <a:pt x="54" y="33"/>
                          <a:pt x="54" y="32"/>
                        </a:cubicBezTo>
                        <a:cubicBezTo>
                          <a:pt x="54" y="32"/>
                          <a:pt x="53" y="32"/>
                          <a:pt x="53" y="32"/>
                        </a:cubicBezTo>
                        <a:cubicBezTo>
                          <a:pt x="53" y="31"/>
                          <a:pt x="53" y="31"/>
                          <a:pt x="53" y="31"/>
                        </a:cubicBezTo>
                        <a:cubicBezTo>
                          <a:pt x="52" y="31"/>
                          <a:pt x="52" y="31"/>
                          <a:pt x="52" y="31"/>
                        </a:cubicBezTo>
                        <a:cubicBezTo>
                          <a:pt x="51" y="31"/>
                          <a:pt x="49" y="31"/>
                          <a:pt x="48" y="30"/>
                        </a:cubicBezTo>
                        <a:cubicBezTo>
                          <a:pt x="45" y="28"/>
                          <a:pt x="42" y="25"/>
                          <a:pt x="42" y="21"/>
                        </a:cubicBezTo>
                        <a:cubicBezTo>
                          <a:pt x="42" y="21"/>
                          <a:pt x="42" y="20"/>
                          <a:pt x="42" y="20"/>
                        </a:cubicBezTo>
                        <a:cubicBezTo>
                          <a:pt x="42" y="16"/>
                          <a:pt x="45" y="11"/>
                          <a:pt x="50" y="9"/>
                        </a:cubicBezTo>
                        <a:cubicBezTo>
                          <a:pt x="51" y="8"/>
                          <a:pt x="51" y="8"/>
                          <a:pt x="51" y="8"/>
                        </a:cubicBezTo>
                        <a:cubicBezTo>
                          <a:pt x="52" y="8"/>
                          <a:pt x="52" y="8"/>
                          <a:pt x="52" y="8"/>
                        </a:cubicBezTo>
                        <a:cubicBezTo>
                          <a:pt x="52" y="7"/>
                          <a:pt x="52" y="7"/>
                          <a:pt x="52" y="7"/>
                        </a:cubicBezTo>
                        <a:cubicBezTo>
                          <a:pt x="52" y="5"/>
                          <a:pt x="51" y="4"/>
                          <a:pt x="50" y="3"/>
                        </a:cubicBezTo>
                        <a:cubicBezTo>
                          <a:pt x="47" y="1"/>
                          <a:pt x="44" y="0"/>
                          <a:pt x="41" y="1"/>
                        </a:cubicBezTo>
                        <a:close/>
                        <a:moveTo>
                          <a:pt x="42" y="3"/>
                        </a:moveTo>
                        <a:cubicBezTo>
                          <a:pt x="42" y="2"/>
                          <a:pt x="44" y="2"/>
                          <a:pt x="44" y="2"/>
                        </a:cubicBezTo>
                        <a:cubicBezTo>
                          <a:pt x="46" y="2"/>
                          <a:pt x="47" y="3"/>
                          <a:pt x="48" y="4"/>
                        </a:cubicBezTo>
                        <a:cubicBezTo>
                          <a:pt x="49" y="5"/>
                          <a:pt x="50" y="6"/>
                          <a:pt x="50" y="7"/>
                        </a:cubicBezTo>
                        <a:cubicBezTo>
                          <a:pt x="49" y="7"/>
                          <a:pt x="49" y="7"/>
                          <a:pt x="49" y="7"/>
                        </a:cubicBezTo>
                        <a:cubicBezTo>
                          <a:pt x="44" y="10"/>
                          <a:pt x="40" y="15"/>
                          <a:pt x="40" y="20"/>
                        </a:cubicBezTo>
                        <a:cubicBezTo>
                          <a:pt x="40" y="21"/>
                          <a:pt x="40" y="21"/>
                          <a:pt x="40" y="21"/>
                        </a:cubicBezTo>
                        <a:cubicBezTo>
                          <a:pt x="40" y="25"/>
                          <a:pt x="43" y="29"/>
                          <a:pt x="47" y="31"/>
                        </a:cubicBezTo>
                        <a:cubicBezTo>
                          <a:pt x="49" y="32"/>
                          <a:pt x="50" y="33"/>
                          <a:pt x="52" y="33"/>
                        </a:cubicBezTo>
                        <a:cubicBezTo>
                          <a:pt x="52" y="33"/>
                          <a:pt x="52" y="33"/>
                          <a:pt x="52" y="33"/>
                        </a:cubicBezTo>
                        <a:cubicBezTo>
                          <a:pt x="53" y="34"/>
                          <a:pt x="53" y="34"/>
                          <a:pt x="53" y="35"/>
                        </a:cubicBezTo>
                        <a:cubicBezTo>
                          <a:pt x="53" y="36"/>
                          <a:pt x="52" y="37"/>
                          <a:pt x="52" y="38"/>
                        </a:cubicBezTo>
                        <a:cubicBezTo>
                          <a:pt x="51" y="38"/>
                          <a:pt x="50" y="39"/>
                          <a:pt x="50" y="39"/>
                        </a:cubicBezTo>
                        <a:cubicBezTo>
                          <a:pt x="49" y="35"/>
                          <a:pt x="46" y="31"/>
                          <a:pt x="43" y="29"/>
                        </a:cubicBezTo>
                        <a:cubicBezTo>
                          <a:pt x="41" y="29"/>
                          <a:pt x="40" y="28"/>
                          <a:pt x="38" y="28"/>
                        </a:cubicBezTo>
                        <a:cubicBezTo>
                          <a:pt x="38" y="28"/>
                          <a:pt x="38" y="27"/>
                          <a:pt x="38" y="27"/>
                        </a:cubicBezTo>
                        <a:cubicBezTo>
                          <a:pt x="35" y="22"/>
                          <a:pt x="31" y="20"/>
                          <a:pt x="25" y="19"/>
                        </a:cubicBezTo>
                        <a:cubicBezTo>
                          <a:pt x="19" y="19"/>
                          <a:pt x="14" y="22"/>
                          <a:pt x="11" y="26"/>
                        </a:cubicBezTo>
                        <a:cubicBezTo>
                          <a:pt x="10" y="29"/>
                          <a:pt x="9" y="31"/>
                          <a:pt x="9" y="34"/>
                        </a:cubicBezTo>
                        <a:cubicBezTo>
                          <a:pt x="9" y="35"/>
                          <a:pt x="9" y="36"/>
                          <a:pt x="10" y="38"/>
                        </a:cubicBezTo>
                        <a:cubicBezTo>
                          <a:pt x="10" y="40"/>
                          <a:pt x="12" y="42"/>
                          <a:pt x="14" y="44"/>
                        </a:cubicBezTo>
                        <a:cubicBezTo>
                          <a:pt x="14" y="45"/>
                          <a:pt x="15" y="45"/>
                          <a:pt x="15" y="45"/>
                        </a:cubicBezTo>
                        <a:cubicBezTo>
                          <a:pt x="16" y="45"/>
                          <a:pt x="17" y="46"/>
                          <a:pt x="17" y="46"/>
                        </a:cubicBezTo>
                        <a:cubicBezTo>
                          <a:pt x="16" y="48"/>
                          <a:pt x="14" y="50"/>
                          <a:pt x="11" y="50"/>
                        </a:cubicBezTo>
                        <a:cubicBezTo>
                          <a:pt x="9" y="50"/>
                          <a:pt x="6" y="48"/>
                          <a:pt x="5" y="46"/>
                        </a:cubicBezTo>
                        <a:cubicBezTo>
                          <a:pt x="5" y="45"/>
                          <a:pt x="4" y="44"/>
                          <a:pt x="3" y="44"/>
                        </a:cubicBezTo>
                        <a:cubicBezTo>
                          <a:pt x="5" y="42"/>
                          <a:pt x="6" y="40"/>
                          <a:pt x="6" y="38"/>
                        </a:cubicBezTo>
                        <a:cubicBezTo>
                          <a:pt x="6" y="37"/>
                          <a:pt x="6" y="36"/>
                          <a:pt x="6" y="35"/>
                        </a:cubicBezTo>
                        <a:cubicBezTo>
                          <a:pt x="6" y="34"/>
                          <a:pt x="5" y="34"/>
                          <a:pt x="5" y="33"/>
                        </a:cubicBezTo>
                        <a:cubicBezTo>
                          <a:pt x="5" y="33"/>
                          <a:pt x="5" y="32"/>
                          <a:pt x="5" y="32"/>
                        </a:cubicBezTo>
                        <a:cubicBezTo>
                          <a:pt x="5" y="32"/>
                          <a:pt x="6" y="31"/>
                          <a:pt x="6" y="31"/>
                        </a:cubicBezTo>
                        <a:cubicBezTo>
                          <a:pt x="6" y="30"/>
                          <a:pt x="6" y="30"/>
                          <a:pt x="6" y="29"/>
                        </a:cubicBezTo>
                        <a:cubicBezTo>
                          <a:pt x="6" y="27"/>
                          <a:pt x="6" y="26"/>
                          <a:pt x="6" y="24"/>
                        </a:cubicBezTo>
                        <a:cubicBezTo>
                          <a:pt x="5" y="23"/>
                          <a:pt x="5" y="22"/>
                          <a:pt x="4" y="21"/>
                        </a:cubicBezTo>
                        <a:cubicBezTo>
                          <a:pt x="4" y="21"/>
                          <a:pt x="3" y="20"/>
                          <a:pt x="3" y="20"/>
                        </a:cubicBezTo>
                        <a:cubicBezTo>
                          <a:pt x="4" y="19"/>
                          <a:pt x="4" y="17"/>
                          <a:pt x="4" y="16"/>
                        </a:cubicBezTo>
                        <a:cubicBezTo>
                          <a:pt x="4" y="14"/>
                          <a:pt x="3" y="12"/>
                          <a:pt x="5" y="11"/>
                        </a:cubicBezTo>
                        <a:cubicBezTo>
                          <a:pt x="5" y="11"/>
                          <a:pt x="5" y="10"/>
                          <a:pt x="6" y="10"/>
                        </a:cubicBezTo>
                        <a:cubicBezTo>
                          <a:pt x="7" y="9"/>
                          <a:pt x="9" y="9"/>
                          <a:pt x="11" y="10"/>
                        </a:cubicBezTo>
                        <a:cubicBezTo>
                          <a:pt x="12" y="10"/>
                          <a:pt x="12" y="10"/>
                          <a:pt x="13" y="11"/>
                        </a:cubicBezTo>
                        <a:cubicBezTo>
                          <a:pt x="13" y="11"/>
                          <a:pt x="14" y="12"/>
                          <a:pt x="14" y="12"/>
                        </a:cubicBezTo>
                        <a:cubicBezTo>
                          <a:pt x="16" y="13"/>
                          <a:pt x="17" y="14"/>
                          <a:pt x="19" y="14"/>
                        </a:cubicBezTo>
                        <a:cubicBezTo>
                          <a:pt x="20" y="15"/>
                          <a:pt x="22" y="15"/>
                          <a:pt x="23" y="15"/>
                        </a:cubicBezTo>
                        <a:cubicBezTo>
                          <a:pt x="24" y="15"/>
                          <a:pt x="24" y="15"/>
                          <a:pt x="24" y="15"/>
                        </a:cubicBezTo>
                        <a:cubicBezTo>
                          <a:pt x="28" y="14"/>
                          <a:pt x="32" y="11"/>
                          <a:pt x="33" y="7"/>
                        </a:cubicBezTo>
                        <a:cubicBezTo>
                          <a:pt x="33" y="7"/>
                          <a:pt x="33" y="6"/>
                          <a:pt x="33" y="6"/>
                        </a:cubicBezTo>
                        <a:cubicBezTo>
                          <a:pt x="34" y="6"/>
                          <a:pt x="34" y="6"/>
                          <a:pt x="35" y="6"/>
                        </a:cubicBezTo>
                        <a:cubicBezTo>
                          <a:pt x="36" y="7"/>
                          <a:pt x="38" y="6"/>
                          <a:pt x="40" y="5"/>
                        </a:cubicBezTo>
                        <a:cubicBezTo>
                          <a:pt x="40" y="5"/>
                          <a:pt x="40" y="4"/>
                          <a:pt x="40" y="4"/>
                        </a:cubicBezTo>
                        <a:cubicBezTo>
                          <a:pt x="40" y="4"/>
                          <a:pt x="40" y="4"/>
                          <a:pt x="40" y="4"/>
                        </a:cubicBezTo>
                        <a:cubicBezTo>
                          <a:pt x="41" y="3"/>
                          <a:pt x="41" y="3"/>
                          <a:pt x="42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zh-CN" altLang="en-US">
                      <a:latin typeface="文悦古典明朝体 (非商业使用) W5" pitchFamily="50" charset="-122"/>
                      <a:ea typeface="文悦古典明朝体 (非商业使用) W5" pitchFamily="50" charset="-122"/>
                      <a:sym typeface="李旭科钢笔行书v1.0" panose="02000603000000000000" pitchFamily="2" charset="-122"/>
                    </a:endParaRPr>
                  </a:p>
                </p:txBody>
              </p:sp>
              <p:sp>
                <p:nvSpPr>
                  <p:cNvPr id="46" name="Freeform 10">
                    <a:extLst>
                      <a:ext uri="{FF2B5EF4-FFF2-40B4-BE49-F238E27FC236}">
  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2170C30-2CF0-46F5-86B5-D7A6A92B8FD3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222935" y="2006389"/>
                    <a:ext cx="187325" cy="122237"/>
                  </a:xfrm>
                  <a:custGeom>
                    <a:avLst/>
                    <a:gdLst>
                      <a:gd name="T0" fmla="*/ 7 w 17"/>
                      <a:gd name="T1" fmla="*/ 0 h 11"/>
                      <a:gd name="T2" fmla="*/ 7 w 17"/>
                      <a:gd name="T3" fmla="*/ 2 h 11"/>
                      <a:gd name="T4" fmla="*/ 1 w 17"/>
                      <a:gd name="T5" fmla="*/ 6 h 11"/>
                      <a:gd name="T6" fmla="*/ 0 w 17"/>
                      <a:gd name="T7" fmla="*/ 7 h 11"/>
                      <a:gd name="T8" fmla="*/ 2 w 17"/>
                      <a:gd name="T9" fmla="*/ 8 h 11"/>
                      <a:gd name="T10" fmla="*/ 5 w 17"/>
                      <a:gd name="T11" fmla="*/ 10 h 11"/>
                      <a:gd name="T12" fmla="*/ 5 w 17"/>
                      <a:gd name="T13" fmla="*/ 11 h 11"/>
                      <a:gd name="T14" fmla="*/ 10 w 17"/>
                      <a:gd name="T15" fmla="*/ 11 h 11"/>
                      <a:gd name="T16" fmla="*/ 12 w 17"/>
                      <a:gd name="T17" fmla="*/ 10 h 11"/>
                      <a:gd name="T18" fmla="*/ 14 w 17"/>
                      <a:gd name="T19" fmla="*/ 9 h 11"/>
                      <a:gd name="T20" fmla="*/ 15 w 17"/>
                      <a:gd name="T21" fmla="*/ 8 h 11"/>
                      <a:gd name="T22" fmla="*/ 16 w 17"/>
                      <a:gd name="T23" fmla="*/ 6 h 11"/>
                      <a:gd name="T24" fmla="*/ 16 w 17"/>
                      <a:gd name="T25" fmla="*/ 2 h 11"/>
                      <a:gd name="T26" fmla="*/ 14 w 17"/>
                      <a:gd name="T27" fmla="*/ 0 h 11"/>
                      <a:gd name="T28" fmla="*/ 11 w 17"/>
                      <a:gd name="T29" fmla="*/ 0 h 11"/>
                      <a:gd name="T30" fmla="*/ 11 w 17"/>
                      <a:gd name="T31" fmla="*/ 0 h 11"/>
                      <a:gd name="T32" fmla="*/ 8 w 17"/>
                      <a:gd name="T33" fmla="*/ 0 h 11"/>
                      <a:gd name="T34" fmla="*/ 8 w 17"/>
                      <a:gd name="T35" fmla="*/ 0 h 11"/>
                      <a:gd name="T36" fmla="*/ 7 w 17"/>
                      <a:gd name="T37" fmla="*/ 0 h 11"/>
                      <a:gd name="T38" fmla="*/ 11 w 17"/>
                      <a:gd name="T39" fmla="*/ 1 h 11"/>
                      <a:gd name="T40" fmla="*/ 11 w 17"/>
                      <a:gd name="T41" fmla="*/ 1 h 11"/>
                      <a:gd name="T42" fmla="*/ 13 w 17"/>
                      <a:gd name="T43" fmla="*/ 2 h 11"/>
                      <a:gd name="T44" fmla="*/ 15 w 17"/>
                      <a:gd name="T45" fmla="*/ 5 h 11"/>
                      <a:gd name="T46" fmla="*/ 13 w 17"/>
                      <a:gd name="T47" fmla="*/ 8 h 11"/>
                      <a:gd name="T48" fmla="*/ 11 w 17"/>
                      <a:gd name="T49" fmla="*/ 9 h 11"/>
                      <a:gd name="T50" fmla="*/ 9 w 17"/>
                      <a:gd name="T51" fmla="*/ 9 h 11"/>
                      <a:gd name="T52" fmla="*/ 6 w 17"/>
                      <a:gd name="T53" fmla="*/ 9 h 11"/>
                      <a:gd name="T54" fmla="*/ 4 w 17"/>
                      <a:gd name="T55" fmla="*/ 8 h 11"/>
                      <a:gd name="T56" fmla="*/ 3 w 17"/>
                      <a:gd name="T57" fmla="*/ 7 h 11"/>
                      <a:gd name="T58" fmla="*/ 8 w 17"/>
                      <a:gd name="T59" fmla="*/ 3 h 11"/>
                      <a:gd name="T60" fmla="*/ 9 w 17"/>
                      <a:gd name="T61" fmla="*/ 2 h 11"/>
                      <a:gd name="T62" fmla="*/ 11 w 17"/>
                      <a:gd name="T63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7" h="11">
                        <a:moveTo>
                          <a:pt x="7" y="0"/>
                        </a:moveTo>
                        <a:cubicBezTo>
                          <a:pt x="7" y="2"/>
                          <a:pt x="7" y="2"/>
                          <a:pt x="7" y="2"/>
                        </a:cubicBezTo>
                        <a:cubicBezTo>
                          <a:pt x="6" y="4"/>
                          <a:pt x="4" y="5"/>
                          <a:pt x="1" y="6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2" y="8"/>
                          <a:pt x="2" y="8"/>
                          <a:pt x="2" y="8"/>
                        </a:cubicBezTo>
                        <a:cubicBezTo>
                          <a:pt x="3" y="9"/>
                          <a:pt x="4" y="10"/>
                          <a:pt x="5" y="10"/>
                        </a:cubicBezTo>
                        <a:cubicBezTo>
                          <a:pt x="5" y="11"/>
                          <a:pt x="5" y="11"/>
                          <a:pt x="5" y="11"/>
                        </a:cubicBezTo>
                        <a:cubicBezTo>
                          <a:pt x="7" y="11"/>
                          <a:pt x="8" y="11"/>
                          <a:pt x="10" y="11"/>
                        </a:cubicBezTo>
                        <a:cubicBezTo>
                          <a:pt x="10" y="11"/>
                          <a:pt x="11" y="11"/>
                          <a:pt x="12" y="10"/>
                        </a:cubicBezTo>
                        <a:cubicBezTo>
                          <a:pt x="14" y="9"/>
                          <a:pt x="14" y="9"/>
                          <a:pt x="14" y="9"/>
                        </a:cubicBezTo>
                        <a:cubicBezTo>
                          <a:pt x="14" y="9"/>
                          <a:pt x="15" y="8"/>
                          <a:pt x="15" y="8"/>
                        </a:cubicBezTo>
                        <a:cubicBezTo>
                          <a:pt x="15" y="7"/>
                          <a:pt x="16" y="7"/>
                          <a:pt x="16" y="6"/>
                        </a:cubicBezTo>
                        <a:cubicBezTo>
                          <a:pt x="17" y="5"/>
                          <a:pt x="16" y="3"/>
                          <a:pt x="16" y="2"/>
                        </a:cubicBezTo>
                        <a:cubicBezTo>
                          <a:pt x="15" y="1"/>
                          <a:pt x="14" y="1"/>
                          <a:pt x="14" y="0"/>
                        </a:cubicBezTo>
                        <a:cubicBezTo>
                          <a:pt x="13" y="0"/>
                          <a:pt x="12" y="0"/>
                          <a:pt x="11" y="0"/>
                        </a:cubicBezTo>
                        <a:cubicBezTo>
                          <a:pt x="11" y="0"/>
                          <a:pt x="11" y="0"/>
                          <a:pt x="11" y="0"/>
                        </a:cubicBezTo>
                        <a:cubicBezTo>
                          <a:pt x="10" y="0"/>
                          <a:pt x="9" y="0"/>
                          <a:pt x="8" y="0"/>
                        </a:cubicBezTo>
                        <a:cubicBezTo>
                          <a:pt x="8" y="0"/>
                          <a:pt x="8" y="0"/>
                          <a:pt x="8" y="0"/>
                        </a:cubicBezTo>
                        <a:lnTo>
                          <a:pt x="7" y="0"/>
                        </a:lnTo>
                        <a:close/>
                        <a:moveTo>
                          <a:pt x="11" y="1"/>
                        </a:moveTo>
                        <a:cubicBezTo>
                          <a:pt x="11" y="1"/>
                          <a:pt x="11" y="1"/>
                          <a:pt x="11" y="1"/>
                        </a:cubicBezTo>
                        <a:cubicBezTo>
                          <a:pt x="12" y="1"/>
                          <a:pt x="12" y="1"/>
                          <a:pt x="13" y="2"/>
                        </a:cubicBezTo>
                        <a:cubicBezTo>
                          <a:pt x="14" y="2"/>
                          <a:pt x="15" y="3"/>
                          <a:pt x="15" y="5"/>
                        </a:cubicBezTo>
                        <a:cubicBezTo>
                          <a:pt x="14" y="6"/>
                          <a:pt x="14" y="7"/>
                          <a:pt x="13" y="8"/>
                        </a:cubicBezTo>
                        <a:cubicBezTo>
                          <a:pt x="11" y="9"/>
                          <a:pt x="11" y="9"/>
                          <a:pt x="11" y="9"/>
                        </a:cubicBezTo>
                        <a:cubicBezTo>
                          <a:pt x="11" y="9"/>
                          <a:pt x="10" y="9"/>
                          <a:pt x="9" y="9"/>
                        </a:cubicBezTo>
                        <a:cubicBezTo>
                          <a:pt x="8" y="10"/>
                          <a:pt x="7" y="9"/>
                          <a:pt x="6" y="9"/>
                        </a:cubicBezTo>
                        <a:cubicBezTo>
                          <a:pt x="6" y="9"/>
                          <a:pt x="4" y="8"/>
                          <a:pt x="4" y="8"/>
                        </a:cubicBezTo>
                        <a:cubicBezTo>
                          <a:pt x="4" y="8"/>
                          <a:pt x="3" y="7"/>
                          <a:pt x="3" y="7"/>
                        </a:cubicBezTo>
                        <a:cubicBezTo>
                          <a:pt x="6" y="6"/>
                          <a:pt x="7" y="5"/>
                          <a:pt x="8" y="3"/>
                        </a:cubicBezTo>
                        <a:cubicBezTo>
                          <a:pt x="8" y="3"/>
                          <a:pt x="9" y="2"/>
                          <a:pt x="9" y="2"/>
                        </a:cubicBezTo>
                        <a:cubicBezTo>
                          <a:pt x="10" y="2"/>
                          <a:pt x="10" y="2"/>
                          <a:pt x="1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zh-CN" altLang="en-US">
                      <a:latin typeface="文悦古典明朝体 (非商业使用) W5" pitchFamily="50" charset="-122"/>
                      <a:ea typeface="文悦古典明朝体 (非商业使用) W5" pitchFamily="50" charset="-122"/>
                      <a:sym typeface="李旭科钢笔行书v1.0" panose="02000603000000000000" pitchFamily="2" charset="-122"/>
                    </a:endParaRPr>
                  </a:p>
                </p:txBody>
              </p:sp>
              <p:sp>
                <p:nvSpPr>
                  <p:cNvPr id="47" name="Freeform 11">
                    <a:extLst>
                      <a:ext uri="{FF2B5EF4-FFF2-40B4-BE49-F238E27FC236}">
  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1455C59-EAEE-4046-BEFF-283C986DDDC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919598" y="1680951"/>
                    <a:ext cx="942975" cy="436562"/>
                  </a:xfrm>
                  <a:custGeom>
                    <a:avLst/>
                    <a:gdLst>
                      <a:gd name="T0" fmla="*/ 86 w 86"/>
                      <a:gd name="T1" fmla="*/ 3 h 39"/>
                      <a:gd name="T2" fmla="*/ 69 w 86"/>
                      <a:gd name="T3" fmla="*/ 1 h 39"/>
                      <a:gd name="T4" fmla="*/ 60 w 86"/>
                      <a:gd name="T5" fmla="*/ 8 h 39"/>
                      <a:gd name="T6" fmla="*/ 55 w 86"/>
                      <a:gd name="T7" fmla="*/ 16 h 39"/>
                      <a:gd name="T8" fmla="*/ 50 w 86"/>
                      <a:gd name="T9" fmla="*/ 13 h 39"/>
                      <a:gd name="T10" fmla="*/ 20 w 86"/>
                      <a:gd name="T11" fmla="*/ 16 h 39"/>
                      <a:gd name="T12" fmla="*/ 18 w 86"/>
                      <a:gd name="T13" fmla="*/ 18 h 39"/>
                      <a:gd name="T14" fmla="*/ 3 w 86"/>
                      <a:gd name="T15" fmla="*/ 27 h 39"/>
                      <a:gd name="T16" fmla="*/ 1 w 86"/>
                      <a:gd name="T17" fmla="*/ 28 h 39"/>
                      <a:gd name="T18" fmla="*/ 6 w 86"/>
                      <a:gd name="T19" fmla="*/ 31 h 39"/>
                      <a:gd name="T20" fmla="*/ 20 w 86"/>
                      <a:gd name="T21" fmla="*/ 29 h 39"/>
                      <a:gd name="T22" fmla="*/ 32 w 86"/>
                      <a:gd name="T23" fmla="*/ 22 h 39"/>
                      <a:gd name="T24" fmla="*/ 44 w 86"/>
                      <a:gd name="T25" fmla="*/ 22 h 39"/>
                      <a:gd name="T26" fmla="*/ 46 w 86"/>
                      <a:gd name="T27" fmla="*/ 22 h 39"/>
                      <a:gd name="T28" fmla="*/ 53 w 86"/>
                      <a:gd name="T29" fmla="*/ 17 h 39"/>
                      <a:gd name="T30" fmla="*/ 57 w 86"/>
                      <a:gd name="T31" fmla="*/ 16 h 39"/>
                      <a:gd name="T32" fmla="*/ 66 w 86"/>
                      <a:gd name="T33" fmla="*/ 24 h 39"/>
                      <a:gd name="T34" fmla="*/ 64 w 86"/>
                      <a:gd name="T35" fmla="*/ 30 h 39"/>
                      <a:gd name="T36" fmla="*/ 63 w 86"/>
                      <a:gd name="T37" fmla="*/ 31 h 39"/>
                      <a:gd name="T38" fmla="*/ 66 w 86"/>
                      <a:gd name="T39" fmla="*/ 34 h 39"/>
                      <a:gd name="T40" fmla="*/ 67 w 86"/>
                      <a:gd name="T41" fmla="*/ 36 h 39"/>
                      <a:gd name="T42" fmla="*/ 76 w 86"/>
                      <a:gd name="T43" fmla="*/ 39 h 39"/>
                      <a:gd name="T44" fmla="*/ 80 w 86"/>
                      <a:gd name="T45" fmla="*/ 38 h 39"/>
                      <a:gd name="T46" fmla="*/ 78 w 86"/>
                      <a:gd name="T47" fmla="*/ 32 h 39"/>
                      <a:gd name="T48" fmla="*/ 81 w 86"/>
                      <a:gd name="T49" fmla="*/ 25 h 39"/>
                      <a:gd name="T50" fmla="*/ 81 w 86"/>
                      <a:gd name="T51" fmla="*/ 24 h 39"/>
                      <a:gd name="T52" fmla="*/ 77 w 86"/>
                      <a:gd name="T53" fmla="*/ 15 h 39"/>
                      <a:gd name="T54" fmla="*/ 84 w 86"/>
                      <a:gd name="T55" fmla="*/ 4 h 39"/>
                      <a:gd name="T56" fmla="*/ 45 w 86"/>
                      <a:gd name="T57" fmla="*/ 20 h 39"/>
                      <a:gd name="T58" fmla="*/ 40 w 86"/>
                      <a:gd name="T59" fmla="*/ 19 h 39"/>
                      <a:gd name="T60" fmla="*/ 24 w 86"/>
                      <a:gd name="T61" fmla="*/ 24 h 39"/>
                      <a:gd name="T62" fmla="*/ 12 w 86"/>
                      <a:gd name="T63" fmla="*/ 27 h 39"/>
                      <a:gd name="T64" fmla="*/ 22 w 86"/>
                      <a:gd name="T65" fmla="*/ 17 h 39"/>
                      <a:gd name="T66" fmla="*/ 26 w 86"/>
                      <a:gd name="T67" fmla="*/ 12 h 39"/>
                      <a:gd name="T68" fmla="*/ 50 w 86"/>
                      <a:gd name="T69" fmla="*/ 15 h 39"/>
                      <a:gd name="T70" fmla="*/ 47 w 86"/>
                      <a:gd name="T71" fmla="*/ 18 h 39"/>
                      <a:gd name="T72" fmla="*/ 75 w 86"/>
                      <a:gd name="T73" fmla="*/ 15 h 39"/>
                      <a:gd name="T74" fmla="*/ 79 w 86"/>
                      <a:gd name="T75" fmla="*/ 24 h 39"/>
                      <a:gd name="T76" fmla="*/ 77 w 86"/>
                      <a:gd name="T77" fmla="*/ 32 h 39"/>
                      <a:gd name="T78" fmla="*/ 76 w 86"/>
                      <a:gd name="T79" fmla="*/ 37 h 39"/>
                      <a:gd name="T80" fmla="*/ 68 w 86"/>
                      <a:gd name="T81" fmla="*/ 35 h 39"/>
                      <a:gd name="T82" fmla="*/ 67 w 86"/>
                      <a:gd name="T83" fmla="*/ 33 h 39"/>
                      <a:gd name="T84" fmla="*/ 68 w 86"/>
                      <a:gd name="T85" fmla="*/ 25 h 39"/>
                      <a:gd name="T86" fmla="*/ 63 w 86"/>
                      <a:gd name="T87" fmla="*/ 16 h 39"/>
                      <a:gd name="T88" fmla="*/ 59 w 86"/>
                      <a:gd name="T89" fmla="*/ 14 h 39"/>
                      <a:gd name="T90" fmla="*/ 60 w 86"/>
                      <a:gd name="T91" fmla="*/ 11 h 39"/>
                      <a:gd name="T92" fmla="*/ 66 w 86"/>
                      <a:gd name="T93" fmla="*/ 4 h 39"/>
                      <a:gd name="T94" fmla="*/ 82 w 86"/>
                      <a:gd name="T95" fmla="*/ 3 h 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86" h="39">
                        <a:moveTo>
                          <a:pt x="84" y="4"/>
                        </a:moveTo>
                        <a:cubicBezTo>
                          <a:pt x="86" y="3"/>
                          <a:pt x="86" y="3"/>
                          <a:pt x="86" y="3"/>
                        </a:cubicBezTo>
                        <a:cubicBezTo>
                          <a:pt x="84" y="2"/>
                          <a:pt x="84" y="2"/>
                          <a:pt x="84" y="2"/>
                        </a:cubicBezTo>
                        <a:cubicBezTo>
                          <a:pt x="79" y="0"/>
                          <a:pt x="73" y="0"/>
                          <a:pt x="69" y="1"/>
                        </a:cubicBezTo>
                        <a:cubicBezTo>
                          <a:pt x="67" y="2"/>
                          <a:pt x="65" y="3"/>
                          <a:pt x="63" y="5"/>
                        </a:cubicBezTo>
                        <a:cubicBezTo>
                          <a:pt x="62" y="6"/>
                          <a:pt x="61" y="7"/>
                          <a:pt x="60" y="8"/>
                        </a:cubicBezTo>
                        <a:cubicBezTo>
                          <a:pt x="59" y="10"/>
                          <a:pt x="59" y="11"/>
                          <a:pt x="58" y="13"/>
                        </a:cubicBezTo>
                        <a:cubicBezTo>
                          <a:pt x="57" y="14"/>
                          <a:pt x="56" y="15"/>
                          <a:pt x="55" y="16"/>
                        </a:cubicBezTo>
                        <a:cubicBezTo>
                          <a:pt x="54" y="16"/>
                          <a:pt x="53" y="15"/>
                          <a:pt x="53" y="15"/>
                        </a:cubicBezTo>
                        <a:cubicBezTo>
                          <a:pt x="52" y="15"/>
                          <a:pt x="51" y="14"/>
                          <a:pt x="50" y="13"/>
                        </a:cubicBezTo>
                        <a:cubicBezTo>
                          <a:pt x="47" y="11"/>
                          <a:pt x="34" y="2"/>
                          <a:pt x="24" y="11"/>
                        </a:cubicBezTo>
                        <a:cubicBezTo>
                          <a:pt x="23" y="13"/>
                          <a:pt x="22" y="14"/>
                          <a:pt x="20" y="16"/>
                        </a:cubicBezTo>
                        <a:cubicBezTo>
                          <a:pt x="20" y="16"/>
                          <a:pt x="20" y="16"/>
                          <a:pt x="20" y="16"/>
                        </a:cubicBezTo>
                        <a:cubicBezTo>
                          <a:pt x="18" y="18"/>
                          <a:pt x="18" y="18"/>
                          <a:pt x="18" y="18"/>
                        </a:cubicBezTo>
                        <a:cubicBezTo>
                          <a:pt x="16" y="22"/>
                          <a:pt x="13" y="24"/>
                          <a:pt x="11" y="25"/>
                        </a:cubicBezTo>
                        <a:cubicBezTo>
                          <a:pt x="8" y="26"/>
                          <a:pt x="6" y="27"/>
                          <a:pt x="3" y="27"/>
                        </a:cubicBezTo>
                        <a:cubicBezTo>
                          <a:pt x="0" y="27"/>
                          <a:pt x="0" y="27"/>
                          <a:pt x="0" y="27"/>
                        </a:cubicBezTo>
                        <a:cubicBezTo>
                          <a:pt x="0" y="28"/>
                          <a:pt x="1" y="28"/>
                          <a:pt x="1" y="28"/>
                        </a:cubicBezTo>
                        <a:cubicBezTo>
                          <a:pt x="2" y="29"/>
                          <a:pt x="3" y="29"/>
                          <a:pt x="3" y="30"/>
                        </a:cubicBezTo>
                        <a:cubicBezTo>
                          <a:pt x="4" y="30"/>
                          <a:pt x="5" y="30"/>
                          <a:pt x="6" y="31"/>
                        </a:cubicBezTo>
                        <a:cubicBezTo>
                          <a:pt x="8" y="31"/>
                          <a:pt x="9" y="31"/>
                          <a:pt x="11" y="31"/>
                        </a:cubicBezTo>
                        <a:cubicBezTo>
                          <a:pt x="14" y="32"/>
                          <a:pt x="17" y="31"/>
                          <a:pt x="20" y="29"/>
                        </a:cubicBezTo>
                        <a:cubicBezTo>
                          <a:pt x="22" y="28"/>
                          <a:pt x="23" y="27"/>
                          <a:pt x="25" y="26"/>
                        </a:cubicBezTo>
                        <a:cubicBezTo>
                          <a:pt x="27" y="24"/>
                          <a:pt x="29" y="23"/>
                          <a:pt x="32" y="22"/>
                        </a:cubicBezTo>
                        <a:cubicBezTo>
                          <a:pt x="34" y="21"/>
                          <a:pt x="37" y="21"/>
                          <a:pt x="40" y="21"/>
                        </a:cubicBezTo>
                        <a:cubicBezTo>
                          <a:pt x="42" y="21"/>
                          <a:pt x="43" y="21"/>
                          <a:pt x="44" y="22"/>
                        </a:cubicBezTo>
                        <a:cubicBezTo>
                          <a:pt x="46" y="22"/>
                          <a:pt x="46" y="22"/>
                          <a:pt x="46" y="22"/>
                        </a:cubicBezTo>
                        <a:cubicBezTo>
                          <a:pt x="46" y="22"/>
                          <a:pt x="46" y="22"/>
                          <a:pt x="46" y="22"/>
                        </a:cubicBezTo>
                        <a:cubicBezTo>
                          <a:pt x="47" y="21"/>
                          <a:pt x="48" y="20"/>
                          <a:pt x="48" y="19"/>
                        </a:cubicBezTo>
                        <a:cubicBezTo>
                          <a:pt x="50" y="18"/>
                          <a:pt x="51" y="17"/>
                          <a:pt x="53" y="17"/>
                        </a:cubicBezTo>
                        <a:cubicBezTo>
                          <a:pt x="55" y="16"/>
                          <a:pt x="55" y="16"/>
                          <a:pt x="55" y="16"/>
                        </a:cubicBezTo>
                        <a:cubicBezTo>
                          <a:pt x="57" y="16"/>
                          <a:pt x="57" y="16"/>
                          <a:pt x="57" y="16"/>
                        </a:cubicBezTo>
                        <a:cubicBezTo>
                          <a:pt x="59" y="16"/>
                          <a:pt x="61" y="17"/>
                          <a:pt x="62" y="18"/>
                        </a:cubicBezTo>
                        <a:cubicBezTo>
                          <a:pt x="64" y="19"/>
                          <a:pt x="66" y="21"/>
                          <a:pt x="66" y="24"/>
                        </a:cubicBezTo>
                        <a:cubicBezTo>
                          <a:pt x="66" y="25"/>
                          <a:pt x="66" y="25"/>
                          <a:pt x="66" y="25"/>
                        </a:cubicBezTo>
                        <a:cubicBezTo>
                          <a:pt x="66" y="27"/>
                          <a:pt x="65" y="29"/>
                          <a:pt x="64" y="30"/>
                        </a:cubicBezTo>
                        <a:cubicBezTo>
                          <a:pt x="64" y="30"/>
                          <a:pt x="64" y="30"/>
                          <a:pt x="64" y="30"/>
                        </a:cubicBezTo>
                        <a:cubicBezTo>
                          <a:pt x="63" y="31"/>
                          <a:pt x="63" y="31"/>
                          <a:pt x="63" y="31"/>
                        </a:cubicBezTo>
                        <a:cubicBezTo>
                          <a:pt x="64" y="32"/>
                          <a:pt x="64" y="32"/>
                          <a:pt x="64" y="32"/>
                        </a:cubicBezTo>
                        <a:cubicBezTo>
                          <a:pt x="65" y="32"/>
                          <a:pt x="66" y="34"/>
                          <a:pt x="66" y="34"/>
                        </a:cubicBezTo>
                        <a:cubicBezTo>
                          <a:pt x="66" y="34"/>
                          <a:pt x="66" y="35"/>
                          <a:pt x="66" y="35"/>
                        </a:cubicBezTo>
                        <a:cubicBezTo>
                          <a:pt x="67" y="35"/>
                          <a:pt x="67" y="36"/>
                          <a:pt x="67" y="36"/>
                        </a:cubicBezTo>
                        <a:cubicBezTo>
                          <a:pt x="67" y="36"/>
                          <a:pt x="68" y="37"/>
                          <a:pt x="71" y="38"/>
                        </a:cubicBezTo>
                        <a:cubicBezTo>
                          <a:pt x="72" y="39"/>
                          <a:pt x="74" y="39"/>
                          <a:pt x="76" y="39"/>
                        </a:cubicBezTo>
                        <a:cubicBezTo>
                          <a:pt x="77" y="39"/>
                          <a:pt x="78" y="38"/>
                          <a:pt x="79" y="38"/>
                        </a:cubicBezTo>
                        <a:cubicBezTo>
                          <a:pt x="80" y="38"/>
                          <a:pt x="80" y="38"/>
                          <a:pt x="80" y="38"/>
                        </a:cubicBezTo>
                        <a:cubicBezTo>
                          <a:pt x="79" y="37"/>
                          <a:pt x="79" y="37"/>
                          <a:pt x="79" y="37"/>
                        </a:cubicBezTo>
                        <a:cubicBezTo>
                          <a:pt x="79" y="35"/>
                          <a:pt x="78" y="34"/>
                          <a:pt x="78" y="32"/>
                        </a:cubicBezTo>
                        <a:cubicBezTo>
                          <a:pt x="78" y="31"/>
                          <a:pt x="78" y="31"/>
                          <a:pt x="78" y="31"/>
                        </a:cubicBezTo>
                        <a:cubicBezTo>
                          <a:pt x="79" y="29"/>
                          <a:pt x="79" y="27"/>
                          <a:pt x="81" y="25"/>
                        </a:cubicBezTo>
                        <a:cubicBezTo>
                          <a:pt x="81" y="24"/>
                          <a:pt x="81" y="24"/>
                          <a:pt x="81" y="24"/>
                        </a:cubicBezTo>
                        <a:cubicBezTo>
                          <a:pt x="81" y="24"/>
                          <a:pt x="81" y="24"/>
                          <a:pt x="81" y="24"/>
                        </a:cubicBezTo>
                        <a:cubicBezTo>
                          <a:pt x="80" y="23"/>
                          <a:pt x="79" y="22"/>
                          <a:pt x="79" y="21"/>
                        </a:cubicBezTo>
                        <a:cubicBezTo>
                          <a:pt x="78" y="19"/>
                          <a:pt x="77" y="17"/>
                          <a:pt x="77" y="15"/>
                        </a:cubicBezTo>
                        <a:cubicBezTo>
                          <a:pt x="77" y="12"/>
                          <a:pt x="78" y="10"/>
                          <a:pt x="80" y="7"/>
                        </a:cubicBezTo>
                        <a:cubicBezTo>
                          <a:pt x="81" y="6"/>
                          <a:pt x="83" y="5"/>
                          <a:pt x="84" y="4"/>
                        </a:cubicBezTo>
                        <a:close/>
                        <a:moveTo>
                          <a:pt x="47" y="18"/>
                        </a:moveTo>
                        <a:cubicBezTo>
                          <a:pt x="46" y="18"/>
                          <a:pt x="46" y="19"/>
                          <a:pt x="45" y="20"/>
                        </a:cubicBezTo>
                        <a:cubicBezTo>
                          <a:pt x="45" y="20"/>
                          <a:pt x="45" y="20"/>
                          <a:pt x="45" y="20"/>
                        </a:cubicBezTo>
                        <a:cubicBezTo>
                          <a:pt x="44" y="20"/>
                          <a:pt x="42" y="19"/>
                          <a:pt x="40" y="19"/>
                        </a:cubicBezTo>
                        <a:cubicBezTo>
                          <a:pt x="37" y="19"/>
                          <a:pt x="34" y="19"/>
                          <a:pt x="31" y="20"/>
                        </a:cubicBezTo>
                        <a:cubicBezTo>
                          <a:pt x="28" y="21"/>
                          <a:pt x="26" y="23"/>
                          <a:pt x="24" y="24"/>
                        </a:cubicBezTo>
                        <a:cubicBezTo>
                          <a:pt x="17" y="30"/>
                          <a:pt x="12" y="31"/>
                          <a:pt x="6" y="28"/>
                        </a:cubicBezTo>
                        <a:cubicBezTo>
                          <a:pt x="8" y="28"/>
                          <a:pt x="10" y="28"/>
                          <a:pt x="12" y="27"/>
                        </a:cubicBezTo>
                        <a:cubicBezTo>
                          <a:pt x="15" y="25"/>
                          <a:pt x="17" y="23"/>
                          <a:pt x="20" y="20"/>
                        </a:cubicBezTo>
                        <a:cubicBezTo>
                          <a:pt x="22" y="17"/>
                          <a:pt x="22" y="17"/>
                          <a:pt x="22" y="17"/>
                        </a:cubicBezTo>
                        <a:cubicBezTo>
                          <a:pt x="22" y="17"/>
                          <a:pt x="22" y="17"/>
                          <a:pt x="22" y="17"/>
                        </a:cubicBezTo>
                        <a:cubicBezTo>
                          <a:pt x="23" y="15"/>
                          <a:pt x="24" y="14"/>
                          <a:pt x="26" y="12"/>
                        </a:cubicBezTo>
                        <a:cubicBezTo>
                          <a:pt x="34" y="5"/>
                          <a:pt x="46" y="12"/>
                          <a:pt x="49" y="15"/>
                        </a:cubicBezTo>
                        <a:cubicBezTo>
                          <a:pt x="50" y="15"/>
                          <a:pt x="50" y="15"/>
                          <a:pt x="50" y="15"/>
                        </a:cubicBezTo>
                        <a:cubicBezTo>
                          <a:pt x="50" y="15"/>
                          <a:pt x="50" y="15"/>
                          <a:pt x="50" y="16"/>
                        </a:cubicBezTo>
                        <a:cubicBezTo>
                          <a:pt x="49" y="16"/>
                          <a:pt x="48" y="17"/>
                          <a:pt x="47" y="18"/>
                        </a:cubicBezTo>
                        <a:close/>
                        <a:moveTo>
                          <a:pt x="79" y="6"/>
                        </a:moveTo>
                        <a:cubicBezTo>
                          <a:pt x="76" y="9"/>
                          <a:pt x="75" y="12"/>
                          <a:pt x="75" y="15"/>
                        </a:cubicBezTo>
                        <a:cubicBezTo>
                          <a:pt x="75" y="18"/>
                          <a:pt x="76" y="20"/>
                          <a:pt x="77" y="22"/>
                        </a:cubicBezTo>
                        <a:cubicBezTo>
                          <a:pt x="78" y="23"/>
                          <a:pt x="78" y="24"/>
                          <a:pt x="79" y="24"/>
                        </a:cubicBezTo>
                        <a:cubicBezTo>
                          <a:pt x="78" y="26"/>
                          <a:pt x="77" y="29"/>
                          <a:pt x="77" y="31"/>
                        </a:cubicBezTo>
                        <a:cubicBezTo>
                          <a:pt x="77" y="32"/>
                          <a:pt x="77" y="32"/>
                          <a:pt x="77" y="32"/>
                        </a:cubicBezTo>
                        <a:cubicBezTo>
                          <a:pt x="77" y="34"/>
                          <a:pt x="77" y="35"/>
                          <a:pt x="78" y="37"/>
                        </a:cubicBezTo>
                        <a:cubicBezTo>
                          <a:pt x="77" y="37"/>
                          <a:pt x="77" y="37"/>
                          <a:pt x="76" y="37"/>
                        </a:cubicBezTo>
                        <a:cubicBezTo>
                          <a:pt x="74" y="37"/>
                          <a:pt x="73" y="37"/>
                          <a:pt x="71" y="37"/>
                        </a:cubicBezTo>
                        <a:cubicBezTo>
                          <a:pt x="70" y="36"/>
                          <a:pt x="69" y="36"/>
                          <a:pt x="68" y="35"/>
                        </a:cubicBezTo>
                        <a:cubicBezTo>
                          <a:pt x="68" y="35"/>
                          <a:pt x="68" y="34"/>
                          <a:pt x="68" y="34"/>
                        </a:cubicBezTo>
                        <a:cubicBezTo>
                          <a:pt x="68" y="34"/>
                          <a:pt x="67" y="33"/>
                          <a:pt x="67" y="33"/>
                        </a:cubicBezTo>
                        <a:cubicBezTo>
                          <a:pt x="67" y="33"/>
                          <a:pt x="67" y="32"/>
                          <a:pt x="66" y="31"/>
                        </a:cubicBezTo>
                        <a:cubicBezTo>
                          <a:pt x="67" y="29"/>
                          <a:pt x="68" y="27"/>
                          <a:pt x="68" y="25"/>
                        </a:cubicBezTo>
                        <a:cubicBezTo>
                          <a:pt x="68" y="24"/>
                          <a:pt x="68" y="24"/>
                          <a:pt x="68" y="24"/>
                        </a:cubicBezTo>
                        <a:cubicBezTo>
                          <a:pt x="67" y="21"/>
                          <a:pt x="66" y="18"/>
                          <a:pt x="63" y="16"/>
                        </a:cubicBezTo>
                        <a:cubicBezTo>
                          <a:pt x="62" y="16"/>
                          <a:pt x="60" y="15"/>
                          <a:pt x="59" y="15"/>
                        </a:cubicBezTo>
                        <a:cubicBezTo>
                          <a:pt x="59" y="14"/>
                          <a:pt x="59" y="14"/>
                          <a:pt x="59" y="14"/>
                        </a:cubicBezTo>
                        <a:cubicBezTo>
                          <a:pt x="59" y="14"/>
                          <a:pt x="59" y="13"/>
                          <a:pt x="59" y="13"/>
                        </a:cubicBezTo>
                        <a:cubicBezTo>
                          <a:pt x="60" y="12"/>
                          <a:pt x="60" y="12"/>
                          <a:pt x="60" y="11"/>
                        </a:cubicBezTo>
                        <a:cubicBezTo>
                          <a:pt x="61" y="11"/>
                          <a:pt x="61" y="10"/>
                          <a:pt x="62" y="9"/>
                        </a:cubicBezTo>
                        <a:cubicBezTo>
                          <a:pt x="63" y="7"/>
                          <a:pt x="64" y="6"/>
                          <a:pt x="66" y="4"/>
                        </a:cubicBezTo>
                        <a:cubicBezTo>
                          <a:pt x="67" y="4"/>
                          <a:pt x="68" y="3"/>
                          <a:pt x="69" y="3"/>
                        </a:cubicBezTo>
                        <a:cubicBezTo>
                          <a:pt x="73" y="2"/>
                          <a:pt x="78" y="2"/>
                          <a:pt x="82" y="3"/>
                        </a:cubicBezTo>
                        <a:cubicBezTo>
                          <a:pt x="81" y="4"/>
                          <a:pt x="80" y="5"/>
                          <a:pt x="79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zh-CN" altLang="en-US">
                      <a:latin typeface="文悦古典明朝体 (非商业使用) W5" pitchFamily="50" charset="-122"/>
                      <a:ea typeface="文悦古典明朝体 (非商业使用) W5" pitchFamily="50" charset="-122"/>
                      <a:sym typeface="李旭科钢笔行书v1.0" panose="02000603000000000000" pitchFamily="2" charset="-122"/>
                    </a:endParaRPr>
                  </a:p>
                </p:txBody>
              </p:sp>
              <p:sp>
                <p:nvSpPr>
                  <p:cNvPr id="48" name="Freeform 12">
                    <a:extLst>
                      <a:ext uri="{FF2B5EF4-FFF2-40B4-BE49-F238E27FC236}">
  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D5CD1F9-D06D-4745-B268-69038F8B0888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618223" y="1680951"/>
                    <a:ext cx="963612" cy="436562"/>
                  </a:xfrm>
                  <a:custGeom>
                    <a:avLst/>
                    <a:gdLst>
                      <a:gd name="T0" fmla="*/ 79 w 88"/>
                      <a:gd name="T1" fmla="*/ 12 h 39"/>
                      <a:gd name="T2" fmla="*/ 63 w 88"/>
                      <a:gd name="T3" fmla="*/ 7 h 39"/>
                      <a:gd name="T4" fmla="*/ 55 w 88"/>
                      <a:gd name="T5" fmla="*/ 10 h 39"/>
                      <a:gd name="T6" fmla="*/ 46 w 88"/>
                      <a:gd name="T7" fmla="*/ 15 h 39"/>
                      <a:gd name="T8" fmla="*/ 40 w 88"/>
                      <a:gd name="T9" fmla="*/ 15 h 39"/>
                      <a:gd name="T10" fmla="*/ 36 w 88"/>
                      <a:gd name="T11" fmla="*/ 23 h 39"/>
                      <a:gd name="T12" fmla="*/ 32 w 88"/>
                      <a:gd name="T13" fmla="*/ 25 h 39"/>
                      <a:gd name="T14" fmla="*/ 26 w 88"/>
                      <a:gd name="T15" fmla="*/ 26 h 39"/>
                      <a:gd name="T16" fmla="*/ 17 w 88"/>
                      <a:gd name="T17" fmla="*/ 16 h 39"/>
                      <a:gd name="T18" fmla="*/ 19 w 88"/>
                      <a:gd name="T19" fmla="*/ 10 h 39"/>
                      <a:gd name="T20" fmla="*/ 18 w 88"/>
                      <a:gd name="T21" fmla="*/ 9 h 39"/>
                      <a:gd name="T22" fmla="*/ 4 w 88"/>
                      <a:gd name="T23" fmla="*/ 0 h 39"/>
                      <a:gd name="T24" fmla="*/ 6 w 88"/>
                      <a:gd name="T25" fmla="*/ 5 h 39"/>
                      <a:gd name="T26" fmla="*/ 9 w 88"/>
                      <a:gd name="T27" fmla="*/ 13 h 39"/>
                      <a:gd name="T28" fmla="*/ 4 w 88"/>
                      <a:gd name="T29" fmla="*/ 23 h 39"/>
                      <a:gd name="T30" fmla="*/ 3 w 88"/>
                      <a:gd name="T31" fmla="*/ 24 h 39"/>
                      <a:gd name="T32" fmla="*/ 1 w 88"/>
                      <a:gd name="T33" fmla="*/ 33 h 39"/>
                      <a:gd name="T34" fmla="*/ 1 w 88"/>
                      <a:gd name="T35" fmla="*/ 35 h 39"/>
                      <a:gd name="T36" fmla="*/ 20 w 88"/>
                      <a:gd name="T37" fmla="*/ 37 h 39"/>
                      <a:gd name="T38" fmla="*/ 27 w 88"/>
                      <a:gd name="T39" fmla="*/ 30 h 39"/>
                      <a:gd name="T40" fmla="*/ 30 w 88"/>
                      <a:gd name="T41" fmla="*/ 27 h 39"/>
                      <a:gd name="T42" fmla="*/ 34 w 88"/>
                      <a:gd name="T43" fmla="*/ 27 h 39"/>
                      <a:gd name="T44" fmla="*/ 66 w 88"/>
                      <a:gd name="T45" fmla="*/ 26 h 39"/>
                      <a:gd name="T46" fmla="*/ 71 w 88"/>
                      <a:gd name="T47" fmla="*/ 23 h 39"/>
                      <a:gd name="T48" fmla="*/ 84 w 88"/>
                      <a:gd name="T49" fmla="*/ 17 h 39"/>
                      <a:gd name="T50" fmla="*/ 88 w 88"/>
                      <a:gd name="T51" fmla="*/ 16 h 39"/>
                      <a:gd name="T52" fmla="*/ 26 w 88"/>
                      <a:gd name="T53" fmla="*/ 29 h 39"/>
                      <a:gd name="T54" fmla="*/ 23 w 88"/>
                      <a:gd name="T55" fmla="*/ 33 h 39"/>
                      <a:gd name="T56" fmla="*/ 17 w 88"/>
                      <a:gd name="T57" fmla="*/ 36 h 39"/>
                      <a:gd name="T58" fmla="*/ 5 w 88"/>
                      <a:gd name="T59" fmla="*/ 26 h 39"/>
                      <a:gd name="T60" fmla="*/ 5 w 88"/>
                      <a:gd name="T61" fmla="*/ 24 h 39"/>
                      <a:gd name="T62" fmla="*/ 11 w 88"/>
                      <a:gd name="T63" fmla="*/ 13 h 39"/>
                      <a:gd name="T64" fmla="*/ 14 w 88"/>
                      <a:gd name="T65" fmla="*/ 7 h 39"/>
                      <a:gd name="T66" fmla="*/ 16 w 88"/>
                      <a:gd name="T67" fmla="*/ 12 h 39"/>
                      <a:gd name="T68" fmla="*/ 17 w 88"/>
                      <a:gd name="T69" fmla="*/ 22 h 39"/>
                      <a:gd name="T70" fmla="*/ 27 w 88"/>
                      <a:gd name="T71" fmla="*/ 27 h 39"/>
                      <a:gd name="T72" fmla="*/ 74 w 88"/>
                      <a:gd name="T73" fmla="*/ 20 h 39"/>
                      <a:gd name="T74" fmla="*/ 68 w 88"/>
                      <a:gd name="T75" fmla="*/ 23 h 39"/>
                      <a:gd name="T76" fmla="*/ 65 w 88"/>
                      <a:gd name="T77" fmla="*/ 25 h 39"/>
                      <a:gd name="T78" fmla="*/ 35 w 88"/>
                      <a:gd name="T79" fmla="*/ 26 h 39"/>
                      <a:gd name="T80" fmla="*/ 37 w 88"/>
                      <a:gd name="T81" fmla="*/ 25 h 39"/>
                      <a:gd name="T82" fmla="*/ 47 w 88"/>
                      <a:gd name="T83" fmla="*/ 16 h 39"/>
                      <a:gd name="T84" fmla="*/ 56 w 88"/>
                      <a:gd name="T85" fmla="*/ 12 h 39"/>
                      <a:gd name="T86" fmla="*/ 63 w 88"/>
                      <a:gd name="T87" fmla="*/ 9 h 39"/>
                      <a:gd name="T88" fmla="*/ 78 w 88"/>
                      <a:gd name="T89" fmla="*/ 14 h 39"/>
                      <a:gd name="T90" fmla="*/ 74 w 88"/>
                      <a:gd name="T91" fmla="*/ 20 h 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88" h="39">
                        <a:moveTo>
                          <a:pt x="86" y="15"/>
                        </a:moveTo>
                        <a:cubicBezTo>
                          <a:pt x="79" y="12"/>
                          <a:pt x="79" y="12"/>
                          <a:pt x="79" y="12"/>
                        </a:cubicBezTo>
                        <a:cubicBezTo>
                          <a:pt x="78" y="11"/>
                          <a:pt x="78" y="11"/>
                          <a:pt x="78" y="11"/>
                        </a:cubicBezTo>
                        <a:cubicBezTo>
                          <a:pt x="73" y="9"/>
                          <a:pt x="68" y="6"/>
                          <a:pt x="63" y="7"/>
                        </a:cubicBezTo>
                        <a:cubicBezTo>
                          <a:pt x="61" y="7"/>
                          <a:pt x="61" y="7"/>
                          <a:pt x="61" y="7"/>
                        </a:cubicBezTo>
                        <a:cubicBezTo>
                          <a:pt x="59" y="8"/>
                          <a:pt x="57" y="9"/>
                          <a:pt x="55" y="10"/>
                        </a:cubicBezTo>
                        <a:cubicBezTo>
                          <a:pt x="53" y="11"/>
                          <a:pt x="53" y="11"/>
                          <a:pt x="53" y="11"/>
                        </a:cubicBezTo>
                        <a:cubicBezTo>
                          <a:pt x="51" y="13"/>
                          <a:pt x="49" y="14"/>
                          <a:pt x="46" y="15"/>
                        </a:cubicBezTo>
                        <a:cubicBezTo>
                          <a:pt x="45" y="15"/>
                          <a:pt x="43" y="15"/>
                          <a:pt x="42" y="15"/>
                        </a:cubicBezTo>
                        <a:cubicBezTo>
                          <a:pt x="40" y="15"/>
                          <a:pt x="40" y="15"/>
                          <a:pt x="40" y="15"/>
                        </a:cubicBezTo>
                        <a:cubicBezTo>
                          <a:pt x="40" y="16"/>
                          <a:pt x="40" y="16"/>
                          <a:pt x="40" y="16"/>
                        </a:cubicBezTo>
                        <a:cubicBezTo>
                          <a:pt x="40" y="19"/>
                          <a:pt x="38" y="21"/>
                          <a:pt x="36" y="23"/>
                        </a:cubicBezTo>
                        <a:cubicBezTo>
                          <a:pt x="35" y="24"/>
                          <a:pt x="34" y="24"/>
                          <a:pt x="33" y="25"/>
                        </a:cubicBezTo>
                        <a:cubicBezTo>
                          <a:pt x="32" y="25"/>
                          <a:pt x="32" y="25"/>
                          <a:pt x="32" y="25"/>
                        </a:cubicBezTo>
                        <a:cubicBezTo>
                          <a:pt x="31" y="26"/>
                          <a:pt x="31" y="26"/>
                          <a:pt x="30" y="26"/>
                        </a:cubicBezTo>
                        <a:cubicBezTo>
                          <a:pt x="29" y="26"/>
                          <a:pt x="26" y="26"/>
                          <a:pt x="26" y="26"/>
                        </a:cubicBezTo>
                        <a:cubicBezTo>
                          <a:pt x="23" y="25"/>
                          <a:pt x="20" y="24"/>
                          <a:pt x="19" y="21"/>
                        </a:cubicBezTo>
                        <a:cubicBezTo>
                          <a:pt x="18" y="20"/>
                          <a:pt x="17" y="18"/>
                          <a:pt x="17" y="16"/>
                        </a:cubicBezTo>
                        <a:cubicBezTo>
                          <a:pt x="17" y="15"/>
                          <a:pt x="17" y="14"/>
                          <a:pt x="18" y="13"/>
                        </a:cubicBezTo>
                        <a:cubicBezTo>
                          <a:pt x="18" y="12"/>
                          <a:pt x="18" y="11"/>
                          <a:pt x="19" y="10"/>
                        </a:cubicBezTo>
                        <a:cubicBezTo>
                          <a:pt x="20" y="9"/>
                          <a:pt x="20" y="9"/>
                          <a:pt x="20" y="9"/>
                        </a:cubicBezTo>
                        <a:cubicBezTo>
                          <a:pt x="18" y="9"/>
                          <a:pt x="18" y="9"/>
                          <a:pt x="18" y="9"/>
                        </a:cubicBezTo>
                        <a:cubicBezTo>
                          <a:pt x="17" y="9"/>
                          <a:pt x="16" y="8"/>
                          <a:pt x="16" y="7"/>
                        </a:cubicBezTo>
                        <a:cubicBezTo>
                          <a:pt x="14" y="2"/>
                          <a:pt x="9" y="0"/>
                          <a:pt x="4" y="0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4" y="2"/>
                          <a:pt x="5" y="3"/>
                          <a:pt x="6" y="5"/>
                        </a:cubicBezTo>
                        <a:cubicBezTo>
                          <a:pt x="7" y="6"/>
                          <a:pt x="8" y="8"/>
                          <a:pt x="8" y="10"/>
                        </a:cubicBezTo>
                        <a:cubicBezTo>
                          <a:pt x="9" y="11"/>
                          <a:pt x="9" y="12"/>
                          <a:pt x="9" y="13"/>
                        </a:cubicBezTo>
                        <a:cubicBezTo>
                          <a:pt x="9" y="14"/>
                          <a:pt x="8" y="16"/>
                          <a:pt x="8" y="18"/>
                        </a:cubicBezTo>
                        <a:cubicBezTo>
                          <a:pt x="7" y="20"/>
                          <a:pt x="5" y="22"/>
                          <a:pt x="4" y="23"/>
                        </a:cubicBezTo>
                        <a:cubicBezTo>
                          <a:pt x="3" y="23"/>
                          <a:pt x="3" y="23"/>
                          <a:pt x="3" y="23"/>
                        </a:cubicBezTo>
                        <a:cubicBezTo>
                          <a:pt x="3" y="24"/>
                          <a:pt x="3" y="24"/>
                          <a:pt x="3" y="24"/>
                        </a:cubicBezTo>
                        <a:cubicBezTo>
                          <a:pt x="3" y="26"/>
                          <a:pt x="3" y="26"/>
                          <a:pt x="3" y="26"/>
                        </a:cubicBezTo>
                        <a:cubicBezTo>
                          <a:pt x="3" y="28"/>
                          <a:pt x="2" y="31"/>
                          <a:pt x="1" y="33"/>
                        </a:cubicBezTo>
                        <a:cubicBezTo>
                          <a:pt x="0" y="34"/>
                          <a:pt x="0" y="34"/>
                          <a:pt x="0" y="34"/>
                        </a:cubicBezTo>
                        <a:cubicBezTo>
                          <a:pt x="1" y="35"/>
                          <a:pt x="1" y="35"/>
                          <a:pt x="1" y="35"/>
                        </a:cubicBezTo>
                        <a:cubicBezTo>
                          <a:pt x="6" y="38"/>
                          <a:pt x="12" y="39"/>
                          <a:pt x="17" y="38"/>
                        </a:cubicBezTo>
                        <a:cubicBezTo>
                          <a:pt x="18" y="37"/>
                          <a:pt x="19" y="37"/>
                          <a:pt x="20" y="37"/>
                        </a:cubicBezTo>
                        <a:cubicBezTo>
                          <a:pt x="22" y="36"/>
                          <a:pt x="25" y="34"/>
                          <a:pt x="26" y="32"/>
                        </a:cubicBezTo>
                        <a:cubicBezTo>
                          <a:pt x="27" y="32"/>
                          <a:pt x="27" y="31"/>
                          <a:pt x="27" y="30"/>
                        </a:cubicBezTo>
                        <a:cubicBezTo>
                          <a:pt x="28" y="29"/>
                          <a:pt x="28" y="29"/>
                          <a:pt x="29" y="28"/>
                        </a:cubicBezTo>
                        <a:cubicBezTo>
                          <a:pt x="29" y="28"/>
                          <a:pt x="29" y="27"/>
                          <a:pt x="30" y="27"/>
                        </a:cubicBezTo>
                        <a:cubicBezTo>
                          <a:pt x="30" y="27"/>
                          <a:pt x="30" y="27"/>
                          <a:pt x="31" y="27"/>
                        </a:cubicBezTo>
                        <a:cubicBezTo>
                          <a:pt x="32" y="27"/>
                          <a:pt x="33" y="27"/>
                          <a:pt x="34" y="27"/>
                        </a:cubicBezTo>
                        <a:cubicBezTo>
                          <a:pt x="41" y="32"/>
                          <a:pt x="50" y="32"/>
                          <a:pt x="59" y="29"/>
                        </a:cubicBezTo>
                        <a:cubicBezTo>
                          <a:pt x="62" y="29"/>
                          <a:pt x="64" y="28"/>
                          <a:pt x="66" y="26"/>
                        </a:cubicBezTo>
                        <a:cubicBezTo>
                          <a:pt x="66" y="26"/>
                          <a:pt x="69" y="25"/>
                          <a:pt x="69" y="25"/>
                        </a:cubicBezTo>
                        <a:cubicBezTo>
                          <a:pt x="69" y="25"/>
                          <a:pt x="71" y="23"/>
                          <a:pt x="71" y="23"/>
                        </a:cubicBezTo>
                        <a:cubicBezTo>
                          <a:pt x="71" y="23"/>
                          <a:pt x="74" y="21"/>
                          <a:pt x="74" y="21"/>
                        </a:cubicBezTo>
                        <a:cubicBezTo>
                          <a:pt x="78" y="19"/>
                          <a:pt x="81" y="18"/>
                          <a:pt x="84" y="17"/>
                        </a:cubicBezTo>
                        <a:cubicBezTo>
                          <a:pt x="85" y="17"/>
                          <a:pt x="85" y="17"/>
                          <a:pt x="85" y="17"/>
                        </a:cubicBezTo>
                        <a:cubicBezTo>
                          <a:pt x="88" y="16"/>
                          <a:pt x="88" y="16"/>
                          <a:pt x="88" y="16"/>
                        </a:cubicBezTo>
                        <a:lnTo>
                          <a:pt x="86" y="15"/>
                        </a:lnTo>
                        <a:close/>
                        <a:moveTo>
                          <a:pt x="26" y="29"/>
                        </a:moveTo>
                        <a:cubicBezTo>
                          <a:pt x="26" y="30"/>
                          <a:pt x="25" y="31"/>
                          <a:pt x="25" y="31"/>
                        </a:cubicBezTo>
                        <a:cubicBezTo>
                          <a:pt x="23" y="33"/>
                          <a:pt x="23" y="33"/>
                          <a:pt x="23" y="33"/>
                        </a:cubicBezTo>
                        <a:cubicBezTo>
                          <a:pt x="22" y="34"/>
                          <a:pt x="21" y="34"/>
                          <a:pt x="19" y="35"/>
                        </a:cubicBezTo>
                        <a:cubicBezTo>
                          <a:pt x="18" y="35"/>
                          <a:pt x="18" y="36"/>
                          <a:pt x="17" y="36"/>
                        </a:cubicBezTo>
                        <a:cubicBezTo>
                          <a:pt x="12" y="37"/>
                          <a:pt x="7" y="36"/>
                          <a:pt x="3" y="34"/>
                        </a:cubicBezTo>
                        <a:cubicBezTo>
                          <a:pt x="4" y="31"/>
                          <a:pt x="5" y="28"/>
                          <a:pt x="5" y="26"/>
                        </a:cubicBezTo>
                        <a:cubicBezTo>
                          <a:pt x="5" y="26"/>
                          <a:pt x="5" y="25"/>
                          <a:pt x="5" y="24"/>
                        </a:cubicBezTo>
                        <a:cubicBezTo>
                          <a:pt x="5" y="24"/>
                          <a:pt x="5" y="24"/>
                          <a:pt x="5" y="24"/>
                        </a:cubicBezTo>
                        <a:cubicBezTo>
                          <a:pt x="7" y="23"/>
                          <a:pt x="8" y="21"/>
                          <a:pt x="9" y="18"/>
                        </a:cubicBezTo>
                        <a:cubicBezTo>
                          <a:pt x="10" y="17"/>
                          <a:pt x="11" y="15"/>
                          <a:pt x="11" y="13"/>
                        </a:cubicBezTo>
                        <a:cubicBezTo>
                          <a:pt x="11" y="9"/>
                          <a:pt x="9" y="5"/>
                          <a:pt x="6" y="2"/>
                        </a:cubicBezTo>
                        <a:cubicBezTo>
                          <a:pt x="10" y="2"/>
                          <a:pt x="13" y="4"/>
                          <a:pt x="14" y="7"/>
                        </a:cubicBezTo>
                        <a:cubicBezTo>
                          <a:pt x="15" y="9"/>
                          <a:pt x="16" y="10"/>
                          <a:pt x="17" y="10"/>
                        </a:cubicBezTo>
                        <a:cubicBezTo>
                          <a:pt x="17" y="11"/>
                          <a:pt x="16" y="11"/>
                          <a:pt x="16" y="12"/>
                        </a:cubicBezTo>
                        <a:cubicBezTo>
                          <a:pt x="15" y="13"/>
                          <a:pt x="15" y="15"/>
                          <a:pt x="15" y="16"/>
                        </a:cubicBezTo>
                        <a:cubicBezTo>
                          <a:pt x="15" y="18"/>
                          <a:pt x="16" y="20"/>
                          <a:pt x="17" y="22"/>
                        </a:cubicBezTo>
                        <a:cubicBezTo>
                          <a:pt x="19" y="25"/>
                          <a:pt x="22" y="27"/>
                          <a:pt x="25" y="27"/>
                        </a:cubicBezTo>
                        <a:cubicBezTo>
                          <a:pt x="26" y="27"/>
                          <a:pt x="26" y="27"/>
                          <a:pt x="27" y="27"/>
                        </a:cubicBezTo>
                        <a:cubicBezTo>
                          <a:pt x="26" y="28"/>
                          <a:pt x="26" y="29"/>
                          <a:pt x="26" y="29"/>
                        </a:cubicBezTo>
                        <a:close/>
                        <a:moveTo>
                          <a:pt x="74" y="20"/>
                        </a:moveTo>
                        <a:cubicBezTo>
                          <a:pt x="70" y="22"/>
                          <a:pt x="70" y="22"/>
                          <a:pt x="70" y="22"/>
                        </a:cubicBezTo>
                        <a:cubicBezTo>
                          <a:pt x="68" y="23"/>
                          <a:pt x="68" y="23"/>
                          <a:pt x="68" y="23"/>
                        </a:cubicBezTo>
                        <a:cubicBezTo>
                          <a:pt x="68" y="23"/>
                          <a:pt x="68" y="23"/>
                          <a:pt x="68" y="23"/>
                        </a:cubicBezTo>
                        <a:cubicBezTo>
                          <a:pt x="68" y="23"/>
                          <a:pt x="67" y="24"/>
                          <a:pt x="65" y="25"/>
                        </a:cubicBezTo>
                        <a:cubicBezTo>
                          <a:pt x="63" y="26"/>
                          <a:pt x="61" y="27"/>
                          <a:pt x="59" y="28"/>
                        </a:cubicBezTo>
                        <a:cubicBezTo>
                          <a:pt x="50" y="31"/>
                          <a:pt x="41" y="30"/>
                          <a:pt x="35" y="26"/>
                        </a:cubicBezTo>
                        <a:cubicBezTo>
                          <a:pt x="35" y="26"/>
                          <a:pt x="35" y="26"/>
                          <a:pt x="34" y="26"/>
                        </a:cubicBezTo>
                        <a:cubicBezTo>
                          <a:pt x="35" y="26"/>
                          <a:pt x="36" y="25"/>
                          <a:pt x="37" y="25"/>
                        </a:cubicBezTo>
                        <a:cubicBezTo>
                          <a:pt x="39" y="23"/>
                          <a:pt x="41" y="20"/>
                          <a:pt x="42" y="17"/>
                        </a:cubicBezTo>
                        <a:cubicBezTo>
                          <a:pt x="43" y="17"/>
                          <a:pt x="45" y="17"/>
                          <a:pt x="47" y="16"/>
                        </a:cubicBezTo>
                        <a:cubicBezTo>
                          <a:pt x="49" y="15"/>
                          <a:pt x="52" y="14"/>
                          <a:pt x="54" y="13"/>
                        </a:cubicBezTo>
                        <a:cubicBezTo>
                          <a:pt x="56" y="12"/>
                          <a:pt x="56" y="12"/>
                          <a:pt x="56" y="12"/>
                        </a:cubicBezTo>
                        <a:cubicBezTo>
                          <a:pt x="58" y="11"/>
                          <a:pt x="60" y="9"/>
                          <a:pt x="62" y="9"/>
                        </a:cubicBezTo>
                        <a:cubicBezTo>
                          <a:pt x="63" y="9"/>
                          <a:pt x="63" y="9"/>
                          <a:pt x="63" y="9"/>
                        </a:cubicBezTo>
                        <a:cubicBezTo>
                          <a:pt x="68" y="8"/>
                          <a:pt x="72" y="10"/>
                          <a:pt x="77" y="13"/>
                        </a:cubicBezTo>
                        <a:cubicBezTo>
                          <a:pt x="78" y="14"/>
                          <a:pt x="78" y="14"/>
                          <a:pt x="78" y="14"/>
                        </a:cubicBezTo>
                        <a:cubicBezTo>
                          <a:pt x="78" y="14"/>
                          <a:pt x="81" y="15"/>
                          <a:pt x="83" y="16"/>
                        </a:cubicBezTo>
                        <a:cubicBezTo>
                          <a:pt x="80" y="17"/>
                          <a:pt x="77" y="18"/>
                          <a:pt x="74" y="2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zh-CN" altLang="en-US">
                      <a:latin typeface="文悦古典明朝体 (非商业使用) W5" pitchFamily="50" charset="-122"/>
                      <a:ea typeface="文悦古典明朝体 (非商业使用) W5" pitchFamily="50" charset="-122"/>
                      <a:sym typeface="李旭科钢笔行书v1.0" panose="02000603000000000000" pitchFamily="2" charset="-122"/>
                    </a:endParaRPr>
                  </a:p>
                </p:txBody>
              </p:sp>
              <p:sp>
                <p:nvSpPr>
                  <p:cNvPr id="49" name="Oval 13">
                    <a:extLst>
                      <a:ext uri="{FF2B5EF4-FFF2-40B4-BE49-F238E27FC236}">
  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55912D-58D5-436C-BD54-6F1DD112E3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989698" y="2185776"/>
                    <a:ext cx="22225" cy="22225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/>
                    <a:endParaRPr lang="zh-CN" altLang="en-US">
                      <a:latin typeface="文悦古典明朝体 (非商业使用) W5" pitchFamily="50" charset="-122"/>
                      <a:ea typeface="文悦古典明朝体 (非商业使用) W5" pitchFamily="50" charset="-122"/>
                      <a:sym typeface="李旭科钢笔行书v1.0" panose="02000603000000000000" pitchFamily="2" charset="-122"/>
                    </a:endParaRPr>
                  </a:p>
                </p:txBody>
              </p:sp>
            </p:grpSp>
          </p:grpSp>
          <p:sp>
            <p:nvSpPr>
              <p:cNvPr id="38" name="文本框 3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62E5047-5EA2-443D-B48D-CAC6A80D295F}"/>
                  </a:ext>
                </a:extLst>
              </p:cNvPr>
              <p:cNvSpPr txBox="1"/>
              <p:nvPr/>
            </p:nvSpPr>
            <p:spPr>
              <a:xfrm>
                <a:off x="1243319" y="2509071"/>
                <a:ext cx="800219" cy="186944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 algn="ctr"/>
                <a:r>
                  <a:rPr lang="zh-CN" altLang="en-US" sz="4000" spc="600" dirty="0">
                    <a:solidFill>
                      <a:schemeClr val="accent1">
                        <a:lumMod val="50000"/>
                      </a:schemeClr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目 录</a:t>
                </a:r>
              </a:p>
            </p:txBody>
          </p:sp>
        </p:grpSp>
        <p:grpSp>
          <p:nvGrpSpPr>
            <p:cNvPr id="24" name="组合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BA2A4C5-781A-44BB-A4F7-47BC3331D1FE}"/>
                </a:ext>
              </a:extLst>
            </p:cNvPr>
            <p:cNvGrpSpPr/>
            <p:nvPr/>
          </p:nvGrpSpPr>
          <p:grpSpPr>
            <a:xfrm>
              <a:off x="2978888" y="2025042"/>
              <a:ext cx="8033569" cy="2840770"/>
              <a:chOff x="2877288" y="1913282"/>
              <a:chExt cx="8033569" cy="2840770"/>
            </a:xfrm>
          </p:grpSpPr>
          <p:grpSp>
            <p:nvGrpSpPr>
              <p:cNvPr id="25" name="组合 2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520E356-5CF7-4804-8E47-61E5798F3FAB}"/>
                  </a:ext>
                </a:extLst>
              </p:cNvPr>
              <p:cNvGrpSpPr/>
              <p:nvPr/>
            </p:nvGrpSpPr>
            <p:grpSpPr>
              <a:xfrm>
                <a:off x="2877288" y="1913282"/>
                <a:ext cx="1460869" cy="2820892"/>
                <a:chOff x="2961861" y="1888435"/>
                <a:chExt cx="1460869" cy="2820892"/>
              </a:xfrm>
            </p:grpSpPr>
            <p:sp>
              <p:nvSpPr>
                <p:cNvPr id="35" name="文本框 34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4237D0B-8B58-46B2-A351-D99EDD02AD1A}"/>
                    </a:ext>
                  </a:extLst>
                </p:cNvPr>
                <p:cNvSpPr txBox="1"/>
                <p:nvPr/>
              </p:nvSpPr>
              <p:spPr>
                <a:xfrm>
                  <a:off x="2961861" y="1888435"/>
                  <a:ext cx="546652" cy="830997"/>
                </a:xfrm>
                <a:prstGeom prst="rect">
                  <a:avLst/>
                </a:prstGeom>
                <a:noFill/>
                <a:ln w="15875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chemeClr val="accent1">
                          <a:lumMod val="75000"/>
                        </a:schemeClr>
                      </a:solidFill>
                      <a:latin typeface="文悦古典明朝体 (非商业使用) W5" pitchFamily="50" charset="-122"/>
                      <a:ea typeface="文悦古典明朝体 (非商业使用) W5" pitchFamily="50" charset="-122"/>
                      <a:sym typeface="李旭科钢笔行书v1.0" panose="02000603000000000000" pitchFamily="2" charset="-122"/>
                    </a:rPr>
                    <a:t>第一部</a:t>
                  </a:r>
                </a:p>
              </p:txBody>
            </p:sp>
            <p:sp>
              <p:nvSpPr>
                <p:cNvPr id="36" name="TextBox 13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CBF5E68-72CE-4DAF-8CF5-082F4462044B}"/>
                    </a:ext>
                  </a:extLst>
                </p:cNvPr>
                <p:cNvSpPr txBox="1"/>
                <p:nvPr/>
              </p:nvSpPr>
              <p:spPr>
                <a:xfrm>
                  <a:off x="3677911" y="1888435"/>
                  <a:ext cx="744819" cy="2820892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>
                    <a:lnSpc>
                      <a:spcPct val="130000"/>
                    </a:lnSpc>
                  </a:pPr>
                  <a:r>
                    <a:rPr lang="zh-CN" altLang="en-US" sz="1400" dirty="0">
                      <a:solidFill>
                        <a:schemeClr val="accent6">
                          <a:lumMod val="50000"/>
                        </a:schemeClr>
                      </a:solidFill>
                      <a:latin typeface="文悦古典明朝体 (非商业使用) W5" pitchFamily="50" charset="-122"/>
                      <a:ea typeface="文悦古典明朝体 (非商业使用) W5" pitchFamily="50" charset="-122"/>
                      <a:cs typeface="+mn-ea"/>
                      <a:sym typeface="李旭科钢笔行书v1.0" panose="02000603000000000000" pitchFamily="2" charset="-122"/>
                    </a:rPr>
                    <a:t>点击此处更换文本，点击此处更换文本，点击输入</a:t>
                  </a:r>
                  <a:endParaRPr lang="zh-CN" altLang="en-US" sz="2400" spc="200" dirty="0">
                    <a:solidFill>
                      <a:schemeClr val="accent6">
                        <a:lumMod val="50000"/>
                      </a:schemeClr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  <a:cs typeface="+mn-ea"/>
                    <a:sym typeface="李旭科钢笔行书v1.0" panose="02000603000000000000" pitchFamily="2" charset="-122"/>
                  </a:endParaRPr>
                </a:p>
              </p:txBody>
            </p:sp>
          </p:grpSp>
          <p:grpSp>
            <p:nvGrpSpPr>
              <p:cNvPr id="26" name="组合 2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75C01BE-9DFC-4CBA-9087-99633CB043BD}"/>
                  </a:ext>
                </a:extLst>
              </p:cNvPr>
              <p:cNvGrpSpPr/>
              <p:nvPr/>
            </p:nvGrpSpPr>
            <p:grpSpPr>
              <a:xfrm>
                <a:off x="4940545" y="1913282"/>
                <a:ext cx="1460869" cy="2820892"/>
                <a:chOff x="2961861" y="1888435"/>
                <a:chExt cx="1460869" cy="2820892"/>
              </a:xfrm>
            </p:grpSpPr>
            <p:sp>
              <p:nvSpPr>
                <p:cNvPr id="33" name="文本框 32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4461668-4FD1-4202-A7AF-B083C58F5AB1}"/>
                    </a:ext>
                  </a:extLst>
                </p:cNvPr>
                <p:cNvSpPr txBox="1"/>
                <p:nvPr/>
              </p:nvSpPr>
              <p:spPr>
                <a:xfrm>
                  <a:off x="2961861" y="1888435"/>
                  <a:ext cx="546652" cy="830997"/>
                </a:xfrm>
                <a:prstGeom prst="rect">
                  <a:avLst/>
                </a:prstGeom>
                <a:noFill/>
                <a:ln w="15875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chemeClr val="accent1">
                          <a:lumMod val="75000"/>
                        </a:schemeClr>
                      </a:solidFill>
                      <a:latin typeface="文悦古典明朝体 (非商业使用) W5" pitchFamily="50" charset="-122"/>
                      <a:ea typeface="文悦古典明朝体 (非商业使用) W5" pitchFamily="50" charset="-122"/>
                      <a:sym typeface="李旭科钢笔行书v1.0" panose="02000603000000000000" pitchFamily="2" charset="-122"/>
                    </a:rPr>
                    <a:t>第二部</a:t>
                  </a:r>
                </a:p>
              </p:txBody>
            </p:sp>
            <p:sp>
              <p:nvSpPr>
                <p:cNvPr id="34" name="TextBox 13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2BD7F93-3508-4C04-968F-E920D80309F2}"/>
                    </a:ext>
                  </a:extLst>
                </p:cNvPr>
                <p:cNvSpPr txBox="1"/>
                <p:nvPr/>
              </p:nvSpPr>
              <p:spPr>
                <a:xfrm>
                  <a:off x="3677911" y="1888435"/>
                  <a:ext cx="744819" cy="2820892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>
                    <a:lnSpc>
                      <a:spcPct val="130000"/>
                    </a:lnSpc>
                  </a:pPr>
                  <a:r>
                    <a:rPr lang="zh-CN" altLang="en-US" sz="1400" dirty="0">
                      <a:solidFill>
                        <a:schemeClr val="accent6">
                          <a:lumMod val="50000"/>
                        </a:schemeClr>
                      </a:solidFill>
                      <a:latin typeface="文悦古典明朝体 (非商业使用) W5" pitchFamily="50" charset="-122"/>
                      <a:ea typeface="文悦古典明朝体 (非商业使用) W5" pitchFamily="50" charset="-122"/>
                      <a:cs typeface="+mn-ea"/>
                      <a:sym typeface="李旭科钢笔行书v1.0" panose="02000603000000000000" pitchFamily="2" charset="-122"/>
                    </a:rPr>
                    <a:t>点击此处更换文本，点击此处更换文本，点击输入</a:t>
                  </a:r>
                  <a:endParaRPr lang="zh-CN" altLang="en-US" sz="2400" spc="200" dirty="0">
                    <a:solidFill>
                      <a:schemeClr val="accent6">
                        <a:lumMod val="50000"/>
                      </a:schemeClr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  <a:cs typeface="+mn-ea"/>
                    <a:sym typeface="李旭科钢笔行书v1.0" panose="02000603000000000000" pitchFamily="2" charset="-122"/>
                  </a:endParaRPr>
                </a:p>
              </p:txBody>
            </p:sp>
          </p:grpSp>
          <p:grpSp>
            <p:nvGrpSpPr>
              <p:cNvPr id="27" name="组合 2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C5485CD-A146-48FD-B097-2256CE5A4B4D}"/>
                  </a:ext>
                </a:extLst>
              </p:cNvPr>
              <p:cNvGrpSpPr/>
              <p:nvPr/>
            </p:nvGrpSpPr>
            <p:grpSpPr>
              <a:xfrm>
                <a:off x="7186059" y="1933160"/>
                <a:ext cx="1460869" cy="2820892"/>
                <a:chOff x="2961861" y="1888435"/>
                <a:chExt cx="1460869" cy="2820892"/>
              </a:xfrm>
            </p:grpSpPr>
            <p:sp>
              <p:nvSpPr>
                <p:cNvPr id="31" name="文本框 30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0311493-00D6-469B-9175-99CCFD4D036D}"/>
                    </a:ext>
                  </a:extLst>
                </p:cNvPr>
                <p:cNvSpPr txBox="1"/>
                <p:nvPr/>
              </p:nvSpPr>
              <p:spPr>
                <a:xfrm>
                  <a:off x="2961861" y="1888435"/>
                  <a:ext cx="546652" cy="830997"/>
                </a:xfrm>
                <a:prstGeom prst="rect">
                  <a:avLst/>
                </a:prstGeom>
                <a:noFill/>
                <a:ln w="15875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chemeClr val="accent1">
                          <a:lumMod val="75000"/>
                        </a:schemeClr>
                      </a:solidFill>
                      <a:latin typeface="文悦古典明朝体 (非商业使用) W5" pitchFamily="50" charset="-122"/>
                      <a:ea typeface="文悦古典明朝体 (非商业使用) W5" pitchFamily="50" charset="-122"/>
                      <a:sym typeface="李旭科钢笔行书v1.0" panose="02000603000000000000" pitchFamily="2" charset="-122"/>
                    </a:rPr>
                    <a:t>第三部</a:t>
                  </a:r>
                </a:p>
              </p:txBody>
            </p:sp>
            <p:sp>
              <p:nvSpPr>
                <p:cNvPr id="32" name="TextBox 13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EB1D5BC-E4FF-4E0F-B86F-51E2D399A484}"/>
                    </a:ext>
                  </a:extLst>
                </p:cNvPr>
                <p:cNvSpPr txBox="1"/>
                <p:nvPr/>
              </p:nvSpPr>
              <p:spPr>
                <a:xfrm>
                  <a:off x="3677911" y="1888435"/>
                  <a:ext cx="744819" cy="2820892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>
                    <a:lnSpc>
                      <a:spcPct val="130000"/>
                    </a:lnSpc>
                  </a:pPr>
                  <a:r>
                    <a:rPr lang="zh-CN" altLang="en-US" sz="1400" dirty="0">
                      <a:solidFill>
                        <a:schemeClr val="accent6">
                          <a:lumMod val="50000"/>
                        </a:schemeClr>
                      </a:solidFill>
                      <a:latin typeface="文悦古典明朝体 (非商业使用) W5" pitchFamily="50" charset="-122"/>
                      <a:ea typeface="文悦古典明朝体 (非商业使用) W5" pitchFamily="50" charset="-122"/>
                      <a:cs typeface="+mn-ea"/>
                      <a:sym typeface="李旭科钢笔行书v1.0" panose="02000603000000000000" pitchFamily="2" charset="-122"/>
                    </a:rPr>
                    <a:t>点击此处更换文本，点击此处更换文本，点击输入</a:t>
                  </a:r>
                  <a:endParaRPr lang="zh-CN" altLang="en-US" sz="2400" spc="200" dirty="0">
                    <a:solidFill>
                      <a:schemeClr val="accent6">
                        <a:lumMod val="50000"/>
                      </a:schemeClr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  <a:cs typeface="+mn-ea"/>
                    <a:sym typeface="李旭科钢笔行书v1.0" panose="02000603000000000000" pitchFamily="2" charset="-122"/>
                  </a:endParaRPr>
                </a:p>
              </p:txBody>
            </p:sp>
          </p:grpSp>
          <p:grpSp>
            <p:nvGrpSpPr>
              <p:cNvPr id="28" name="组合 2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7F6BCCE-339B-4525-BBE9-BAD7DDC7005A}"/>
                  </a:ext>
                </a:extLst>
              </p:cNvPr>
              <p:cNvGrpSpPr/>
              <p:nvPr/>
            </p:nvGrpSpPr>
            <p:grpSpPr>
              <a:xfrm>
                <a:off x="9449988" y="1933160"/>
                <a:ext cx="1460869" cy="2820892"/>
                <a:chOff x="2961861" y="1888435"/>
                <a:chExt cx="1460869" cy="2820892"/>
              </a:xfrm>
            </p:grpSpPr>
            <p:sp>
              <p:nvSpPr>
                <p:cNvPr id="29" name="文本框 28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68E9958-04A2-4002-A166-48F4E53CE218}"/>
                    </a:ext>
                  </a:extLst>
                </p:cNvPr>
                <p:cNvSpPr txBox="1"/>
                <p:nvPr/>
              </p:nvSpPr>
              <p:spPr>
                <a:xfrm>
                  <a:off x="2961861" y="1888435"/>
                  <a:ext cx="546652" cy="830997"/>
                </a:xfrm>
                <a:prstGeom prst="rect">
                  <a:avLst/>
                </a:prstGeom>
                <a:noFill/>
                <a:ln w="15875"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chemeClr val="accent1">
                          <a:lumMod val="75000"/>
                        </a:schemeClr>
                      </a:solidFill>
                      <a:latin typeface="文悦古典明朝体 (非商业使用) W5" pitchFamily="50" charset="-122"/>
                      <a:ea typeface="文悦古典明朝体 (非商业使用) W5" pitchFamily="50" charset="-122"/>
                      <a:sym typeface="李旭科钢笔行书v1.0" panose="02000603000000000000" pitchFamily="2" charset="-122"/>
                    </a:rPr>
                    <a:t>第四部</a:t>
                  </a:r>
                </a:p>
              </p:txBody>
            </p:sp>
            <p:sp>
              <p:nvSpPr>
                <p:cNvPr id="30" name="TextBox 13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8DB7CF-2D5B-4F50-B24F-05F1D97EF5A7}"/>
                    </a:ext>
                  </a:extLst>
                </p:cNvPr>
                <p:cNvSpPr txBox="1"/>
                <p:nvPr/>
              </p:nvSpPr>
              <p:spPr>
                <a:xfrm>
                  <a:off x="3677911" y="1888435"/>
                  <a:ext cx="744819" cy="2820892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>
                    <a:lnSpc>
                      <a:spcPct val="130000"/>
                    </a:lnSpc>
                  </a:pPr>
                  <a:r>
                    <a:rPr lang="zh-CN" altLang="en-US" sz="1400" dirty="0">
                      <a:solidFill>
                        <a:schemeClr val="accent6">
                          <a:lumMod val="50000"/>
                        </a:schemeClr>
                      </a:solidFill>
                      <a:latin typeface="文悦古典明朝体 (非商业使用) W5" pitchFamily="50" charset="-122"/>
                      <a:ea typeface="文悦古典明朝体 (非商业使用) W5" pitchFamily="50" charset="-122"/>
                      <a:cs typeface="+mn-ea"/>
                      <a:sym typeface="李旭科钢笔行书v1.0" panose="02000603000000000000" pitchFamily="2" charset="-122"/>
                    </a:rPr>
                    <a:t>点击此处更换文本，点击此处更换文本，点击输入</a:t>
                  </a:r>
                  <a:endParaRPr lang="zh-CN" altLang="en-US" sz="2400" spc="200" dirty="0">
                    <a:solidFill>
                      <a:schemeClr val="accent6">
                        <a:lumMod val="50000"/>
                      </a:schemeClr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  <a:cs typeface="+mn-ea"/>
                    <a:sym typeface="李旭科钢笔行书v1.0" panose="02000603000000000000" pitchFamily="2" charset="-122"/>
                  </a:endParaRPr>
                </a:p>
              </p:txBody>
            </p:sp>
          </p:grpSp>
        </p:grpSp>
      </p:grpSp>
      <p:pic>
        <p:nvPicPr>
          <p:cNvPr id="18" name="图片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5C6BBBB-36F6-4310-AD46-8A8732377C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10000" r="95000">
                        <a14:foregroundMark x1="17045" y1="45000" x2="24091" y2="47045"/>
                        <a14:foregroundMark x1="22500" y1="42727" x2="21364" y2="47045"/>
                        <a14:foregroundMark x1="40227" y1="30227" x2="43182" y2="32727"/>
                        <a14:foregroundMark x1="65227" y1="46818" x2="59091" y2="52955"/>
                        <a14:foregroundMark x1="65227" y1="35909" x2="64773" y2="36364"/>
                        <a14:foregroundMark x1="55909" y1="50000" x2="57500" y2="50000"/>
                        <a14:foregroundMark x1="61818" y1="48409" x2="60682" y2="47727"/>
                        <a14:foregroundMark x1="65227" y1="36591" x2="62955" y2="41136"/>
                        <a14:foregroundMark x1="63182" y1="41591" x2="57500" y2="49773"/>
                        <a14:foregroundMark x1="59545" y1="49773" x2="56591" y2="56818"/>
                        <a14:foregroundMark x1="42955" y1="55000" x2="42500" y2="65682"/>
                        <a14:foregroundMark x1="42500" y1="66818" x2="37273" y2="80455"/>
                        <a14:foregroundMark x1="37045" y1="80682" x2="27273" y2="96818"/>
                        <a14:foregroundMark x1="33636" y1="92045" x2="28864" y2="94091"/>
                        <a14:foregroundMark x1="33182" y1="87727" x2="33864" y2="91136"/>
                        <a14:foregroundMark x1="22500" y1="89318" x2="25909" y2="93182"/>
                        <a14:foregroundMark x1="25227" y1="89318" x2="23182" y2="88864"/>
                        <a14:foregroundMark x1="20682" y1="93636" x2="24545" y2="92955"/>
                        <a14:foregroundMark x1="20909" y1="93409" x2="19773" y2="92500"/>
                        <a14:foregroundMark x1="35227" y1="90909" x2="32500" y2="90455"/>
                        <a14:foregroundMark x1="34773" y1="89318" x2="34318" y2="89318"/>
                        <a14:foregroundMark x1="73636" y1="26364" x2="70682" y2="24091"/>
                        <a14:foregroundMark x1="71818" y1="8182" x2="65000" y2="12045"/>
                        <a14:foregroundMark x1="80000" y1="3409" x2="77500" y2="13636"/>
                        <a14:foregroundMark x1="55909" y1="23409" x2="58636" y2="26591"/>
                        <a14:foregroundMark x1="38864" y1="28636" x2="40000" y2="30682"/>
                        <a14:foregroundMark x1="57273" y1="26818" x2="45909" y2="26818"/>
                        <a14:foregroundMark x1="52273" y1="27045" x2="49091" y2="29773"/>
                        <a14:foregroundMark x1="54091" y1="33864" x2="40682" y2="58182"/>
                        <a14:foregroundMark x1="40682" y1="57955" x2="27273" y2="76364"/>
                        <a14:foregroundMark x1="26364" y1="72500" x2="24773" y2="75000"/>
                        <a14:foregroundMark x1="27727" y1="76136" x2="25227" y2="78409"/>
                        <a14:foregroundMark x1="40455" y1="41364" x2="39091" y2="43409"/>
                        <a14:foregroundMark x1="40000" y1="40227" x2="40227" y2="41364"/>
                        <a14:foregroundMark x1="70455" y1="30682" x2="51818" y2="42273"/>
                        <a14:foregroundMark x1="51364" y1="42500" x2="13636" y2="52045"/>
                        <a14:backgroundMark x1="42045" y1="57273" x2="39318" y2="64318"/>
                        <a14:backgroundMark x1="62955" y1="44545" x2="57273" y2="50455"/>
                        <a14:backgroundMark x1="46364" y1="44545" x2="43409" y2="46591"/>
                        <a14:backgroundMark x1="47727" y1="44318" x2="46136" y2="45455"/>
                        <a14:backgroundMark x1="50227" y1="27500" x2="49318" y2="2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601124" y="966"/>
            <a:ext cx="4191000" cy="4191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3C6E850-1CFE-41A8-AB33-795F46565C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3832" y="459703"/>
            <a:ext cx="10500461" cy="596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47323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1C0B3BD-DDD0-4936-B1D2-26F8B5986BF2}"/>
              </a:ext>
            </a:extLst>
          </p:cNvPr>
          <p:cNvSpPr/>
          <p:nvPr/>
        </p:nvSpPr>
        <p:spPr>
          <a:xfrm>
            <a:off x="-111968" y="3608364"/>
            <a:ext cx="12415935" cy="1417726"/>
          </a:xfrm>
          <a:prstGeom prst="rect">
            <a:avLst/>
          </a:prstGeom>
          <a:solidFill>
            <a:srgbClr val="253141"/>
          </a:soli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98C6C48-3998-496A-879D-37DE09CF91FD}"/>
              </a:ext>
            </a:extLst>
          </p:cNvPr>
          <p:cNvSpPr/>
          <p:nvPr/>
        </p:nvSpPr>
        <p:spPr>
          <a:xfrm>
            <a:off x="3667112" y="1"/>
            <a:ext cx="6270171" cy="5016216"/>
          </a:xfrm>
          <a:prstGeom prst="rect">
            <a:avLst/>
          </a:prstGeom>
          <a:solidFill>
            <a:srgbClr val="E5CE8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CD3BC19-E5AF-4124-BFFD-4C92A3038E32}"/>
              </a:ext>
            </a:extLst>
          </p:cNvPr>
          <p:cNvSpPr/>
          <p:nvPr/>
        </p:nvSpPr>
        <p:spPr>
          <a:xfrm>
            <a:off x="4324596" y="2141640"/>
            <a:ext cx="495520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>
                <a:solidFill>
                  <a:srgbClr val="23303F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【</a:t>
            </a:r>
            <a:r>
              <a:rPr lang="zh-CN" altLang="en-US" sz="6600" dirty="0">
                <a:solidFill>
                  <a:srgbClr val="23303F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夜泊秦淮</a:t>
            </a:r>
            <a:r>
              <a:rPr lang="en-US" altLang="zh-CN" sz="5400" dirty="0">
                <a:solidFill>
                  <a:srgbClr val="23303F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】</a:t>
            </a:r>
            <a:endParaRPr lang="zh-CN" altLang="en-US" sz="5400" dirty="0">
              <a:solidFill>
                <a:srgbClr val="23303F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6800AC1-FC9F-48E6-B1BE-0CF2BF81B62E}"/>
              </a:ext>
            </a:extLst>
          </p:cNvPr>
          <p:cNvSpPr/>
          <p:nvPr/>
        </p:nvSpPr>
        <p:spPr>
          <a:xfrm>
            <a:off x="3750895" y="3915724"/>
            <a:ext cx="6750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 烟笼寒水月笼沙</a:t>
            </a:r>
            <a:r>
              <a:rPr lang="en-US" altLang="zh-CN" sz="32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,</a:t>
            </a:r>
            <a:r>
              <a:rPr lang="zh-CN" altLang="en-US" sz="32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夜泊秦淮近酒家。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08EC6C0-EDB3-49FB-98C6-23D25C1E52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6978" t="16435" r="11123"/>
          <a:stretch>
            <a:fillRect/>
          </a:stretch>
        </p:blipFill>
        <p:spPr>
          <a:xfrm>
            <a:off x="1122491" y="822960"/>
            <a:ext cx="3061095" cy="4379616"/>
          </a:xfrm>
          <a:prstGeom prst="rect">
            <a:avLst/>
          </a:prstGeom>
        </p:spPr>
      </p:pic>
      <p:sp>
        <p:nvSpPr>
          <p:cNvPr id="8" name="Freeform 208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EDA34F0-E879-4CA8-B647-83D645C5FC86}"/>
              </a:ext>
            </a:extLst>
          </p:cNvPr>
          <p:cNvSpPr>
            <a:spLocks noEditPoints="1"/>
          </p:cNvSpPr>
          <p:nvPr/>
        </p:nvSpPr>
        <p:spPr bwMode="auto">
          <a:xfrm>
            <a:off x="6728206" y="1181387"/>
            <a:ext cx="2414663" cy="783771"/>
          </a:xfrm>
          <a:custGeom>
            <a:avLst/>
            <a:gdLst>
              <a:gd name="T0" fmla="*/ 236 w 669"/>
              <a:gd name="T1" fmla="*/ 110 h 229"/>
              <a:gd name="T2" fmla="*/ 169 w 669"/>
              <a:gd name="T3" fmla="*/ 82 h 229"/>
              <a:gd name="T4" fmla="*/ 158 w 669"/>
              <a:gd name="T5" fmla="*/ 134 h 229"/>
              <a:gd name="T6" fmla="*/ 187 w 669"/>
              <a:gd name="T7" fmla="*/ 126 h 229"/>
              <a:gd name="T8" fmla="*/ 169 w 669"/>
              <a:gd name="T9" fmla="*/ 118 h 229"/>
              <a:gd name="T10" fmla="*/ 175 w 669"/>
              <a:gd name="T11" fmla="*/ 96 h 229"/>
              <a:gd name="T12" fmla="*/ 218 w 669"/>
              <a:gd name="T13" fmla="*/ 106 h 229"/>
              <a:gd name="T14" fmla="*/ 183 w 669"/>
              <a:gd name="T15" fmla="*/ 153 h 229"/>
              <a:gd name="T16" fmla="*/ 136 w 669"/>
              <a:gd name="T17" fmla="*/ 131 h 229"/>
              <a:gd name="T18" fmla="*/ 95 w 669"/>
              <a:gd name="T19" fmla="*/ 135 h 229"/>
              <a:gd name="T20" fmla="*/ 37 w 669"/>
              <a:gd name="T21" fmla="*/ 155 h 229"/>
              <a:gd name="T22" fmla="*/ 0 w 669"/>
              <a:gd name="T23" fmla="*/ 142 h 229"/>
              <a:gd name="T24" fmla="*/ 24 w 669"/>
              <a:gd name="T25" fmla="*/ 163 h 229"/>
              <a:gd name="T26" fmla="*/ 105 w 669"/>
              <a:gd name="T27" fmla="*/ 144 h 229"/>
              <a:gd name="T28" fmla="*/ 157 w 669"/>
              <a:gd name="T29" fmla="*/ 162 h 229"/>
              <a:gd name="T30" fmla="*/ 236 w 669"/>
              <a:gd name="T31" fmla="*/ 110 h 229"/>
              <a:gd name="T32" fmla="*/ 640 w 669"/>
              <a:gd name="T33" fmla="*/ 88 h 229"/>
              <a:gd name="T34" fmla="*/ 624 w 669"/>
              <a:gd name="T35" fmla="*/ 22 h 229"/>
              <a:gd name="T36" fmla="*/ 556 w 669"/>
              <a:gd name="T37" fmla="*/ 30 h 229"/>
              <a:gd name="T38" fmla="*/ 470 w 669"/>
              <a:gd name="T39" fmla="*/ 32 h 229"/>
              <a:gd name="T40" fmla="*/ 472 w 669"/>
              <a:gd name="T41" fmla="*/ 97 h 229"/>
              <a:gd name="T42" fmla="*/ 487 w 669"/>
              <a:gd name="T43" fmla="*/ 149 h 229"/>
              <a:gd name="T44" fmla="*/ 555 w 669"/>
              <a:gd name="T45" fmla="*/ 115 h 229"/>
              <a:gd name="T46" fmla="*/ 527 w 669"/>
              <a:gd name="T47" fmla="*/ 89 h 229"/>
              <a:gd name="T48" fmla="*/ 532 w 669"/>
              <a:gd name="T49" fmla="*/ 99 h 229"/>
              <a:gd name="T50" fmla="*/ 504 w 669"/>
              <a:gd name="T51" fmla="*/ 123 h 229"/>
              <a:gd name="T52" fmla="*/ 507 w 669"/>
              <a:gd name="T53" fmla="*/ 62 h 229"/>
              <a:gd name="T54" fmla="*/ 600 w 669"/>
              <a:gd name="T55" fmla="*/ 82 h 229"/>
              <a:gd name="T56" fmla="*/ 565 w 669"/>
              <a:gd name="T57" fmla="*/ 167 h 229"/>
              <a:gd name="T58" fmla="*/ 444 w 669"/>
              <a:gd name="T59" fmla="*/ 142 h 229"/>
              <a:gd name="T60" fmla="*/ 258 w 669"/>
              <a:gd name="T61" fmla="*/ 148 h 229"/>
              <a:gd name="T62" fmla="*/ 129 w 669"/>
              <a:gd name="T63" fmla="*/ 163 h 229"/>
              <a:gd name="T64" fmla="*/ 266 w 669"/>
              <a:gd name="T65" fmla="*/ 168 h 229"/>
              <a:gd name="T66" fmla="*/ 393 w 669"/>
              <a:gd name="T67" fmla="*/ 163 h 229"/>
              <a:gd name="T68" fmla="*/ 440 w 669"/>
              <a:gd name="T69" fmla="*/ 197 h 229"/>
              <a:gd name="T70" fmla="*/ 551 w 669"/>
              <a:gd name="T71" fmla="*/ 227 h 229"/>
              <a:gd name="T72" fmla="*/ 661 w 669"/>
              <a:gd name="T73" fmla="*/ 144 h 229"/>
              <a:gd name="T74" fmla="*/ 640 w 669"/>
              <a:gd name="T75" fmla="*/ 88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69" h="229">
                <a:moveTo>
                  <a:pt x="236" y="110"/>
                </a:moveTo>
                <a:cubicBezTo>
                  <a:pt x="232" y="84"/>
                  <a:pt x="195" y="63"/>
                  <a:pt x="169" y="82"/>
                </a:cubicBezTo>
                <a:cubicBezTo>
                  <a:pt x="142" y="100"/>
                  <a:pt x="152" y="129"/>
                  <a:pt x="158" y="134"/>
                </a:cubicBezTo>
                <a:cubicBezTo>
                  <a:pt x="167" y="142"/>
                  <a:pt x="187" y="142"/>
                  <a:pt x="187" y="126"/>
                </a:cubicBezTo>
                <a:cubicBezTo>
                  <a:pt x="184" y="112"/>
                  <a:pt x="169" y="118"/>
                  <a:pt x="169" y="118"/>
                </a:cubicBezTo>
                <a:cubicBezTo>
                  <a:pt x="169" y="118"/>
                  <a:pt x="159" y="110"/>
                  <a:pt x="175" y="96"/>
                </a:cubicBezTo>
                <a:cubicBezTo>
                  <a:pt x="192" y="83"/>
                  <a:pt x="213" y="94"/>
                  <a:pt x="218" y="106"/>
                </a:cubicBezTo>
                <a:cubicBezTo>
                  <a:pt x="223" y="121"/>
                  <a:pt x="223" y="145"/>
                  <a:pt x="183" y="153"/>
                </a:cubicBezTo>
                <a:cubicBezTo>
                  <a:pt x="141" y="154"/>
                  <a:pt x="136" y="131"/>
                  <a:pt x="136" y="131"/>
                </a:cubicBezTo>
                <a:cubicBezTo>
                  <a:pt x="125" y="143"/>
                  <a:pt x="114" y="133"/>
                  <a:pt x="95" y="135"/>
                </a:cubicBezTo>
                <a:cubicBezTo>
                  <a:pt x="79" y="135"/>
                  <a:pt x="53" y="150"/>
                  <a:pt x="37" y="155"/>
                </a:cubicBezTo>
                <a:cubicBezTo>
                  <a:pt x="20" y="160"/>
                  <a:pt x="0" y="142"/>
                  <a:pt x="0" y="142"/>
                </a:cubicBezTo>
                <a:cubicBezTo>
                  <a:pt x="0" y="142"/>
                  <a:pt x="5" y="158"/>
                  <a:pt x="24" y="163"/>
                </a:cubicBezTo>
                <a:cubicBezTo>
                  <a:pt x="47" y="170"/>
                  <a:pt x="87" y="145"/>
                  <a:pt x="105" y="144"/>
                </a:cubicBezTo>
                <a:cubicBezTo>
                  <a:pt x="123" y="144"/>
                  <a:pt x="157" y="162"/>
                  <a:pt x="157" y="162"/>
                </a:cubicBezTo>
                <a:cubicBezTo>
                  <a:pt x="215" y="180"/>
                  <a:pt x="241" y="139"/>
                  <a:pt x="236" y="110"/>
                </a:cubicBezTo>
                <a:close/>
                <a:moveTo>
                  <a:pt x="640" y="88"/>
                </a:moveTo>
                <a:cubicBezTo>
                  <a:pt x="640" y="88"/>
                  <a:pt x="658" y="49"/>
                  <a:pt x="624" y="22"/>
                </a:cubicBezTo>
                <a:cubicBezTo>
                  <a:pt x="582" y="0"/>
                  <a:pt x="555" y="30"/>
                  <a:pt x="556" y="30"/>
                </a:cubicBezTo>
                <a:cubicBezTo>
                  <a:pt x="542" y="23"/>
                  <a:pt x="503" y="3"/>
                  <a:pt x="470" y="32"/>
                </a:cubicBezTo>
                <a:cubicBezTo>
                  <a:pt x="441" y="63"/>
                  <a:pt x="472" y="97"/>
                  <a:pt x="472" y="97"/>
                </a:cubicBezTo>
                <a:cubicBezTo>
                  <a:pt x="472" y="97"/>
                  <a:pt x="456" y="130"/>
                  <a:pt x="487" y="149"/>
                </a:cubicBezTo>
                <a:cubicBezTo>
                  <a:pt x="522" y="169"/>
                  <a:pt x="553" y="147"/>
                  <a:pt x="555" y="115"/>
                </a:cubicBezTo>
                <a:cubicBezTo>
                  <a:pt x="556" y="98"/>
                  <a:pt x="528" y="89"/>
                  <a:pt x="527" y="89"/>
                </a:cubicBezTo>
                <a:cubicBezTo>
                  <a:pt x="528" y="89"/>
                  <a:pt x="532" y="99"/>
                  <a:pt x="532" y="99"/>
                </a:cubicBezTo>
                <a:cubicBezTo>
                  <a:pt x="541" y="118"/>
                  <a:pt x="522" y="138"/>
                  <a:pt x="504" y="123"/>
                </a:cubicBezTo>
                <a:cubicBezTo>
                  <a:pt x="487" y="108"/>
                  <a:pt x="489" y="83"/>
                  <a:pt x="507" y="62"/>
                </a:cubicBezTo>
                <a:cubicBezTo>
                  <a:pt x="524" y="42"/>
                  <a:pt x="582" y="39"/>
                  <a:pt x="600" y="82"/>
                </a:cubicBezTo>
                <a:cubicBezTo>
                  <a:pt x="619" y="124"/>
                  <a:pt x="594" y="159"/>
                  <a:pt x="565" y="167"/>
                </a:cubicBezTo>
                <a:cubicBezTo>
                  <a:pt x="535" y="174"/>
                  <a:pt x="514" y="181"/>
                  <a:pt x="444" y="142"/>
                </a:cubicBezTo>
                <a:cubicBezTo>
                  <a:pt x="375" y="103"/>
                  <a:pt x="336" y="93"/>
                  <a:pt x="258" y="148"/>
                </a:cubicBezTo>
                <a:cubicBezTo>
                  <a:pt x="186" y="200"/>
                  <a:pt x="129" y="163"/>
                  <a:pt x="129" y="163"/>
                </a:cubicBezTo>
                <a:cubicBezTo>
                  <a:pt x="142" y="171"/>
                  <a:pt x="188" y="209"/>
                  <a:pt x="266" y="168"/>
                </a:cubicBezTo>
                <a:cubicBezTo>
                  <a:pt x="345" y="127"/>
                  <a:pt x="393" y="163"/>
                  <a:pt x="393" y="163"/>
                </a:cubicBezTo>
                <a:cubicBezTo>
                  <a:pt x="440" y="197"/>
                  <a:pt x="440" y="197"/>
                  <a:pt x="440" y="197"/>
                </a:cubicBezTo>
                <a:cubicBezTo>
                  <a:pt x="459" y="213"/>
                  <a:pt x="499" y="228"/>
                  <a:pt x="551" y="227"/>
                </a:cubicBezTo>
                <a:cubicBezTo>
                  <a:pt x="606" y="229"/>
                  <a:pt x="655" y="174"/>
                  <a:pt x="661" y="144"/>
                </a:cubicBezTo>
                <a:cubicBezTo>
                  <a:pt x="669" y="113"/>
                  <a:pt x="640" y="88"/>
                  <a:pt x="640" y="88"/>
                </a:cubicBezTo>
                <a:close/>
              </a:path>
            </a:pathLst>
          </a:custGeom>
          <a:solidFill>
            <a:schemeClr val="accent2">
              <a:alpha val="11000"/>
            </a:schemeClr>
          </a:solidFill>
          <a:ln>
            <a:solidFill>
              <a:schemeClr val="accent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i="1" dirty="0">
              <a:latin typeface="方正幼线简体" panose="03000509000000000000" pitchFamily="65" charset="-122"/>
              <a:ea typeface="方正幼线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6996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FA6DF1B-BE46-43B5-A6CD-719004D9DFBA}"/>
              </a:ext>
            </a:extLst>
          </p:cNvPr>
          <p:cNvGrpSpPr/>
          <p:nvPr/>
        </p:nvGrpSpPr>
        <p:grpSpPr>
          <a:xfrm>
            <a:off x="10193923" y="2161121"/>
            <a:ext cx="1323446" cy="3001722"/>
            <a:chOff x="9812906" y="2161121"/>
            <a:chExt cx="1323444" cy="3001722"/>
          </a:xfrm>
        </p:grpSpPr>
        <p:sp>
          <p:nvSpPr>
            <p:cNvPr id="5" name="矩形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B18608E-2E64-4687-B464-2A900194DA5A}"/>
                </a:ext>
              </a:extLst>
            </p:cNvPr>
            <p:cNvSpPr/>
            <p:nvPr/>
          </p:nvSpPr>
          <p:spPr>
            <a:xfrm>
              <a:off x="10213021" y="2161121"/>
              <a:ext cx="923329" cy="3001722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dist"/>
              <a:r>
                <a:rPr lang="zh-CN" altLang="en-US" sz="4800" dirty="0">
                  <a:latin typeface="文悦古典明朝体 (非商业使用) W5" pitchFamily="50" charset="-122"/>
                  <a:ea typeface="文悦古典明朝体 (非商业使用) W5" pitchFamily="50" charset="-122"/>
                </a:rPr>
                <a:t>夜泊秦淮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B7B98D6-1F7D-44E4-B32D-90537FEF2770}"/>
                </a:ext>
              </a:extLst>
            </p:cNvPr>
            <p:cNvSpPr/>
            <p:nvPr/>
          </p:nvSpPr>
          <p:spPr>
            <a:xfrm rot="5400000">
              <a:off x="9153073" y="3983327"/>
              <a:ext cx="1719775" cy="4001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2000" dirty="0">
                  <a:solidFill>
                    <a:srgbClr val="848486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  <a:cs typeface="+mn-ea"/>
                  <a:sym typeface="+mn-lt"/>
                </a:rPr>
                <a:t>JIANGNAN</a:t>
              </a:r>
              <a:endParaRPr lang="zh-CN" altLang="en-US" sz="2000" dirty="0">
                <a:solidFill>
                  <a:srgbClr val="848486"/>
                </a:solidFill>
                <a:latin typeface="文悦古典明朝体 (非商业使用) W5" pitchFamily="50" charset="-122"/>
                <a:ea typeface="文悦古典明朝体 (非商业使用) W5" pitchFamily="50" charset="-122"/>
                <a:cs typeface="+mn-ea"/>
                <a:sym typeface="+mn-lt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145276C-F89D-46EC-8738-C4615D9F5119}"/>
              </a:ext>
            </a:extLst>
          </p:cNvPr>
          <p:cNvSpPr/>
          <p:nvPr/>
        </p:nvSpPr>
        <p:spPr>
          <a:xfrm>
            <a:off x="5774689" y="1582965"/>
            <a:ext cx="3841052" cy="358251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80000"/>
              </a:lnSpc>
            </a:pPr>
            <a:r>
              <a:rPr lang="zh-CN" altLang="en-US" sz="12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那时河里热闹极了；船大半泊着，小半在水上穿梭似的来往。停泊着的都在近市的那一边，我们的船自然也夹在其中。因为这边略略的挤，便觉得那边十分的疏了。在每一只船从那边过去时，我们能画出它的轻轻的影和曲曲的波，在我们的心上；这显着是空，且显着是静了。那时处处都是歌声和凄厉的胡琴声，圆润的喉咙，确乎是很少的。但那生涩的，尖脆的调子能使人有少年的，粗率不拘的感觉，也正可快我们的意。</a:t>
            </a:r>
          </a:p>
        </p:txBody>
      </p:sp>
      <p:pic>
        <p:nvPicPr>
          <p:cNvPr id="9" name="图片占位符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8502E0A-0280-4ED3-8CA6-41465D036E5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192215" y="1365088"/>
            <a:ext cx="4168775" cy="4168775"/>
          </a:xfrm>
          <a:prstGeom prst="ellipse">
            <a:avLst/>
          </a:prstGeom>
        </p:spPr>
      </p:pic>
      <p:sp>
        <p:nvSpPr>
          <p:cNvPr id="10" name="椭圆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C65811A-7DE8-4C91-9022-CEB44DB28361}"/>
              </a:ext>
            </a:extLst>
          </p:cNvPr>
          <p:cNvSpPr/>
          <p:nvPr/>
        </p:nvSpPr>
        <p:spPr>
          <a:xfrm>
            <a:off x="1045530" y="1228634"/>
            <a:ext cx="4441372" cy="4441372"/>
          </a:xfrm>
          <a:prstGeom prst="ellipse">
            <a:avLst/>
          </a:prstGeom>
          <a:noFill/>
          <a:ln>
            <a:solidFill>
              <a:srgbClr val="A38D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02679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3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0136A0F-80B9-4B8F-8CA1-BE495B822A6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184275" y="1728792"/>
            <a:ext cx="2247900" cy="2528887"/>
          </a:xfrm>
          <a:prstGeom prst="rect">
            <a:avLst/>
          </a:prstGeom>
        </p:spPr>
      </p:pic>
      <p:pic>
        <p:nvPicPr>
          <p:cNvPr id="12" name="图片占位符 3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A0CC87D-6CB8-4307-B36F-F06531A3279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5101598" y="1716930"/>
            <a:ext cx="2247900" cy="2528887"/>
          </a:xfrm>
          <a:prstGeom prst="rect">
            <a:avLst/>
          </a:prstGeom>
        </p:spPr>
      </p:pic>
      <p:pic>
        <p:nvPicPr>
          <p:cNvPr id="13" name="图片占位符 3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EEF2561-7569-4E7B-94E0-1C3777AAF9F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9090663" y="1727090"/>
            <a:ext cx="2247900" cy="2528887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C566C7C-AC3D-43A3-B41C-652B738CFD53}"/>
              </a:ext>
            </a:extLst>
          </p:cNvPr>
          <p:cNvSpPr/>
          <p:nvPr/>
        </p:nvSpPr>
        <p:spPr>
          <a:xfrm>
            <a:off x="1183011" y="912073"/>
            <a:ext cx="2249672" cy="3347415"/>
          </a:xfrm>
          <a:prstGeom prst="rect">
            <a:avLst/>
          </a:prstGeom>
          <a:noFill/>
          <a:ln>
            <a:solidFill>
              <a:srgbClr val="A38D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幼线简体" panose="03000509000000000000" pitchFamily="65" charset="-122"/>
              <a:ea typeface="方正幼线简体" panose="03000509000000000000" pitchFamily="65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06F8B9D-4962-48AB-B296-5EBF09AA0469}"/>
              </a:ext>
            </a:extLst>
          </p:cNvPr>
          <p:cNvSpPr/>
          <p:nvPr/>
        </p:nvSpPr>
        <p:spPr>
          <a:xfrm>
            <a:off x="5098485" y="912073"/>
            <a:ext cx="2249672" cy="3347415"/>
          </a:xfrm>
          <a:prstGeom prst="rect">
            <a:avLst/>
          </a:prstGeom>
          <a:noFill/>
          <a:ln>
            <a:solidFill>
              <a:srgbClr val="A38D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幼线简体" panose="03000509000000000000" pitchFamily="65" charset="-122"/>
              <a:ea typeface="方正幼线简体" panose="03000509000000000000" pitchFamily="65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26665D2-8273-4726-8128-1A67AA228E14}"/>
              </a:ext>
            </a:extLst>
          </p:cNvPr>
          <p:cNvSpPr/>
          <p:nvPr/>
        </p:nvSpPr>
        <p:spPr>
          <a:xfrm>
            <a:off x="9071683" y="912073"/>
            <a:ext cx="2272215" cy="3347415"/>
          </a:xfrm>
          <a:prstGeom prst="rect">
            <a:avLst/>
          </a:prstGeom>
          <a:noFill/>
          <a:ln>
            <a:solidFill>
              <a:srgbClr val="A38D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幼线简体" panose="03000509000000000000" pitchFamily="65" charset="-122"/>
              <a:ea typeface="方正幼线简体" panose="03000509000000000000" pitchFamily="65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72BBB5B-4EA6-4AC2-9AD0-EE57AB1DF30E}"/>
              </a:ext>
            </a:extLst>
          </p:cNvPr>
          <p:cNvSpPr/>
          <p:nvPr/>
        </p:nvSpPr>
        <p:spPr>
          <a:xfrm>
            <a:off x="1939793" y="912073"/>
            <a:ext cx="736107" cy="818429"/>
          </a:xfrm>
          <a:prstGeom prst="rect">
            <a:avLst/>
          </a:prstGeom>
          <a:solidFill>
            <a:srgbClr val="A38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幼线简体" panose="03000509000000000000" pitchFamily="65" charset="-122"/>
              <a:ea typeface="方正幼线简体" panose="03000509000000000000" pitchFamily="65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F2E2FD1-F0F2-455B-ACB2-980F4FD6AD39}"/>
              </a:ext>
            </a:extLst>
          </p:cNvPr>
          <p:cNvSpPr/>
          <p:nvPr/>
        </p:nvSpPr>
        <p:spPr>
          <a:xfrm>
            <a:off x="5855269" y="912073"/>
            <a:ext cx="736107" cy="818429"/>
          </a:xfrm>
          <a:prstGeom prst="rect">
            <a:avLst/>
          </a:prstGeom>
          <a:solidFill>
            <a:srgbClr val="A38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幼线简体" panose="03000509000000000000" pitchFamily="65" charset="-122"/>
              <a:ea typeface="方正幼线简体" panose="03000509000000000000" pitchFamily="65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338A227-667A-47A4-8EBB-314646D747C0}"/>
              </a:ext>
            </a:extLst>
          </p:cNvPr>
          <p:cNvSpPr/>
          <p:nvPr/>
        </p:nvSpPr>
        <p:spPr>
          <a:xfrm>
            <a:off x="9851008" y="912073"/>
            <a:ext cx="736107" cy="818429"/>
          </a:xfrm>
          <a:prstGeom prst="rect">
            <a:avLst/>
          </a:prstGeom>
          <a:solidFill>
            <a:srgbClr val="A38D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幼线简体" panose="03000509000000000000" pitchFamily="65" charset="-122"/>
              <a:ea typeface="方正幼线简体" panose="03000509000000000000" pitchFamily="65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C4BC85A-BA54-41C1-B904-7DA1DEE7DAAD}"/>
              </a:ext>
            </a:extLst>
          </p:cNvPr>
          <p:cNvSpPr txBox="1"/>
          <p:nvPr/>
        </p:nvSpPr>
        <p:spPr>
          <a:xfrm>
            <a:off x="1989440" y="1070599"/>
            <a:ext cx="538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幼线简体" panose="03000509000000000000" pitchFamily="65" charset="-122"/>
                <a:ea typeface="方正幼线简体" panose="03000509000000000000" pitchFamily="65" charset="-122"/>
              </a:rPr>
              <a:t>壹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5313072-9F38-4910-8579-8827E5BDD5B9}"/>
              </a:ext>
            </a:extLst>
          </p:cNvPr>
          <p:cNvSpPr txBox="1"/>
          <p:nvPr/>
        </p:nvSpPr>
        <p:spPr>
          <a:xfrm>
            <a:off x="5910508" y="1070599"/>
            <a:ext cx="538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幼线简体" panose="03000509000000000000" pitchFamily="65" charset="-122"/>
                <a:ea typeface="方正幼线简体" panose="03000509000000000000" pitchFamily="65" charset="-122"/>
              </a:rPr>
              <a:t>贰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029670D-BC79-419C-B7F6-DF1620357CF0}"/>
              </a:ext>
            </a:extLst>
          </p:cNvPr>
          <p:cNvSpPr txBox="1"/>
          <p:nvPr/>
        </p:nvSpPr>
        <p:spPr>
          <a:xfrm>
            <a:off x="9904421" y="1070599"/>
            <a:ext cx="538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幼线简体" panose="03000509000000000000" pitchFamily="65" charset="-122"/>
                <a:ea typeface="方正幼线简体" panose="03000509000000000000" pitchFamily="65" charset="-122"/>
              </a:rPr>
              <a:t>叁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8D5194D-E4FC-4574-8F26-1BA81E853CFB}"/>
              </a:ext>
            </a:extLst>
          </p:cNvPr>
          <p:cNvSpPr/>
          <p:nvPr/>
        </p:nvSpPr>
        <p:spPr>
          <a:xfrm>
            <a:off x="6141574" y="4255973"/>
            <a:ext cx="615553" cy="237744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dist"/>
            <a:r>
              <a:rPr lang="en-US" altLang="zh-CN" sz="2000" dirty="0">
                <a:solidFill>
                  <a:srgbClr val="23303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【</a:t>
            </a:r>
            <a:r>
              <a:rPr lang="zh-CN" altLang="en-US" sz="2800" dirty="0">
                <a:solidFill>
                  <a:srgbClr val="23303F"/>
                </a:solidFill>
              </a:rPr>
              <a:t>夜泊秦淮</a:t>
            </a:r>
            <a:r>
              <a:rPr lang="en-US" altLang="zh-CN" sz="2000" dirty="0">
                <a:solidFill>
                  <a:srgbClr val="23303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】</a:t>
            </a:r>
            <a:endParaRPr lang="zh-CN" altLang="en-US" sz="2000" dirty="0">
              <a:solidFill>
                <a:srgbClr val="23303F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BFD9C72-47A9-42A3-8A2D-4DA03E16CC6D}"/>
              </a:ext>
            </a:extLst>
          </p:cNvPr>
          <p:cNvSpPr/>
          <p:nvPr/>
        </p:nvSpPr>
        <p:spPr>
          <a:xfrm>
            <a:off x="5476778" y="4404488"/>
            <a:ext cx="664797" cy="264199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zh-CN" altLang="en-US" sz="1200" spc="300" dirty="0">
                <a:solidFill>
                  <a:prstClr val="black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秦淮河的水是碧阴阴的；</a:t>
            </a:r>
            <a:endParaRPr lang="en-US" altLang="zh-CN" sz="1200" spc="300" dirty="0">
              <a:solidFill>
                <a:prstClr val="black"/>
              </a:solidFill>
              <a:latin typeface="思源宋体 CN Light" panose="02020300000000000000" pitchFamily="18" charset="-122"/>
              <a:ea typeface="思源宋体 CN Light" panose="02020300000000000000" pitchFamily="18" charset="-122"/>
            </a:endParaRPr>
          </a:p>
          <a:p>
            <a:pPr lvl="0" algn="just">
              <a:lnSpc>
                <a:spcPct val="130000"/>
              </a:lnSpc>
            </a:pPr>
            <a:r>
              <a:rPr lang="zh-CN" altLang="en-US" sz="1200" spc="300" dirty="0">
                <a:solidFill>
                  <a:prstClr val="black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看起来厚而不腻，</a:t>
            </a:r>
            <a:endParaRPr lang="en-US" altLang="zh-CN" sz="1200" spc="300" dirty="0">
              <a:solidFill>
                <a:prstClr val="black"/>
              </a:solidFill>
              <a:latin typeface="思源宋体 CN Light" panose="02020300000000000000" pitchFamily="18" charset="-122"/>
              <a:ea typeface="思源宋体 CN Light" panose="02020300000000000000" pitchFamily="18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C79D1C0-53CE-4981-A619-3FDE865269A5}"/>
              </a:ext>
            </a:extLst>
          </p:cNvPr>
          <p:cNvSpPr/>
          <p:nvPr/>
        </p:nvSpPr>
        <p:spPr>
          <a:xfrm>
            <a:off x="2220506" y="4269537"/>
            <a:ext cx="615553" cy="237744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dist"/>
            <a:r>
              <a:rPr lang="en-US" altLang="zh-CN" sz="2000" dirty="0">
                <a:solidFill>
                  <a:srgbClr val="23303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【</a:t>
            </a:r>
            <a:r>
              <a:rPr lang="zh-CN" altLang="en-US" sz="2800" dirty="0">
                <a:solidFill>
                  <a:srgbClr val="23303F"/>
                </a:solidFill>
              </a:rPr>
              <a:t>夜泊秦淮</a:t>
            </a:r>
            <a:r>
              <a:rPr lang="en-US" altLang="zh-CN" sz="2000" dirty="0">
                <a:solidFill>
                  <a:srgbClr val="23303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】</a:t>
            </a:r>
            <a:endParaRPr lang="zh-CN" altLang="en-US" sz="2000" dirty="0">
              <a:solidFill>
                <a:srgbClr val="23303F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2AD25E8-CEFE-421C-B90A-05EBFABEC115}"/>
              </a:ext>
            </a:extLst>
          </p:cNvPr>
          <p:cNvSpPr/>
          <p:nvPr/>
        </p:nvSpPr>
        <p:spPr>
          <a:xfrm>
            <a:off x="1555710" y="4418052"/>
            <a:ext cx="664797" cy="264199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zh-CN" altLang="en-US" sz="1200" spc="300" dirty="0">
                <a:solidFill>
                  <a:prstClr val="black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秦淮河的水是碧阴阴的；</a:t>
            </a:r>
            <a:endParaRPr lang="en-US" altLang="zh-CN" sz="1200" spc="300" dirty="0">
              <a:solidFill>
                <a:prstClr val="black"/>
              </a:solidFill>
              <a:latin typeface="思源宋体 CN Light" panose="02020300000000000000" pitchFamily="18" charset="-122"/>
              <a:ea typeface="思源宋体 CN Light" panose="02020300000000000000" pitchFamily="18" charset="-122"/>
            </a:endParaRPr>
          </a:p>
          <a:p>
            <a:pPr lvl="0" algn="just">
              <a:lnSpc>
                <a:spcPct val="130000"/>
              </a:lnSpc>
            </a:pPr>
            <a:r>
              <a:rPr lang="zh-CN" altLang="en-US" sz="1200" spc="300" dirty="0">
                <a:solidFill>
                  <a:prstClr val="black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看起来厚而不腻，</a:t>
            </a:r>
            <a:endParaRPr lang="en-US" altLang="zh-CN" sz="1200" spc="300" dirty="0">
              <a:solidFill>
                <a:prstClr val="black"/>
              </a:solidFill>
              <a:latin typeface="思源宋体 CN Light" panose="02020300000000000000" pitchFamily="18" charset="-122"/>
              <a:ea typeface="思源宋体 CN Light" panose="02020300000000000000" pitchFamily="18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486584A-8D7E-4A2C-99B8-FA581526EE25}"/>
              </a:ext>
            </a:extLst>
          </p:cNvPr>
          <p:cNvSpPr/>
          <p:nvPr/>
        </p:nvSpPr>
        <p:spPr>
          <a:xfrm>
            <a:off x="10279338" y="4336727"/>
            <a:ext cx="615553" cy="237744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dist"/>
            <a:r>
              <a:rPr lang="en-US" altLang="zh-CN" sz="2000" dirty="0">
                <a:solidFill>
                  <a:srgbClr val="23303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【</a:t>
            </a:r>
            <a:r>
              <a:rPr lang="zh-CN" altLang="en-US" sz="2800" dirty="0">
                <a:solidFill>
                  <a:srgbClr val="23303F"/>
                </a:solidFill>
              </a:rPr>
              <a:t>夜泊秦淮</a:t>
            </a:r>
            <a:r>
              <a:rPr lang="en-US" altLang="zh-CN" sz="2000" dirty="0">
                <a:solidFill>
                  <a:srgbClr val="23303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】</a:t>
            </a:r>
            <a:endParaRPr lang="zh-CN" altLang="en-US" sz="2000" dirty="0">
              <a:solidFill>
                <a:srgbClr val="23303F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3772243-08FA-4E61-8CAE-1F00BE8E46A1}"/>
              </a:ext>
            </a:extLst>
          </p:cNvPr>
          <p:cNvSpPr/>
          <p:nvPr/>
        </p:nvSpPr>
        <p:spPr>
          <a:xfrm>
            <a:off x="9614542" y="4485242"/>
            <a:ext cx="664797" cy="264199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zh-CN" altLang="en-US" sz="1200" spc="300" dirty="0">
                <a:solidFill>
                  <a:prstClr val="black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秦淮河的水是碧阴阴的；</a:t>
            </a:r>
            <a:endParaRPr lang="en-US" altLang="zh-CN" sz="1200" spc="300" dirty="0">
              <a:solidFill>
                <a:prstClr val="black"/>
              </a:solidFill>
              <a:latin typeface="思源宋体 CN Light" panose="02020300000000000000" pitchFamily="18" charset="-122"/>
              <a:ea typeface="思源宋体 CN Light" panose="02020300000000000000" pitchFamily="18" charset="-122"/>
            </a:endParaRPr>
          </a:p>
          <a:p>
            <a:pPr lvl="0" algn="just">
              <a:lnSpc>
                <a:spcPct val="130000"/>
              </a:lnSpc>
            </a:pPr>
            <a:r>
              <a:rPr lang="zh-CN" altLang="en-US" sz="1200" spc="300" dirty="0">
                <a:solidFill>
                  <a:prstClr val="black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看起来厚而不腻，</a:t>
            </a:r>
            <a:endParaRPr lang="en-US" altLang="zh-CN" sz="1200" spc="300" dirty="0">
              <a:solidFill>
                <a:prstClr val="black"/>
              </a:solidFill>
              <a:latin typeface="思源宋体 CN Light" panose="02020300000000000000" pitchFamily="18" charset="-122"/>
              <a:ea typeface="思源宋体 CN Light" panose="020203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3831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0EC2D57-3E44-41BC-AF2D-2607AFD44D9A}"/>
              </a:ext>
            </a:extLst>
          </p:cNvPr>
          <p:cNvGrpSpPr/>
          <p:nvPr/>
        </p:nvGrpSpPr>
        <p:grpSpPr>
          <a:xfrm>
            <a:off x="345440" y="599440"/>
            <a:ext cx="11501120" cy="5728360"/>
            <a:chOff x="345440" y="599440"/>
            <a:chExt cx="11501120" cy="5728360"/>
          </a:xfrm>
        </p:grpSpPr>
        <p:sp>
          <p:nvSpPr>
            <p:cNvPr id="23" name="矩形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7C6AB5D-DADE-4484-8F4B-156C2FEAB2C0}"/>
                </a:ext>
              </a:extLst>
            </p:cNvPr>
            <p:cNvSpPr/>
            <p:nvPr/>
          </p:nvSpPr>
          <p:spPr>
            <a:xfrm>
              <a:off x="345440" y="1503680"/>
              <a:ext cx="11501120" cy="3840480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2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8F1C6F-6314-4231-A6E3-CB7935A12D06}"/>
                </a:ext>
              </a:extLst>
            </p:cNvPr>
            <p:cNvGrpSpPr/>
            <p:nvPr/>
          </p:nvGrpSpPr>
          <p:grpSpPr>
            <a:xfrm>
              <a:off x="345440" y="599440"/>
              <a:ext cx="5120640" cy="707886"/>
              <a:chOff x="345440" y="599440"/>
              <a:chExt cx="5120640" cy="707886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BF3EA69-2557-48A6-8761-E8EAAA9A2286}"/>
                  </a:ext>
                </a:extLst>
              </p:cNvPr>
              <p:cNvSpPr txBox="1"/>
              <p:nvPr/>
            </p:nvSpPr>
            <p:spPr>
              <a:xfrm>
                <a:off x="345440" y="599440"/>
                <a:ext cx="276352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000" spc="600" dirty="0">
                    <a:solidFill>
                      <a:schemeClr val="tx2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夜泊秦淮</a:t>
                </a:r>
              </a:p>
            </p:txBody>
          </p:sp>
          <p:grpSp>
            <p:nvGrpSpPr>
              <p:cNvPr id="27" name="组合 2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ECDE7B4-9C0E-4448-9C3C-0592E1579ABD}"/>
                  </a:ext>
                </a:extLst>
              </p:cNvPr>
              <p:cNvGrpSpPr/>
              <p:nvPr/>
            </p:nvGrpSpPr>
            <p:grpSpPr>
              <a:xfrm>
                <a:off x="3108960" y="648062"/>
                <a:ext cx="2357120" cy="610642"/>
                <a:chOff x="3322320" y="548640"/>
                <a:chExt cx="2357120" cy="610642"/>
              </a:xfrm>
            </p:grpSpPr>
            <p:sp>
              <p:nvSpPr>
                <p:cNvPr id="29" name="文本框 28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007A87-6EA9-437D-BF09-9663213C4ECD}"/>
                    </a:ext>
                  </a:extLst>
                </p:cNvPr>
                <p:cNvSpPr txBox="1"/>
                <p:nvPr/>
              </p:nvSpPr>
              <p:spPr>
                <a:xfrm>
                  <a:off x="3322320" y="548640"/>
                  <a:ext cx="235712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400" dirty="0">
                      <a:solidFill>
                        <a:schemeClr val="tx2"/>
                      </a:solidFill>
                      <a:latin typeface="文悦古典明朝体 (非商业使用) W5" pitchFamily="50" charset="-122"/>
                      <a:ea typeface="文悦古典明朝体 (非商业使用) W5" pitchFamily="50" charset="-122"/>
                    </a:rPr>
                    <a:t>ADD YOUR TITLE.</a:t>
                  </a:r>
                  <a:endParaRPr lang="zh-CN" altLang="en-US" sz="1400" dirty="0">
                    <a:solidFill>
                      <a:schemeClr val="tx2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endParaRPr>
                </a:p>
              </p:txBody>
            </p:sp>
            <p:sp>
              <p:nvSpPr>
                <p:cNvPr id="30" name="文本框 29">
                  <a:extLst>
                    <a:ext uri="{FF2B5EF4-FFF2-40B4-BE49-F238E27FC236}">
  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93DFF02-7EA7-4B2B-BB2E-098A2CA9CF6D}"/>
                    </a:ext>
                  </a:extLst>
                </p:cNvPr>
                <p:cNvSpPr txBox="1"/>
                <p:nvPr/>
              </p:nvSpPr>
              <p:spPr>
                <a:xfrm>
                  <a:off x="3322320" y="851505"/>
                  <a:ext cx="235712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400" dirty="0">
                      <a:solidFill>
                        <a:schemeClr val="tx2"/>
                      </a:solidFill>
                      <a:latin typeface="文悦古典明朝体 (非商业使用) W5" pitchFamily="50" charset="-122"/>
                      <a:ea typeface="文悦古典明朝体 (非商业使用) W5" pitchFamily="50" charset="-122"/>
                    </a:rPr>
                    <a:t>点击输入您的文字</a:t>
                  </a:r>
                </a:p>
              </p:txBody>
            </p:sp>
          </p:grpSp>
          <p:cxnSp>
            <p:nvCxnSpPr>
              <p:cNvPr id="28" name="直接连接符 27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CC0B9D1-6D8C-4ACB-8876-BF3EE742D41F}"/>
                  </a:ext>
                </a:extLst>
              </p:cNvPr>
              <p:cNvCxnSpPr/>
              <p:nvPr/>
            </p:nvCxnSpPr>
            <p:spPr>
              <a:xfrm>
                <a:off x="2997200" y="599440"/>
                <a:ext cx="0" cy="707886"/>
              </a:xfrm>
              <a:prstGeom prst="line">
                <a:avLst/>
              </a:prstGeom>
              <a:ln w="158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文本框 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5E55687-03DC-4E04-A6CE-32556BC8CC41}"/>
                </a:ext>
              </a:extLst>
            </p:cNvPr>
            <p:cNvSpPr txBox="1"/>
            <p:nvPr/>
          </p:nvSpPr>
          <p:spPr>
            <a:xfrm>
              <a:off x="4011125" y="5589136"/>
              <a:ext cx="783543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spc="300" dirty="0">
                  <a:solidFill>
                    <a:schemeClr val="tx2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  <a:sym typeface="Auraka方黑檀" panose="02020700000000000000" pitchFamily="18" charset="-128"/>
                </a:rPr>
                <a:t>点击输入您的文字内容，点击输入您的文字内容</a:t>
              </a:r>
              <a:r>
                <a:rPr lang="zh-CN" altLang="en-US" sz="1400" dirty="0">
                  <a:solidFill>
                    <a:schemeClr val="tx2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  <a:sym typeface="Auraka方黑檀" panose="02020700000000000000" pitchFamily="18" charset="-128"/>
                </a:rPr>
                <a:t>点击输入您的文字内容。点击输入您的文字内容，点击输入您的文字内容。点击输入您的文字内容。点击输入您的文字内容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941192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B3BF840-4E47-4839-BCCE-790E82A16DAC}"/>
              </a:ext>
            </a:extLst>
          </p:cNvPr>
          <p:cNvGrpSpPr/>
          <p:nvPr/>
        </p:nvGrpSpPr>
        <p:grpSpPr>
          <a:xfrm>
            <a:off x="818297" y="539724"/>
            <a:ext cx="1420837" cy="3001722"/>
            <a:chOff x="1709099" y="1084942"/>
            <a:chExt cx="1420835" cy="3001722"/>
          </a:xfrm>
        </p:grpSpPr>
        <p:sp>
          <p:nvSpPr>
            <p:cNvPr id="4" name="矩形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94322EB-A220-4491-91EE-6387F36E95D5}"/>
                </a:ext>
              </a:extLst>
            </p:cNvPr>
            <p:cNvSpPr/>
            <p:nvPr/>
          </p:nvSpPr>
          <p:spPr>
            <a:xfrm>
              <a:off x="1709099" y="1084942"/>
              <a:ext cx="923329" cy="3001722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dist"/>
              <a:r>
                <a:rPr lang="zh-CN" altLang="en-US" sz="4800" dirty="0">
                  <a:latin typeface="文悦古典明朝体 (非商业使用) W5" pitchFamily="50" charset="-122"/>
                  <a:ea typeface="文悦古典明朝体 (非商业使用) W5" pitchFamily="50" charset="-122"/>
                </a:rPr>
                <a:t>夜泊秦淮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1799E74-1135-41DD-BD68-494D0F3B07B1}"/>
                </a:ext>
              </a:extLst>
            </p:cNvPr>
            <p:cNvSpPr/>
            <p:nvPr/>
          </p:nvSpPr>
          <p:spPr>
            <a:xfrm rot="5400000">
              <a:off x="2069992" y="1823937"/>
              <a:ext cx="1719775" cy="4001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2000" dirty="0">
                  <a:solidFill>
                    <a:srgbClr val="848486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  <a:cs typeface="+mn-ea"/>
                  <a:sym typeface="+mn-lt"/>
                </a:rPr>
                <a:t>JIANGNAN</a:t>
              </a:r>
              <a:endParaRPr lang="zh-CN" altLang="en-US" sz="2000" dirty="0">
                <a:solidFill>
                  <a:srgbClr val="848486"/>
                </a:solidFill>
                <a:latin typeface="文悦古典明朝体 (非商业使用) W5" pitchFamily="50" charset="-122"/>
                <a:ea typeface="文悦古典明朝体 (非商业使用) W5" pitchFamily="50" charset="-122"/>
                <a:cs typeface="+mn-ea"/>
                <a:sym typeface="+mn-lt"/>
              </a:endParaRPr>
            </a:p>
          </p:txBody>
        </p:sp>
      </p:grpSp>
      <p:sp>
        <p:nvSpPr>
          <p:cNvPr id="6" name="矩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400AD65-43B0-442F-B2E9-3894A1CC6AAA}"/>
              </a:ext>
            </a:extLst>
          </p:cNvPr>
          <p:cNvSpPr/>
          <p:nvPr/>
        </p:nvSpPr>
        <p:spPr>
          <a:xfrm>
            <a:off x="2102685" y="2560597"/>
            <a:ext cx="423450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spc="300" dirty="0">
                <a:solidFill>
                  <a:prstClr val="black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秦淮河的水是碧阴阴的；看起来厚而不腻，或者是六朝金粉所凝么？我们初上船的时候，天色还未断黑。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47E349E-6A2A-42BB-B524-AF0E0B2CFA6D}"/>
              </a:ext>
            </a:extLst>
          </p:cNvPr>
          <p:cNvGrpSpPr/>
          <p:nvPr/>
        </p:nvGrpSpPr>
        <p:grpSpPr>
          <a:xfrm>
            <a:off x="895047" y="4430478"/>
            <a:ext cx="5378535" cy="738664"/>
            <a:chOff x="895045" y="4430475"/>
            <a:chExt cx="5378534" cy="738664"/>
          </a:xfrm>
        </p:grpSpPr>
        <p:sp>
          <p:nvSpPr>
            <p:cNvPr id="7" name="矩形 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3442925-8DAC-4376-A507-C1C22A5ADFA2}"/>
                </a:ext>
              </a:extLst>
            </p:cNvPr>
            <p:cNvSpPr/>
            <p:nvPr/>
          </p:nvSpPr>
          <p:spPr>
            <a:xfrm>
              <a:off x="2039076" y="4430475"/>
              <a:ext cx="423450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400" spc="300" dirty="0">
                  <a:solidFill>
                    <a:prstClr val="black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秦淮河的水是碧阴阴的；看起来厚而不腻，或者是六朝金粉所凝么？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6A6430B-B3EA-403E-88C8-1804450F3D03}"/>
                </a:ext>
              </a:extLst>
            </p:cNvPr>
            <p:cNvSpPr/>
            <p:nvPr/>
          </p:nvSpPr>
          <p:spPr>
            <a:xfrm>
              <a:off x="895045" y="4519249"/>
              <a:ext cx="1029171" cy="523220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algn="dist"/>
              <a:r>
                <a:rPr lang="en-US" altLang="zh-CN" sz="2000" dirty="0">
                  <a:solidFill>
                    <a:srgbClr val="23303F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【</a:t>
              </a:r>
              <a:r>
                <a:rPr lang="zh-CN" altLang="en-US" sz="2800" dirty="0">
                  <a:solidFill>
                    <a:srgbClr val="23303F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一</a:t>
              </a:r>
              <a:r>
                <a:rPr lang="en-US" altLang="zh-CN" sz="2000" dirty="0">
                  <a:solidFill>
                    <a:srgbClr val="23303F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】</a:t>
              </a:r>
              <a:endParaRPr lang="zh-CN" altLang="en-US" sz="2000" dirty="0">
                <a:solidFill>
                  <a:srgbClr val="23303F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D770DC5-5933-404C-8EED-D8BE36962D5D}"/>
              </a:ext>
            </a:extLst>
          </p:cNvPr>
          <p:cNvGrpSpPr/>
          <p:nvPr/>
        </p:nvGrpSpPr>
        <p:grpSpPr>
          <a:xfrm>
            <a:off x="895047" y="5524170"/>
            <a:ext cx="5378535" cy="738664"/>
            <a:chOff x="895045" y="4430475"/>
            <a:chExt cx="5378534" cy="738664"/>
          </a:xfrm>
        </p:grpSpPr>
        <p:sp>
          <p:nvSpPr>
            <p:cNvPr id="12" name="矩形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890715E-27F9-488C-A5F7-7C06F732B230}"/>
                </a:ext>
              </a:extLst>
            </p:cNvPr>
            <p:cNvSpPr/>
            <p:nvPr/>
          </p:nvSpPr>
          <p:spPr>
            <a:xfrm>
              <a:off x="2039076" y="4430475"/>
              <a:ext cx="423450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400" spc="300" dirty="0">
                  <a:solidFill>
                    <a:prstClr val="black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秦淮河的水是碧阴阴的；看起来厚而不腻，或者是六朝金粉所凝么？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02E8035-19C1-48AE-AF4E-6CB4B4320BD7}"/>
                </a:ext>
              </a:extLst>
            </p:cNvPr>
            <p:cNvSpPr/>
            <p:nvPr/>
          </p:nvSpPr>
          <p:spPr>
            <a:xfrm>
              <a:off x="895045" y="4519249"/>
              <a:ext cx="1029171" cy="523220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algn="dist"/>
              <a:r>
                <a:rPr lang="en-US" altLang="zh-CN" sz="2000" dirty="0">
                  <a:solidFill>
                    <a:srgbClr val="23303F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【</a:t>
              </a:r>
              <a:r>
                <a:rPr lang="zh-CN" altLang="en-US" sz="2800" dirty="0">
                  <a:solidFill>
                    <a:srgbClr val="23303F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二</a:t>
              </a:r>
              <a:r>
                <a:rPr lang="en-US" altLang="zh-CN" sz="2000" dirty="0">
                  <a:solidFill>
                    <a:srgbClr val="23303F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】</a:t>
              </a:r>
              <a:endParaRPr lang="zh-CN" altLang="en-US" sz="2000" dirty="0">
                <a:solidFill>
                  <a:srgbClr val="23303F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06672E8-D73D-4426-AF84-6DAEDD8C38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575729" y="0"/>
            <a:ext cx="5454595" cy="6858000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F59C5D7-1CD1-430E-B7C5-A694C0ED364A}"/>
              </a:ext>
            </a:extLst>
          </p:cNvPr>
          <p:cNvSpPr/>
          <p:nvPr/>
        </p:nvSpPr>
        <p:spPr>
          <a:xfrm>
            <a:off x="6575729" y="0"/>
            <a:ext cx="5454595" cy="6858000"/>
          </a:xfrm>
          <a:prstGeom prst="rect">
            <a:avLst/>
          </a:prstGeom>
          <a:solidFill>
            <a:srgbClr val="E6CE88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04652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1C0B3BD-DDD0-4936-B1D2-26F8B5986BF2}"/>
              </a:ext>
            </a:extLst>
          </p:cNvPr>
          <p:cNvSpPr/>
          <p:nvPr/>
        </p:nvSpPr>
        <p:spPr>
          <a:xfrm>
            <a:off x="-111968" y="3608364"/>
            <a:ext cx="12415935" cy="1417726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98C6C48-3998-496A-879D-37DE09CF91FD}"/>
              </a:ext>
            </a:extLst>
          </p:cNvPr>
          <p:cNvSpPr/>
          <p:nvPr/>
        </p:nvSpPr>
        <p:spPr>
          <a:xfrm>
            <a:off x="3667112" y="1"/>
            <a:ext cx="6270171" cy="5016216"/>
          </a:xfrm>
          <a:prstGeom prst="rect">
            <a:avLst/>
          </a:prstGeom>
          <a:solidFill>
            <a:srgbClr val="275E8D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CD3BC19-E5AF-4124-BFFD-4C92A3038E32}"/>
              </a:ext>
            </a:extLst>
          </p:cNvPr>
          <p:cNvSpPr/>
          <p:nvPr/>
        </p:nvSpPr>
        <p:spPr>
          <a:xfrm>
            <a:off x="3862932" y="2141640"/>
            <a:ext cx="526297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【</a:t>
            </a:r>
            <a:r>
              <a:rPr lang="zh-CN" altLang="en-US" sz="66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江南采莲</a:t>
            </a:r>
            <a:r>
              <a:rPr lang="en-US" altLang="zh-CN" sz="66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】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6800AC1-FC9F-48E6-B1BE-0CF2BF81B62E}"/>
              </a:ext>
            </a:extLst>
          </p:cNvPr>
          <p:cNvSpPr/>
          <p:nvPr/>
        </p:nvSpPr>
        <p:spPr>
          <a:xfrm>
            <a:off x="3750895" y="3915724"/>
            <a:ext cx="6750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 烟笼寒水月笼沙</a:t>
            </a:r>
            <a:r>
              <a:rPr lang="en-US" altLang="zh-CN" sz="32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,</a:t>
            </a:r>
            <a:r>
              <a:rPr lang="zh-CN" altLang="en-US" sz="32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夜泊秦淮近酒家。</a:t>
            </a:r>
          </a:p>
        </p:txBody>
      </p:sp>
      <p:sp>
        <p:nvSpPr>
          <p:cNvPr id="8" name="Freeform 208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EDA34F0-E879-4CA8-B647-83D645C5FC86}"/>
              </a:ext>
            </a:extLst>
          </p:cNvPr>
          <p:cNvSpPr>
            <a:spLocks noEditPoints="1"/>
          </p:cNvSpPr>
          <p:nvPr/>
        </p:nvSpPr>
        <p:spPr bwMode="auto">
          <a:xfrm>
            <a:off x="6728206" y="1181387"/>
            <a:ext cx="2414663" cy="783771"/>
          </a:xfrm>
          <a:custGeom>
            <a:avLst/>
            <a:gdLst>
              <a:gd name="T0" fmla="*/ 236 w 669"/>
              <a:gd name="T1" fmla="*/ 110 h 229"/>
              <a:gd name="T2" fmla="*/ 169 w 669"/>
              <a:gd name="T3" fmla="*/ 82 h 229"/>
              <a:gd name="T4" fmla="*/ 158 w 669"/>
              <a:gd name="T5" fmla="*/ 134 h 229"/>
              <a:gd name="T6" fmla="*/ 187 w 669"/>
              <a:gd name="T7" fmla="*/ 126 h 229"/>
              <a:gd name="T8" fmla="*/ 169 w 669"/>
              <a:gd name="T9" fmla="*/ 118 h 229"/>
              <a:gd name="T10" fmla="*/ 175 w 669"/>
              <a:gd name="T11" fmla="*/ 96 h 229"/>
              <a:gd name="T12" fmla="*/ 218 w 669"/>
              <a:gd name="T13" fmla="*/ 106 h 229"/>
              <a:gd name="T14" fmla="*/ 183 w 669"/>
              <a:gd name="T15" fmla="*/ 153 h 229"/>
              <a:gd name="T16" fmla="*/ 136 w 669"/>
              <a:gd name="T17" fmla="*/ 131 h 229"/>
              <a:gd name="T18" fmla="*/ 95 w 669"/>
              <a:gd name="T19" fmla="*/ 135 h 229"/>
              <a:gd name="T20" fmla="*/ 37 w 669"/>
              <a:gd name="T21" fmla="*/ 155 h 229"/>
              <a:gd name="T22" fmla="*/ 0 w 669"/>
              <a:gd name="T23" fmla="*/ 142 h 229"/>
              <a:gd name="T24" fmla="*/ 24 w 669"/>
              <a:gd name="T25" fmla="*/ 163 h 229"/>
              <a:gd name="T26" fmla="*/ 105 w 669"/>
              <a:gd name="T27" fmla="*/ 144 h 229"/>
              <a:gd name="T28" fmla="*/ 157 w 669"/>
              <a:gd name="T29" fmla="*/ 162 h 229"/>
              <a:gd name="T30" fmla="*/ 236 w 669"/>
              <a:gd name="T31" fmla="*/ 110 h 229"/>
              <a:gd name="T32" fmla="*/ 640 w 669"/>
              <a:gd name="T33" fmla="*/ 88 h 229"/>
              <a:gd name="T34" fmla="*/ 624 w 669"/>
              <a:gd name="T35" fmla="*/ 22 h 229"/>
              <a:gd name="T36" fmla="*/ 556 w 669"/>
              <a:gd name="T37" fmla="*/ 30 h 229"/>
              <a:gd name="T38" fmla="*/ 470 w 669"/>
              <a:gd name="T39" fmla="*/ 32 h 229"/>
              <a:gd name="T40" fmla="*/ 472 w 669"/>
              <a:gd name="T41" fmla="*/ 97 h 229"/>
              <a:gd name="T42" fmla="*/ 487 w 669"/>
              <a:gd name="T43" fmla="*/ 149 h 229"/>
              <a:gd name="T44" fmla="*/ 555 w 669"/>
              <a:gd name="T45" fmla="*/ 115 h 229"/>
              <a:gd name="T46" fmla="*/ 527 w 669"/>
              <a:gd name="T47" fmla="*/ 89 h 229"/>
              <a:gd name="T48" fmla="*/ 532 w 669"/>
              <a:gd name="T49" fmla="*/ 99 h 229"/>
              <a:gd name="T50" fmla="*/ 504 w 669"/>
              <a:gd name="T51" fmla="*/ 123 h 229"/>
              <a:gd name="T52" fmla="*/ 507 w 669"/>
              <a:gd name="T53" fmla="*/ 62 h 229"/>
              <a:gd name="T54" fmla="*/ 600 w 669"/>
              <a:gd name="T55" fmla="*/ 82 h 229"/>
              <a:gd name="T56" fmla="*/ 565 w 669"/>
              <a:gd name="T57" fmla="*/ 167 h 229"/>
              <a:gd name="T58" fmla="*/ 444 w 669"/>
              <a:gd name="T59" fmla="*/ 142 h 229"/>
              <a:gd name="T60" fmla="*/ 258 w 669"/>
              <a:gd name="T61" fmla="*/ 148 h 229"/>
              <a:gd name="T62" fmla="*/ 129 w 669"/>
              <a:gd name="T63" fmla="*/ 163 h 229"/>
              <a:gd name="T64" fmla="*/ 266 w 669"/>
              <a:gd name="T65" fmla="*/ 168 h 229"/>
              <a:gd name="T66" fmla="*/ 393 w 669"/>
              <a:gd name="T67" fmla="*/ 163 h 229"/>
              <a:gd name="T68" fmla="*/ 440 w 669"/>
              <a:gd name="T69" fmla="*/ 197 h 229"/>
              <a:gd name="T70" fmla="*/ 551 w 669"/>
              <a:gd name="T71" fmla="*/ 227 h 229"/>
              <a:gd name="T72" fmla="*/ 661 w 669"/>
              <a:gd name="T73" fmla="*/ 144 h 229"/>
              <a:gd name="T74" fmla="*/ 640 w 669"/>
              <a:gd name="T75" fmla="*/ 88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69" h="229">
                <a:moveTo>
                  <a:pt x="236" y="110"/>
                </a:moveTo>
                <a:cubicBezTo>
                  <a:pt x="232" y="84"/>
                  <a:pt x="195" y="63"/>
                  <a:pt x="169" y="82"/>
                </a:cubicBezTo>
                <a:cubicBezTo>
                  <a:pt x="142" y="100"/>
                  <a:pt x="152" y="129"/>
                  <a:pt x="158" y="134"/>
                </a:cubicBezTo>
                <a:cubicBezTo>
                  <a:pt x="167" y="142"/>
                  <a:pt x="187" y="142"/>
                  <a:pt x="187" y="126"/>
                </a:cubicBezTo>
                <a:cubicBezTo>
                  <a:pt x="184" y="112"/>
                  <a:pt x="169" y="118"/>
                  <a:pt x="169" y="118"/>
                </a:cubicBezTo>
                <a:cubicBezTo>
                  <a:pt x="169" y="118"/>
                  <a:pt x="159" y="110"/>
                  <a:pt x="175" y="96"/>
                </a:cubicBezTo>
                <a:cubicBezTo>
                  <a:pt x="192" y="83"/>
                  <a:pt x="213" y="94"/>
                  <a:pt x="218" y="106"/>
                </a:cubicBezTo>
                <a:cubicBezTo>
                  <a:pt x="223" y="121"/>
                  <a:pt x="223" y="145"/>
                  <a:pt x="183" y="153"/>
                </a:cubicBezTo>
                <a:cubicBezTo>
                  <a:pt x="141" y="154"/>
                  <a:pt x="136" y="131"/>
                  <a:pt x="136" y="131"/>
                </a:cubicBezTo>
                <a:cubicBezTo>
                  <a:pt x="125" y="143"/>
                  <a:pt x="114" y="133"/>
                  <a:pt x="95" y="135"/>
                </a:cubicBezTo>
                <a:cubicBezTo>
                  <a:pt x="79" y="135"/>
                  <a:pt x="53" y="150"/>
                  <a:pt x="37" y="155"/>
                </a:cubicBezTo>
                <a:cubicBezTo>
                  <a:pt x="20" y="160"/>
                  <a:pt x="0" y="142"/>
                  <a:pt x="0" y="142"/>
                </a:cubicBezTo>
                <a:cubicBezTo>
                  <a:pt x="0" y="142"/>
                  <a:pt x="5" y="158"/>
                  <a:pt x="24" y="163"/>
                </a:cubicBezTo>
                <a:cubicBezTo>
                  <a:pt x="47" y="170"/>
                  <a:pt x="87" y="145"/>
                  <a:pt x="105" y="144"/>
                </a:cubicBezTo>
                <a:cubicBezTo>
                  <a:pt x="123" y="144"/>
                  <a:pt x="157" y="162"/>
                  <a:pt x="157" y="162"/>
                </a:cubicBezTo>
                <a:cubicBezTo>
                  <a:pt x="215" y="180"/>
                  <a:pt x="241" y="139"/>
                  <a:pt x="236" y="110"/>
                </a:cubicBezTo>
                <a:close/>
                <a:moveTo>
                  <a:pt x="640" y="88"/>
                </a:moveTo>
                <a:cubicBezTo>
                  <a:pt x="640" y="88"/>
                  <a:pt x="658" y="49"/>
                  <a:pt x="624" y="22"/>
                </a:cubicBezTo>
                <a:cubicBezTo>
                  <a:pt x="582" y="0"/>
                  <a:pt x="555" y="30"/>
                  <a:pt x="556" y="30"/>
                </a:cubicBezTo>
                <a:cubicBezTo>
                  <a:pt x="542" y="23"/>
                  <a:pt x="503" y="3"/>
                  <a:pt x="470" y="32"/>
                </a:cubicBezTo>
                <a:cubicBezTo>
                  <a:pt x="441" y="63"/>
                  <a:pt x="472" y="97"/>
                  <a:pt x="472" y="97"/>
                </a:cubicBezTo>
                <a:cubicBezTo>
                  <a:pt x="472" y="97"/>
                  <a:pt x="456" y="130"/>
                  <a:pt x="487" y="149"/>
                </a:cubicBezTo>
                <a:cubicBezTo>
                  <a:pt x="522" y="169"/>
                  <a:pt x="553" y="147"/>
                  <a:pt x="555" y="115"/>
                </a:cubicBezTo>
                <a:cubicBezTo>
                  <a:pt x="556" y="98"/>
                  <a:pt x="528" y="89"/>
                  <a:pt x="527" y="89"/>
                </a:cubicBezTo>
                <a:cubicBezTo>
                  <a:pt x="528" y="89"/>
                  <a:pt x="532" y="99"/>
                  <a:pt x="532" y="99"/>
                </a:cubicBezTo>
                <a:cubicBezTo>
                  <a:pt x="541" y="118"/>
                  <a:pt x="522" y="138"/>
                  <a:pt x="504" y="123"/>
                </a:cubicBezTo>
                <a:cubicBezTo>
                  <a:pt x="487" y="108"/>
                  <a:pt x="489" y="83"/>
                  <a:pt x="507" y="62"/>
                </a:cubicBezTo>
                <a:cubicBezTo>
                  <a:pt x="524" y="42"/>
                  <a:pt x="582" y="39"/>
                  <a:pt x="600" y="82"/>
                </a:cubicBezTo>
                <a:cubicBezTo>
                  <a:pt x="619" y="124"/>
                  <a:pt x="594" y="159"/>
                  <a:pt x="565" y="167"/>
                </a:cubicBezTo>
                <a:cubicBezTo>
                  <a:pt x="535" y="174"/>
                  <a:pt x="514" y="181"/>
                  <a:pt x="444" y="142"/>
                </a:cubicBezTo>
                <a:cubicBezTo>
                  <a:pt x="375" y="103"/>
                  <a:pt x="336" y="93"/>
                  <a:pt x="258" y="148"/>
                </a:cubicBezTo>
                <a:cubicBezTo>
                  <a:pt x="186" y="200"/>
                  <a:pt x="129" y="163"/>
                  <a:pt x="129" y="163"/>
                </a:cubicBezTo>
                <a:cubicBezTo>
                  <a:pt x="142" y="171"/>
                  <a:pt x="188" y="209"/>
                  <a:pt x="266" y="168"/>
                </a:cubicBezTo>
                <a:cubicBezTo>
                  <a:pt x="345" y="127"/>
                  <a:pt x="393" y="163"/>
                  <a:pt x="393" y="163"/>
                </a:cubicBezTo>
                <a:cubicBezTo>
                  <a:pt x="440" y="197"/>
                  <a:pt x="440" y="197"/>
                  <a:pt x="440" y="197"/>
                </a:cubicBezTo>
                <a:cubicBezTo>
                  <a:pt x="459" y="213"/>
                  <a:pt x="499" y="228"/>
                  <a:pt x="551" y="227"/>
                </a:cubicBezTo>
                <a:cubicBezTo>
                  <a:pt x="606" y="229"/>
                  <a:pt x="655" y="174"/>
                  <a:pt x="661" y="144"/>
                </a:cubicBezTo>
                <a:cubicBezTo>
                  <a:pt x="669" y="113"/>
                  <a:pt x="640" y="88"/>
                  <a:pt x="640" y="88"/>
                </a:cubicBezTo>
                <a:close/>
              </a:path>
            </a:pathLst>
          </a:custGeom>
          <a:solidFill>
            <a:schemeClr val="accent2">
              <a:alpha val="11000"/>
            </a:schemeClr>
          </a:solidFill>
          <a:ln>
            <a:solidFill>
              <a:schemeClr val="bg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i="1" dirty="0">
              <a:latin typeface="方正幼线简体" panose="03000509000000000000" pitchFamily="65" charset="-122"/>
              <a:ea typeface="方正幼线简体" panose="03000509000000000000" pitchFamily="65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45A8602-943B-452D-9BC5-4CDDC919BA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-23029" y="871030"/>
            <a:ext cx="3777753" cy="547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3264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056FEEB-DF8D-4864-87DF-3AC2265097C7}"/>
              </a:ext>
            </a:extLst>
          </p:cNvPr>
          <p:cNvGrpSpPr/>
          <p:nvPr/>
        </p:nvGrpSpPr>
        <p:grpSpPr>
          <a:xfrm>
            <a:off x="6638971" y="1461407"/>
            <a:ext cx="1323446" cy="3001722"/>
            <a:chOff x="9812906" y="2161121"/>
            <a:chExt cx="1323444" cy="3001722"/>
          </a:xfrm>
        </p:grpSpPr>
        <p:sp>
          <p:nvSpPr>
            <p:cNvPr id="4" name="矩形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D9BCBC1-A9A2-4034-82DD-B00044F8E25B}"/>
                </a:ext>
              </a:extLst>
            </p:cNvPr>
            <p:cNvSpPr/>
            <p:nvPr/>
          </p:nvSpPr>
          <p:spPr>
            <a:xfrm>
              <a:off x="10213021" y="2161121"/>
              <a:ext cx="923329" cy="3001722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dist"/>
              <a:r>
                <a:rPr lang="zh-CN" altLang="en-US" sz="4800" dirty="0">
                  <a:latin typeface="文悦古典明朝体 (非商业使用) W5" pitchFamily="50" charset="-122"/>
                  <a:ea typeface="文悦古典明朝体 (非商业使用) W5" pitchFamily="50" charset="-122"/>
                </a:rPr>
                <a:t>江南采蓮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286A81-B64C-4E33-A4B7-60C16C5983DF}"/>
                </a:ext>
              </a:extLst>
            </p:cNvPr>
            <p:cNvSpPr/>
            <p:nvPr/>
          </p:nvSpPr>
          <p:spPr>
            <a:xfrm rot="5400000">
              <a:off x="9130289" y="2900882"/>
              <a:ext cx="1765343" cy="4001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2000" dirty="0">
                  <a:solidFill>
                    <a:srgbClr val="848486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  <a:cs typeface="+mn-ea"/>
                  <a:sym typeface="+mn-lt"/>
                </a:rPr>
                <a:t>JIANGNAN</a:t>
              </a:r>
              <a:endParaRPr lang="zh-CN" altLang="en-US" sz="2000" dirty="0">
                <a:solidFill>
                  <a:srgbClr val="848486"/>
                </a:solidFill>
                <a:latin typeface="文悦古典明朝体 (非商业使用) W5" pitchFamily="50" charset="-122"/>
                <a:ea typeface="文悦古典明朝体 (非商业使用) W5" pitchFamily="50" charset="-122"/>
                <a:cs typeface="+mn-ea"/>
                <a:sym typeface="+mn-lt"/>
              </a:endParaRPr>
            </a:p>
          </p:txBody>
        </p:sp>
      </p:grpSp>
      <p:sp>
        <p:nvSpPr>
          <p:cNvPr id="7" name="矩形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BCBF345-FD00-4D4C-9D40-D70F7B5AC877}"/>
              </a:ext>
            </a:extLst>
          </p:cNvPr>
          <p:cNvSpPr/>
          <p:nvPr/>
        </p:nvSpPr>
        <p:spPr>
          <a:xfrm>
            <a:off x="1384444" y="1461407"/>
            <a:ext cx="5118068" cy="406813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秦淮河的水是碧阴阴的；</a:t>
            </a:r>
            <a:endParaRPr lang="en-US" altLang="zh-CN" sz="1400" spc="3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看起来厚而不腻，</a:t>
            </a:r>
            <a:endParaRPr lang="en-US" altLang="zh-CN" sz="1400" spc="3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或者是六朝金粉所凝么？</a:t>
            </a:r>
            <a:endParaRPr lang="en-US" altLang="zh-CN" sz="1400" spc="3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我们初上船的时候，天色还未断黑，</a:t>
            </a:r>
            <a:endParaRPr lang="en-US" altLang="zh-CN" sz="1400" spc="3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那漾漾的柔波是这样的恬静，</a:t>
            </a:r>
            <a:endParaRPr lang="en-US" altLang="zh-CN" sz="1400" spc="3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委婉，使我们一面有水阔天空之想。</a:t>
            </a:r>
            <a:endParaRPr lang="en-US" altLang="zh-CN" sz="1400" spc="3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一面又憧憬着纸醉金迷之境了。</a:t>
            </a:r>
            <a:endParaRPr lang="en-US" altLang="zh-CN" sz="1400" spc="3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等到灯火明时，阴阴的变为沉沉了：</a:t>
            </a:r>
            <a:endParaRPr lang="en-US" altLang="zh-CN" sz="1400" spc="3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黯淡的水光，像梦一般；</a:t>
            </a:r>
            <a:endParaRPr lang="en-US" altLang="zh-CN" sz="1400" spc="3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那偶然闪烁着的光芒，就是梦的眼睛了。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9931753-A52F-455B-B45A-FEDBDF717E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7826461" y="2615979"/>
            <a:ext cx="5236377" cy="530241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021A767-F3DB-4B3C-B349-72E95BD557A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321123" y="4796934"/>
            <a:ext cx="1282551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871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017C92-1330-4B8F-989A-D3795B6B030A}"/>
              </a:ext>
            </a:extLst>
          </p:cNvPr>
          <p:cNvSpPr/>
          <p:nvPr/>
        </p:nvSpPr>
        <p:spPr>
          <a:xfrm flipV="1">
            <a:off x="1533172" y="1010033"/>
            <a:ext cx="3368040" cy="3813430"/>
          </a:xfrm>
          <a:prstGeom prst="rect">
            <a:avLst/>
          </a:prstGeom>
          <a:noFill/>
          <a:ln w="254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幼线简体" panose="03000509000000000000" pitchFamily="65" charset="-122"/>
              <a:ea typeface="方正幼线简体" panose="03000509000000000000" pitchFamily="65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0CC18B5-6F8B-4E21-8F56-B530B1E224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7247212" y="6021766"/>
            <a:ext cx="823912" cy="418938"/>
          </a:xfrm>
          <a:custGeom>
            <a:avLst/>
            <a:gdLst>
              <a:gd name="connsiteX0" fmla="*/ 0 w 823912"/>
              <a:gd name="connsiteY0" fmla="*/ 0 h 418938"/>
              <a:gd name="connsiteX1" fmla="*/ 823912 w 823912"/>
              <a:gd name="connsiteY1" fmla="*/ 0 h 418938"/>
              <a:gd name="connsiteX2" fmla="*/ 823912 w 823912"/>
              <a:gd name="connsiteY2" fmla="*/ 418938 h 418938"/>
              <a:gd name="connsiteX3" fmla="*/ 0 w 823912"/>
              <a:gd name="connsiteY3" fmla="*/ 418938 h 418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912" h="418938">
                <a:moveTo>
                  <a:pt x="0" y="0"/>
                </a:moveTo>
                <a:lnTo>
                  <a:pt x="823912" y="0"/>
                </a:lnTo>
                <a:lnTo>
                  <a:pt x="823912" y="418938"/>
                </a:lnTo>
                <a:lnTo>
                  <a:pt x="0" y="418938"/>
                </a:lnTo>
                <a:close/>
              </a:path>
            </a:pathLst>
          </a:custGeom>
        </p:spPr>
      </p:pic>
      <p:sp>
        <p:nvSpPr>
          <p:cNvPr id="17" name="矩形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2630720-5865-483C-B1E6-1CCDA812AF9B}"/>
              </a:ext>
            </a:extLst>
          </p:cNvPr>
          <p:cNvSpPr/>
          <p:nvPr/>
        </p:nvSpPr>
        <p:spPr>
          <a:xfrm flipV="1">
            <a:off x="7247212" y="1497463"/>
            <a:ext cx="3368040" cy="3813430"/>
          </a:xfrm>
          <a:prstGeom prst="rect">
            <a:avLst/>
          </a:prstGeom>
          <a:noFill/>
          <a:ln w="254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幼线简体" panose="03000509000000000000" pitchFamily="65" charset="-122"/>
              <a:ea typeface="方正幼线简体" panose="03000509000000000000" pitchFamily="65" charset="-122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5B96257-1419-4B09-9C38-F4DB7D2858C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9928449" y="3151864"/>
            <a:ext cx="997635" cy="504635"/>
          </a:xfrm>
          <a:custGeom>
            <a:avLst/>
            <a:gdLst>
              <a:gd name="connsiteX0" fmla="*/ 0 w 823912"/>
              <a:gd name="connsiteY0" fmla="*/ 0 h 416761"/>
              <a:gd name="connsiteX1" fmla="*/ 823912 w 823912"/>
              <a:gd name="connsiteY1" fmla="*/ 0 h 416761"/>
              <a:gd name="connsiteX2" fmla="*/ 823912 w 823912"/>
              <a:gd name="connsiteY2" fmla="*/ 416761 h 416761"/>
              <a:gd name="connsiteX3" fmla="*/ 0 w 823912"/>
              <a:gd name="connsiteY3" fmla="*/ 416761 h 416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912" h="416761">
                <a:moveTo>
                  <a:pt x="0" y="0"/>
                </a:moveTo>
                <a:lnTo>
                  <a:pt x="823912" y="0"/>
                </a:lnTo>
                <a:lnTo>
                  <a:pt x="823912" y="416761"/>
                </a:lnTo>
                <a:lnTo>
                  <a:pt x="0" y="416761"/>
                </a:lnTo>
                <a:close/>
              </a:path>
            </a:pathLst>
          </a:custGeom>
        </p:spPr>
      </p:pic>
      <p:sp>
        <p:nvSpPr>
          <p:cNvPr id="19" name="文本框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2B3CA24-5318-4F55-8B45-A403675F1866}"/>
              </a:ext>
            </a:extLst>
          </p:cNvPr>
          <p:cNvSpPr txBox="1"/>
          <p:nvPr/>
        </p:nvSpPr>
        <p:spPr>
          <a:xfrm>
            <a:off x="6133278" y="2740548"/>
            <a:ext cx="4028049" cy="523220"/>
          </a:xfrm>
          <a:prstGeom prst="rect">
            <a:avLst/>
          </a:prstGeom>
          <a:solidFill>
            <a:schemeClr val="accent3">
              <a:lumMod val="75000"/>
            </a:schemeClr>
          </a:solidFill>
          <a:effectLst>
            <a:outerShdw blurRad="63500" sx="102000" sy="102000" algn="ctr" rotWithShape="0">
              <a:prstClr val="black">
                <a:alpha val="19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latin typeface="方正幼线简体" panose="03000509000000000000" pitchFamily="65" charset="-122"/>
                <a:ea typeface="方正幼线简体" panose="03000509000000000000" pitchFamily="65" charset="-122"/>
              </a:rPr>
              <a:t>点击输入内容；这佛光闪闪的高原，</a:t>
            </a:r>
            <a:endParaRPr lang="en-US" altLang="zh-CN" sz="1400" dirty="0">
              <a:solidFill>
                <a:schemeClr val="bg1"/>
              </a:solidFill>
              <a:latin typeface="方正幼线简体" panose="03000509000000000000" pitchFamily="65" charset="-122"/>
              <a:ea typeface="方正幼线简体" panose="03000509000000000000" pitchFamily="65" charset="-122"/>
            </a:endParaRPr>
          </a:p>
          <a:p>
            <a:pPr algn="r"/>
            <a:r>
              <a:rPr lang="zh-CN" altLang="en-US" sz="1400" dirty="0">
                <a:solidFill>
                  <a:schemeClr val="bg1"/>
                </a:solidFill>
                <a:latin typeface="方正幼线简体" panose="03000509000000000000" pitchFamily="65" charset="-122"/>
                <a:ea typeface="方正幼线简体" panose="03000509000000000000" pitchFamily="65" charset="-122"/>
              </a:rPr>
              <a:t>三步两步便是天堂，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2F096C7-5B0D-4039-9698-174A10CDE2EA}"/>
              </a:ext>
            </a:extLst>
          </p:cNvPr>
          <p:cNvSpPr txBox="1"/>
          <p:nvPr/>
        </p:nvSpPr>
        <p:spPr>
          <a:xfrm>
            <a:off x="8512035" y="2134782"/>
            <a:ext cx="1649292" cy="400110"/>
          </a:xfrm>
          <a:prstGeom prst="rect">
            <a:avLst/>
          </a:prstGeom>
          <a:noFill/>
          <a:effectLst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2000" dirty="0">
                <a:gradFill>
                  <a:gsLst>
                    <a:gs pos="0">
                      <a:srgbClr val="1E212A"/>
                    </a:gs>
                    <a:gs pos="0">
                      <a:srgbClr val="DBB879"/>
                    </a:gs>
                    <a:gs pos="100000">
                      <a:srgbClr val="BD9C6A"/>
                    </a:gs>
                  </a:gsLst>
                  <a:path path="circle">
                    <a:fillToRect l="50000" t="50000" r="50000" b="50000"/>
                  </a:path>
                </a:gradFill>
                <a:latin typeface="方正幼线简体" panose="03000509000000000000" pitchFamily="65" charset="-122"/>
                <a:ea typeface="方正幼线简体" panose="03000509000000000000" pitchFamily="65" charset="-122"/>
              </a:rPr>
              <a:t>输入标题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C7AD75D-24A4-4A44-B43B-C35A4EA5050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119359" y="1497463"/>
            <a:ext cx="3368039" cy="5051794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68EE04B-BD89-4713-BD7A-86B960F4ED01}"/>
              </a:ext>
            </a:extLst>
          </p:cNvPr>
          <p:cNvSpPr txBox="1"/>
          <p:nvPr/>
        </p:nvSpPr>
        <p:spPr>
          <a:xfrm>
            <a:off x="6133278" y="3841054"/>
            <a:ext cx="4028049" cy="523220"/>
          </a:xfrm>
          <a:prstGeom prst="rect">
            <a:avLst/>
          </a:prstGeom>
          <a:solidFill>
            <a:schemeClr val="accent3">
              <a:lumMod val="75000"/>
            </a:schemeClr>
          </a:solidFill>
          <a:effectLst>
            <a:outerShdw blurRad="63500" sx="102000" sy="102000" algn="ctr" rotWithShape="0">
              <a:prstClr val="black">
                <a:alpha val="19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latin typeface="方正幼线简体" panose="03000509000000000000" pitchFamily="65" charset="-122"/>
                <a:ea typeface="方正幼线简体" panose="03000509000000000000" pitchFamily="65" charset="-122"/>
              </a:rPr>
              <a:t>点击输入内容；这佛光闪闪的高原，</a:t>
            </a:r>
            <a:endParaRPr lang="en-US" altLang="zh-CN" sz="1400" dirty="0">
              <a:solidFill>
                <a:schemeClr val="bg1"/>
              </a:solidFill>
              <a:latin typeface="方正幼线简体" panose="03000509000000000000" pitchFamily="65" charset="-122"/>
              <a:ea typeface="方正幼线简体" panose="03000509000000000000" pitchFamily="65" charset="-122"/>
            </a:endParaRPr>
          </a:p>
          <a:p>
            <a:pPr algn="r"/>
            <a:r>
              <a:rPr lang="zh-CN" altLang="en-US" sz="1400" dirty="0">
                <a:solidFill>
                  <a:schemeClr val="bg1"/>
                </a:solidFill>
                <a:latin typeface="方正幼线简体" panose="03000509000000000000" pitchFamily="65" charset="-122"/>
                <a:ea typeface="方正幼线简体" panose="03000509000000000000" pitchFamily="65" charset="-122"/>
              </a:rPr>
              <a:t>三步两步便是天堂，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552EA1C-C3D2-41BD-9474-3F86839EAF53}"/>
              </a:ext>
            </a:extLst>
          </p:cNvPr>
          <p:cNvSpPr txBox="1"/>
          <p:nvPr/>
        </p:nvSpPr>
        <p:spPr>
          <a:xfrm>
            <a:off x="6133278" y="4941560"/>
            <a:ext cx="4028049" cy="523220"/>
          </a:xfrm>
          <a:prstGeom prst="rect">
            <a:avLst/>
          </a:prstGeom>
          <a:solidFill>
            <a:schemeClr val="accent3">
              <a:lumMod val="75000"/>
            </a:schemeClr>
          </a:solidFill>
          <a:effectLst>
            <a:outerShdw blurRad="63500" sx="102000" sy="102000" algn="ctr" rotWithShape="0">
              <a:prstClr val="black">
                <a:alpha val="19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latin typeface="方正幼线简体" panose="03000509000000000000" pitchFamily="65" charset="-122"/>
                <a:ea typeface="方正幼线简体" panose="03000509000000000000" pitchFamily="65" charset="-122"/>
              </a:rPr>
              <a:t>点击输入内容；这佛光闪闪的高原，</a:t>
            </a:r>
            <a:endParaRPr lang="en-US" altLang="zh-CN" sz="1400" dirty="0">
              <a:solidFill>
                <a:schemeClr val="bg1"/>
              </a:solidFill>
              <a:latin typeface="方正幼线简体" panose="03000509000000000000" pitchFamily="65" charset="-122"/>
              <a:ea typeface="方正幼线简体" panose="03000509000000000000" pitchFamily="65" charset="-122"/>
            </a:endParaRPr>
          </a:p>
          <a:p>
            <a:pPr algn="r"/>
            <a:r>
              <a:rPr lang="zh-CN" altLang="en-US" sz="1400" dirty="0">
                <a:solidFill>
                  <a:schemeClr val="bg1"/>
                </a:solidFill>
                <a:latin typeface="方正幼线简体" panose="03000509000000000000" pitchFamily="65" charset="-122"/>
                <a:ea typeface="方正幼线简体" panose="03000509000000000000" pitchFamily="65" charset="-122"/>
              </a:rPr>
              <a:t>三步两步便是天堂，</a:t>
            </a:r>
          </a:p>
        </p:txBody>
      </p:sp>
    </p:spTree>
    <p:extLst>
      <p:ext uri="{BB962C8B-B14F-4D97-AF65-F5344CB8AC3E}">
        <p14:creationId xmlns:p14="http://schemas.microsoft.com/office/powerpoint/2010/main" xmlns="" val="145614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" presetClass="entr" presetSubtype="2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2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2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/>
          <p:bldP spid="22" grpId="0" animBg="1"/>
          <p:bldP spid="2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/>
          <p:bldP spid="22" grpId="0" animBg="1"/>
          <p:bldP spid="23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1FE5468-4D4F-4802-8AEC-5A22F40ABAC7}"/>
              </a:ext>
            </a:extLst>
          </p:cNvPr>
          <p:cNvSpPr/>
          <p:nvPr/>
        </p:nvSpPr>
        <p:spPr>
          <a:xfrm>
            <a:off x="3983780" y="1815236"/>
            <a:ext cx="3744888" cy="3213962"/>
          </a:xfrm>
          <a:prstGeom prst="rect">
            <a:avLst/>
          </a:prstGeom>
          <a:solidFill>
            <a:srgbClr val="E6CE88"/>
          </a:soli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198F7AE-8C69-4CDE-8482-0264379C7CB1}"/>
              </a:ext>
            </a:extLst>
          </p:cNvPr>
          <p:cNvGrpSpPr/>
          <p:nvPr/>
        </p:nvGrpSpPr>
        <p:grpSpPr>
          <a:xfrm>
            <a:off x="4788958" y="2574905"/>
            <a:ext cx="2062103" cy="1733016"/>
            <a:chOff x="2729825" y="1164102"/>
            <a:chExt cx="2062103" cy="1733016"/>
          </a:xfrm>
        </p:grpSpPr>
        <p:sp>
          <p:nvSpPr>
            <p:cNvPr id="4" name="矩形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8708ED6-8306-4464-8DB8-EBD2935C1B5B}"/>
                </a:ext>
              </a:extLst>
            </p:cNvPr>
            <p:cNvSpPr/>
            <p:nvPr/>
          </p:nvSpPr>
          <p:spPr>
            <a:xfrm>
              <a:off x="3129935" y="1177342"/>
              <a:ext cx="1661993" cy="1719776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dist"/>
              <a:r>
                <a:rPr lang="zh-CN" altLang="en-US" sz="4800" dirty="0">
                  <a:latin typeface="文悦古典明朝体 (非商业使用) W5" pitchFamily="50" charset="-122"/>
                  <a:ea typeface="文悦古典明朝体 (非商业使用) W5" pitchFamily="50" charset="-122"/>
                </a:rPr>
                <a:t>江南</a:t>
              </a:r>
              <a:endParaRPr lang="en-US" altLang="zh-CN" sz="4800" dirty="0"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  <a:p>
              <a:pPr algn="dist"/>
              <a:r>
                <a:rPr lang="zh-CN" altLang="en-US" sz="4800" dirty="0">
                  <a:latin typeface="文悦古典明朝体 (非商业使用) W5" pitchFamily="50" charset="-122"/>
                  <a:ea typeface="文悦古典明朝体 (非商业使用) W5" pitchFamily="50" charset="-122"/>
                </a:rPr>
                <a:t>采蓮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EE9F40-2E13-4438-AE7E-7F9D9094BDB3}"/>
                </a:ext>
              </a:extLst>
            </p:cNvPr>
            <p:cNvSpPr/>
            <p:nvPr/>
          </p:nvSpPr>
          <p:spPr>
            <a:xfrm rot="5400000">
              <a:off x="2069992" y="1823935"/>
              <a:ext cx="171977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2000" dirty="0">
                  <a:solidFill>
                    <a:srgbClr val="848486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  <a:cs typeface="+mn-ea"/>
                  <a:sym typeface="+mn-lt"/>
                </a:rPr>
                <a:t>JIANGNAN</a:t>
              </a:r>
              <a:endParaRPr lang="zh-CN" altLang="en-US" sz="2000" dirty="0">
                <a:solidFill>
                  <a:srgbClr val="848486"/>
                </a:solidFill>
                <a:latin typeface="文悦古典明朝体 (非商业使用) W5" pitchFamily="50" charset="-122"/>
                <a:ea typeface="文悦古典明朝体 (非商业使用) W5" pitchFamily="50" charset="-122"/>
                <a:cs typeface="+mn-ea"/>
                <a:sym typeface="+mn-lt"/>
              </a:endParaRPr>
            </a:p>
          </p:txBody>
        </p:sp>
      </p:grpSp>
      <p:sp>
        <p:nvSpPr>
          <p:cNvPr id="6" name="矩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0E29302-63D9-4062-81DC-D5415FFB59E9}"/>
              </a:ext>
            </a:extLst>
          </p:cNvPr>
          <p:cNvSpPr/>
          <p:nvPr/>
        </p:nvSpPr>
        <p:spPr>
          <a:xfrm>
            <a:off x="376364" y="1116901"/>
            <a:ext cx="5117989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200" spc="300" dirty="0">
                <a:solidFill>
                  <a:prstClr val="black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秦淮河的水是碧阴阴的我们初上船的时候，天色还未断黑；看起来厚而不腻，或者是六朝金粉所凝么？</a:t>
            </a:r>
            <a:endParaRPr lang="zh-CN" altLang="en-US" sz="1600" spc="300" dirty="0">
              <a:solidFill>
                <a:prstClr val="black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7EB9F0F-4C2B-4288-9A5E-EF59BAC1EB5C}"/>
              </a:ext>
            </a:extLst>
          </p:cNvPr>
          <p:cNvSpPr/>
          <p:nvPr/>
        </p:nvSpPr>
        <p:spPr>
          <a:xfrm>
            <a:off x="5551463" y="5229979"/>
            <a:ext cx="2280575" cy="52322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dist"/>
            <a:r>
              <a:rPr lang="en-US" altLang="zh-CN" sz="2000" dirty="0">
                <a:solidFill>
                  <a:srgbClr val="23303F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【</a:t>
            </a:r>
            <a:r>
              <a:rPr lang="zh-CN" altLang="en-US" sz="2800" dirty="0">
                <a:solidFill>
                  <a:srgbClr val="23303F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日出江花</a:t>
            </a:r>
            <a:r>
              <a:rPr lang="en-US" altLang="zh-CN" sz="2000" dirty="0">
                <a:solidFill>
                  <a:srgbClr val="23303F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】</a:t>
            </a:r>
            <a:endParaRPr lang="zh-CN" altLang="en-US" sz="2000" dirty="0">
              <a:solidFill>
                <a:srgbClr val="23303F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903E583-61DC-4A9F-89CF-B129FE67BD7F}"/>
              </a:ext>
            </a:extLst>
          </p:cNvPr>
          <p:cNvSpPr/>
          <p:nvPr/>
        </p:nvSpPr>
        <p:spPr>
          <a:xfrm>
            <a:off x="8027943" y="1858972"/>
            <a:ext cx="4131387" cy="406813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just">
              <a:lnSpc>
                <a:spcPct val="229000"/>
              </a:lnSpc>
            </a:pPr>
            <a:endParaRPr lang="en-US" altLang="zh-CN" sz="1400" spc="3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我们初上船的时候，天色还未断黑，</a:t>
            </a:r>
            <a:endParaRPr lang="en-US" altLang="zh-CN" sz="1400" spc="3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那漾漾的柔波是这样的恬静，</a:t>
            </a:r>
            <a:endParaRPr lang="en-US" altLang="zh-CN" sz="1400" spc="3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委婉，使我们一面有水阔天空之想。</a:t>
            </a:r>
            <a:endParaRPr lang="en-US" altLang="zh-CN" sz="1400" spc="3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一面又憧憬着纸醉金迷之境了。</a:t>
            </a:r>
            <a:endParaRPr lang="en-US" altLang="zh-CN" sz="1400" spc="3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等到灯火明时，阴阴的变为沉沉了：</a:t>
            </a:r>
            <a:endParaRPr lang="en-US" altLang="zh-CN" sz="1400" spc="3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黯淡的水光，像梦一般；</a:t>
            </a:r>
            <a:endParaRPr lang="en-US" altLang="zh-CN" sz="1400" spc="3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那偶然闪烁着的光芒，就是梦的眼睛了。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5E9929A-4AEC-4C46-8027-A0F6BFDA3EA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6361" y="1858976"/>
            <a:ext cx="3625795" cy="313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454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3F99886-4F59-4ADA-AFE8-ABD804518A4D}"/>
              </a:ext>
            </a:extLst>
          </p:cNvPr>
          <p:cNvSpPr/>
          <p:nvPr/>
        </p:nvSpPr>
        <p:spPr>
          <a:xfrm>
            <a:off x="1162218" y="-1329855"/>
            <a:ext cx="9867569" cy="9517711"/>
          </a:xfrm>
          <a:prstGeom prst="ellipse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BD05809-5AC9-4E27-808A-AB346BA66412}"/>
              </a:ext>
            </a:extLst>
          </p:cNvPr>
          <p:cNvGrpSpPr/>
          <p:nvPr/>
        </p:nvGrpSpPr>
        <p:grpSpPr>
          <a:xfrm>
            <a:off x="3699530" y="777594"/>
            <a:ext cx="1423283" cy="3001722"/>
            <a:chOff x="10213018" y="2161121"/>
            <a:chExt cx="1423283" cy="3001722"/>
          </a:xfrm>
        </p:grpSpPr>
        <p:sp>
          <p:nvSpPr>
            <p:cNvPr id="4" name="矩形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BC2CBA3-5C81-4539-937C-DE62E23D79D6}"/>
                </a:ext>
              </a:extLst>
            </p:cNvPr>
            <p:cNvSpPr/>
            <p:nvPr/>
          </p:nvSpPr>
          <p:spPr>
            <a:xfrm>
              <a:off x="10213018" y="2161121"/>
              <a:ext cx="923330" cy="3001722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dist"/>
              <a:r>
                <a:rPr lang="zh-CN" altLang="en-US" sz="4800" dirty="0">
                  <a:solidFill>
                    <a:schemeClr val="bg2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江南采蓮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9D1983C-CB33-4C6A-9395-D3777CCC72F3}"/>
                </a:ext>
              </a:extLst>
            </p:cNvPr>
            <p:cNvSpPr/>
            <p:nvPr/>
          </p:nvSpPr>
          <p:spPr>
            <a:xfrm rot="5400000">
              <a:off x="10553574" y="2843740"/>
              <a:ext cx="176534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2000" dirty="0">
                  <a:solidFill>
                    <a:srgbClr val="848486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  <a:cs typeface="+mn-ea"/>
                  <a:sym typeface="+mn-lt"/>
                </a:rPr>
                <a:t>JIANGNAN</a:t>
              </a:r>
              <a:endParaRPr lang="zh-CN" altLang="en-US" sz="2000" dirty="0">
                <a:solidFill>
                  <a:srgbClr val="848486"/>
                </a:solidFill>
                <a:latin typeface="文悦古典明朝体 (非商业使用) W5" pitchFamily="50" charset="-122"/>
                <a:ea typeface="文悦古典明朝体 (非商业使用) W5" pitchFamily="50" charset="-122"/>
                <a:cs typeface="+mn-ea"/>
                <a:sym typeface="+mn-lt"/>
              </a:endParaRPr>
            </a:p>
          </p:txBody>
        </p:sp>
      </p:grpSp>
      <p:sp>
        <p:nvSpPr>
          <p:cNvPr id="6" name="矩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76C593E-0EE0-4E94-B860-F1AFD7DC1958}"/>
              </a:ext>
            </a:extLst>
          </p:cNvPr>
          <p:cNvSpPr/>
          <p:nvPr/>
        </p:nvSpPr>
        <p:spPr>
          <a:xfrm>
            <a:off x="3779522" y="3916699"/>
            <a:ext cx="5102087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20000"/>
              </a:lnSpc>
            </a:pPr>
            <a:r>
              <a:rPr lang="zh-CN" altLang="en-US" sz="1400" dirty="0">
                <a:solidFill>
                  <a:schemeClr val="bg2">
                    <a:lumMod val="90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因为这边略略的挤，便觉得那边十分的疏了。在每一只船从那边过去时，我们能画出它的轻轻的影和曲曲的波，在我们的心上；这显着是空，且显着是静了。那时处处都是歌声和凄厉的胡琴声，圆润的喉咙，确乎是很少的。但那生涩的，尖脆的调子能使人有少年的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E3F8274-49D4-49EC-8B48-964D6B3F5C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020595" flipH="1">
            <a:off x="4715696" y="248142"/>
            <a:ext cx="5380253" cy="3063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47254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8C84D0F-9340-4E3F-AA5C-02AE105FC0AD}"/>
              </a:ext>
            </a:extLst>
          </p:cNvPr>
          <p:cNvGrpSpPr/>
          <p:nvPr/>
        </p:nvGrpSpPr>
        <p:grpSpPr>
          <a:xfrm>
            <a:off x="1219200" y="731802"/>
            <a:ext cx="9570720" cy="5394396"/>
            <a:chOff x="1219200" y="731802"/>
            <a:chExt cx="9570720" cy="5394396"/>
          </a:xfrm>
        </p:grpSpPr>
        <p:sp>
          <p:nvSpPr>
            <p:cNvPr id="25" name="矩形 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A3E0733-2A66-4669-8657-13EE116AFF01}"/>
                </a:ext>
              </a:extLst>
            </p:cNvPr>
            <p:cNvSpPr/>
            <p:nvPr/>
          </p:nvSpPr>
          <p:spPr>
            <a:xfrm>
              <a:off x="7055338" y="731802"/>
              <a:ext cx="3734582" cy="5394396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ED6CB1C-6B53-4906-8135-9D22FE0C8342}"/>
                </a:ext>
              </a:extLst>
            </p:cNvPr>
            <p:cNvSpPr/>
            <p:nvPr/>
          </p:nvSpPr>
          <p:spPr>
            <a:xfrm>
              <a:off x="1219200" y="1422400"/>
              <a:ext cx="5836138" cy="40132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2F337DE-13CA-454F-96BD-B7189C31F5F1}"/>
                </a:ext>
              </a:extLst>
            </p:cNvPr>
            <p:cNvGrpSpPr/>
            <p:nvPr/>
          </p:nvGrpSpPr>
          <p:grpSpPr>
            <a:xfrm>
              <a:off x="1219200" y="1422400"/>
              <a:ext cx="924560" cy="924560"/>
              <a:chOff x="2560320" y="589280"/>
              <a:chExt cx="1838960" cy="1838960"/>
            </a:xfrm>
            <a:effectLst>
              <a:outerShdw blurRad="50800" dist="38100" dir="10800000" algn="r" rotWithShape="0">
                <a:schemeClr val="bg1">
                  <a:lumMod val="75000"/>
                  <a:alpha val="40000"/>
                </a:schemeClr>
              </a:outerShdw>
            </a:effectLst>
          </p:grpSpPr>
          <p:sp>
            <p:nvSpPr>
              <p:cNvPr id="32" name="矩形 3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1CB5D9F-F6B5-440E-8B37-09C3E49CEEBC}"/>
                  </a:ext>
                </a:extLst>
              </p:cNvPr>
              <p:cNvSpPr/>
              <p:nvPr/>
            </p:nvSpPr>
            <p:spPr>
              <a:xfrm>
                <a:off x="2560320" y="589280"/>
                <a:ext cx="1838960" cy="1320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198AE03-DCE6-4F34-B54C-6780514E1740}"/>
                  </a:ext>
                </a:extLst>
              </p:cNvPr>
              <p:cNvSpPr/>
              <p:nvPr/>
            </p:nvSpPr>
            <p:spPr>
              <a:xfrm rot="5400000">
                <a:off x="1706880" y="1442720"/>
                <a:ext cx="1838960" cy="13208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</p:grpSp>
        <p:sp>
          <p:nvSpPr>
            <p:cNvPr id="28" name="矩形 2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A75B335-8504-4D83-9C68-6DFDB61F64E9}"/>
                </a:ext>
              </a:extLst>
            </p:cNvPr>
            <p:cNvSpPr/>
            <p:nvPr/>
          </p:nvSpPr>
          <p:spPr>
            <a:xfrm>
              <a:off x="7258072" y="939800"/>
              <a:ext cx="3329114" cy="4978400"/>
            </a:xfrm>
            <a:prstGeom prst="rect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  <p:grpSp>
          <p:nvGrpSpPr>
            <p:cNvPr id="29" name="组合 2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5B07750-F6BC-4C7E-AFA1-2AECC6C57B55}"/>
                </a:ext>
              </a:extLst>
            </p:cNvPr>
            <p:cNvGrpSpPr/>
            <p:nvPr/>
          </p:nvGrpSpPr>
          <p:grpSpPr>
            <a:xfrm>
              <a:off x="1488339" y="2103104"/>
              <a:ext cx="5294233" cy="2744246"/>
              <a:chOff x="1488339" y="2143744"/>
              <a:chExt cx="5294233" cy="2744246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B7A474A-34B6-496E-A2AF-75DBAC2AC4F2}"/>
                  </a:ext>
                </a:extLst>
              </p:cNvPr>
              <p:cNvSpPr txBox="1"/>
              <p:nvPr/>
            </p:nvSpPr>
            <p:spPr>
              <a:xfrm>
                <a:off x="1488339" y="2143744"/>
                <a:ext cx="250952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spc="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江南采莲</a:t>
                </a:r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7AFF529-6B71-4DFE-A6AF-F9CC5A544299}"/>
                  </a:ext>
                </a:extLst>
              </p:cNvPr>
              <p:cNvSpPr/>
              <p:nvPr/>
            </p:nvSpPr>
            <p:spPr>
              <a:xfrm>
                <a:off x="1491966" y="2825887"/>
                <a:ext cx="5290606" cy="20621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点击这里输入您的文字内容，您可以对字体及其格式做一定调整。点击这里输入您的文字内容，您可以对字体及其格式做一定调整。点击这里输入您的文字内容，您可以对字体及其格式做一定调整。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241141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1C0B3BD-DDD0-4936-B1D2-26F8B5986BF2}"/>
              </a:ext>
            </a:extLst>
          </p:cNvPr>
          <p:cNvSpPr/>
          <p:nvPr/>
        </p:nvSpPr>
        <p:spPr>
          <a:xfrm>
            <a:off x="-111968" y="3608364"/>
            <a:ext cx="12415935" cy="1417726"/>
          </a:xfrm>
          <a:prstGeom prst="rect">
            <a:avLst/>
          </a:prstGeom>
          <a:solidFill>
            <a:srgbClr val="253141"/>
          </a:soli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98C6C48-3998-496A-879D-37DE09CF91FD}"/>
              </a:ext>
            </a:extLst>
          </p:cNvPr>
          <p:cNvSpPr/>
          <p:nvPr/>
        </p:nvSpPr>
        <p:spPr>
          <a:xfrm>
            <a:off x="3667112" y="1"/>
            <a:ext cx="6270171" cy="5016216"/>
          </a:xfrm>
          <a:prstGeom prst="rect">
            <a:avLst/>
          </a:prstGeom>
          <a:solidFill>
            <a:srgbClr val="E5CE8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CD3BC19-E5AF-4124-BFFD-4C92A3038E32}"/>
              </a:ext>
            </a:extLst>
          </p:cNvPr>
          <p:cNvSpPr/>
          <p:nvPr/>
        </p:nvSpPr>
        <p:spPr>
          <a:xfrm>
            <a:off x="4324596" y="2141640"/>
            <a:ext cx="526297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dirty="0">
                <a:solidFill>
                  <a:srgbClr val="23303F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【</a:t>
            </a:r>
            <a:r>
              <a:rPr lang="zh-CN" altLang="en-US" sz="6600" dirty="0">
                <a:solidFill>
                  <a:srgbClr val="23303F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日出江花</a:t>
            </a:r>
            <a:r>
              <a:rPr lang="en-US" altLang="zh-CN" sz="6600" dirty="0">
                <a:solidFill>
                  <a:srgbClr val="23303F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】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6800AC1-FC9F-48E6-B1BE-0CF2BF81B62E}"/>
              </a:ext>
            </a:extLst>
          </p:cNvPr>
          <p:cNvSpPr/>
          <p:nvPr/>
        </p:nvSpPr>
        <p:spPr>
          <a:xfrm>
            <a:off x="3750895" y="3915724"/>
            <a:ext cx="6750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 烟笼寒水月笼沙</a:t>
            </a:r>
            <a:r>
              <a:rPr lang="en-US" altLang="zh-CN" sz="32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,</a:t>
            </a:r>
            <a:r>
              <a:rPr lang="zh-CN" altLang="en-US" sz="32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夜泊秦淮近酒家。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08EC6C0-EDB3-49FB-98C6-23D25C1E52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6978" t="16435" r="11123"/>
          <a:stretch>
            <a:fillRect/>
          </a:stretch>
        </p:blipFill>
        <p:spPr>
          <a:xfrm>
            <a:off x="1122491" y="822960"/>
            <a:ext cx="3061095" cy="4379616"/>
          </a:xfrm>
          <a:prstGeom prst="rect">
            <a:avLst/>
          </a:prstGeom>
        </p:spPr>
      </p:pic>
      <p:sp>
        <p:nvSpPr>
          <p:cNvPr id="8" name="Freeform 208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EDA34F0-E879-4CA8-B647-83D645C5FC86}"/>
              </a:ext>
            </a:extLst>
          </p:cNvPr>
          <p:cNvSpPr>
            <a:spLocks noEditPoints="1"/>
          </p:cNvSpPr>
          <p:nvPr/>
        </p:nvSpPr>
        <p:spPr bwMode="auto">
          <a:xfrm>
            <a:off x="6728206" y="1181387"/>
            <a:ext cx="2414663" cy="783771"/>
          </a:xfrm>
          <a:custGeom>
            <a:avLst/>
            <a:gdLst>
              <a:gd name="T0" fmla="*/ 236 w 669"/>
              <a:gd name="T1" fmla="*/ 110 h 229"/>
              <a:gd name="T2" fmla="*/ 169 w 669"/>
              <a:gd name="T3" fmla="*/ 82 h 229"/>
              <a:gd name="T4" fmla="*/ 158 w 669"/>
              <a:gd name="T5" fmla="*/ 134 h 229"/>
              <a:gd name="T6" fmla="*/ 187 w 669"/>
              <a:gd name="T7" fmla="*/ 126 h 229"/>
              <a:gd name="T8" fmla="*/ 169 w 669"/>
              <a:gd name="T9" fmla="*/ 118 h 229"/>
              <a:gd name="T10" fmla="*/ 175 w 669"/>
              <a:gd name="T11" fmla="*/ 96 h 229"/>
              <a:gd name="T12" fmla="*/ 218 w 669"/>
              <a:gd name="T13" fmla="*/ 106 h 229"/>
              <a:gd name="T14" fmla="*/ 183 w 669"/>
              <a:gd name="T15" fmla="*/ 153 h 229"/>
              <a:gd name="T16" fmla="*/ 136 w 669"/>
              <a:gd name="T17" fmla="*/ 131 h 229"/>
              <a:gd name="T18" fmla="*/ 95 w 669"/>
              <a:gd name="T19" fmla="*/ 135 h 229"/>
              <a:gd name="T20" fmla="*/ 37 w 669"/>
              <a:gd name="T21" fmla="*/ 155 h 229"/>
              <a:gd name="T22" fmla="*/ 0 w 669"/>
              <a:gd name="T23" fmla="*/ 142 h 229"/>
              <a:gd name="T24" fmla="*/ 24 w 669"/>
              <a:gd name="T25" fmla="*/ 163 h 229"/>
              <a:gd name="T26" fmla="*/ 105 w 669"/>
              <a:gd name="T27" fmla="*/ 144 h 229"/>
              <a:gd name="T28" fmla="*/ 157 w 669"/>
              <a:gd name="T29" fmla="*/ 162 h 229"/>
              <a:gd name="T30" fmla="*/ 236 w 669"/>
              <a:gd name="T31" fmla="*/ 110 h 229"/>
              <a:gd name="T32" fmla="*/ 640 w 669"/>
              <a:gd name="T33" fmla="*/ 88 h 229"/>
              <a:gd name="T34" fmla="*/ 624 w 669"/>
              <a:gd name="T35" fmla="*/ 22 h 229"/>
              <a:gd name="T36" fmla="*/ 556 w 669"/>
              <a:gd name="T37" fmla="*/ 30 h 229"/>
              <a:gd name="T38" fmla="*/ 470 w 669"/>
              <a:gd name="T39" fmla="*/ 32 h 229"/>
              <a:gd name="T40" fmla="*/ 472 w 669"/>
              <a:gd name="T41" fmla="*/ 97 h 229"/>
              <a:gd name="T42" fmla="*/ 487 w 669"/>
              <a:gd name="T43" fmla="*/ 149 h 229"/>
              <a:gd name="T44" fmla="*/ 555 w 669"/>
              <a:gd name="T45" fmla="*/ 115 h 229"/>
              <a:gd name="T46" fmla="*/ 527 w 669"/>
              <a:gd name="T47" fmla="*/ 89 h 229"/>
              <a:gd name="T48" fmla="*/ 532 w 669"/>
              <a:gd name="T49" fmla="*/ 99 h 229"/>
              <a:gd name="T50" fmla="*/ 504 w 669"/>
              <a:gd name="T51" fmla="*/ 123 h 229"/>
              <a:gd name="T52" fmla="*/ 507 w 669"/>
              <a:gd name="T53" fmla="*/ 62 h 229"/>
              <a:gd name="T54" fmla="*/ 600 w 669"/>
              <a:gd name="T55" fmla="*/ 82 h 229"/>
              <a:gd name="T56" fmla="*/ 565 w 669"/>
              <a:gd name="T57" fmla="*/ 167 h 229"/>
              <a:gd name="T58" fmla="*/ 444 w 669"/>
              <a:gd name="T59" fmla="*/ 142 h 229"/>
              <a:gd name="T60" fmla="*/ 258 w 669"/>
              <a:gd name="T61" fmla="*/ 148 h 229"/>
              <a:gd name="T62" fmla="*/ 129 w 669"/>
              <a:gd name="T63" fmla="*/ 163 h 229"/>
              <a:gd name="T64" fmla="*/ 266 w 669"/>
              <a:gd name="T65" fmla="*/ 168 h 229"/>
              <a:gd name="T66" fmla="*/ 393 w 669"/>
              <a:gd name="T67" fmla="*/ 163 h 229"/>
              <a:gd name="T68" fmla="*/ 440 w 669"/>
              <a:gd name="T69" fmla="*/ 197 h 229"/>
              <a:gd name="T70" fmla="*/ 551 w 669"/>
              <a:gd name="T71" fmla="*/ 227 h 229"/>
              <a:gd name="T72" fmla="*/ 661 w 669"/>
              <a:gd name="T73" fmla="*/ 144 h 229"/>
              <a:gd name="T74" fmla="*/ 640 w 669"/>
              <a:gd name="T75" fmla="*/ 88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69" h="229">
                <a:moveTo>
                  <a:pt x="236" y="110"/>
                </a:moveTo>
                <a:cubicBezTo>
                  <a:pt x="232" y="84"/>
                  <a:pt x="195" y="63"/>
                  <a:pt x="169" y="82"/>
                </a:cubicBezTo>
                <a:cubicBezTo>
                  <a:pt x="142" y="100"/>
                  <a:pt x="152" y="129"/>
                  <a:pt x="158" y="134"/>
                </a:cubicBezTo>
                <a:cubicBezTo>
                  <a:pt x="167" y="142"/>
                  <a:pt x="187" y="142"/>
                  <a:pt x="187" y="126"/>
                </a:cubicBezTo>
                <a:cubicBezTo>
                  <a:pt x="184" y="112"/>
                  <a:pt x="169" y="118"/>
                  <a:pt x="169" y="118"/>
                </a:cubicBezTo>
                <a:cubicBezTo>
                  <a:pt x="169" y="118"/>
                  <a:pt x="159" y="110"/>
                  <a:pt x="175" y="96"/>
                </a:cubicBezTo>
                <a:cubicBezTo>
                  <a:pt x="192" y="83"/>
                  <a:pt x="213" y="94"/>
                  <a:pt x="218" y="106"/>
                </a:cubicBezTo>
                <a:cubicBezTo>
                  <a:pt x="223" y="121"/>
                  <a:pt x="223" y="145"/>
                  <a:pt x="183" y="153"/>
                </a:cubicBezTo>
                <a:cubicBezTo>
                  <a:pt x="141" y="154"/>
                  <a:pt x="136" y="131"/>
                  <a:pt x="136" y="131"/>
                </a:cubicBezTo>
                <a:cubicBezTo>
                  <a:pt x="125" y="143"/>
                  <a:pt x="114" y="133"/>
                  <a:pt x="95" y="135"/>
                </a:cubicBezTo>
                <a:cubicBezTo>
                  <a:pt x="79" y="135"/>
                  <a:pt x="53" y="150"/>
                  <a:pt x="37" y="155"/>
                </a:cubicBezTo>
                <a:cubicBezTo>
                  <a:pt x="20" y="160"/>
                  <a:pt x="0" y="142"/>
                  <a:pt x="0" y="142"/>
                </a:cubicBezTo>
                <a:cubicBezTo>
                  <a:pt x="0" y="142"/>
                  <a:pt x="5" y="158"/>
                  <a:pt x="24" y="163"/>
                </a:cubicBezTo>
                <a:cubicBezTo>
                  <a:pt x="47" y="170"/>
                  <a:pt x="87" y="145"/>
                  <a:pt x="105" y="144"/>
                </a:cubicBezTo>
                <a:cubicBezTo>
                  <a:pt x="123" y="144"/>
                  <a:pt x="157" y="162"/>
                  <a:pt x="157" y="162"/>
                </a:cubicBezTo>
                <a:cubicBezTo>
                  <a:pt x="215" y="180"/>
                  <a:pt x="241" y="139"/>
                  <a:pt x="236" y="110"/>
                </a:cubicBezTo>
                <a:close/>
                <a:moveTo>
                  <a:pt x="640" y="88"/>
                </a:moveTo>
                <a:cubicBezTo>
                  <a:pt x="640" y="88"/>
                  <a:pt x="658" y="49"/>
                  <a:pt x="624" y="22"/>
                </a:cubicBezTo>
                <a:cubicBezTo>
                  <a:pt x="582" y="0"/>
                  <a:pt x="555" y="30"/>
                  <a:pt x="556" y="30"/>
                </a:cubicBezTo>
                <a:cubicBezTo>
                  <a:pt x="542" y="23"/>
                  <a:pt x="503" y="3"/>
                  <a:pt x="470" y="32"/>
                </a:cubicBezTo>
                <a:cubicBezTo>
                  <a:pt x="441" y="63"/>
                  <a:pt x="472" y="97"/>
                  <a:pt x="472" y="97"/>
                </a:cubicBezTo>
                <a:cubicBezTo>
                  <a:pt x="472" y="97"/>
                  <a:pt x="456" y="130"/>
                  <a:pt x="487" y="149"/>
                </a:cubicBezTo>
                <a:cubicBezTo>
                  <a:pt x="522" y="169"/>
                  <a:pt x="553" y="147"/>
                  <a:pt x="555" y="115"/>
                </a:cubicBezTo>
                <a:cubicBezTo>
                  <a:pt x="556" y="98"/>
                  <a:pt x="528" y="89"/>
                  <a:pt x="527" y="89"/>
                </a:cubicBezTo>
                <a:cubicBezTo>
                  <a:pt x="528" y="89"/>
                  <a:pt x="532" y="99"/>
                  <a:pt x="532" y="99"/>
                </a:cubicBezTo>
                <a:cubicBezTo>
                  <a:pt x="541" y="118"/>
                  <a:pt x="522" y="138"/>
                  <a:pt x="504" y="123"/>
                </a:cubicBezTo>
                <a:cubicBezTo>
                  <a:pt x="487" y="108"/>
                  <a:pt x="489" y="83"/>
                  <a:pt x="507" y="62"/>
                </a:cubicBezTo>
                <a:cubicBezTo>
                  <a:pt x="524" y="42"/>
                  <a:pt x="582" y="39"/>
                  <a:pt x="600" y="82"/>
                </a:cubicBezTo>
                <a:cubicBezTo>
                  <a:pt x="619" y="124"/>
                  <a:pt x="594" y="159"/>
                  <a:pt x="565" y="167"/>
                </a:cubicBezTo>
                <a:cubicBezTo>
                  <a:pt x="535" y="174"/>
                  <a:pt x="514" y="181"/>
                  <a:pt x="444" y="142"/>
                </a:cubicBezTo>
                <a:cubicBezTo>
                  <a:pt x="375" y="103"/>
                  <a:pt x="336" y="93"/>
                  <a:pt x="258" y="148"/>
                </a:cubicBezTo>
                <a:cubicBezTo>
                  <a:pt x="186" y="200"/>
                  <a:pt x="129" y="163"/>
                  <a:pt x="129" y="163"/>
                </a:cubicBezTo>
                <a:cubicBezTo>
                  <a:pt x="142" y="171"/>
                  <a:pt x="188" y="209"/>
                  <a:pt x="266" y="168"/>
                </a:cubicBezTo>
                <a:cubicBezTo>
                  <a:pt x="345" y="127"/>
                  <a:pt x="393" y="163"/>
                  <a:pt x="393" y="163"/>
                </a:cubicBezTo>
                <a:cubicBezTo>
                  <a:pt x="440" y="197"/>
                  <a:pt x="440" y="197"/>
                  <a:pt x="440" y="197"/>
                </a:cubicBezTo>
                <a:cubicBezTo>
                  <a:pt x="459" y="213"/>
                  <a:pt x="499" y="228"/>
                  <a:pt x="551" y="227"/>
                </a:cubicBezTo>
                <a:cubicBezTo>
                  <a:pt x="606" y="229"/>
                  <a:pt x="655" y="174"/>
                  <a:pt x="661" y="144"/>
                </a:cubicBezTo>
                <a:cubicBezTo>
                  <a:pt x="669" y="113"/>
                  <a:pt x="640" y="88"/>
                  <a:pt x="640" y="88"/>
                </a:cubicBezTo>
                <a:close/>
              </a:path>
            </a:pathLst>
          </a:custGeom>
          <a:solidFill>
            <a:schemeClr val="accent2">
              <a:alpha val="11000"/>
            </a:schemeClr>
          </a:solidFill>
          <a:ln>
            <a:solidFill>
              <a:schemeClr val="accent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i="1" dirty="0">
              <a:latin typeface="方正幼线简体" panose="03000509000000000000" pitchFamily="65" charset="-122"/>
              <a:ea typeface="方正幼线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2828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椭圆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2BBFA48-FE4B-487D-8FE4-7C4152AF41D1}"/>
              </a:ext>
            </a:extLst>
          </p:cNvPr>
          <p:cNvSpPr/>
          <p:nvPr/>
        </p:nvSpPr>
        <p:spPr>
          <a:xfrm>
            <a:off x="1821086" y="972275"/>
            <a:ext cx="1630873" cy="1630873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25400"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DF75FEC-D5B0-4E83-9DB7-239195D9647E}"/>
              </a:ext>
            </a:extLst>
          </p:cNvPr>
          <p:cNvSpPr/>
          <p:nvPr/>
        </p:nvSpPr>
        <p:spPr>
          <a:xfrm>
            <a:off x="5280566" y="972275"/>
            <a:ext cx="1630873" cy="1630873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25400"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BAE7F49-2255-436C-A4CE-3E4797A3EFDA}"/>
              </a:ext>
            </a:extLst>
          </p:cNvPr>
          <p:cNvSpPr/>
          <p:nvPr/>
        </p:nvSpPr>
        <p:spPr>
          <a:xfrm>
            <a:off x="8740046" y="972275"/>
            <a:ext cx="1630873" cy="1630873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25400"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85D8F07-3519-46B8-971E-6F7F7459F659}"/>
              </a:ext>
            </a:extLst>
          </p:cNvPr>
          <p:cNvSpPr/>
          <p:nvPr/>
        </p:nvSpPr>
        <p:spPr>
          <a:xfrm>
            <a:off x="3" y="3136739"/>
            <a:ext cx="3552271" cy="2870522"/>
          </a:xfrm>
          <a:prstGeom prst="rect">
            <a:avLst/>
          </a:prstGeom>
          <a:noFill/>
          <a:ln w="25400">
            <a:gradFill flip="none" rotWithShape="1">
              <a:gsLst>
                <a:gs pos="0">
                  <a:srgbClr val="A38D5F"/>
                </a:gs>
                <a:gs pos="100000">
                  <a:srgbClr val="181B24">
                    <a:alpha val="0"/>
                  </a:srgb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E7AB098-DB83-46FA-96F3-ABCF56F6361A}"/>
              </a:ext>
            </a:extLst>
          </p:cNvPr>
          <p:cNvSpPr/>
          <p:nvPr/>
        </p:nvSpPr>
        <p:spPr>
          <a:xfrm>
            <a:off x="4315012" y="3136739"/>
            <a:ext cx="3561981" cy="2870522"/>
          </a:xfrm>
          <a:prstGeom prst="rect">
            <a:avLst/>
          </a:prstGeom>
          <a:noFill/>
          <a:ln w="25400">
            <a:gradFill flip="none" rotWithShape="1">
              <a:gsLst>
                <a:gs pos="0">
                  <a:srgbClr val="A38D5F"/>
                </a:gs>
                <a:gs pos="100000">
                  <a:srgbClr val="181B24">
                    <a:alpha val="0"/>
                  </a:srgb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A5414B9-1F1A-438E-BFB0-F6DF83B94611}"/>
              </a:ext>
            </a:extLst>
          </p:cNvPr>
          <p:cNvSpPr/>
          <p:nvPr/>
        </p:nvSpPr>
        <p:spPr>
          <a:xfrm>
            <a:off x="8639731" y="3136739"/>
            <a:ext cx="3552271" cy="2870522"/>
          </a:xfrm>
          <a:prstGeom prst="rect">
            <a:avLst/>
          </a:prstGeom>
          <a:noFill/>
          <a:ln w="25400">
            <a:gradFill flip="none" rotWithShape="1">
              <a:gsLst>
                <a:gs pos="0">
                  <a:srgbClr val="A38D5F"/>
                </a:gs>
                <a:gs pos="100000">
                  <a:srgbClr val="181B24">
                    <a:alpha val="0"/>
                  </a:srgb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3BC1BFF-BF8E-4078-99D0-F951948468DA}"/>
              </a:ext>
            </a:extLst>
          </p:cNvPr>
          <p:cNvSpPr txBox="1"/>
          <p:nvPr/>
        </p:nvSpPr>
        <p:spPr>
          <a:xfrm>
            <a:off x="1504711" y="3575419"/>
            <a:ext cx="1947247" cy="160043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rgbClr val="DBB879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小城梦南窗</a:t>
            </a:r>
            <a:endParaRPr lang="en-US" altLang="zh-CN" sz="1400" dirty="0">
              <a:solidFill>
                <a:srgbClr val="DBB879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r"/>
            <a:r>
              <a:rPr lang="zh-CN" altLang="en-US" sz="1400" dirty="0">
                <a:solidFill>
                  <a:srgbClr val="DBB879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岁暮迟迟</a:t>
            </a:r>
            <a:endParaRPr lang="en-US" altLang="zh-CN" sz="1400" dirty="0">
              <a:solidFill>
                <a:srgbClr val="DBB879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r"/>
            <a:r>
              <a:rPr lang="zh-CN" altLang="en-US" sz="1400" dirty="0">
                <a:solidFill>
                  <a:srgbClr val="DBB879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江边柳叶条条枝</a:t>
            </a:r>
            <a:endParaRPr lang="en-US" altLang="zh-CN" sz="1400" dirty="0">
              <a:solidFill>
                <a:srgbClr val="DBB879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r"/>
            <a:r>
              <a:rPr lang="zh-CN" altLang="en-US" sz="1400" dirty="0">
                <a:solidFill>
                  <a:srgbClr val="DBB879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信纸沾透</a:t>
            </a:r>
            <a:endParaRPr lang="en-US" altLang="zh-CN" sz="1400" dirty="0">
              <a:solidFill>
                <a:srgbClr val="DBB879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r"/>
            <a:r>
              <a:rPr lang="zh-CN" altLang="en-US" sz="1400" dirty="0">
                <a:solidFill>
                  <a:srgbClr val="DBB879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泪眼婆娑</a:t>
            </a:r>
            <a:endParaRPr lang="en-US" altLang="zh-CN" sz="1400" dirty="0">
              <a:solidFill>
                <a:srgbClr val="DBB879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r"/>
            <a:r>
              <a:rPr lang="zh-CN" altLang="en-US" sz="1400" dirty="0">
                <a:solidFill>
                  <a:srgbClr val="DBB879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山重重水流流</a:t>
            </a:r>
            <a:endParaRPr lang="en-US" altLang="zh-CN" sz="1400" dirty="0">
              <a:solidFill>
                <a:srgbClr val="DBB879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r"/>
            <a:r>
              <a:rPr lang="zh-CN" altLang="en-US" sz="1400" dirty="0">
                <a:solidFill>
                  <a:srgbClr val="DBB879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此生难留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70BA5C0-E335-4B8A-90D8-C6000FD1F36F}"/>
              </a:ext>
            </a:extLst>
          </p:cNvPr>
          <p:cNvSpPr/>
          <p:nvPr/>
        </p:nvSpPr>
        <p:spPr>
          <a:xfrm>
            <a:off x="2316868" y="4"/>
            <a:ext cx="472136" cy="164360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8DDD329-9D9E-489C-8145-7136F55E79D0}"/>
              </a:ext>
            </a:extLst>
          </p:cNvPr>
          <p:cNvSpPr txBox="1"/>
          <p:nvPr/>
        </p:nvSpPr>
        <p:spPr>
          <a:xfrm>
            <a:off x="2346466" y="-83039"/>
            <a:ext cx="461665" cy="1809681"/>
          </a:xfrm>
          <a:prstGeom prst="rect">
            <a:avLst/>
          </a:prstGeom>
          <a:noFill/>
          <a:effectLst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pc="300" dirty="0">
                <a:gradFill>
                  <a:gsLst>
                    <a:gs pos="0">
                      <a:srgbClr val="1E212A"/>
                    </a:gs>
                    <a:gs pos="0">
                      <a:srgbClr val="DBB879"/>
                    </a:gs>
                    <a:gs pos="100000">
                      <a:srgbClr val="BD9C6A"/>
                    </a:gs>
                  </a:gsLst>
                  <a:path path="circle">
                    <a:fillToRect l="50000" t="50000" r="50000" b="50000"/>
                  </a:path>
                </a:gradFill>
                <a:latin typeface="文悦古典明朝体 (非商业使用) W5" pitchFamily="50" charset="-122"/>
                <a:ea typeface="文悦古典明朝体 (非商业使用) W5" pitchFamily="50" charset="-122"/>
              </a:rPr>
              <a:t>一</a:t>
            </a:r>
            <a:r>
              <a:rPr lang="en-US" altLang="zh-CN" spc="300" dirty="0">
                <a:gradFill>
                  <a:gsLst>
                    <a:gs pos="0">
                      <a:srgbClr val="1E212A"/>
                    </a:gs>
                    <a:gs pos="0">
                      <a:srgbClr val="DBB879"/>
                    </a:gs>
                    <a:gs pos="100000">
                      <a:srgbClr val="BD9C6A"/>
                    </a:gs>
                  </a:gsLst>
                  <a:path path="circle">
                    <a:fillToRect l="50000" t="50000" r="50000" b="50000"/>
                  </a:path>
                </a:gradFill>
                <a:latin typeface="文悦古典明朝体 (非商业使用) W5" pitchFamily="50" charset="-122"/>
                <a:ea typeface="文悦古典明朝体 (非商业使用) W5" pitchFamily="50" charset="-122"/>
              </a:rPr>
              <a:t> </a:t>
            </a:r>
            <a:r>
              <a:rPr lang="zh-CN" altLang="en-US" spc="300" dirty="0">
                <a:gradFill>
                  <a:gsLst>
                    <a:gs pos="0">
                      <a:srgbClr val="1E212A"/>
                    </a:gs>
                    <a:gs pos="0">
                      <a:srgbClr val="DBB879"/>
                    </a:gs>
                    <a:gs pos="100000">
                      <a:srgbClr val="BD9C6A"/>
                    </a:gs>
                  </a:gsLst>
                  <a:path path="circle">
                    <a:fillToRect l="50000" t="50000" r="50000" b="50000"/>
                  </a:path>
                </a:gradFill>
                <a:latin typeface="文悦古典明朝体 (非商业使用) W5" pitchFamily="50" charset="-122"/>
                <a:ea typeface="文悦古典明朝体 (非商业使用) W5" pitchFamily="50" charset="-122"/>
              </a:rPr>
              <a:t>输入标题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759B7CD-EAF0-4637-9E2B-0E62C563341C}"/>
              </a:ext>
            </a:extLst>
          </p:cNvPr>
          <p:cNvSpPr txBox="1"/>
          <p:nvPr/>
        </p:nvSpPr>
        <p:spPr>
          <a:xfrm>
            <a:off x="5122379" y="3575419"/>
            <a:ext cx="1947247" cy="160043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DBB879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小城梦南窗</a:t>
            </a:r>
            <a:endParaRPr lang="en-US" altLang="zh-CN" sz="1400" dirty="0">
              <a:solidFill>
                <a:srgbClr val="DBB879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ctr"/>
            <a:r>
              <a:rPr lang="zh-CN" altLang="en-US" sz="1400" dirty="0">
                <a:solidFill>
                  <a:srgbClr val="DBB879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岁暮迟迟</a:t>
            </a:r>
            <a:endParaRPr lang="en-US" altLang="zh-CN" sz="1400" dirty="0">
              <a:solidFill>
                <a:srgbClr val="DBB879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ctr"/>
            <a:r>
              <a:rPr lang="zh-CN" altLang="en-US" sz="1400" dirty="0">
                <a:solidFill>
                  <a:srgbClr val="DBB879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江边柳叶条条枝</a:t>
            </a:r>
            <a:endParaRPr lang="en-US" altLang="zh-CN" sz="1400" dirty="0">
              <a:solidFill>
                <a:srgbClr val="DBB879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ctr"/>
            <a:r>
              <a:rPr lang="zh-CN" altLang="en-US" sz="1400" dirty="0">
                <a:solidFill>
                  <a:srgbClr val="DBB879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信纸沾透</a:t>
            </a:r>
            <a:endParaRPr lang="en-US" altLang="zh-CN" sz="1400" dirty="0">
              <a:solidFill>
                <a:srgbClr val="DBB879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ctr"/>
            <a:r>
              <a:rPr lang="zh-CN" altLang="en-US" sz="1400" dirty="0">
                <a:solidFill>
                  <a:srgbClr val="DBB879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泪眼婆娑</a:t>
            </a:r>
            <a:endParaRPr lang="en-US" altLang="zh-CN" sz="1400" dirty="0">
              <a:solidFill>
                <a:srgbClr val="DBB879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ctr"/>
            <a:r>
              <a:rPr lang="zh-CN" altLang="en-US" sz="1400" dirty="0">
                <a:solidFill>
                  <a:srgbClr val="DBB879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山重重水流流</a:t>
            </a:r>
            <a:endParaRPr lang="en-US" altLang="zh-CN" sz="1400" dirty="0">
              <a:solidFill>
                <a:srgbClr val="DBB879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ctr"/>
            <a:r>
              <a:rPr lang="zh-CN" altLang="en-US" sz="1400" dirty="0">
                <a:solidFill>
                  <a:srgbClr val="DBB879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此生难留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29AC1D9-C411-48F6-9108-B9CD6931A47F}"/>
              </a:ext>
            </a:extLst>
          </p:cNvPr>
          <p:cNvSpPr txBox="1"/>
          <p:nvPr/>
        </p:nvSpPr>
        <p:spPr>
          <a:xfrm>
            <a:off x="8740047" y="3575419"/>
            <a:ext cx="1947247" cy="160043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dirty="0">
                <a:solidFill>
                  <a:srgbClr val="DBB879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小城梦南窗</a:t>
            </a:r>
            <a:endParaRPr lang="en-US" altLang="zh-CN" sz="1400" dirty="0">
              <a:solidFill>
                <a:srgbClr val="DBB879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r>
              <a:rPr lang="zh-CN" altLang="en-US" sz="1400" dirty="0">
                <a:solidFill>
                  <a:srgbClr val="DBB879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岁暮迟迟</a:t>
            </a:r>
            <a:endParaRPr lang="en-US" altLang="zh-CN" sz="1400" dirty="0">
              <a:solidFill>
                <a:srgbClr val="DBB879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r>
              <a:rPr lang="zh-CN" altLang="en-US" sz="1400" dirty="0">
                <a:solidFill>
                  <a:srgbClr val="DBB879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江边柳叶条条枝</a:t>
            </a:r>
            <a:endParaRPr lang="en-US" altLang="zh-CN" sz="1400" dirty="0">
              <a:solidFill>
                <a:srgbClr val="DBB879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r>
              <a:rPr lang="zh-CN" altLang="en-US" sz="1400" dirty="0">
                <a:solidFill>
                  <a:srgbClr val="DBB879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信纸沾透</a:t>
            </a:r>
            <a:endParaRPr lang="en-US" altLang="zh-CN" sz="1400" dirty="0">
              <a:solidFill>
                <a:srgbClr val="DBB879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r>
              <a:rPr lang="zh-CN" altLang="en-US" sz="1400" dirty="0">
                <a:solidFill>
                  <a:srgbClr val="DBB879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泪眼婆娑</a:t>
            </a:r>
            <a:endParaRPr lang="en-US" altLang="zh-CN" sz="1400" dirty="0">
              <a:solidFill>
                <a:srgbClr val="DBB879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r>
              <a:rPr lang="zh-CN" altLang="en-US" sz="1400" dirty="0">
                <a:solidFill>
                  <a:srgbClr val="DBB879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山重重水流流</a:t>
            </a:r>
            <a:endParaRPr lang="en-US" altLang="zh-CN" sz="1400" dirty="0">
              <a:solidFill>
                <a:srgbClr val="DBB879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r>
              <a:rPr lang="zh-CN" altLang="en-US" sz="1400" dirty="0">
                <a:solidFill>
                  <a:srgbClr val="DBB879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此生难留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921C1E-DEE0-47D2-B540-9155C2D6852D}"/>
              </a:ext>
            </a:extLst>
          </p:cNvPr>
          <p:cNvSpPr txBox="1"/>
          <p:nvPr/>
        </p:nvSpPr>
        <p:spPr>
          <a:xfrm>
            <a:off x="4629873" y="5826423"/>
            <a:ext cx="2928395" cy="430887"/>
          </a:xfrm>
          <a:prstGeom prst="rect">
            <a:avLst/>
          </a:prstGeom>
          <a:noFill/>
          <a:effectLst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100" spc="300" dirty="0">
                <a:gradFill>
                  <a:gsLst>
                    <a:gs pos="0">
                      <a:srgbClr val="1E212A"/>
                    </a:gs>
                    <a:gs pos="0">
                      <a:srgbClr val="DBB879"/>
                    </a:gs>
                    <a:gs pos="100000">
                      <a:srgbClr val="BD9C6A"/>
                    </a:gs>
                  </a:gsLst>
                  <a:path path="circle">
                    <a:fillToRect l="50000" t="50000" r="50000" b="50000"/>
                  </a:path>
                </a:gradFill>
                <a:latin typeface="文悦古典明朝体 (非商业使用) W5" pitchFamily="50" charset="-122"/>
                <a:ea typeface="文悦古典明朝体 (非商业使用) W5" pitchFamily="50" charset="-122"/>
              </a:rPr>
              <a:t>点击输入内容；</a:t>
            </a:r>
            <a:endParaRPr lang="en-US" altLang="zh-CN" sz="1100" spc="300" dirty="0">
              <a:gradFill>
                <a:gsLst>
                  <a:gs pos="0">
                    <a:srgbClr val="1E212A"/>
                  </a:gs>
                  <a:gs pos="0">
                    <a:srgbClr val="DBB879"/>
                  </a:gs>
                  <a:gs pos="100000">
                    <a:srgbClr val="BD9C6A"/>
                  </a:gs>
                </a:gsLst>
                <a:path path="circle">
                  <a:fillToRect l="50000" t="50000" r="50000" b="50000"/>
                </a:path>
              </a:gra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ctr"/>
            <a:r>
              <a:rPr lang="zh-CN" altLang="en-US" sz="1100" spc="300" dirty="0">
                <a:gradFill>
                  <a:gsLst>
                    <a:gs pos="0">
                      <a:srgbClr val="1E212A"/>
                    </a:gs>
                    <a:gs pos="0">
                      <a:srgbClr val="DBB879"/>
                    </a:gs>
                    <a:gs pos="100000">
                      <a:srgbClr val="BD9C6A"/>
                    </a:gs>
                  </a:gsLst>
                  <a:path path="circle">
                    <a:fillToRect l="50000" t="50000" r="50000" b="50000"/>
                  </a:path>
                </a:gradFill>
                <a:latin typeface="文悦古典明朝体 (非商业使用) W5" pitchFamily="50" charset="-122"/>
                <a:ea typeface="文悦古典明朝体 (非商业使用) W5" pitchFamily="50" charset="-122"/>
              </a:rPr>
              <a:t>唯盼雁勤翻山越岭</a:t>
            </a:r>
          </a:p>
        </p:txBody>
      </p:sp>
      <p:cxnSp>
        <p:nvCxnSpPr>
          <p:cNvPr id="34" name="直接连接符 3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0E5459D-F398-4A00-A1B3-900FFB6E0328}"/>
              </a:ext>
            </a:extLst>
          </p:cNvPr>
          <p:cNvCxnSpPr>
            <a:cxnSpLocks/>
          </p:cNvCxnSpPr>
          <p:nvPr/>
        </p:nvCxnSpPr>
        <p:spPr>
          <a:xfrm flipH="1">
            <a:off x="3611564" y="6042849"/>
            <a:ext cx="1510813" cy="0"/>
          </a:xfrm>
          <a:prstGeom prst="line">
            <a:avLst/>
          </a:prstGeom>
          <a:ln>
            <a:gradFill flip="none" rotWithShape="1">
              <a:gsLst>
                <a:gs pos="0">
                  <a:srgbClr val="BB9E73"/>
                </a:gs>
                <a:gs pos="100000">
                  <a:srgbClr val="BB9E73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B8ED7A3-CBFC-4EFD-B093-5AA18D3E1F42}"/>
              </a:ext>
            </a:extLst>
          </p:cNvPr>
          <p:cNvCxnSpPr>
            <a:cxnSpLocks/>
          </p:cNvCxnSpPr>
          <p:nvPr/>
        </p:nvCxnSpPr>
        <p:spPr>
          <a:xfrm>
            <a:off x="7106857" y="6042849"/>
            <a:ext cx="1570299" cy="0"/>
          </a:xfrm>
          <a:prstGeom prst="line">
            <a:avLst/>
          </a:prstGeom>
          <a:ln>
            <a:gradFill flip="none" rotWithShape="1">
              <a:gsLst>
                <a:gs pos="0">
                  <a:srgbClr val="BB9E73"/>
                </a:gs>
                <a:gs pos="100000">
                  <a:srgbClr val="BB9E73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A3C72A9-7C00-45CD-8C36-1D77587F47AC}"/>
              </a:ext>
            </a:extLst>
          </p:cNvPr>
          <p:cNvSpPr/>
          <p:nvPr/>
        </p:nvSpPr>
        <p:spPr>
          <a:xfrm>
            <a:off x="5833353" y="4"/>
            <a:ext cx="472136" cy="164360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9B1165D-6528-4F71-A547-4485E8BEAF85}"/>
              </a:ext>
            </a:extLst>
          </p:cNvPr>
          <p:cNvSpPr txBox="1"/>
          <p:nvPr/>
        </p:nvSpPr>
        <p:spPr>
          <a:xfrm>
            <a:off x="5862950" y="-83039"/>
            <a:ext cx="461665" cy="1809681"/>
          </a:xfrm>
          <a:prstGeom prst="rect">
            <a:avLst/>
          </a:prstGeom>
          <a:noFill/>
          <a:effectLst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pc="300" dirty="0">
                <a:gradFill>
                  <a:gsLst>
                    <a:gs pos="0">
                      <a:srgbClr val="1E212A"/>
                    </a:gs>
                    <a:gs pos="0">
                      <a:srgbClr val="DBB879"/>
                    </a:gs>
                    <a:gs pos="100000">
                      <a:srgbClr val="BD9C6A"/>
                    </a:gs>
                  </a:gsLst>
                  <a:path path="circle">
                    <a:fillToRect l="50000" t="50000" r="50000" b="50000"/>
                  </a:path>
                </a:gradFill>
                <a:latin typeface="文悦古典明朝体 (非商业使用) W5" pitchFamily="50" charset="-122"/>
                <a:ea typeface="文悦古典明朝体 (非商业使用) W5" pitchFamily="50" charset="-122"/>
              </a:rPr>
              <a:t>一</a:t>
            </a:r>
            <a:r>
              <a:rPr lang="en-US" altLang="zh-CN" spc="300" dirty="0">
                <a:gradFill>
                  <a:gsLst>
                    <a:gs pos="0">
                      <a:srgbClr val="1E212A"/>
                    </a:gs>
                    <a:gs pos="0">
                      <a:srgbClr val="DBB879"/>
                    </a:gs>
                    <a:gs pos="100000">
                      <a:srgbClr val="BD9C6A"/>
                    </a:gs>
                  </a:gsLst>
                  <a:path path="circle">
                    <a:fillToRect l="50000" t="50000" r="50000" b="50000"/>
                  </a:path>
                </a:gradFill>
                <a:latin typeface="文悦古典明朝体 (非商业使用) W5" pitchFamily="50" charset="-122"/>
                <a:ea typeface="文悦古典明朝体 (非商业使用) W5" pitchFamily="50" charset="-122"/>
              </a:rPr>
              <a:t> </a:t>
            </a:r>
            <a:r>
              <a:rPr lang="zh-CN" altLang="en-US" spc="300" dirty="0">
                <a:gradFill>
                  <a:gsLst>
                    <a:gs pos="0">
                      <a:srgbClr val="1E212A"/>
                    </a:gs>
                    <a:gs pos="0">
                      <a:srgbClr val="DBB879"/>
                    </a:gs>
                    <a:gs pos="100000">
                      <a:srgbClr val="BD9C6A"/>
                    </a:gs>
                  </a:gsLst>
                  <a:path path="circle">
                    <a:fillToRect l="50000" t="50000" r="50000" b="50000"/>
                  </a:path>
                </a:gradFill>
                <a:latin typeface="文悦古典明朝体 (非商业使用) W5" pitchFamily="50" charset="-122"/>
                <a:ea typeface="文悦古典明朝体 (非商业使用) W5" pitchFamily="50" charset="-122"/>
              </a:rPr>
              <a:t>输入标题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2AD24E4-251A-4D8E-9960-0A0BED2F1DF8}"/>
              </a:ext>
            </a:extLst>
          </p:cNvPr>
          <p:cNvSpPr/>
          <p:nvPr/>
        </p:nvSpPr>
        <p:spPr>
          <a:xfrm>
            <a:off x="9349839" y="4"/>
            <a:ext cx="472136" cy="164360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30509DF-602A-4CE2-BC7C-8E290728A166}"/>
              </a:ext>
            </a:extLst>
          </p:cNvPr>
          <p:cNvSpPr txBox="1"/>
          <p:nvPr/>
        </p:nvSpPr>
        <p:spPr>
          <a:xfrm>
            <a:off x="9379437" y="-83039"/>
            <a:ext cx="461665" cy="1809681"/>
          </a:xfrm>
          <a:prstGeom prst="rect">
            <a:avLst/>
          </a:prstGeom>
          <a:noFill/>
          <a:effectLst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pc="300" dirty="0">
                <a:gradFill>
                  <a:gsLst>
                    <a:gs pos="0">
                      <a:srgbClr val="1E212A"/>
                    </a:gs>
                    <a:gs pos="0">
                      <a:srgbClr val="DBB879"/>
                    </a:gs>
                    <a:gs pos="100000">
                      <a:srgbClr val="BD9C6A"/>
                    </a:gs>
                  </a:gsLst>
                  <a:path path="circle">
                    <a:fillToRect l="50000" t="50000" r="50000" b="50000"/>
                  </a:path>
                </a:gradFill>
                <a:latin typeface="文悦古典明朝体 (非商业使用) W5" pitchFamily="50" charset="-122"/>
                <a:ea typeface="文悦古典明朝体 (非商业使用) W5" pitchFamily="50" charset="-122"/>
              </a:rPr>
              <a:t>一</a:t>
            </a:r>
            <a:r>
              <a:rPr lang="en-US" altLang="zh-CN" spc="300" dirty="0">
                <a:gradFill>
                  <a:gsLst>
                    <a:gs pos="0">
                      <a:srgbClr val="1E212A"/>
                    </a:gs>
                    <a:gs pos="0">
                      <a:srgbClr val="DBB879"/>
                    </a:gs>
                    <a:gs pos="100000">
                      <a:srgbClr val="BD9C6A"/>
                    </a:gs>
                  </a:gsLst>
                  <a:path path="circle">
                    <a:fillToRect l="50000" t="50000" r="50000" b="50000"/>
                  </a:path>
                </a:gradFill>
                <a:latin typeface="文悦古典明朝体 (非商业使用) W5" pitchFamily="50" charset="-122"/>
                <a:ea typeface="文悦古典明朝体 (非商业使用) W5" pitchFamily="50" charset="-122"/>
              </a:rPr>
              <a:t> </a:t>
            </a:r>
            <a:r>
              <a:rPr lang="zh-CN" altLang="en-US" spc="300" dirty="0">
                <a:gradFill>
                  <a:gsLst>
                    <a:gs pos="0">
                      <a:srgbClr val="1E212A"/>
                    </a:gs>
                    <a:gs pos="0">
                      <a:srgbClr val="DBB879"/>
                    </a:gs>
                    <a:gs pos="100000">
                      <a:srgbClr val="BD9C6A"/>
                    </a:gs>
                  </a:gsLst>
                  <a:path path="circle">
                    <a:fillToRect l="50000" t="50000" r="50000" b="50000"/>
                  </a:path>
                </a:gradFill>
                <a:latin typeface="文悦古典明朝体 (非商业使用) W5" pitchFamily="50" charset="-122"/>
                <a:ea typeface="文悦古典明朝体 (非商业使用) W5" pitchFamily="50" charset="-122"/>
              </a:rPr>
              <a:t>输入标题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4268721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椭圆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02F7596-3680-45E1-8EA5-9B0CCBA2A462}"/>
              </a:ext>
            </a:extLst>
          </p:cNvPr>
          <p:cNvSpPr/>
          <p:nvPr/>
        </p:nvSpPr>
        <p:spPr>
          <a:xfrm>
            <a:off x="3539444" y="872445"/>
            <a:ext cx="5113117" cy="5113117"/>
          </a:xfrm>
          <a:prstGeom prst="ellipse">
            <a:avLst/>
          </a:prstGeom>
          <a:noFill/>
          <a:ln>
            <a:gradFill flip="none" rotWithShape="1">
              <a:gsLst>
                <a:gs pos="0">
                  <a:srgbClr val="BB9E73"/>
                </a:gs>
                <a:gs pos="100000">
                  <a:srgbClr val="BB9E73"/>
                </a:gs>
                <a:gs pos="50000">
                  <a:schemeClr val="bg1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DED6805-40D8-46F9-8824-AC332AF09C0A}"/>
              </a:ext>
            </a:extLst>
          </p:cNvPr>
          <p:cNvSpPr txBox="1"/>
          <p:nvPr/>
        </p:nvSpPr>
        <p:spPr>
          <a:xfrm>
            <a:off x="5112154" y="1726277"/>
            <a:ext cx="1967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输入标题</a:t>
            </a:r>
          </a:p>
        </p:txBody>
      </p:sp>
      <p:sp>
        <p:nvSpPr>
          <p:cNvPr id="23" name="椭圆 2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4797FA9-0B9C-482B-88DF-C071E8A710B3}"/>
              </a:ext>
            </a:extLst>
          </p:cNvPr>
          <p:cNvSpPr/>
          <p:nvPr/>
        </p:nvSpPr>
        <p:spPr>
          <a:xfrm>
            <a:off x="3931535" y="1264534"/>
            <a:ext cx="4328932" cy="4328932"/>
          </a:xfrm>
          <a:prstGeom prst="ellipse">
            <a:avLst/>
          </a:prstGeom>
          <a:noFill/>
          <a:ln>
            <a:gradFill flip="none" rotWithShape="1">
              <a:gsLst>
                <a:gs pos="0">
                  <a:srgbClr val="BB9E73"/>
                </a:gs>
                <a:gs pos="100000">
                  <a:srgbClr val="BB9E73"/>
                </a:gs>
                <a:gs pos="50000">
                  <a:schemeClr val="bg1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33" name="图片 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6CD90AC-4E32-4E18-B19D-07D5FBF925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404234" y="2153362"/>
            <a:ext cx="1510617" cy="683941"/>
          </a:xfrm>
          <a:prstGeom prst="rect">
            <a:avLst/>
          </a:prstGeom>
        </p:spPr>
      </p:pic>
      <p:sp>
        <p:nvSpPr>
          <p:cNvPr id="34" name="矩形 3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66C50E4-D022-4F6D-B502-80718A95F548}"/>
              </a:ext>
            </a:extLst>
          </p:cNvPr>
          <p:cNvSpPr/>
          <p:nvPr/>
        </p:nvSpPr>
        <p:spPr>
          <a:xfrm>
            <a:off x="4330836" y="3330559"/>
            <a:ext cx="353033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200" i="1" dirty="0">
                <a:solidFill>
                  <a:schemeClr val="accent4">
                    <a:lumMod val="75000"/>
                  </a:schemeClr>
                </a:solidFill>
                <a:latin typeface="方正幼线简体" panose="03000509000000000000" pitchFamily="65" charset="-122"/>
                <a:ea typeface="方正幼线简体" panose="03000509000000000000" pitchFamily="65" charset="-122"/>
                <a:cs typeface="+mn-ea"/>
                <a:sym typeface="+mn-lt"/>
              </a:rPr>
              <a:t>单击此处输入文本内容，单击此处输入文本内容，单击此处输入文本内容，单击此处输入文本内容，单击此处输入文本内容，单击此处输入文本内容，单击此处输入文本内容，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9C0C2F2-9A8E-4FB2-BBC7-BF8D42DDE31E}"/>
              </a:ext>
            </a:extLst>
          </p:cNvPr>
          <p:cNvSpPr/>
          <p:nvPr/>
        </p:nvSpPr>
        <p:spPr>
          <a:xfrm>
            <a:off x="825382" y="544010"/>
            <a:ext cx="648887" cy="5787342"/>
          </a:xfrm>
          <a:prstGeom prst="rect">
            <a:avLst/>
          </a:prstGeom>
          <a:solidFill>
            <a:srgbClr val="A38D5F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38D5F"/>
              </a:solidFill>
              <a:latin typeface="方正幼线简体" panose="03000509000000000000" pitchFamily="65" charset="-122"/>
              <a:ea typeface="方正幼线简体" panose="03000509000000000000" pitchFamily="65" charset="-122"/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5CA9A36-AF5E-4C43-BD82-2F645EB7182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7214" y="3692324"/>
            <a:ext cx="1291839" cy="185195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38" name="文本框 3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1D621F1-C307-40A5-AA62-27D2E5C395E3}"/>
              </a:ext>
            </a:extLst>
          </p:cNvPr>
          <p:cNvSpPr txBox="1"/>
          <p:nvPr/>
        </p:nvSpPr>
        <p:spPr>
          <a:xfrm>
            <a:off x="1769051" y="1699515"/>
            <a:ext cx="553998" cy="1508451"/>
          </a:xfrm>
          <a:prstGeom prst="rect">
            <a:avLst/>
          </a:prstGeom>
          <a:noFill/>
          <a:effectLst/>
        </p:spPr>
        <p:txBody>
          <a:bodyPr vert="eaVert" wrap="square" rtlCol="0">
            <a:spAutoFit/>
          </a:bodyPr>
          <a:lstStyle/>
          <a:p>
            <a:r>
              <a:rPr lang="zh-CN" altLang="en-US" sz="2400" spc="300" dirty="0">
                <a:solidFill>
                  <a:srgbClr val="A38D5F"/>
                </a:solidFill>
                <a:latin typeface="方正幼线简体" panose="03000509000000000000" pitchFamily="65" charset="-122"/>
                <a:ea typeface="方正幼线简体" panose="03000509000000000000" pitchFamily="65" charset="-122"/>
              </a:rPr>
              <a:t>输入标题</a:t>
            </a:r>
          </a:p>
        </p:txBody>
      </p:sp>
      <p:pic>
        <p:nvPicPr>
          <p:cNvPr id="39" name="图片 3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DDFE49E-3FA7-44C3-9E6D-342DC542E2C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975449" y="3005392"/>
            <a:ext cx="997635" cy="504635"/>
          </a:xfrm>
          <a:custGeom>
            <a:avLst/>
            <a:gdLst>
              <a:gd name="connsiteX0" fmla="*/ 0 w 823912"/>
              <a:gd name="connsiteY0" fmla="*/ 0 h 416761"/>
              <a:gd name="connsiteX1" fmla="*/ 823912 w 823912"/>
              <a:gd name="connsiteY1" fmla="*/ 0 h 416761"/>
              <a:gd name="connsiteX2" fmla="*/ 823912 w 823912"/>
              <a:gd name="connsiteY2" fmla="*/ 416761 h 416761"/>
              <a:gd name="connsiteX3" fmla="*/ 0 w 823912"/>
              <a:gd name="connsiteY3" fmla="*/ 416761 h 416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912" h="416761">
                <a:moveTo>
                  <a:pt x="0" y="0"/>
                </a:moveTo>
                <a:lnTo>
                  <a:pt x="823912" y="0"/>
                </a:lnTo>
                <a:lnTo>
                  <a:pt x="823912" y="416761"/>
                </a:lnTo>
                <a:lnTo>
                  <a:pt x="0" y="416761"/>
                </a:lnTo>
                <a:close/>
              </a:path>
            </a:pathLst>
          </a:custGeom>
        </p:spPr>
      </p:pic>
      <p:sp>
        <p:nvSpPr>
          <p:cNvPr id="40" name="矩形 3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6A86152-B1C4-4EC0-85AF-D47395A24F4F}"/>
              </a:ext>
            </a:extLst>
          </p:cNvPr>
          <p:cNvSpPr/>
          <p:nvPr/>
        </p:nvSpPr>
        <p:spPr>
          <a:xfrm>
            <a:off x="10567087" y="544010"/>
            <a:ext cx="648887" cy="5787342"/>
          </a:xfrm>
          <a:prstGeom prst="rect">
            <a:avLst/>
          </a:prstGeom>
          <a:solidFill>
            <a:srgbClr val="A38D5F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38D5F"/>
              </a:solidFill>
              <a:latin typeface="方正幼线简体" panose="03000509000000000000" pitchFamily="65" charset="-122"/>
              <a:ea typeface="方正幼线简体" panose="03000509000000000000" pitchFamily="65" charset="-122"/>
            </a:endParaRPr>
          </a:p>
        </p:txBody>
      </p:sp>
      <p:pic>
        <p:nvPicPr>
          <p:cNvPr id="41" name="图片 4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7ED6A74-2B81-4A0B-8F50-35E9A35CD45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218919" y="3692324"/>
            <a:ext cx="1291839" cy="185195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74705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11111E-6 L 1.66667E-6 -0.0203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1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</p:cBhvr>
                                      <p:by x="98000" y="9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AEB5132-7BE6-4BFB-A4BC-61DCABDA011F}"/>
              </a:ext>
            </a:extLst>
          </p:cNvPr>
          <p:cNvSpPr/>
          <p:nvPr/>
        </p:nvSpPr>
        <p:spPr>
          <a:xfrm>
            <a:off x="5208106" y="2695492"/>
            <a:ext cx="1669775" cy="4162508"/>
          </a:xfrm>
          <a:prstGeom prst="rect">
            <a:avLst/>
          </a:prstGeom>
          <a:noFill/>
          <a:ln w="38100">
            <a:solidFill>
              <a:srgbClr val="E5CE89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D4D9C56-A63B-4C6C-B63B-9ECC78A201F2}"/>
              </a:ext>
            </a:extLst>
          </p:cNvPr>
          <p:cNvGrpSpPr/>
          <p:nvPr/>
        </p:nvGrpSpPr>
        <p:grpSpPr>
          <a:xfrm>
            <a:off x="9394465" y="1620435"/>
            <a:ext cx="1765343" cy="1209683"/>
            <a:chOff x="13468236" y="1946436"/>
            <a:chExt cx="1765343" cy="120968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" name="矩形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DE55DE0-A29C-4173-A59F-C7A5463D30BE}"/>
                </a:ext>
              </a:extLst>
            </p:cNvPr>
            <p:cNvSpPr/>
            <p:nvPr/>
          </p:nvSpPr>
          <p:spPr>
            <a:xfrm>
              <a:off x="13639193" y="1946436"/>
              <a:ext cx="1580983" cy="830997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 algn="dist"/>
              <a:r>
                <a:rPr lang="zh-CN" altLang="en-US" sz="4800" dirty="0">
                  <a:latin typeface="文悦古典明朝体 (非商业使用) W5" pitchFamily="50" charset="-122"/>
                  <a:ea typeface="文悦古典明朝体 (非商业使用) W5" pitchFamily="50" charset="-122"/>
                </a:rPr>
                <a:t>江花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F53D5F2-B398-41C6-906A-F15387FB6E17}"/>
                </a:ext>
              </a:extLst>
            </p:cNvPr>
            <p:cNvSpPr/>
            <p:nvPr/>
          </p:nvSpPr>
          <p:spPr>
            <a:xfrm>
              <a:off x="13468236" y="2756009"/>
              <a:ext cx="176534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2000" dirty="0">
                  <a:solidFill>
                    <a:srgbClr val="848486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  <a:cs typeface="+mn-ea"/>
                  <a:sym typeface="+mn-lt"/>
                </a:rPr>
                <a:t>JIANGNAN</a:t>
              </a:r>
              <a:endParaRPr lang="zh-CN" altLang="en-US" sz="2000" dirty="0">
                <a:solidFill>
                  <a:srgbClr val="848486"/>
                </a:solidFill>
                <a:latin typeface="文悦古典明朝体 (非商业使用) W5" pitchFamily="50" charset="-122"/>
                <a:ea typeface="文悦古典明朝体 (非商业使用) W5" pitchFamily="50" charset="-122"/>
                <a:cs typeface="+mn-ea"/>
                <a:sym typeface="+mn-lt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FEEDFBF-0AD6-47BC-9AA6-385357F0F953}"/>
              </a:ext>
            </a:extLst>
          </p:cNvPr>
          <p:cNvGrpSpPr/>
          <p:nvPr/>
        </p:nvGrpSpPr>
        <p:grpSpPr>
          <a:xfrm>
            <a:off x="932953" y="1620434"/>
            <a:ext cx="3249435" cy="3872481"/>
            <a:chOff x="932951" y="1620433"/>
            <a:chExt cx="3249435" cy="3872481"/>
          </a:xfrm>
        </p:grpSpPr>
        <p:grpSp>
          <p:nvGrpSpPr>
            <p:cNvPr id="4" name="组合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7614488-4267-495F-AE5C-74B2466A10EF}"/>
                </a:ext>
              </a:extLst>
            </p:cNvPr>
            <p:cNvGrpSpPr/>
            <p:nvPr/>
          </p:nvGrpSpPr>
          <p:grpSpPr>
            <a:xfrm>
              <a:off x="932951" y="1620433"/>
              <a:ext cx="1765343" cy="1207254"/>
              <a:chOff x="12132419" y="1946436"/>
              <a:chExt cx="1765343" cy="1207254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" name="矩形 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264F2A4-06A3-450D-A082-92845CC0A9BD}"/>
                  </a:ext>
                </a:extLst>
              </p:cNvPr>
              <p:cNvSpPr/>
              <p:nvPr/>
            </p:nvSpPr>
            <p:spPr>
              <a:xfrm>
                <a:off x="12182780" y="1946436"/>
                <a:ext cx="1473642" cy="830997"/>
              </a:xfrm>
              <a:prstGeom prst="rect">
                <a:avLst/>
              </a:prstGeom>
            </p:spPr>
            <p:txBody>
              <a:bodyPr vert="horz" wrap="square">
                <a:spAutoFit/>
              </a:bodyPr>
              <a:lstStyle/>
              <a:p>
                <a:pPr algn="dist"/>
                <a:r>
                  <a:rPr lang="zh-CN" altLang="en-US" sz="4800" dirty="0"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日出</a:t>
                </a:r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02F50FD-192E-49C2-B49B-1D547E4A5BB4}"/>
                  </a:ext>
                </a:extLst>
              </p:cNvPr>
              <p:cNvSpPr/>
              <p:nvPr/>
            </p:nvSpPr>
            <p:spPr>
              <a:xfrm>
                <a:off x="12132419" y="2753580"/>
                <a:ext cx="176534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en-US" altLang="zh-CN" sz="2000" dirty="0">
                    <a:solidFill>
                      <a:srgbClr val="848486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  <a:cs typeface="+mn-ea"/>
                    <a:sym typeface="+mn-lt"/>
                  </a:rPr>
                  <a:t>JIANGNAN</a:t>
                </a:r>
                <a:endParaRPr lang="zh-CN" altLang="en-US" sz="2000" dirty="0">
                  <a:solidFill>
                    <a:srgbClr val="848486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9A4BA25-EB79-4B5A-BBC6-10ED6656ABC2}"/>
                </a:ext>
              </a:extLst>
            </p:cNvPr>
            <p:cNvSpPr/>
            <p:nvPr/>
          </p:nvSpPr>
          <p:spPr>
            <a:xfrm>
              <a:off x="940902" y="3030701"/>
              <a:ext cx="3241484" cy="24622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220000"/>
                </a:lnSpc>
              </a:pPr>
              <a:r>
                <a:rPr lang="zh-CN" altLang="en-US" sz="1400" spc="300" dirty="0">
                  <a:solidFill>
                    <a:prstClr val="black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那时河里热闹极了；船大半泊着，小半在水上穿梭似的来往。停泊着的都在近市的那一边，我们的船自然也夹在其中，因为这边略略的挤。</a:t>
              </a:r>
              <a:endParaRPr lang="zh-CN" altLang="en-US" dirty="0">
                <a:solidFill>
                  <a:prstClr val="black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9F26E86-A0B2-4988-B3E6-F06AC7FD532B}"/>
              </a:ext>
            </a:extLst>
          </p:cNvPr>
          <p:cNvSpPr/>
          <p:nvPr/>
        </p:nvSpPr>
        <p:spPr>
          <a:xfrm>
            <a:off x="8009614" y="3030703"/>
            <a:ext cx="324148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220000"/>
              </a:lnSpc>
            </a:pPr>
            <a:r>
              <a:rPr lang="zh-CN" altLang="en-US" sz="1400" spc="300" dirty="0">
                <a:solidFill>
                  <a:prstClr val="black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那时河里热闹极了；船大半泊着，小半在水上穿梭似的来往。停泊着的都在近市的那一边，我们的船自然也夹在其中，因为这边略略的挤。</a:t>
            </a:r>
            <a:endParaRPr lang="zh-CN" altLang="en-US" dirty="0">
              <a:solidFill>
                <a:prstClr val="black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FBAA964-DD58-473B-B23F-2351F1CD8E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08106" y="3190589"/>
            <a:ext cx="1950724" cy="3736856"/>
          </a:xfrm>
          <a:prstGeom prst="rect">
            <a:avLst/>
          </a:prstGeom>
        </p:spPr>
      </p:pic>
      <p:grpSp>
        <p:nvGrpSpPr>
          <p:cNvPr id="19" name="组合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AA2C296-14E2-44BA-97D9-73ED278C9889}"/>
              </a:ext>
            </a:extLst>
          </p:cNvPr>
          <p:cNvGrpSpPr/>
          <p:nvPr/>
        </p:nvGrpSpPr>
        <p:grpSpPr>
          <a:xfrm>
            <a:off x="5354343" y="0"/>
            <a:ext cx="1484092" cy="3429000"/>
            <a:chOff x="5354343" y="0"/>
            <a:chExt cx="1484092" cy="3429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  <a:reflection stA="45000" endPos="0" dist="50800" dir="5400000" sy="-100000" algn="bl" rotWithShape="0"/>
          </a:effectLst>
        </p:grpSpPr>
        <p:pic>
          <p:nvPicPr>
            <p:cNvPr id="16" name="图片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4B0633D-31AD-43BB-AF69-DB218E5D80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5354343" y="3185"/>
              <a:ext cx="1473643" cy="3425815"/>
            </a:xfrm>
            <a:prstGeom prst="rect">
              <a:avLst/>
            </a:prstGeom>
          </p:spPr>
        </p:pic>
        <p:sp>
          <p:nvSpPr>
            <p:cNvPr id="17" name="矩形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AEB025A-B61B-41A3-A999-D440909A3469}"/>
                </a:ext>
              </a:extLst>
            </p:cNvPr>
            <p:cNvSpPr/>
            <p:nvPr/>
          </p:nvSpPr>
          <p:spPr>
            <a:xfrm>
              <a:off x="5354343" y="0"/>
              <a:ext cx="1484092" cy="3425815"/>
            </a:xfrm>
            <a:prstGeom prst="rect">
              <a:avLst/>
            </a:prstGeom>
            <a:solidFill>
              <a:srgbClr val="384D66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0032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7B40C8D-9F2D-4E2F-8EB7-84B50544088B}"/>
              </a:ext>
            </a:extLst>
          </p:cNvPr>
          <p:cNvGrpSpPr/>
          <p:nvPr/>
        </p:nvGrpSpPr>
        <p:grpSpPr>
          <a:xfrm>
            <a:off x="4550795" y="2041854"/>
            <a:ext cx="3241484" cy="4139991"/>
            <a:chOff x="932951" y="1620433"/>
            <a:chExt cx="3241484" cy="4139991"/>
          </a:xfrm>
        </p:grpSpPr>
        <p:grpSp>
          <p:nvGrpSpPr>
            <p:cNvPr id="4" name="组合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B90F371-65A5-4AD6-B8E5-724B546B8BD6}"/>
                </a:ext>
              </a:extLst>
            </p:cNvPr>
            <p:cNvGrpSpPr/>
            <p:nvPr/>
          </p:nvGrpSpPr>
          <p:grpSpPr>
            <a:xfrm>
              <a:off x="932951" y="1620433"/>
              <a:ext cx="1765343" cy="1207254"/>
              <a:chOff x="12132419" y="1946436"/>
              <a:chExt cx="1765343" cy="1207254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" name="矩形 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A89E702-EA67-4E35-9A7C-635C080DFDC6}"/>
                  </a:ext>
                </a:extLst>
              </p:cNvPr>
              <p:cNvSpPr/>
              <p:nvPr/>
            </p:nvSpPr>
            <p:spPr>
              <a:xfrm>
                <a:off x="12182780" y="1946436"/>
                <a:ext cx="1473642" cy="830997"/>
              </a:xfrm>
              <a:prstGeom prst="rect">
                <a:avLst/>
              </a:prstGeom>
            </p:spPr>
            <p:txBody>
              <a:bodyPr vert="horz" wrap="square">
                <a:spAutoFit/>
              </a:bodyPr>
              <a:lstStyle/>
              <a:p>
                <a:pPr algn="dist"/>
                <a:r>
                  <a:rPr lang="zh-CN" altLang="en-US" sz="4800" dirty="0"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日出</a:t>
                </a:r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AB4942B-A888-47B5-BC3D-C3B197F1833A}"/>
                  </a:ext>
                </a:extLst>
              </p:cNvPr>
              <p:cNvSpPr/>
              <p:nvPr/>
            </p:nvSpPr>
            <p:spPr>
              <a:xfrm>
                <a:off x="12132419" y="2753580"/>
                <a:ext cx="176534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en-US" altLang="zh-CN" sz="2000" dirty="0">
                    <a:solidFill>
                      <a:srgbClr val="848486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  <a:cs typeface="+mn-ea"/>
                    <a:sym typeface="+mn-lt"/>
                  </a:rPr>
                  <a:t>JIANGNAN</a:t>
                </a:r>
                <a:endParaRPr lang="zh-CN" altLang="en-US" sz="2000" dirty="0">
                  <a:solidFill>
                    <a:srgbClr val="848486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01B5311-A654-487D-8BD7-2E529BCA78C2}"/>
                </a:ext>
              </a:extLst>
            </p:cNvPr>
            <p:cNvSpPr/>
            <p:nvPr/>
          </p:nvSpPr>
          <p:spPr>
            <a:xfrm>
              <a:off x="932951" y="3298211"/>
              <a:ext cx="3241484" cy="24622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220000"/>
                </a:lnSpc>
              </a:pPr>
              <a:r>
                <a:rPr lang="zh-CN" altLang="en-US" sz="1400" spc="300" dirty="0">
                  <a:solidFill>
                    <a:prstClr val="black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那时河里热闹极了；船大半泊着，小半在水上穿梭似的来往。停泊着的都在近市的那一边，我们的船自然也夹在其中，因为这边略略的挤。</a:t>
              </a:r>
              <a:endParaRPr lang="zh-CN" altLang="en-US" dirty="0">
                <a:solidFill>
                  <a:prstClr val="black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91F8EED-7AE4-4829-BE2A-9CE86B974F9C}"/>
              </a:ext>
            </a:extLst>
          </p:cNvPr>
          <p:cNvGrpSpPr/>
          <p:nvPr/>
        </p:nvGrpSpPr>
        <p:grpSpPr>
          <a:xfrm>
            <a:off x="8281283" y="2041854"/>
            <a:ext cx="3241484" cy="4139991"/>
            <a:chOff x="932951" y="1620433"/>
            <a:chExt cx="3241484" cy="4139991"/>
          </a:xfrm>
        </p:grpSpPr>
        <p:grpSp>
          <p:nvGrpSpPr>
            <p:cNvPr id="14" name="组合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FB3FDE6-1E78-423A-B452-4352038BCAE5}"/>
                </a:ext>
              </a:extLst>
            </p:cNvPr>
            <p:cNvGrpSpPr/>
            <p:nvPr/>
          </p:nvGrpSpPr>
          <p:grpSpPr>
            <a:xfrm>
              <a:off x="932951" y="1620433"/>
              <a:ext cx="1765343" cy="1207254"/>
              <a:chOff x="12132419" y="1946436"/>
              <a:chExt cx="1765343" cy="1207254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6" name="矩形 1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8A986E7-65DD-44ED-B17C-767D1D7FF7BE}"/>
                  </a:ext>
                </a:extLst>
              </p:cNvPr>
              <p:cNvSpPr/>
              <p:nvPr/>
            </p:nvSpPr>
            <p:spPr>
              <a:xfrm>
                <a:off x="12182780" y="1946436"/>
                <a:ext cx="1473642" cy="830997"/>
              </a:xfrm>
              <a:prstGeom prst="rect">
                <a:avLst/>
              </a:prstGeom>
            </p:spPr>
            <p:txBody>
              <a:bodyPr vert="horz" wrap="square">
                <a:spAutoFit/>
              </a:bodyPr>
              <a:lstStyle/>
              <a:p>
                <a:pPr algn="dist"/>
                <a:r>
                  <a:rPr lang="zh-CN" altLang="en-US" sz="4800" dirty="0"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江花</a:t>
                </a: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838A611-B22C-4061-BAAC-C197D8A4C6B7}"/>
                  </a:ext>
                </a:extLst>
              </p:cNvPr>
              <p:cNvSpPr/>
              <p:nvPr/>
            </p:nvSpPr>
            <p:spPr>
              <a:xfrm>
                <a:off x="12132419" y="2753580"/>
                <a:ext cx="176534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en-US" altLang="zh-CN" sz="2000" dirty="0">
                    <a:solidFill>
                      <a:srgbClr val="848486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  <a:cs typeface="+mn-ea"/>
                    <a:sym typeface="+mn-lt"/>
                  </a:rPr>
                  <a:t>JIANGNAN</a:t>
                </a:r>
                <a:endParaRPr lang="zh-CN" altLang="en-US" sz="2000" dirty="0">
                  <a:solidFill>
                    <a:srgbClr val="848486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5" name="矩形 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07C2F8A-CE0F-4E05-814D-1AE254F498A1}"/>
                </a:ext>
              </a:extLst>
            </p:cNvPr>
            <p:cNvSpPr/>
            <p:nvPr/>
          </p:nvSpPr>
          <p:spPr>
            <a:xfrm>
              <a:off x="932951" y="3298211"/>
              <a:ext cx="3241484" cy="24622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220000"/>
                </a:lnSpc>
              </a:pPr>
              <a:r>
                <a:rPr lang="zh-CN" altLang="en-US" sz="1400" spc="300" dirty="0">
                  <a:solidFill>
                    <a:prstClr val="black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那时河里热闹极了；船大半泊着，小半在水上穿梭似的来往。停泊着的都在近市的那一边，我们的船自然也夹在其中，因为这边略略的挤。</a:t>
              </a:r>
              <a:endParaRPr lang="zh-CN" altLang="en-US" dirty="0">
                <a:solidFill>
                  <a:prstClr val="black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pic>
        <p:nvPicPr>
          <p:cNvPr id="31" name="图片 3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CABC714-0AC3-405F-BF7D-F833139B7B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-744726" y="556152"/>
            <a:ext cx="54138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1976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1C0B3BD-DDD0-4936-B1D2-26F8B5986BF2}"/>
              </a:ext>
            </a:extLst>
          </p:cNvPr>
          <p:cNvSpPr/>
          <p:nvPr/>
        </p:nvSpPr>
        <p:spPr>
          <a:xfrm>
            <a:off x="-111968" y="3608364"/>
            <a:ext cx="12415935" cy="1417726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98C6C48-3998-496A-879D-37DE09CF91FD}"/>
              </a:ext>
            </a:extLst>
          </p:cNvPr>
          <p:cNvSpPr/>
          <p:nvPr/>
        </p:nvSpPr>
        <p:spPr>
          <a:xfrm>
            <a:off x="3667112" y="1"/>
            <a:ext cx="6270171" cy="5016216"/>
          </a:xfrm>
          <a:prstGeom prst="rect">
            <a:avLst/>
          </a:prstGeom>
          <a:solidFill>
            <a:srgbClr val="275E8D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CD3BC19-E5AF-4124-BFFD-4C92A3038E32}"/>
              </a:ext>
            </a:extLst>
          </p:cNvPr>
          <p:cNvSpPr/>
          <p:nvPr/>
        </p:nvSpPr>
        <p:spPr>
          <a:xfrm>
            <a:off x="3862932" y="2141640"/>
            <a:ext cx="526297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【</a:t>
            </a:r>
            <a:r>
              <a:rPr lang="zh-CN" altLang="en-US" sz="66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魚戲蓮葉</a:t>
            </a:r>
            <a:r>
              <a:rPr lang="en-US" altLang="zh-CN" sz="66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】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6800AC1-FC9F-48E6-B1BE-0CF2BF81B62E}"/>
              </a:ext>
            </a:extLst>
          </p:cNvPr>
          <p:cNvSpPr/>
          <p:nvPr/>
        </p:nvSpPr>
        <p:spPr>
          <a:xfrm>
            <a:off x="3750895" y="3915724"/>
            <a:ext cx="6750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 烟笼寒水月笼沙</a:t>
            </a:r>
            <a:r>
              <a:rPr lang="en-US" altLang="zh-CN" sz="32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,</a:t>
            </a:r>
            <a:r>
              <a:rPr lang="zh-CN" altLang="en-US" sz="32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夜泊秦淮近酒家。</a:t>
            </a:r>
          </a:p>
        </p:txBody>
      </p:sp>
      <p:sp>
        <p:nvSpPr>
          <p:cNvPr id="8" name="Freeform 208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EDA34F0-E879-4CA8-B647-83D645C5FC86}"/>
              </a:ext>
            </a:extLst>
          </p:cNvPr>
          <p:cNvSpPr>
            <a:spLocks noEditPoints="1"/>
          </p:cNvSpPr>
          <p:nvPr/>
        </p:nvSpPr>
        <p:spPr bwMode="auto">
          <a:xfrm>
            <a:off x="6728206" y="1181387"/>
            <a:ext cx="2414663" cy="783771"/>
          </a:xfrm>
          <a:custGeom>
            <a:avLst/>
            <a:gdLst>
              <a:gd name="T0" fmla="*/ 236 w 669"/>
              <a:gd name="T1" fmla="*/ 110 h 229"/>
              <a:gd name="T2" fmla="*/ 169 w 669"/>
              <a:gd name="T3" fmla="*/ 82 h 229"/>
              <a:gd name="T4" fmla="*/ 158 w 669"/>
              <a:gd name="T5" fmla="*/ 134 h 229"/>
              <a:gd name="T6" fmla="*/ 187 w 669"/>
              <a:gd name="T7" fmla="*/ 126 h 229"/>
              <a:gd name="T8" fmla="*/ 169 w 669"/>
              <a:gd name="T9" fmla="*/ 118 h 229"/>
              <a:gd name="T10" fmla="*/ 175 w 669"/>
              <a:gd name="T11" fmla="*/ 96 h 229"/>
              <a:gd name="T12" fmla="*/ 218 w 669"/>
              <a:gd name="T13" fmla="*/ 106 h 229"/>
              <a:gd name="T14" fmla="*/ 183 w 669"/>
              <a:gd name="T15" fmla="*/ 153 h 229"/>
              <a:gd name="T16" fmla="*/ 136 w 669"/>
              <a:gd name="T17" fmla="*/ 131 h 229"/>
              <a:gd name="T18" fmla="*/ 95 w 669"/>
              <a:gd name="T19" fmla="*/ 135 h 229"/>
              <a:gd name="T20" fmla="*/ 37 w 669"/>
              <a:gd name="T21" fmla="*/ 155 h 229"/>
              <a:gd name="T22" fmla="*/ 0 w 669"/>
              <a:gd name="T23" fmla="*/ 142 h 229"/>
              <a:gd name="T24" fmla="*/ 24 w 669"/>
              <a:gd name="T25" fmla="*/ 163 h 229"/>
              <a:gd name="T26" fmla="*/ 105 w 669"/>
              <a:gd name="T27" fmla="*/ 144 h 229"/>
              <a:gd name="T28" fmla="*/ 157 w 669"/>
              <a:gd name="T29" fmla="*/ 162 h 229"/>
              <a:gd name="T30" fmla="*/ 236 w 669"/>
              <a:gd name="T31" fmla="*/ 110 h 229"/>
              <a:gd name="T32" fmla="*/ 640 w 669"/>
              <a:gd name="T33" fmla="*/ 88 h 229"/>
              <a:gd name="T34" fmla="*/ 624 w 669"/>
              <a:gd name="T35" fmla="*/ 22 h 229"/>
              <a:gd name="T36" fmla="*/ 556 w 669"/>
              <a:gd name="T37" fmla="*/ 30 h 229"/>
              <a:gd name="T38" fmla="*/ 470 w 669"/>
              <a:gd name="T39" fmla="*/ 32 h 229"/>
              <a:gd name="T40" fmla="*/ 472 w 669"/>
              <a:gd name="T41" fmla="*/ 97 h 229"/>
              <a:gd name="T42" fmla="*/ 487 w 669"/>
              <a:gd name="T43" fmla="*/ 149 h 229"/>
              <a:gd name="T44" fmla="*/ 555 w 669"/>
              <a:gd name="T45" fmla="*/ 115 h 229"/>
              <a:gd name="T46" fmla="*/ 527 w 669"/>
              <a:gd name="T47" fmla="*/ 89 h 229"/>
              <a:gd name="T48" fmla="*/ 532 w 669"/>
              <a:gd name="T49" fmla="*/ 99 h 229"/>
              <a:gd name="T50" fmla="*/ 504 w 669"/>
              <a:gd name="T51" fmla="*/ 123 h 229"/>
              <a:gd name="T52" fmla="*/ 507 w 669"/>
              <a:gd name="T53" fmla="*/ 62 h 229"/>
              <a:gd name="T54" fmla="*/ 600 w 669"/>
              <a:gd name="T55" fmla="*/ 82 h 229"/>
              <a:gd name="T56" fmla="*/ 565 w 669"/>
              <a:gd name="T57" fmla="*/ 167 h 229"/>
              <a:gd name="T58" fmla="*/ 444 w 669"/>
              <a:gd name="T59" fmla="*/ 142 h 229"/>
              <a:gd name="T60" fmla="*/ 258 w 669"/>
              <a:gd name="T61" fmla="*/ 148 h 229"/>
              <a:gd name="T62" fmla="*/ 129 w 669"/>
              <a:gd name="T63" fmla="*/ 163 h 229"/>
              <a:gd name="T64" fmla="*/ 266 w 669"/>
              <a:gd name="T65" fmla="*/ 168 h 229"/>
              <a:gd name="T66" fmla="*/ 393 w 669"/>
              <a:gd name="T67" fmla="*/ 163 h 229"/>
              <a:gd name="T68" fmla="*/ 440 w 669"/>
              <a:gd name="T69" fmla="*/ 197 h 229"/>
              <a:gd name="T70" fmla="*/ 551 w 669"/>
              <a:gd name="T71" fmla="*/ 227 h 229"/>
              <a:gd name="T72" fmla="*/ 661 w 669"/>
              <a:gd name="T73" fmla="*/ 144 h 229"/>
              <a:gd name="T74" fmla="*/ 640 w 669"/>
              <a:gd name="T75" fmla="*/ 88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69" h="229">
                <a:moveTo>
                  <a:pt x="236" y="110"/>
                </a:moveTo>
                <a:cubicBezTo>
                  <a:pt x="232" y="84"/>
                  <a:pt x="195" y="63"/>
                  <a:pt x="169" y="82"/>
                </a:cubicBezTo>
                <a:cubicBezTo>
                  <a:pt x="142" y="100"/>
                  <a:pt x="152" y="129"/>
                  <a:pt x="158" y="134"/>
                </a:cubicBezTo>
                <a:cubicBezTo>
                  <a:pt x="167" y="142"/>
                  <a:pt x="187" y="142"/>
                  <a:pt x="187" y="126"/>
                </a:cubicBezTo>
                <a:cubicBezTo>
                  <a:pt x="184" y="112"/>
                  <a:pt x="169" y="118"/>
                  <a:pt x="169" y="118"/>
                </a:cubicBezTo>
                <a:cubicBezTo>
                  <a:pt x="169" y="118"/>
                  <a:pt x="159" y="110"/>
                  <a:pt x="175" y="96"/>
                </a:cubicBezTo>
                <a:cubicBezTo>
                  <a:pt x="192" y="83"/>
                  <a:pt x="213" y="94"/>
                  <a:pt x="218" y="106"/>
                </a:cubicBezTo>
                <a:cubicBezTo>
                  <a:pt x="223" y="121"/>
                  <a:pt x="223" y="145"/>
                  <a:pt x="183" y="153"/>
                </a:cubicBezTo>
                <a:cubicBezTo>
                  <a:pt x="141" y="154"/>
                  <a:pt x="136" y="131"/>
                  <a:pt x="136" y="131"/>
                </a:cubicBezTo>
                <a:cubicBezTo>
                  <a:pt x="125" y="143"/>
                  <a:pt x="114" y="133"/>
                  <a:pt x="95" y="135"/>
                </a:cubicBezTo>
                <a:cubicBezTo>
                  <a:pt x="79" y="135"/>
                  <a:pt x="53" y="150"/>
                  <a:pt x="37" y="155"/>
                </a:cubicBezTo>
                <a:cubicBezTo>
                  <a:pt x="20" y="160"/>
                  <a:pt x="0" y="142"/>
                  <a:pt x="0" y="142"/>
                </a:cubicBezTo>
                <a:cubicBezTo>
                  <a:pt x="0" y="142"/>
                  <a:pt x="5" y="158"/>
                  <a:pt x="24" y="163"/>
                </a:cubicBezTo>
                <a:cubicBezTo>
                  <a:pt x="47" y="170"/>
                  <a:pt x="87" y="145"/>
                  <a:pt x="105" y="144"/>
                </a:cubicBezTo>
                <a:cubicBezTo>
                  <a:pt x="123" y="144"/>
                  <a:pt x="157" y="162"/>
                  <a:pt x="157" y="162"/>
                </a:cubicBezTo>
                <a:cubicBezTo>
                  <a:pt x="215" y="180"/>
                  <a:pt x="241" y="139"/>
                  <a:pt x="236" y="110"/>
                </a:cubicBezTo>
                <a:close/>
                <a:moveTo>
                  <a:pt x="640" y="88"/>
                </a:moveTo>
                <a:cubicBezTo>
                  <a:pt x="640" y="88"/>
                  <a:pt x="658" y="49"/>
                  <a:pt x="624" y="22"/>
                </a:cubicBezTo>
                <a:cubicBezTo>
                  <a:pt x="582" y="0"/>
                  <a:pt x="555" y="30"/>
                  <a:pt x="556" y="30"/>
                </a:cubicBezTo>
                <a:cubicBezTo>
                  <a:pt x="542" y="23"/>
                  <a:pt x="503" y="3"/>
                  <a:pt x="470" y="32"/>
                </a:cubicBezTo>
                <a:cubicBezTo>
                  <a:pt x="441" y="63"/>
                  <a:pt x="472" y="97"/>
                  <a:pt x="472" y="97"/>
                </a:cubicBezTo>
                <a:cubicBezTo>
                  <a:pt x="472" y="97"/>
                  <a:pt x="456" y="130"/>
                  <a:pt x="487" y="149"/>
                </a:cubicBezTo>
                <a:cubicBezTo>
                  <a:pt x="522" y="169"/>
                  <a:pt x="553" y="147"/>
                  <a:pt x="555" y="115"/>
                </a:cubicBezTo>
                <a:cubicBezTo>
                  <a:pt x="556" y="98"/>
                  <a:pt x="528" y="89"/>
                  <a:pt x="527" y="89"/>
                </a:cubicBezTo>
                <a:cubicBezTo>
                  <a:pt x="528" y="89"/>
                  <a:pt x="532" y="99"/>
                  <a:pt x="532" y="99"/>
                </a:cubicBezTo>
                <a:cubicBezTo>
                  <a:pt x="541" y="118"/>
                  <a:pt x="522" y="138"/>
                  <a:pt x="504" y="123"/>
                </a:cubicBezTo>
                <a:cubicBezTo>
                  <a:pt x="487" y="108"/>
                  <a:pt x="489" y="83"/>
                  <a:pt x="507" y="62"/>
                </a:cubicBezTo>
                <a:cubicBezTo>
                  <a:pt x="524" y="42"/>
                  <a:pt x="582" y="39"/>
                  <a:pt x="600" y="82"/>
                </a:cubicBezTo>
                <a:cubicBezTo>
                  <a:pt x="619" y="124"/>
                  <a:pt x="594" y="159"/>
                  <a:pt x="565" y="167"/>
                </a:cubicBezTo>
                <a:cubicBezTo>
                  <a:pt x="535" y="174"/>
                  <a:pt x="514" y="181"/>
                  <a:pt x="444" y="142"/>
                </a:cubicBezTo>
                <a:cubicBezTo>
                  <a:pt x="375" y="103"/>
                  <a:pt x="336" y="93"/>
                  <a:pt x="258" y="148"/>
                </a:cubicBezTo>
                <a:cubicBezTo>
                  <a:pt x="186" y="200"/>
                  <a:pt x="129" y="163"/>
                  <a:pt x="129" y="163"/>
                </a:cubicBezTo>
                <a:cubicBezTo>
                  <a:pt x="142" y="171"/>
                  <a:pt x="188" y="209"/>
                  <a:pt x="266" y="168"/>
                </a:cubicBezTo>
                <a:cubicBezTo>
                  <a:pt x="345" y="127"/>
                  <a:pt x="393" y="163"/>
                  <a:pt x="393" y="163"/>
                </a:cubicBezTo>
                <a:cubicBezTo>
                  <a:pt x="440" y="197"/>
                  <a:pt x="440" y="197"/>
                  <a:pt x="440" y="197"/>
                </a:cubicBezTo>
                <a:cubicBezTo>
                  <a:pt x="459" y="213"/>
                  <a:pt x="499" y="228"/>
                  <a:pt x="551" y="227"/>
                </a:cubicBezTo>
                <a:cubicBezTo>
                  <a:pt x="606" y="229"/>
                  <a:pt x="655" y="174"/>
                  <a:pt x="661" y="144"/>
                </a:cubicBezTo>
                <a:cubicBezTo>
                  <a:pt x="669" y="113"/>
                  <a:pt x="640" y="88"/>
                  <a:pt x="640" y="88"/>
                </a:cubicBezTo>
                <a:close/>
              </a:path>
            </a:pathLst>
          </a:custGeom>
          <a:solidFill>
            <a:schemeClr val="accent2">
              <a:alpha val="11000"/>
            </a:schemeClr>
          </a:solidFill>
          <a:ln>
            <a:solidFill>
              <a:schemeClr val="bg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i="1" dirty="0">
              <a:latin typeface="方正幼线简体" panose="03000509000000000000" pitchFamily="65" charset="-122"/>
              <a:ea typeface="方正幼线简体" panose="03000509000000000000" pitchFamily="65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45A8602-943B-452D-9BC5-4CDDC919BA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-23029" y="871030"/>
            <a:ext cx="3777753" cy="547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2159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72D253F-C91B-429D-93C9-DB76E0CE2808}"/>
              </a:ext>
            </a:extLst>
          </p:cNvPr>
          <p:cNvGrpSpPr/>
          <p:nvPr/>
        </p:nvGrpSpPr>
        <p:grpSpPr>
          <a:xfrm>
            <a:off x="1465210" y="1230818"/>
            <a:ext cx="1407381" cy="3001722"/>
            <a:chOff x="10213019" y="2161121"/>
            <a:chExt cx="1407379" cy="3001722"/>
          </a:xfrm>
        </p:grpSpPr>
        <p:sp>
          <p:nvSpPr>
            <p:cNvPr id="4" name="矩形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866EEDE-E829-4E6C-8801-B61FAF5FCEAF}"/>
                </a:ext>
              </a:extLst>
            </p:cNvPr>
            <p:cNvSpPr/>
            <p:nvPr/>
          </p:nvSpPr>
          <p:spPr>
            <a:xfrm>
              <a:off x="10213019" y="2161121"/>
              <a:ext cx="923329" cy="3001722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dist"/>
              <a:r>
                <a:rPr lang="zh-CN" altLang="en-US" sz="4800" dirty="0">
                  <a:latin typeface="文悦古典明朝体 (非商业使用) W5" pitchFamily="50" charset="-122"/>
                  <a:ea typeface="文悦古典明朝体 (非商业使用) W5" pitchFamily="50" charset="-122"/>
                </a:rPr>
                <a:t>魚戲蓮葉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1A23BE7-CF47-4A14-93A7-F2A2A31452BF}"/>
                </a:ext>
              </a:extLst>
            </p:cNvPr>
            <p:cNvSpPr/>
            <p:nvPr/>
          </p:nvSpPr>
          <p:spPr>
            <a:xfrm rot="5400000">
              <a:off x="10529797" y="2980474"/>
              <a:ext cx="1781093" cy="4001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2000" dirty="0">
                  <a:solidFill>
                    <a:srgbClr val="848486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  <a:cs typeface="+mn-ea"/>
                  <a:sym typeface="+mn-lt"/>
                </a:rPr>
                <a:t>JIANGNAN</a:t>
              </a:r>
              <a:endParaRPr lang="zh-CN" altLang="en-US" sz="2000" dirty="0">
                <a:solidFill>
                  <a:srgbClr val="848486"/>
                </a:solidFill>
                <a:latin typeface="文悦古典明朝体 (非商业使用) W5" pitchFamily="50" charset="-122"/>
                <a:ea typeface="文悦古典明朝体 (非商业使用) W5" pitchFamily="50" charset="-122"/>
                <a:cs typeface="+mn-ea"/>
                <a:sym typeface="+mn-lt"/>
              </a:endParaRPr>
            </a:p>
          </p:txBody>
        </p:sp>
      </p:grpSp>
      <p:sp>
        <p:nvSpPr>
          <p:cNvPr id="6" name="矩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DDAEF83-E7BE-4BCC-92E3-2BCDE3D6125F}"/>
              </a:ext>
            </a:extLst>
          </p:cNvPr>
          <p:cNvSpPr/>
          <p:nvPr/>
        </p:nvSpPr>
        <p:spPr>
          <a:xfrm>
            <a:off x="3070121" y="1230818"/>
            <a:ext cx="5118068" cy="406813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秦淮河的水是碧阴阴的；</a:t>
            </a:r>
            <a:endParaRPr lang="en-US" altLang="zh-CN" sz="1400" spc="3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看起来厚而不腻，</a:t>
            </a:r>
            <a:endParaRPr lang="en-US" altLang="zh-CN" sz="1400" spc="3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或者是六朝金粉所凝么？</a:t>
            </a:r>
            <a:endParaRPr lang="en-US" altLang="zh-CN" sz="1400" spc="3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我们初上船的时候，天色还未断黑，</a:t>
            </a:r>
            <a:endParaRPr lang="en-US" altLang="zh-CN" sz="1400" spc="3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那漾漾的柔波是这样的恬静，</a:t>
            </a:r>
            <a:endParaRPr lang="en-US" altLang="zh-CN" sz="1400" spc="3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委婉，使我们一面有水阔天空之想。</a:t>
            </a:r>
            <a:endParaRPr lang="en-US" altLang="zh-CN" sz="1400" spc="3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一面又憧憬着纸醉金迷之境了。</a:t>
            </a:r>
            <a:endParaRPr lang="en-US" altLang="zh-CN" sz="1400" spc="3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等到灯火明时，阴阴的变为沉沉了：</a:t>
            </a:r>
            <a:endParaRPr lang="en-US" altLang="zh-CN" sz="1400" spc="3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黯淡的水光，像梦一般；</a:t>
            </a:r>
            <a:endParaRPr lang="en-US" altLang="zh-CN" sz="1400" spc="3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那偶然闪烁着的光芒，就是梦的眼睛。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9D6F126-4714-4740-9266-43BF4296C90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662013" y="-685468"/>
            <a:ext cx="7711055" cy="529584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6D17574-4B76-4F3E-A9DC-274739588A6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-32083" y="3977643"/>
            <a:ext cx="12336379" cy="288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4880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46B6893-F7CC-49F5-8D66-9B07E3C5A0AE}"/>
              </a:ext>
            </a:extLst>
          </p:cNvPr>
          <p:cNvGrpSpPr/>
          <p:nvPr/>
        </p:nvGrpSpPr>
        <p:grpSpPr>
          <a:xfrm>
            <a:off x="924517" y="1024084"/>
            <a:ext cx="1399430" cy="3001722"/>
            <a:chOff x="10213019" y="2161121"/>
            <a:chExt cx="1399428" cy="3001722"/>
          </a:xfrm>
        </p:grpSpPr>
        <p:sp>
          <p:nvSpPr>
            <p:cNvPr id="4" name="矩形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1EE35DB-25A2-4E3D-8407-74B4B8B0E3CE}"/>
                </a:ext>
              </a:extLst>
            </p:cNvPr>
            <p:cNvSpPr/>
            <p:nvPr/>
          </p:nvSpPr>
          <p:spPr>
            <a:xfrm>
              <a:off x="10213019" y="2161121"/>
              <a:ext cx="923329" cy="3001722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dist"/>
              <a:r>
                <a:rPr lang="zh-CN" altLang="en-US" sz="4800" dirty="0">
                  <a:latin typeface="文悦古典明朝体 (非商业使用) W5" pitchFamily="50" charset="-122"/>
                  <a:ea typeface="文悦古典明朝体 (非商业使用) W5" pitchFamily="50" charset="-122"/>
                </a:rPr>
                <a:t>魚戲蓮葉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493ED91-77B4-4CFB-A7F5-E849D18DAAB6}"/>
                </a:ext>
              </a:extLst>
            </p:cNvPr>
            <p:cNvSpPr/>
            <p:nvPr/>
          </p:nvSpPr>
          <p:spPr>
            <a:xfrm rot="5400000">
              <a:off x="10521846" y="2851615"/>
              <a:ext cx="1781093" cy="4001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2000" dirty="0">
                  <a:solidFill>
                    <a:srgbClr val="848486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  <a:cs typeface="+mn-ea"/>
                  <a:sym typeface="+mn-lt"/>
                </a:rPr>
                <a:t>JIANGNAN</a:t>
              </a:r>
              <a:endParaRPr lang="zh-CN" altLang="en-US" sz="2000" dirty="0">
                <a:solidFill>
                  <a:srgbClr val="848486"/>
                </a:solidFill>
                <a:latin typeface="文悦古典明朝体 (非商业使用) W5" pitchFamily="50" charset="-122"/>
                <a:ea typeface="文悦古典明朝体 (非商业使用) W5" pitchFamily="50" charset="-122"/>
                <a:cs typeface="+mn-ea"/>
                <a:sym typeface="+mn-lt"/>
              </a:endParaRPr>
            </a:p>
          </p:txBody>
        </p:sp>
      </p:grpSp>
      <p:sp>
        <p:nvSpPr>
          <p:cNvPr id="6" name="矩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9F26A24-06CD-4D8C-B61F-FD1E359DDAA2}"/>
              </a:ext>
            </a:extLst>
          </p:cNvPr>
          <p:cNvSpPr/>
          <p:nvPr/>
        </p:nvSpPr>
        <p:spPr>
          <a:xfrm>
            <a:off x="2772359" y="1024088"/>
            <a:ext cx="4131387" cy="232341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just">
              <a:lnSpc>
                <a:spcPct val="229000"/>
              </a:lnSpc>
            </a:pPr>
            <a:endParaRPr lang="en-US" altLang="zh-CN" sz="1400" spc="3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我们初上船的时候，天色还未断黑，那漾漾的柔波是这样的恬静，委婉，使我们面有水阔天空之想。一面又憧憬着纸醉金迷之境了。等到灯火明时，阴阴的变为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BAD14C8-ED4F-456E-BDA9-8ADD100A1D5A}"/>
              </a:ext>
            </a:extLst>
          </p:cNvPr>
          <p:cNvGrpSpPr/>
          <p:nvPr/>
        </p:nvGrpSpPr>
        <p:grpSpPr>
          <a:xfrm>
            <a:off x="1847846" y="3906519"/>
            <a:ext cx="4896311" cy="883744"/>
            <a:chOff x="1377268" y="4285395"/>
            <a:chExt cx="4896311" cy="883744"/>
          </a:xfrm>
        </p:grpSpPr>
        <p:sp>
          <p:nvSpPr>
            <p:cNvPr id="8" name="矩形 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3C74563-BFF0-4437-85A6-580AA9F07D6E}"/>
                </a:ext>
              </a:extLst>
            </p:cNvPr>
            <p:cNvSpPr/>
            <p:nvPr/>
          </p:nvSpPr>
          <p:spPr>
            <a:xfrm>
              <a:off x="2039075" y="4430475"/>
              <a:ext cx="423450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400" spc="300" dirty="0">
                  <a:solidFill>
                    <a:prstClr val="black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秦淮河的水是碧阴阴的；看起来厚而不腻，或者是六朝金粉所凝么？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0CA8DAA-4AAE-4014-97E2-A0B8B444AC90}"/>
                </a:ext>
              </a:extLst>
            </p:cNvPr>
            <p:cNvSpPr/>
            <p:nvPr/>
          </p:nvSpPr>
          <p:spPr>
            <a:xfrm>
              <a:off x="1377268" y="4285395"/>
              <a:ext cx="615553" cy="83432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dist"/>
              <a:r>
                <a:rPr lang="en-US" altLang="zh-CN" sz="2000" dirty="0">
                  <a:solidFill>
                    <a:srgbClr val="23303F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【</a:t>
              </a:r>
              <a:r>
                <a:rPr lang="zh-CN" altLang="en-US" sz="2800" dirty="0">
                  <a:solidFill>
                    <a:srgbClr val="23303F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一</a:t>
              </a:r>
              <a:r>
                <a:rPr lang="en-US" altLang="zh-CN" sz="2000" dirty="0">
                  <a:solidFill>
                    <a:srgbClr val="23303F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】</a:t>
              </a:r>
              <a:endParaRPr lang="zh-CN" altLang="en-US" sz="2000" dirty="0">
                <a:solidFill>
                  <a:srgbClr val="23303F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0FB0DFC-8466-48C1-9E92-21487854CED3}"/>
              </a:ext>
            </a:extLst>
          </p:cNvPr>
          <p:cNvGrpSpPr/>
          <p:nvPr/>
        </p:nvGrpSpPr>
        <p:grpSpPr>
          <a:xfrm>
            <a:off x="6903746" y="3900758"/>
            <a:ext cx="4896311" cy="883744"/>
            <a:chOff x="1377268" y="4285395"/>
            <a:chExt cx="4896311" cy="883744"/>
          </a:xfrm>
        </p:grpSpPr>
        <p:sp>
          <p:nvSpPr>
            <p:cNvPr id="20" name="矩形 1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EB6D217-46E6-40E5-AF38-487233D2175F}"/>
                </a:ext>
              </a:extLst>
            </p:cNvPr>
            <p:cNvSpPr/>
            <p:nvPr/>
          </p:nvSpPr>
          <p:spPr>
            <a:xfrm>
              <a:off x="2039075" y="4430475"/>
              <a:ext cx="423450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400" spc="300" dirty="0">
                  <a:solidFill>
                    <a:prstClr val="black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秦淮河的水是碧阴阴的；看起来厚而不腻，或者是六朝金粉所凝么？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624F876-0716-4295-B688-CDCB875CBE37}"/>
                </a:ext>
              </a:extLst>
            </p:cNvPr>
            <p:cNvSpPr/>
            <p:nvPr/>
          </p:nvSpPr>
          <p:spPr>
            <a:xfrm>
              <a:off x="1377268" y="4285395"/>
              <a:ext cx="615553" cy="83432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dist"/>
              <a:r>
                <a:rPr lang="en-US" altLang="zh-CN" sz="2000" dirty="0">
                  <a:solidFill>
                    <a:srgbClr val="23303F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【</a:t>
              </a:r>
              <a:r>
                <a:rPr lang="zh-CN" altLang="en-US" sz="2800" dirty="0">
                  <a:solidFill>
                    <a:srgbClr val="23303F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二</a:t>
              </a:r>
              <a:r>
                <a:rPr lang="en-US" altLang="zh-CN" sz="2000" dirty="0">
                  <a:solidFill>
                    <a:srgbClr val="23303F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】</a:t>
              </a:r>
              <a:endParaRPr lang="zh-CN" altLang="en-US" sz="2000" dirty="0">
                <a:solidFill>
                  <a:srgbClr val="23303F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AEB89F6-0B18-49C6-BB34-06CE632BC370}"/>
              </a:ext>
            </a:extLst>
          </p:cNvPr>
          <p:cNvGrpSpPr/>
          <p:nvPr/>
        </p:nvGrpSpPr>
        <p:grpSpPr>
          <a:xfrm>
            <a:off x="1847846" y="5128887"/>
            <a:ext cx="4896311" cy="883744"/>
            <a:chOff x="1377268" y="4285395"/>
            <a:chExt cx="4896311" cy="883744"/>
          </a:xfrm>
        </p:grpSpPr>
        <p:sp>
          <p:nvSpPr>
            <p:cNvPr id="23" name="矩形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5F273A9-4961-4007-9132-16AB9C7FCA9F}"/>
                </a:ext>
              </a:extLst>
            </p:cNvPr>
            <p:cNvSpPr/>
            <p:nvPr/>
          </p:nvSpPr>
          <p:spPr>
            <a:xfrm>
              <a:off x="2039075" y="4430475"/>
              <a:ext cx="423450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400" spc="300" dirty="0">
                  <a:solidFill>
                    <a:prstClr val="black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秦淮河的水是碧阴阴的；看起来厚而不腻，或者是六朝金粉所凝么？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94FCC6D-393F-4EC0-8808-B8A1D965669D}"/>
                </a:ext>
              </a:extLst>
            </p:cNvPr>
            <p:cNvSpPr/>
            <p:nvPr/>
          </p:nvSpPr>
          <p:spPr>
            <a:xfrm>
              <a:off x="1377268" y="4285395"/>
              <a:ext cx="615553" cy="83432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dist"/>
              <a:r>
                <a:rPr lang="en-US" altLang="zh-CN" sz="2000" dirty="0">
                  <a:solidFill>
                    <a:srgbClr val="23303F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【</a:t>
              </a:r>
              <a:r>
                <a:rPr lang="zh-CN" altLang="en-US" sz="2800" dirty="0">
                  <a:solidFill>
                    <a:srgbClr val="23303F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三</a:t>
              </a:r>
              <a:r>
                <a:rPr lang="en-US" altLang="zh-CN" sz="2000" dirty="0">
                  <a:solidFill>
                    <a:srgbClr val="23303F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】</a:t>
              </a:r>
              <a:endParaRPr lang="zh-CN" altLang="en-US" sz="2000" dirty="0">
                <a:solidFill>
                  <a:srgbClr val="23303F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9286021-79EA-4E54-BE88-63D9E6CA901B}"/>
              </a:ext>
            </a:extLst>
          </p:cNvPr>
          <p:cNvGrpSpPr/>
          <p:nvPr/>
        </p:nvGrpSpPr>
        <p:grpSpPr>
          <a:xfrm>
            <a:off x="6903746" y="5128887"/>
            <a:ext cx="4896311" cy="883744"/>
            <a:chOff x="1377268" y="4285395"/>
            <a:chExt cx="4896311" cy="883744"/>
          </a:xfrm>
        </p:grpSpPr>
        <p:sp>
          <p:nvSpPr>
            <p:cNvPr id="26" name="矩形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9AA6CA6-88EE-4509-8BAE-B4A5E1EB4E66}"/>
                </a:ext>
              </a:extLst>
            </p:cNvPr>
            <p:cNvSpPr/>
            <p:nvPr/>
          </p:nvSpPr>
          <p:spPr>
            <a:xfrm>
              <a:off x="2039075" y="4430475"/>
              <a:ext cx="423450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400" spc="300" dirty="0">
                  <a:solidFill>
                    <a:prstClr val="black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秦淮河的水是碧阴阴的；看起来厚而不腻，或者是六朝金粉所凝么？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B1D20E3-49AC-4EE5-97FB-1CB2D70D896D}"/>
                </a:ext>
              </a:extLst>
            </p:cNvPr>
            <p:cNvSpPr/>
            <p:nvPr/>
          </p:nvSpPr>
          <p:spPr>
            <a:xfrm>
              <a:off x="1377268" y="4285395"/>
              <a:ext cx="615553" cy="83432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dist"/>
              <a:r>
                <a:rPr lang="en-US" altLang="zh-CN" sz="2000" dirty="0">
                  <a:solidFill>
                    <a:srgbClr val="23303F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【</a:t>
              </a:r>
              <a:r>
                <a:rPr lang="zh-CN" altLang="en-US" sz="2800" dirty="0">
                  <a:solidFill>
                    <a:srgbClr val="23303F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四</a:t>
              </a:r>
              <a:r>
                <a:rPr lang="en-US" altLang="zh-CN" sz="2000" dirty="0">
                  <a:solidFill>
                    <a:srgbClr val="23303F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】</a:t>
              </a:r>
              <a:endParaRPr lang="zh-CN" altLang="en-US" sz="2000" dirty="0">
                <a:solidFill>
                  <a:srgbClr val="23303F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pic>
        <p:nvPicPr>
          <p:cNvPr id="29" name="图片 2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19D6251-A668-4EC7-AA49-E12BA96458F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283398" y="954158"/>
            <a:ext cx="3970201" cy="2194560"/>
          </a:xfrm>
          <a:prstGeom prst="rect">
            <a:avLst/>
          </a:prstGeom>
        </p:spPr>
      </p:pic>
      <p:sp>
        <p:nvSpPr>
          <p:cNvPr id="30" name="矩形 2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7071C1B-AFD2-4210-ADA0-5C12E62C8A5A}"/>
              </a:ext>
            </a:extLst>
          </p:cNvPr>
          <p:cNvSpPr/>
          <p:nvPr/>
        </p:nvSpPr>
        <p:spPr>
          <a:xfrm>
            <a:off x="7267493" y="938255"/>
            <a:ext cx="3999995" cy="2226365"/>
          </a:xfrm>
          <a:prstGeom prst="rect">
            <a:avLst/>
          </a:prstGeom>
          <a:solidFill>
            <a:srgbClr val="E5CE89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1328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94D607-56EC-4C1C-B823-323BC1B00525}"/>
              </a:ext>
            </a:extLst>
          </p:cNvPr>
          <p:cNvGrpSpPr/>
          <p:nvPr/>
        </p:nvGrpSpPr>
        <p:grpSpPr>
          <a:xfrm>
            <a:off x="10089838" y="3314059"/>
            <a:ext cx="1323446" cy="3001722"/>
            <a:chOff x="9812906" y="2161121"/>
            <a:chExt cx="1323444" cy="3001722"/>
          </a:xfrm>
        </p:grpSpPr>
        <p:sp>
          <p:nvSpPr>
            <p:cNvPr id="4" name="矩形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D0FB331-DA0D-4008-8E14-0E87E19A0171}"/>
                </a:ext>
              </a:extLst>
            </p:cNvPr>
            <p:cNvSpPr/>
            <p:nvPr/>
          </p:nvSpPr>
          <p:spPr>
            <a:xfrm>
              <a:off x="10213021" y="2161121"/>
              <a:ext cx="923329" cy="3001722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dist"/>
              <a:r>
                <a:rPr lang="zh-CN" altLang="en-US" sz="4800" dirty="0">
                  <a:latin typeface="文悦古典明朝体 (非商业使用) W5" pitchFamily="50" charset="-122"/>
                  <a:ea typeface="文悦古典明朝体 (非商业使用) W5" pitchFamily="50" charset="-122"/>
                </a:rPr>
                <a:t>魚戲蓮葉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4A5CBCE-6AE6-4A39-B29A-9FCC3F3A6E85}"/>
                </a:ext>
              </a:extLst>
            </p:cNvPr>
            <p:cNvSpPr/>
            <p:nvPr/>
          </p:nvSpPr>
          <p:spPr>
            <a:xfrm rot="5400000">
              <a:off x="9122414" y="3917090"/>
              <a:ext cx="1781093" cy="4001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2000" dirty="0">
                  <a:solidFill>
                    <a:srgbClr val="848486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  <a:cs typeface="+mn-ea"/>
                  <a:sym typeface="+mn-lt"/>
                </a:rPr>
                <a:t>JIANGNAN</a:t>
              </a:r>
              <a:endParaRPr lang="zh-CN" altLang="en-US" sz="2000" dirty="0">
                <a:solidFill>
                  <a:srgbClr val="848486"/>
                </a:solidFill>
                <a:latin typeface="文悦古典明朝体 (非商业使用) W5" pitchFamily="50" charset="-122"/>
                <a:ea typeface="文悦古典明朝体 (非商业使用) W5" pitchFamily="50" charset="-122"/>
                <a:cs typeface="+mn-ea"/>
                <a:sym typeface="+mn-lt"/>
              </a:endParaRPr>
            </a:p>
          </p:txBody>
        </p:sp>
      </p:grpSp>
      <p:sp>
        <p:nvSpPr>
          <p:cNvPr id="6" name="矩形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87B3FD0-44D0-4A06-A587-6B73FB4D377F}"/>
              </a:ext>
            </a:extLst>
          </p:cNvPr>
          <p:cNvSpPr/>
          <p:nvPr/>
        </p:nvSpPr>
        <p:spPr>
          <a:xfrm>
            <a:off x="5171808" y="3837217"/>
            <a:ext cx="5118068" cy="232341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just">
              <a:lnSpc>
                <a:spcPct val="229000"/>
              </a:lnSpc>
            </a:pPr>
            <a:endParaRPr lang="en-US" altLang="zh-CN" sz="1400" spc="3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just">
              <a:lnSpc>
                <a:spcPct val="229000"/>
              </a:lnSpc>
            </a:pPr>
            <a:r>
              <a:rPr lang="zh-CN" altLang="en-US" sz="1400" spc="3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我们初上船的时候，天色还未断黑，那漾漾的柔波是这样的恬静，委婉，使我们面有水阔天空之想。一面又憧憬着纸醉金迷之境了。等到灯火明时，阴阴的变为一面又憧憬着纸醉金迷之境了。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E21B8AC-C9AF-4891-9FF3-DEF1A23412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3837213"/>
            <a:ext cx="4660672" cy="219060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68B0977-11A6-4798-8BE2-EEBB024EB113}"/>
              </a:ext>
            </a:extLst>
          </p:cNvPr>
          <p:cNvSpPr/>
          <p:nvPr/>
        </p:nvSpPr>
        <p:spPr>
          <a:xfrm>
            <a:off x="3801980" y="5390147"/>
            <a:ext cx="1169773" cy="637674"/>
          </a:xfrm>
          <a:prstGeom prst="rect">
            <a:avLst/>
          </a:prstGeom>
          <a:solidFill>
            <a:srgbClr val="E5CE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pic>
        <p:nvPicPr>
          <p:cNvPr id="275" name="图片 274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48AA5E3-9FDC-4C9D-96A5-A1C2AE3786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4786271" flipH="1">
            <a:off x="1028769" y="-2103869"/>
            <a:ext cx="4754904" cy="614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0960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40F250-95A5-4885-B89A-B6960C680613}"/>
              </a:ext>
            </a:extLst>
          </p:cNvPr>
          <p:cNvGrpSpPr/>
          <p:nvPr/>
        </p:nvGrpSpPr>
        <p:grpSpPr>
          <a:xfrm>
            <a:off x="932953" y="1620434"/>
            <a:ext cx="3249435" cy="3872481"/>
            <a:chOff x="932951" y="1620433"/>
            <a:chExt cx="3249435" cy="3872481"/>
          </a:xfrm>
        </p:grpSpPr>
        <p:grpSp>
          <p:nvGrpSpPr>
            <p:cNvPr id="4" name="组合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35F11FA-B495-4178-BDB5-0E5BFF8E626A}"/>
                </a:ext>
              </a:extLst>
            </p:cNvPr>
            <p:cNvGrpSpPr/>
            <p:nvPr/>
          </p:nvGrpSpPr>
          <p:grpSpPr>
            <a:xfrm>
              <a:off x="932951" y="1620433"/>
              <a:ext cx="1765343" cy="1207254"/>
              <a:chOff x="12132419" y="1946436"/>
              <a:chExt cx="1765343" cy="1207254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" name="矩形 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C7CD91E-4569-43D6-89D5-BE1B0832D345}"/>
                  </a:ext>
                </a:extLst>
              </p:cNvPr>
              <p:cNvSpPr/>
              <p:nvPr/>
            </p:nvSpPr>
            <p:spPr>
              <a:xfrm>
                <a:off x="12182780" y="1946436"/>
                <a:ext cx="1473642" cy="830997"/>
              </a:xfrm>
              <a:prstGeom prst="rect">
                <a:avLst/>
              </a:prstGeom>
            </p:spPr>
            <p:txBody>
              <a:bodyPr vert="horz" wrap="square">
                <a:spAutoFit/>
              </a:bodyPr>
              <a:lstStyle/>
              <a:p>
                <a:pPr algn="dist"/>
                <a:r>
                  <a:rPr lang="zh-CN" altLang="en-US" sz="4800" dirty="0"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魚戲</a:t>
                </a:r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63098D5-9C58-4794-AC62-6EDC7E0B5E61}"/>
                  </a:ext>
                </a:extLst>
              </p:cNvPr>
              <p:cNvSpPr/>
              <p:nvPr/>
            </p:nvSpPr>
            <p:spPr>
              <a:xfrm>
                <a:off x="12132419" y="2753580"/>
                <a:ext cx="176534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en-US" altLang="zh-CN" sz="2000" dirty="0">
                    <a:solidFill>
                      <a:srgbClr val="848486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  <a:cs typeface="+mn-ea"/>
                    <a:sym typeface="+mn-lt"/>
                  </a:rPr>
                  <a:t>JIANGNAN</a:t>
                </a:r>
                <a:endParaRPr lang="zh-CN" altLang="en-US" sz="2000" dirty="0">
                  <a:solidFill>
                    <a:srgbClr val="848486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3140B9-ADE4-4EBB-AF77-41E13C6E9696}"/>
                </a:ext>
              </a:extLst>
            </p:cNvPr>
            <p:cNvSpPr/>
            <p:nvPr/>
          </p:nvSpPr>
          <p:spPr>
            <a:xfrm>
              <a:off x="940902" y="3030701"/>
              <a:ext cx="3241484" cy="24622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220000"/>
                </a:lnSpc>
              </a:pPr>
              <a:r>
                <a:rPr lang="zh-CN" altLang="en-US" sz="1400" spc="300" dirty="0">
                  <a:solidFill>
                    <a:prstClr val="black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那时河里热闹极了；船大半泊着，小半在水上穿梭似的来往。停泊着的都在近市的那一边，我们的船自然也夹在其中，因为这边略略的挤。</a:t>
              </a:r>
              <a:endParaRPr lang="zh-CN" altLang="en-US" dirty="0">
                <a:solidFill>
                  <a:prstClr val="black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E3373B9-7FF6-42E5-ABBC-C70622CF6EA7}"/>
              </a:ext>
            </a:extLst>
          </p:cNvPr>
          <p:cNvGrpSpPr/>
          <p:nvPr/>
        </p:nvGrpSpPr>
        <p:grpSpPr>
          <a:xfrm>
            <a:off x="9426647" y="2205077"/>
            <a:ext cx="2179058" cy="3599379"/>
            <a:chOff x="5665681" y="3055864"/>
            <a:chExt cx="2179056" cy="2836053"/>
          </a:xfrm>
        </p:grpSpPr>
        <p:sp>
          <p:nvSpPr>
            <p:cNvPr id="9" name="矩形 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ED87ABE-B84C-4F8C-88DE-05CE3602E207}"/>
                </a:ext>
              </a:extLst>
            </p:cNvPr>
            <p:cNvSpPr/>
            <p:nvPr/>
          </p:nvSpPr>
          <p:spPr>
            <a:xfrm>
              <a:off x="7229184" y="3055864"/>
              <a:ext cx="615553" cy="2146897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dist"/>
              <a:r>
                <a:rPr lang="en-US" altLang="zh-CN" sz="2000" dirty="0">
                  <a:solidFill>
                    <a:srgbClr val="23303F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【</a:t>
              </a:r>
              <a:r>
                <a:rPr lang="zh-CN" altLang="en-US" sz="2800" dirty="0">
                  <a:solidFill>
                    <a:srgbClr val="23303F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魚戲蓮葉</a:t>
              </a:r>
              <a:r>
                <a:rPr lang="en-US" altLang="zh-CN" sz="2000" dirty="0">
                  <a:solidFill>
                    <a:srgbClr val="23303F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】</a:t>
              </a:r>
              <a:endParaRPr lang="zh-CN" altLang="en-US" sz="2000" dirty="0">
                <a:solidFill>
                  <a:srgbClr val="23303F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0BB58AF-41DE-4C96-A09C-4FC13B55AA43}"/>
                </a:ext>
              </a:extLst>
            </p:cNvPr>
            <p:cNvSpPr/>
            <p:nvPr/>
          </p:nvSpPr>
          <p:spPr>
            <a:xfrm>
              <a:off x="5665681" y="3204376"/>
              <a:ext cx="1563504" cy="2687541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lvl="0" algn="just">
                <a:lnSpc>
                  <a:spcPct val="160000"/>
                </a:lnSpc>
              </a:pPr>
              <a:r>
                <a:rPr lang="zh-CN" altLang="en-US" sz="1400" spc="300" dirty="0">
                  <a:solidFill>
                    <a:prstClr val="black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秦淮河的水是碧阴阴的；</a:t>
              </a:r>
              <a:endParaRPr lang="en-US" altLang="zh-CN" sz="1400" spc="300" dirty="0">
                <a:solidFill>
                  <a:prstClr val="black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  <a:p>
              <a:pPr lvl="0" algn="just">
                <a:lnSpc>
                  <a:spcPct val="160000"/>
                </a:lnSpc>
              </a:pPr>
              <a:r>
                <a:rPr lang="zh-CN" altLang="en-US" sz="1400" spc="300" dirty="0">
                  <a:solidFill>
                    <a:prstClr val="black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看起来厚而不腻，</a:t>
              </a:r>
              <a:endParaRPr lang="en-US" altLang="zh-CN" sz="1400" spc="300" dirty="0">
                <a:solidFill>
                  <a:prstClr val="black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  <a:p>
              <a:pPr lvl="0" algn="just">
                <a:lnSpc>
                  <a:spcPct val="160000"/>
                </a:lnSpc>
              </a:pPr>
              <a:r>
                <a:rPr lang="zh-CN" altLang="en-US" sz="1400" spc="300" dirty="0">
                  <a:solidFill>
                    <a:prstClr val="black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或者是六朝金粉所凝么？</a:t>
              </a:r>
              <a:endParaRPr lang="en-US" altLang="zh-CN" sz="1400" spc="300" dirty="0">
                <a:solidFill>
                  <a:prstClr val="black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  <a:p>
              <a:pPr lvl="0" algn="just">
                <a:lnSpc>
                  <a:spcPct val="160000"/>
                </a:lnSpc>
              </a:pPr>
              <a:r>
                <a:rPr lang="zh-CN" altLang="en-US" sz="1400" spc="300" dirty="0">
                  <a:solidFill>
                    <a:prstClr val="black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我们初上船的时候，天色还未断黑</a:t>
              </a:r>
              <a:endParaRPr lang="zh-CN" altLang="en-US" dirty="0"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191101D-6987-4BF2-AB15-CC7CE9040C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761901" y="0"/>
            <a:ext cx="4138863" cy="6858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6D18276-59CE-46DA-B341-FA8ABF39C6B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6070437">
            <a:off x="9568270" y="-657891"/>
            <a:ext cx="2267628" cy="2932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0057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8B5AA03A-1B9F-4417-8CC4-C3E991BC74FC}"/>
              </a:ext>
            </a:extLst>
          </p:cNvPr>
          <p:cNvSpPr/>
          <p:nvPr/>
        </p:nvSpPr>
        <p:spPr>
          <a:xfrm>
            <a:off x="3172327" y="-251329"/>
            <a:ext cx="5847348" cy="8087972"/>
          </a:xfrm>
          <a:prstGeom prst="rect">
            <a:avLst/>
          </a:prstGeom>
          <a:blipFill dpi="0" rotWithShape="1">
            <a:blip r:embed="rId3">
              <a:alphaModFix amt="28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24D56890-5874-47A1-9AA2-DFB609D8B356}"/>
              </a:ext>
            </a:extLst>
          </p:cNvPr>
          <p:cNvGrpSpPr/>
          <p:nvPr/>
        </p:nvGrpSpPr>
        <p:grpSpPr>
          <a:xfrm>
            <a:off x="2076085" y="1446544"/>
            <a:ext cx="8188555" cy="2346117"/>
            <a:chOff x="3112491" y="1248178"/>
            <a:chExt cx="8188555" cy="2346117"/>
          </a:xfrm>
        </p:grpSpPr>
        <p:grpSp>
          <p:nvGrpSpPr>
            <p:cNvPr id="4" name="组合 3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87B5A38C-E2C1-4E5C-BA33-A097CF02EEE4}"/>
                </a:ext>
              </a:extLst>
            </p:cNvPr>
            <p:cNvGrpSpPr/>
            <p:nvPr/>
          </p:nvGrpSpPr>
          <p:grpSpPr>
            <a:xfrm>
              <a:off x="3112491" y="1248178"/>
              <a:ext cx="8188555" cy="2092881"/>
              <a:chOff x="3112491" y="1248178"/>
              <a:chExt cx="8188555" cy="2092881"/>
            </a:xfrm>
          </p:grpSpPr>
          <p:sp>
            <p:nvSpPr>
              <p:cNvPr id="9" name="矩形 8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AAFA2B5C-3562-472D-AE0D-E90EB00CCBDC}"/>
                  </a:ext>
                </a:extLst>
              </p:cNvPr>
              <p:cNvSpPr/>
              <p:nvPr/>
            </p:nvSpPr>
            <p:spPr>
              <a:xfrm>
                <a:off x="3112491" y="1248178"/>
                <a:ext cx="1987048" cy="20928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3000" dirty="0" smtClean="0">
                    <a:solidFill>
                      <a:srgbClr val="23303F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  <a:cs typeface="+mn-ea"/>
                    <a:sym typeface="+mn-lt"/>
                  </a:rPr>
                  <a:t>感</a:t>
                </a:r>
                <a:endParaRPr lang="zh-CN" altLang="en-US" sz="13000" dirty="0">
                  <a:solidFill>
                    <a:srgbClr val="23303F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  <a:cs typeface="+mn-ea"/>
                  <a:sym typeface="+mn-lt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C6F2CDFE-C00E-40E6-9F75-8F0453CEEDC3}"/>
                  </a:ext>
                </a:extLst>
              </p:cNvPr>
              <p:cNvSpPr/>
              <p:nvPr/>
            </p:nvSpPr>
            <p:spPr>
              <a:xfrm>
                <a:off x="5179660" y="1248178"/>
                <a:ext cx="1987048" cy="20928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3000" dirty="0" smtClean="0">
                    <a:solidFill>
                      <a:srgbClr val="23303F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  <a:cs typeface="+mn-ea"/>
                    <a:sym typeface="+mn-lt"/>
                  </a:rPr>
                  <a:t>谢</a:t>
                </a:r>
                <a:endParaRPr lang="zh-CN" altLang="en-US" sz="13000" dirty="0">
                  <a:solidFill>
                    <a:srgbClr val="23303F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  <a:cs typeface="+mn-ea"/>
                  <a:sym typeface="+mn-lt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C25B06A2-EDD7-4E21-8B71-5AD8F7CA701F}"/>
                  </a:ext>
                </a:extLst>
              </p:cNvPr>
              <p:cNvSpPr/>
              <p:nvPr/>
            </p:nvSpPr>
            <p:spPr>
              <a:xfrm>
                <a:off x="7246829" y="1248178"/>
                <a:ext cx="1987048" cy="20928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3000" dirty="0" smtClean="0">
                    <a:solidFill>
                      <a:srgbClr val="23303F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  <a:cs typeface="+mn-ea"/>
                    <a:sym typeface="+mn-lt"/>
                  </a:rPr>
                  <a:t>聆</a:t>
                </a:r>
                <a:endParaRPr lang="zh-CN" altLang="en-US" sz="13000" dirty="0">
                  <a:solidFill>
                    <a:srgbClr val="23303F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  <a:cs typeface="+mn-ea"/>
                  <a:sym typeface="+mn-lt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3276956C-57CB-4CCC-9DE2-7240F29015FF}"/>
                  </a:ext>
                </a:extLst>
              </p:cNvPr>
              <p:cNvSpPr/>
              <p:nvPr/>
            </p:nvSpPr>
            <p:spPr>
              <a:xfrm>
                <a:off x="9313998" y="1248178"/>
                <a:ext cx="1987048" cy="20928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3000" dirty="0" smtClean="0">
                    <a:solidFill>
                      <a:srgbClr val="23303F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  <a:cs typeface="+mn-ea"/>
                    <a:sym typeface="+mn-lt"/>
                  </a:rPr>
                  <a:t>听</a:t>
                </a:r>
                <a:endParaRPr lang="zh-CN" altLang="en-US" sz="13000" dirty="0">
                  <a:solidFill>
                    <a:srgbClr val="23303F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xmlns="" xmlns:p14="http://schemas.microsoft.com/office/powerpoint/2010/main" xmlns:mc="http://schemas.openxmlformats.org/markup-compatibility/2006" xmlns:a16="http://schemas.microsoft.com/office/drawing/2014/main" id="{EBAE3262-94D7-41E4-B88E-A95B30564B29}"/>
                </a:ext>
              </a:extLst>
            </p:cNvPr>
            <p:cNvGrpSpPr/>
            <p:nvPr/>
          </p:nvGrpSpPr>
          <p:grpSpPr>
            <a:xfrm>
              <a:off x="4945171" y="2074965"/>
              <a:ext cx="4368825" cy="1519330"/>
              <a:chOff x="4945171" y="2074965"/>
              <a:chExt cx="4368825" cy="1519330"/>
            </a:xfrm>
          </p:grpSpPr>
          <p:sp>
            <p:nvSpPr>
              <p:cNvPr id="6" name="矩形 5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06F64DD8-20B2-4574-8D28-D2C11CDE3793}"/>
                  </a:ext>
                </a:extLst>
              </p:cNvPr>
              <p:cNvSpPr/>
              <p:nvPr/>
            </p:nvSpPr>
            <p:spPr>
              <a:xfrm rot="5400000">
                <a:off x="4339395" y="2680741"/>
                <a:ext cx="1519330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en-US" altLang="zh-CN" sz="1400" dirty="0" smtClean="0">
                    <a:solidFill>
                      <a:srgbClr val="384D66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  <a:cs typeface="+mn-ea"/>
                    <a:sym typeface="+mn-lt"/>
                  </a:rPr>
                  <a:t>PPT</a:t>
                </a:r>
                <a:endParaRPr lang="zh-CN" altLang="en-US" sz="1400" dirty="0">
                  <a:solidFill>
                    <a:srgbClr val="384D66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  <a:cs typeface="+mn-ea"/>
                  <a:sym typeface="+mn-lt"/>
                </a:endParaRPr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323AB1FE-EB3B-4D27-A828-2302C3CBDB02}"/>
                  </a:ext>
                </a:extLst>
              </p:cNvPr>
              <p:cNvSpPr/>
              <p:nvPr/>
            </p:nvSpPr>
            <p:spPr>
              <a:xfrm rot="5400000">
                <a:off x="6369919" y="2680741"/>
                <a:ext cx="1519330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en-US" altLang="zh-CN" sz="1400" dirty="0" smtClean="0">
                    <a:solidFill>
                      <a:srgbClr val="384D66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  <a:cs typeface="+mn-ea"/>
                    <a:sym typeface="+mn-lt"/>
                  </a:rPr>
                  <a:t>PPT</a:t>
                </a:r>
                <a:endParaRPr lang="zh-CN" altLang="en-US" sz="1400" dirty="0">
                  <a:solidFill>
                    <a:srgbClr val="384D66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  <a:cs typeface="+mn-ea"/>
                  <a:sym typeface="+mn-lt"/>
                </a:endParaRP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BA799079-13B7-480E-9A75-02C898375531}"/>
                  </a:ext>
                </a:extLst>
              </p:cNvPr>
              <p:cNvSpPr/>
              <p:nvPr/>
            </p:nvSpPr>
            <p:spPr>
              <a:xfrm rot="5400000">
                <a:off x="8400443" y="2680741"/>
                <a:ext cx="1519330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dist"/>
                <a:r>
                  <a:rPr lang="en-US" altLang="zh-CN" sz="1400" dirty="0" smtClean="0">
                    <a:solidFill>
                      <a:srgbClr val="384D66"/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  <a:cs typeface="+mn-ea"/>
                    <a:sym typeface="+mn-lt"/>
                  </a:rPr>
                  <a:t>PPT</a:t>
                </a:r>
                <a:endParaRPr lang="zh-CN" altLang="en-US" sz="1400" dirty="0">
                  <a:solidFill>
                    <a:srgbClr val="384D66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13" name="矩形 12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DE620E7E-CB2B-48C7-A054-0CE55D418CB8}"/>
              </a:ext>
            </a:extLst>
          </p:cNvPr>
          <p:cNvSpPr/>
          <p:nvPr/>
        </p:nvSpPr>
        <p:spPr>
          <a:xfrm>
            <a:off x="4167485" y="4310969"/>
            <a:ext cx="67973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spc="300" dirty="0">
                <a:solidFill>
                  <a:srgbClr val="23303F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那时河里热闹极了；船大半泊着，小半在水上穿梭似的来往。停泊着的都在近市的那一边，我们的船自然也夹在其中。</a:t>
            </a:r>
            <a:endParaRPr lang="zh-CN" altLang="en-US" dirty="0">
              <a:solidFill>
                <a:srgbClr val="23303F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9420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6845E53A-C034-4588-A7FF-0117421924DF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ABuYhMFQ6tKGQEAAAHEQAAHQAAAHVuaXZlcnNhbC9jb21tb25fbWVzc2FnZXMubG5nrVhtb9s2EP5eoP+BEFBgA7a0HdCiGBIHtMTYRGTJleg42QsERmJsIpSY6cVt9mm/Zj9sv2RHyk7ivkBSEsA2TMr33PHunrujD48/5wptRFlJXRw5bw/eOEgUqc5ksTpyFuzk5w8OqmpeZFzpQhw5hXbQ8ejli0PFi1XDVwK+v3yB0GEuqgqW1cis7tdIZkfOfJy44WyOg4vEDydhMqYTZ+Tq/IYXt8jXK/1H+cMv7z98fvvu/Y+Hr7eSfYDiGfb9fShkkd696QEUsCj0E0AjfhKQc+aMzOcwuXDBfBoQZ7T9Mkx6HpEzZ2Q+O+UWUUQClsQ+9UhC4yQImfWFTxjxnNGFbtCabwSqNdpI8QnVawGRrGUpUKVkZh+kGjaKRnQp88IZpkESkZhF1GU0DJxRrMvy9icLy5t6rUtQV6FMVvxSiczqhJyxz29KUYFqXkNOIXjVawm/1DmXxUGn6ggvaTBJWBj6cUICb7fjjEiRIa/kRs1AlAjHJAKAkleifIRsYrPMiiOs1DCEKZ1MfXgzY8JUrtYK3vVQO+YEYjAXRZcU5AiJILvieBlGnnEaqEIc3fCq+qTLbC8/HgaqC5gGbggp6LIH4Mxg7IAhxhIqR1mKtO4Cm5E4xhOSjMNzSGTgXThEIjwFup0OkbggMVCExF0yAT6jE2wS3lBsl/87fqXcpLO6RTxNQc64byN1U8GOcSmwwDKtOhimJiYfFxA2iv3v0LhFBe/a1UpuBNhRZqLsVASVxSWeyaKPC/pbcoKpT7wE0soLlwmzJc9ozPktKnSNeLbhRSrQpUh5A7l+C88ymdlnJs5W/1+N/BvxeltVXm0LUuCR81dD7dmrYd8wq6nAproW+U3dpdo4bGv+Y6wwOf1dE/oc/XH6Y5cEOKLh80Smknmj2qr75PjcWTY0Rp1GPNFT/aP13JbEbW0dUyhYY6n7SxDopqZ/QANU/aVocAKK5m2JhhpOi6sBOoNwCxBo9FiMM3DVngln4MIB8ksyjimD2WgpLitZd44dlo1tgL4d2hTmPCVqcU/GS3GlYcJRgm/a6QO6kI10Z0AfDDd7rYJR5oPJAQCu2uQBSCVzsD/rgbmYkZ0H2gK/d5KlblRmyavktS3y4NsmF1+PTVelzu2u4tUuedsmc/wUK9rDRa3S+YD2f8e/3vF5QL/HRykmOHKniYsDl5hB33BV9RQCChhX+CxOfDw24sCFnNfpGprplW6KrCdQO6t75AQD2PbMseBluv7vn397YnxhSbuLtru/DgIBYpsqSO7Afg90Lao/u0AYHu/L2UUfqe3dZifX86rDKGThs9wheNtacp3D1kG3XkjybdAwY9idzoAHsU173ZQwug1BmOHoFGqZncKd0YyX11AImdZqEIp1tUnAepj2++tlUytZiCGyT2sl5sCMzhPsefauDeRTMr1ue2YGN4p0e+lWcOnuC+ZOcQB19gs8kcl6IKBtTbsqBERv1/c033zdqe5Wlf3L4vD1g38w/gdQSwMEFAACAAgAAbmITL+mGY49BAAANBMAACcAAAB1bml2ZXJzYWwvZmxhc2hfcHVibGlzaGluZ19zZXR0aW5ncy54bWzVWF9zGjcQf+dTaK6Tx4Cd2q3jATzYPsZMMFC41MkTI+4WTrVOuko6CHnqp+kH6yfpChl82I4t3JJph2HgVru//S+trn72JeNkDkozKRrBYfUgICBimTAxawQfo/bbk4BoQ0VCuRTQCIQMyFmzUs+LCWc6HYExyKoJwgh9mptGkBqTn9Zqi8WiynSu7KrkhUF8XY1lVssVaBAGVC3ndIk/ZpmDDu4QPADwm0lxJ9asVAipO6RrmRQcCEvQcsGsU5S3OdVpUHNsExrfzpQsRHIhuVREzSaN4IeTlv2seRzUJctA2JjoJhIt2ZzSJGHWCspH7CuQFNgsRXMPD44CsmCJSRvBuyMLg+y1xzArcOc7tTAXEoMgzB1+BoYm1FD36BQqmILCbIBuGlUAgm7RSpwGvpgNwZGSpaAZiyNcITZUjeAyGg/DdjgMexfh+OOw60z1log6UTf0khkMw1HYi8Lh+LzT31HiNVrC61anu6PMTXg+6kS7auq1rncVGVz1e34yV58H4bDb6X0YR/1+N+oM7qVWqS8luV7brpc61pUs1FZVrNtskEojHxSHBoNtzqmaQSTbDKt4SrmGgPyWw+yXgnJmlraycTe4BchbOofYDG3ZNgJbisE9nANE01BZqSeONz3x/mjL+5pTX/LsaUPr1Bgap9g/Zl3+ZcqaayrFVuXbZzKRPNm4BNkEkh7NoLQrjG6ZaCPnYUCmmAiOzrYUozwgzKDz8UZYFxNtmFntPu0yJ0Es3CaBXI8eBSNOqUIXdZl+F3fb+nEzFAm5VHSBW5uLhyN/i30AwoftCmPPbfxB+bCHiuodOEmLcx/m4boSfZivqboFRSIpuRf/YF0rpCOm0sv2jDIvu29gopkBH9Zz5qX6RhY8IUtZEM5ugRhJ0Poiw38pkPJJQKZKZisqHlaGaM6wruYMFpCc+Sj6jCqyAiXxZMw5GKfh94J9JROYSoW4QOdYbEhn2uFXdwLOqdb3oHRt45tRt3MZjju9y/DTG+sgTeYUz6bdwLGtIcvNXvDpkghp1nIYjpgWWMs2KQlLVms+vlVfnwbNsoK7NP/byShB7zEl+9GyS2JetMBbbUrnq0a0zbWCxhZkmBKHiQsxHgpMFOALGFNBpOBLQmPc8rRt6zmThUaKa2AHrV9voZMnTKyeZniAoUaVgPKCPDh89+PR8U8/n7w/rdb++uPPt88K3Y0lA06tOjeXXDw7A3pLPpg3X5D75gTpLberpc9Mk96ST8yU3rIPJ0tvwUfz5QuSz0yZm/ns8QBTr9nB6uk5azUQ/hfHLAzSrz5N0gs/RV79GY684Po+XP0PntOUnRgGpWnBywQ8YWZux8QzhrMMJ5vku+0X+6nqV1TmP7oBuLLeT2X6hvk7d+P/xmX3tLkMb91+NzfK7bcsdiVjgmUYCHukbl7NNI+PDvA+/eRSpYJo22+6mpW/AVBLAwQUAAIACAABuYhM2MZ1ibgCAABPCgAAIQAAAHVuaXZlcnNhbC9mbGFzaF9za2luX3NldHRpbmdzLnhtbJVWbW/aMBD+vl+B2HfSvdJJKRKlTKrUrdVa9buTHImFY0e2Q8e/n8+xGxsIZFiV8N3znM/n546makv54sNkkuaCCfkMWlNeKrR424QWN9Os1VrwWS64Bq5nXMiasOni40/7SROLvMQSO5BjORuSQ3/M3H7GUNwZ3+a4hgi5qBvC9w+iFLOM5NtSipYXF1Or9g1IRvnWIK9+zFfrwQMYVfpeQx3ltL7GNY7SSFAKMKXva1wXWYxkwPxJV/YzktMfdf72B7QdVVRb2vITriFaQ0qIi3y9xDWM5yZ6/CpzXOcJGv5qA/3yGdcglJE9yDj43VdcgwzRtM3/aKSRosSCxpzzj/jOYYIUpv0wqytcFwl4ITzo4iu48ti73gUg9zXs+xTbVQr2hHU9GAj46BmDhZYtpInfdT5VibfHVpv+gMWGMGUAoakHPZmkn0irfJjY1uP+wBvlRQByhh7xKlhbw6rLNwDG9h6/Wt3aURHm924LEpSwc8Ygw97YI3+bsh4hA2OPfGa0gEfO9kfwQ0/H8U98S9xjnq++8QInZuvr5Xfeiyc9YOOq4Ghn8JhaFLBQmM4LrQFfLU2srUspOcop5WRHS6Kp4L8Ql+3tZVSaHDic0k7rKtVUMzglN5ujGdLhe9n9ZTV2vwn93br9RJsRfjMlWpO8qs1vkppOHM/0iAkzTU4zcEgaOMh7vhEjOTWRW5AvQrCxp3ChIcTaaw+BRddYQ/A0CUqQJqdrnLogp4rP2zoDuTZvRsGLJrZ1uIqWFTN/+pXCGxQxYcDZMXVlwnFC3zUZGJwAgMi88ortNp2nbpmmDHbg+z4w2AsP3SxVRqFDYlvqB9joUG7OMkqPbkz0QglxseME4dXkJeKBEzpiybvAseY1yZS9WdT1fgD3kaOR7CcZSi8cYnbvlBQFNv7jChoj/iP5D1BLAwQUAAIACAABuYhM/aTWJBAEAABFEgAAJgAAAHVuaXZlcnNhbC9odG1sX3B1Ymxpc2hpbmdfc2V0dGluZ3MueG1szVhRcxo3EH73r9BcJ4/h7NRpHQ/gweY8ZoKBwqVOnhhxt3CqddJF0kHIU39Nf1h/SVcIMNgOFh4702E8+Fa73+5qd6XvqJ59yzmZgtJMilpwVDkMCIhEpkxMasGn+PLtSUC0oSKlXAqoBUIG5Kx+UC3KEWc6G4AxqKoJwgh9WphakBlTnIbhbDarMF0ouyp5aRBfVxKZh4UCDcKACgtO5/hl5gXoYIngAYB/uRRLs/rBASFVh3Qt05IDYSlGLphNivIrk/MgdFojmtxOlCxFeiG5VERNRrXgl5OG/ax0HFKT5SDslug6Cq3YnNI0ZTYIygfsO5AM2CTDaI8OjwMyY6nJasG7YwuD6uFDmAW4S51amAuJeyDMEj8HQ1NqqHt0DhWMQWExQNeNKgFBt2Qbmga+mbXAidK5oDlLYlwhdqdqQTMe9qPLqB91LqLhp37bheptEbfiduRl0+tHg6gTR/3heau7p8VzvETXjVZ7T5ub6HzQivf11Glc72vSu+p2/GyuvvSifrvV+TiMu9123OrdWS1Kv1HkarjdL1XsK1mqra5YTVkvk0beaw4NBqecUzWBWF4y7OIx5RoC8lcBkz9KypmZ287Gw+AWoGjoAhLTt21bC2wrBndwDhBDQ2cbM/F+PRMfjreyD537jcweD7RKjaFJhvNjVu2/KVlpjaXY6nz7TEaSp+uUxrjTHLNpKEZ5QJjB7JL1qrF7YC4ZxxpY26PKWJgH6SUZVRi03pQvd9IOc1KPREqais7wrHIZOvGP1HsgfNSucDe53VFQPuqRonoPTdLg3Ee5v+otH+Vrqm5BkVhK7qXfW1WftMRYesWeU+YV9w2MNDPgo3rOvFzfyJKnZC5LwtktECMJRl/m+F8GZPNsJ2Ml84WUU22I5iwFMmUwg/TMx9EXdJGXaIlXXcHBOA9fS/adjGAsFeICnWKzoZxph1/ZC7igWt+B0lWMbwbtVjMatjrN6PMbmyBNpxRvm/3AcVAhL8yr4NM5EdKs7HA7ElpiL9uipCxdrPnkVnl+GTTLS+7K/NLF2IB+xZK8jpd9CvNkBN5uMzpdDKIdrgU0jiDDkjhMXEjwUGeiBF/AhAoiBZ8TmuCRp+1YT5ksNUrcADto/fwInT1hYvE0QZ6KHlUKygvy8Ojdr8fvf/v95MNpJfz373/e7jRaEo0ep9adYxoXO1mdt+U9BvmE3Q85obfdvpHu4Ifelo+wRG/b+1zR2/ABY3zCcgdvXDOuhwSmGlq68zhzWlC8n0OcMO0/fdq+E32OvSYuGnjBdX20uh89+ZHlAL2N+98rBLwzJu4MxFuDsxy5SvrTToDX6dNn9Npulu468YV6zXfjXnpi/r9JuKf1S+XWW+T6zWz714oDlG//9FM/+A9QSwMEFAACAAgAAbmITFmugxqhAQAALAYAAB8AAAB1bml2ZXJzYWwvaHRtbF9za2luX3NldHRpbmdzLmpzjZRNb8IwDIbv/Ioqu06IfcJ2Q4NJSBwmjdu0QyimVKRxlIQOhvjvq8NX06aD+NK8ffo6duVsW1GxWMyi12jrnt3+w987DUizegW3vi4a9Ix0ZkQ6g0magUglsAqSHz89ybszETJm0plON59ka0p+DOnNnAtTxlXAQgc0E9DygPYT0NahxL9eZYeq9hWV2jxdWYuyHaO0IG1bos64Y9jNu1vlAisw5qAvoHMeg2fadauJPDs+dSnKXIyZ4nIzxgTbUx4vE40rOWvKv9go0MUPX+6Bzkv3bejZidTYkYWsmnjYo2gmlQZj4JD3eUgRhAWfgij5dtz6B/WM6wVV6Dw1qT3S/TuKMq14ArUu9foUPiYLr1o3uxR1zsLa7omHewqPEHwDumY1eKTwQFQrdcUPVBoT6kgNrff8hArks1Qmh9QdiiBHhyXbpu6dC3XHHzBvhLAyQovARGZNF8cVU2+Dg2sqWcehmRchMZQXA5oKfZyfRO80tnqN0P4rYtxaHi+y4nYobkbqOJjiGfRIzpGEjOsl6AmiKOr5vnRy/3LetXZ/UEsDBBQAAgAIAAG5iEw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AG5iEwM0rasbgAAAG4AAAAcAAAAdW5pdmVyc2FsL2xvY2FsX3NldHRpbmdzLnhtbLOxr8jNUShLLSrOzM+zVTLUM1BSSM1Lzk/JzEu3VQoNcdO1UFIoLknMS0nMyc9LtVXKy1dSsLfjssnJT07MCU4tKQEqLFYoyEmsTC0KSc0FMkpS/RJzgSqftq542bxCQVfhyf51z6bsVNK34wIA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AG5iEw129mtaAEAAPMCAAApAAAAdW5pdmVyc2FsL3NraW5fY3VzdG9taXphdGlvbl9zZXR0aW5ncy54bWyNUttqGzEQfc9XiPyAJY1uC1uDrsWQh0IT8rz1qmGJoy0rhYSij682rXHcurSap5lz5gwzOn1+nJJ9zmV+mr4PZZrT51jKlB7y9gqhfj8f5uXTEnMseXOq3E9pnF926eu81lo1lyGNwzLaFc1bjMLbQ0pq5VTLmGEUSeapV8h5bhvWgevANsxRYvvNbxI/dZe4j6lcVu03Z+ifDbuU41J2aYyvWzhnv4fON/i4DOPUeHkr2Br1OLU6tgZihEvuK9UAIJDljjhcpeykJshjxjFUoyhQQIRz0olKJOXQstCJpsJ8JxCTjFFXqaetG2ltHLVVQkeIbtO86mwNwUiMESEEmKtcQDAYNTY0DQ1qPSA4MCCqNpooQMEGE1j1zgvLkaJeYFyZMYDx6bin7d6f61T973WO5/yH4MUvuIiu3tpcMFe/f16WRr6NT98OQ4noy5DjbvxwHe5ubq5/efLNv0fGatS28V99/QNQSwMEFAACAAgAA7mITFgmFhyrFQAAfCQAABcAAAB1bml2ZXJzYWwvdW5pdmVyc2FsLnBuZ+1Za1hSabsmc2pqOk1O40wHnaYmajIr0zzrTGlqKXQ2TzhNmpqKiSKhAs10MFNjlNLRBCct8gTkWUGhyUY8M0bCJCIVAuES8BAqB+FDv72/b669r2vva//af/rBxf2utVjPvZ73ud/7eReZxyE+q1duXAkCgVb7+XqdBIGWBoBAZn9+vMx0xD/7/kemryVJJ30Ogaj9m+WmgXnU9wHfg0A1+E/05xdOrrjsG5QEAq1PXvgsGblofQUE2v6pn9f3p6/AFMJjWXGoFvbkfNGU2ZSZ3Qa7deC8wltfVvzw3YkVmUszD20vNyec8Fpxe82hdb3fXfjMLHfd8XUEv+3r/nSys7TQFYenkYqNMPSYfOyYWimcD5p4UMVvOyvkNVWmqkJ8eiYGfKy3YCZ+X+6jYhkNNSgRxhIEej1Utezo2kdZvDfi6O7n8PMg0NX7OzCn2xPtMXNvMhTZJsqOZ1zkTkWG6RJj/QHTcDhZ/iiEmb8cBPrz2F5hqqptdihz4aqwVPlZxyWm3xvXBwQeN1S0W4an1xA71LKZ5aDmYC/uhtGHmotJuqWg0D2W6wPwnoa5eBLOgAZjZJe/BPexdEKVxxtFkwgua1sDSZqHYTUSsSYcN69O0T4I61CUsOV1HA8BpGcujAvJU8PeJ/Ywqzl7q+qUUV0uypeKVaBhd9vtRcoWGakswyr1ndiicLl1+sS7n5ZbOfH6OON2kCLWbJtqCzv+7VeeJWhpoTiRxtRecjUSJ95zoeF/rYinCjyA1Ok+R7ysTTlwlx0Xd9iOFaUPsmYEzZTOYnLIOiVDdUU0Njt9hLt1xhLUjLW1KWoEWzlr6EaDDg/t5E8Wj9eWxmz6aAX5ereLEjLkmDxTo6LbQc1q76cE2e4umpobPuKDpe0LYquAPz89+fvLANdPBsxB4+IfBj5z3lVlUfyc2zY7kuaWMPq8WtpTr4dxeRYtj0mpY+LJXGj9pWBseFOIykOGgFCtMO8HxOhaYXaVxbONgT0kpGiNBOJ9CsuZC6VCf8POtVtb4Y+ZR4XaFvjTIg9QpH2c9B9PcRG9PMkYt9qG4FsFbeHFAHYNJdzURl3RZBXSvUXfE26YEqsjdEa9zNMzcd4uIb9C3RHpJYn0PmUVInCqZPe5eOAr6EZZ4kl8zfgFaY+4lVdQ0qBqabPDCSGFTTwL9bkxHmGS2BsoCJdwFXBhjSqpk35n/BjK0wwEJ19Ld9+LMMuzILucCLhSDX4VezwymDj6kn8N8TUhMqnF9MAOKZeYoXeGUmxlo5XSvtRahR6m+0VxZjMxUnRp5HBzdXS3SDn6193rXmH8lbeKJy4GU9Pebk3MlWsK5Q57CqYPcA0m6tZGUk8Qdn50B/eSe0NOdk/9OJQ82NpgCB2Jcm+gOXAuhQXayugXcXXph3YK+ut760iXo4KlFIAY8woW4Hm95zY57gImWxqlVH1ZwoZ2SBBWaxtC7yTmU2Jaijsr5ylqqVNkSzBqHgZUsC/Ar8HdGckDd5E0vKK6jEdURAnB7hkRW9Tp6wSXzUHwxk9yyMXRo9e3TynhRC9+5lkI5GjffblzUNeKo8TOu8XvIpjIUCz0FwmCUkeONLg4d2svMTsRAmTkqzqlYGvYWfv4b46OWZRe/33jvszb/hy/6K7Mix9553P8YoXSb7gHsGG2AAUXtxUoR8e6q9NsowwYXp0yNiqMn+oMu/LmBv7wTnFsCQK9uqH8XAg7rL4nm+wGBwhEfS/GU9z0+/FEi6CD4jGE1WGHcCzHZXouSPUJ2uZiOmXbGLo0hGP7ihZvHxn60Sm/3yKFOo+M01ciDQrMF6DXX4VzeroGtFQE8TPJ6MXd3CREMDgY+eKeRYHDz0exNEmjIEzGcQNqBaKeoNl4BikrOWig/mY772D0t/528HuvO98/P/tsB0D5tWuulwCNbeyRmKMZOZ1TgGSI3YsqUsdRgCHYrI11S/FkA1WN6GpGWq99Y1e2q+YEflDfO9k7Z6pCJulpOdvX6nBLcYz6rwrkESwnlQeN3tbD27SuqpdLiSqwqcNsjhqeuTKYHknMFx1wL6gTBh/U5WE4zePAweemVQ74Ace9S8CnZjiCfyyMyskJpUaOReVUoX7blnuyx4sXJDY9BvSXRnCg86SAKS6WO+936WEOtmZc3lBW4RETLOva72cjsSgNDuyQzPRrk5y3njl/ptafTNxRBGGQKMgwAcDcXVRrUIj2SQhkRXNWSuHA6YJpJ9+do7PZtPJznvcyN6t6w6cHJSeBHLezY04oPGsYatdmyruAjYwQCgSeHM8vm1RJvjNlMw66e+haI4AAPe1DPonuXuHbwWc0OG8NgcJ4hPLi4mrwabUtklIGuYWwI6BjQ4J8iN8N1oeZCjMiVVolArZP2ujOsqyfnckmF9tEFbpgVzxKL717yzc0Ing+/mTffbQdTtrjVphfosGURFdCq/trSRS1llpwIdDe26xC2f4Kf/1CX9rOgi0BLSwZFpawLCLd+xSZgs8J7a91VhbuLYgNjuOHAF37w6xxmkJRUitDPf7Cm5siVKfN7Ac4dOAgRcHz4BmkdL7hpcuYZgno9aHSXWA75LPa7kxfSDHCmQtU7a256UuWmD8iU8Axzuf7uvwDqgglwVRypCaORo6aB1pzCZRgqJSG8QCYW7oji+1lf52+moxoayoZfyma3u7ybfSlYFt+ffmFTZnZG0s+rlCkCM4l1N1+cLuGWx0V28YUACRJLM6kmUAsdOdgCnSo37s5W4DD9Er354t2f2HHtFraEjprdOON7SfO99TfLq2lOg7kiXa7PGaLUkwyxwN/NSh/JR3mzffRY0m9LOpSUPMrk+U0nytIfNE7KPnvNlcqX4l4kV7XMr8ERP18IPkj5xjmq2EDCBSYFW0GAn1xa4fJLH/6H+BwqqKBf8fkre8y/7dLP8AP8AP8AD/AD/AD/AA/wA/wA/wAP8D/Z/g7BSXCzH5sQqT/8w2KdxWNoGXEMhkpTfkuE0xySh3N9bnD1Ev2hju/oo2HzxzQCcLWgkBwqrq40bWkNSTCKI7y1L2q6E87kJBfIWEgRXtqjRluKk+kfZuaF+ITrhviDxHbKmtZr1RKLQh0ebp1smNT4EyfcboTnUANQREDC2Vw18ciHzgXQzXGEF2KSGhpYcpyGn0chcL0A6+iStx5AYLUdw8y7sBw82poNm7yD0u8FU4/eQHqrn4JJic50ZjaMTbboJGVsOKHUhkRTOTQt01BfbMzggTRQUqHKo2hpONDnx+EFKkWXkjTZGiKShr2POtlkGdAozVotO991hVlWyX2fZl1Az/tHpoeSbs23Gg5/1NXRZkcvufFIpNt4JLZ4STOZGa0Iwb4abnV3PNm88AOmbm7kqFiiksEGqfszbrnJ+9orq31mEt0+sZ/rPGWTsXCRU1cbNH31hbSyBJs7rquenqrrUCu3GZZkxPDDOVXe85K/MMLGDszDNddgBFZ1wAW9ItjvlXaeM2MZtpFTtVVhkhduuLTcxO+JrkU0Yn0kGS+rBqRV0jg63v9oh0534KHhSviPYLOQU/XUTE8tkbSTFuSBw1af7SldXWWOQJeFQp5x4s/O3BmWmI4XuK24xAPekPZNjtysLWbqusMasoFjhc81iCIgCG9PJqeDS2f1di/MrGAjjJkfQCZoayCFwI7mpAoIeeQPfEEJidG1NnlN5v6lpEFLbKFwgmK+ILmTk58rxSBWXn3SUW0X/pLtxOzGeZdM6fK9B7CRoZyW5TwiK0Mm/oifQMUaM5K6YSeOdo4EJ8W6QmCN+opx2aL0VuQfNzgniThaMNEqYHpZ088RXyawj2LBuMwj1kEC7XW/lo7AGfcJsd/Nzp10K1UurehH24glEbwMaOtgr9QTMKMyo3OFm9NFsCQPZsPNSnONPWaBsuaK6bOUAA9yj9EuP8csifUR1MEQ81Dj/1nBAGBdwZy90DYvjCqspFBGHhJ8fTiGujxNHrkmgeCmcqQi/wJQon+IRFnLWxcAq8E9Gutk+kXnozlt1CnOJUo9mt7L67z4Io4R8ro7kCG1G+fJMGPzop882RqA8PhNJ8V0z2nXQmrxnHru/VqdWM5y7G7OTiw0ECOoeOLUZt0/ajHZXL54xKPxXcvBi2fRXL+7G/xyZv6LfwH4je93pEqf1QwJOsCql3XLMzJ+L1AWAy+nak8Zx+fgXlM9DFVaWxJ9NF1Cu3j4qSvYbir4Y3gus1H7iS9fQC/P/z5hiOZecO2mUMrBbfL9dXN5wq6Unlf+JVX98S1RyJfYEZtBJ3zU/Y6xONSuatI0z8gMsw0GdPqjai5QRp2sD8tDy4whSWMDxWsEs69a2wby3+1Jsp9WRVcAHLse2D840VVpevnC8RsZn+a1vfUlsqLEWbB4DJGHGvjmbFYdAiYgs8iXCDSWN7eJwOOlb+sT6efEvNxH5f+XCkNSWCsLM7mcHb5Ihgosbha0Omy+/nMq4Jdw/1VaW5HSE8Nk3icXrRt/t0cYtaPuxc7mSWO+dKzbQK5MN/jeYqIcLtkLioHv0hSMUHDzQNOOxno2UFT5sjOHM+9JMcnjVN9t4pI/H5kMIzGNM6rcG81acSoe/yGYJ9Zxc/Vu7lTSa6K7cIaU50Ub9flAc13qjC96k5Vi5WmjSB3xra0WrE7Uw940FiAXUiU8+cSN5xoe9HVa4AV/sSJvK3Q60K3XJqC0t6zlzW8zLtJMZhiCJu6XhxdcZ54lsXnQBaK0n91C9whwprs6+bXFH/1/nZczwt3T2Us//ibX/hZYYdhDEgwFLb8QBssqZGjUQdkr8zjvrvDNq0C2x2q3+TxVchh7RBzi507TfQlj99sfvqmixV3H3HvuLj6X1zQ4Mqb1w85Ql85xJU4MeJpPHQT+byrSFvHjU8b3EN4MBIZig+A7eNshCxU9G3PeTlUkSSOiSi30PjaUMTfFvH4ZeYQTFbpj+B2OomS2h43/xm452In8NRFxaRfqB3Ld/Zb3YJ1gAfaD76H7CEARH7z7Y74zbxJ4h1h0ChzYAshM9psDTXNjffYB/2WWPrbCKZyK7QaXasYQQKNbUP9rKKbRSPz44tajWPl56LeIsLE1eFcoHH15VOhz1n5BefTnsFKDKMIy4DJ+yK99Er6Da+b8ucsD0zQ0gqzeJ32CU35azU9ElK7BknkrA84wa6RiqzanU7bS/4e/hfLfHhqEIuafz6VTVkUk//hABU2ZVFeLuhP3WP3eS/MQmkazI2yCi3s6ko7vUqymuIfDh1LemEtQF9yFz65eQjjcoaj27AhQ9v4fVOvn90o/aIIMT+1TEqNHlojmKg43vsEi2hwOW3vjfLfURozUcDSS94t95z7fXLLj/cSC3l7lqafnL1S/SAtKuaeXO1T5pA87b1YCoX/zsL4bs73wjnIv8iEHZ7ftgx5Mvx3wtb9uQmnqjl8Bw+wsUp96uFtislOvoRotdqHrjsWBBnRieWr+9XDGwIAdbbi/kOAP2WHIZ714hqH1uggrnilNnm9V0sd9s0n4U5aXhMT+V6ows4eXOupnxiQecy2iNHPLYqrTdl6glkvfATzN+mo7L/maibXktP6NM4TM6SOOb1A8m2uj1VMySbotnat36kb31cQtKlLn5j9qBvKf/PQwqgd/YYzrR5sVbD2oTYK9wct6OlwGF67wxfLOc4mY8MLANNsc54Y3AMrxGkDA3d1RxZTJ1bhjLoBS9bcH+J93VuQBeCS9KkrpN77kXTkEuOguxXgh+T7TIWoHW7ox8k+/5FDRTrwT2n1+o3d2Na+EaIpFDVN+yyyvGEJi15kmfyMmUMu51cpWKQmTqZRmznIpOEZyewIk+nkrUK686C37Yp3FI1Zu3W3xtrAReZu/yqloU6wX7imO3Do+FjEiA2X8skcTTnZbPgkEcgKAOMbNtJRpUcXqTwe2VX9N6X3evAu5FsW6GF7zwn1C0rLA5OulGKww4E35dfbssjaS2E3V2auQjP76Y2XWsqhv9qN6wKyw+jimgWB3USW8PmyeHsKv2b7bUQ6wubrgjr/MJViU1nGLfIwmC5OXD9Q34kbL6QJKSfq8Zx06QEfT6OGgzfMsT0RBRo5FJeqd/BP6bEInb3inKOc/AJwvcR4tgtfs/KavtjwVeOitxW4neCnMOSMjsVk9jJ5l4Mz4CMLK3qXq6o1SYrz3Yqo9fjjGGzbASjpPn8y82o2jd8YOhIZZvvpCfHunf2VrlaLNchqZG8L5/bMae/u5AIucZGkzYTQEeaKYKALwOZUidNGrtq07B31GNiCJ9wiext+ytCv5m70yt0028SaV9SEjkCMUkcW+r2ahmtz3yUbAw79JEDiC7jvrPC54PaVhFXoDBPzkyIUdSu+Ce7+aJF8HpjvFoTi2iWLF+tVao+IazzsGL4w8dKvDSwy4wTK5qzQji/cTWt9YZWFGa6JplvQgTqtXuaJ0yunNnpVvFb4pXRQpkcvMKE4LbfkVzzjsOWKYWpaa/GR2Ss2aDCFaWyL9T03yDYQFo3l8D99j3/QPvadVGFarSzcTV2hYnoUyduSYUogcqb3AKeefT68NGby6dK1w58fHiBGsFOYUMzYKUV6KCZs+2WGchKxUShOvAdNnrr4XItsW6Vxt+5S6Tbc+HsENvWH7j/7RAvmlTpewx6SdQOVrssW3PVbY/BIECs/0It7yF7o/+8bTq77W9MgNQ2WDp9OMDXhLQamHM7dcm2BnbpjU0L9YsdSqkuFGVJ+SMsjJgJuTBIKBXz9z4w3Z1tWxJny2Y0FDcdp7ucrnaddxqjGhTZ0sf8AcMGlMbk4l1ZdxlfYeSAcl/4zsUcg12R8NQXF08Bvh93pvq9ThGKJ/ZT7W+V+dO6Mhlo7D3ptR7pG+1lJNzGk3s9K3+OGtA/rcH2Y8YTDoLJMVoyHrms6kZzHwc7U+XiavF5ggaA2eurfrC352Bw++2gvpgLTWtzxgLU+Fxm1SdgYOLP0qpPKKEoelCRcoQNt3W7CWv4fQUZPchhkSwAqlqgKKQqfHwvEW2Hn3hy841Lo2JMMmBnCmdD0W5YV1dP2ojOmzn+ztq/KNb5kegTQZwq2jriZSAlzULXczc2OovTpuYT7zMmchPrc06T0qS4x2i4hX877CPR08K7jr9QLToq0kbSw9v18+boEK1Nr/va46herZ0EjyABzier+VMND/fAy7kJxi2l7Iot+MAM1uwoDZPU6JwVaFcAyPE4kR9N3LfxlLjZa7zB+pvlWbEcJWQYCNcO8LECgp9/ZLwGBVi3C17w0VRsfAjKdk7841uQx9/paytem4wEFMLratKFpsDBdCqe/f0EpM25JHzI37bIYySdviqO7J0zLKYP4KQj0muxnPTiRaB85N9G+Fj+CM86nbDVt+gBb97u2WuObd+9woBXOiOB1ZuGzpjAgP2+IF/XQDz//A1BLAwQUAAIACAADuYhMfxS3iE0AAABqAAAAGwAAAHVuaXZlcnNhbC91bml2ZXJzYWwucG5nLnhtbLOxr8jNUShLLSrOzM+zVTLUM1Cyt+PlsikoSi3LTC1XqACKGekZQICSQqWtkgkStzwzpSTDVsnCyBAhlpGamZ5RYqtkZmgGF9QHGgkAUEsBAgAAFAACAAgAQ5RXRw3AMR7AAQAA2gMAAA8AAAAAAAAAAQAAAAAAAAAAAG5vbmUvcGxheWVyLnhtbFBLAQIAABQAAgAIAAG5iEwVDq0oZAQAAAcRAAAdAAAAAAAAAAEAAAAAAO0BAAB1bml2ZXJzYWwvY29tbW9uX21lc3NhZ2VzLmxuZ1BLAQIAABQAAgAIAAG5iEy/phmOPQQAADQTAAAnAAAAAAAAAAEAAAAAAIwGAAB1bml2ZXJzYWwvZmxhc2hfcHVibGlzaGluZ19zZXR0aW5ncy54bWxQSwECAAAUAAIACAABuYhM2MZ1ibgCAABPCgAAIQAAAAAAAAABAAAAAAAOCwAAdW5pdmVyc2FsL2ZsYXNoX3NraW5fc2V0dGluZ3MueG1sUEsBAgAAFAACAAgAAbmITP2k1iQQBAAARRIAACYAAAAAAAAAAQAAAAAABQ4AAHVuaXZlcnNhbC9odG1sX3B1Ymxpc2hpbmdfc2V0dGluZ3MueG1sUEsBAgAAFAACAAgAAbmITFmugxqhAQAALAYAAB8AAAAAAAAAAQAAAAAAWRIAAHVuaXZlcnNhbC9odG1sX3NraW5fc2V0dGluZ3MuanNQSwECAAAUAAIACAABuYhMPTwv0cEAAADlAQAAGgAAAAAAAAABAAAAAAA3FAAAdW5pdmVyc2FsL2kxOG5fcHJlc2V0cy54bWxQSwECAAAUAAIACAABuYhMDNK2rG4AAABuAAAAHAAAAAAAAAABAAAAAAAwFQAAdW5pdmVyc2FsL2xvY2FsX3NldHRpbmdzLnhtbFBLAQIAABQAAgAIAESUV0cjtE77+wIAALAIAAAUAAAAAAAAAAEAAAAAANgVAAB1bml2ZXJzYWwvcGxheWVyLnhtbFBLAQIAABQAAgAIAAG5iEw129mtaAEAAPMCAAApAAAAAAAAAAEAAAAAAAUZAAB1bml2ZXJzYWwvc2tpbl9jdXN0b21pemF0aW9uX3NldHRpbmdzLnhtbFBLAQIAABQAAgAIAAO5iExYJhYcqxUAAHwkAAAXAAAAAAAAAAAAAAAAALQaAAB1bml2ZXJzYWwvdW5pdmVyc2FsLnBuZ1BLAQIAABQAAgAIAAO5iEx/FLeITQAAAGoAAAAbAAAAAAAAAAEAAAAAAJQwAAB1bml2ZXJzYWwvdW5pdmVyc2FsLnBuZy54bWxQSwUGAAAAAAwADACGAwAAGjEAAAAA"/>
  <p:tag name="ISPRING_PRESENTATION_TITLE" val="水墨荷花鲤鱼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PPT">
  <a:themeElements>
    <a:clrScheme name="自定义 6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84ACB6"/>
      </a:accent1>
      <a:accent2>
        <a:srgbClr val="E0ECFC"/>
      </a:accent2>
      <a:accent3>
        <a:srgbClr val="EDE5D3"/>
      </a:accent3>
      <a:accent4>
        <a:srgbClr val="578793"/>
      </a:accent4>
      <a:accent5>
        <a:srgbClr val="84ACB6"/>
      </a:accent5>
      <a:accent6>
        <a:srgbClr val="6F8183"/>
      </a:accent6>
      <a:hlink>
        <a:srgbClr val="FFFFFF"/>
      </a:hlink>
      <a:folHlink>
        <a:srgbClr val="8C8C8C"/>
      </a:folHlink>
    </a:clrScheme>
    <a:fontScheme name="lvfdl1gf">
      <a:majorFont>
        <a:latin typeface="Source Han Sans CN"/>
        <a:ea typeface="TypeLand KhangXi Dict Trial"/>
        <a:cs typeface=""/>
      </a:majorFont>
      <a:minorFont>
        <a:latin typeface="Source Han Sans CN"/>
        <a:ea typeface="TypeLand KhangXi Dict T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987</TotalTime>
  <Words>1724</Words>
  <Application>Microsoft Office PowerPoint</Application>
  <PresentationFormat>自定义</PresentationFormat>
  <Paragraphs>204</Paragraphs>
  <Slides>24</Slides>
  <Notes>24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水墨荷花鲤鱼</dc:title>
  <dc:creator>PPT</dc:creator>
  <cp:keywords>PPT</cp:keywords>
  <cp:lastModifiedBy>User</cp:lastModifiedBy>
  <cp:revision>81</cp:revision>
  <dcterms:created xsi:type="dcterms:W3CDTF">2018-04-10T12:15:35Z</dcterms:created>
  <dcterms:modified xsi:type="dcterms:W3CDTF">2020-08-12T03:02:21Z</dcterms:modified>
</cp:coreProperties>
</file>