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3"/>
    <p:sldId id="257" r:id="rId4"/>
    <p:sldId id="258" r:id="rId5"/>
    <p:sldId id="272" r:id="rId6"/>
    <p:sldId id="273" r:id="rId7"/>
    <p:sldId id="274" r:id="rId8"/>
    <p:sldId id="275" r:id="rId9"/>
    <p:sldId id="276" r:id="rId10"/>
    <p:sldId id="277" r:id="rId11"/>
    <p:sldId id="269" r:id="rId12"/>
    <p:sldId id="278" r:id="rId13"/>
    <p:sldId id="279" r:id="rId14"/>
    <p:sldId id="280" r:id="rId15"/>
    <p:sldId id="281" r:id="rId16"/>
    <p:sldId id="259" r:id="rId17"/>
    <p:sldId id="270" r:id="rId18"/>
    <p:sldId id="283" r:id="rId19"/>
    <p:sldId id="285" r:id="rId20"/>
    <p:sldId id="287" r:id="rId21"/>
    <p:sldId id="282" r:id="rId22"/>
    <p:sldId id="291" r:id="rId23"/>
    <p:sldId id="271" r:id="rId24"/>
    <p:sldId id="286" r:id="rId25"/>
    <p:sldId id="284" r:id="rId26"/>
    <p:sldId id="288" r:id="rId27"/>
    <p:sldId id="289" r:id="rId28"/>
    <p:sldId id="290" r:id="rId29"/>
    <p:sldId id="268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BFCE"/>
    <a:srgbClr val="BED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096785" y="3161536"/>
            <a:ext cx="931334" cy="1617040"/>
          </a:xfrm>
          <a:prstGeom prst="rect">
            <a:avLst/>
          </a:prstGeom>
          <a:solidFill>
            <a:srgbClr val="041728"/>
          </a:solidFill>
          <a:ln>
            <a:solidFill>
              <a:srgbClr val="0417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DB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EFFFE-BA94-4955-8E27-967040AEF9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C2012-6E8B-406A-8EDC-697F256692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file:///C:\Users\Administrator\Desktop\&#32972;&#26223;&#38899;&#20048;\&#23567;&#28165;&#26032;\Clementine-Sunny%20Side%20Of%20The%20Street.mp3" TargetMode="External"/><Relationship Id="rId1" Type="http://schemas.openxmlformats.org/officeDocument/2006/relationships/audio" Target="file:///C:\Users\Administrator\Desktop\&#32972;&#26223;&#38899;&#20048;\&#23567;&#28165;&#26032;\Clementine-Sunny%20Side%20Of%20The%20Street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582720" y="1245027"/>
            <a:ext cx="9026560" cy="2123658"/>
            <a:chOff x="5198481" y="2683477"/>
            <a:chExt cx="5234769" cy="2123658"/>
          </a:xfrm>
        </p:grpSpPr>
        <p:sp>
          <p:nvSpPr>
            <p:cNvPr id="5" name="文本框 4"/>
            <p:cNvSpPr txBox="1"/>
            <p:nvPr/>
          </p:nvSpPr>
          <p:spPr>
            <a:xfrm>
              <a:off x="5198481" y="2683477"/>
              <a:ext cx="523476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b="1" spc="600" dirty="0">
                  <a:solidFill>
                    <a:srgbClr val="0417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扁平化年终工作总结</a:t>
              </a:r>
              <a:endParaRPr lang="zh-CN" altLang="en-US" sz="6600" b="1" spc="600" dirty="0">
                <a:solidFill>
                  <a:srgbClr val="0417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出自【趣你的PPT】(微信:qunideppt)：最优质的PPT资源库"/>
            <p:cNvSpPr txBox="1"/>
            <p:nvPr/>
          </p:nvSpPr>
          <p:spPr>
            <a:xfrm>
              <a:off x="5260626" y="3813439"/>
              <a:ext cx="51104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spc="600" dirty="0">
                  <a:solidFill>
                    <a:srgbClr val="0417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professional business template</a:t>
              </a:r>
              <a:endParaRPr lang="zh-CN" altLang="en-US" sz="2000" spc="600" dirty="0">
                <a:solidFill>
                  <a:srgbClr val="0417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5429571" y="3784394"/>
              <a:ext cx="4684208" cy="3164"/>
            </a:xfrm>
            <a:prstGeom prst="line">
              <a:avLst/>
            </a:prstGeom>
            <a:ln>
              <a:solidFill>
                <a:srgbClr val="04172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矩形 536"/>
          <p:cNvSpPr/>
          <p:nvPr/>
        </p:nvSpPr>
        <p:spPr>
          <a:xfrm>
            <a:off x="0" y="5255833"/>
            <a:ext cx="12192000" cy="1622487"/>
          </a:xfrm>
          <a:prstGeom prst="rect">
            <a:avLst/>
          </a:prstGeom>
          <a:solidFill>
            <a:srgbClr val="63B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8" name="组合 537"/>
          <p:cNvGrpSpPr/>
          <p:nvPr/>
        </p:nvGrpSpPr>
        <p:grpSpPr>
          <a:xfrm>
            <a:off x="2291027" y="3799896"/>
            <a:ext cx="7609947" cy="2810796"/>
            <a:chOff x="-6932984" y="2953214"/>
            <a:chExt cx="7667625" cy="2832100"/>
          </a:xfrm>
        </p:grpSpPr>
        <p:sp>
          <p:nvSpPr>
            <p:cNvPr id="391" name="Rectangle 59"/>
            <p:cNvSpPr>
              <a:spLocks noChangeArrowheads="1"/>
            </p:cNvSpPr>
            <p:nvPr/>
          </p:nvSpPr>
          <p:spPr bwMode="auto">
            <a:xfrm>
              <a:off x="-5124822" y="4737564"/>
              <a:ext cx="80962" cy="569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60"/>
            <p:cNvSpPr/>
            <p:nvPr/>
          </p:nvSpPr>
          <p:spPr bwMode="auto">
            <a:xfrm>
              <a:off x="-5407397" y="5307477"/>
              <a:ext cx="331787" cy="119063"/>
            </a:xfrm>
            <a:custGeom>
              <a:avLst/>
              <a:gdLst>
                <a:gd name="T0" fmla="*/ 22 w 209"/>
                <a:gd name="T1" fmla="*/ 75 h 75"/>
                <a:gd name="T2" fmla="*/ 0 w 209"/>
                <a:gd name="T3" fmla="*/ 75 h 75"/>
                <a:gd name="T4" fmla="*/ 178 w 209"/>
                <a:gd name="T5" fmla="*/ 0 h 75"/>
                <a:gd name="T6" fmla="*/ 209 w 209"/>
                <a:gd name="T7" fmla="*/ 39 h 75"/>
                <a:gd name="T8" fmla="*/ 22 w 209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75">
                  <a:moveTo>
                    <a:pt x="22" y="75"/>
                  </a:moveTo>
                  <a:lnTo>
                    <a:pt x="0" y="75"/>
                  </a:lnTo>
                  <a:lnTo>
                    <a:pt x="178" y="0"/>
                  </a:lnTo>
                  <a:lnTo>
                    <a:pt x="209" y="39"/>
                  </a:lnTo>
                  <a:lnTo>
                    <a:pt x="22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61"/>
            <p:cNvSpPr/>
            <p:nvPr/>
          </p:nvSpPr>
          <p:spPr bwMode="auto">
            <a:xfrm>
              <a:off x="-5093072" y="5307477"/>
              <a:ext cx="328612" cy="119063"/>
            </a:xfrm>
            <a:custGeom>
              <a:avLst/>
              <a:gdLst>
                <a:gd name="T0" fmla="*/ 176 w 207"/>
                <a:gd name="T1" fmla="*/ 75 h 75"/>
                <a:gd name="T2" fmla="*/ 207 w 207"/>
                <a:gd name="T3" fmla="*/ 75 h 75"/>
                <a:gd name="T4" fmla="*/ 31 w 207"/>
                <a:gd name="T5" fmla="*/ 0 h 75"/>
                <a:gd name="T6" fmla="*/ 0 w 207"/>
                <a:gd name="T7" fmla="*/ 39 h 75"/>
                <a:gd name="T8" fmla="*/ 176 w 207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75">
                  <a:moveTo>
                    <a:pt x="176" y="75"/>
                  </a:moveTo>
                  <a:lnTo>
                    <a:pt x="207" y="75"/>
                  </a:lnTo>
                  <a:lnTo>
                    <a:pt x="31" y="0"/>
                  </a:lnTo>
                  <a:lnTo>
                    <a:pt x="0" y="39"/>
                  </a:lnTo>
                  <a:lnTo>
                    <a:pt x="176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Rectangle 62"/>
            <p:cNvSpPr>
              <a:spLocks noChangeArrowheads="1"/>
            </p:cNvSpPr>
            <p:nvPr/>
          </p:nvSpPr>
          <p:spPr bwMode="auto">
            <a:xfrm>
              <a:off x="-5124822" y="5307477"/>
              <a:ext cx="80962" cy="5238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63"/>
            <p:cNvSpPr/>
            <p:nvPr/>
          </p:nvSpPr>
          <p:spPr bwMode="auto">
            <a:xfrm>
              <a:off x="-5118472" y="5293189"/>
              <a:ext cx="66675" cy="171450"/>
            </a:xfrm>
            <a:custGeom>
              <a:avLst/>
              <a:gdLst>
                <a:gd name="T0" fmla="*/ 33 w 42"/>
                <a:gd name="T1" fmla="*/ 108 h 108"/>
                <a:gd name="T2" fmla="*/ 11 w 42"/>
                <a:gd name="T3" fmla="*/ 108 h 108"/>
                <a:gd name="T4" fmla="*/ 0 w 42"/>
                <a:gd name="T5" fmla="*/ 0 h 108"/>
                <a:gd name="T6" fmla="*/ 42 w 42"/>
                <a:gd name="T7" fmla="*/ 0 h 108"/>
                <a:gd name="T8" fmla="*/ 33 w 42"/>
                <a:gd name="T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8">
                  <a:moveTo>
                    <a:pt x="33" y="108"/>
                  </a:moveTo>
                  <a:lnTo>
                    <a:pt x="11" y="108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3" y="10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Rectangle 64"/>
            <p:cNvSpPr>
              <a:spLocks noChangeArrowheads="1"/>
            </p:cNvSpPr>
            <p:nvPr/>
          </p:nvSpPr>
          <p:spPr bwMode="auto">
            <a:xfrm>
              <a:off x="-5407397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Rectangle 65"/>
            <p:cNvSpPr>
              <a:spLocks noChangeArrowheads="1"/>
            </p:cNvSpPr>
            <p:nvPr/>
          </p:nvSpPr>
          <p:spPr bwMode="auto">
            <a:xfrm>
              <a:off x="-4799384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Rectangle 66"/>
            <p:cNvSpPr>
              <a:spLocks noChangeArrowheads="1"/>
            </p:cNvSpPr>
            <p:nvPr/>
          </p:nvSpPr>
          <p:spPr bwMode="auto">
            <a:xfrm>
              <a:off x="-5383584" y="4683589"/>
              <a:ext cx="598487" cy="95250"/>
            </a:xfrm>
            <a:prstGeom prst="rect">
              <a:avLst/>
            </a:prstGeom>
            <a:solidFill>
              <a:srgbClr val="27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67"/>
            <p:cNvSpPr/>
            <p:nvPr/>
          </p:nvSpPr>
          <p:spPr bwMode="auto">
            <a:xfrm>
              <a:off x="-5383584" y="4683589"/>
              <a:ext cx="598487" cy="95250"/>
            </a:xfrm>
            <a:custGeom>
              <a:avLst/>
              <a:gdLst>
                <a:gd name="T0" fmla="*/ 0 w 377"/>
                <a:gd name="T1" fmla="*/ 60 h 60"/>
                <a:gd name="T2" fmla="*/ 377 w 377"/>
                <a:gd name="T3" fmla="*/ 60 h 60"/>
                <a:gd name="T4" fmla="*/ 377 w 377"/>
                <a:gd name="T5" fmla="*/ 0 h 60"/>
                <a:gd name="T6" fmla="*/ 0 w 377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7" h="60">
                  <a:moveTo>
                    <a:pt x="0" y="60"/>
                  </a:moveTo>
                  <a:lnTo>
                    <a:pt x="377" y="60"/>
                  </a:lnTo>
                  <a:lnTo>
                    <a:pt x="37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Rectangle 68"/>
            <p:cNvSpPr>
              <a:spLocks noChangeArrowheads="1"/>
            </p:cNvSpPr>
            <p:nvPr/>
          </p:nvSpPr>
          <p:spPr bwMode="auto">
            <a:xfrm>
              <a:off x="-5383584" y="4737564"/>
              <a:ext cx="598487" cy="4127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69"/>
            <p:cNvSpPr/>
            <p:nvPr/>
          </p:nvSpPr>
          <p:spPr bwMode="auto">
            <a:xfrm>
              <a:off x="-5383584" y="4737564"/>
              <a:ext cx="598487" cy="41275"/>
            </a:xfrm>
            <a:custGeom>
              <a:avLst/>
              <a:gdLst>
                <a:gd name="T0" fmla="*/ 0 w 377"/>
                <a:gd name="T1" fmla="*/ 26 h 26"/>
                <a:gd name="T2" fmla="*/ 377 w 377"/>
                <a:gd name="T3" fmla="*/ 26 h 26"/>
                <a:gd name="T4" fmla="*/ 377 w 377"/>
                <a:gd name="T5" fmla="*/ 0 h 26"/>
                <a:gd name="T6" fmla="*/ 0 w 377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7" h="26">
                  <a:moveTo>
                    <a:pt x="0" y="26"/>
                  </a:moveTo>
                  <a:lnTo>
                    <a:pt x="377" y="26"/>
                  </a:lnTo>
                  <a:lnTo>
                    <a:pt x="37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Rectangle 70"/>
            <p:cNvSpPr>
              <a:spLocks noChangeArrowheads="1"/>
            </p:cNvSpPr>
            <p:nvPr/>
          </p:nvSpPr>
          <p:spPr bwMode="auto">
            <a:xfrm>
              <a:off x="-5383584" y="3823164"/>
              <a:ext cx="598487" cy="86042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71"/>
            <p:cNvSpPr/>
            <p:nvPr/>
          </p:nvSpPr>
          <p:spPr bwMode="auto">
            <a:xfrm>
              <a:off x="-5383584" y="3823164"/>
              <a:ext cx="598487" cy="860425"/>
            </a:xfrm>
            <a:custGeom>
              <a:avLst/>
              <a:gdLst>
                <a:gd name="T0" fmla="*/ 0 w 377"/>
                <a:gd name="T1" fmla="*/ 542 h 542"/>
                <a:gd name="T2" fmla="*/ 377 w 377"/>
                <a:gd name="T3" fmla="*/ 542 h 542"/>
                <a:gd name="T4" fmla="*/ 377 w 377"/>
                <a:gd name="T5" fmla="*/ 0 h 542"/>
                <a:gd name="T6" fmla="*/ 0 w 377"/>
                <a:gd name="T7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7" h="542">
                  <a:moveTo>
                    <a:pt x="0" y="542"/>
                  </a:moveTo>
                  <a:lnTo>
                    <a:pt x="377" y="542"/>
                  </a:lnTo>
                  <a:lnTo>
                    <a:pt x="37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Rectangle 72"/>
            <p:cNvSpPr>
              <a:spLocks noChangeArrowheads="1"/>
            </p:cNvSpPr>
            <p:nvPr/>
          </p:nvSpPr>
          <p:spPr bwMode="auto">
            <a:xfrm>
              <a:off x="-5191497" y="4778839"/>
              <a:ext cx="212725" cy="444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Oval 73"/>
            <p:cNvSpPr>
              <a:spLocks noChangeArrowheads="1"/>
            </p:cNvSpPr>
            <p:nvPr/>
          </p:nvSpPr>
          <p:spPr bwMode="auto">
            <a:xfrm>
              <a:off x="-5415334" y="5442414"/>
              <a:ext cx="46037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Oval 74"/>
            <p:cNvSpPr>
              <a:spLocks noChangeArrowheads="1"/>
            </p:cNvSpPr>
            <p:nvPr/>
          </p:nvSpPr>
          <p:spPr bwMode="auto">
            <a:xfrm>
              <a:off x="-5110534" y="5442414"/>
              <a:ext cx="46037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Oval 75"/>
            <p:cNvSpPr>
              <a:spLocks noChangeArrowheads="1"/>
            </p:cNvSpPr>
            <p:nvPr/>
          </p:nvSpPr>
          <p:spPr bwMode="auto">
            <a:xfrm>
              <a:off x="-4805734" y="5442414"/>
              <a:ext cx="47625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76"/>
            <p:cNvSpPr/>
            <p:nvPr/>
          </p:nvSpPr>
          <p:spPr bwMode="auto">
            <a:xfrm>
              <a:off x="-5435972" y="4345452"/>
              <a:ext cx="630237" cy="338138"/>
            </a:xfrm>
            <a:custGeom>
              <a:avLst/>
              <a:gdLst>
                <a:gd name="T0" fmla="*/ 52 w 217"/>
                <a:gd name="T1" fmla="*/ 0 h 116"/>
                <a:gd name="T2" fmla="*/ 52 w 217"/>
                <a:gd name="T3" fmla="*/ 116 h 116"/>
                <a:gd name="T4" fmla="*/ 196 w 217"/>
                <a:gd name="T5" fmla="*/ 116 h 116"/>
                <a:gd name="T6" fmla="*/ 216 w 217"/>
                <a:gd name="T7" fmla="*/ 58 h 116"/>
                <a:gd name="T8" fmla="*/ 192 w 217"/>
                <a:gd name="T9" fmla="*/ 0 h 116"/>
                <a:gd name="T10" fmla="*/ 52 w 217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116">
                  <a:moveTo>
                    <a:pt x="52" y="0"/>
                  </a:moveTo>
                  <a:cubicBezTo>
                    <a:pt x="52" y="0"/>
                    <a:pt x="0" y="52"/>
                    <a:pt x="52" y="116"/>
                  </a:cubicBezTo>
                  <a:cubicBezTo>
                    <a:pt x="118" y="116"/>
                    <a:pt x="196" y="116"/>
                    <a:pt x="196" y="116"/>
                  </a:cubicBezTo>
                  <a:cubicBezTo>
                    <a:pt x="196" y="116"/>
                    <a:pt x="217" y="94"/>
                    <a:pt x="216" y="58"/>
                  </a:cubicBezTo>
                  <a:cubicBezTo>
                    <a:pt x="216" y="29"/>
                    <a:pt x="192" y="0"/>
                    <a:pt x="192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223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77"/>
            <p:cNvSpPr/>
            <p:nvPr/>
          </p:nvSpPr>
          <p:spPr bwMode="auto">
            <a:xfrm>
              <a:off x="-5337547" y="4407364"/>
              <a:ext cx="261937" cy="1025525"/>
            </a:xfrm>
            <a:custGeom>
              <a:avLst/>
              <a:gdLst>
                <a:gd name="T0" fmla="*/ 62 w 90"/>
                <a:gd name="T1" fmla="*/ 353 h 353"/>
                <a:gd name="T2" fmla="*/ 90 w 90"/>
                <a:gd name="T3" fmla="*/ 48 h 353"/>
                <a:gd name="T4" fmla="*/ 48 w 90"/>
                <a:gd name="T5" fmla="*/ 0 h 353"/>
                <a:gd name="T6" fmla="*/ 0 w 90"/>
                <a:gd name="T7" fmla="*/ 54 h 353"/>
                <a:gd name="T8" fmla="*/ 14 w 90"/>
                <a:gd name="T9" fmla="*/ 353 h 353"/>
                <a:gd name="T10" fmla="*/ 62 w 9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3">
                  <a:moveTo>
                    <a:pt x="62" y="353"/>
                  </a:moveTo>
                  <a:cubicBezTo>
                    <a:pt x="62" y="353"/>
                    <a:pt x="90" y="51"/>
                    <a:pt x="90" y="48"/>
                  </a:cubicBezTo>
                  <a:cubicBezTo>
                    <a:pt x="90" y="46"/>
                    <a:pt x="86" y="0"/>
                    <a:pt x="48" y="0"/>
                  </a:cubicBezTo>
                  <a:cubicBezTo>
                    <a:pt x="10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2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78"/>
            <p:cNvSpPr/>
            <p:nvPr/>
          </p:nvSpPr>
          <p:spPr bwMode="auto">
            <a:xfrm>
              <a:off x="-5061322" y="4407364"/>
              <a:ext cx="261937" cy="1025525"/>
            </a:xfrm>
            <a:custGeom>
              <a:avLst/>
              <a:gdLst>
                <a:gd name="T0" fmla="*/ 63 w 90"/>
                <a:gd name="T1" fmla="*/ 353 h 353"/>
                <a:gd name="T2" fmla="*/ 90 w 90"/>
                <a:gd name="T3" fmla="*/ 48 h 353"/>
                <a:gd name="T4" fmla="*/ 49 w 90"/>
                <a:gd name="T5" fmla="*/ 0 h 353"/>
                <a:gd name="T6" fmla="*/ 0 w 90"/>
                <a:gd name="T7" fmla="*/ 54 h 353"/>
                <a:gd name="T8" fmla="*/ 14 w 90"/>
                <a:gd name="T9" fmla="*/ 353 h 353"/>
                <a:gd name="T10" fmla="*/ 63 w 9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3">
                  <a:moveTo>
                    <a:pt x="63" y="353"/>
                  </a:moveTo>
                  <a:cubicBezTo>
                    <a:pt x="63" y="353"/>
                    <a:pt x="90" y="51"/>
                    <a:pt x="90" y="48"/>
                  </a:cubicBezTo>
                  <a:cubicBezTo>
                    <a:pt x="90" y="46"/>
                    <a:pt x="86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3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Oval 79"/>
            <p:cNvSpPr>
              <a:spLocks noChangeArrowheads="1"/>
            </p:cNvSpPr>
            <p:nvPr/>
          </p:nvSpPr>
          <p:spPr bwMode="auto">
            <a:xfrm>
              <a:off x="-5037509" y="5391614"/>
              <a:ext cx="209550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Oval 80"/>
            <p:cNvSpPr>
              <a:spLocks noChangeArrowheads="1"/>
            </p:cNvSpPr>
            <p:nvPr/>
          </p:nvSpPr>
          <p:spPr bwMode="auto">
            <a:xfrm>
              <a:off x="-5340722" y="5391614"/>
              <a:ext cx="209550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81"/>
            <p:cNvSpPr/>
            <p:nvPr/>
          </p:nvSpPr>
          <p:spPr bwMode="auto">
            <a:xfrm>
              <a:off x="-5288334" y="4170827"/>
              <a:ext cx="422275" cy="174625"/>
            </a:xfrm>
            <a:custGeom>
              <a:avLst/>
              <a:gdLst>
                <a:gd name="T0" fmla="*/ 0 w 266"/>
                <a:gd name="T1" fmla="*/ 0 h 110"/>
                <a:gd name="T2" fmla="*/ 2 w 266"/>
                <a:gd name="T3" fmla="*/ 110 h 110"/>
                <a:gd name="T4" fmla="*/ 259 w 266"/>
                <a:gd name="T5" fmla="*/ 110 h 110"/>
                <a:gd name="T6" fmla="*/ 266 w 266"/>
                <a:gd name="T7" fmla="*/ 0 h 110"/>
                <a:gd name="T8" fmla="*/ 0 w 266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110">
                  <a:moveTo>
                    <a:pt x="0" y="0"/>
                  </a:moveTo>
                  <a:lnTo>
                    <a:pt x="2" y="110"/>
                  </a:lnTo>
                  <a:lnTo>
                    <a:pt x="259" y="110"/>
                  </a:lnTo>
                  <a:lnTo>
                    <a:pt x="2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7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82"/>
            <p:cNvSpPr/>
            <p:nvPr/>
          </p:nvSpPr>
          <p:spPr bwMode="auto">
            <a:xfrm>
              <a:off x="-5110534" y="3256427"/>
              <a:ext cx="111125" cy="490538"/>
            </a:xfrm>
            <a:custGeom>
              <a:avLst/>
              <a:gdLst>
                <a:gd name="T0" fmla="*/ 0 w 70"/>
                <a:gd name="T1" fmla="*/ 278 h 309"/>
                <a:gd name="T2" fmla="*/ 0 w 70"/>
                <a:gd name="T3" fmla="*/ 111 h 309"/>
                <a:gd name="T4" fmla="*/ 70 w 70"/>
                <a:gd name="T5" fmla="*/ 0 h 309"/>
                <a:gd name="T6" fmla="*/ 70 w 70"/>
                <a:gd name="T7" fmla="*/ 309 h 309"/>
                <a:gd name="T8" fmla="*/ 0 w 70"/>
                <a:gd name="T9" fmla="*/ 27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09">
                  <a:moveTo>
                    <a:pt x="0" y="278"/>
                  </a:moveTo>
                  <a:lnTo>
                    <a:pt x="0" y="111"/>
                  </a:lnTo>
                  <a:lnTo>
                    <a:pt x="70" y="0"/>
                  </a:lnTo>
                  <a:lnTo>
                    <a:pt x="70" y="309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83"/>
            <p:cNvSpPr/>
            <p:nvPr/>
          </p:nvSpPr>
          <p:spPr bwMode="auto">
            <a:xfrm>
              <a:off x="-5110534" y="3256427"/>
              <a:ext cx="111125" cy="490538"/>
            </a:xfrm>
            <a:custGeom>
              <a:avLst/>
              <a:gdLst>
                <a:gd name="T0" fmla="*/ 0 w 70"/>
                <a:gd name="T1" fmla="*/ 278 h 309"/>
                <a:gd name="T2" fmla="*/ 0 w 70"/>
                <a:gd name="T3" fmla="*/ 111 h 309"/>
                <a:gd name="T4" fmla="*/ 70 w 70"/>
                <a:gd name="T5" fmla="*/ 0 h 309"/>
                <a:gd name="T6" fmla="*/ 70 w 70"/>
                <a:gd name="T7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09">
                  <a:moveTo>
                    <a:pt x="0" y="278"/>
                  </a:moveTo>
                  <a:lnTo>
                    <a:pt x="0" y="111"/>
                  </a:lnTo>
                  <a:lnTo>
                    <a:pt x="70" y="0"/>
                  </a:lnTo>
                  <a:lnTo>
                    <a:pt x="70" y="3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84"/>
            <p:cNvSpPr/>
            <p:nvPr/>
          </p:nvSpPr>
          <p:spPr bwMode="auto">
            <a:xfrm>
              <a:off x="-5212134" y="3107202"/>
              <a:ext cx="319087" cy="422275"/>
            </a:xfrm>
            <a:custGeom>
              <a:avLst/>
              <a:gdLst>
                <a:gd name="T0" fmla="*/ 110 w 110"/>
                <a:gd name="T1" fmla="*/ 90 h 145"/>
                <a:gd name="T2" fmla="*/ 55 w 110"/>
                <a:gd name="T3" fmla="*/ 145 h 145"/>
                <a:gd name="T4" fmla="*/ 55 w 110"/>
                <a:gd name="T5" fmla="*/ 145 h 145"/>
                <a:gd name="T6" fmla="*/ 0 w 110"/>
                <a:gd name="T7" fmla="*/ 90 h 145"/>
                <a:gd name="T8" fmla="*/ 0 w 110"/>
                <a:gd name="T9" fmla="*/ 55 h 145"/>
                <a:gd name="T10" fmla="*/ 55 w 110"/>
                <a:gd name="T11" fmla="*/ 0 h 145"/>
                <a:gd name="T12" fmla="*/ 55 w 110"/>
                <a:gd name="T13" fmla="*/ 0 h 145"/>
                <a:gd name="T14" fmla="*/ 110 w 110"/>
                <a:gd name="T15" fmla="*/ 55 h 145"/>
                <a:gd name="T16" fmla="*/ 110 w 110"/>
                <a:gd name="T17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45">
                  <a:moveTo>
                    <a:pt x="110" y="90"/>
                  </a:moveTo>
                  <a:cubicBezTo>
                    <a:pt x="110" y="121"/>
                    <a:pt x="85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4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4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85"/>
            <p:cNvSpPr/>
            <p:nvPr/>
          </p:nvSpPr>
          <p:spPr bwMode="auto">
            <a:xfrm>
              <a:off x="-5299447" y="3550114"/>
              <a:ext cx="465137" cy="508000"/>
            </a:xfrm>
            <a:custGeom>
              <a:avLst/>
              <a:gdLst>
                <a:gd name="T0" fmla="*/ 5 w 160"/>
                <a:gd name="T1" fmla="*/ 175 h 175"/>
                <a:gd name="T2" fmla="*/ 0 w 160"/>
                <a:gd name="T3" fmla="*/ 8 h 175"/>
                <a:gd name="T4" fmla="*/ 65 w 160"/>
                <a:gd name="T5" fmla="*/ 0 h 175"/>
                <a:gd name="T6" fmla="*/ 85 w 160"/>
                <a:gd name="T7" fmla="*/ 28 h 175"/>
                <a:gd name="T8" fmla="*/ 102 w 160"/>
                <a:gd name="T9" fmla="*/ 0 h 175"/>
                <a:gd name="T10" fmla="*/ 160 w 160"/>
                <a:gd name="T11" fmla="*/ 12 h 175"/>
                <a:gd name="T12" fmla="*/ 145 w 160"/>
                <a:gd name="T13" fmla="*/ 175 h 175"/>
                <a:gd name="T14" fmla="*/ 5 w 160"/>
                <a:gd name="T1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75">
                  <a:moveTo>
                    <a:pt x="5" y="17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0" y="1"/>
                    <a:pt x="65" y="0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24" y="1"/>
                    <a:pt x="160" y="12"/>
                    <a:pt x="160" y="12"/>
                  </a:cubicBezTo>
                  <a:cubicBezTo>
                    <a:pt x="145" y="175"/>
                    <a:pt x="145" y="175"/>
                    <a:pt x="145" y="175"/>
                  </a:cubicBezTo>
                  <a:lnTo>
                    <a:pt x="5" y="175"/>
                  </a:lnTo>
                  <a:close/>
                </a:path>
              </a:pathLst>
            </a:custGeom>
            <a:solidFill>
              <a:srgbClr val="EF7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86"/>
            <p:cNvSpPr/>
            <p:nvPr/>
          </p:nvSpPr>
          <p:spPr bwMode="auto">
            <a:xfrm>
              <a:off x="-5278809" y="3116727"/>
              <a:ext cx="98425" cy="246063"/>
            </a:xfrm>
            <a:custGeom>
              <a:avLst/>
              <a:gdLst>
                <a:gd name="T0" fmla="*/ 30 w 34"/>
                <a:gd name="T1" fmla="*/ 85 h 85"/>
                <a:gd name="T2" fmla="*/ 7 w 34"/>
                <a:gd name="T3" fmla="*/ 56 h 85"/>
                <a:gd name="T4" fmla="*/ 22 w 34"/>
                <a:gd name="T5" fmla="*/ 3 h 85"/>
                <a:gd name="T6" fmla="*/ 34 w 34"/>
                <a:gd name="T7" fmla="*/ 18 h 85"/>
                <a:gd name="T8" fmla="*/ 30 w 34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85">
                  <a:moveTo>
                    <a:pt x="30" y="85"/>
                  </a:moveTo>
                  <a:cubicBezTo>
                    <a:pt x="30" y="85"/>
                    <a:pt x="12" y="76"/>
                    <a:pt x="7" y="56"/>
                  </a:cubicBezTo>
                  <a:cubicBezTo>
                    <a:pt x="0" y="27"/>
                    <a:pt x="8" y="0"/>
                    <a:pt x="22" y="3"/>
                  </a:cubicBezTo>
                  <a:cubicBezTo>
                    <a:pt x="30" y="15"/>
                    <a:pt x="34" y="18"/>
                    <a:pt x="34" y="18"/>
                  </a:cubicBezTo>
                  <a:cubicBezTo>
                    <a:pt x="34" y="18"/>
                    <a:pt x="28" y="72"/>
                    <a:pt x="30" y="85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87"/>
            <p:cNvSpPr/>
            <p:nvPr/>
          </p:nvSpPr>
          <p:spPr bwMode="auto">
            <a:xfrm>
              <a:off x="-5232772" y="3023064"/>
              <a:ext cx="404812" cy="192088"/>
            </a:xfrm>
            <a:custGeom>
              <a:avLst/>
              <a:gdLst>
                <a:gd name="T0" fmla="*/ 19 w 139"/>
                <a:gd name="T1" fmla="*/ 51 h 66"/>
                <a:gd name="T2" fmla="*/ 76 w 139"/>
                <a:gd name="T3" fmla="*/ 66 h 66"/>
                <a:gd name="T4" fmla="*/ 131 w 139"/>
                <a:gd name="T5" fmla="*/ 2 h 66"/>
                <a:gd name="T6" fmla="*/ 72 w 139"/>
                <a:gd name="T7" fmla="*/ 8 h 66"/>
                <a:gd name="T8" fmla="*/ 14 w 139"/>
                <a:gd name="T9" fmla="*/ 11 h 66"/>
                <a:gd name="T10" fmla="*/ 19 w 139"/>
                <a:gd name="T11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66">
                  <a:moveTo>
                    <a:pt x="19" y="51"/>
                  </a:moveTo>
                  <a:cubicBezTo>
                    <a:pt x="19" y="51"/>
                    <a:pt x="38" y="66"/>
                    <a:pt x="76" y="66"/>
                  </a:cubicBezTo>
                  <a:cubicBezTo>
                    <a:pt x="113" y="66"/>
                    <a:pt x="139" y="31"/>
                    <a:pt x="131" y="2"/>
                  </a:cubicBezTo>
                  <a:cubicBezTo>
                    <a:pt x="119" y="13"/>
                    <a:pt x="93" y="15"/>
                    <a:pt x="72" y="8"/>
                  </a:cubicBezTo>
                  <a:cubicBezTo>
                    <a:pt x="50" y="0"/>
                    <a:pt x="28" y="0"/>
                    <a:pt x="14" y="11"/>
                  </a:cubicBezTo>
                  <a:cubicBezTo>
                    <a:pt x="0" y="23"/>
                    <a:pt x="5" y="42"/>
                    <a:pt x="19" y="51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88"/>
            <p:cNvSpPr/>
            <p:nvPr/>
          </p:nvSpPr>
          <p:spPr bwMode="auto">
            <a:xfrm>
              <a:off x="-5235947" y="3124664"/>
              <a:ext cx="68262" cy="174625"/>
            </a:xfrm>
            <a:custGeom>
              <a:avLst/>
              <a:gdLst>
                <a:gd name="T0" fmla="*/ 23 w 23"/>
                <a:gd name="T1" fmla="*/ 17 h 60"/>
                <a:gd name="T2" fmla="*/ 14 w 23"/>
                <a:gd name="T3" fmla="*/ 60 h 60"/>
                <a:gd name="T4" fmla="*/ 0 w 23"/>
                <a:gd name="T5" fmla="*/ 26 h 60"/>
                <a:gd name="T6" fmla="*/ 8 w 23"/>
                <a:gd name="T7" fmla="*/ 0 h 60"/>
                <a:gd name="T8" fmla="*/ 23 w 23"/>
                <a:gd name="T9" fmla="*/ 1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60">
                  <a:moveTo>
                    <a:pt x="23" y="17"/>
                  </a:moveTo>
                  <a:cubicBezTo>
                    <a:pt x="23" y="17"/>
                    <a:pt x="9" y="42"/>
                    <a:pt x="14" y="60"/>
                  </a:cubicBezTo>
                  <a:cubicBezTo>
                    <a:pt x="3" y="46"/>
                    <a:pt x="0" y="26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89"/>
            <p:cNvSpPr/>
            <p:nvPr/>
          </p:nvSpPr>
          <p:spPr bwMode="auto">
            <a:xfrm>
              <a:off x="-4945434" y="3124664"/>
              <a:ext cx="87312" cy="139700"/>
            </a:xfrm>
            <a:custGeom>
              <a:avLst/>
              <a:gdLst>
                <a:gd name="T0" fmla="*/ 0 w 30"/>
                <a:gd name="T1" fmla="*/ 17 h 48"/>
                <a:gd name="T2" fmla="*/ 14 w 30"/>
                <a:gd name="T3" fmla="*/ 48 h 48"/>
                <a:gd name="T4" fmla="*/ 22 w 30"/>
                <a:gd name="T5" fmla="*/ 9 h 48"/>
                <a:gd name="T6" fmla="*/ 15 w 30"/>
                <a:gd name="T7" fmla="*/ 0 h 48"/>
                <a:gd name="T8" fmla="*/ 0 w 30"/>
                <a:gd name="T9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8">
                  <a:moveTo>
                    <a:pt x="0" y="17"/>
                  </a:moveTo>
                  <a:cubicBezTo>
                    <a:pt x="0" y="17"/>
                    <a:pt x="16" y="23"/>
                    <a:pt x="14" y="48"/>
                  </a:cubicBezTo>
                  <a:cubicBezTo>
                    <a:pt x="30" y="30"/>
                    <a:pt x="22" y="9"/>
                    <a:pt x="22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90"/>
            <p:cNvSpPr/>
            <p:nvPr/>
          </p:nvSpPr>
          <p:spPr bwMode="auto">
            <a:xfrm>
              <a:off x="-5583609" y="3572339"/>
              <a:ext cx="473075" cy="485775"/>
            </a:xfrm>
            <a:custGeom>
              <a:avLst/>
              <a:gdLst>
                <a:gd name="T0" fmla="*/ 98 w 163"/>
                <a:gd name="T1" fmla="*/ 0 h 167"/>
                <a:gd name="T2" fmla="*/ 46 w 163"/>
                <a:gd name="T3" fmla="*/ 167 h 167"/>
                <a:gd name="T4" fmla="*/ 163 w 163"/>
                <a:gd name="T5" fmla="*/ 167 h 167"/>
                <a:gd name="T6" fmla="*/ 162 w 163"/>
                <a:gd name="T7" fmla="*/ 145 h 167"/>
                <a:gd name="T8" fmla="*/ 76 w 163"/>
                <a:gd name="T9" fmla="*/ 131 h 167"/>
                <a:gd name="T10" fmla="*/ 101 w 163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67">
                  <a:moveTo>
                    <a:pt x="98" y="0"/>
                  </a:moveTo>
                  <a:cubicBezTo>
                    <a:pt x="98" y="0"/>
                    <a:pt x="0" y="147"/>
                    <a:pt x="46" y="167"/>
                  </a:cubicBezTo>
                  <a:cubicBezTo>
                    <a:pt x="115" y="167"/>
                    <a:pt x="163" y="167"/>
                    <a:pt x="163" y="167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84" y="143"/>
                    <a:pt x="76" y="131"/>
                  </a:cubicBezTo>
                  <a:cubicBezTo>
                    <a:pt x="69" y="119"/>
                    <a:pt x="101" y="90"/>
                    <a:pt x="101" y="90"/>
                  </a:cubicBezTo>
                </a:path>
              </a:pathLst>
            </a:custGeom>
            <a:solidFill>
              <a:srgbClr val="D86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91"/>
            <p:cNvSpPr/>
            <p:nvPr/>
          </p:nvSpPr>
          <p:spPr bwMode="auto">
            <a:xfrm>
              <a:off x="-5083547" y="3585039"/>
              <a:ext cx="473075" cy="473075"/>
            </a:xfrm>
            <a:custGeom>
              <a:avLst/>
              <a:gdLst>
                <a:gd name="T0" fmla="*/ 86 w 163"/>
                <a:gd name="T1" fmla="*/ 0 h 163"/>
                <a:gd name="T2" fmla="*/ 117 w 163"/>
                <a:gd name="T3" fmla="*/ 163 h 163"/>
                <a:gd name="T4" fmla="*/ 0 w 163"/>
                <a:gd name="T5" fmla="*/ 163 h 163"/>
                <a:gd name="T6" fmla="*/ 7 w 163"/>
                <a:gd name="T7" fmla="*/ 141 h 163"/>
                <a:gd name="T8" fmla="*/ 90 w 163"/>
                <a:gd name="T9" fmla="*/ 129 h 163"/>
                <a:gd name="T10" fmla="*/ 78 w 163"/>
                <a:gd name="T11" fmla="*/ 9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63">
                  <a:moveTo>
                    <a:pt x="86" y="0"/>
                  </a:moveTo>
                  <a:cubicBezTo>
                    <a:pt x="86" y="0"/>
                    <a:pt x="163" y="143"/>
                    <a:pt x="117" y="163"/>
                  </a:cubicBezTo>
                  <a:cubicBezTo>
                    <a:pt x="48" y="163"/>
                    <a:pt x="0" y="163"/>
                    <a:pt x="0" y="163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1"/>
                    <a:pt x="83" y="141"/>
                    <a:pt x="90" y="129"/>
                  </a:cubicBezTo>
                  <a:cubicBezTo>
                    <a:pt x="98" y="117"/>
                    <a:pt x="78" y="92"/>
                    <a:pt x="78" y="92"/>
                  </a:cubicBezTo>
                </a:path>
              </a:pathLst>
            </a:custGeom>
            <a:solidFill>
              <a:srgbClr val="D86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92"/>
            <p:cNvSpPr/>
            <p:nvPr/>
          </p:nvSpPr>
          <p:spPr bwMode="auto">
            <a:xfrm>
              <a:off x="-5116884" y="3967627"/>
              <a:ext cx="100012" cy="96838"/>
            </a:xfrm>
            <a:custGeom>
              <a:avLst/>
              <a:gdLst>
                <a:gd name="T0" fmla="*/ 0 w 34"/>
                <a:gd name="T1" fmla="*/ 30 h 33"/>
                <a:gd name="T2" fmla="*/ 30 w 34"/>
                <a:gd name="T3" fmla="*/ 27 h 33"/>
                <a:gd name="T4" fmla="*/ 27 w 34"/>
                <a:gd name="T5" fmla="*/ 24 h 33"/>
                <a:gd name="T6" fmla="*/ 32 w 34"/>
                <a:gd name="T7" fmla="*/ 21 h 33"/>
                <a:gd name="T8" fmla="*/ 27 w 34"/>
                <a:gd name="T9" fmla="*/ 19 h 33"/>
                <a:gd name="T10" fmla="*/ 34 w 34"/>
                <a:gd name="T11" fmla="*/ 15 h 33"/>
                <a:gd name="T12" fmla="*/ 28 w 34"/>
                <a:gd name="T13" fmla="*/ 13 h 33"/>
                <a:gd name="T14" fmla="*/ 34 w 34"/>
                <a:gd name="T15" fmla="*/ 10 h 33"/>
                <a:gd name="T16" fmla="*/ 29 w 34"/>
                <a:gd name="T17" fmla="*/ 7 h 33"/>
                <a:gd name="T18" fmla="*/ 14 w 34"/>
                <a:gd name="T19" fmla="*/ 9 h 33"/>
                <a:gd name="T20" fmla="*/ 25 w 34"/>
                <a:gd name="T21" fmla="*/ 5 h 33"/>
                <a:gd name="T22" fmla="*/ 21 w 34"/>
                <a:gd name="T23" fmla="*/ 1 h 33"/>
                <a:gd name="T24" fmla="*/ 1 w 34"/>
                <a:gd name="T25" fmla="*/ 9 h 33"/>
                <a:gd name="T26" fmla="*/ 0 w 34"/>
                <a:gd name="T2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33">
                  <a:moveTo>
                    <a:pt x="0" y="30"/>
                  </a:moveTo>
                  <a:cubicBezTo>
                    <a:pt x="0" y="30"/>
                    <a:pt x="27" y="33"/>
                    <a:pt x="30" y="27"/>
                  </a:cubicBezTo>
                  <a:cubicBezTo>
                    <a:pt x="32" y="26"/>
                    <a:pt x="29" y="25"/>
                    <a:pt x="27" y="24"/>
                  </a:cubicBezTo>
                  <a:cubicBezTo>
                    <a:pt x="31" y="23"/>
                    <a:pt x="32" y="23"/>
                    <a:pt x="32" y="21"/>
                  </a:cubicBezTo>
                  <a:cubicBezTo>
                    <a:pt x="32" y="19"/>
                    <a:pt x="27" y="19"/>
                    <a:pt x="27" y="19"/>
                  </a:cubicBezTo>
                  <a:cubicBezTo>
                    <a:pt x="27" y="19"/>
                    <a:pt x="34" y="18"/>
                    <a:pt x="34" y="15"/>
                  </a:cubicBezTo>
                  <a:cubicBezTo>
                    <a:pt x="34" y="12"/>
                    <a:pt x="28" y="13"/>
                    <a:pt x="28" y="13"/>
                  </a:cubicBezTo>
                  <a:cubicBezTo>
                    <a:pt x="28" y="13"/>
                    <a:pt x="34" y="13"/>
                    <a:pt x="34" y="10"/>
                  </a:cubicBezTo>
                  <a:cubicBezTo>
                    <a:pt x="34" y="7"/>
                    <a:pt x="31" y="7"/>
                    <a:pt x="29" y="7"/>
                  </a:cubicBezTo>
                  <a:cubicBezTo>
                    <a:pt x="27" y="7"/>
                    <a:pt x="14" y="9"/>
                    <a:pt x="14" y="9"/>
                  </a:cubicBezTo>
                  <a:cubicBezTo>
                    <a:pt x="14" y="9"/>
                    <a:pt x="21" y="6"/>
                    <a:pt x="25" y="5"/>
                  </a:cubicBezTo>
                  <a:cubicBezTo>
                    <a:pt x="29" y="5"/>
                    <a:pt x="29" y="0"/>
                    <a:pt x="21" y="1"/>
                  </a:cubicBezTo>
                  <a:cubicBezTo>
                    <a:pt x="13" y="2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Rectangle 93"/>
            <p:cNvSpPr>
              <a:spLocks noChangeArrowheads="1"/>
            </p:cNvSpPr>
            <p:nvPr/>
          </p:nvSpPr>
          <p:spPr bwMode="auto">
            <a:xfrm>
              <a:off x="-3567484" y="4737564"/>
              <a:ext cx="82550" cy="569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94"/>
            <p:cNvSpPr/>
            <p:nvPr/>
          </p:nvSpPr>
          <p:spPr bwMode="auto">
            <a:xfrm>
              <a:off x="-3848472" y="5307477"/>
              <a:ext cx="331787" cy="119063"/>
            </a:xfrm>
            <a:custGeom>
              <a:avLst/>
              <a:gdLst>
                <a:gd name="T0" fmla="*/ 22 w 209"/>
                <a:gd name="T1" fmla="*/ 75 h 75"/>
                <a:gd name="T2" fmla="*/ 0 w 209"/>
                <a:gd name="T3" fmla="*/ 75 h 75"/>
                <a:gd name="T4" fmla="*/ 177 w 209"/>
                <a:gd name="T5" fmla="*/ 0 h 75"/>
                <a:gd name="T6" fmla="*/ 209 w 209"/>
                <a:gd name="T7" fmla="*/ 39 h 75"/>
                <a:gd name="T8" fmla="*/ 22 w 209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75">
                  <a:moveTo>
                    <a:pt x="22" y="75"/>
                  </a:moveTo>
                  <a:lnTo>
                    <a:pt x="0" y="75"/>
                  </a:lnTo>
                  <a:lnTo>
                    <a:pt x="177" y="0"/>
                  </a:lnTo>
                  <a:lnTo>
                    <a:pt x="209" y="39"/>
                  </a:lnTo>
                  <a:lnTo>
                    <a:pt x="22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95"/>
            <p:cNvSpPr/>
            <p:nvPr/>
          </p:nvSpPr>
          <p:spPr bwMode="auto">
            <a:xfrm>
              <a:off x="-3534147" y="5307477"/>
              <a:ext cx="327025" cy="119063"/>
            </a:xfrm>
            <a:custGeom>
              <a:avLst/>
              <a:gdLst>
                <a:gd name="T0" fmla="*/ 175 w 206"/>
                <a:gd name="T1" fmla="*/ 75 h 75"/>
                <a:gd name="T2" fmla="*/ 206 w 206"/>
                <a:gd name="T3" fmla="*/ 75 h 75"/>
                <a:gd name="T4" fmla="*/ 31 w 206"/>
                <a:gd name="T5" fmla="*/ 0 h 75"/>
                <a:gd name="T6" fmla="*/ 0 w 206"/>
                <a:gd name="T7" fmla="*/ 39 h 75"/>
                <a:gd name="T8" fmla="*/ 175 w 206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75">
                  <a:moveTo>
                    <a:pt x="175" y="75"/>
                  </a:moveTo>
                  <a:lnTo>
                    <a:pt x="206" y="75"/>
                  </a:lnTo>
                  <a:lnTo>
                    <a:pt x="31" y="0"/>
                  </a:lnTo>
                  <a:lnTo>
                    <a:pt x="0" y="39"/>
                  </a:lnTo>
                  <a:lnTo>
                    <a:pt x="175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Rectangle 96"/>
            <p:cNvSpPr>
              <a:spLocks noChangeArrowheads="1"/>
            </p:cNvSpPr>
            <p:nvPr/>
          </p:nvSpPr>
          <p:spPr bwMode="auto">
            <a:xfrm>
              <a:off x="-3567484" y="5307477"/>
              <a:ext cx="82550" cy="5238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97"/>
            <p:cNvSpPr/>
            <p:nvPr/>
          </p:nvSpPr>
          <p:spPr bwMode="auto">
            <a:xfrm>
              <a:off x="-3561134" y="5293189"/>
              <a:ext cx="66675" cy="171450"/>
            </a:xfrm>
            <a:custGeom>
              <a:avLst/>
              <a:gdLst>
                <a:gd name="T0" fmla="*/ 33 w 42"/>
                <a:gd name="T1" fmla="*/ 108 h 108"/>
                <a:gd name="T2" fmla="*/ 11 w 42"/>
                <a:gd name="T3" fmla="*/ 108 h 108"/>
                <a:gd name="T4" fmla="*/ 0 w 42"/>
                <a:gd name="T5" fmla="*/ 0 h 108"/>
                <a:gd name="T6" fmla="*/ 42 w 42"/>
                <a:gd name="T7" fmla="*/ 0 h 108"/>
                <a:gd name="T8" fmla="*/ 33 w 42"/>
                <a:gd name="T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8">
                  <a:moveTo>
                    <a:pt x="33" y="108"/>
                  </a:moveTo>
                  <a:lnTo>
                    <a:pt x="11" y="108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3" y="10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Rectangle 98"/>
            <p:cNvSpPr>
              <a:spLocks noChangeArrowheads="1"/>
            </p:cNvSpPr>
            <p:nvPr/>
          </p:nvSpPr>
          <p:spPr bwMode="auto">
            <a:xfrm>
              <a:off x="-3848472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Rectangle 99"/>
            <p:cNvSpPr>
              <a:spLocks noChangeArrowheads="1"/>
            </p:cNvSpPr>
            <p:nvPr/>
          </p:nvSpPr>
          <p:spPr bwMode="auto">
            <a:xfrm>
              <a:off x="-3242047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Rectangle 100"/>
            <p:cNvSpPr>
              <a:spLocks noChangeArrowheads="1"/>
            </p:cNvSpPr>
            <p:nvPr/>
          </p:nvSpPr>
          <p:spPr bwMode="auto">
            <a:xfrm>
              <a:off x="-3826247" y="4683589"/>
              <a:ext cx="600075" cy="95250"/>
            </a:xfrm>
            <a:prstGeom prst="rect">
              <a:avLst/>
            </a:prstGeom>
            <a:solidFill>
              <a:srgbClr val="27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101"/>
            <p:cNvSpPr/>
            <p:nvPr/>
          </p:nvSpPr>
          <p:spPr bwMode="auto">
            <a:xfrm>
              <a:off x="-3826247" y="4683589"/>
              <a:ext cx="600075" cy="95250"/>
            </a:xfrm>
            <a:custGeom>
              <a:avLst/>
              <a:gdLst>
                <a:gd name="T0" fmla="*/ 0 w 378"/>
                <a:gd name="T1" fmla="*/ 60 h 60"/>
                <a:gd name="T2" fmla="*/ 378 w 378"/>
                <a:gd name="T3" fmla="*/ 60 h 60"/>
                <a:gd name="T4" fmla="*/ 378 w 378"/>
                <a:gd name="T5" fmla="*/ 0 h 60"/>
                <a:gd name="T6" fmla="*/ 0 w 378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8" h="60">
                  <a:moveTo>
                    <a:pt x="0" y="60"/>
                  </a:moveTo>
                  <a:lnTo>
                    <a:pt x="378" y="60"/>
                  </a:lnTo>
                  <a:lnTo>
                    <a:pt x="37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102"/>
            <p:cNvSpPr>
              <a:spLocks noChangeArrowheads="1"/>
            </p:cNvSpPr>
            <p:nvPr/>
          </p:nvSpPr>
          <p:spPr bwMode="auto">
            <a:xfrm>
              <a:off x="-3826247" y="4737564"/>
              <a:ext cx="600075" cy="4127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103"/>
            <p:cNvSpPr/>
            <p:nvPr/>
          </p:nvSpPr>
          <p:spPr bwMode="auto">
            <a:xfrm>
              <a:off x="-3826247" y="4737564"/>
              <a:ext cx="600075" cy="41275"/>
            </a:xfrm>
            <a:custGeom>
              <a:avLst/>
              <a:gdLst>
                <a:gd name="T0" fmla="*/ 0 w 378"/>
                <a:gd name="T1" fmla="*/ 26 h 26"/>
                <a:gd name="T2" fmla="*/ 378 w 378"/>
                <a:gd name="T3" fmla="*/ 26 h 26"/>
                <a:gd name="T4" fmla="*/ 378 w 378"/>
                <a:gd name="T5" fmla="*/ 0 h 26"/>
                <a:gd name="T6" fmla="*/ 0 w 378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8" h="26">
                  <a:moveTo>
                    <a:pt x="0" y="26"/>
                  </a:moveTo>
                  <a:lnTo>
                    <a:pt x="378" y="26"/>
                  </a:lnTo>
                  <a:lnTo>
                    <a:pt x="37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Rectangle 104"/>
            <p:cNvSpPr>
              <a:spLocks noChangeArrowheads="1"/>
            </p:cNvSpPr>
            <p:nvPr/>
          </p:nvSpPr>
          <p:spPr bwMode="auto">
            <a:xfrm>
              <a:off x="-3826247" y="3823164"/>
              <a:ext cx="600075" cy="86042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105"/>
            <p:cNvSpPr/>
            <p:nvPr/>
          </p:nvSpPr>
          <p:spPr bwMode="auto">
            <a:xfrm>
              <a:off x="-3826247" y="3823164"/>
              <a:ext cx="600075" cy="860425"/>
            </a:xfrm>
            <a:custGeom>
              <a:avLst/>
              <a:gdLst>
                <a:gd name="T0" fmla="*/ 0 w 378"/>
                <a:gd name="T1" fmla="*/ 542 h 542"/>
                <a:gd name="T2" fmla="*/ 378 w 378"/>
                <a:gd name="T3" fmla="*/ 542 h 542"/>
                <a:gd name="T4" fmla="*/ 378 w 378"/>
                <a:gd name="T5" fmla="*/ 0 h 542"/>
                <a:gd name="T6" fmla="*/ 0 w 378"/>
                <a:gd name="T7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8" h="542">
                  <a:moveTo>
                    <a:pt x="0" y="542"/>
                  </a:moveTo>
                  <a:lnTo>
                    <a:pt x="378" y="542"/>
                  </a:lnTo>
                  <a:lnTo>
                    <a:pt x="37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106"/>
            <p:cNvSpPr>
              <a:spLocks noChangeArrowheads="1"/>
            </p:cNvSpPr>
            <p:nvPr/>
          </p:nvSpPr>
          <p:spPr bwMode="auto">
            <a:xfrm>
              <a:off x="-3634159" y="4778839"/>
              <a:ext cx="212725" cy="444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Oval 107"/>
            <p:cNvSpPr>
              <a:spLocks noChangeArrowheads="1"/>
            </p:cNvSpPr>
            <p:nvPr/>
          </p:nvSpPr>
          <p:spPr bwMode="auto">
            <a:xfrm>
              <a:off x="-3857997" y="5442414"/>
              <a:ext cx="47625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Oval 108"/>
            <p:cNvSpPr>
              <a:spLocks noChangeArrowheads="1"/>
            </p:cNvSpPr>
            <p:nvPr/>
          </p:nvSpPr>
          <p:spPr bwMode="auto">
            <a:xfrm>
              <a:off x="-3551609" y="5442414"/>
              <a:ext cx="46037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Oval 109"/>
            <p:cNvSpPr>
              <a:spLocks noChangeArrowheads="1"/>
            </p:cNvSpPr>
            <p:nvPr/>
          </p:nvSpPr>
          <p:spPr bwMode="auto">
            <a:xfrm>
              <a:off x="-3246809" y="5442414"/>
              <a:ext cx="46037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110"/>
            <p:cNvSpPr/>
            <p:nvPr/>
          </p:nvSpPr>
          <p:spPr bwMode="auto">
            <a:xfrm>
              <a:off x="-3878634" y="4345452"/>
              <a:ext cx="631825" cy="338138"/>
            </a:xfrm>
            <a:custGeom>
              <a:avLst/>
              <a:gdLst>
                <a:gd name="T0" fmla="*/ 52 w 217"/>
                <a:gd name="T1" fmla="*/ 0 h 116"/>
                <a:gd name="T2" fmla="*/ 52 w 217"/>
                <a:gd name="T3" fmla="*/ 116 h 116"/>
                <a:gd name="T4" fmla="*/ 196 w 217"/>
                <a:gd name="T5" fmla="*/ 116 h 116"/>
                <a:gd name="T6" fmla="*/ 216 w 217"/>
                <a:gd name="T7" fmla="*/ 58 h 116"/>
                <a:gd name="T8" fmla="*/ 192 w 217"/>
                <a:gd name="T9" fmla="*/ 0 h 116"/>
                <a:gd name="T10" fmla="*/ 52 w 217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116">
                  <a:moveTo>
                    <a:pt x="52" y="0"/>
                  </a:moveTo>
                  <a:cubicBezTo>
                    <a:pt x="52" y="0"/>
                    <a:pt x="0" y="52"/>
                    <a:pt x="52" y="116"/>
                  </a:cubicBezTo>
                  <a:cubicBezTo>
                    <a:pt x="118" y="116"/>
                    <a:pt x="196" y="116"/>
                    <a:pt x="196" y="116"/>
                  </a:cubicBezTo>
                  <a:cubicBezTo>
                    <a:pt x="196" y="116"/>
                    <a:pt x="217" y="94"/>
                    <a:pt x="216" y="58"/>
                  </a:cubicBezTo>
                  <a:cubicBezTo>
                    <a:pt x="216" y="29"/>
                    <a:pt x="192" y="0"/>
                    <a:pt x="192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C55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111"/>
            <p:cNvSpPr/>
            <p:nvPr/>
          </p:nvSpPr>
          <p:spPr bwMode="auto">
            <a:xfrm>
              <a:off x="-3778622" y="4407364"/>
              <a:ext cx="261937" cy="1025525"/>
            </a:xfrm>
            <a:custGeom>
              <a:avLst/>
              <a:gdLst>
                <a:gd name="T0" fmla="*/ 62 w 90"/>
                <a:gd name="T1" fmla="*/ 353 h 353"/>
                <a:gd name="T2" fmla="*/ 90 w 90"/>
                <a:gd name="T3" fmla="*/ 48 h 353"/>
                <a:gd name="T4" fmla="*/ 48 w 90"/>
                <a:gd name="T5" fmla="*/ 0 h 353"/>
                <a:gd name="T6" fmla="*/ 0 w 90"/>
                <a:gd name="T7" fmla="*/ 54 h 353"/>
                <a:gd name="T8" fmla="*/ 14 w 90"/>
                <a:gd name="T9" fmla="*/ 353 h 353"/>
                <a:gd name="T10" fmla="*/ 62 w 9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3">
                  <a:moveTo>
                    <a:pt x="62" y="353"/>
                  </a:moveTo>
                  <a:cubicBezTo>
                    <a:pt x="62" y="353"/>
                    <a:pt x="90" y="51"/>
                    <a:pt x="90" y="48"/>
                  </a:cubicBezTo>
                  <a:cubicBezTo>
                    <a:pt x="90" y="46"/>
                    <a:pt x="86" y="0"/>
                    <a:pt x="48" y="0"/>
                  </a:cubicBezTo>
                  <a:cubicBezTo>
                    <a:pt x="10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2" y="353"/>
                  </a:lnTo>
                  <a:close/>
                </a:path>
              </a:pathLst>
            </a:custGeom>
            <a:solidFill>
              <a:srgbClr val="E16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112"/>
            <p:cNvSpPr/>
            <p:nvPr/>
          </p:nvSpPr>
          <p:spPr bwMode="auto">
            <a:xfrm>
              <a:off x="-3502397" y="4407364"/>
              <a:ext cx="260350" cy="1025525"/>
            </a:xfrm>
            <a:custGeom>
              <a:avLst/>
              <a:gdLst>
                <a:gd name="T0" fmla="*/ 63 w 90"/>
                <a:gd name="T1" fmla="*/ 353 h 353"/>
                <a:gd name="T2" fmla="*/ 90 w 90"/>
                <a:gd name="T3" fmla="*/ 48 h 353"/>
                <a:gd name="T4" fmla="*/ 49 w 90"/>
                <a:gd name="T5" fmla="*/ 0 h 353"/>
                <a:gd name="T6" fmla="*/ 0 w 90"/>
                <a:gd name="T7" fmla="*/ 54 h 353"/>
                <a:gd name="T8" fmla="*/ 14 w 90"/>
                <a:gd name="T9" fmla="*/ 353 h 353"/>
                <a:gd name="T10" fmla="*/ 63 w 9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3">
                  <a:moveTo>
                    <a:pt x="63" y="353"/>
                  </a:moveTo>
                  <a:cubicBezTo>
                    <a:pt x="63" y="353"/>
                    <a:pt x="90" y="51"/>
                    <a:pt x="90" y="48"/>
                  </a:cubicBezTo>
                  <a:cubicBezTo>
                    <a:pt x="90" y="46"/>
                    <a:pt x="86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3" y="353"/>
                  </a:lnTo>
                  <a:close/>
                </a:path>
              </a:pathLst>
            </a:custGeom>
            <a:solidFill>
              <a:srgbClr val="E16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Oval 113"/>
            <p:cNvSpPr>
              <a:spLocks noChangeArrowheads="1"/>
            </p:cNvSpPr>
            <p:nvPr/>
          </p:nvSpPr>
          <p:spPr bwMode="auto">
            <a:xfrm>
              <a:off x="-3480172" y="5391614"/>
              <a:ext cx="209550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Oval 114"/>
            <p:cNvSpPr>
              <a:spLocks noChangeArrowheads="1"/>
            </p:cNvSpPr>
            <p:nvPr/>
          </p:nvSpPr>
          <p:spPr bwMode="auto">
            <a:xfrm>
              <a:off x="-3781797" y="5391614"/>
              <a:ext cx="209550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115"/>
            <p:cNvSpPr/>
            <p:nvPr/>
          </p:nvSpPr>
          <p:spPr bwMode="auto">
            <a:xfrm>
              <a:off x="-3729409" y="4170827"/>
              <a:ext cx="420687" cy="174625"/>
            </a:xfrm>
            <a:custGeom>
              <a:avLst/>
              <a:gdLst>
                <a:gd name="T0" fmla="*/ 0 w 265"/>
                <a:gd name="T1" fmla="*/ 0 h 110"/>
                <a:gd name="T2" fmla="*/ 2 w 265"/>
                <a:gd name="T3" fmla="*/ 110 h 110"/>
                <a:gd name="T4" fmla="*/ 258 w 265"/>
                <a:gd name="T5" fmla="*/ 110 h 110"/>
                <a:gd name="T6" fmla="*/ 265 w 265"/>
                <a:gd name="T7" fmla="*/ 0 h 110"/>
                <a:gd name="T8" fmla="*/ 0 w 265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10">
                  <a:moveTo>
                    <a:pt x="0" y="0"/>
                  </a:moveTo>
                  <a:lnTo>
                    <a:pt x="2" y="110"/>
                  </a:lnTo>
                  <a:lnTo>
                    <a:pt x="258" y="110"/>
                  </a:lnTo>
                  <a:lnTo>
                    <a:pt x="2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116"/>
            <p:cNvSpPr/>
            <p:nvPr/>
          </p:nvSpPr>
          <p:spPr bwMode="auto">
            <a:xfrm>
              <a:off x="-3551609" y="3256427"/>
              <a:ext cx="109537" cy="490538"/>
            </a:xfrm>
            <a:custGeom>
              <a:avLst/>
              <a:gdLst>
                <a:gd name="T0" fmla="*/ 0 w 69"/>
                <a:gd name="T1" fmla="*/ 278 h 309"/>
                <a:gd name="T2" fmla="*/ 0 w 69"/>
                <a:gd name="T3" fmla="*/ 111 h 309"/>
                <a:gd name="T4" fmla="*/ 69 w 69"/>
                <a:gd name="T5" fmla="*/ 0 h 309"/>
                <a:gd name="T6" fmla="*/ 69 w 69"/>
                <a:gd name="T7" fmla="*/ 309 h 309"/>
                <a:gd name="T8" fmla="*/ 0 w 69"/>
                <a:gd name="T9" fmla="*/ 27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09">
                  <a:moveTo>
                    <a:pt x="0" y="278"/>
                  </a:moveTo>
                  <a:lnTo>
                    <a:pt x="0" y="111"/>
                  </a:lnTo>
                  <a:lnTo>
                    <a:pt x="69" y="0"/>
                  </a:lnTo>
                  <a:lnTo>
                    <a:pt x="69" y="309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117"/>
            <p:cNvSpPr/>
            <p:nvPr/>
          </p:nvSpPr>
          <p:spPr bwMode="auto">
            <a:xfrm>
              <a:off x="-3551609" y="3256427"/>
              <a:ext cx="109537" cy="490538"/>
            </a:xfrm>
            <a:custGeom>
              <a:avLst/>
              <a:gdLst>
                <a:gd name="T0" fmla="*/ 0 w 69"/>
                <a:gd name="T1" fmla="*/ 278 h 309"/>
                <a:gd name="T2" fmla="*/ 0 w 69"/>
                <a:gd name="T3" fmla="*/ 111 h 309"/>
                <a:gd name="T4" fmla="*/ 69 w 69"/>
                <a:gd name="T5" fmla="*/ 0 h 309"/>
                <a:gd name="T6" fmla="*/ 69 w 69"/>
                <a:gd name="T7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309">
                  <a:moveTo>
                    <a:pt x="0" y="278"/>
                  </a:moveTo>
                  <a:lnTo>
                    <a:pt x="0" y="111"/>
                  </a:lnTo>
                  <a:lnTo>
                    <a:pt x="69" y="0"/>
                  </a:lnTo>
                  <a:lnTo>
                    <a:pt x="69" y="3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118"/>
            <p:cNvSpPr/>
            <p:nvPr/>
          </p:nvSpPr>
          <p:spPr bwMode="auto">
            <a:xfrm>
              <a:off x="-3654797" y="3107202"/>
              <a:ext cx="320675" cy="422275"/>
            </a:xfrm>
            <a:custGeom>
              <a:avLst/>
              <a:gdLst>
                <a:gd name="T0" fmla="*/ 110 w 110"/>
                <a:gd name="T1" fmla="*/ 90 h 145"/>
                <a:gd name="T2" fmla="*/ 55 w 110"/>
                <a:gd name="T3" fmla="*/ 145 h 145"/>
                <a:gd name="T4" fmla="*/ 55 w 110"/>
                <a:gd name="T5" fmla="*/ 145 h 145"/>
                <a:gd name="T6" fmla="*/ 0 w 110"/>
                <a:gd name="T7" fmla="*/ 90 h 145"/>
                <a:gd name="T8" fmla="*/ 0 w 110"/>
                <a:gd name="T9" fmla="*/ 55 h 145"/>
                <a:gd name="T10" fmla="*/ 55 w 110"/>
                <a:gd name="T11" fmla="*/ 0 h 145"/>
                <a:gd name="T12" fmla="*/ 55 w 110"/>
                <a:gd name="T13" fmla="*/ 0 h 145"/>
                <a:gd name="T14" fmla="*/ 110 w 110"/>
                <a:gd name="T15" fmla="*/ 55 h 145"/>
                <a:gd name="T16" fmla="*/ 110 w 110"/>
                <a:gd name="T17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45">
                  <a:moveTo>
                    <a:pt x="110" y="90"/>
                  </a:moveTo>
                  <a:cubicBezTo>
                    <a:pt x="110" y="121"/>
                    <a:pt x="85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4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4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119"/>
            <p:cNvSpPr/>
            <p:nvPr/>
          </p:nvSpPr>
          <p:spPr bwMode="auto">
            <a:xfrm>
              <a:off x="-3740522" y="3550114"/>
              <a:ext cx="463550" cy="508000"/>
            </a:xfrm>
            <a:custGeom>
              <a:avLst/>
              <a:gdLst>
                <a:gd name="T0" fmla="*/ 5 w 160"/>
                <a:gd name="T1" fmla="*/ 175 h 175"/>
                <a:gd name="T2" fmla="*/ 0 w 160"/>
                <a:gd name="T3" fmla="*/ 8 h 175"/>
                <a:gd name="T4" fmla="*/ 65 w 160"/>
                <a:gd name="T5" fmla="*/ 0 h 175"/>
                <a:gd name="T6" fmla="*/ 85 w 160"/>
                <a:gd name="T7" fmla="*/ 28 h 175"/>
                <a:gd name="T8" fmla="*/ 102 w 160"/>
                <a:gd name="T9" fmla="*/ 0 h 175"/>
                <a:gd name="T10" fmla="*/ 160 w 160"/>
                <a:gd name="T11" fmla="*/ 12 h 175"/>
                <a:gd name="T12" fmla="*/ 145 w 160"/>
                <a:gd name="T13" fmla="*/ 175 h 175"/>
                <a:gd name="T14" fmla="*/ 5 w 160"/>
                <a:gd name="T1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75">
                  <a:moveTo>
                    <a:pt x="5" y="17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0" y="1"/>
                    <a:pt x="65" y="0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24" y="1"/>
                    <a:pt x="160" y="12"/>
                    <a:pt x="160" y="12"/>
                  </a:cubicBezTo>
                  <a:cubicBezTo>
                    <a:pt x="145" y="175"/>
                    <a:pt x="145" y="175"/>
                    <a:pt x="145" y="175"/>
                  </a:cubicBezTo>
                  <a:lnTo>
                    <a:pt x="5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120"/>
            <p:cNvSpPr/>
            <p:nvPr/>
          </p:nvSpPr>
          <p:spPr bwMode="auto">
            <a:xfrm>
              <a:off x="-3677022" y="3124664"/>
              <a:ext cx="66675" cy="174625"/>
            </a:xfrm>
            <a:custGeom>
              <a:avLst/>
              <a:gdLst>
                <a:gd name="T0" fmla="*/ 23 w 23"/>
                <a:gd name="T1" fmla="*/ 17 h 60"/>
                <a:gd name="T2" fmla="*/ 14 w 23"/>
                <a:gd name="T3" fmla="*/ 60 h 60"/>
                <a:gd name="T4" fmla="*/ 0 w 23"/>
                <a:gd name="T5" fmla="*/ 26 h 60"/>
                <a:gd name="T6" fmla="*/ 8 w 23"/>
                <a:gd name="T7" fmla="*/ 0 h 60"/>
                <a:gd name="T8" fmla="*/ 23 w 23"/>
                <a:gd name="T9" fmla="*/ 1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60">
                  <a:moveTo>
                    <a:pt x="23" y="17"/>
                  </a:moveTo>
                  <a:cubicBezTo>
                    <a:pt x="23" y="17"/>
                    <a:pt x="9" y="42"/>
                    <a:pt x="14" y="60"/>
                  </a:cubicBezTo>
                  <a:cubicBezTo>
                    <a:pt x="3" y="46"/>
                    <a:pt x="0" y="26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121"/>
            <p:cNvSpPr/>
            <p:nvPr/>
          </p:nvSpPr>
          <p:spPr bwMode="auto">
            <a:xfrm>
              <a:off x="-3386509" y="3124664"/>
              <a:ext cx="87312" cy="139700"/>
            </a:xfrm>
            <a:custGeom>
              <a:avLst/>
              <a:gdLst>
                <a:gd name="T0" fmla="*/ 0 w 30"/>
                <a:gd name="T1" fmla="*/ 17 h 48"/>
                <a:gd name="T2" fmla="*/ 14 w 30"/>
                <a:gd name="T3" fmla="*/ 48 h 48"/>
                <a:gd name="T4" fmla="*/ 22 w 30"/>
                <a:gd name="T5" fmla="*/ 9 h 48"/>
                <a:gd name="T6" fmla="*/ 15 w 30"/>
                <a:gd name="T7" fmla="*/ 0 h 48"/>
                <a:gd name="T8" fmla="*/ 0 w 30"/>
                <a:gd name="T9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8">
                  <a:moveTo>
                    <a:pt x="0" y="17"/>
                  </a:moveTo>
                  <a:cubicBezTo>
                    <a:pt x="0" y="17"/>
                    <a:pt x="16" y="23"/>
                    <a:pt x="14" y="48"/>
                  </a:cubicBezTo>
                  <a:cubicBezTo>
                    <a:pt x="30" y="30"/>
                    <a:pt x="22" y="9"/>
                    <a:pt x="22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122"/>
            <p:cNvSpPr/>
            <p:nvPr/>
          </p:nvSpPr>
          <p:spPr bwMode="auto">
            <a:xfrm>
              <a:off x="-4026272" y="3572339"/>
              <a:ext cx="474662" cy="485775"/>
            </a:xfrm>
            <a:custGeom>
              <a:avLst/>
              <a:gdLst>
                <a:gd name="T0" fmla="*/ 98 w 163"/>
                <a:gd name="T1" fmla="*/ 0 h 167"/>
                <a:gd name="T2" fmla="*/ 46 w 163"/>
                <a:gd name="T3" fmla="*/ 167 h 167"/>
                <a:gd name="T4" fmla="*/ 163 w 163"/>
                <a:gd name="T5" fmla="*/ 167 h 167"/>
                <a:gd name="T6" fmla="*/ 162 w 163"/>
                <a:gd name="T7" fmla="*/ 145 h 167"/>
                <a:gd name="T8" fmla="*/ 76 w 163"/>
                <a:gd name="T9" fmla="*/ 131 h 167"/>
                <a:gd name="T10" fmla="*/ 101 w 163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67">
                  <a:moveTo>
                    <a:pt x="98" y="0"/>
                  </a:moveTo>
                  <a:cubicBezTo>
                    <a:pt x="98" y="0"/>
                    <a:pt x="0" y="147"/>
                    <a:pt x="46" y="167"/>
                  </a:cubicBezTo>
                  <a:cubicBezTo>
                    <a:pt x="115" y="167"/>
                    <a:pt x="163" y="167"/>
                    <a:pt x="163" y="167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84" y="143"/>
                    <a:pt x="76" y="131"/>
                  </a:cubicBezTo>
                  <a:cubicBezTo>
                    <a:pt x="69" y="119"/>
                    <a:pt x="101" y="90"/>
                    <a:pt x="101" y="90"/>
                  </a:cubicBezTo>
                </a:path>
              </a:pathLst>
            </a:custGeom>
            <a:solidFill>
              <a:srgbClr val="BC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123"/>
            <p:cNvSpPr/>
            <p:nvPr/>
          </p:nvSpPr>
          <p:spPr bwMode="auto">
            <a:xfrm>
              <a:off x="-3526209" y="3585039"/>
              <a:ext cx="473075" cy="473075"/>
            </a:xfrm>
            <a:custGeom>
              <a:avLst/>
              <a:gdLst>
                <a:gd name="T0" fmla="*/ 86 w 163"/>
                <a:gd name="T1" fmla="*/ 0 h 163"/>
                <a:gd name="T2" fmla="*/ 117 w 163"/>
                <a:gd name="T3" fmla="*/ 163 h 163"/>
                <a:gd name="T4" fmla="*/ 0 w 163"/>
                <a:gd name="T5" fmla="*/ 163 h 163"/>
                <a:gd name="T6" fmla="*/ 7 w 163"/>
                <a:gd name="T7" fmla="*/ 141 h 163"/>
                <a:gd name="T8" fmla="*/ 90 w 163"/>
                <a:gd name="T9" fmla="*/ 129 h 163"/>
                <a:gd name="T10" fmla="*/ 78 w 163"/>
                <a:gd name="T11" fmla="*/ 9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63">
                  <a:moveTo>
                    <a:pt x="86" y="0"/>
                  </a:moveTo>
                  <a:cubicBezTo>
                    <a:pt x="86" y="0"/>
                    <a:pt x="163" y="143"/>
                    <a:pt x="117" y="163"/>
                  </a:cubicBezTo>
                  <a:cubicBezTo>
                    <a:pt x="48" y="163"/>
                    <a:pt x="0" y="163"/>
                    <a:pt x="0" y="163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1"/>
                    <a:pt x="83" y="141"/>
                    <a:pt x="90" y="129"/>
                  </a:cubicBezTo>
                  <a:cubicBezTo>
                    <a:pt x="98" y="117"/>
                    <a:pt x="78" y="92"/>
                    <a:pt x="78" y="92"/>
                  </a:cubicBezTo>
                </a:path>
              </a:pathLst>
            </a:custGeom>
            <a:solidFill>
              <a:srgbClr val="BC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124"/>
            <p:cNvSpPr/>
            <p:nvPr/>
          </p:nvSpPr>
          <p:spPr bwMode="auto">
            <a:xfrm>
              <a:off x="-3557959" y="3967627"/>
              <a:ext cx="98425" cy="96838"/>
            </a:xfrm>
            <a:custGeom>
              <a:avLst/>
              <a:gdLst>
                <a:gd name="T0" fmla="*/ 0 w 34"/>
                <a:gd name="T1" fmla="*/ 30 h 33"/>
                <a:gd name="T2" fmla="*/ 30 w 34"/>
                <a:gd name="T3" fmla="*/ 27 h 33"/>
                <a:gd name="T4" fmla="*/ 27 w 34"/>
                <a:gd name="T5" fmla="*/ 24 h 33"/>
                <a:gd name="T6" fmla="*/ 32 w 34"/>
                <a:gd name="T7" fmla="*/ 21 h 33"/>
                <a:gd name="T8" fmla="*/ 27 w 34"/>
                <a:gd name="T9" fmla="*/ 19 h 33"/>
                <a:gd name="T10" fmla="*/ 34 w 34"/>
                <a:gd name="T11" fmla="*/ 15 h 33"/>
                <a:gd name="T12" fmla="*/ 28 w 34"/>
                <a:gd name="T13" fmla="*/ 13 h 33"/>
                <a:gd name="T14" fmla="*/ 34 w 34"/>
                <a:gd name="T15" fmla="*/ 10 h 33"/>
                <a:gd name="T16" fmla="*/ 29 w 34"/>
                <a:gd name="T17" fmla="*/ 7 h 33"/>
                <a:gd name="T18" fmla="*/ 14 w 34"/>
                <a:gd name="T19" fmla="*/ 9 h 33"/>
                <a:gd name="T20" fmla="*/ 25 w 34"/>
                <a:gd name="T21" fmla="*/ 5 h 33"/>
                <a:gd name="T22" fmla="*/ 21 w 34"/>
                <a:gd name="T23" fmla="*/ 1 h 33"/>
                <a:gd name="T24" fmla="*/ 1 w 34"/>
                <a:gd name="T25" fmla="*/ 9 h 33"/>
                <a:gd name="T26" fmla="*/ 0 w 34"/>
                <a:gd name="T2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33">
                  <a:moveTo>
                    <a:pt x="0" y="30"/>
                  </a:moveTo>
                  <a:cubicBezTo>
                    <a:pt x="0" y="30"/>
                    <a:pt x="27" y="33"/>
                    <a:pt x="30" y="27"/>
                  </a:cubicBezTo>
                  <a:cubicBezTo>
                    <a:pt x="32" y="26"/>
                    <a:pt x="29" y="25"/>
                    <a:pt x="27" y="24"/>
                  </a:cubicBezTo>
                  <a:cubicBezTo>
                    <a:pt x="31" y="23"/>
                    <a:pt x="32" y="23"/>
                    <a:pt x="32" y="21"/>
                  </a:cubicBezTo>
                  <a:cubicBezTo>
                    <a:pt x="32" y="19"/>
                    <a:pt x="27" y="19"/>
                    <a:pt x="27" y="19"/>
                  </a:cubicBezTo>
                  <a:cubicBezTo>
                    <a:pt x="27" y="19"/>
                    <a:pt x="34" y="18"/>
                    <a:pt x="34" y="15"/>
                  </a:cubicBezTo>
                  <a:cubicBezTo>
                    <a:pt x="34" y="12"/>
                    <a:pt x="28" y="13"/>
                    <a:pt x="28" y="13"/>
                  </a:cubicBezTo>
                  <a:cubicBezTo>
                    <a:pt x="28" y="13"/>
                    <a:pt x="34" y="13"/>
                    <a:pt x="34" y="10"/>
                  </a:cubicBezTo>
                  <a:cubicBezTo>
                    <a:pt x="34" y="7"/>
                    <a:pt x="31" y="7"/>
                    <a:pt x="29" y="7"/>
                  </a:cubicBezTo>
                  <a:cubicBezTo>
                    <a:pt x="27" y="7"/>
                    <a:pt x="14" y="9"/>
                    <a:pt x="14" y="9"/>
                  </a:cubicBezTo>
                  <a:cubicBezTo>
                    <a:pt x="14" y="9"/>
                    <a:pt x="21" y="6"/>
                    <a:pt x="25" y="5"/>
                  </a:cubicBezTo>
                  <a:cubicBezTo>
                    <a:pt x="29" y="5"/>
                    <a:pt x="29" y="0"/>
                    <a:pt x="21" y="1"/>
                  </a:cubicBezTo>
                  <a:cubicBezTo>
                    <a:pt x="13" y="2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125"/>
            <p:cNvSpPr/>
            <p:nvPr/>
          </p:nvSpPr>
          <p:spPr bwMode="auto">
            <a:xfrm>
              <a:off x="-3659559" y="3113552"/>
              <a:ext cx="319087" cy="420688"/>
            </a:xfrm>
            <a:custGeom>
              <a:avLst/>
              <a:gdLst>
                <a:gd name="T0" fmla="*/ 110 w 110"/>
                <a:gd name="T1" fmla="*/ 90 h 145"/>
                <a:gd name="T2" fmla="*/ 55 w 110"/>
                <a:gd name="T3" fmla="*/ 145 h 145"/>
                <a:gd name="T4" fmla="*/ 55 w 110"/>
                <a:gd name="T5" fmla="*/ 145 h 145"/>
                <a:gd name="T6" fmla="*/ 0 w 110"/>
                <a:gd name="T7" fmla="*/ 90 h 145"/>
                <a:gd name="T8" fmla="*/ 0 w 110"/>
                <a:gd name="T9" fmla="*/ 55 h 145"/>
                <a:gd name="T10" fmla="*/ 55 w 110"/>
                <a:gd name="T11" fmla="*/ 0 h 145"/>
                <a:gd name="T12" fmla="*/ 55 w 110"/>
                <a:gd name="T13" fmla="*/ 0 h 145"/>
                <a:gd name="T14" fmla="*/ 110 w 110"/>
                <a:gd name="T15" fmla="*/ 55 h 145"/>
                <a:gd name="T16" fmla="*/ 110 w 110"/>
                <a:gd name="T17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45">
                  <a:moveTo>
                    <a:pt x="110" y="90"/>
                  </a:moveTo>
                  <a:cubicBezTo>
                    <a:pt x="110" y="121"/>
                    <a:pt x="85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4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5"/>
                    <a:pt x="2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5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126"/>
            <p:cNvSpPr/>
            <p:nvPr/>
          </p:nvSpPr>
          <p:spPr bwMode="auto">
            <a:xfrm>
              <a:off x="-3738934" y="3016714"/>
              <a:ext cx="363537" cy="274638"/>
            </a:xfrm>
            <a:custGeom>
              <a:avLst/>
              <a:gdLst>
                <a:gd name="T0" fmla="*/ 30 w 125"/>
                <a:gd name="T1" fmla="*/ 94 h 94"/>
                <a:gd name="T2" fmla="*/ 124 w 125"/>
                <a:gd name="T3" fmla="*/ 47 h 94"/>
                <a:gd name="T4" fmla="*/ 44 w 125"/>
                <a:gd name="T5" fmla="*/ 22 h 94"/>
                <a:gd name="T6" fmla="*/ 30 w 125"/>
                <a:gd name="T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4">
                  <a:moveTo>
                    <a:pt x="30" y="94"/>
                  </a:moveTo>
                  <a:cubicBezTo>
                    <a:pt x="30" y="94"/>
                    <a:pt x="125" y="94"/>
                    <a:pt x="124" y="47"/>
                  </a:cubicBezTo>
                  <a:cubicBezTo>
                    <a:pt x="123" y="0"/>
                    <a:pt x="70" y="3"/>
                    <a:pt x="44" y="22"/>
                  </a:cubicBezTo>
                  <a:cubicBezTo>
                    <a:pt x="17" y="41"/>
                    <a:pt x="0" y="90"/>
                    <a:pt x="30" y="94"/>
                  </a:cubicBezTo>
                  <a:close/>
                </a:path>
              </a:pathLst>
            </a:custGeom>
            <a:solidFill>
              <a:srgbClr val="A25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127"/>
            <p:cNvSpPr/>
            <p:nvPr/>
          </p:nvSpPr>
          <p:spPr bwMode="auto">
            <a:xfrm>
              <a:off x="-3424609" y="3072277"/>
              <a:ext cx="150812" cy="230188"/>
            </a:xfrm>
            <a:custGeom>
              <a:avLst/>
              <a:gdLst>
                <a:gd name="T0" fmla="*/ 0 w 52"/>
                <a:gd name="T1" fmla="*/ 44 h 79"/>
                <a:gd name="T2" fmla="*/ 29 w 52"/>
                <a:gd name="T3" fmla="*/ 79 h 79"/>
                <a:gd name="T4" fmla="*/ 40 w 52"/>
                <a:gd name="T5" fmla="*/ 25 h 79"/>
                <a:gd name="T6" fmla="*/ 8 w 52"/>
                <a:gd name="T7" fmla="*/ 7 h 79"/>
                <a:gd name="T8" fmla="*/ 0 w 52"/>
                <a:gd name="T9" fmla="*/ 4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79">
                  <a:moveTo>
                    <a:pt x="0" y="44"/>
                  </a:moveTo>
                  <a:cubicBezTo>
                    <a:pt x="0" y="44"/>
                    <a:pt x="22" y="53"/>
                    <a:pt x="29" y="79"/>
                  </a:cubicBezTo>
                  <a:cubicBezTo>
                    <a:pt x="40" y="65"/>
                    <a:pt x="52" y="47"/>
                    <a:pt x="40" y="25"/>
                  </a:cubicBezTo>
                  <a:cubicBezTo>
                    <a:pt x="32" y="11"/>
                    <a:pt x="16" y="0"/>
                    <a:pt x="8" y="7"/>
                  </a:cubicBezTo>
                  <a:cubicBezTo>
                    <a:pt x="8" y="26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A25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Rectangle 128"/>
            <p:cNvSpPr>
              <a:spLocks noChangeArrowheads="1"/>
            </p:cNvSpPr>
            <p:nvPr/>
          </p:nvSpPr>
          <p:spPr bwMode="auto">
            <a:xfrm>
              <a:off x="-1968872" y="4737564"/>
              <a:ext cx="79375" cy="569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129"/>
            <p:cNvSpPr/>
            <p:nvPr/>
          </p:nvSpPr>
          <p:spPr bwMode="auto">
            <a:xfrm>
              <a:off x="-2249859" y="5307477"/>
              <a:ext cx="331787" cy="119063"/>
            </a:xfrm>
            <a:custGeom>
              <a:avLst/>
              <a:gdLst>
                <a:gd name="T0" fmla="*/ 22 w 209"/>
                <a:gd name="T1" fmla="*/ 75 h 75"/>
                <a:gd name="T2" fmla="*/ 0 w 209"/>
                <a:gd name="T3" fmla="*/ 75 h 75"/>
                <a:gd name="T4" fmla="*/ 177 w 209"/>
                <a:gd name="T5" fmla="*/ 0 h 75"/>
                <a:gd name="T6" fmla="*/ 209 w 209"/>
                <a:gd name="T7" fmla="*/ 39 h 75"/>
                <a:gd name="T8" fmla="*/ 22 w 209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75">
                  <a:moveTo>
                    <a:pt x="22" y="75"/>
                  </a:moveTo>
                  <a:lnTo>
                    <a:pt x="0" y="75"/>
                  </a:lnTo>
                  <a:lnTo>
                    <a:pt x="177" y="0"/>
                  </a:lnTo>
                  <a:lnTo>
                    <a:pt x="209" y="39"/>
                  </a:lnTo>
                  <a:lnTo>
                    <a:pt x="22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130"/>
            <p:cNvSpPr/>
            <p:nvPr/>
          </p:nvSpPr>
          <p:spPr bwMode="auto">
            <a:xfrm>
              <a:off x="-1938709" y="5307477"/>
              <a:ext cx="330200" cy="119063"/>
            </a:xfrm>
            <a:custGeom>
              <a:avLst/>
              <a:gdLst>
                <a:gd name="T0" fmla="*/ 177 w 208"/>
                <a:gd name="T1" fmla="*/ 75 h 75"/>
                <a:gd name="T2" fmla="*/ 208 w 208"/>
                <a:gd name="T3" fmla="*/ 75 h 75"/>
                <a:gd name="T4" fmla="*/ 31 w 208"/>
                <a:gd name="T5" fmla="*/ 0 h 75"/>
                <a:gd name="T6" fmla="*/ 0 w 208"/>
                <a:gd name="T7" fmla="*/ 39 h 75"/>
                <a:gd name="T8" fmla="*/ 177 w 20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75">
                  <a:moveTo>
                    <a:pt x="177" y="75"/>
                  </a:moveTo>
                  <a:lnTo>
                    <a:pt x="208" y="75"/>
                  </a:lnTo>
                  <a:lnTo>
                    <a:pt x="31" y="0"/>
                  </a:lnTo>
                  <a:lnTo>
                    <a:pt x="0" y="39"/>
                  </a:lnTo>
                  <a:lnTo>
                    <a:pt x="177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Rectangle 131"/>
            <p:cNvSpPr>
              <a:spLocks noChangeArrowheads="1"/>
            </p:cNvSpPr>
            <p:nvPr/>
          </p:nvSpPr>
          <p:spPr bwMode="auto">
            <a:xfrm>
              <a:off x="-1968872" y="5307477"/>
              <a:ext cx="79375" cy="5238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132"/>
            <p:cNvSpPr/>
            <p:nvPr/>
          </p:nvSpPr>
          <p:spPr bwMode="auto">
            <a:xfrm>
              <a:off x="-1962522" y="5293189"/>
              <a:ext cx="66675" cy="171450"/>
            </a:xfrm>
            <a:custGeom>
              <a:avLst/>
              <a:gdLst>
                <a:gd name="T0" fmla="*/ 33 w 42"/>
                <a:gd name="T1" fmla="*/ 108 h 108"/>
                <a:gd name="T2" fmla="*/ 9 w 42"/>
                <a:gd name="T3" fmla="*/ 108 h 108"/>
                <a:gd name="T4" fmla="*/ 0 w 42"/>
                <a:gd name="T5" fmla="*/ 0 h 108"/>
                <a:gd name="T6" fmla="*/ 42 w 42"/>
                <a:gd name="T7" fmla="*/ 0 h 108"/>
                <a:gd name="T8" fmla="*/ 33 w 42"/>
                <a:gd name="T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8">
                  <a:moveTo>
                    <a:pt x="33" y="108"/>
                  </a:moveTo>
                  <a:lnTo>
                    <a:pt x="9" y="108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3" y="10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Rectangle 133"/>
            <p:cNvSpPr>
              <a:spLocks noChangeArrowheads="1"/>
            </p:cNvSpPr>
            <p:nvPr/>
          </p:nvSpPr>
          <p:spPr bwMode="auto">
            <a:xfrm>
              <a:off x="-2249859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Rectangle 134"/>
            <p:cNvSpPr>
              <a:spLocks noChangeArrowheads="1"/>
            </p:cNvSpPr>
            <p:nvPr/>
          </p:nvSpPr>
          <p:spPr bwMode="auto">
            <a:xfrm>
              <a:off x="-1643434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Rectangle 135"/>
            <p:cNvSpPr>
              <a:spLocks noChangeArrowheads="1"/>
            </p:cNvSpPr>
            <p:nvPr/>
          </p:nvSpPr>
          <p:spPr bwMode="auto">
            <a:xfrm>
              <a:off x="-2227634" y="4683589"/>
              <a:ext cx="596900" cy="95250"/>
            </a:xfrm>
            <a:prstGeom prst="rect">
              <a:avLst/>
            </a:prstGeom>
            <a:solidFill>
              <a:srgbClr val="27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136"/>
            <p:cNvSpPr/>
            <p:nvPr/>
          </p:nvSpPr>
          <p:spPr bwMode="auto">
            <a:xfrm>
              <a:off x="-2227634" y="4683589"/>
              <a:ext cx="596900" cy="95250"/>
            </a:xfrm>
            <a:custGeom>
              <a:avLst/>
              <a:gdLst>
                <a:gd name="T0" fmla="*/ 0 w 376"/>
                <a:gd name="T1" fmla="*/ 60 h 60"/>
                <a:gd name="T2" fmla="*/ 376 w 376"/>
                <a:gd name="T3" fmla="*/ 60 h 60"/>
                <a:gd name="T4" fmla="*/ 376 w 376"/>
                <a:gd name="T5" fmla="*/ 0 h 60"/>
                <a:gd name="T6" fmla="*/ 0 w 376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6" h="60">
                  <a:moveTo>
                    <a:pt x="0" y="60"/>
                  </a:moveTo>
                  <a:lnTo>
                    <a:pt x="376" y="60"/>
                  </a:lnTo>
                  <a:lnTo>
                    <a:pt x="37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Rectangle 137"/>
            <p:cNvSpPr>
              <a:spLocks noChangeArrowheads="1"/>
            </p:cNvSpPr>
            <p:nvPr/>
          </p:nvSpPr>
          <p:spPr bwMode="auto">
            <a:xfrm>
              <a:off x="-2227634" y="4737564"/>
              <a:ext cx="596900" cy="4127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138"/>
            <p:cNvSpPr/>
            <p:nvPr/>
          </p:nvSpPr>
          <p:spPr bwMode="auto">
            <a:xfrm>
              <a:off x="-2227634" y="4737564"/>
              <a:ext cx="596900" cy="41275"/>
            </a:xfrm>
            <a:custGeom>
              <a:avLst/>
              <a:gdLst>
                <a:gd name="T0" fmla="*/ 0 w 376"/>
                <a:gd name="T1" fmla="*/ 26 h 26"/>
                <a:gd name="T2" fmla="*/ 376 w 376"/>
                <a:gd name="T3" fmla="*/ 26 h 26"/>
                <a:gd name="T4" fmla="*/ 376 w 376"/>
                <a:gd name="T5" fmla="*/ 0 h 26"/>
                <a:gd name="T6" fmla="*/ 0 w 37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6" h="26">
                  <a:moveTo>
                    <a:pt x="0" y="26"/>
                  </a:moveTo>
                  <a:lnTo>
                    <a:pt x="376" y="26"/>
                  </a:lnTo>
                  <a:lnTo>
                    <a:pt x="37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Rectangle 139"/>
            <p:cNvSpPr>
              <a:spLocks noChangeArrowheads="1"/>
            </p:cNvSpPr>
            <p:nvPr/>
          </p:nvSpPr>
          <p:spPr bwMode="auto">
            <a:xfrm>
              <a:off x="-2227634" y="3823164"/>
              <a:ext cx="596900" cy="86042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140"/>
            <p:cNvSpPr/>
            <p:nvPr/>
          </p:nvSpPr>
          <p:spPr bwMode="auto">
            <a:xfrm>
              <a:off x="-2227634" y="3823164"/>
              <a:ext cx="596900" cy="860425"/>
            </a:xfrm>
            <a:custGeom>
              <a:avLst/>
              <a:gdLst>
                <a:gd name="T0" fmla="*/ 0 w 376"/>
                <a:gd name="T1" fmla="*/ 542 h 542"/>
                <a:gd name="T2" fmla="*/ 376 w 376"/>
                <a:gd name="T3" fmla="*/ 542 h 542"/>
                <a:gd name="T4" fmla="*/ 376 w 376"/>
                <a:gd name="T5" fmla="*/ 0 h 542"/>
                <a:gd name="T6" fmla="*/ 0 w 376"/>
                <a:gd name="T7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6" h="542">
                  <a:moveTo>
                    <a:pt x="0" y="542"/>
                  </a:moveTo>
                  <a:lnTo>
                    <a:pt x="376" y="542"/>
                  </a:lnTo>
                  <a:lnTo>
                    <a:pt x="37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Rectangle 141"/>
            <p:cNvSpPr>
              <a:spLocks noChangeArrowheads="1"/>
            </p:cNvSpPr>
            <p:nvPr/>
          </p:nvSpPr>
          <p:spPr bwMode="auto">
            <a:xfrm>
              <a:off x="-2035547" y="4778839"/>
              <a:ext cx="212725" cy="444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Oval 142"/>
            <p:cNvSpPr>
              <a:spLocks noChangeArrowheads="1"/>
            </p:cNvSpPr>
            <p:nvPr/>
          </p:nvSpPr>
          <p:spPr bwMode="auto">
            <a:xfrm>
              <a:off x="-2259384" y="5442414"/>
              <a:ext cx="47625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Oval 143"/>
            <p:cNvSpPr>
              <a:spLocks noChangeArrowheads="1"/>
            </p:cNvSpPr>
            <p:nvPr/>
          </p:nvSpPr>
          <p:spPr bwMode="auto">
            <a:xfrm>
              <a:off x="-1952997" y="5442414"/>
              <a:ext cx="42862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Oval 144"/>
            <p:cNvSpPr>
              <a:spLocks noChangeArrowheads="1"/>
            </p:cNvSpPr>
            <p:nvPr/>
          </p:nvSpPr>
          <p:spPr bwMode="auto">
            <a:xfrm>
              <a:off x="-1648197" y="5442414"/>
              <a:ext cx="42862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145"/>
            <p:cNvSpPr/>
            <p:nvPr/>
          </p:nvSpPr>
          <p:spPr bwMode="auto">
            <a:xfrm>
              <a:off x="-2278434" y="4345452"/>
              <a:ext cx="630237" cy="338138"/>
            </a:xfrm>
            <a:custGeom>
              <a:avLst/>
              <a:gdLst>
                <a:gd name="T0" fmla="*/ 52 w 217"/>
                <a:gd name="T1" fmla="*/ 0 h 116"/>
                <a:gd name="T2" fmla="*/ 51 w 217"/>
                <a:gd name="T3" fmla="*/ 116 h 116"/>
                <a:gd name="T4" fmla="*/ 196 w 217"/>
                <a:gd name="T5" fmla="*/ 116 h 116"/>
                <a:gd name="T6" fmla="*/ 216 w 217"/>
                <a:gd name="T7" fmla="*/ 58 h 116"/>
                <a:gd name="T8" fmla="*/ 192 w 217"/>
                <a:gd name="T9" fmla="*/ 0 h 116"/>
                <a:gd name="T10" fmla="*/ 52 w 217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116">
                  <a:moveTo>
                    <a:pt x="52" y="0"/>
                  </a:moveTo>
                  <a:cubicBezTo>
                    <a:pt x="52" y="0"/>
                    <a:pt x="0" y="52"/>
                    <a:pt x="51" y="116"/>
                  </a:cubicBezTo>
                  <a:cubicBezTo>
                    <a:pt x="118" y="116"/>
                    <a:pt x="196" y="116"/>
                    <a:pt x="196" y="116"/>
                  </a:cubicBezTo>
                  <a:cubicBezTo>
                    <a:pt x="196" y="116"/>
                    <a:pt x="217" y="94"/>
                    <a:pt x="216" y="58"/>
                  </a:cubicBezTo>
                  <a:cubicBezTo>
                    <a:pt x="216" y="29"/>
                    <a:pt x="192" y="0"/>
                    <a:pt x="192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223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146"/>
            <p:cNvSpPr/>
            <p:nvPr/>
          </p:nvSpPr>
          <p:spPr bwMode="auto">
            <a:xfrm>
              <a:off x="-2183184" y="4407364"/>
              <a:ext cx="265112" cy="1025525"/>
            </a:xfrm>
            <a:custGeom>
              <a:avLst/>
              <a:gdLst>
                <a:gd name="T0" fmla="*/ 63 w 91"/>
                <a:gd name="T1" fmla="*/ 353 h 353"/>
                <a:gd name="T2" fmla="*/ 91 w 91"/>
                <a:gd name="T3" fmla="*/ 48 h 353"/>
                <a:gd name="T4" fmla="*/ 49 w 91"/>
                <a:gd name="T5" fmla="*/ 0 h 353"/>
                <a:gd name="T6" fmla="*/ 0 w 91"/>
                <a:gd name="T7" fmla="*/ 54 h 353"/>
                <a:gd name="T8" fmla="*/ 14 w 91"/>
                <a:gd name="T9" fmla="*/ 353 h 353"/>
                <a:gd name="T10" fmla="*/ 63 w 91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353">
                  <a:moveTo>
                    <a:pt x="63" y="353"/>
                  </a:moveTo>
                  <a:cubicBezTo>
                    <a:pt x="63" y="353"/>
                    <a:pt x="91" y="51"/>
                    <a:pt x="91" y="48"/>
                  </a:cubicBezTo>
                  <a:cubicBezTo>
                    <a:pt x="91" y="46"/>
                    <a:pt x="87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3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147"/>
            <p:cNvSpPr/>
            <p:nvPr/>
          </p:nvSpPr>
          <p:spPr bwMode="auto">
            <a:xfrm>
              <a:off x="-1903784" y="4407364"/>
              <a:ext cx="260350" cy="1025525"/>
            </a:xfrm>
            <a:custGeom>
              <a:avLst/>
              <a:gdLst>
                <a:gd name="T0" fmla="*/ 62 w 90"/>
                <a:gd name="T1" fmla="*/ 353 h 353"/>
                <a:gd name="T2" fmla="*/ 90 w 90"/>
                <a:gd name="T3" fmla="*/ 48 h 353"/>
                <a:gd name="T4" fmla="*/ 49 w 90"/>
                <a:gd name="T5" fmla="*/ 0 h 353"/>
                <a:gd name="T6" fmla="*/ 0 w 90"/>
                <a:gd name="T7" fmla="*/ 54 h 353"/>
                <a:gd name="T8" fmla="*/ 14 w 90"/>
                <a:gd name="T9" fmla="*/ 353 h 353"/>
                <a:gd name="T10" fmla="*/ 62 w 9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3">
                  <a:moveTo>
                    <a:pt x="62" y="353"/>
                  </a:moveTo>
                  <a:cubicBezTo>
                    <a:pt x="62" y="353"/>
                    <a:pt x="90" y="51"/>
                    <a:pt x="90" y="48"/>
                  </a:cubicBezTo>
                  <a:cubicBezTo>
                    <a:pt x="90" y="46"/>
                    <a:pt x="86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2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Oval 148"/>
            <p:cNvSpPr>
              <a:spLocks noChangeArrowheads="1"/>
            </p:cNvSpPr>
            <p:nvPr/>
          </p:nvSpPr>
          <p:spPr bwMode="auto">
            <a:xfrm>
              <a:off x="-1883147" y="5391614"/>
              <a:ext cx="211137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Oval 149"/>
            <p:cNvSpPr>
              <a:spLocks noChangeArrowheads="1"/>
            </p:cNvSpPr>
            <p:nvPr/>
          </p:nvSpPr>
          <p:spPr bwMode="auto">
            <a:xfrm>
              <a:off x="-2186359" y="5391614"/>
              <a:ext cx="212725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150"/>
            <p:cNvSpPr/>
            <p:nvPr/>
          </p:nvSpPr>
          <p:spPr bwMode="auto">
            <a:xfrm>
              <a:off x="-2133972" y="4170827"/>
              <a:ext cx="423862" cy="174625"/>
            </a:xfrm>
            <a:custGeom>
              <a:avLst/>
              <a:gdLst>
                <a:gd name="T0" fmla="*/ 0 w 267"/>
                <a:gd name="T1" fmla="*/ 0 h 110"/>
                <a:gd name="T2" fmla="*/ 4 w 267"/>
                <a:gd name="T3" fmla="*/ 110 h 110"/>
                <a:gd name="T4" fmla="*/ 260 w 267"/>
                <a:gd name="T5" fmla="*/ 110 h 110"/>
                <a:gd name="T6" fmla="*/ 267 w 267"/>
                <a:gd name="T7" fmla="*/ 0 h 110"/>
                <a:gd name="T8" fmla="*/ 0 w 267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110">
                  <a:moveTo>
                    <a:pt x="0" y="0"/>
                  </a:moveTo>
                  <a:lnTo>
                    <a:pt x="4" y="110"/>
                  </a:lnTo>
                  <a:lnTo>
                    <a:pt x="260" y="110"/>
                  </a:lnTo>
                  <a:lnTo>
                    <a:pt x="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9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151"/>
            <p:cNvSpPr/>
            <p:nvPr/>
          </p:nvSpPr>
          <p:spPr bwMode="auto">
            <a:xfrm>
              <a:off x="-1952997" y="3256427"/>
              <a:ext cx="109537" cy="490538"/>
            </a:xfrm>
            <a:custGeom>
              <a:avLst/>
              <a:gdLst>
                <a:gd name="T0" fmla="*/ 0 w 69"/>
                <a:gd name="T1" fmla="*/ 278 h 309"/>
                <a:gd name="T2" fmla="*/ 0 w 69"/>
                <a:gd name="T3" fmla="*/ 111 h 309"/>
                <a:gd name="T4" fmla="*/ 69 w 69"/>
                <a:gd name="T5" fmla="*/ 0 h 309"/>
                <a:gd name="T6" fmla="*/ 69 w 69"/>
                <a:gd name="T7" fmla="*/ 309 h 309"/>
                <a:gd name="T8" fmla="*/ 0 w 69"/>
                <a:gd name="T9" fmla="*/ 27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09">
                  <a:moveTo>
                    <a:pt x="0" y="278"/>
                  </a:moveTo>
                  <a:lnTo>
                    <a:pt x="0" y="111"/>
                  </a:lnTo>
                  <a:lnTo>
                    <a:pt x="69" y="0"/>
                  </a:lnTo>
                  <a:lnTo>
                    <a:pt x="69" y="309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152"/>
            <p:cNvSpPr/>
            <p:nvPr/>
          </p:nvSpPr>
          <p:spPr bwMode="auto">
            <a:xfrm>
              <a:off x="-1952997" y="3256427"/>
              <a:ext cx="109537" cy="490538"/>
            </a:xfrm>
            <a:custGeom>
              <a:avLst/>
              <a:gdLst>
                <a:gd name="T0" fmla="*/ 0 w 69"/>
                <a:gd name="T1" fmla="*/ 278 h 309"/>
                <a:gd name="T2" fmla="*/ 0 w 69"/>
                <a:gd name="T3" fmla="*/ 111 h 309"/>
                <a:gd name="T4" fmla="*/ 69 w 69"/>
                <a:gd name="T5" fmla="*/ 0 h 309"/>
                <a:gd name="T6" fmla="*/ 69 w 69"/>
                <a:gd name="T7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309">
                  <a:moveTo>
                    <a:pt x="0" y="278"/>
                  </a:moveTo>
                  <a:lnTo>
                    <a:pt x="0" y="111"/>
                  </a:lnTo>
                  <a:lnTo>
                    <a:pt x="69" y="0"/>
                  </a:lnTo>
                  <a:lnTo>
                    <a:pt x="69" y="3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153"/>
            <p:cNvSpPr/>
            <p:nvPr/>
          </p:nvSpPr>
          <p:spPr bwMode="auto">
            <a:xfrm>
              <a:off x="-2057772" y="3107202"/>
              <a:ext cx="319087" cy="422275"/>
            </a:xfrm>
            <a:custGeom>
              <a:avLst/>
              <a:gdLst>
                <a:gd name="T0" fmla="*/ 110 w 110"/>
                <a:gd name="T1" fmla="*/ 90 h 145"/>
                <a:gd name="T2" fmla="*/ 55 w 110"/>
                <a:gd name="T3" fmla="*/ 145 h 145"/>
                <a:gd name="T4" fmla="*/ 55 w 110"/>
                <a:gd name="T5" fmla="*/ 145 h 145"/>
                <a:gd name="T6" fmla="*/ 0 w 110"/>
                <a:gd name="T7" fmla="*/ 90 h 145"/>
                <a:gd name="T8" fmla="*/ 0 w 110"/>
                <a:gd name="T9" fmla="*/ 55 h 145"/>
                <a:gd name="T10" fmla="*/ 55 w 110"/>
                <a:gd name="T11" fmla="*/ 0 h 145"/>
                <a:gd name="T12" fmla="*/ 55 w 110"/>
                <a:gd name="T13" fmla="*/ 0 h 145"/>
                <a:gd name="T14" fmla="*/ 110 w 110"/>
                <a:gd name="T15" fmla="*/ 55 h 145"/>
                <a:gd name="T16" fmla="*/ 110 w 110"/>
                <a:gd name="T17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45">
                  <a:moveTo>
                    <a:pt x="110" y="90"/>
                  </a:moveTo>
                  <a:cubicBezTo>
                    <a:pt x="110" y="121"/>
                    <a:pt x="86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5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6" y="0"/>
                    <a:pt x="110" y="24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154"/>
            <p:cNvSpPr/>
            <p:nvPr/>
          </p:nvSpPr>
          <p:spPr bwMode="auto">
            <a:xfrm>
              <a:off x="-2141909" y="3550114"/>
              <a:ext cx="465137" cy="508000"/>
            </a:xfrm>
            <a:custGeom>
              <a:avLst/>
              <a:gdLst>
                <a:gd name="T0" fmla="*/ 5 w 160"/>
                <a:gd name="T1" fmla="*/ 175 h 175"/>
                <a:gd name="T2" fmla="*/ 0 w 160"/>
                <a:gd name="T3" fmla="*/ 8 h 175"/>
                <a:gd name="T4" fmla="*/ 65 w 160"/>
                <a:gd name="T5" fmla="*/ 0 h 175"/>
                <a:gd name="T6" fmla="*/ 85 w 160"/>
                <a:gd name="T7" fmla="*/ 28 h 175"/>
                <a:gd name="T8" fmla="*/ 102 w 160"/>
                <a:gd name="T9" fmla="*/ 0 h 175"/>
                <a:gd name="T10" fmla="*/ 160 w 160"/>
                <a:gd name="T11" fmla="*/ 12 h 175"/>
                <a:gd name="T12" fmla="*/ 145 w 160"/>
                <a:gd name="T13" fmla="*/ 175 h 175"/>
                <a:gd name="T14" fmla="*/ 5 w 160"/>
                <a:gd name="T1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75">
                  <a:moveTo>
                    <a:pt x="5" y="17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0" y="1"/>
                    <a:pt x="65" y="0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24" y="1"/>
                    <a:pt x="160" y="12"/>
                    <a:pt x="160" y="12"/>
                  </a:cubicBezTo>
                  <a:cubicBezTo>
                    <a:pt x="145" y="175"/>
                    <a:pt x="145" y="175"/>
                    <a:pt x="145" y="175"/>
                  </a:cubicBezTo>
                  <a:lnTo>
                    <a:pt x="5" y="175"/>
                  </a:lnTo>
                  <a:close/>
                </a:path>
              </a:pathLst>
            </a:custGeom>
            <a:solidFill>
              <a:srgbClr val="99C9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155"/>
            <p:cNvSpPr/>
            <p:nvPr/>
          </p:nvSpPr>
          <p:spPr bwMode="auto">
            <a:xfrm>
              <a:off x="-2122859" y="3116727"/>
              <a:ext cx="100012" cy="246063"/>
            </a:xfrm>
            <a:custGeom>
              <a:avLst/>
              <a:gdLst>
                <a:gd name="T0" fmla="*/ 30 w 34"/>
                <a:gd name="T1" fmla="*/ 85 h 85"/>
                <a:gd name="T2" fmla="*/ 7 w 34"/>
                <a:gd name="T3" fmla="*/ 56 h 85"/>
                <a:gd name="T4" fmla="*/ 22 w 34"/>
                <a:gd name="T5" fmla="*/ 3 h 85"/>
                <a:gd name="T6" fmla="*/ 34 w 34"/>
                <a:gd name="T7" fmla="*/ 18 h 85"/>
                <a:gd name="T8" fmla="*/ 30 w 34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85">
                  <a:moveTo>
                    <a:pt x="30" y="85"/>
                  </a:moveTo>
                  <a:cubicBezTo>
                    <a:pt x="30" y="85"/>
                    <a:pt x="12" y="76"/>
                    <a:pt x="7" y="56"/>
                  </a:cubicBezTo>
                  <a:cubicBezTo>
                    <a:pt x="0" y="27"/>
                    <a:pt x="7" y="0"/>
                    <a:pt x="22" y="3"/>
                  </a:cubicBezTo>
                  <a:cubicBezTo>
                    <a:pt x="30" y="15"/>
                    <a:pt x="34" y="18"/>
                    <a:pt x="34" y="18"/>
                  </a:cubicBezTo>
                  <a:cubicBezTo>
                    <a:pt x="34" y="18"/>
                    <a:pt x="27" y="72"/>
                    <a:pt x="30" y="85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156"/>
            <p:cNvSpPr/>
            <p:nvPr/>
          </p:nvSpPr>
          <p:spPr bwMode="auto">
            <a:xfrm>
              <a:off x="-2075234" y="3023064"/>
              <a:ext cx="403225" cy="192088"/>
            </a:xfrm>
            <a:custGeom>
              <a:avLst/>
              <a:gdLst>
                <a:gd name="T0" fmla="*/ 19 w 139"/>
                <a:gd name="T1" fmla="*/ 51 h 66"/>
                <a:gd name="T2" fmla="*/ 76 w 139"/>
                <a:gd name="T3" fmla="*/ 66 h 66"/>
                <a:gd name="T4" fmla="*/ 131 w 139"/>
                <a:gd name="T5" fmla="*/ 2 h 66"/>
                <a:gd name="T6" fmla="*/ 72 w 139"/>
                <a:gd name="T7" fmla="*/ 8 h 66"/>
                <a:gd name="T8" fmla="*/ 14 w 139"/>
                <a:gd name="T9" fmla="*/ 11 h 66"/>
                <a:gd name="T10" fmla="*/ 19 w 139"/>
                <a:gd name="T11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66">
                  <a:moveTo>
                    <a:pt x="19" y="51"/>
                  </a:moveTo>
                  <a:cubicBezTo>
                    <a:pt x="19" y="51"/>
                    <a:pt x="38" y="66"/>
                    <a:pt x="76" y="66"/>
                  </a:cubicBezTo>
                  <a:cubicBezTo>
                    <a:pt x="113" y="66"/>
                    <a:pt x="139" y="31"/>
                    <a:pt x="131" y="2"/>
                  </a:cubicBezTo>
                  <a:cubicBezTo>
                    <a:pt x="119" y="13"/>
                    <a:pt x="93" y="15"/>
                    <a:pt x="72" y="8"/>
                  </a:cubicBezTo>
                  <a:cubicBezTo>
                    <a:pt x="50" y="0"/>
                    <a:pt x="28" y="0"/>
                    <a:pt x="14" y="11"/>
                  </a:cubicBezTo>
                  <a:cubicBezTo>
                    <a:pt x="0" y="23"/>
                    <a:pt x="5" y="42"/>
                    <a:pt x="19" y="51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157"/>
            <p:cNvSpPr/>
            <p:nvPr/>
          </p:nvSpPr>
          <p:spPr bwMode="auto">
            <a:xfrm>
              <a:off x="-2078409" y="3124664"/>
              <a:ext cx="66675" cy="174625"/>
            </a:xfrm>
            <a:custGeom>
              <a:avLst/>
              <a:gdLst>
                <a:gd name="T0" fmla="*/ 23 w 23"/>
                <a:gd name="T1" fmla="*/ 17 h 60"/>
                <a:gd name="T2" fmla="*/ 14 w 23"/>
                <a:gd name="T3" fmla="*/ 60 h 60"/>
                <a:gd name="T4" fmla="*/ 0 w 23"/>
                <a:gd name="T5" fmla="*/ 26 h 60"/>
                <a:gd name="T6" fmla="*/ 8 w 23"/>
                <a:gd name="T7" fmla="*/ 0 h 60"/>
                <a:gd name="T8" fmla="*/ 23 w 23"/>
                <a:gd name="T9" fmla="*/ 1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60">
                  <a:moveTo>
                    <a:pt x="23" y="17"/>
                  </a:moveTo>
                  <a:cubicBezTo>
                    <a:pt x="23" y="17"/>
                    <a:pt x="9" y="42"/>
                    <a:pt x="14" y="60"/>
                  </a:cubicBezTo>
                  <a:cubicBezTo>
                    <a:pt x="3" y="46"/>
                    <a:pt x="0" y="26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158"/>
            <p:cNvSpPr/>
            <p:nvPr/>
          </p:nvSpPr>
          <p:spPr bwMode="auto">
            <a:xfrm>
              <a:off x="-1787897" y="3124664"/>
              <a:ext cx="87312" cy="139700"/>
            </a:xfrm>
            <a:custGeom>
              <a:avLst/>
              <a:gdLst>
                <a:gd name="T0" fmla="*/ 0 w 30"/>
                <a:gd name="T1" fmla="*/ 17 h 48"/>
                <a:gd name="T2" fmla="*/ 14 w 30"/>
                <a:gd name="T3" fmla="*/ 48 h 48"/>
                <a:gd name="T4" fmla="*/ 22 w 30"/>
                <a:gd name="T5" fmla="*/ 9 h 48"/>
                <a:gd name="T6" fmla="*/ 15 w 30"/>
                <a:gd name="T7" fmla="*/ 0 h 48"/>
                <a:gd name="T8" fmla="*/ 0 w 30"/>
                <a:gd name="T9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8">
                  <a:moveTo>
                    <a:pt x="0" y="17"/>
                  </a:moveTo>
                  <a:cubicBezTo>
                    <a:pt x="0" y="17"/>
                    <a:pt x="16" y="23"/>
                    <a:pt x="14" y="48"/>
                  </a:cubicBezTo>
                  <a:cubicBezTo>
                    <a:pt x="30" y="30"/>
                    <a:pt x="22" y="9"/>
                    <a:pt x="22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159"/>
            <p:cNvSpPr/>
            <p:nvPr/>
          </p:nvSpPr>
          <p:spPr bwMode="auto">
            <a:xfrm>
              <a:off x="-2427659" y="3572339"/>
              <a:ext cx="474662" cy="485775"/>
            </a:xfrm>
            <a:custGeom>
              <a:avLst/>
              <a:gdLst>
                <a:gd name="T0" fmla="*/ 98 w 163"/>
                <a:gd name="T1" fmla="*/ 0 h 167"/>
                <a:gd name="T2" fmla="*/ 46 w 163"/>
                <a:gd name="T3" fmla="*/ 167 h 167"/>
                <a:gd name="T4" fmla="*/ 163 w 163"/>
                <a:gd name="T5" fmla="*/ 167 h 167"/>
                <a:gd name="T6" fmla="*/ 162 w 163"/>
                <a:gd name="T7" fmla="*/ 145 h 167"/>
                <a:gd name="T8" fmla="*/ 76 w 163"/>
                <a:gd name="T9" fmla="*/ 131 h 167"/>
                <a:gd name="T10" fmla="*/ 100 w 163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67">
                  <a:moveTo>
                    <a:pt x="98" y="0"/>
                  </a:moveTo>
                  <a:cubicBezTo>
                    <a:pt x="98" y="0"/>
                    <a:pt x="0" y="147"/>
                    <a:pt x="46" y="167"/>
                  </a:cubicBezTo>
                  <a:cubicBezTo>
                    <a:pt x="115" y="167"/>
                    <a:pt x="163" y="167"/>
                    <a:pt x="163" y="167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84" y="143"/>
                    <a:pt x="76" y="131"/>
                  </a:cubicBezTo>
                  <a:cubicBezTo>
                    <a:pt x="69" y="119"/>
                    <a:pt x="100" y="90"/>
                    <a:pt x="100" y="90"/>
                  </a:cubicBezTo>
                </a:path>
              </a:pathLst>
            </a:custGeom>
            <a:solidFill>
              <a:srgbClr val="8DB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160"/>
            <p:cNvSpPr/>
            <p:nvPr/>
          </p:nvSpPr>
          <p:spPr bwMode="auto">
            <a:xfrm>
              <a:off x="-1927597" y="3585039"/>
              <a:ext cx="471487" cy="473075"/>
            </a:xfrm>
            <a:custGeom>
              <a:avLst/>
              <a:gdLst>
                <a:gd name="T0" fmla="*/ 86 w 162"/>
                <a:gd name="T1" fmla="*/ 0 h 163"/>
                <a:gd name="T2" fmla="*/ 116 w 162"/>
                <a:gd name="T3" fmla="*/ 163 h 163"/>
                <a:gd name="T4" fmla="*/ 0 w 162"/>
                <a:gd name="T5" fmla="*/ 163 h 163"/>
                <a:gd name="T6" fmla="*/ 7 w 162"/>
                <a:gd name="T7" fmla="*/ 141 h 163"/>
                <a:gd name="T8" fmla="*/ 90 w 162"/>
                <a:gd name="T9" fmla="*/ 129 h 163"/>
                <a:gd name="T10" fmla="*/ 78 w 162"/>
                <a:gd name="T11" fmla="*/ 9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" h="163">
                  <a:moveTo>
                    <a:pt x="86" y="0"/>
                  </a:moveTo>
                  <a:cubicBezTo>
                    <a:pt x="86" y="0"/>
                    <a:pt x="162" y="143"/>
                    <a:pt x="116" y="163"/>
                  </a:cubicBezTo>
                  <a:cubicBezTo>
                    <a:pt x="48" y="163"/>
                    <a:pt x="0" y="163"/>
                    <a:pt x="0" y="163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1"/>
                    <a:pt x="82" y="141"/>
                    <a:pt x="90" y="129"/>
                  </a:cubicBezTo>
                  <a:cubicBezTo>
                    <a:pt x="98" y="117"/>
                    <a:pt x="78" y="92"/>
                    <a:pt x="78" y="92"/>
                  </a:cubicBezTo>
                </a:path>
              </a:pathLst>
            </a:custGeom>
            <a:solidFill>
              <a:srgbClr val="8DB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161"/>
            <p:cNvSpPr/>
            <p:nvPr/>
          </p:nvSpPr>
          <p:spPr bwMode="auto">
            <a:xfrm>
              <a:off x="-1959347" y="3967627"/>
              <a:ext cx="98425" cy="96838"/>
            </a:xfrm>
            <a:custGeom>
              <a:avLst/>
              <a:gdLst>
                <a:gd name="T0" fmla="*/ 0 w 34"/>
                <a:gd name="T1" fmla="*/ 30 h 33"/>
                <a:gd name="T2" fmla="*/ 30 w 34"/>
                <a:gd name="T3" fmla="*/ 27 h 33"/>
                <a:gd name="T4" fmla="*/ 27 w 34"/>
                <a:gd name="T5" fmla="*/ 24 h 33"/>
                <a:gd name="T6" fmla="*/ 32 w 34"/>
                <a:gd name="T7" fmla="*/ 21 h 33"/>
                <a:gd name="T8" fmla="*/ 27 w 34"/>
                <a:gd name="T9" fmla="*/ 19 h 33"/>
                <a:gd name="T10" fmla="*/ 34 w 34"/>
                <a:gd name="T11" fmla="*/ 15 h 33"/>
                <a:gd name="T12" fmla="*/ 28 w 34"/>
                <a:gd name="T13" fmla="*/ 13 h 33"/>
                <a:gd name="T14" fmla="*/ 34 w 34"/>
                <a:gd name="T15" fmla="*/ 10 h 33"/>
                <a:gd name="T16" fmla="*/ 29 w 34"/>
                <a:gd name="T17" fmla="*/ 7 h 33"/>
                <a:gd name="T18" fmla="*/ 14 w 34"/>
                <a:gd name="T19" fmla="*/ 9 h 33"/>
                <a:gd name="T20" fmla="*/ 25 w 34"/>
                <a:gd name="T21" fmla="*/ 5 h 33"/>
                <a:gd name="T22" fmla="*/ 21 w 34"/>
                <a:gd name="T23" fmla="*/ 1 h 33"/>
                <a:gd name="T24" fmla="*/ 1 w 34"/>
                <a:gd name="T25" fmla="*/ 9 h 33"/>
                <a:gd name="T26" fmla="*/ 0 w 34"/>
                <a:gd name="T2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33">
                  <a:moveTo>
                    <a:pt x="0" y="30"/>
                  </a:moveTo>
                  <a:cubicBezTo>
                    <a:pt x="0" y="30"/>
                    <a:pt x="27" y="33"/>
                    <a:pt x="30" y="27"/>
                  </a:cubicBezTo>
                  <a:cubicBezTo>
                    <a:pt x="31" y="26"/>
                    <a:pt x="29" y="25"/>
                    <a:pt x="27" y="24"/>
                  </a:cubicBezTo>
                  <a:cubicBezTo>
                    <a:pt x="31" y="23"/>
                    <a:pt x="32" y="23"/>
                    <a:pt x="32" y="21"/>
                  </a:cubicBezTo>
                  <a:cubicBezTo>
                    <a:pt x="32" y="19"/>
                    <a:pt x="27" y="19"/>
                    <a:pt x="27" y="19"/>
                  </a:cubicBezTo>
                  <a:cubicBezTo>
                    <a:pt x="27" y="19"/>
                    <a:pt x="34" y="18"/>
                    <a:pt x="34" y="15"/>
                  </a:cubicBezTo>
                  <a:cubicBezTo>
                    <a:pt x="34" y="12"/>
                    <a:pt x="28" y="13"/>
                    <a:pt x="28" y="13"/>
                  </a:cubicBezTo>
                  <a:cubicBezTo>
                    <a:pt x="28" y="13"/>
                    <a:pt x="34" y="13"/>
                    <a:pt x="34" y="10"/>
                  </a:cubicBezTo>
                  <a:cubicBezTo>
                    <a:pt x="34" y="7"/>
                    <a:pt x="31" y="7"/>
                    <a:pt x="29" y="7"/>
                  </a:cubicBezTo>
                  <a:cubicBezTo>
                    <a:pt x="27" y="7"/>
                    <a:pt x="14" y="9"/>
                    <a:pt x="14" y="9"/>
                  </a:cubicBezTo>
                  <a:cubicBezTo>
                    <a:pt x="14" y="9"/>
                    <a:pt x="21" y="6"/>
                    <a:pt x="25" y="5"/>
                  </a:cubicBezTo>
                  <a:cubicBezTo>
                    <a:pt x="29" y="5"/>
                    <a:pt x="29" y="0"/>
                    <a:pt x="21" y="1"/>
                  </a:cubicBezTo>
                  <a:cubicBezTo>
                    <a:pt x="13" y="2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Rectangle 162"/>
            <p:cNvSpPr>
              <a:spLocks noChangeArrowheads="1"/>
            </p:cNvSpPr>
            <p:nvPr/>
          </p:nvSpPr>
          <p:spPr bwMode="auto">
            <a:xfrm>
              <a:off x="-6304334" y="4737564"/>
              <a:ext cx="87312" cy="635000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163"/>
            <p:cNvSpPr/>
            <p:nvPr/>
          </p:nvSpPr>
          <p:spPr bwMode="auto">
            <a:xfrm>
              <a:off x="-6618659" y="5372564"/>
              <a:ext cx="368300" cy="130175"/>
            </a:xfrm>
            <a:custGeom>
              <a:avLst/>
              <a:gdLst>
                <a:gd name="T0" fmla="*/ 25 w 232"/>
                <a:gd name="T1" fmla="*/ 82 h 82"/>
                <a:gd name="T2" fmla="*/ 0 w 232"/>
                <a:gd name="T3" fmla="*/ 82 h 82"/>
                <a:gd name="T4" fmla="*/ 198 w 232"/>
                <a:gd name="T5" fmla="*/ 0 h 82"/>
                <a:gd name="T6" fmla="*/ 232 w 232"/>
                <a:gd name="T7" fmla="*/ 42 h 82"/>
                <a:gd name="T8" fmla="*/ 25 w 232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82">
                  <a:moveTo>
                    <a:pt x="25" y="82"/>
                  </a:moveTo>
                  <a:lnTo>
                    <a:pt x="0" y="82"/>
                  </a:lnTo>
                  <a:lnTo>
                    <a:pt x="198" y="0"/>
                  </a:lnTo>
                  <a:lnTo>
                    <a:pt x="232" y="42"/>
                  </a:lnTo>
                  <a:lnTo>
                    <a:pt x="25" y="82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164"/>
            <p:cNvSpPr/>
            <p:nvPr/>
          </p:nvSpPr>
          <p:spPr bwMode="auto">
            <a:xfrm>
              <a:off x="-6272584" y="5372564"/>
              <a:ext cx="368300" cy="130175"/>
            </a:xfrm>
            <a:custGeom>
              <a:avLst/>
              <a:gdLst>
                <a:gd name="T0" fmla="*/ 197 w 232"/>
                <a:gd name="T1" fmla="*/ 82 h 82"/>
                <a:gd name="T2" fmla="*/ 232 w 232"/>
                <a:gd name="T3" fmla="*/ 82 h 82"/>
                <a:gd name="T4" fmla="*/ 35 w 232"/>
                <a:gd name="T5" fmla="*/ 0 h 82"/>
                <a:gd name="T6" fmla="*/ 0 w 232"/>
                <a:gd name="T7" fmla="*/ 42 h 82"/>
                <a:gd name="T8" fmla="*/ 197 w 232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82">
                  <a:moveTo>
                    <a:pt x="197" y="82"/>
                  </a:moveTo>
                  <a:lnTo>
                    <a:pt x="232" y="82"/>
                  </a:lnTo>
                  <a:lnTo>
                    <a:pt x="35" y="0"/>
                  </a:lnTo>
                  <a:lnTo>
                    <a:pt x="0" y="42"/>
                  </a:lnTo>
                  <a:lnTo>
                    <a:pt x="197" y="82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Rectangle 165"/>
            <p:cNvSpPr>
              <a:spLocks noChangeArrowheads="1"/>
            </p:cNvSpPr>
            <p:nvPr/>
          </p:nvSpPr>
          <p:spPr bwMode="auto">
            <a:xfrm>
              <a:off x="-6304334" y="5372564"/>
              <a:ext cx="87312" cy="539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166"/>
            <p:cNvSpPr/>
            <p:nvPr/>
          </p:nvSpPr>
          <p:spPr bwMode="auto">
            <a:xfrm>
              <a:off x="-6299572" y="5355102"/>
              <a:ext cx="73025" cy="188913"/>
            </a:xfrm>
            <a:custGeom>
              <a:avLst/>
              <a:gdLst>
                <a:gd name="T0" fmla="*/ 37 w 46"/>
                <a:gd name="T1" fmla="*/ 119 h 119"/>
                <a:gd name="T2" fmla="*/ 11 w 46"/>
                <a:gd name="T3" fmla="*/ 119 h 119"/>
                <a:gd name="T4" fmla="*/ 0 w 46"/>
                <a:gd name="T5" fmla="*/ 0 h 119"/>
                <a:gd name="T6" fmla="*/ 46 w 46"/>
                <a:gd name="T7" fmla="*/ 0 h 119"/>
                <a:gd name="T8" fmla="*/ 37 w 46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19">
                  <a:moveTo>
                    <a:pt x="37" y="119"/>
                  </a:moveTo>
                  <a:lnTo>
                    <a:pt x="11" y="119"/>
                  </a:lnTo>
                  <a:lnTo>
                    <a:pt x="0" y="0"/>
                  </a:lnTo>
                  <a:lnTo>
                    <a:pt x="46" y="0"/>
                  </a:lnTo>
                  <a:lnTo>
                    <a:pt x="37" y="119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Rectangle 167"/>
            <p:cNvSpPr>
              <a:spLocks noChangeArrowheads="1"/>
            </p:cNvSpPr>
            <p:nvPr/>
          </p:nvSpPr>
          <p:spPr bwMode="auto">
            <a:xfrm>
              <a:off x="-6618659" y="5502739"/>
              <a:ext cx="39687" cy="412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Rectangle 168"/>
            <p:cNvSpPr>
              <a:spLocks noChangeArrowheads="1"/>
            </p:cNvSpPr>
            <p:nvPr/>
          </p:nvSpPr>
          <p:spPr bwMode="auto">
            <a:xfrm>
              <a:off x="-5943972" y="5502739"/>
              <a:ext cx="39687" cy="412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169"/>
            <p:cNvSpPr/>
            <p:nvPr/>
          </p:nvSpPr>
          <p:spPr bwMode="auto">
            <a:xfrm>
              <a:off x="-6932984" y="3823164"/>
              <a:ext cx="989012" cy="958850"/>
            </a:xfrm>
            <a:custGeom>
              <a:avLst/>
              <a:gdLst>
                <a:gd name="T0" fmla="*/ 0 w 623"/>
                <a:gd name="T1" fmla="*/ 0 h 604"/>
                <a:gd name="T2" fmla="*/ 200 w 623"/>
                <a:gd name="T3" fmla="*/ 604 h 604"/>
                <a:gd name="T4" fmla="*/ 623 w 623"/>
                <a:gd name="T5" fmla="*/ 604 h 604"/>
                <a:gd name="T6" fmla="*/ 623 w 623"/>
                <a:gd name="T7" fmla="*/ 538 h 604"/>
                <a:gd name="T8" fmla="*/ 255 w 623"/>
                <a:gd name="T9" fmla="*/ 538 h 604"/>
                <a:gd name="T10" fmla="*/ 72 w 623"/>
                <a:gd name="T11" fmla="*/ 7 h 604"/>
                <a:gd name="T12" fmla="*/ 0 w 623"/>
                <a:gd name="T13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3" h="604">
                  <a:moveTo>
                    <a:pt x="0" y="0"/>
                  </a:moveTo>
                  <a:lnTo>
                    <a:pt x="200" y="604"/>
                  </a:lnTo>
                  <a:lnTo>
                    <a:pt x="623" y="604"/>
                  </a:lnTo>
                  <a:lnTo>
                    <a:pt x="623" y="538"/>
                  </a:lnTo>
                  <a:lnTo>
                    <a:pt x="255" y="538"/>
                  </a:lnTo>
                  <a:lnTo>
                    <a:pt x="7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2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170"/>
            <p:cNvSpPr/>
            <p:nvPr/>
          </p:nvSpPr>
          <p:spPr bwMode="auto">
            <a:xfrm>
              <a:off x="-6932984" y="3823164"/>
              <a:ext cx="989012" cy="958850"/>
            </a:xfrm>
            <a:custGeom>
              <a:avLst/>
              <a:gdLst>
                <a:gd name="T0" fmla="*/ 218 w 623"/>
                <a:gd name="T1" fmla="*/ 576 h 604"/>
                <a:gd name="T2" fmla="*/ 28 w 623"/>
                <a:gd name="T3" fmla="*/ 3 h 604"/>
                <a:gd name="T4" fmla="*/ 0 w 623"/>
                <a:gd name="T5" fmla="*/ 0 h 604"/>
                <a:gd name="T6" fmla="*/ 200 w 623"/>
                <a:gd name="T7" fmla="*/ 604 h 604"/>
                <a:gd name="T8" fmla="*/ 623 w 623"/>
                <a:gd name="T9" fmla="*/ 604 h 604"/>
                <a:gd name="T10" fmla="*/ 623 w 623"/>
                <a:gd name="T11" fmla="*/ 576 h 604"/>
                <a:gd name="T12" fmla="*/ 218 w 623"/>
                <a:gd name="T13" fmla="*/ 576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3" h="604">
                  <a:moveTo>
                    <a:pt x="218" y="576"/>
                  </a:moveTo>
                  <a:lnTo>
                    <a:pt x="28" y="3"/>
                  </a:lnTo>
                  <a:lnTo>
                    <a:pt x="0" y="0"/>
                  </a:lnTo>
                  <a:lnTo>
                    <a:pt x="200" y="604"/>
                  </a:lnTo>
                  <a:lnTo>
                    <a:pt x="623" y="604"/>
                  </a:lnTo>
                  <a:lnTo>
                    <a:pt x="623" y="576"/>
                  </a:lnTo>
                  <a:lnTo>
                    <a:pt x="218" y="576"/>
                  </a:lnTo>
                  <a:close/>
                </a:path>
              </a:pathLst>
            </a:cu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Rectangle 171"/>
            <p:cNvSpPr>
              <a:spLocks noChangeArrowheads="1"/>
            </p:cNvSpPr>
            <p:nvPr/>
          </p:nvSpPr>
          <p:spPr bwMode="auto">
            <a:xfrm>
              <a:off x="-6380534" y="4782014"/>
              <a:ext cx="238125" cy="460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Oval 172"/>
            <p:cNvSpPr>
              <a:spLocks noChangeArrowheads="1"/>
            </p:cNvSpPr>
            <p:nvPr/>
          </p:nvSpPr>
          <p:spPr bwMode="auto">
            <a:xfrm>
              <a:off x="-6625009" y="5523377"/>
              <a:ext cx="49212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Oval 173"/>
            <p:cNvSpPr>
              <a:spLocks noChangeArrowheads="1"/>
            </p:cNvSpPr>
            <p:nvPr/>
          </p:nvSpPr>
          <p:spPr bwMode="auto">
            <a:xfrm>
              <a:off x="-6286872" y="5523377"/>
              <a:ext cx="52387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Oval 174"/>
            <p:cNvSpPr>
              <a:spLocks noChangeArrowheads="1"/>
            </p:cNvSpPr>
            <p:nvPr/>
          </p:nvSpPr>
          <p:spPr bwMode="auto">
            <a:xfrm>
              <a:off x="-5947147" y="5523377"/>
              <a:ext cx="49212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175"/>
            <p:cNvSpPr/>
            <p:nvPr/>
          </p:nvSpPr>
          <p:spPr bwMode="auto">
            <a:xfrm>
              <a:off x="-6575797" y="4354977"/>
              <a:ext cx="1335087" cy="1087438"/>
            </a:xfrm>
            <a:custGeom>
              <a:avLst/>
              <a:gdLst>
                <a:gd name="T0" fmla="*/ 459 w 459"/>
                <a:gd name="T1" fmla="*/ 365 h 374"/>
                <a:gd name="T2" fmla="*/ 353 w 459"/>
                <a:gd name="T3" fmla="*/ 44 h 374"/>
                <a:gd name="T4" fmla="*/ 317 w 459"/>
                <a:gd name="T5" fmla="*/ 25 h 374"/>
                <a:gd name="T6" fmla="*/ 174 w 459"/>
                <a:gd name="T7" fmla="*/ 17 h 374"/>
                <a:gd name="T8" fmla="*/ 111 w 459"/>
                <a:gd name="T9" fmla="*/ 0 h 374"/>
                <a:gd name="T10" fmla="*/ 5 w 459"/>
                <a:gd name="T11" fmla="*/ 0 h 374"/>
                <a:gd name="T12" fmla="*/ 135 w 459"/>
                <a:gd name="T13" fmla="*/ 110 h 374"/>
                <a:gd name="T14" fmla="*/ 294 w 459"/>
                <a:gd name="T15" fmla="*/ 110 h 374"/>
                <a:gd name="T16" fmla="*/ 404 w 459"/>
                <a:gd name="T17" fmla="*/ 374 h 374"/>
                <a:gd name="T18" fmla="*/ 459 w 459"/>
                <a:gd name="T19" fmla="*/ 36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74">
                  <a:moveTo>
                    <a:pt x="459" y="365"/>
                  </a:moveTo>
                  <a:cubicBezTo>
                    <a:pt x="353" y="44"/>
                    <a:pt x="353" y="44"/>
                    <a:pt x="353" y="44"/>
                  </a:cubicBezTo>
                  <a:cubicBezTo>
                    <a:pt x="345" y="32"/>
                    <a:pt x="331" y="25"/>
                    <a:pt x="317" y="25"/>
                  </a:cubicBezTo>
                  <a:cubicBezTo>
                    <a:pt x="317" y="25"/>
                    <a:pt x="256" y="19"/>
                    <a:pt x="174" y="17"/>
                  </a:cubicBezTo>
                  <a:cubicBezTo>
                    <a:pt x="141" y="16"/>
                    <a:pt x="114" y="2"/>
                    <a:pt x="1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0" y="110"/>
                    <a:pt x="135" y="110"/>
                  </a:cubicBezTo>
                  <a:cubicBezTo>
                    <a:pt x="191" y="110"/>
                    <a:pt x="263" y="110"/>
                    <a:pt x="294" y="110"/>
                  </a:cubicBezTo>
                  <a:cubicBezTo>
                    <a:pt x="404" y="374"/>
                    <a:pt x="404" y="374"/>
                    <a:pt x="404" y="374"/>
                  </a:cubicBezTo>
                  <a:lnTo>
                    <a:pt x="459" y="365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176"/>
            <p:cNvSpPr/>
            <p:nvPr/>
          </p:nvSpPr>
          <p:spPr bwMode="auto">
            <a:xfrm>
              <a:off x="-5407397" y="5415427"/>
              <a:ext cx="381000" cy="101600"/>
            </a:xfrm>
            <a:custGeom>
              <a:avLst/>
              <a:gdLst>
                <a:gd name="T0" fmla="*/ 57 w 131"/>
                <a:gd name="T1" fmla="*/ 0 h 35"/>
                <a:gd name="T2" fmla="*/ 109 w 131"/>
                <a:gd name="T3" fmla="*/ 12 h 35"/>
                <a:gd name="T4" fmla="*/ 131 w 131"/>
                <a:gd name="T5" fmla="*/ 35 h 35"/>
                <a:gd name="T6" fmla="*/ 6 w 131"/>
                <a:gd name="T7" fmla="*/ 35 h 35"/>
                <a:gd name="T8" fmla="*/ 2 w 131"/>
                <a:gd name="T9" fmla="*/ 9 h 35"/>
                <a:gd name="T10" fmla="*/ 54 w 131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35">
                  <a:moveTo>
                    <a:pt x="57" y="0"/>
                  </a:moveTo>
                  <a:cubicBezTo>
                    <a:pt x="57" y="0"/>
                    <a:pt x="95" y="11"/>
                    <a:pt x="109" y="12"/>
                  </a:cubicBezTo>
                  <a:cubicBezTo>
                    <a:pt x="127" y="13"/>
                    <a:pt x="131" y="35"/>
                    <a:pt x="13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0" y="22"/>
                    <a:pt x="2" y="9"/>
                  </a:cubicBezTo>
                  <a:cubicBezTo>
                    <a:pt x="26" y="5"/>
                    <a:pt x="54" y="0"/>
                    <a:pt x="54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177"/>
            <p:cNvSpPr/>
            <p:nvPr/>
          </p:nvSpPr>
          <p:spPr bwMode="auto">
            <a:xfrm>
              <a:off x="-6415459" y="3131014"/>
              <a:ext cx="182562" cy="511175"/>
            </a:xfrm>
            <a:custGeom>
              <a:avLst/>
              <a:gdLst>
                <a:gd name="T0" fmla="*/ 0 w 115"/>
                <a:gd name="T1" fmla="*/ 275 h 322"/>
                <a:gd name="T2" fmla="*/ 20 w 115"/>
                <a:gd name="T3" fmla="*/ 113 h 322"/>
                <a:gd name="T4" fmla="*/ 115 w 115"/>
                <a:gd name="T5" fmla="*/ 0 h 322"/>
                <a:gd name="T6" fmla="*/ 64 w 115"/>
                <a:gd name="T7" fmla="*/ 322 h 322"/>
                <a:gd name="T8" fmla="*/ 0 w 115"/>
                <a:gd name="T9" fmla="*/ 27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322">
                  <a:moveTo>
                    <a:pt x="0" y="275"/>
                  </a:moveTo>
                  <a:lnTo>
                    <a:pt x="20" y="113"/>
                  </a:lnTo>
                  <a:lnTo>
                    <a:pt x="115" y="0"/>
                  </a:lnTo>
                  <a:lnTo>
                    <a:pt x="64" y="322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Freeform 178"/>
            <p:cNvSpPr/>
            <p:nvPr/>
          </p:nvSpPr>
          <p:spPr bwMode="auto">
            <a:xfrm>
              <a:off x="-6415459" y="3131014"/>
              <a:ext cx="182562" cy="511175"/>
            </a:xfrm>
            <a:custGeom>
              <a:avLst/>
              <a:gdLst>
                <a:gd name="T0" fmla="*/ 0 w 115"/>
                <a:gd name="T1" fmla="*/ 275 h 322"/>
                <a:gd name="T2" fmla="*/ 20 w 115"/>
                <a:gd name="T3" fmla="*/ 113 h 322"/>
                <a:gd name="T4" fmla="*/ 115 w 115"/>
                <a:gd name="T5" fmla="*/ 0 h 322"/>
                <a:gd name="T6" fmla="*/ 64 w 115"/>
                <a:gd name="T7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322">
                  <a:moveTo>
                    <a:pt x="0" y="275"/>
                  </a:moveTo>
                  <a:lnTo>
                    <a:pt x="20" y="113"/>
                  </a:lnTo>
                  <a:lnTo>
                    <a:pt x="115" y="0"/>
                  </a:lnTo>
                  <a:lnTo>
                    <a:pt x="64" y="3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179"/>
            <p:cNvSpPr/>
            <p:nvPr/>
          </p:nvSpPr>
          <p:spPr bwMode="auto">
            <a:xfrm>
              <a:off x="-6363072" y="3238964"/>
              <a:ext cx="311150" cy="328613"/>
            </a:xfrm>
            <a:custGeom>
              <a:avLst/>
              <a:gdLst>
                <a:gd name="T0" fmla="*/ 107 w 107"/>
                <a:gd name="T1" fmla="*/ 0 h 113"/>
                <a:gd name="T2" fmla="*/ 51 w 107"/>
                <a:gd name="T3" fmla="*/ 113 h 113"/>
                <a:gd name="T4" fmla="*/ 0 w 107"/>
                <a:gd name="T5" fmla="*/ 59 h 113"/>
                <a:gd name="T6" fmla="*/ 5 w 107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113">
                  <a:moveTo>
                    <a:pt x="107" y="0"/>
                  </a:moveTo>
                  <a:cubicBezTo>
                    <a:pt x="107" y="0"/>
                    <a:pt x="99" y="113"/>
                    <a:pt x="51" y="113"/>
                  </a:cubicBezTo>
                  <a:cubicBezTo>
                    <a:pt x="20" y="113"/>
                    <a:pt x="0" y="94"/>
                    <a:pt x="0" y="59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180"/>
            <p:cNvSpPr/>
            <p:nvPr/>
          </p:nvSpPr>
          <p:spPr bwMode="auto">
            <a:xfrm>
              <a:off x="-6363072" y="3086564"/>
              <a:ext cx="401637" cy="223838"/>
            </a:xfrm>
            <a:custGeom>
              <a:avLst/>
              <a:gdLst>
                <a:gd name="T0" fmla="*/ 16 w 138"/>
                <a:gd name="T1" fmla="*/ 52 h 77"/>
                <a:gd name="T2" fmla="*/ 111 w 138"/>
                <a:gd name="T3" fmla="*/ 52 h 77"/>
                <a:gd name="T4" fmla="*/ 55 w 138"/>
                <a:gd name="T5" fmla="*/ 0 h 77"/>
                <a:gd name="T6" fmla="*/ 0 w 138"/>
                <a:gd name="T7" fmla="*/ 20 h 77"/>
                <a:gd name="T8" fmla="*/ 16 w 138"/>
                <a:gd name="T9" fmla="*/ 5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77">
                  <a:moveTo>
                    <a:pt x="16" y="52"/>
                  </a:moveTo>
                  <a:cubicBezTo>
                    <a:pt x="16" y="52"/>
                    <a:pt x="83" y="77"/>
                    <a:pt x="111" y="52"/>
                  </a:cubicBezTo>
                  <a:cubicBezTo>
                    <a:pt x="138" y="28"/>
                    <a:pt x="98" y="0"/>
                    <a:pt x="55" y="0"/>
                  </a:cubicBezTo>
                  <a:cubicBezTo>
                    <a:pt x="12" y="0"/>
                    <a:pt x="0" y="20"/>
                    <a:pt x="0" y="20"/>
                  </a:cubicBezTo>
                  <a:lnTo>
                    <a:pt x="16" y="52"/>
                  </a:ln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Freeform 181"/>
            <p:cNvSpPr/>
            <p:nvPr/>
          </p:nvSpPr>
          <p:spPr bwMode="auto">
            <a:xfrm>
              <a:off x="-6444034" y="3145302"/>
              <a:ext cx="182562" cy="304800"/>
            </a:xfrm>
            <a:custGeom>
              <a:avLst/>
              <a:gdLst>
                <a:gd name="T0" fmla="*/ 28 w 63"/>
                <a:gd name="T1" fmla="*/ 0 h 105"/>
                <a:gd name="T2" fmla="*/ 5 w 63"/>
                <a:gd name="T3" fmla="*/ 15 h 105"/>
                <a:gd name="T4" fmla="*/ 15 w 63"/>
                <a:gd name="T5" fmla="*/ 105 h 105"/>
                <a:gd name="T6" fmla="*/ 40 w 63"/>
                <a:gd name="T7" fmla="*/ 52 h 105"/>
                <a:gd name="T8" fmla="*/ 63 w 63"/>
                <a:gd name="T9" fmla="*/ 61 h 105"/>
                <a:gd name="T10" fmla="*/ 61 w 63"/>
                <a:gd name="T11" fmla="*/ 32 h 105"/>
                <a:gd name="T12" fmla="*/ 28 w 63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05">
                  <a:moveTo>
                    <a:pt x="28" y="0"/>
                  </a:moveTo>
                  <a:cubicBezTo>
                    <a:pt x="28" y="0"/>
                    <a:pt x="11" y="0"/>
                    <a:pt x="5" y="15"/>
                  </a:cubicBezTo>
                  <a:cubicBezTo>
                    <a:pt x="0" y="29"/>
                    <a:pt x="3" y="90"/>
                    <a:pt x="15" y="105"/>
                  </a:cubicBezTo>
                  <a:cubicBezTo>
                    <a:pt x="17" y="89"/>
                    <a:pt x="30" y="61"/>
                    <a:pt x="40" y="52"/>
                  </a:cubicBezTo>
                  <a:cubicBezTo>
                    <a:pt x="50" y="43"/>
                    <a:pt x="57" y="45"/>
                    <a:pt x="63" y="61"/>
                  </a:cubicBezTo>
                  <a:cubicBezTo>
                    <a:pt x="59" y="41"/>
                    <a:pt x="61" y="32"/>
                    <a:pt x="61" y="32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182"/>
            <p:cNvSpPr/>
            <p:nvPr/>
          </p:nvSpPr>
          <p:spPr bwMode="auto">
            <a:xfrm>
              <a:off x="-6423397" y="3296114"/>
              <a:ext cx="98425" cy="153988"/>
            </a:xfrm>
            <a:custGeom>
              <a:avLst/>
              <a:gdLst>
                <a:gd name="T0" fmla="*/ 33 w 34"/>
                <a:gd name="T1" fmla="*/ 0 h 53"/>
                <a:gd name="T2" fmla="*/ 34 w 34"/>
                <a:gd name="T3" fmla="*/ 45 h 53"/>
                <a:gd name="T4" fmla="*/ 8 w 34"/>
                <a:gd name="T5" fmla="*/ 53 h 53"/>
                <a:gd name="T6" fmla="*/ 8 w 34"/>
                <a:gd name="T7" fmla="*/ 24 h 53"/>
                <a:gd name="T8" fmla="*/ 33 w 34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53">
                  <a:moveTo>
                    <a:pt x="33" y="0"/>
                  </a:moveTo>
                  <a:cubicBezTo>
                    <a:pt x="33" y="0"/>
                    <a:pt x="23" y="16"/>
                    <a:pt x="34" y="45"/>
                  </a:cubicBezTo>
                  <a:cubicBezTo>
                    <a:pt x="17" y="48"/>
                    <a:pt x="8" y="53"/>
                    <a:pt x="8" y="53"/>
                  </a:cubicBezTo>
                  <a:cubicBezTo>
                    <a:pt x="8" y="53"/>
                    <a:pt x="0" y="37"/>
                    <a:pt x="8" y="24"/>
                  </a:cubicBezTo>
                  <a:cubicBezTo>
                    <a:pt x="16" y="11"/>
                    <a:pt x="33" y="0"/>
                    <a:pt x="33" y="0"/>
                  </a:cubicBez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183"/>
            <p:cNvSpPr/>
            <p:nvPr/>
          </p:nvSpPr>
          <p:spPr bwMode="auto">
            <a:xfrm>
              <a:off x="-6604372" y="3497727"/>
              <a:ext cx="415925" cy="857250"/>
            </a:xfrm>
            <a:custGeom>
              <a:avLst/>
              <a:gdLst>
                <a:gd name="T0" fmla="*/ 15 w 143"/>
                <a:gd name="T1" fmla="*/ 295 h 295"/>
                <a:gd name="T2" fmla="*/ 15 w 143"/>
                <a:gd name="T3" fmla="*/ 73 h 295"/>
                <a:gd name="T4" fmla="*/ 131 w 143"/>
                <a:gd name="T5" fmla="*/ 73 h 295"/>
                <a:gd name="T6" fmla="*/ 113 w 143"/>
                <a:gd name="T7" fmla="*/ 220 h 295"/>
                <a:gd name="T8" fmla="*/ 121 w 143"/>
                <a:gd name="T9" fmla="*/ 295 h 295"/>
                <a:gd name="T10" fmla="*/ 15 w 143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95">
                  <a:moveTo>
                    <a:pt x="15" y="295"/>
                  </a:moveTo>
                  <a:cubicBezTo>
                    <a:pt x="15" y="295"/>
                    <a:pt x="0" y="146"/>
                    <a:pt x="15" y="73"/>
                  </a:cubicBezTo>
                  <a:cubicBezTo>
                    <a:pt x="31" y="0"/>
                    <a:pt x="118" y="4"/>
                    <a:pt x="131" y="73"/>
                  </a:cubicBezTo>
                  <a:cubicBezTo>
                    <a:pt x="143" y="143"/>
                    <a:pt x="111" y="191"/>
                    <a:pt x="113" y="220"/>
                  </a:cubicBezTo>
                  <a:cubicBezTo>
                    <a:pt x="115" y="248"/>
                    <a:pt x="121" y="295"/>
                    <a:pt x="121" y="295"/>
                  </a:cubicBezTo>
                  <a:lnTo>
                    <a:pt x="15" y="2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184"/>
            <p:cNvSpPr/>
            <p:nvPr/>
          </p:nvSpPr>
          <p:spPr bwMode="auto">
            <a:xfrm>
              <a:off x="-6464672" y="3558052"/>
              <a:ext cx="892175" cy="500063"/>
            </a:xfrm>
            <a:custGeom>
              <a:avLst/>
              <a:gdLst>
                <a:gd name="T0" fmla="*/ 307 w 307"/>
                <a:gd name="T1" fmla="*/ 146 h 172"/>
                <a:gd name="T2" fmla="*/ 91 w 307"/>
                <a:gd name="T3" fmla="*/ 60 h 172"/>
                <a:gd name="T4" fmla="*/ 51 w 307"/>
                <a:gd name="T5" fmla="*/ 100 h 172"/>
                <a:gd name="T6" fmla="*/ 306 w 307"/>
                <a:gd name="T7" fmla="*/ 168 h 172"/>
                <a:gd name="T8" fmla="*/ 307 w 307"/>
                <a:gd name="T9" fmla="*/ 14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172">
                  <a:moveTo>
                    <a:pt x="307" y="146"/>
                  </a:moveTo>
                  <a:cubicBezTo>
                    <a:pt x="307" y="146"/>
                    <a:pt x="152" y="133"/>
                    <a:pt x="91" y="60"/>
                  </a:cubicBezTo>
                  <a:cubicBezTo>
                    <a:pt x="41" y="0"/>
                    <a:pt x="0" y="60"/>
                    <a:pt x="51" y="100"/>
                  </a:cubicBezTo>
                  <a:cubicBezTo>
                    <a:pt x="103" y="141"/>
                    <a:pt x="189" y="172"/>
                    <a:pt x="306" y="168"/>
                  </a:cubicBezTo>
                  <a:cubicBezTo>
                    <a:pt x="306" y="163"/>
                    <a:pt x="307" y="146"/>
                    <a:pt x="307" y="1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185"/>
            <p:cNvSpPr/>
            <p:nvPr/>
          </p:nvSpPr>
          <p:spPr bwMode="auto">
            <a:xfrm>
              <a:off x="-5575672" y="3959689"/>
              <a:ext cx="98425" cy="95250"/>
            </a:xfrm>
            <a:custGeom>
              <a:avLst/>
              <a:gdLst>
                <a:gd name="T0" fmla="*/ 0 w 34"/>
                <a:gd name="T1" fmla="*/ 30 h 33"/>
                <a:gd name="T2" fmla="*/ 30 w 34"/>
                <a:gd name="T3" fmla="*/ 28 h 33"/>
                <a:gd name="T4" fmla="*/ 27 w 34"/>
                <a:gd name="T5" fmla="*/ 25 h 33"/>
                <a:gd name="T6" fmla="*/ 32 w 34"/>
                <a:gd name="T7" fmla="*/ 22 h 33"/>
                <a:gd name="T8" fmla="*/ 27 w 34"/>
                <a:gd name="T9" fmla="*/ 19 h 33"/>
                <a:gd name="T10" fmla="*/ 33 w 34"/>
                <a:gd name="T11" fmla="*/ 16 h 33"/>
                <a:gd name="T12" fmla="*/ 28 w 34"/>
                <a:gd name="T13" fmla="*/ 13 h 33"/>
                <a:gd name="T14" fmla="*/ 33 w 34"/>
                <a:gd name="T15" fmla="*/ 10 h 33"/>
                <a:gd name="T16" fmla="*/ 29 w 34"/>
                <a:gd name="T17" fmla="*/ 8 h 33"/>
                <a:gd name="T18" fmla="*/ 13 w 34"/>
                <a:gd name="T19" fmla="*/ 10 h 33"/>
                <a:gd name="T20" fmla="*/ 24 w 34"/>
                <a:gd name="T21" fmla="*/ 6 h 33"/>
                <a:gd name="T22" fmla="*/ 21 w 34"/>
                <a:gd name="T23" fmla="*/ 2 h 33"/>
                <a:gd name="T24" fmla="*/ 1 w 34"/>
                <a:gd name="T25" fmla="*/ 9 h 33"/>
                <a:gd name="T26" fmla="*/ 0 w 34"/>
                <a:gd name="T2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33">
                  <a:moveTo>
                    <a:pt x="0" y="30"/>
                  </a:moveTo>
                  <a:cubicBezTo>
                    <a:pt x="0" y="30"/>
                    <a:pt x="27" y="33"/>
                    <a:pt x="30" y="28"/>
                  </a:cubicBezTo>
                  <a:cubicBezTo>
                    <a:pt x="31" y="26"/>
                    <a:pt x="29" y="25"/>
                    <a:pt x="27" y="25"/>
                  </a:cubicBezTo>
                  <a:cubicBezTo>
                    <a:pt x="31" y="24"/>
                    <a:pt x="32" y="24"/>
                    <a:pt x="32" y="22"/>
                  </a:cubicBezTo>
                  <a:cubicBezTo>
                    <a:pt x="32" y="20"/>
                    <a:pt x="27" y="19"/>
                    <a:pt x="27" y="19"/>
                  </a:cubicBezTo>
                  <a:cubicBezTo>
                    <a:pt x="27" y="19"/>
                    <a:pt x="33" y="19"/>
                    <a:pt x="33" y="16"/>
                  </a:cubicBezTo>
                  <a:cubicBezTo>
                    <a:pt x="33" y="13"/>
                    <a:pt x="28" y="13"/>
                    <a:pt x="28" y="13"/>
                  </a:cubicBezTo>
                  <a:cubicBezTo>
                    <a:pt x="28" y="13"/>
                    <a:pt x="34" y="13"/>
                    <a:pt x="33" y="10"/>
                  </a:cubicBezTo>
                  <a:cubicBezTo>
                    <a:pt x="33" y="8"/>
                    <a:pt x="31" y="8"/>
                    <a:pt x="29" y="8"/>
                  </a:cubicBezTo>
                  <a:cubicBezTo>
                    <a:pt x="26" y="7"/>
                    <a:pt x="13" y="10"/>
                    <a:pt x="13" y="10"/>
                  </a:cubicBezTo>
                  <a:cubicBezTo>
                    <a:pt x="13" y="10"/>
                    <a:pt x="20" y="6"/>
                    <a:pt x="24" y="6"/>
                  </a:cubicBezTo>
                  <a:cubicBezTo>
                    <a:pt x="29" y="5"/>
                    <a:pt x="29" y="0"/>
                    <a:pt x="21" y="2"/>
                  </a:cubicBezTo>
                  <a:cubicBezTo>
                    <a:pt x="13" y="3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186"/>
            <p:cNvSpPr/>
            <p:nvPr/>
          </p:nvSpPr>
          <p:spPr bwMode="auto">
            <a:xfrm>
              <a:off x="-6699622" y="4258139"/>
              <a:ext cx="690562" cy="461963"/>
            </a:xfrm>
            <a:custGeom>
              <a:avLst/>
              <a:gdLst>
                <a:gd name="T0" fmla="*/ 401 w 435"/>
                <a:gd name="T1" fmla="*/ 291 h 291"/>
                <a:gd name="T2" fmla="*/ 302 w 435"/>
                <a:gd name="T3" fmla="*/ 37 h 291"/>
                <a:gd name="T4" fmla="*/ 0 w 435"/>
                <a:gd name="T5" fmla="*/ 37 h 291"/>
                <a:gd name="T6" fmla="*/ 0 w 435"/>
                <a:gd name="T7" fmla="*/ 0 h 291"/>
                <a:gd name="T8" fmla="*/ 327 w 435"/>
                <a:gd name="T9" fmla="*/ 0 h 291"/>
                <a:gd name="T10" fmla="*/ 435 w 435"/>
                <a:gd name="T11" fmla="*/ 279 h 291"/>
                <a:gd name="T12" fmla="*/ 401 w 435"/>
                <a:gd name="T13" fmla="*/ 29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91">
                  <a:moveTo>
                    <a:pt x="401" y="291"/>
                  </a:moveTo>
                  <a:lnTo>
                    <a:pt x="302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327" y="0"/>
                  </a:lnTo>
                  <a:lnTo>
                    <a:pt x="435" y="279"/>
                  </a:lnTo>
                  <a:lnTo>
                    <a:pt x="401" y="291"/>
                  </a:lnTo>
                  <a:close/>
                </a:path>
              </a:pathLst>
            </a:custGeom>
            <a:solidFill>
              <a:srgbClr val="1D2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Rectangle 187"/>
            <p:cNvSpPr>
              <a:spLocks noChangeArrowheads="1"/>
            </p:cNvSpPr>
            <p:nvPr/>
          </p:nvSpPr>
          <p:spPr bwMode="auto">
            <a:xfrm>
              <a:off x="20266" y="4737564"/>
              <a:ext cx="90487" cy="635000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Freeform 188"/>
            <p:cNvSpPr/>
            <p:nvPr/>
          </p:nvSpPr>
          <p:spPr bwMode="auto">
            <a:xfrm>
              <a:off x="55191" y="5372564"/>
              <a:ext cx="365125" cy="130175"/>
            </a:xfrm>
            <a:custGeom>
              <a:avLst/>
              <a:gdLst>
                <a:gd name="T0" fmla="*/ 207 w 230"/>
                <a:gd name="T1" fmla="*/ 82 h 82"/>
                <a:gd name="T2" fmla="*/ 230 w 230"/>
                <a:gd name="T3" fmla="*/ 82 h 82"/>
                <a:gd name="T4" fmla="*/ 35 w 230"/>
                <a:gd name="T5" fmla="*/ 0 h 82"/>
                <a:gd name="T6" fmla="*/ 0 w 230"/>
                <a:gd name="T7" fmla="*/ 42 h 82"/>
                <a:gd name="T8" fmla="*/ 207 w 230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82">
                  <a:moveTo>
                    <a:pt x="207" y="82"/>
                  </a:moveTo>
                  <a:lnTo>
                    <a:pt x="230" y="82"/>
                  </a:lnTo>
                  <a:lnTo>
                    <a:pt x="35" y="0"/>
                  </a:lnTo>
                  <a:lnTo>
                    <a:pt x="0" y="42"/>
                  </a:lnTo>
                  <a:lnTo>
                    <a:pt x="207" y="82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189"/>
            <p:cNvSpPr/>
            <p:nvPr/>
          </p:nvSpPr>
          <p:spPr bwMode="auto">
            <a:xfrm>
              <a:off x="-290884" y="5372564"/>
              <a:ext cx="366712" cy="130175"/>
            </a:xfrm>
            <a:custGeom>
              <a:avLst/>
              <a:gdLst>
                <a:gd name="T0" fmla="*/ 35 w 231"/>
                <a:gd name="T1" fmla="*/ 82 h 82"/>
                <a:gd name="T2" fmla="*/ 0 w 231"/>
                <a:gd name="T3" fmla="*/ 82 h 82"/>
                <a:gd name="T4" fmla="*/ 196 w 231"/>
                <a:gd name="T5" fmla="*/ 0 h 82"/>
                <a:gd name="T6" fmla="*/ 231 w 231"/>
                <a:gd name="T7" fmla="*/ 42 h 82"/>
                <a:gd name="T8" fmla="*/ 35 w 231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82">
                  <a:moveTo>
                    <a:pt x="35" y="82"/>
                  </a:moveTo>
                  <a:lnTo>
                    <a:pt x="0" y="82"/>
                  </a:lnTo>
                  <a:lnTo>
                    <a:pt x="196" y="0"/>
                  </a:lnTo>
                  <a:lnTo>
                    <a:pt x="231" y="42"/>
                  </a:lnTo>
                  <a:lnTo>
                    <a:pt x="35" y="82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Rectangle 190"/>
            <p:cNvSpPr>
              <a:spLocks noChangeArrowheads="1"/>
            </p:cNvSpPr>
            <p:nvPr/>
          </p:nvSpPr>
          <p:spPr bwMode="auto">
            <a:xfrm>
              <a:off x="20266" y="5372564"/>
              <a:ext cx="90487" cy="539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Freeform 191"/>
            <p:cNvSpPr/>
            <p:nvPr/>
          </p:nvSpPr>
          <p:spPr bwMode="auto">
            <a:xfrm>
              <a:off x="28203" y="5355102"/>
              <a:ext cx="73025" cy="188913"/>
            </a:xfrm>
            <a:custGeom>
              <a:avLst/>
              <a:gdLst>
                <a:gd name="T0" fmla="*/ 11 w 46"/>
                <a:gd name="T1" fmla="*/ 119 h 119"/>
                <a:gd name="T2" fmla="*/ 35 w 46"/>
                <a:gd name="T3" fmla="*/ 119 h 119"/>
                <a:gd name="T4" fmla="*/ 46 w 46"/>
                <a:gd name="T5" fmla="*/ 0 h 119"/>
                <a:gd name="T6" fmla="*/ 0 w 46"/>
                <a:gd name="T7" fmla="*/ 0 h 119"/>
                <a:gd name="T8" fmla="*/ 11 w 46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19">
                  <a:moveTo>
                    <a:pt x="11" y="119"/>
                  </a:moveTo>
                  <a:lnTo>
                    <a:pt x="35" y="119"/>
                  </a:lnTo>
                  <a:lnTo>
                    <a:pt x="46" y="0"/>
                  </a:lnTo>
                  <a:lnTo>
                    <a:pt x="0" y="0"/>
                  </a:lnTo>
                  <a:lnTo>
                    <a:pt x="11" y="119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Rectangle 192"/>
            <p:cNvSpPr>
              <a:spLocks noChangeArrowheads="1"/>
            </p:cNvSpPr>
            <p:nvPr/>
          </p:nvSpPr>
          <p:spPr bwMode="auto">
            <a:xfrm>
              <a:off x="383803" y="5502739"/>
              <a:ext cx="36512" cy="412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Rectangle 193"/>
            <p:cNvSpPr>
              <a:spLocks noChangeArrowheads="1"/>
            </p:cNvSpPr>
            <p:nvPr/>
          </p:nvSpPr>
          <p:spPr bwMode="auto">
            <a:xfrm>
              <a:off x="-290884" y="5502739"/>
              <a:ext cx="38100" cy="412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Freeform 194"/>
            <p:cNvSpPr/>
            <p:nvPr/>
          </p:nvSpPr>
          <p:spPr bwMode="auto">
            <a:xfrm>
              <a:off x="-252784" y="3823164"/>
              <a:ext cx="987425" cy="958850"/>
            </a:xfrm>
            <a:custGeom>
              <a:avLst/>
              <a:gdLst>
                <a:gd name="T0" fmla="*/ 622 w 622"/>
                <a:gd name="T1" fmla="*/ 0 h 604"/>
                <a:gd name="T2" fmla="*/ 424 w 622"/>
                <a:gd name="T3" fmla="*/ 604 h 604"/>
                <a:gd name="T4" fmla="*/ 0 w 622"/>
                <a:gd name="T5" fmla="*/ 604 h 604"/>
                <a:gd name="T6" fmla="*/ 0 w 622"/>
                <a:gd name="T7" fmla="*/ 538 h 604"/>
                <a:gd name="T8" fmla="*/ 368 w 622"/>
                <a:gd name="T9" fmla="*/ 538 h 604"/>
                <a:gd name="T10" fmla="*/ 553 w 622"/>
                <a:gd name="T11" fmla="*/ 7 h 604"/>
                <a:gd name="T12" fmla="*/ 622 w 622"/>
                <a:gd name="T13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2" h="604">
                  <a:moveTo>
                    <a:pt x="622" y="0"/>
                  </a:moveTo>
                  <a:lnTo>
                    <a:pt x="424" y="604"/>
                  </a:lnTo>
                  <a:lnTo>
                    <a:pt x="0" y="604"/>
                  </a:lnTo>
                  <a:lnTo>
                    <a:pt x="0" y="538"/>
                  </a:lnTo>
                  <a:lnTo>
                    <a:pt x="368" y="538"/>
                  </a:lnTo>
                  <a:lnTo>
                    <a:pt x="553" y="7"/>
                  </a:lnTo>
                  <a:lnTo>
                    <a:pt x="622" y="0"/>
                  </a:lnTo>
                  <a:close/>
                </a:path>
              </a:pathLst>
            </a:custGeom>
            <a:solidFill>
              <a:srgbClr val="27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Freeform 195"/>
            <p:cNvSpPr/>
            <p:nvPr/>
          </p:nvSpPr>
          <p:spPr bwMode="auto">
            <a:xfrm>
              <a:off x="-252784" y="3823164"/>
              <a:ext cx="987425" cy="958850"/>
            </a:xfrm>
            <a:custGeom>
              <a:avLst/>
              <a:gdLst>
                <a:gd name="T0" fmla="*/ 404 w 622"/>
                <a:gd name="T1" fmla="*/ 576 h 604"/>
                <a:gd name="T2" fmla="*/ 595 w 622"/>
                <a:gd name="T3" fmla="*/ 3 h 604"/>
                <a:gd name="T4" fmla="*/ 622 w 622"/>
                <a:gd name="T5" fmla="*/ 0 h 604"/>
                <a:gd name="T6" fmla="*/ 424 w 622"/>
                <a:gd name="T7" fmla="*/ 604 h 604"/>
                <a:gd name="T8" fmla="*/ 0 w 622"/>
                <a:gd name="T9" fmla="*/ 604 h 604"/>
                <a:gd name="T10" fmla="*/ 0 w 622"/>
                <a:gd name="T11" fmla="*/ 576 h 604"/>
                <a:gd name="T12" fmla="*/ 404 w 622"/>
                <a:gd name="T13" fmla="*/ 576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2" h="604">
                  <a:moveTo>
                    <a:pt x="404" y="576"/>
                  </a:moveTo>
                  <a:lnTo>
                    <a:pt x="595" y="3"/>
                  </a:lnTo>
                  <a:lnTo>
                    <a:pt x="622" y="0"/>
                  </a:lnTo>
                  <a:lnTo>
                    <a:pt x="424" y="604"/>
                  </a:lnTo>
                  <a:lnTo>
                    <a:pt x="0" y="604"/>
                  </a:lnTo>
                  <a:lnTo>
                    <a:pt x="0" y="576"/>
                  </a:lnTo>
                  <a:lnTo>
                    <a:pt x="404" y="576"/>
                  </a:lnTo>
                  <a:close/>
                </a:path>
              </a:pathLst>
            </a:cu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Rectangle 196"/>
            <p:cNvSpPr>
              <a:spLocks noChangeArrowheads="1"/>
            </p:cNvSpPr>
            <p:nvPr/>
          </p:nvSpPr>
          <p:spPr bwMode="auto">
            <a:xfrm>
              <a:off x="-52759" y="4782014"/>
              <a:ext cx="234950" cy="460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Oval 197"/>
            <p:cNvSpPr>
              <a:spLocks noChangeArrowheads="1"/>
            </p:cNvSpPr>
            <p:nvPr/>
          </p:nvSpPr>
          <p:spPr bwMode="auto">
            <a:xfrm>
              <a:off x="377453" y="5523377"/>
              <a:ext cx="49212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Oval 198"/>
            <p:cNvSpPr>
              <a:spLocks noChangeArrowheads="1"/>
            </p:cNvSpPr>
            <p:nvPr/>
          </p:nvSpPr>
          <p:spPr bwMode="auto">
            <a:xfrm>
              <a:off x="40903" y="5523377"/>
              <a:ext cx="49212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Oval 199"/>
            <p:cNvSpPr>
              <a:spLocks noChangeArrowheads="1"/>
            </p:cNvSpPr>
            <p:nvPr/>
          </p:nvSpPr>
          <p:spPr bwMode="auto">
            <a:xfrm>
              <a:off x="-297234" y="5523377"/>
              <a:ext cx="49212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200"/>
            <p:cNvSpPr/>
            <p:nvPr/>
          </p:nvSpPr>
          <p:spPr bwMode="auto">
            <a:xfrm>
              <a:off x="-956047" y="4354977"/>
              <a:ext cx="1336675" cy="1087438"/>
            </a:xfrm>
            <a:custGeom>
              <a:avLst/>
              <a:gdLst>
                <a:gd name="T0" fmla="*/ 0 w 460"/>
                <a:gd name="T1" fmla="*/ 365 h 374"/>
                <a:gd name="T2" fmla="*/ 107 w 460"/>
                <a:gd name="T3" fmla="*/ 44 h 374"/>
                <a:gd name="T4" fmla="*/ 143 w 460"/>
                <a:gd name="T5" fmla="*/ 25 h 374"/>
                <a:gd name="T6" fmla="*/ 285 w 460"/>
                <a:gd name="T7" fmla="*/ 17 h 374"/>
                <a:gd name="T8" fmla="*/ 348 w 460"/>
                <a:gd name="T9" fmla="*/ 0 h 374"/>
                <a:gd name="T10" fmla="*/ 454 w 460"/>
                <a:gd name="T11" fmla="*/ 0 h 374"/>
                <a:gd name="T12" fmla="*/ 324 w 460"/>
                <a:gd name="T13" fmla="*/ 110 h 374"/>
                <a:gd name="T14" fmla="*/ 166 w 460"/>
                <a:gd name="T15" fmla="*/ 110 h 374"/>
                <a:gd name="T16" fmla="*/ 55 w 460"/>
                <a:gd name="T17" fmla="*/ 374 h 374"/>
                <a:gd name="T18" fmla="*/ 0 w 460"/>
                <a:gd name="T19" fmla="*/ 36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0" h="374">
                  <a:moveTo>
                    <a:pt x="0" y="365"/>
                  </a:moveTo>
                  <a:cubicBezTo>
                    <a:pt x="107" y="44"/>
                    <a:pt x="107" y="44"/>
                    <a:pt x="107" y="44"/>
                  </a:cubicBezTo>
                  <a:cubicBezTo>
                    <a:pt x="115" y="32"/>
                    <a:pt x="128" y="25"/>
                    <a:pt x="143" y="25"/>
                  </a:cubicBezTo>
                  <a:cubicBezTo>
                    <a:pt x="143" y="25"/>
                    <a:pt x="203" y="19"/>
                    <a:pt x="285" y="17"/>
                  </a:cubicBezTo>
                  <a:cubicBezTo>
                    <a:pt x="318" y="16"/>
                    <a:pt x="346" y="2"/>
                    <a:pt x="348" y="0"/>
                  </a:cubicBezTo>
                  <a:cubicBezTo>
                    <a:pt x="454" y="0"/>
                    <a:pt x="454" y="0"/>
                    <a:pt x="454" y="0"/>
                  </a:cubicBezTo>
                  <a:cubicBezTo>
                    <a:pt x="454" y="0"/>
                    <a:pt x="460" y="110"/>
                    <a:pt x="324" y="110"/>
                  </a:cubicBezTo>
                  <a:cubicBezTo>
                    <a:pt x="269" y="110"/>
                    <a:pt x="196" y="110"/>
                    <a:pt x="166" y="110"/>
                  </a:cubicBezTo>
                  <a:cubicBezTo>
                    <a:pt x="55" y="374"/>
                    <a:pt x="55" y="374"/>
                    <a:pt x="55" y="374"/>
                  </a:cubicBezTo>
                  <a:lnTo>
                    <a:pt x="0" y="365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201"/>
            <p:cNvSpPr/>
            <p:nvPr/>
          </p:nvSpPr>
          <p:spPr bwMode="auto">
            <a:xfrm>
              <a:off x="-1171947" y="5415427"/>
              <a:ext cx="381000" cy="101600"/>
            </a:xfrm>
            <a:custGeom>
              <a:avLst/>
              <a:gdLst>
                <a:gd name="T0" fmla="*/ 74 w 131"/>
                <a:gd name="T1" fmla="*/ 0 h 35"/>
                <a:gd name="T2" fmla="*/ 23 w 131"/>
                <a:gd name="T3" fmla="*/ 12 h 35"/>
                <a:gd name="T4" fmla="*/ 0 w 131"/>
                <a:gd name="T5" fmla="*/ 35 h 35"/>
                <a:gd name="T6" fmla="*/ 125 w 131"/>
                <a:gd name="T7" fmla="*/ 35 h 35"/>
                <a:gd name="T8" fmla="*/ 129 w 131"/>
                <a:gd name="T9" fmla="*/ 9 h 35"/>
                <a:gd name="T10" fmla="*/ 78 w 131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35">
                  <a:moveTo>
                    <a:pt x="74" y="0"/>
                  </a:moveTo>
                  <a:cubicBezTo>
                    <a:pt x="74" y="0"/>
                    <a:pt x="37" y="11"/>
                    <a:pt x="23" y="12"/>
                  </a:cubicBezTo>
                  <a:cubicBezTo>
                    <a:pt x="4" y="13"/>
                    <a:pt x="0" y="35"/>
                    <a:pt x="0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31" y="22"/>
                    <a:pt x="129" y="9"/>
                  </a:cubicBezTo>
                  <a:cubicBezTo>
                    <a:pt x="106" y="5"/>
                    <a:pt x="78" y="0"/>
                    <a:pt x="78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Freeform 202"/>
            <p:cNvSpPr/>
            <p:nvPr/>
          </p:nvSpPr>
          <p:spPr bwMode="auto">
            <a:xfrm>
              <a:off x="37728" y="3131014"/>
              <a:ext cx="179387" cy="511175"/>
            </a:xfrm>
            <a:custGeom>
              <a:avLst/>
              <a:gdLst>
                <a:gd name="T0" fmla="*/ 113 w 113"/>
                <a:gd name="T1" fmla="*/ 275 h 322"/>
                <a:gd name="T2" fmla="*/ 93 w 113"/>
                <a:gd name="T3" fmla="*/ 113 h 322"/>
                <a:gd name="T4" fmla="*/ 0 w 113"/>
                <a:gd name="T5" fmla="*/ 0 h 322"/>
                <a:gd name="T6" fmla="*/ 49 w 113"/>
                <a:gd name="T7" fmla="*/ 322 h 322"/>
                <a:gd name="T8" fmla="*/ 113 w 113"/>
                <a:gd name="T9" fmla="*/ 27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322">
                  <a:moveTo>
                    <a:pt x="113" y="275"/>
                  </a:moveTo>
                  <a:lnTo>
                    <a:pt x="93" y="113"/>
                  </a:lnTo>
                  <a:lnTo>
                    <a:pt x="0" y="0"/>
                  </a:lnTo>
                  <a:lnTo>
                    <a:pt x="49" y="322"/>
                  </a:lnTo>
                  <a:lnTo>
                    <a:pt x="113" y="275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Freeform 203"/>
            <p:cNvSpPr/>
            <p:nvPr/>
          </p:nvSpPr>
          <p:spPr bwMode="auto">
            <a:xfrm>
              <a:off x="37728" y="3131014"/>
              <a:ext cx="179387" cy="511175"/>
            </a:xfrm>
            <a:custGeom>
              <a:avLst/>
              <a:gdLst>
                <a:gd name="T0" fmla="*/ 113 w 113"/>
                <a:gd name="T1" fmla="*/ 275 h 322"/>
                <a:gd name="T2" fmla="*/ 93 w 113"/>
                <a:gd name="T3" fmla="*/ 113 h 322"/>
                <a:gd name="T4" fmla="*/ 0 w 113"/>
                <a:gd name="T5" fmla="*/ 0 h 322"/>
                <a:gd name="T6" fmla="*/ 49 w 113"/>
                <a:gd name="T7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322">
                  <a:moveTo>
                    <a:pt x="113" y="275"/>
                  </a:moveTo>
                  <a:lnTo>
                    <a:pt x="93" y="113"/>
                  </a:lnTo>
                  <a:lnTo>
                    <a:pt x="0" y="0"/>
                  </a:lnTo>
                  <a:lnTo>
                    <a:pt x="49" y="3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204"/>
            <p:cNvSpPr/>
            <p:nvPr/>
          </p:nvSpPr>
          <p:spPr bwMode="auto">
            <a:xfrm>
              <a:off x="-146422" y="3238964"/>
              <a:ext cx="314325" cy="328613"/>
            </a:xfrm>
            <a:custGeom>
              <a:avLst/>
              <a:gdLst>
                <a:gd name="T0" fmla="*/ 0 w 108"/>
                <a:gd name="T1" fmla="*/ 0 h 113"/>
                <a:gd name="T2" fmla="*/ 57 w 108"/>
                <a:gd name="T3" fmla="*/ 113 h 113"/>
                <a:gd name="T4" fmla="*/ 108 w 108"/>
                <a:gd name="T5" fmla="*/ 59 h 113"/>
                <a:gd name="T6" fmla="*/ 103 w 108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13">
                  <a:moveTo>
                    <a:pt x="0" y="0"/>
                  </a:moveTo>
                  <a:cubicBezTo>
                    <a:pt x="0" y="0"/>
                    <a:pt x="8" y="113"/>
                    <a:pt x="57" y="113"/>
                  </a:cubicBezTo>
                  <a:cubicBezTo>
                    <a:pt x="87" y="113"/>
                    <a:pt x="108" y="94"/>
                    <a:pt x="108" y="59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06"/>
            <p:cNvSpPr/>
            <p:nvPr/>
          </p:nvSpPr>
          <p:spPr bwMode="auto">
            <a:xfrm>
              <a:off x="-235322" y="3086564"/>
              <a:ext cx="403225" cy="223838"/>
            </a:xfrm>
            <a:custGeom>
              <a:avLst/>
              <a:gdLst>
                <a:gd name="T0" fmla="*/ 123 w 139"/>
                <a:gd name="T1" fmla="*/ 52 h 77"/>
                <a:gd name="T2" fmla="*/ 28 w 139"/>
                <a:gd name="T3" fmla="*/ 52 h 77"/>
                <a:gd name="T4" fmla="*/ 83 w 139"/>
                <a:gd name="T5" fmla="*/ 0 h 77"/>
                <a:gd name="T6" fmla="*/ 139 w 139"/>
                <a:gd name="T7" fmla="*/ 20 h 77"/>
                <a:gd name="T8" fmla="*/ 123 w 139"/>
                <a:gd name="T9" fmla="*/ 5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77">
                  <a:moveTo>
                    <a:pt x="123" y="52"/>
                  </a:moveTo>
                  <a:cubicBezTo>
                    <a:pt x="123" y="52"/>
                    <a:pt x="55" y="77"/>
                    <a:pt x="28" y="52"/>
                  </a:cubicBezTo>
                  <a:cubicBezTo>
                    <a:pt x="0" y="28"/>
                    <a:pt x="40" y="0"/>
                    <a:pt x="83" y="0"/>
                  </a:cubicBezTo>
                  <a:cubicBezTo>
                    <a:pt x="126" y="0"/>
                    <a:pt x="139" y="20"/>
                    <a:pt x="139" y="20"/>
                  </a:cubicBezTo>
                  <a:lnTo>
                    <a:pt x="123" y="5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07"/>
            <p:cNvSpPr/>
            <p:nvPr/>
          </p:nvSpPr>
          <p:spPr bwMode="auto">
            <a:xfrm>
              <a:off x="-249610" y="3019889"/>
              <a:ext cx="417513" cy="250825"/>
            </a:xfrm>
            <a:custGeom>
              <a:avLst/>
              <a:gdLst>
                <a:gd name="T0" fmla="*/ 144 w 144"/>
                <a:gd name="T1" fmla="*/ 43 h 86"/>
                <a:gd name="T2" fmla="*/ 115 w 144"/>
                <a:gd name="T3" fmla="*/ 14 h 86"/>
                <a:gd name="T4" fmla="*/ 5 w 144"/>
                <a:gd name="T5" fmla="*/ 0 h 86"/>
                <a:gd name="T6" fmla="*/ 63 w 144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86">
                  <a:moveTo>
                    <a:pt x="144" y="43"/>
                  </a:moveTo>
                  <a:cubicBezTo>
                    <a:pt x="144" y="43"/>
                    <a:pt x="138" y="18"/>
                    <a:pt x="115" y="14"/>
                  </a:cubicBezTo>
                  <a:cubicBezTo>
                    <a:pt x="92" y="9"/>
                    <a:pt x="44" y="30"/>
                    <a:pt x="5" y="0"/>
                  </a:cubicBezTo>
                  <a:cubicBezTo>
                    <a:pt x="0" y="62"/>
                    <a:pt x="21" y="83"/>
                    <a:pt x="63" y="86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208"/>
            <p:cNvSpPr/>
            <p:nvPr/>
          </p:nvSpPr>
          <p:spPr bwMode="auto">
            <a:xfrm>
              <a:off x="66303" y="3145302"/>
              <a:ext cx="182563" cy="304800"/>
            </a:xfrm>
            <a:custGeom>
              <a:avLst/>
              <a:gdLst>
                <a:gd name="T0" fmla="*/ 35 w 63"/>
                <a:gd name="T1" fmla="*/ 0 h 105"/>
                <a:gd name="T2" fmla="*/ 57 w 63"/>
                <a:gd name="T3" fmla="*/ 15 h 105"/>
                <a:gd name="T4" fmla="*/ 47 w 63"/>
                <a:gd name="T5" fmla="*/ 105 h 105"/>
                <a:gd name="T6" fmla="*/ 22 w 63"/>
                <a:gd name="T7" fmla="*/ 52 h 105"/>
                <a:gd name="T8" fmla="*/ 0 w 63"/>
                <a:gd name="T9" fmla="*/ 61 h 105"/>
                <a:gd name="T10" fmla="*/ 2 w 63"/>
                <a:gd name="T11" fmla="*/ 32 h 105"/>
                <a:gd name="T12" fmla="*/ 35 w 63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05">
                  <a:moveTo>
                    <a:pt x="35" y="0"/>
                  </a:moveTo>
                  <a:cubicBezTo>
                    <a:pt x="35" y="0"/>
                    <a:pt x="51" y="0"/>
                    <a:pt x="57" y="15"/>
                  </a:cubicBezTo>
                  <a:cubicBezTo>
                    <a:pt x="63" y="29"/>
                    <a:pt x="59" y="90"/>
                    <a:pt x="47" y="105"/>
                  </a:cubicBezTo>
                  <a:cubicBezTo>
                    <a:pt x="46" y="89"/>
                    <a:pt x="32" y="61"/>
                    <a:pt x="22" y="52"/>
                  </a:cubicBezTo>
                  <a:cubicBezTo>
                    <a:pt x="12" y="43"/>
                    <a:pt x="6" y="45"/>
                    <a:pt x="0" y="61"/>
                  </a:cubicBezTo>
                  <a:cubicBezTo>
                    <a:pt x="3" y="41"/>
                    <a:pt x="2" y="32"/>
                    <a:pt x="2" y="32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209"/>
            <p:cNvSpPr/>
            <p:nvPr/>
          </p:nvSpPr>
          <p:spPr bwMode="auto">
            <a:xfrm>
              <a:off x="128216" y="3296114"/>
              <a:ext cx="101600" cy="153988"/>
            </a:xfrm>
            <a:custGeom>
              <a:avLst/>
              <a:gdLst>
                <a:gd name="T0" fmla="*/ 1 w 35"/>
                <a:gd name="T1" fmla="*/ 0 h 53"/>
                <a:gd name="T2" fmla="*/ 0 w 35"/>
                <a:gd name="T3" fmla="*/ 45 h 53"/>
                <a:gd name="T4" fmla="*/ 26 w 35"/>
                <a:gd name="T5" fmla="*/ 53 h 53"/>
                <a:gd name="T6" fmla="*/ 26 w 35"/>
                <a:gd name="T7" fmla="*/ 24 h 53"/>
                <a:gd name="T8" fmla="*/ 1 w 3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3">
                  <a:moveTo>
                    <a:pt x="1" y="0"/>
                  </a:moveTo>
                  <a:cubicBezTo>
                    <a:pt x="1" y="0"/>
                    <a:pt x="11" y="16"/>
                    <a:pt x="0" y="45"/>
                  </a:cubicBezTo>
                  <a:cubicBezTo>
                    <a:pt x="17" y="48"/>
                    <a:pt x="26" y="53"/>
                    <a:pt x="26" y="53"/>
                  </a:cubicBezTo>
                  <a:cubicBezTo>
                    <a:pt x="26" y="53"/>
                    <a:pt x="35" y="37"/>
                    <a:pt x="26" y="24"/>
                  </a:cubicBezTo>
                  <a:cubicBezTo>
                    <a:pt x="18" y="1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210"/>
            <p:cNvSpPr/>
            <p:nvPr/>
          </p:nvSpPr>
          <p:spPr bwMode="auto">
            <a:xfrm>
              <a:off x="-9897" y="3497727"/>
              <a:ext cx="415925" cy="857250"/>
            </a:xfrm>
            <a:custGeom>
              <a:avLst/>
              <a:gdLst>
                <a:gd name="T0" fmla="*/ 128 w 143"/>
                <a:gd name="T1" fmla="*/ 295 h 295"/>
                <a:gd name="T2" fmla="*/ 128 w 143"/>
                <a:gd name="T3" fmla="*/ 73 h 295"/>
                <a:gd name="T4" fmla="*/ 13 w 143"/>
                <a:gd name="T5" fmla="*/ 73 h 295"/>
                <a:gd name="T6" fmla="*/ 31 w 143"/>
                <a:gd name="T7" fmla="*/ 220 h 295"/>
                <a:gd name="T8" fmla="*/ 22 w 143"/>
                <a:gd name="T9" fmla="*/ 295 h 295"/>
                <a:gd name="T10" fmla="*/ 128 w 143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95">
                  <a:moveTo>
                    <a:pt x="128" y="295"/>
                  </a:moveTo>
                  <a:cubicBezTo>
                    <a:pt x="128" y="295"/>
                    <a:pt x="143" y="146"/>
                    <a:pt x="128" y="73"/>
                  </a:cubicBezTo>
                  <a:cubicBezTo>
                    <a:pt x="113" y="0"/>
                    <a:pt x="25" y="4"/>
                    <a:pt x="13" y="73"/>
                  </a:cubicBezTo>
                  <a:cubicBezTo>
                    <a:pt x="0" y="143"/>
                    <a:pt x="33" y="191"/>
                    <a:pt x="31" y="220"/>
                  </a:cubicBezTo>
                  <a:cubicBezTo>
                    <a:pt x="29" y="248"/>
                    <a:pt x="22" y="295"/>
                    <a:pt x="22" y="295"/>
                  </a:cubicBezTo>
                  <a:lnTo>
                    <a:pt x="128" y="295"/>
                  </a:lnTo>
                  <a:close/>
                </a:path>
              </a:pathLst>
            </a:custGeom>
            <a:solidFill>
              <a:srgbClr val="8DC2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211"/>
            <p:cNvSpPr/>
            <p:nvPr/>
          </p:nvSpPr>
          <p:spPr bwMode="auto">
            <a:xfrm>
              <a:off x="-622672" y="3558052"/>
              <a:ext cx="889000" cy="500063"/>
            </a:xfrm>
            <a:custGeom>
              <a:avLst/>
              <a:gdLst>
                <a:gd name="T0" fmla="*/ 0 w 306"/>
                <a:gd name="T1" fmla="*/ 146 h 172"/>
                <a:gd name="T2" fmla="*/ 216 w 306"/>
                <a:gd name="T3" fmla="*/ 60 h 172"/>
                <a:gd name="T4" fmla="*/ 256 w 306"/>
                <a:gd name="T5" fmla="*/ 100 h 172"/>
                <a:gd name="T6" fmla="*/ 0 w 306"/>
                <a:gd name="T7" fmla="*/ 168 h 172"/>
                <a:gd name="T8" fmla="*/ 0 w 306"/>
                <a:gd name="T9" fmla="*/ 14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172">
                  <a:moveTo>
                    <a:pt x="0" y="146"/>
                  </a:moveTo>
                  <a:cubicBezTo>
                    <a:pt x="0" y="146"/>
                    <a:pt x="154" y="133"/>
                    <a:pt x="216" y="60"/>
                  </a:cubicBezTo>
                  <a:cubicBezTo>
                    <a:pt x="265" y="0"/>
                    <a:pt x="306" y="60"/>
                    <a:pt x="256" y="100"/>
                  </a:cubicBezTo>
                  <a:cubicBezTo>
                    <a:pt x="204" y="141"/>
                    <a:pt x="118" y="172"/>
                    <a:pt x="0" y="168"/>
                  </a:cubicBezTo>
                  <a:cubicBezTo>
                    <a:pt x="0" y="163"/>
                    <a:pt x="0" y="146"/>
                    <a:pt x="0" y="146"/>
                  </a:cubicBezTo>
                  <a:close/>
                </a:path>
              </a:pathLst>
            </a:custGeom>
            <a:solidFill>
              <a:srgbClr val="8DC2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212"/>
            <p:cNvSpPr/>
            <p:nvPr/>
          </p:nvSpPr>
          <p:spPr bwMode="auto">
            <a:xfrm>
              <a:off x="-717922" y="3959689"/>
              <a:ext cx="95250" cy="95250"/>
            </a:xfrm>
            <a:custGeom>
              <a:avLst/>
              <a:gdLst>
                <a:gd name="T0" fmla="*/ 33 w 33"/>
                <a:gd name="T1" fmla="*/ 30 h 33"/>
                <a:gd name="T2" fmla="*/ 4 w 33"/>
                <a:gd name="T3" fmla="*/ 28 h 33"/>
                <a:gd name="T4" fmla="*/ 7 w 33"/>
                <a:gd name="T5" fmla="*/ 25 h 33"/>
                <a:gd name="T6" fmla="*/ 2 w 33"/>
                <a:gd name="T7" fmla="*/ 22 h 33"/>
                <a:gd name="T8" fmla="*/ 7 w 33"/>
                <a:gd name="T9" fmla="*/ 19 h 33"/>
                <a:gd name="T10" fmla="*/ 0 w 33"/>
                <a:gd name="T11" fmla="*/ 16 h 33"/>
                <a:gd name="T12" fmla="*/ 6 w 33"/>
                <a:gd name="T13" fmla="*/ 13 h 33"/>
                <a:gd name="T14" fmla="*/ 0 w 33"/>
                <a:gd name="T15" fmla="*/ 10 h 33"/>
                <a:gd name="T16" fmla="*/ 5 w 33"/>
                <a:gd name="T17" fmla="*/ 8 h 33"/>
                <a:gd name="T18" fmla="*/ 20 w 33"/>
                <a:gd name="T19" fmla="*/ 10 h 33"/>
                <a:gd name="T20" fmla="*/ 9 w 33"/>
                <a:gd name="T21" fmla="*/ 6 h 33"/>
                <a:gd name="T22" fmla="*/ 13 w 33"/>
                <a:gd name="T23" fmla="*/ 2 h 33"/>
                <a:gd name="T24" fmla="*/ 33 w 33"/>
                <a:gd name="T25" fmla="*/ 9 h 33"/>
                <a:gd name="T26" fmla="*/ 33 w 33"/>
                <a:gd name="T2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33">
                  <a:moveTo>
                    <a:pt x="33" y="30"/>
                  </a:moveTo>
                  <a:cubicBezTo>
                    <a:pt x="33" y="30"/>
                    <a:pt x="7" y="33"/>
                    <a:pt x="4" y="28"/>
                  </a:cubicBezTo>
                  <a:cubicBezTo>
                    <a:pt x="2" y="26"/>
                    <a:pt x="5" y="25"/>
                    <a:pt x="7" y="25"/>
                  </a:cubicBezTo>
                  <a:cubicBezTo>
                    <a:pt x="3" y="24"/>
                    <a:pt x="2" y="24"/>
                    <a:pt x="2" y="22"/>
                  </a:cubicBezTo>
                  <a:cubicBezTo>
                    <a:pt x="2" y="20"/>
                    <a:pt x="7" y="19"/>
                    <a:pt x="7" y="19"/>
                  </a:cubicBezTo>
                  <a:cubicBezTo>
                    <a:pt x="7" y="19"/>
                    <a:pt x="0" y="19"/>
                    <a:pt x="0" y="16"/>
                  </a:cubicBezTo>
                  <a:cubicBezTo>
                    <a:pt x="0" y="13"/>
                    <a:pt x="6" y="13"/>
                    <a:pt x="6" y="13"/>
                  </a:cubicBezTo>
                  <a:cubicBezTo>
                    <a:pt x="6" y="13"/>
                    <a:pt x="0" y="13"/>
                    <a:pt x="0" y="10"/>
                  </a:cubicBezTo>
                  <a:cubicBezTo>
                    <a:pt x="0" y="8"/>
                    <a:pt x="2" y="8"/>
                    <a:pt x="5" y="8"/>
                  </a:cubicBezTo>
                  <a:cubicBezTo>
                    <a:pt x="7" y="7"/>
                    <a:pt x="20" y="10"/>
                    <a:pt x="20" y="10"/>
                  </a:cubicBezTo>
                  <a:cubicBezTo>
                    <a:pt x="20" y="10"/>
                    <a:pt x="13" y="6"/>
                    <a:pt x="9" y="6"/>
                  </a:cubicBezTo>
                  <a:cubicBezTo>
                    <a:pt x="5" y="5"/>
                    <a:pt x="5" y="0"/>
                    <a:pt x="13" y="2"/>
                  </a:cubicBezTo>
                  <a:cubicBezTo>
                    <a:pt x="21" y="3"/>
                    <a:pt x="33" y="9"/>
                    <a:pt x="33" y="9"/>
                  </a:cubicBezTo>
                  <a:lnTo>
                    <a:pt x="33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213"/>
            <p:cNvSpPr/>
            <p:nvPr/>
          </p:nvSpPr>
          <p:spPr bwMode="auto">
            <a:xfrm>
              <a:off x="-189285" y="4258139"/>
              <a:ext cx="696913" cy="461963"/>
            </a:xfrm>
            <a:custGeom>
              <a:avLst/>
              <a:gdLst>
                <a:gd name="T0" fmla="*/ 35 w 439"/>
                <a:gd name="T1" fmla="*/ 291 h 291"/>
                <a:gd name="T2" fmla="*/ 134 w 439"/>
                <a:gd name="T3" fmla="*/ 37 h 291"/>
                <a:gd name="T4" fmla="*/ 439 w 439"/>
                <a:gd name="T5" fmla="*/ 37 h 291"/>
                <a:gd name="T6" fmla="*/ 439 w 439"/>
                <a:gd name="T7" fmla="*/ 0 h 291"/>
                <a:gd name="T8" fmla="*/ 108 w 439"/>
                <a:gd name="T9" fmla="*/ 0 h 291"/>
                <a:gd name="T10" fmla="*/ 0 w 439"/>
                <a:gd name="T11" fmla="*/ 279 h 291"/>
                <a:gd name="T12" fmla="*/ 35 w 439"/>
                <a:gd name="T13" fmla="*/ 29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9" h="291">
                  <a:moveTo>
                    <a:pt x="35" y="291"/>
                  </a:moveTo>
                  <a:lnTo>
                    <a:pt x="134" y="37"/>
                  </a:lnTo>
                  <a:lnTo>
                    <a:pt x="439" y="37"/>
                  </a:lnTo>
                  <a:lnTo>
                    <a:pt x="439" y="0"/>
                  </a:lnTo>
                  <a:lnTo>
                    <a:pt x="108" y="0"/>
                  </a:lnTo>
                  <a:lnTo>
                    <a:pt x="0" y="279"/>
                  </a:lnTo>
                  <a:lnTo>
                    <a:pt x="35" y="291"/>
                  </a:lnTo>
                  <a:close/>
                </a:path>
              </a:pathLst>
            </a:custGeom>
            <a:solidFill>
              <a:srgbClr val="1D2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Rectangle 214"/>
            <p:cNvSpPr>
              <a:spLocks noChangeArrowheads="1"/>
            </p:cNvSpPr>
            <p:nvPr/>
          </p:nvSpPr>
          <p:spPr bwMode="auto">
            <a:xfrm>
              <a:off x="-5978897" y="4058114"/>
              <a:ext cx="123825" cy="1531938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Rectangle 215"/>
            <p:cNvSpPr>
              <a:spLocks noChangeArrowheads="1"/>
            </p:cNvSpPr>
            <p:nvPr/>
          </p:nvSpPr>
          <p:spPr bwMode="auto">
            <a:xfrm>
              <a:off x="-232147" y="4058114"/>
              <a:ext cx="123825" cy="1531938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Rectangle 216"/>
            <p:cNvSpPr>
              <a:spLocks noChangeArrowheads="1"/>
            </p:cNvSpPr>
            <p:nvPr/>
          </p:nvSpPr>
          <p:spPr bwMode="auto">
            <a:xfrm>
              <a:off x="-5978897" y="4058114"/>
              <a:ext cx="5870575" cy="112713"/>
            </a:xfrm>
            <a:prstGeom prst="rect">
              <a:avLst/>
            </a:prstGeom>
            <a:solidFill>
              <a:srgbClr val="C49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217"/>
            <p:cNvSpPr/>
            <p:nvPr/>
          </p:nvSpPr>
          <p:spPr bwMode="auto">
            <a:xfrm>
              <a:off x="-4397747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  <a:gd name="T8" fmla="*/ 0 w 82"/>
                <a:gd name="T9" fmla="*/ 33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218"/>
            <p:cNvSpPr/>
            <p:nvPr/>
          </p:nvSpPr>
          <p:spPr bwMode="auto">
            <a:xfrm>
              <a:off x="-4397747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219"/>
            <p:cNvSpPr/>
            <p:nvPr/>
          </p:nvSpPr>
          <p:spPr bwMode="auto">
            <a:xfrm>
              <a:off x="-4519985" y="3078627"/>
              <a:ext cx="381000" cy="506413"/>
            </a:xfrm>
            <a:custGeom>
              <a:avLst/>
              <a:gdLst>
                <a:gd name="T0" fmla="*/ 131 w 131"/>
                <a:gd name="T1" fmla="*/ 108 h 174"/>
                <a:gd name="T2" fmla="*/ 66 w 131"/>
                <a:gd name="T3" fmla="*/ 174 h 174"/>
                <a:gd name="T4" fmla="*/ 66 w 131"/>
                <a:gd name="T5" fmla="*/ 174 h 174"/>
                <a:gd name="T6" fmla="*/ 0 w 131"/>
                <a:gd name="T7" fmla="*/ 108 h 174"/>
                <a:gd name="T8" fmla="*/ 0 w 131"/>
                <a:gd name="T9" fmla="*/ 66 h 174"/>
                <a:gd name="T10" fmla="*/ 66 w 131"/>
                <a:gd name="T11" fmla="*/ 0 h 174"/>
                <a:gd name="T12" fmla="*/ 66 w 131"/>
                <a:gd name="T13" fmla="*/ 0 h 174"/>
                <a:gd name="T14" fmla="*/ 131 w 131"/>
                <a:gd name="T15" fmla="*/ 66 h 174"/>
                <a:gd name="T16" fmla="*/ 131 w 131"/>
                <a:gd name="T17" fmla="*/ 10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174">
                  <a:moveTo>
                    <a:pt x="131" y="108"/>
                  </a:moveTo>
                  <a:cubicBezTo>
                    <a:pt x="131" y="144"/>
                    <a:pt x="102" y="174"/>
                    <a:pt x="66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29" y="174"/>
                    <a:pt x="0" y="144"/>
                    <a:pt x="0" y="10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2" y="0"/>
                    <a:pt x="131" y="29"/>
                    <a:pt x="131" y="66"/>
                  </a:cubicBezTo>
                  <a:lnTo>
                    <a:pt x="131" y="10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220"/>
            <p:cNvSpPr/>
            <p:nvPr/>
          </p:nvSpPr>
          <p:spPr bwMode="auto">
            <a:xfrm>
              <a:off x="-4607297" y="3607264"/>
              <a:ext cx="517525" cy="608013"/>
            </a:xfrm>
            <a:custGeom>
              <a:avLst/>
              <a:gdLst>
                <a:gd name="T0" fmla="*/ 0 w 178"/>
                <a:gd name="T1" fmla="*/ 209 h 209"/>
                <a:gd name="T2" fmla="*/ 2 w 178"/>
                <a:gd name="T3" fmla="*/ 7 h 209"/>
                <a:gd name="T4" fmla="*/ 72 w 178"/>
                <a:gd name="T5" fmla="*/ 0 h 209"/>
                <a:gd name="T6" fmla="*/ 97 w 178"/>
                <a:gd name="T7" fmla="*/ 34 h 209"/>
                <a:gd name="T8" fmla="*/ 117 w 178"/>
                <a:gd name="T9" fmla="*/ 0 h 209"/>
                <a:gd name="T10" fmla="*/ 178 w 178"/>
                <a:gd name="T11" fmla="*/ 12 h 209"/>
                <a:gd name="T12" fmla="*/ 168 w 178"/>
                <a:gd name="T13" fmla="*/ 209 h 209"/>
                <a:gd name="T14" fmla="*/ 0 w 178"/>
                <a:gd name="T1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209">
                  <a:moveTo>
                    <a:pt x="0" y="209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8" y="1"/>
                    <a:pt x="72" y="0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3" y="1"/>
                    <a:pt x="178" y="12"/>
                    <a:pt x="178" y="12"/>
                  </a:cubicBezTo>
                  <a:cubicBezTo>
                    <a:pt x="168" y="209"/>
                    <a:pt x="168" y="209"/>
                    <a:pt x="168" y="209"/>
                  </a:cubicBez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Oval 221"/>
            <p:cNvSpPr>
              <a:spLocks noChangeArrowheads="1"/>
            </p:cNvSpPr>
            <p:nvPr/>
          </p:nvSpPr>
          <p:spPr bwMode="auto">
            <a:xfrm>
              <a:off x="-4572372" y="3043702"/>
              <a:ext cx="482600" cy="508000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222"/>
            <p:cNvSpPr/>
            <p:nvPr/>
          </p:nvSpPr>
          <p:spPr bwMode="auto">
            <a:xfrm>
              <a:off x="-4397747" y="3592977"/>
              <a:ext cx="130175" cy="130175"/>
            </a:xfrm>
            <a:custGeom>
              <a:avLst/>
              <a:gdLst>
                <a:gd name="T0" fmla="*/ 82 w 82"/>
                <a:gd name="T1" fmla="*/ 9 h 82"/>
                <a:gd name="T2" fmla="*/ 82 w 82"/>
                <a:gd name="T3" fmla="*/ 0 h 82"/>
                <a:gd name="T4" fmla="*/ 0 w 82"/>
                <a:gd name="T5" fmla="*/ 0 h 82"/>
                <a:gd name="T6" fmla="*/ 0 w 82"/>
                <a:gd name="T7" fmla="*/ 9 h 82"/>
                <a:gd name="T8" fmla="*/ 44 w 82"/>
                <a:gd name="T9" fmla="*/ 82 h 82"/>
                <a:gd name="T10" fmla="*/ 82 w 82"/>
                <a:gd name="T11" fmla="*/ 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82">
                  <a:moveTo>
                    <a:pt x="82" y="9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44" y="82"/>
                  </a:lnTo>
                  <a:lnTo>
                    <a:pt x="82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223"/>
            <p:cNvSpPr/>
            <p:nvPr/>
          </p:nvSpPr>
          <p:spPr bwMode="auto">
            <a:xfrm>
              <a:off x="-4886697" y="3631077"/>
              <a:ext cx="474663" cy="423863"/>
            </a:xfrm>
            <a:custGeom>
              <a:avLst/>
              <a:gdLst>
                <a:gd name="T0" fmla="*/ 98 w 163"/>
                <a:gd name="T1" fmla="*/ 0 h 146"/>
                <a:gd name="T2" fmla="*/ 46 w 163"/>
                <a:gd name="T3" fmla="*/ 146 h 146"/>
                <a:gd name="T4" fmla="*/ 163 w 163"/>
                <a:gd name="T5" fmla="*/ 146 h 146"/>
                <a:gd name="T6" fmla="*/ 155 w 163"/>
                <a:gd name="T7" fmla="*/ 127 h 146"/>
                <a:gd name="T8" fmla="*/ 77 w 163"/>
                <a:gd name="T9" fmla="*/ 114 h 146"/>
                <a:gd name="T10" fmla="*/ 137 w 163"/>
                <a:gd name="T11" fmla="*/ 3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6">
                  <a:moveTo>
                    <a:pt x="98" y="0"/>
                  </a:moveTo>
                  <a:cubicBezTo>
                    <a:pt x="98" y="0"/>
                    <a:pt x="0" y="127"/>
                    <a:pt x="46" y="146"/>
                  </a:cubicBezTo>
                  <a:cubicBezTo>
                    <a:pt x="115" y="146"/>
                    <a:pt x="163" y="146"/>
                    <a:pt x="163" y="146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84" y="125"/>
                    <a:pt x="77" y="114"/>
                  </a:cubicBezTo>
                  <a:cubicBezTo>
                    <a:pt x="69" y="103"/>
                    <a:pt x="137" y="35"/>
                    <a:pt x="137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224"/>
            <p:cNvSpPr/>
            <p:nvPr/>
          </p:nvSpPr>
          <p:spPr bwMode="auto">
            <a:xfrm>
              <a:off x="-4285035" y="3642189"/>
              <a:ext cx="474663" cy="412750"/>
            </a:xfrm>
            <a:custGeom>
              <a:avLst/>
              <a:gdLst>
                <a:gd name="T0" fmla="*/ 67 w 163"/>
                <a:gd name="T1" fmla="*/ 0 h 142"/>
                <a:gd name="T2" fmla="*/ 117 w 163"/>
                <a:gd name="T3" fmla="*/ 142 h 142"/>
                <a:gd name="T4" fmla="*/ 0 w 163"/>
                <a:gd name="T5" fmla="*/ 142 h 142"/>
                <a:gd name="T6" fmla="*/ 8 w 163"/>
                <a:gd name="T7" fmla="*/ 123 h 142"/>
                <a:gd name="T8" fmla="*/ 87 w 163"/>
                <a:gd name="T9" fmla="*/ 110 h 142"/>
                <a:gd name="T10" fmla="*/ 26 w 163"/>
                <a:gd name="T11" fmla="*/ 3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2">
                  <a:moveTo>
                    <a:pt x="67" y="0"/>
                  </a:moveTo>
                  <a:cubicBezTo>
                    <a:pt x="67" y="0"/>
                    <a:pt x="163" y="123"/>
                    <a:pt x="117" y="142"/>
                  </a:cubicBezTo>
                  <a:cubicBezTo>
                    <a:pt x="48" y="142"/>
                    <a:pt x="0" y="142"/>
                    <a:pt x="0" y="142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8" y="123"/>
                    <a:pt x="79" y="121"/>
                    <a:pt x="87" y="110"/>
                  </a:cubicBezTo>
                  <a:cubicBezTo>
                    <a:pt x="94" y="99"/>
                    <a:pt x="26" y="31"/>
                    <a:pt x="2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225"/>
            <p:cNvSpPr/>
            <p:nvPr/>
          </p:nvSpPr>
          <p:spPr bwMode="auto">
            <a:xfrm>
              <a:off x="-4253285" y="5517027"/>
              <a:ext cx="323850" cy="104775"/>
            </a:xfrm>
            <a:custGeom>
              <a:avLst/>
              <a:gdLst>
                <a:gd name="T0" fmla="*/ 48 w 111"/>
                <a:gd name="T1" fmla="*/ 0 h 36"/>
                <a:gd name="T2" fmla="*/ 92 w 111"/>
                <a:gd name="T3" fmla="*/ 13 h 36"/>
                <a:gd name="T4" fmla="*/ 111 w 111"/>
                <a:gd name="T5" fmla="*/ 36 h 36"/>
                <a:gd name="T6" fmla="*/ 5 w 111"/>
                <a:gd name="T7" fmla="*/ 36 h 36"/>
                <a:gd name="T8" fmla="*/ 2 w 111"/>
                <a:gd name="T9" fmla="*/ 10 h 36"/>
                <a:gd name="T10" fmla="*/ 46 w 11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36">
                  <a:moveTo>
                    <a:pt x="48" y="0"/>
                  </a:moveTo>
                  <a:cubicBezTo>
                    <a:pt x="48" y="0"/>
                    <a:pt x="80" y="12"/>
                    <a:pt x="92" y="13"/>
                  </a:cubicBezTo>
                  <a:cubicBezTo>
                    <a:pt x="107" y="14"/>
                    <a:pt x="111" y="36"/>
                    <a:pt x="111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0" y="23"/>
                    <a:pt x="2" y="10"/>
                  </a:cubicBezTo>
                  <a:cubicBezTo>
                    <a:pt x="22" y="6"/>
                    <a:pt x="46" y="0"/>
                    <a:pt x="46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226"/>
            <p:cNvSpPr/>
            <p:nvPr/>
          </p:nvSpPr>
          <p:spPr bwMode="auto">
            <a:xfrm>
              <a:off x="-4750172" y="5517027"/>
              <a:ext cx="320675" cy="104775"/>
            </a:xfrm>
            <a:custGeom>
              <a:avLst/>
              <a:gdLst>
                <a:gd name="T0" fmla="*/ 62 w 110"/>
                <a:gd name="T1" fmla="*/ 0 h 36"/>
                <a:gd name="T2" fmla="*/ 19 w 110"/>
                <a:gd name="T3" fmla="*/ 13 h 36"/>
                <a:gd name="T4" fmla="*/ 0 w 110"/>
                <a:gd name="T5" fmla="*/ 36 h 36"/>
                <a:gd name="T6" fmla="*/ 105 w 110"/>
                <a:gd name="T7" fmla="*/ 36 h 36"/>
                <a:gd name="T8" fmla="*/ 109 w 110"/>
                <a:gd name="T9" fmla="*/ 10 h 36"/>
                <a:gd name="T10" fmla="*/ 65 w 11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36">
                  <a:moveTo>
                    <a:pt x="62" y="0"/>
                  </a:moveTo>
                  <a:cubicBezTo>
                    <a:pt x="62" y="0"/>
                    <a:pt x="31" y="12"/>
                    <a:pt x="19" y="13"/>
                  </a:cubicBezTo>
                  <a:cubicBezTo>
                    <a:pt x="3" y="14"/>
                    <a:pt x="0" y="36"/>
                    <a:pt x="0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10" y="23"/>
                    <a:pt x="109" y="10"/>
                  </a:cubicBezTo>
                  <a:cubicBezTo>
                    <a:pt x="89" y="6"/>
                    <a:pt x="65" y="0"/>
                    <a:pt x="6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227"/>
            <p:cNvSpPr/>
            <p:nvPr/>
          </p:nvSpPr>
          <p:spPr bwMode="auto">
            <a:xfrm>
              <a:off x="-4621585" y="4505789"/>
              <a:ext cx="273050" cy="1042988"/>
            </a:xfrm>
            <a:custGeom>
              <a:avLst/>
              <a:gdLst>
                <a:gd name="T0" fmla="*/ 65 w 94"/>
                <a:gd name="T1" fmla="*/ 359 h 359"/>
                <a:gd name="T2" fmla="*/ 94 w 94"/>
                <a:gd name="T3" fmla="*/ 49 h 359"/>
                <a:gd name="T4" fmla="*/ 50 w 94"/>
                <a:gd name="T5" fmla="*/ 0 h 359"/>
                <a:gd name="T6" fmla="*/ 0 w 94"/>
                <a:gd name="T7" fmla="*/ 55 h 359"/>
                <a:gd name="T8" fmla="*/ 15 w 94"/>
                <a:gd name="T9" fmla="*/ 359 h 359"/>
                <a:gd name="T10" fmla="*/ 65 w 94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59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90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5" y="359"/>
                    <a:pt x="15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6C9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228"/>
            <p:cNvSpPr/>
            <p:nvPr/>
          </p:nvSpPr>
          <p:spPr bwMode="auto">
            <a:xfrm>
              <a:off x="-4291385" y="4505789"/>
              <a:ext cx="271463" cy="1042988"/>
            </a:xfrm>
            <a:custGeom>
              <a:avLst/>
              <a:gdLst>
                <a:gd name="T0" fmla="*/ 65 w 93"/>
                <a:gd name="T1" fmla="*/ 359 h 359"/>
                <a:gd name="T2" fmla="*/ 93 w 93"/>
                <a:gd name="T3" fmla="*/ 49 h 359"/>
                <a:gd name="T4" fmla="*/ 50 w 93"/>
                <a:gd name="T5" fmla="*/ 0 h 359"/>
                <a:gd name="T6" fmla="*/ 0 w 93"/>
                <a:gd name="T7" fmla="*/ 55 h 359"/>
                <a:gd name="T8" fmla="*/ 14 w 93"/>
                <a:gd name="T9" fmla="*/ 359 h 359"/>
                <a:gd name="T10" fmla="*/ 65 w 93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359">
                  <a:moveTo>
                    <a:pt x="65" y="359"/>
                  </a:moveTo>
                  <a:cubicBezTo>
                    <a:pt x="65" y="359"/>
                    <a:pt x="93" y="51"/>
                    <a:pt x="93" y="49"/>
                  </a:cubicBezTo>
                  <a:cubicBezTo>
                    <a:pt x="93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4" y="359"/>
                    <a:pt x="14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6C9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Rectangle 229"/>
            <p:cNvSpPr>
              <a:spLocks noChangeArrowheads="1"/>
            </p:cNvSpPr>
            <p:nvPr/>
          </p:nvSpPr>
          <p:spPr bwMode="auto">
            <a:xfrm>
              <a:off x="-4389810" y="4907427"/>
              <a:ext cx="96838" cy="69056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230"/>
            <p:cNvSpPr/>
            <p:nvPr/>
          </p:nvSpPr>
          <p:spPr bwMode="auto">
            <a:xfrm>
              <a:off x="-4723185" y="5597989"/>
              <a:ext cx="395288" cy="142875"/>
            </a:xfrm>
            <a:custGeom>
              <a:avLst/>
              <a:gdLst>
                <a:gd name="T0" fmla="*/ 27 w 249"/>
                <a:gd name="T1" fmla="*/ 90 h 90"/>
                <a:gd name="T2" fmla="*/ 0 w 249"/>
                <a:gd name="T3" fmla="*/ 90 h 90"/>
                <a:gd name="T4" fmla="*/ 210 w 249"/>
                <a:gd name="T5" fmla="*/ 0 h 90"/>
                <a:gd name="T6" fmla="*/ 249 w 249"/>
                <a:gd name="T7" fmla="*/ 44 h 90"/>
                <a:gd name="T8" fmla="*/ 27 w 249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90">
                  <a:moveTo>
                    <a:pt x="27" y="90"/>
                  </a:moveTo>
                  <a:lnTo>
                    <a:pt x="0" y="90"/>
                  </a:lnTo>
                  <a:lnTo>
                    <a:pt x="210" y="0"/>
                  </a:lnTo>
                  <a:lnTo>
                    <a:pt x="249" y="44"/>
                  </a:lnTo>
                  <a:lnTo>
                    <a:pt x="27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231"/>
            <p:cNvSpPr/>
            <p:nvPr/>
          </p:nvSpPr>
          <p:spPr bwMode="auto">
            <a:xfrm>
              <a:off x="-4351710" y="5597989"/>
              <a:ext cx="392113" cy="142875"/>
            </a:xfrm>
            <a:custGeom>
              <a:avLst/>
              <a:gdLst>
                <a:gd name="T0" fmla="*/ 211 w 247"/>
                <a:gd name="T1" fmla="*/ 90 h 90"/>
                <a:gd name="T2" fmla="*/ 247 w 247"/>
                <a:gd name="T3" fmla="*/ 90 h 90"/>
                <a:gd name="T4" fmla="*/ 37 w 247"/>
                <a:gd name="T5" fmla="*/ 0 h 90"/>
                <a:gd name="T6" fmla="*/ 0 w 247"/>
                <a:gd name="T7" fmla="*/ 44 h 90"/>
                <a:gd name="T8" fmla="*/ 211 w 247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90">
                  <a:moveTo>
                    <a:pt x="211" y="90"/>
                  </a:moveTo>
                  <a:lnTo>
                    <a:pt x="247" y="90"/>
                  </a:lnTo>
                  <a:lnTo>
                    <a:pt x="37" y="0"/>
                  </a:lnTo>
                  <a:lnTo>
                    <a:pt x="0" y="44"/>
                  </a:lnTo>
                  <a:lnTo>
                    <a:pt x="211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Rectangle 232"/>
            <p:cNvSpPr>
              <a:spLocks noChangeArrowheads="1"/>
            </p:cNvSpPr>
            <p:nvPr/>
          </p:nvSpPr>
          <p:spPr bwMode="auto">
            <a:xfrm>
              <a:off x="-4389810" y="5597989"/>
              <a:ext cx="96838" cy="61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233"/>
            <p:cNvSpPr/>
            <p:nvPr/>
          </p:nvSpPr>
          <p:spPr bwMode="auto">
            <a:xfrm>
              <a:off x="-4380285" y="5578939"/>
              <a:ext cx="77788" cy="206375"/>
            </a:xfrm>
            <a:custGeom>
              <a:avLst/>
              <a:gdLst>
                <a:gd name="T0" fmla="*/ 38 w 49"/>
                <a:gd name="T1" fmla="*/ 130 h 130"/>
                <a:gd name="T2" fmla="*/ 13 w 49"/>
                <a:gd name="T3" fmla="*/ 130 h 130"/>
                <a:gd name="T4" fmla="*/ 0 w 49"/>
                <a:gd name="T5" fmla="*/ 0 h 130"/>
                <a:gd name="T6" fmla="*/ 49 w 49"/>
                <a:gd name="T7" fmla="*/ 0 h 130"/>
                <a:gd name="T8" fmla="*/ 38 w 49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30">
                  <a:moveTo>
                    <a:pt x="38" y="130"/>
                  </a:moveTo>
                  <a:lnTo>
                    <a:pt x="13" y="130"/>
                  </a:lnTo>
                  <a:lnTo>
                    <a:pt x="0" y="0"/>
                  </a:lnTo>
                  <a:lnTo>
                    <a:pt x="49" y="0"/>
                  </a:lnTo>
                  <a:lnTo>
                    <a:pt x="38" y="13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Rectangle 236"/>
            <p:cNvSpPr>
              <a:spLocks noChangeArrowheads="1"/>
            </p:cNvSpPr>
            <p:nvPr/>
          </p:nvSpPr>
          <p:spPr bwMode="auto">
            <a:xfrm>
              <a:off x="-4697785" y="4907427"/>
              <a:ext cx="712788" cy="460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237"/>
            <p:cNvSpPr/>
            <p:nvPr/>
          </p:nvSpPr>
          <p:spPr bwMode="auto">
            <a:xfrm>
              <a:off x="-4697785" y="4907427"/>
              <a:ext cx="712788" cy="46038"/>
            </a:xfrm>
            <a:custGeom>
              <a:avLst/>
              <a:gdLst>
                <a:gd name="T0" fmla="*/ 0 w 449"/>
                <a:gd name="T1" fmla="*/ 29 h 29"/>
                <a:gd name="T2" fmla="*/ 449 w 449"/>
                <a:gd name="T3" fmla="*/ 29 h 29"/>
                <a:gd name="T4" fmla="*/ 449 w 449"/>
                <a:gd name="T5" fmla="*/ 0 h 29"/>
                <a:gd name="T6" fmla="*/ 0 w 44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29">
                  <a:moveTo>
                    <a:pt x="0" y="29"/>
                  </a:moveTo>
                  <a:lnTo>
                    <a:pt x="449" y="29"/>
                  </a:lnTo>
                  <a:lnTo>
                    <a:pt x="4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Rectangle 238"/>
            <p:cNvSpPr>
              <a:spLocks noChangeArrowheads="1"/>
            </p:cNvSpPr>
            <p:nvPr/>
          </p:nvSpPr>
          <p:spPr bwMode="auto">
            <a:xfrm>
              <a:off x="-4697785" y="3848564"/>
              <a:ext cx="712788" cy="1058863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239"/>
            <p:cNvSpPr/>
            <p:nvPr/>
          </p:nvSpPr>
          <p:spPr bwMode="auto">
            <a:xfrm>
              <a:off x="-4697785" y="3848564"/>
              <a:ext cx="712788" cy="1058863"/>
            </a:xfrm>
            <a:custGeom>
              <a:avLst/>
              <a:gdLst>
                <a:gd name="T0" fmla="*/ 0 w 449"/>
                <a:gd name="T1" fmla="*/ 667 h 667"/>
                <a:gd name="T2" fmla="*/ 449 w 449"/>
                <a:gd name="T3" fmla="*/ 667 h 667"/>
                <a:gd name="T4" fmla="*/ 449 w 449"/>
                <a:gd name="T5" fmla="*/ 0 h 667"/>
                <a:gd name="T6" fmla="*/ 0 w 449"/>
                <a:gd name="T7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667">
                  <a:moveTo>
                    <a:pt x="0" y="667"/>
                  </a:moveTo>
                  <a:lnTo>
                    <a:pt x="449" y="667"/>
                  </a:lnTo>
                  <a:lnTo>
                    <a:pt x="4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Rectangle 240"/>
            <p:cNvSpPr>
              <a:spLocks noChangeArrowheads="1"/>
            </p:cNvSpPr>
            <p:nvPr/>
          </p:nvSpPr>
          <p:spPr bwMode="auto">
            <a:xfrm>
              <a:off x="-4467597" y="4953464"/>
              <a:ext cx="252413" cy="5238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244"/>
            <p:cNvSpPr/>
            <p:nvPr/>
          </p:nvSpPr>
          <p:spPr bwMode="auto">
            <a:xfrm>
              <a:off x="-4634285" y="2953214"/>
              <a:ext cx="576263" cy="392113"/>
            </a:xfrm>
            <a:custGeom>
              <a:avLst/>
              <a:gdLst>
                <a:gd name="T0" fmla="*/ 31 w 198"/>
                <a:gd name="T1" fmla="*/ 135 h 135"/>
                <a:gd name="T2" fmla="*/ 69 w 198"/>
                <a:gd name="T3" fmla="*/ 105 h 135"/>
                <a:gd name="T4" fmla="*/ 136 w 198"/>
                <a:gd name="T5" fmla="*/ 72 h 135"/>
                <a:gd name="T6" fmla="*/ 177 w 198"/>
                <a:gd name="T7" fmla="*/ 135 h 135"/>
                <a:gd name="T8" fmla="*/ 149 w 198"/>
                <a:gd name="T9" fmla="*/ 43 h 135"/>
                <a:gd name="T10" fmla="*/ 34 w 198"/>
                <a:gd name="T11" fmla="*/ 47 h 135"/>
                <a:gd name="T12" fmla="*/ 31 w 198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35">
                  <a:moveTo>
                    <a:pt x="31" y="135"/>
                  </a:moveTo>
                  <a:cubicBezTo>
                    <a:pt x="31" y="135"/>
                    <a:pt x="36" y="109"/>
                    <a:pt x="69" y="105"/>
                  </a:cubicBezTo>
                  <a:cubicBezTo>
                    <a:pt x="103" y="102"/>
                    <a:pt x="128" y="88"/>
                    <a:pt x="136" y="72"/>
                  </a:cubicBezTo>
                  <a:cubicBezTo>
                    <a:pt x="155" y="85"/>
                    <a:pt x="175" y="101"/>
                    <a:pt x="177" y="135"/>
                  </a:cubicBezTo>
                  <a:cubicBezTo>
                    <a:pt x="191" y="112"/>
                    <a:pt x="198" y="54"/>
                    <a:pt x="149" y="43"/>
                  </a:cubicBezTo>
                  <a:cubicBezTo>
                    <a:pt x="105" y="0"/>
                    <a:pt x="57" y="18"/>
                    <a:pt x="34" y="47"/>
                  </a:cubicBezTo>
                  <a:cubicBezTo>
                    <a:pt x="0" y="90"/>
                    <a:pt x="31" y="135"/>
                    <a:pt x="31" y="135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245"/>
            <p:cNvSpPr/>
            <p:nvPr/>
          </p:nvSpPr>
          <p:spPr bwMode="auto">
            <a:xfrm>
              <a:off x="-1238622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  <a:gd name="T8" fmla="*/ 0 w 82"/>
                <a:gd name="T9" fmla="*/ 33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246"/>
            <p:cNvSpPr/>
            <p:nvPr/>
          </p:nvSpPr>
          <p:spPr bwMode="auto">
            <a:xfrm>
              <a:off x="-1238622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247"/>
            <p:cNvSpPr/>
            <p:nvPr/>
          </p:nvSpPr>
          <p:spPr bwMode="auto">
            <a:xfrm>
              <a:off x="-1360860" y="3078627"/>
              <a:ext cx="384175" cy="506413"/>
            </a:xfrm>
            <a:custGeom>
              <a:avLst/>
              <a:gdLst>
                <a:gd name="T0" fmla="*/ 132 w 132"/>
                <a:gd name="T1" fmla="*/ 108 h 174"/>
                <a:gd name="T2" fmla="*/ 66 w 132"/>
                <a:gd name="T3" fmla="*/ 174 h 174"/>
                <a:gd name="T4" fmla="*/ 66 w 132"/>
                <a:gd name="T5" fmla="*/ 174 h 174"/>
                <a:gd name="T6" fmla="*/ 0 w 132"/>
                <a:gd name="T7" fmla="*/ 108 h 174"/>
                <a:gd name="T8" fmla="*/ 0 w 132"/>
                <a:gd name="T9" fmla="*/ 66 h 174"/>
                <a:gd name="T10" fmla="*/ 66 w 132"/>
                <a:gd name="T11" fmla="*/ 0 h 174"/>
                <a:gd name="T12" fmla="*/ 66 w 132"/>
                <a:gd name="T13" fmla="*/ 0 h 174"/>
                <a:gd name="T14" fmla="*/ 132 w 132"/>
                <a:gd name="T15" fmla="*/ 66 h 174"/>
                <a:gd name="T16" fmla="*/ 132 w 132"/>
                <a:gd name="T17" fmla="*/ 10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74">
                  <a:moveTo>
                    <a:pt x="132" y="108"/>
                  </a:moveTo>
                  <a:cubicBezTo>
                    <a:pt x="132" y="144"/>
                    <a:pt x="102" y="174"/>
                    <a:pt x="66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29" y="174"/>
                    <a:pt x="0" y="144"/>
                    <a:pt x="0" y="10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2" y="0"/>
                    <a:pt x="132" y="29"/>
                    <a:pt x="132" y="66"/>
                  </a:cubicBezTo>
                  <a:lnTo>
                    <a:pt x="132" y="10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248"/>
            <p:cNvSpPr/>
            <p:nvPr/>
          </p:nvSpPr>
          <p:spPr bwMode="auto">
            <a:xfrm>
              <a:off x="-1448172" y="3607264"/>
              <a:ext cx="517525" cy="608013"/>
            </a:xfrm>
            <a:custGeom>
              <a:avLst/>
              <a:gdLst>
                <a:gd name="T0" fmla="*/ 0 w 178"/>
                <a:gd name="T1" fmla="*/ 209 h 209"/>
                <a:gd name="T2" fmla="*/ 3 w 178"/>
                <a:gd name="T3" fmla="*/ 7 h 209"/>
                <a:gd name="T4" fmla="*/ 72 w 178"/>
                <a:gd name="T5" fmla="*/ 0 h 209"/>
                <a:gd name="T6" fmla="*/ 97 w 178"/>
                <a:gd name="T7" fmla="*/ 34 h 209"/>
                <a:gd name="T8" fmla="*/ 117 w 178"/>
                <a:gd name="T9" fmla="*/ 0 h 209"/>
                <a:gd name="T10" fmla="*/ 178 w 178"/>
                <a:gd name="T11" fmla="*/ 12 h 209"/>
                <a:gd name="T12" fmla="*/ 168 w 178"/>
                <a:gd name="T13" fmla="*/ 209 h 209"/>
                <a:gd name="T14" fmla="*/ 0 w 178"/>
                <a:gd name="T1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209">
                  <a:moveTo>
                    <a:pt x="0" y="209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18" y="1"/>
                    <a:pt x="72" y="0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3" y="1"/>
                    <a:pt x="178" y="12"/>
                    <a:pt x="178" y="12"/>
                  </a:cubicBezTo>
                  <a:cubicBezTo>
                    <a:pt x="168" y="209"/>
                    <a:pt x="168" y="209"/>
                    <a:pt x="168" y="209"/>
                  </a:cubicBez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Oval 249"/>
            <p:cNvSpPr>
              <a:spLocks noChangeArrowheads="1"/>
            </p:cNvSpPr>
            <p:nvPr/>
          </p:nvSpPr>
          <p:spPr bwMode="auto">
            <a:xfrm>
              <a:off x="-1413247" y="3043702"/>
              <a:ext cx="482600" cy="508000"/>
            </a:xfrm>
            <a:prstGeom prst="ellipse">
              <a:avLst/>
            </a:pr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250"/>
            <p:cNvSpPr/>
            <p:nvPr/>
          </p:nvSpPr>
          <p:spPr bwMode="auto">
            <a:xfrm>
              <a:off x="-1238622" y="3592977"/>
              <a:ext cx="130175" cy="130175"/>
            </a:xfrm>
            <a:custGeom>
              <a:avLst/>
              <a:gdLst>
                <a:gd name="T0" fmla="*/ 82 w 82"/>
                <a:gd name="T1" fmla="*/ 9 h 82"/>
                <a:gd name="T2" fmla="*/ 82 w 82"/>
                <a:gd name="T3" fmla="*/ 0 h 82"/>
                <a:gd name="T4" fmla="*/ 0 w 82"/>
                <a:gd name="T5" fmla="*/ 0 h 82"/>
                <a:gd name="T6" fmla="*/ 0 w 82"/>
                <a:gd name="T7" fmla="*/ 9 h 82"/>
                <a:gd name="T8" fmla="*/ 44 w 82"/>
                <a:gd name="T9" fmla="*/ 82 h 82"/>
                <a:gd name="T10" fmla="*/ 82 w 82"/>
                <a:gd name="T11" fmla="*/ 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82">
                  <a:moveTo>
                    <a:pt x="82" y="9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44" y="82"/>
                  </a:lnTo>
                  <a:lnTo>
                    <a:pt x="82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251"/>
            <p:cNvSpPr/>
            <p:nvPr/>
          </p:nvSpPr>
          <p:spPr bwMode="auto">
            <a:xfrm>
              <a:off x="-1727572" y="3631077"/>
              <a:ext cx="474663" cy="423863"/>
            </a:xfrm>
            <a:custGeom>
              <a:avLst/>
              <a:gdLst>
                <a:gd name="T0" fmla="*/ 98 w 163"/>
                <a:gd name="T1" fmla="*/ 0 h 146"/>
                <a:gd name="T2" fmla="*/ 46 w 163"/>
                <a:gd name="T3" fmla="*/ 146 h 146"/>
                <a:gd name="T4" fmla="*/ 163 w 163"/>
                <a:gd name="T5" fmla="*/ 146 h 146"/>
                <a:gd name="T6" fmla="*/ 156 w 163"/>
                <a:gd name="T7" fmla="*/ 127 h 146"/>
                <a:gd name="T8" fmla="*/ 77 w 163"/>
                <a:gd name="T9" fmla="*/ 114 h 146"/>
                <a:gd name="T10" fmla="*/ 137 w 163"/>
                <a:gd name="T11" fmla="*/ 3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6">
                  <a:moveTo>
                    <a:pt x="98" y="0"/>
                  </a:moveTo>
                  <a:cubicBezTo>
                    <a:pt x="98" y="0"/>
                    <a:pt x="0" y="127"/>
                    <a:pt x="46" y="146"/>
                  </a:cubicBezTo>
                  <a:cubicBezTo>
                    <a:pt x="115" y="146"/>
                    <a:pt x="163" y="146"/>
                    <a:pt x="163" y="146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6" y="127"/>
                    <a:pt x="84" y="125"/>
                    <a:pt x="77" y="114"/>
                  </a:cubicBezTo>
                  <a:cubicBezTo>
                    <a:pt x="69" y="103"/>
                    <a:pt x="137" y="35"/>
                    <a:pt x="137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252"/>
            <p:cNvSpPr/>
            <p:nvPr/>
          </p:nvSpPr>
          <p:spPr bwMode="auto">
            <a:xfrm>
              <a:off x="-1125910" y="3642189"/>
              <a:ext cx="474663" cy="412750"/>
            </a:xfrm>
            <a:custGeom>
              <a:avLst/>
              <a:gdLst>
                <a:gd name="T0" fmla="*/ 67 w 163"/>
                <a:gd name="T1" fmla="*/ 0 h 142"/>
                <a:gd name="T2" fmla="*/ 117 w 163"/>
                <a:gd name="T3" fmla="*/ 142 h 142"/>
                <a:gd name="T4" fmla="*/ 0 w 163"/>
                <a:gd name="T5" fmla="*/ 142 h 142"/>
                <a:gd name="T6" fmla="*/ 8 w 163"/>
                <a:gd name="T7" fmla="*/ 123 h 142"/>
                <a:gd name="T8" fmla="*/ 87 w 163"/>
                <a:gd name="T9" fmla="*/ 110 h 142"/>
                <a:gd name="T10" fmla="*/ 26 w 163"/>
                <a:gd name="T11" fmla="*/ 3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2">
                  <a:moveTo>
                    <a:pt x="67" y="0"/>
                  </a:moveTo>
                  <a:cubicBezTo>
                    <a:pt x="67" y="0"/>
                    <a:pt x="163" y="123"/>
                    <a:pt x="117" y="142"/>
                  </a:cubicBezTo>
                  <a:cubicBezTo>
                    <a:pt x="48" y="142"/>
                    <a:pt x="0" y="142"/>
                    <a:pt x="0" y="142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8" y="123"/>
                    <a:pt x="79" y="121"/>
                    <a:pt x="87" y="110"/>
                  </a:cubicBezTo>
                  <a:cubicBezTo>
                    <a:pt x="94" y="99"/>
                    <a:pt x="26" y="31"/>
                    <a:pt x="2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253"/>
            <p:cNvSpPr/>
            <p:nvPr/>
          </p:nvSpPr>
          <p:spPr bwMode="auto">
            <a:xfrm>
              <a:off x="-1090985" y="5517027"/>
              <a:ext cx="320675" cy="104775"/>
            </a:xfrm>
            <a:custGeom>
              <a:avLst/>
              <a:gdLst>
                <a:gd name="T0" fmla="*/ 48 w 110"/>
                <a:gd name="T1" fmla="*/ 0 h 36"/>
                <a:gd name="T2" fmla="*/ 91 w 110"/>
                <a:gd name="T3" fmla="*/ 13 h 36"/>
                <a:gd name="T4" fmla="*/ 110 w 110"/>
                <a:gd name="T5" fmla="*/ 36 h 36"/>
                <a:gd name="T6" fmla="*/ 5 w 110"/>
                <a:gd name="T7" fmla="*/ 36 h 36"/>
                <a:gd name="T8" fmla="*/ 1 w 110"/>
                <a:gd name="T9" fmla="*/ 10 h 36"/>
                <a:gd name="T10" fmla="*/ 45 w 11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36">
                  <a:moveTo>
                    <a:pt x="48" y="0"/>
                  </a:moveTo>
                  <a:cubicBezTo>
                    <a:pt x="48" y="0"/>
                    <a:pt x="79" y="12"/>
                    <a:pt x="91" y="13"/>
                  </a:cubicBezTo>
                  <a:cubicBezTo>
                    <a:pt x="107" y="14"/>
                    <a:pt x="110" y="36"/>
                    <a:pt x="110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0" y="23"/>
                    <a:pt x="1" y="10"/>
                  </a:cubicBezTo>
                  <a:cubicBezTo>
                    <a:pt x="21" y="6"/>
                    <a:pt x="45" y="0"/>
                    <a:pt x="4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254"/>
            <p:cNvSpPr/>
            <p:nvPr/>
          </p:nvSpPr>
          <p:spPr bwMode="auto">
            <a:xfrm>
              <a:off x="-1591047" y="5517027"/>
              <a:ext cx="320675" cy="104775"/>
            </a:xfrm>
            <a:custGeom>
              <a:avLst/>
              <a:gdLst>
                <a:gd name="T0" fmla="*/ 63 w 110"/>
                <a:gd name="T1" fmla="*/ 0 h 36"/>
                <a:gd name="T2" fmla="*/ 19 w 110"/>
                <a:gd name="T3" fmla="*/ 13 h 36"/>
                <a:gd name="T4" fmla="*/ 0 w 110"/>
                <a:gd name="T5" fmla="*/ 36 h 36"/>
                <a:gd name="T6" fmla="*/ 105 w 110"/>
                <a:gd name="T7" fmla="*/ 36 h 36"/>
                <a:gd name="T8" fmla="*/ 109 w 110"/>
                <a:gd name="T9" fmla="*/ 10 h 36"/>
                <a:gd name="T10" fmla="*/ 65 w 11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36">
                  <a:moveTo>
                    <a:pt x="63" y="0"/>
                  </a:moveTo>
                  <a:cubicBezTo>
                    <a:pt x="63" y="0"/>
                    <a:pt x="31" y="12"/>
                    <a:pt x="19" y="13"/>
                  </a:cubicBezTo>
                  <a:cubicBezTo>
                    <a:pt x="4" y="14"/>
                    <a:pt x="0" y="36"/>
                    <a:pt x="0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10" y="23"/>
                    <a:pt x="109" y="10"/>
                  </a:cubicBezTo>
                  <a:cubicBezTo>
                    <a:pt x="89" y="6"/>
                    <a:pt x="65" y="0"/>
                    <a:pt x="6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255"/>
            <p:cNvSpPr/>
            <p:nvPr/>
          </p:nvSpPr>
          <p:spPr bwMode="auto">
            <a:xfrm>
              <a:off x="-1462460" y="4505789"/>
              <a:ext cx="273050" cy="1042988"/>
            </a:xfrm>
            <a:custGeom>
              <a:avLst/>
              <a:gdLst>
                <a:gd name="T0" fmla="*/ 65 w 94"/>
                <a:gd name="T1" fmla="*/ 359 h 359"/>
                <a:gd name="T2" fmla="*/ 94 w 94"/>
                <a:gd name="T3" fmla="*/ 49 h 359"/>
                <a:gd name="T4" fmla="*/ 51 w 94"/>
                <a:gd name="T5" fmla="*/ 0 h 359"/>
                <a:gd name="T6" fmla="*/ 0 w 94"/>
                <a:gd name="T7" fmla="*/ 55 h 359"/>
                <a:gd name="T8" fmla="*/ 15 w 94"/>
                <a:gd name="T9" fmla="*/ 359 h 359"/>
                <a:gd name="T10" fmla="*/ 65 w 94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59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90" y="0"/>
                    <a:pt x="51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5" y="359"/>
                    <a:pt x="15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256"/>
            <p:cNvSpPr/>
            <p:nvPr/>
          </p:nvSpPr>
          <p:spPr bwMode="auto">
            <a:xfrm>
              <a:off x="-1130672" y="4505789"/>
              <a:ext cx="273050" cy="1042988"/>
            </a:xfrm>
            <a:custGeom>
              <a:avLst/>
              <a:gdLst>
                <a:gd name="T0" fmla="*/ 65 w 94"/>
                <a:gd name="T1" fmla="*/ 359 h 359"/>
                <a:gd name="T2" fmla="*/ 94 w 94"/>
                <a:gd name="T3" fmla="*/ 49 h 359"/>
                <a:gd name="T4" fmla="*/ 50 w 94"/>
                <a:gd name="T5" fmla="*/ 0 h 359"/>
                <a:gd name="T6" fmla="*/ 0 w 94"/>
                <a:gd name="T7" fmla="*/ 55 h 359"/>
                <a:gd name="T8" fmla="*/ 15 w 94"/>
                <a:gd name="T9" fmla="*/ 359 h 359"/>
                <a:gd name="T10" fmla="*/ 65 w 94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59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5" y="359"/>
                    <a:pt x="15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Rectangle 257"/>
            <p:cNvSpPr>
              <a:spLocks noChangeArrowheads="1"/>
            </p:cNvSpPr>
            <p:nvPr/>
          </p:nvSpPr>
          <p:spPr bwMode="auto">
            <a:xfrm>
              <a:off x="-1227510" y="4907427"/>
              <a:ext cx="96838" cy="69056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258"/>
            <p:cNvSpPr/>
            <p:nvPr/>
          </p:nvSpPr>
          <p:spPr bwMode="auto">
            <a:xfrm>
              <a:off x="-1560885" y="5597989"/>
              <a:ext cx="392113" cy="142875"/>
            </a:xfrm>
            <a:custGeom>
              <a:avLst/>
              <a:gdLst>
                <a:gd name="T0" fmla="*/ 25 w 247"/>
                <a:gd name="T1" fmla="*/ 90 h 90"/>
                <a:gd name="T2" fmla="*/ 0 w 247"/>
                <a:gd name="T3" fmla="*/ 90 h 90"/>
                <a:gd name="T4" fmla="*/ 210 w 247"/>
                <a:gd name="T5" fmla="*/ 0 h 90"/>
                <a:gd name="T6" fmla="*/ 247 w 247"/>
                <a:gd name="T7" fmla="*/ 44 h 90"/>
                <a:gd name="T8" fmla="*/ 25 w 247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90">
                  <a:moveTo>
                    <a:pt x="25" y="90"/>
                  </a:moveTo>
                  <a:lnTo>
                    <a:pt x="0" y="90"/>
                  </a:lnTo>
                  <a:lnTo>
                    <a:pt x="210" y="0"/>
                  </a:lnTo>
                  <a:lnTo>
                    <a:pt x="247" y="44"/>
                  </a:lnTo>
                  <a:lnTo>
                    <a:pt x="25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259"/>
            <p:cNvSpPr/>
            <p:nvPr/>
          </p:nvSpPr>
          <p:spPr bwMode="auto">
            <a:xfrm>
              <a:off x="-1192585" y="5597989"/>
              <a:ext cx="392113" cy="142875"/>
            </a:xfrm>
            <a:custGeom>
              <a:avLst/>
              <a:gdLst>
                <a:gd name="T0" fmla="*/ 211 w 247"/>
                <a:gd name="T1" fmla="*/ 90 h 90"/>
                <a:gd name="T2" fmla="*/ 247 w 247"/>
                <a:gd name="T3" fmla="*/ 90 h 90"/>
                <a:gd name="T4" fmla="*/ 39 w 247"/>
                <a:gd name="T5" fmla="*/ 0 h 90"/>
                <a:gd name="T6" fmla="*/ 0 w 247"/>
                <a:gd name="T7" fmla="*/ 44 h 90"/>
                <a:gd name="T8" fmla="*/ 211 w 247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90">
                  <a:moveTo>
                    <a:pt x="211" y="90"/>
                  </a:moveTo>
                  <a:lnTo>
                    <a:pt x="247" y="90"/>
                  </a:lnTo>
                  <a:lnTo>
                    <a:pt x="39" y="0"/>
                  </a:lnTo>
                  <a:lnTo>
                    <a:pt x="0" y="44"/>
                  </a:lnTo>
                  <a:lnTo>
                    <a:pt x="211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Rectangle 260"/>
            <p:cNvSpPr>
              <a:spLocks noChangeArrowheads="1"/>
            </p:cNvSpPr>
            <p:nvPr/>
          </p:nvSpPr>
          <p:spPr bwMode="auto">
            <a:xfrm>
              <a:off x="-1227510" y="5597989"/>
              <a:ext cx="96838" cy="61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261"/>
            <p:cNvSpPr/>
            <p:nvPr/>
          </p:nvSpPr>
          <p:spPr bwMode="auto">
            <a:xfrm>
              <a:off x="-1217985" y="5578939"/>
              <a:ext cx="74613" cy="206375"/>
            </a:xfrm>
            <a:custGeom>
              <a:avLst/>
              <a:gdLst>
                <a:gd name="T0" fmla="*/ 36 w 47"/>
                <a:gd name="T1" fmla="*/ 130 h 130"/>
                <a:gd name="T2" fmla="*/ 11 w 47"/>
                <a:gd name="T3" fmla="*/ 130 h 130"/>
                <a:gd name="T4" fmla="*/ 0 w 47"/>
                <a:gd name="T5" fmla="*/ 0 h 130"/>
                <a:gd name="T6" fmla="*/ 47 w 47"/>
                <a:gd name="T7" fmla="*/ 0 h 130"/>
                <a:gd name="T8" fmla="*/ 36 w 47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30">
                  <a:moveTo>
                    <a:pt x="36" y="130"/>
                  </a:moveTo>
                  <a:lnTo>
                    <a:pt x="11" y="130"/>
                  </a:lnTo>
                  <a:lnTo>
                    <a:pt x="0" y="0"/>
                  </a:lnTo>
                  <a:lnTo>
                    <a:pt x="47" y="0"/>
                  </a:lnTo>
                  <a:lnTo>
                    <a:pt x="36" y="13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Rectangle 264"/>
            <p:cNvSpPr>
              <a:spLocks noChangeArrowheads="1"/>
            </p:cNvSpPr>
            <p:nvPr/>
          </p:nvSpPr>
          <p:spPr bwMode="auto">
            <a:xfrm>
              <a:off x="-1535485" y="4907427"/>
              <a:ext cx="709613" cy="460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265"/>
            <p:cNvSpPr/>
            <p:nvPr/>
          </p:nvSpPr>
          <p:spPr bwMode="auto">
            <a:xfrm>
              <a:off x="-1535485" y="4907427"/>
              <a:ext cx="709613" cy="46038"/>
            </a:xfrm>
            <a:custGeom>
              <a:avLst/>
              <a:gdLst>
                <a:gd name="T0" fmla="*/ 0 w 447"/>
                <a:gd name="T1" fmla="*/ 29 h 29"/>
                <a:gd name="T2" fmla="*/ 447 w 447"/>
                <a:gd name="T3" fmla="*/ 29 h 29"/>
                <a:gd name="T4" fmla="*/ 447 w 447"/>
                <a:gd name="T5" fmla="*/ 0 h 29"/>
                <a:gd name="T6" fmla="*/ 0 w 447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29">
                  <a:moveTo>
                    <a:pt x="0" y="29"/>
                  </a:moveTo>
                  <a:lnTo>
                    <a:pt x="447" y="29"/>
                  </a:lnTo>
                  <a:lnTo>
                    <a:pt x="4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Rectangle 266"/>
            <p:cNvSpPr>
              <a:spLocks noChangeArrowheads="1"/>
            </p:cNvSpPr>
            <p:nvPr/>
          </p:nvSpPr>
          <p:spPr bwMode="auto">
            <a:xfrm>
              <a:off x="-1535485" y="3848564"/>
              <a:ext cx="709613" cy="1058863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267"/>
            <p:cNvSpPr/>
            <p:nvPr/>
          </p:nvSpPr>
          <p:spPr bwMode="auto">
            <a:xfrm>
              <a:off x="-1535485" y="3848564"/>
              <a:ext cx="709613" cy="1058863"/>
            </a:xfrm>
            <a:custGeom>
              <a:avLst/>
              <a:gdLst>
                <a:gd name="T0" fmla="*/ 0 w 447"/>
                <a:gd name="T1" fmla="*/ 667 h 667"/>
                <a:gd name="T2" fmla="*/ 447 w 447"/>
                <a:gd name="T3" fmla="*/ 667 h 667"/>
                <a:gd name="T4" fmla="*/ 447 w 447"/>
                <a:gd name="T5" fmla="*/ 0 h 667"/>
                <a:gd name="T6" fmla="*/ 0 w 447"/>
                <a:gd name="T7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667">
                  <a:moveTo>
                    <a:pt x="0" y="667"/>
                  </a:moveTo>
                  <a:lnTo>
                    <a:pt x="447" y="667"/>
                  </a:lnTo>
                  <a:lnTo>
                    <a:pt x="4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Rectangle 268"/>
            <p:cNvSpPr>
              <a:spLocks noChangeArrowheads="1"/>
            </p:cNvSpPr>
            <p:nvPr/>
          </p:nvSpPr>
          <p:spPr bwMode="auto">
            <a:xfrm>
              <a:off x="-1305297" y="4953464"/>
              <a:ext cx="252413" cy="5238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72"/>
            <p:cNvSpPr/>
            <p:nvPr/>
          </p:nvSpPr>
          <p:spPr bwMode="auto">
            <a:xfrm>
              <a:off x="-1473572" y="2953214"/>
              <a:ext cx="574675" cy="392113"/>
            </a:xfrm>
            <a:custGeom>
              <a:avLst/>
              <a:gdLst>
                <a:gd name="T0" fmla="*/ 31 w 198"/>
                <a:gd name="T1" fmla="*/ 135 h 135"/>
                <a:gd name="T2" fmla="*/ 69 w 198"/>
                <a:gd name="T3" fmla="*/ 105 h 135"/>
                <a:gd name="T4" fmla="*/ 136 w 198"/>
                <a:gd name="T5" fmla="*/ 72 h 135"/>
                <a:gd name="T6" fmla="*/ 177 w 198"/>
                <a:gd name="T7" fmla="*/ 135 h 135"/>
                <a:gd name="T8" fmla="*/ 149 w 198"/>
                <a:gd name="T9" fmla="*/ 43 h 135"/>
                <a:gd name="T10" fmla="*/ 34 w 198"/>
                <a:gd name="T11" fmla="*/ 47 h 135"/>
                <a:gd name="T12" fmla="*/ 31 w 198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35">
                  <a:moveTo>
                    <a:pt x="31" y="135"/>
                  </a:moveTo>
                  <a:cubicBezTo>
                    <a:pt x="31" y="135"/>
                    <a:pt x="36" y="109"/>
                    <a:pt x="69" y="105"/>
                  </a:cubicBezTo>
                  <a:cubicBezTo>
                    <a:pt x="103" y="102"/>
                    <a:pt x="128" y="88"/>
                    <a:pt x="136" y="72"/>
                  </a:cubicBezTo>
                  <a:cubicBezTo>
                    <a:pt x="155" y="85"/>
                    <a:pt x="175" y="101"/>
                    <a:pt x="177" y="135"/>
                  </a:cubicBezTo>
                  <a:cubicBezTo>
                    <a:pt x="192" y="112"/>
                    <a:pt x="198" y="54"/>
                    <a:pt x="149" y="43"/>
                  </a:cubicBezTo>
                  <a:cubicBezTo>
                    <a:pt x="105" y="0"/>
                    <a:pt x="57" y="18"/>
                    <a:pt x="34" y="47"/>
                  </a:cubicBezTo>
                  <a:cubicBezTo>
                    <a:pt x="0" y="90"/>
                    <a:pt x="31" y="135"/>
                    <a:pt x="31" y="135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73"/>
            <p:cNvSpPr/>
            <p:nvPr/>
          </p:nvSpPr>
          <p:spPr bwMode="auto">
            <a:xfrm>
              <a:off x="-2761035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  <a:gd name="T8" fmla="*/ 0 w 82"/>
                <a:gd name="T9" fmla="*/ 33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74"/>
            <p:cNvSpPr/>
            <p:nvPr/>
          </p:nvSpPr>
          <p:spPr bwMode="auto">
            <a:xfrm>
              <a:off x="-2761035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75"/>
            <p:cNvSpPr/>
            <p:nvPr/>
          </p:nvSpPr>
          <p:spPr bwMode="auto">
            <a:xfrm>
              <a:off x="-2886447" y="3078627"/>
              <a:ext cx="384175" cy="506413"/>
            </a:xfrm>
            <a:custGeom>
              <a:avLst/>
              <a:gdLst>
                <a:gd name="T0" fmla="*/ 132 w 132"/>
                <a:gd name="T1" fmla="*/ 108 h 174"/>
                <a:gd name="T2" fmla="*/ 66 w 132"/>
                <a:gd name="T3" fmla="*/ 174 h 174"/>
                <a:gd name="T4" fmla="*/ 66 w 132"/>
                <a:gd name="T5" fmla="*/ 174 h 174"/>
                <a:gd name="T6" fmla="*/ 0 w 132"/>
                <a:gd name="T7" fmla="*/ 108 h 174"/>
                <a:gd name="T8" fmla="*/ 0 w 132"/>
                <a:gd name="T9" fmla="*/ 66 h 174"/>
                <a:gd name="T10" fmla="*/ 66 w 132"/>
                <a:gd name="T11" fmla="*/ 0 h 174"/>
                <a:gd name="T12" fmla="*/ 66 w 132"/>
                <a:gd name="T13" fmla="*/ 0 h 174"/>
                <a:gd name="T14" fmla="*/ 132 w 132"/>
                <a:gd name="T15" fmla="*/ 66 h 174"/>
                <a:gd name="T16" fmla="*/ 132 w 132"/>
                <a:gd name="T17" fmla="*/ 10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74">
                  <a:moveTo>
                    <a:pt x="132" y="108"/>
                  </a:moveTo>
                  <a:cubicBezTo>
                    <a:pt x="132" y="144"/>
                    <a:pt x="103" y="174"/>
                    <a:pt x="66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30" y="174"/>
                    <a:pt x="0" y="144"/>
                    <a:pt x="0" y="10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29"/>
                    <a:pt x="30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3" y="0"/>
                    <a:pt x="132" y="29"/>
                    <a:pt x="132" y="66"/>
                  </a:cubicBezTo>
                  <a:lnTo>
                    <a:pt x="132" y="10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76"/>
            <p:cNvSpPr/>
            <p:nvPr/>
          </p:nvSpPr>
          <p:spPr bwMode="auto">
            <a:xfrm>
              <a:off x="-2980110" y="2965914"/>
              <a:ext cx="436563" cy="325438"/>
            </a:xfrm>
            <a:custGeom>
              <a:avLst/>
              <a:gdLst>
                <a:gd name="T0" fmla="*/ 36 w 150"/>
                <a:gd name="T1" fmla="*/ 112 h 112"/>
                <a:gd name="T2" fmla="*/ 149 w 150"/>
                <a:gd name="T3" fmla="*/ 56 h 112"/>
                <a:gd name="T4" fmla="*/ 53 w 150"/>
                <a:gd name="T5" fmla="*/ 25 h 112"/>
                <a:gd name="T6" fmla="*/ 36 w 150"/>
                <a:gd name="T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112">
                  <a:moveTo>
                    <a:pt x="36" y="112"/>
                  </a:moveTo>
                  <a:cubicBezTo>
                    <a:pt x="36" y="112"/>
                    <a:pt x="150" y="112"/>
                    <a:pt x="149" y="56"/>
                  </a:cubicBezTo>
                  <a:cubicBezTo>
                    <a:pt x="148" y="0"/>
                    <a:pt x="84" y="3"/>
                    <a:pt x="53" y="25"/>
                  </a:cubicBezTo>
                  <a:cubicBezTo>
                    <a:pt x="21" y="48"/>
                    <a:pt x="0" y="107"/>
                    <a:pt x="36" y="112"/>
                  </a:cubicBez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77"/>
            <p:cNvSpPr/>
            <p:nvPr/>
          </p:nvSpPr>
          <p:spPr bwMode="auto">
            <a:xfrm>
              <a:off x="-2602285" y="3026239"/>
              <a:ext cx="168275" cy="339725"/>
            </a:xfrm>
            <a:custGeom>
              <a:avLst/>
              <a:gdLst>
                <a:gd name="T0" fmla="*/ 0 w 58"/>
                <a:gd name="T1" fmla="*/ 65 h 117"/>
                <a:gd name="T2" fmla="*/ 32 w 58"/>
                <a:gd name="T3" fmla="*/ 117 h 117"/>
                <a:gd name="T4" fmla="*/ 45 w 58"/>
                <a:gd name="T5" fmla="*/ 38 h 117"/>
                <a:gd name="T6" fmla="*/ 9 w 58"/>
                <a:gd name="T7" fmla="*/ 10 h 117"/>
                <a:gd name="T8" fmla="*/ 0 w 58"/>
                <a:gd name="T9" fmla="*/ 6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17">
                  <a:moveTo>
                    <a:pt x="0" y="65"/>
                  </a:moveTo>
                  <a:cubicBezTo>
                    <a:pt x="0" y="65"/>
                    <a:pt x="25" y="79"/>
                    <a:pt x="32" y="117"/>
                  </a:cubicBezTo>
                  <a:cubicBezTo>
                    <a:pt x="45" y="97"/>
                    <a:pt x="58" y="69"/>
                    <a:pt x="45" y="38"/>
                  </a:cubicBezTo>
                  <a:cubicBezTo>
                    <a:pt x="36" y="16"/>
                    <a:pt x="18" y="0"/>
                    <a:pt x="9" y="10"/>
                  </a:cubicBezTo>
                  <a:cubicBezTo>
                    <a:pt x="9" y="38"/>
                    <a:pt x="0" y="65"/>
                    <a:pt x="0" y="65"/>
                  </a:cubicBez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78"/>
            <p:cNvSpPr/>
            <p:nvPr/>
          </p:nvSpPr>
          <p:spPr bwMode="auto">
            <a:xfrm>
              <a:off x="-2970585" y="3607264"/>
              <a:ext cx="514350" cy="608013"/>
            </a:xfrm>
            <a:custGeom>
              <a:avLst/>
              <a:gdLst>
                <a:gd name="T0" fmla="*/ 0 w 177"/>
                <a:gd name="T1" fmla="*/ 209 h 209"/>
                <a:gd name="T2" fmla="*/ 2 w 177"/>
                <a:gd name="T3" fmla="*/ 7 h 209"/>
                <a:gd name="T4" fmla="*/ 72 w 177"/>
                <a:gd name="T5" fmla="*/ 0 h 209"/>
                <a:gd name="T6" fmla="*/ 96 w 177"/>
                <a:gd name="T7" fmla="*/ 34 h 209"/>
                <a:gd name="T8" fmla="*/ 117 w 177"/>
                <a:gd name="T9" fmla="*/ 0 h 209"/>
                <a:gd name="T10" fmla="*/ 177 w 177"/>
                <a:gd name="T11" fmla="*/ 12 h 209"/>
                <a:gd name="T12" fmla="*/ 168 w 177"/>
                <a:gd name="T13" fmla="*/ 209 h 209"/>
                <a:gd name="T14" fmla="*/ 0 w 177"/>
                <a:gd name="T1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209">
                  <a:moveTo>
                    <a:pt x="0" y="209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8" y="1"/>
                    <a:pt x="72" y="0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3" y="1"/>
                    <a:pt x="177" y="12"/>
                    <a:pt x="177" y="12"/>
                  </a:cubicBezTo>
                  <a:cubicBezTo>
                    <a:pt x="168" y="209"/>
                    <a:pt x="168" y="209"/>
                    <a:pt x="168" y="209"/>
                  </a:cubicBez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Oval 279"/>
            <p:cNvSpPr>
              <a:spLocks noChangeArrowheads="1"/>
            </p:cNvSpPr>
            <p:nvPr/>
          </p:nvSpPr>
          <p:spPr bwMode="auto">
            <a:xfrm>
              <a:off x="-2938835" y="3043702"/>
              <a:ext cx="485775" cy="508000"/>
            </a:xfrm>
            <a:prstGeom prst="ellipse">
              <a:avLst/>
            </a:pr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80"/>
            <p:cNvSpPr/>
            <p:nvPr/>
          </p:nvSpPr>
          <p:spPr bwMode="auto">
            <a:xfrm>
              <a:off x="-2761035" y="3592977"/>
              <a:ext cx="130175" cy="130175"/>
            </a:xfrm>
            <a:custGeom>
              <a:avLst/>
              <a:gdLst>
                <a:gd name="T0" fmla="*/ 82 w 82"/>
                <a:gd name="T1" fmla="*/ 9 h 82"/>
                <a:gd name="T2" fmla="*/ 82 w 82"/>
                <a:gd name="T3" fmla="*/ 0 h 82"/>
                <a:gd name="T4" fmla="*/ 0 w 82"/>
                <a:gd name="T5" fmla="*/ 0 h 82"/>
                <a:gd name="T6" fmla="*/ 0 w 82"/>
                <a:gd name="T7" fmla="*/ 9 h 82"/>
                <a:gd name="T8" fmla="*/ 42 w 82"/>
                <a:gd name="T9" fmla="*/ 82 h 82"/>
                <a:gd name="T10" fmla="*/ 82 w 82"/>
                <a:gd name="T11" fmla="*/ 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82">
                  <a:moveTo>
                    <a:pt x="82" y="9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42" y="82"/>
                  </a:lnTo>
                  <a:lnTo>
                    <a:pt x="82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81"/>
            <p:cNvSpPr/>
            <p:nvPr/>
          </p:nvSpPr>
          <p:spPr bwMode="auto">
            <a:xfrm>
              <a:off x="-3249985" y="3631077"/>
              <a:ext cx="473075" cy="423863"/>
            </a:xfrm>
            <a:custGeom>
              <a:avLst/>
              <a:gdLst>
                <a:gd name="T0" fmla="*/ 98 w 163"/>
                <a:gd name="T1" fmla="*/ 0 h 146"/>
                <a:gd name="T2" fmla="*/ 46 w 163"/>
                <a:gd name="T3" fmla="*/ 146 h 146"/>
                <a:gd name="T4" fmla="*/ 163 w 163"/>
                <a:gd name="T5" fmla="*/ 146 h 146"/>
                <a:gd name="T6" fmla="*/ 155 w 163"/>
                <a:gd name="T7" fmla="*/ 127 h 146"/>
                <a:gd name="T8" fmla="*/ 76 w 163"/>
                <a:gd name="T9" fmla="*/ 114 h 146"/>
                <a:gd name="T10" fmla="*/ 137 w 163"/>
                <a:gd name="T11" fmla="*/ 3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6">
                  <a:moveTo>
                    <a:pt x="98" y="0"/>
                  </a:moveTo>
                  <a:cubicBezTo>
                    <a:pt x="98" y="0"/>
                    <a:pt x="0" y="127"/>
                    <a:pt x="46" y="146"/>
                  </a:cubicBezTo>
                  <a:cubicBezTo>
                    <a:pt x="115" y="146"/>
                    <a:pt x="163" y="146"/>
                    <a:pt x="163" y="146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84" y="125"/>
                    <a:pt x="76" y="114"/>
                  </a:cubicBezTo>
                  <a:cubicBezTo>
                    <a:pt x="69" y="103"/>
                    <a:pt x="137" y="35"/>
                    <a:pt x="137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82"/>
            <p:cNvSpPr/>
            <p:nvPr/>
          </p:nvSpPr>
          <p:spPr bwMode="auto">
            <a:xfrm>
              <a:off x="-2648322" y="3642189"/>
              <a:ext cx="473075" cy="412750"/>
            </a:xfrm>
            <a:custGeom>
              <a:avLst/>
              <a:gdLst>
                <a:gd name="T0" fmla="*/ 66 w 163"/>
                <a:gd name="T1" fmla="*/ 0 h 142"/>
                <a:gd name="T2" fmla="*/ 117 w 163"/>
                <a:gd name="T3" fmla="*/ 142 h 142"/>
                <a:gd name="T4" fmla="*/ 0 w 163"/>
                <a:gd name="T5" fmla="*/ 142 h 142"/>
                <a:gd name="T6" fmla="*/ 7 w 163"/>
                <a:gd name="T7" fmla="*/ 123 h 142"/>
                <a:gd name="T8" fmla="*/ 86 w 163"/>
                <a:gd name="T9" fmla="*/ 110 h 142"/>
                <a:gd name="T10" fmla="*/ 26 w 163"/>
                <a:gd name="T11" fmla="*/ 3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2">
                  <a:moveTo>
                    <a:pt x="66" y="0"/>
                  </a:moveTo>
                  <a:cubicBezTo>
                    <a:pt x="66" y="0"/>
                    <a:pt x="163" y="123"/>
                    <a:pt x="117" y="142"/>
                  </a:cubicBezTo>
                  <a:cubicBezTo>
                    <a:pt x="48" y="142"/>
                    <a:pt x="0" y="142"/>
                    <a:pt x="0" y="142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7" y="123"/>
                    <a:pt x="79" y="121"/>
                    <a:pt x="86" y="110"/>
                  </a:cubicBezTo>
                  <a:cubicBezTo>
                    <a:pt x="94" y="99"/>
                    <a:pt x="26" y="31"/>
                    <a:pt x="2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83"/>
            <p:cNvSpPr/>
            <p:nvPr/>
          </p:nvSpPr>
          <p:spPr bwMode="auto">
            <a:xfrm>
              <a:off x="-2616572" y="5517027"/>
              <a:ext cx="322263" cy="104775"/>
            </a:xfrm>
            <a:custGeom>
              <a:avLst/>
              <a:gdLst>
                <a:gd name="T0" fmla="*/ 48 w 111"/>
                <a:gd name="T1" fmla="*/ 0 h 36"/>
                <a:gd name="T2" fmla="*/ 91 w 111"/>
                <a:gd name="T3" fmla="*/ 13 h 36"/>
                <a:gd name="T4" fmla="*/ 111 w 111"/>
                <a:gd name="T5" fmla="*/ 36 h 36"/>
                <a:gd name="T6" fmla="*/ 5 w 111"/>
                <a:gd name="T7" fmla="*/ 36 h 36"/>
                <a:gd name="T8" fmla="*/ 2 w 111"/>
                <a:gd name="T9" fmla="*/ 10 h 36"/>
                <a:gd name="T10" fmla="*/ 45 w 11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36">
                  <a:moveTo>
                    <a:pt x="48" y="0"/>
                  </a:moveTo>
                  <a:cubicBezTo>
                    <a:pt x="48" y="0"/>
                    <a:pt x="80" y="12"/>
                    <a:pt x="91" y="13"/>
                  </a:cubicBezTo>
                  <a:cubicBezTo>
                    <a:pt x="107" y="14"/>
                    <a:pt x="111" y="36"/>
                    <a:pt x="111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0" y="23"/>
                    <a:pt x="2" y="10"/>
                  </a:cubicBezTo>
                  <a:cubicBezTo>
                    <a:pt x="22" y="6"/>
                    <a:pt x="45" y="0"/>
                    <a:pt x="4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84"/>
            <p:cNvSpPr/>
            <p:nvPr/>
          </p:nvSpPr>
          <p:spPr bwMode="auto">
            <a:xfrm>
              <a:off x="-3116635" y="5517027"/>
              <a:ext cx="322263" cy="104775"/>
            </a:xfrm>
            <a:custGeom>
              <a:avLst/>
              <a:gdLst>
                <a:gd name="T0" fmla="*/ 63 w 111"/>
                <a:gd name="T1" fmla="*/ 0 h 36"/>
                <a:gd name="T2" fmla="*/ 20 w 111"/>
                <a:gd name="T3" fmla="*/ 13 h 36"/>
                <a:gd name="T4" fmla="*/ 0 w 111"/>
                <a:gd name="T5" fmla="*/ 36 h 36"/>
                <a:gd name="T6" fmla="*/ 106 w 111"/>
                <a:gd name="T7" fmla="*/ 36 h 36"/>
                <a:gd name="T8" fmla="*/ 109 w 111"/>
                <a:gd name="T9" fmla="*/ 10 h 36"/>
                <a:gd name="T10" fmla="*/ 66 w 11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36">
                  <a:moveTo>
                    <a:pt x="63" y="0"/>
                  </a:moveTo>
                  <a:cubicBezTo>
                    <a:pt x="63" y="0"/>
                    <a:pt x="31" y="12"/>
                    <a:pt x="20" y="13"/>
                  </a:cubicBezTo>
                  <a:cubicBezTo>
                    <a:pt x="4" y="14"/>
                    <a:pt x="0" y="36"/>
                    <a:pt x="0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6"/>
                    <a:pt x="111" y="23"/>
                    <a:pt x="109" y="10"/>
                  </a:cubicBezTo>
                  <a:cubicBezTo>
                    <a:pt x="89" y="6"/>
                    <a:pt x="66" y="0"/>
                    <a:pt x="66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85"/>
            <p:cNvSpPr/>
            <p:nvPr/>
          </p:nvSpPr>
          <p:spPr bwMode="auto">
            <a:xfrm>
              <a:off x="-2984872" y="4505789"/>
              <a:ext cx="273050" cy="1042988"/>
            </a:xfrm>
            <a:custGeom>
              <a:avLst/>
              <a:gdLst>
                <a:gd name="T0" fmla="*/ 65 w 94"/>
                <a:gd name="T1" fmla="*/ 359 h 359"/>
                <a:gd name="T2" fmla="*/ 94 w 94"/>
                <a:gd name="T3" fmla="*/ 49 h 359"/>
                <a:gd name="T4" fmla="*/ 50 w 94"/>
                <a:gd name="T5" fmla="*/ 0 h 359"/>
                <a:gd name="T6" fmla="*/ 0 w 94"/>
                <a:gd name="T7" fmla="*/ 55 h 359"/>
                <a:gd name="T8" fmla="*/ 14 w 94"/>
                <a:gd name="T9" fmla="*/ 359 h 359"/>
                <a:gd name="T10" fmla="*/ 65 w 94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59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4" y="359"/>
                    <a:pt x="14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286"/>
            <p:cNvSpPr/>
            <p:nvPr/>
          </p:nvSpPr>
          <p:spPr bwMode="auto">
            <a:xfrm>
              <a:off x="-2654672" y="4505789"/>
              <a:ext cx="271463" cy="1042988"/>
            </a:xfrm>
            <a:custGeom>
              <a:avLst/>
              <a:gdLst>
                <a:gd name="T0" fmla="*/ 64 w 93"/>
                <a:gd name="T1" fmla="*/ 359 h 359"/>
                <a:gd name="T2" fmla="*/ 93 w 93"/>
                <a:gd name="T3" fmla="*/ 49 h 359"/>
                <a:gd name="T4" fmla="*/ 50 w 93"/>
                <a:gd name="T5" fmla="*/ 0 h 359"/>
                <a:gd name="T6" fmla="*/ 0 w 93"/>
                <a:gd name="T7" fmla="*/ 55 h 359"/>
                <a:gd name="T8" fmla="*/ 14 w 93"/>
                <a:gd name="T9" fmla="*/ 359 h 359"/>
                <a:gd name="T10" fmla="*/ 64 w 93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359">
                  <a:moveTo>
                    <a:pt x="64" y="359"/>
                  </a:moveTo>
                  <a:cubicBezTo>
                    <a:pt x="64" y="359"/>
                    <a:pt x="93" y="51"/>
                    <a:pt x="93" y="49"/>
                  </a:cubicBezTo>
                  <a:cubicBezTo>
                    <a:pt x="93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4" y="359"/>
                    <a:pt x="14" y="359"/>
                  </a:cubicBezTo>
                  <a:lnTo>
                    <a:pt x="64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Rectangle 287"/>
            <p:cNvSpPr>
              <a:spLocks noChangeArrowheads="1"/>
            </p:cNvSpPr>
            <p:nvPr/>
          </p:nvSpPr>
          <p:spPr bwMode="auto">
            <a:xfrm>
              <a:off x="-2753097" y="4907427"/>
              <a:ext cx="95250" cy="69056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288"/>
            <p:cNvSpPr/>
            <p:nvPr/>
          </p:nvSpPr>
          <p:spPr bwMode="auto">
            <a:xfrm>
              <a:off x="-3088060" y="5597989"/>
              <a:ext cx="393700" cy="142875"/>
            </a:xfrm>
            <a:custGeom>
              <a:avLst/>
              <a:gdLst>
                <a:gd name="T0" fmla="*/ 28 w 248"/>
                <a:gd name="T1" fmla="*/ 90 h 90"/>
                <a:gd name="T2" fmla="*/ 0 w 248"/>
                <a:gd name="T3" fmla="*/ 90 h 90"/>
                <a:gd name="T4" fmla="*/ 211 w 248"/>
                <a:gd name="T5" fmla="*/ 0 h 90"/>
                <a:gd name="T6" fmla="*/ 248 w 248"/>
                <a:gd name="T7" fmla="*/ 44 h 90"/>
                <a:gd name="T8" fmla="*/ 28 w 248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90">
                  <a:moveTo>
                    <a:pt x="28" y="90"/>
                  </a:moveTo>
                  <a:lnTo>
                    <a:pt x="0" y="90"/>
                  </a:lnTo>
                  <a:lnTo>
                    <a:pt x="211" y="0"/>
                  </a:lnTo>
                  <a:lnTo>
                    <a:pt x="248" y="44"/>
                  </a:lnTo>
                  <a:lnTo>
                    <a:pt x="28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289"/>
            <p:cNvSpPr/>
            <p:nvPr/>
          </p:nvSpPr>
          <p:spPr bwMode="auto">
            <a:xfrm>
              <a:off x="-2714997" y="5597989"/>
              <a:ext cx="392113" cy="142875"/>
            </a:xfrm>
            <a:custGeom>
              <a:avLst/>
              <a:gdLst>
                <a:gd name="T0" fmla="*/ 210 w 247"/>
                <a:gd name="T1" fmla="*/ 90 h 90"/>
                <a:gd name="T2" fmla="*/ 247 w 247"/>
                <a:gd name="T3" fmla="*/ 90 h 90"/>
                <a:gd name="T4" fmla="*/ 36 w 247"/>
                <a:gd name="T5" fmla="*/ 0 h 90"/>
                <a:gd name="T6" fmla="*/ 0 w 247"/>
                <a:gd name="T7" fmla="*/ 44 h 90"/>
                <a:gd name="T8" fmla="*/ 210 w 247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90">
                  <a:moveTo>
                    <a:pt x="210" y="90"/>
                  </a:moveTo>
                  <a:lnTo>
                    <a:pt x="247" y="90"/>
                  </a:lnTo>
                  <a:lnTo>
                    <a:pt x="36" y="0"/>
                  </a:lnTo>
                  <a:lnTo>
                    <a:pt x="0" y="44"/>
                  </a:lnTo>
                  <a:lnTo>
                    <a:pt x="210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Rectangle 290"/>
            <p:cNvSpPr>
              <a:spLocks noChangeArrowheads="1"/>
            </p:cNvSpPr>
            <p:nvPr/>
          </p:nvSpPr>
          <p:spPr bwMode="auto">
            <a:xfrm>
              <a:off x="-2753097" y="5597989"/>
              <a:ext cx="95250" cy="61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291"/>
            <p:cNvSpPr/>
            <p:nvPr/>
          </p:nvSpPr>
          <p:spPr bwMode="auto">
            <a:xfrm>
              <a:off x="-2743572" y="5578939"/>
              <a:ext cx="77788" cy="206375"/>
            </a:xfrm>
            <a:custGeom>
              <a:avLst/>
              <a:gdLst>
                <a:gd name="T0" fmla="*/ 38 w 49"/>
                <a:gd name="T1" fmla="*/ 130 h 130"/>
                <a:gd name="T2" fmla="*/ 11 w 49"/>
                <a:gd name="T3" fmla="*/ 130 h 130"/>
                <a:gd name="T4" fmla="*/ 0 w 49"/>
                <a:gd name="T5" fmla="*/ 0 h 130"/>
                <a:gd name="T6" fmla="*/ 49 w 49"/>
                <a:gd name="T7" fmla="*/ 0 h 130"/>
                <a:gd name="T8" fmla="*/ 38 w 49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30">
                  <a:moveTo>
                    <a:pt x="38" y="130"/>
                  </a:moveTo>
                  <a:lnTo>
                    <a:pt x="11" y="130"/>
                  </a:lnTo>
                  <a:lnTo>
                    <a:pt x="0" y="0"/>
                  </a:lnTo>
                  <a:lnTo>
                    <a:pt x="49" y="0"/>
                  </a:lnTo>
                  <a:lnTo>
                    <a:pt x="38" y="13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Rectangle 294"/>
            <p:cNvSpPr>
              <a:spLocks noChangeArrowheads="1"/>
            </p:cNvSpPr>
            <p:nvPr/>
          </p:nvSpPr>
          <p:spPr bwMode="auto">
            <a:xfrm>
              <a:off x="-3061072" y="4907427"/>
              <a:ext cx="712788" cy="460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95"/>
            <p:cNvSpPr/>
            <p:nvPr/>
          </p:nvSpPr>
          <p:spPr bwMode="auto">
            <a:xfrm>
              <a:off x="-3061072" y="4907427"/>
              <a:ext cx="712788" cy="46038"/>
            </a:xfrm>
            <a:custGeom>
              <a:avLst/>
              <a:gdLst>
                <a:gd name="T0" fmla="*/ 0 w 449"/>
                <a:gd name="T1" fmla="*/ 29 h 29"/>
                <a:gd name="T2" fmla="*/ 449 w 449"/>
                <a:gd name="T3" fmla="*/ 29 h 29"/>
                <a:gd name="T4" fmla="*/ 449 w 449"/>
                <a:gd name="T5" fmla="*/ 0 h 29"/>
                <a:gd name="T6" fmla="*/ 0 w 44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29">
                  <a:moveTo>
                    <a:pt x="0" y="29"/>
                  </a:moveTo>
                  <a:lnTo>
                    <a:pt x="449" y="29"/>
                  </a:lnTo>
                  <a:lnTo>
                    <a:pt x="4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Rectangle 296"/>
            <p:cNvSpPr>
              <a:spLocks noChangeArrowheads="1"/>
            </p:cNvSpPr>
            <p:nvPr/>
          </p:nvSpPr>
          <p:spPr bwMode="auto">
            <a:xfrm>
              <a:off x="-3061072" y="3848564"/>
              <a:ext cx="712788" cy="1058863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97"/>
            <p:cNvSpPr/>
            <p:nvPr/>
          </p:nvSpPr>
          <p:spPr bwMode="auto">
            <a:xfrm>
              <a:off x="-3061072" y="3848564"/>
              <a:ext cx="712788" cy="1058863"/>
            </a:xfrm>
            <a:custGeom>
              <a:avLst/>
              <a:gdLst>
                <a:gd name="T0" fmla="*/ 0 w 449"/>
                <a:gd name="T1" fmla="*/ 667 h 667"/>
                <a:gd name="T2" fmla="*/ 449 w 449"/>
                <a:gd name="T3" fmla="*/ 667 h 667"/>
                <a:gd name="T4" fmla="*/ 449 w 449"/>
                <a:gd name="T5" fmla="*/ 0 h 667"/>
                <a:gd name="T6" fmla="*/ 0 w 449"/>
                <a:gd name="T7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667">
                  <a:moveTo>
                    <a:pt x="0" y="667"/>
                  </a:moveTo>
                  <a:lnTo>
                    <a:pt x="449" y="667"/>
                  </a:lnTo>
                  <a:lnTo>
                    <a:pt x="4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Rectangle 298"/>
            <p:cNvSpPr>
              <a:spLocks noChangeArrowheads="1"/>
            </p:cNvSpPr>
            <p:nvPr/>
          </p:nvSpPr>
          <p:spPr bwMode="auto">
            <a:xfrm>
              <a:off x="-2830885" y="4953464"/>
              <a:ext cx="252413" cy="5238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23" name="文本框 722"/>
          <p:cNvSpPr txBox="1"/>
          <p:nvPr/>
        </p:nvSpPr>
        <p:spPr>
          <a:xfrm>
            <a:off x="4429848" y="2814628"/>
            <a:ext cx="333230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600" b="1" spc="600">
                <a:solidFill>
                  <a:srgbClr val="04172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/>
              <a:t>汇报人：简约风</a:t>
            </a:r>
            <a:endParaRPr lang="zh-CN" altLang="en-US" sz="2400" dirty="0"/>
          </a:p>
        </p:txBody>
      </p:sp>
      <p:pic>
        <p:nvPicPr>
          <p:cNvPr id="2" name="Clementine-Sunny Side Of The Street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矩形 466"/>
          <p:cNvSpPr/>
          <p:nvPr/>
        </p:nvSpPr>
        <p:spPr>
          <a:xfrm>
            <a:off x="0" y="2946400"/>
            <a:ext cx="12415520" cy="3251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8" name="矩形 467"/>
          <p:cNvSpPr/>
          <p:nvPr/>
        </p:nvSpPr>
        <p:spPr>
          <a:xfrm>
            <a:off x="0" y="3402743"/>
            <a:ext cx="12415520" cy="457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9" name="矩形 498"/>
          <p:cNvSpPr/>
          <p:nvPr/>
        </p:nvSpPr>
        <p:spPr>
          <a:xfrm>
            <a:off x="7081735" y="-20862"/>
            <a:ext cx="2429377" cy="1039244"/>
          </a:xfrm>
          <a:prstGeom prst="rect">
            <a:avLst/>
          </a:prstGeom>
          <a:solidFill>
            <a:srgbClr val="63BFCE"/>
          </a:solidFill>
          <a:ln>
            <a:solidFill>
              <a:srgbClr val="BEDB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1" name="组合 500"/>
          <p:cNvGrpSpPr/>
          <p:nvPr/>
        </p:nvGrpSpPr>
        <p:grpSpPr>
          <a:xfrm>
            <a:off x="1140801" y="1514325"/>
            <a:ext cx="3189270" cy="5343675"/>
            <a:chOff x="1140801" y="1514325"/>
            <a:chExt cx="3189270" cy="5343675"/>
          </a:xfrm>
        </p:grpSpPr>
        <p:sp>
          <p:nvSpPr>
            <p:cNvPr id="471" name="矩形 470"/>
            <p:cNvSpPr/>
            <p:nvPr/>
          </p:nvSpPr>
          <p:spPr>
            <a:xfrm>
              <a:off x="1663556" y="3891280"/>
              <a:ext cx="2143760" cy="2966720"/>
            </a:xfrm>
            <a:prstGeom prst="rect">
              <a:avLst/>
            </a:prstGeom>
            <a:solidFill>
              <a:srgbClr val="63BFCE"/>
            </a:solidFill>
            <a:ln>
              <a:solidFill>
                <a:srgbClr val="63BF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1140801" y="1514325"/>
              <a:ext cx="3189270" cy="3189270"/>
            </a:xfrm>
            <a:prstGeom prst="ellipse">
              <a:avLst/>
            </a:prstGeom>
            <a:solidFill>
              <a:srgbClr val="63BFCE"/>
            </a:solidFill>
            <a:ln>
              <a:solidFill>
                <a:srgbClr val="63BF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65" name="图片 464"/>
            <p:cNvPicPr>
              <a:picLocks noChangeAspect="1"/>
            </p:cNvPicPr>
            <p:nvPr/>
          </p:nvPicPr>
          <p:blipFill rotWithShape="1">
            <a:blip r:embed="rId1"/>
            <a:srcRect b="42117"/>
            <a:stretch>
              <a:fillRect/>
            </a:stretch>
          </p:blipFill>
          <p:spPr>
            <a:xfrm>
              <a:off x="1314945" y="1688469"/>
              <a:ext cx="2840982" cy="1644448"/>
            </a:xfrm>
            <a:prstGeom prst="rect">
              <a:avLst/>
            </a:prstGeom>
          </p:spPr>
        </p:pic>
        <p:pic>
          <p:nvPicPr>
            <p:cNvPr id="469" name="图片 46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8103" y="2667000"/>
              <a:ext cx="2694666" cy="987638"/>
            </a:xfrm>
            <a:prstGeom prst="rect">
              <a:avLst/>
            </a:prstGeom>
          </p:spPr>
        </p:pic>
        <p:sp>
          <p:nvSpPr>
            <p:cNvPr id="473" name="文本框 472"/>
            <p:cNvSpPr txBox="1"/>
            <p:nvPr/>
          </p:nvSpPr>
          <p:spPr>
            <a:xfrm>
              <a:off x="1830852" y="4013200"/>
              <a:ext cx="18088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rgbClr val="0417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5400" b="1" dirty="0">
                <a:solidFill>
                  <a:srgbClr val="0417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4" name="文本框 473"/>
            <p:cNvSpPr txBox="1"/>
            <p:nvPr/>
          </p:nvSpPr>
          <p:spPr>
            <a:xfrm>
              <a:off x="1714012" y="4897120"/>
              <a:ext cx="20425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0417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zh-CN" altLang="en-US" sz="2400" b="1" dirty="0">
                <a:solidFill>
                  <a:srgbClr val="0417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5" name="矩形 474"/>
            <p:cNvSpPr/>
            <p:nvPr/>
          </p:nvSpPr>
          <p:spPr>
            <a:xfrm>
              <a:off x="1663384" y="5864552"/>
              <a:ext cx="2143760" cy="162560"/>
            </a:xfrm>
            <a:prstGeom prst="rect">
              <a:avLst/>
            </a:prstGeom>
            <a:solidFill>
              <a:srgbClr val="BEDBE2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矩形 475"/>
            <p:cNvSpPr/>
            <p:nvPr/>
          </p:nvSpPr>
          <p:spPr>
            <a:xfrm flipV="1">
              <a:off x="1663384" y="6135670"/>
              <a:ext cx="2143760" cy="46804"/>
            </a:xfrm>
            <a:prstGeom prst="rect">
              <a:avLst/>
            </a:prstGeom>
            <a:solidFill>
              <a:srgbClr val="BEDBE2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矩形 476"/>
            <p:cNvSpPr/>
            <p:nvPr/>
          </p:nvSpPr>
          <p:spPr>
            <a:xfrm flipV="1">
              <a:off x="1663384" y="6299660"/>
              <a:ext cx="2143760" cy="46804"/>
            </a:xfrm>
            <a:prstGeom prst="rect">
              <a:avLst/>
            </a:prstGeom>
            <a:solidFill>
              <a:srgbClr val="BEDBE2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矩形 477"/>
            <p:cNvSpPr/>
            <p:nvPr/>
          </p:nvSpPr>
          <p:spPr>
            <a:xfrm flipV="1">
              <a:off x="1663384" y="6464785"/>
              <a:ext cx="2143760" cy="46804"/>
            </a:xfrm>
            <a:prstGeom prst="rect">
              <a:avLst/>
            </a:prstGeom>
            <a:solidFill>
              <a:srgbClr val="BEDBE2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3" name="椭圆 482"/>
          <p:cNvSpPr/>
          <p:nvPr/>
        </p:nvSpPr>
        <p:spPr>
          <a:xfrm>
            <a:off x="5368397" y="500974"/>
            <a:ext cx="5856052" cy="5856052"/>
          </a:xfrm>
          <a:prstGeom prst="ellipse">
            <a:avLst/>
          </a:prstGeom>
          <a:solidFill>
            <a:srgbClr val="63BFCE"/>
          </a:solidFill>
          <a:ln>
            <a:solidFill>
              <a:srgbClr val="BEDB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4" name="椭圆 483"/>
          <p:cNvSpPr/>
          <p:nvPr/>
        </p:nvSpPr>
        <p:spPr>
          <a:xfrm>
            <a:off x="5552546" y="685123"/>
            <a:ext cx="5487755" cy="5487755"/>
          </a:xfrm>
          <a:prstGeom prst="ellipse">
            <a:avLst/>
          </a:prstGeom>
          <a:solidFill>
            <a:srgbClr val="BEDBE2"/>
          </a:solidFill>
          <a:ln>
            <a:solidFill>
              <a:srgbClr val="BEDB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7" name="出自【趣你的PPT】(微信:qunideppt)：最优质的PPT资源库"/>
          <p:cNvSpPr/>
          <p:nvPr/>
        </p:nvSpPr>
        <p:spPr>
          <a:xfrm>
            <a:off x="6630048" y="1531144"/>
            <a:ext cx="584200" cy="568325"/>
          </a:xfrm>
          <a:prstGeom prst="ellipse">
            <a:avLst/>
          </a:prstGeom>
          <a:solidFill>
            <a:srgbClr val="5BBBD4"/>
          </a:solidFill>
          <a:ln w="76200">
            <a:solidFill>
              <a:srgbClr val="3BA5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8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6480823" y="1580357"/>
            <a:ext cx="882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9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7323786" y="1516857"/>
            <a:ext cx="2757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041728"/>
                </a:solidFill>
                <a:sym typeface="+mn-lt"/>
              </a:rPr>
              <a:t>输入您的标题</a:t>
            </a:r>
            <a:endParaRPr lang="zh-CN" altLang="en-US" dirty="0">
              <a:solidFill>
                <a:srgbClr val="041728"/>
              </a:solidFill>
              <a:sym typeface="+mn-lt"/>
            </a:endParaRPr>
          </a:p>
        </p:txBody>
      </p:sp>
      <p:sp>
        <p:nvSpPr>
          <p:cNvPr id="490" name="出自【趣你的PPT】(微信:qunideppt)：最优质的PPT资源库"/>
          <p:cNvSpPr/>
          <p:nvPr/>
        </p:nvSpPr>
        <p:spPr>
          <a:xfrm>
            <a:off x="6887223" y="2612232"/>
            <a:ext cx="584200" cy="568325"/>
          </a:xfrm>
          <a:prstGeom prst="ellipse">
            <a:avLst/>
          </a:prstGeom>
          <a:solidFill>
            <a:srgbClr val="5BBBD4"/>
          </a:solidFill>
          <a:ln w="76200">
            <a:solidFill>
              <a:srgbClr val="3BA5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1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6737998" y="2663032"/>
            <a:ext cx="882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2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7580961" y="2599532"/>
            <a:ext cx="2757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041728"/>
                </a:solidFill>
                <a:sym typeface="+mn-lt"/>
              </a:rPr>
              <a:t>输入您的标题</a:t>
            </a:r>
            <a:endParaRPr lang="zh-CN" altLang="en-US" dirty="0">
              <a:solidFill>
                <a:srgbClr val="041728"/>
              </a:solidFill>
              <a:sym typeface="+mn-lt"/>
            </a:endParaRPr>
          </a:p>
        </p:txBody>
      </p:sp>
      <p:sp>
        <p:nvSpPr>
          <p:cNvPr id="493" name="出自【趣你的PPT】(微信:qunideppt)：最优质的PPT资源库"/>
          <p:cNvSpPr/>
          <p:nvPr/>
        </p:nvSpPr>
        <p:spPr>
          <a:xfrm>
            <a:off x="6887223" y="3691732"/>
            <a:ext cx="584200" cy="568325"/>
          </a:xfrm>
          <a:prstGeom prst="ellipse">
            <a:avLst/>
          </a:prstGeom>
          <a:solidFill>
            <a:srgbClr val="5BBBD4"/>
          </a:solidFill>
          <a:ln w="76200">
            <a:solidFill>
              <a:srgbClr val="3BA5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4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6737998" y="3744119"/>
            <a:ext cx="882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7580961" y="3680619"/>
            <a:ext cx="2757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041728"/>
                </a:solidFill>
                <a:sym typeface="+mn-lt"/>
              </a:rPr>
              <a:t>输入您的标题</a:t>
            </a:r>
            <a:endParaRPr lang="zh-CN" altLang="en-US" dirty="0">
              <a:solidFill>
                <a:srgbClr val="041728"/>
              </a:solidFill>
              <a:sym typeface="+mn-lt"/>
            </a:endParaRPr>
          </a:p>
        </p:txBody>
      </p:sp>
      <p:sp>
        <p:nvSpPr>
          <p:cNvPr id="496" name="出自【趣你的PPT】(微信:qunideppt)：最优质的PPT资源库"/>
          <p:cNvSpPr/>
          <p:nvPr/>
        </p:nvSpPr>
        <p:spPr>
          <a:xfrm>
            <a:off x="6630048" y="4772819"/>
            <a:ext cx="584200" cy="568325"/>
          </a:xfrm>
          <a:prstGeom prst="ellipse">
            <a:avLst/>
          </a:prstGeom>
          <a:solidFill>
            <a:srgbClr val="5BBBD4"/>
          </a:solidFill>
          <a:ln w="76200">
            <a:solidFill>
              <a:srgbClr val="3BA5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7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6480823" y="4826794"/>
            <a:ext cx="882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8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7323786" y="4763294"/>
            <a:ext cx="2757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041728"/>
                </a:solidFill>
                <a:sym typeface="+mn-lt"/>
              </a:rPr>
              <a:t>输入您的标题</a:t>
            </a:r>
            <a:endParaRPr lang="zh-CN" altLang="en-US" dirty="0">
              <a:solidFill>
                <a:srgbClr val="041728"/>
              </a:solidFill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3088640"/>
            <a:ext cx="12415520" cy="3251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3544983"/>
            <a:ext cx="12415520" cy="457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-486383" y="4380299"/>
            <a:ext cx="13132340" cy="6596009"/>
            <a:chOff x="-486383" y="4380299"/>
            <a:chExt cx="13132340" cy="6596009"/>
          </a:xfrm>
        </p:grpSpPr>
        <p:sp>
          <p:nvSpPr>
            <p:cNvPr id="7" name="椭圆 6"/>
            <p:cNvSpPr/>
            <p:nvPr/>
          </p:nvSpPr>
          <p:spPr>
            <a:xfrm>
              <a:off x="-486383" y="4987057"/>
              <a:ext cx="13132340" cy="5989251"/>
            </a:xfrm>
            <a:prstGeom prst="ellipse">
              <a:avLst/>
            </a:prstGeom>
            <a:solidFill>
              <a:srgbClr val="63BFCE"/>
            </a:solidFill>
            <a:ln>
              <a:solidFill>
                <a:srgbClr val="63BF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291041" y="4380299"/>
              <a:ext cx="5577493" cy="2044239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4364196" y="755403"/>
            <a:ext cx="3463608" cy="2230165"/>
            <a:chOff x="4364196" y="613163"/>
            <a:chExt cx="3463608" cy="2230165"/>
          </a:xfrm>
        </p:grpSpPr>
        <p:grpSp>
          <p:nvGrpSpPr>
            <p:cNvPr id="32" name="组合 31"/>
            <p:cNvGrpSpPr/>
            <p:nvPr/>
          </p:nvGrpSpPr>
          <p:grpSpPr>
            <a:xfrm>
              <a:off x="4364196" y="613163"/>
              <a:ext cx="3463608" cy="2230165"/>
              <a:chOff x="3787775" y="2834418"/>
              <a:chExt cx="882650" cy="568325"/>
            </a:xfrm>
          </p:grpSpPr>
          <p:sp>
            <p:nvSpPr>
              <p:cNvPr id="28" name="出自【趣你的PPT】(微信:qunideppt)：最优质的PPT资源库"/>
              <p:cNvSpPr/>
              <p:nvPr/>
            </p:nvSpPr>
            <p:spPr>
              <a:xfrm>
                <a:off x="3937000" y="2834418"/>
                <a:ext cx="584200" cy="568325"/>
              </a:xfrm>
              <a:prstGeom prst="ellipse">
                <a:avLst/>
              </a:prstGeom>
              <a:solidFill>
                <a:srgbClr val="5BBBD4"/>
              </a:solidFill>
              <a:ln w="76200">
                <a:solidFill>
                  <a:srgbClr val="3BA5C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3787775" y="2894891"/>
                <a:ext cx="882650" cy="180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40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</a:t>
                </a:r>
                <a:endParaRPr lang="zh-CN" altLang="en-US" sz="4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5308600" y="1335631"/>
              <a:ext cx="15748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 sz="4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6000" dirty="0"/>
                <a:t>01</a:t>
              </a:r>
              <a:endParaRPr lang="zh-CN" altLang="en-US" sz="6000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88639" y="2188887"/>
            <a:ext cx="6460037" cy="1600012"/>
            <a:chOff x="2653483" y="2188887"/>
            <a:chExt cx="6905354" cy="1600012"/>
          </a:xfrm>
        </p:grpSpPr>
        <p:sp>
          <p:nvSpPr>
            <p:cNvPr id="26" name="矩形 24"/>
            <p:cNvSpPr/>
            <p:nvPr/>
          </p:nvSpPr>
          <p:spPr>
            <a:xfrm>
              <a:off x="2793745" y="2188887"/>
              <a:ext cx="6765092" cy="1514455"/>
            </a:xfrm>
            <a:custGeom>
              <a:avLst/>
              <a:gdLst>
                <a:gd name="connsiteX0" fmla="*/ 0 w 4023360"/>
                <a:gd name="connsiteY0" fmla="*/ 0 h 1386038"/>
                <a:gd name="connsiteX1" fmla="*/ 4023360 w 4023360"/>
                <a:gd name="connsiteY1" fmla="*/ 0 h 1386038"/>
                <a:gd name="connsiteX2" fmla="*/ 4023360 w 4023360"/>
                <a:gd name="connsiteY2" fmla="*/ 1386038 h 1386038"/>
                <a:gd name="connsiteX3" fmla="*/ 0 w 4023360"/>
                <a:gd name="connsiteY3" fmla="*/ 1386038 h 1386038"/>
                <a:gd name="connsiteX4" fmla="*/ 0 w 4023360"/>
                <a:gd name="connsiteY4" fmla="*/ 0 h 1386038"/>
                <a:gd name="connsiteX0-1" fmla="*/ 529389 w 4023360"/>
                <a:gd name="connsiteY0-2" fmla="*/ 9625 h 1386038"/>
                <a:gd name="connsiteX1-3" fmla="*/ 4023360 w 4023360"/>
                <a:gd name="connsiteY1-4" fmla="*/ 0 h 1386038"/>
                <a:gd name="connsiteX2-5" fmla="*/ 4023360 w 4023360"/>
                <a:gd name="connsiteY2-6" fmla="*/ 1386038 h 1386038"/>
                <a:gd name="connsiteX3-7" fmla="*/ 0 w 4023360"/>
                <a:gd name="connsiteY3-8" fmla="*/ 1386038 h 1386038"/>
                <a:gd name="connsiteX4-9" fmla="*/ 529389 w 4023360"/>
                <a:gd name="connsiteY4-10" fmla="*/ 9625 h 1386038"/>
                <a:gd name="connsiteX0-11" fmla="*/ 529389 w 4023360"/>
                <a:gd name="connsiteY0-12" fmla="*/ 0 h 1376413"/>
                <a:gd name="connsiteX1-13" fmla="*/ 4004109 w 4023360"/>
                <a:gd name="connsiteY1-14" fmla="*/ 558265 h 1376413"/>
                <a:gd name="connsiteX2-15" fmla="*/ 4023360 w 4023360"/>
                <a:gd name="connsiteY2-16" fmla="*/ 1376413 h 1376413"/>
                <a:gd name="connsiteX3-17" fmla="*/ 0 w 4023360"/>
                <a:gd name="connsiteY3-18" fmla="*/ 1376413 h 1376413"/>
                <a:gd name="connsiteX4-19" fmla="*/ 529389 w 4023360"/>
                <a:gd name="connsiteY4-20" fmla="*/ 0 h 1376413"/>
                <a:gd name="connsiteX0-21" fmla="*/ 529389 w 4899259"/>
                <a:gd name="connsiteY0-22" fmla="*/ 0 h 1376413"/>
                <a:gd name="connsiteX1-23" fmla="*/ 4004109 w 4899259"/>
                <a:gd name="connsiteY1-24" fmla="*/ 558265 h 1376413"/>
                <a:gd name="connsiteX2-25" fmla="*/ 4899259 w 4899259"/>
                <a:gd name="connsiteY2-26" fmla="*/ 1376413 h 1376413"/>
                <a:gd name="connsiteX3-27" fmla="*/ 0 w 4899259"/>
                <a:gd name="connsiteY3-28" fmla="*/ 1376413 h 1376413"/>
                <a:gd name="connsiteX4-29" fmla="*/ 529389 w 4899259"/>
                <a:gd name="connsiteY4-30" fmla="*/ 0 h 1376413"/>
                <a:gd name="connsiteX0-31" fmla="*/ 539014 w 4899259"/>
                <a:gd name="connsiteY0-32" fmla="*/ 0 h 1132096"/>
                <a:gd name="connsiteX1-33" fmla="*/ 4004109 w 4899259"/>
                <a:gd name="connsiteY1-34" fmla="*/ 313948 h 1132096"/>
                <a:gd name="connsiteX2-35" fmla="*/ 4899259 w 4899259"/>
                <a:gd name="connsiteY2-36" fmla="*/ 1132096 h 1132096"/>
                <a:gd name="connsiteX3-37" fmla="*/ 0 w 4899259"/>
                <a:gd name="connsiteY3-38" fmla="*/ 1132096 h 1132096"/>
                <a:gd name="connsiteX4-39" fmla="*/ 539014 w 4899259"/>
                <a:gd name="connsiteY4-40" fmla="*/ 0 h 1132096"/>
                <a:gd name="connsiteX0-41" fmla="*/ 539014 w 4899259"/>
                <a:gd name="connsiteY0-42" fmla="*/ 0 h 1132096"/>
                <a:gd name="connsiteX1-43" fmla="*/ 4004109 w 4899259"/>
                <a:gd name="connsiteY1-44" fmla="*/ 313948 h 1132096"/>
                <a:gd name="connsiteX2-45" fmla="*/ 4899259 w 4899259"/>
                <a:gd name="connsiteY2-46" fmla="*/ 1132096 h 1132096"/>
                <a:gd name="connsiteX3-47" fmla="*/ 0 w 4899259"/>
                <a:gd name="connsiteY3-48" fmla="*/ 1132096 h 1132096"/>
                <a:gd name="connsiteX4-49" fmla="*/ 539014 w 4899259"/>
                <a:gd name="connsiteY4-50" fmla="*/ 0 h 113209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9259" h="1132096">
                  <a:moveTo>
                    <a:pt x="539014" y="0"/>
                  </a:moveTo>
                  <a:lnTo>
                    <a:pt x="4004109" y="313948"/>
                  </a:lnTo>
                  <a:lnTo>
                    <a:pt x="4899259" y="1132096"/>
                  </a:lnTo>
                  <a:lnTo>
                    <a:pt x="0" y="1132096"/>
                  </a:lnTo>
                  <a:lnTo>
                    <a:pt x="539014" y="0"/>
                  </a:lnTo>
                  <a:close/>
                </a:path>
              </a:pathLst>
            </a:custGeom>
            <a:solidFill>
              <a:srgbClr val="63BFCE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2653483" y="2274444"/>
              <a:ext cx="6765092" cy="1514455"/>
            </a:xfrm>
            <a:custGeom>
              <a:avLst/>
              <a:gdLst>
                <a:gd name="connsiteX0" fmla="*/ 0 w 4023360"/>
                <a:gd name="connsiteY0" fmla="*/ 0 h 1386038"/>
                <a:gd name="connsiteX1" fmla="*/ 4023360 w 4023360"/>
                <a:gd name="connsiteY1" fmla="*/ 0 h 1386038"/>
                <a:gd name="connsiteX2" fmla="*/ 4023360 w 4023360"/>
                <a:gd name="connsiteY2" fmla="*/ 1386038 h 1386038"/>
                <a:gd name="connsiteX3" fmla="*/ 0 w 4023360"/>
                <a:gd name="connsiteY3" fmla="*/ 1386038 h 1386038"/>
                <a:gd name="connsiteX4" fmla="*/ 0 w 4023360"/>
                <a:gd name="connsiteY4" fmla="*/ 0 h 1386038"/>
                <a:gd name="connsiteX0-1" fmla="*/ 529389 w 4023360"/>
                <a:gd name="connsiteY0-2" fmla="*/ 9625 h 1386038"/>
                <a:gd name="connsiteX1-3" fmla="*/ 4023360 w 4023360"/>
                <a:gd name="connsiteY1-4" fmla="*/ 0 h 1386038"/>
                <a:gd name="connsiteX2-5" fmla="*/ 4023360 w 4023360"/>
                <a:gd name="connsiteY2-6" fmla="*/ 1386038 h 1386038"/>
                <a:gd name="connsiteX3-7" fmla="*/ 0 w 4023360"/>
                <a:gd name="connsiteY3-8" fmla="*/ 1386038 h 1386038"/>
                <a:gd name="connsiteX4-9" fmla="*/ 529389 w 4023360"/>
                <a:gd name="connsiteY4-10" fmla="*/ 9625 h 1386038"/>
                <a:gd name="connsiteX0-11" fmla="*/ 529389 w 4023360"/>
                <a:gd name="connsiteY0-12" fmla="*/ 0 h 1376413"/>
                <a:gd name="connsiteX1-13" fmla="*/ 4004109 w 4023360"/>
                <a:gd name="connsiteY1-14" fmla="*/ 558265 h 1376413"/>
                <a:gd name="connsiteX2-15" fmla="*/ 4023360 w 4023360"/>
                <a:gd name="connsiteY2-16" fmla="*/ 1376413 h 1376413"/>
                <a:gd name="connsiteX3-17" fmla="*/ 0 w 4023360"/>
                <a:gd name="connsiteY3-18" fmla="*/ 1376413 h 1376413"/>
                <a:gd name="connsiteX4-19" fmla="*/ 529389 w 4023360"/>
                <a:gd name="connsiteY4-20" fmla="*/ 0 h 1376413"/>
                <a:gd name="connsiteX0-21" fmla="*/ 529389 w 4899259"/>
                <a:gd name="connsiteY0-22" fmla="*/ 0 h 1376413"/>
                <a:gd name="connsiteX1-23" fmla="*/ 4004109 w 4899259"/>
                <a:gd name="connsiteY1-24" fmla="*/ 558265 h 1376413"/>
                <a:gd name="connsiteX2-25" fmla="*/ 4899259 w 4899259"/>
                <a:gd name="connsiteY2-26" fmla="*/ 1376413 h 1376413"/>
                <a:gd name="connsiteX3-27" fmla="*/ 0 w 4899259"/>
                <a:gd name="connsiteY3-28" fmla="*/ 1376413 h 1376413"/>
                <a:gd name="connsiteX4-29" fmla="*/ 529389 w 4899259"/>
                <a:gd name="connsiteY4-30" fmla="*/ 0 h 1376413"/>
                <a:gd name="connsiteX0-31" fmla="*/ 539014 w 4899259"/>
                <a:gd name="connsiteY0-32" fmla="*/ 0 h 1132096"/>
                <a:gd name="connsiteX1-33" fmla="*/ 4004109 w 4899259"/>
                <a:gd name="connsiteY1-34" fmla="*/ 313948 h 1132096"/>
                <a:gd name="connsiteX2-35" fmla="*/ 4899259 w 4899259"/>
                <a:gd name="connsiteY2-36" fmla="*/ 1132096 h 1132096"/>
                <a:gd name="connsiteX3-37" fmla="*/ 0 w 4899259"/>
                <a:gd name="connsiteY3-38" fmla="*/ 1132096 h 1132096"/>
                <a:gd name="connsiteX4-39" fmla="*/ 539014 w 4899259"/>
                <a:gd name="connsiteY4-40" fmla="*/ 0 h 1132096"/>
                <a:gd name="connsiteX0-41" fmla="*/ 539014 w 4899259"/>
                <a:gd name="connsiteY0-42" fmla="*/ 0 h 1132096"/>
                <a:gd name="connsiteX1-43" fmla="*/ 4004109 w 4899259"/>
                <a:gd name="connsiteY1-44" fmla="*/ 313948 h 1132096"/>
                <a:gd name="connsiteX2-45" fmla="*/ 4899259 w 4899259"/>
                <a:gd name="connsiteY2-46" fmla="*/ 1132096 h 1132096"/>
                <a:gd name="connsiteX3-47" fmla="*/ 0 w 4899259"/>
                <a:gd name="connsiteY3-48" fmla="*/ 1132096 h 1132096"/>
                <a:gd name="connsiteX4-49" fmla="*/ 539014 w 4899259"/>
                <a:gd name="connsiteY4-50" fmla="*/ 0 h 113209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9259" h="1132096">
                  <a:moveTo>
                    <a:pt x="539014" y="0"/>
                  </a:moveTo>
                  <a:lnTo>
                    <a:pt x="4004109" y="313948"/>
                  </a:lnTo>
                  <a:lnTo>
                    <a:pt x="4899259" y="1132096"/>
                  </a:lnTo>
                  <a:lnTo>
                    <a:pt x="0" y="1132096"/>
                  </a:lnTo>
                  <a:lnTo>
                    <a:pt x="539014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3701538" y="2724742"/>
            <a:ext cx="47889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5400" dirty="0">
                <a:solidFill>
                  <a:srgbClr val="041728"/>
                </a:solidFill>
                <a:sym typeface="+mn-lt"/>
              </a:rPr>
              <a:t>输入您的标题</a:t>
            </a:r>
            <a:endParaRPr lang="zh-CN" altLang="en-US" sz="5400" dirty="0">
              <a:solidFill>
                <a:srgbClr val="041728"/>
              </a:solidFill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pic>
        <p:nvPicPr>
          <p:cNvPr id="8" name="出自【趣你的PPT】(微信:qunideppt)：最优质的PPT资源库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223072" y="1779512"/>
            <a:ext cx="3568003" cy="5352002"/>
          </a:xfrm>
          <a:prstGeom prst="rect">
            <a:avLst/>
          </a:prstGeom>
        </p:spPr>
      </p:pic>
      <p:sp>
        <p:nvSpPr>
          <p:cNvPr id="9" name="Oval 2"/>
          <p:cNvSpPr/>
          <p:nvPr/>
        </p:nvSpPr>
        <p:spPr>
          <a:xfrm>
            <a:off x="5667551" y="1696981"/>
            <a:ext cx="716973" cy="71697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3"/>
          <p:cNvGrpSpPr/>
          <p:nvPr/>
        </p:nvGrpSpPr>
        <p:grpSpPr>
          <a:xfrm>
            <a:off x="5860423" y="1817446"/>
            <a:ext cx="331226" cy="476042"/>
            <a:chOff x="9132888" y="2062163"/>
            <a:chExt cx="341312" cy="490537"/>
          </a:xfrm>
          <a:solidFill>
            <a:schemeClr val="bg1"/>
          </a:solidFill>
        </p:grpSpPr>
        <p:sp>
          <p:nvSpPr>
            <p:cNvPr id="11" name="Freeform 326"/>
            <p:cNvSpPr>
              <a:spLocks noEditPoints="1"/>
            </p:cNvSpPr>
            <p:nvPr/>
          </p:nvSpPr>
          <p:spPr bwMode="auto">
            <a:xfrm>
              <a:off x="9132888" y="2062163"/>
              <a:ext cx="341312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14" name="Freeform 327"/>
            <p:cNvSpPr/>
            <p:nvPr/>
          </p:nvSpPr>
          <p:spPr bwMode="auto">
            <a:xfrm>
              <a:off x="9209088" y="21383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75200" y="1729017"/>
            <a:ext cx="3271440" cy="652901"/>
            <a:chOff x="7392861" y="4666174"/>
            <a:chExt cx="2385913" cy="652901"/>
          </a:xfrm>
        </p:grpSpPr>
        <p:sp>
          <p:nvSpPr>
            <p:cNvPr id="16" name="出自【趣你的PPT】(微信:qunideppt)：最优质的PPT资源库"/>
            <p:cNvSpPr txBox="1"/>
            <p:nvPr/>
          </p:nvSpPr>
          <p:spPr>
            <a:xfrm>
              <a:off x="7392862" y="4666174"/>
              <a:ext cx="12579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出自【趣你的PPT】(微信:qunideppt)：最优质的PPT资源库"/>
            <p:cNvSpPr txBox="1"/>
            <p:nvPr/>
          </p:nvSpPr>
          <p:spPr>
            <a:xfrm>
              <a:off x="7392861" y="4949743"/>
              <a:ext cx="238591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</a:t>
              </a:r>
              <a:endPara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Oval 3"/>
          <p:cNvSpPr/>
          <p:nvPr/>
        </p:nvSpPr>
        <p:spPr>
          <a:xfrm>
            <a:off x="5667551" y="2924772"/>
            <a:ext cx="716973" cy="71697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9" name="Group 21"/>
          <p:cNvGrpSpPr/>
          <p:nvPr/>
        </p:nvGrpSpPr>
        <p:grpSpPr>
          <a:xfrm>
            <a:off x="5878911" y="3049859"/>
            <a:ext cx="320443" cy="466799"/>
            <a:chOff x="7902575" y="3140075"/>
            <a:chExt cx="330200" cy="481013"/>
          </a:xfrm>
          <a:solidFill>
            <a:schemeClr val="bg1"/>
          </a:solidFill>
        </p:grpSpPr>
        <p:sp>
          <p:nvSpPr>
            <p:cNvPr id="20" name="Oval 339"/>
            <p:cNvSpPr>
              <a:spLocks noChangeArrowheads="1"/>
            </p:cNvSpPr>
            <p:nvPr/>
          </p:nvSpPr>
          <p:spPr bwMode="auto">
            <a:xfrm>
              <a:off x="8037513" y="3275013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1" name="Oval 340"/>
            <p:cNvSpPr>
              <a:spLocks noChangeArrowheads="1"/>
            </p:cNvSpPr>
            <p:nvPr/>
          </p:nvSpPr>
          <p:spPr bwMode="auto">
            <a:xfrm>
              <a:off x="8037513" y="34544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2" name="Oval 341"/>
            <p:cNvSpPr>
              <a:spLocks noChangeArrowheads="1"/>
            </p:cNvSpPr>
            <p:nvPr/>
          </p:nvSpPr>
          <p:spPr bwMode="auto">
            <a:xfrm>
              <a:off x="7947025" y="33655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3" name="Oval 342"/>
            <p:cNvSpPr>
              <a:spLocks noChangeArrowheads="1"/>
            </p:cNvSpPr>
            <p:nvPr/>
          </p:nvSpPr>
          <p:spPr bwMode="auto">
            <a:xfrm>
              <a:off x="8128000" y="336550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4" name="Freeform 343"/>
            <p:cNvSpPr/>
            <p:nvPr/>
          </p:nvSpPr>
          <p:spPr bwMode="auto">
            <a:xfrm>
              <a:off x="7974013" y="3429000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5" name="Freeform 344"/>
            <p:cNvSpPr/>
            <p:nvPr/>
          </p:nvSpPr>
          <p:spPr bwMode="auto">
            <a:xfrm>
              <a:off x="7974013" y="3300413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6" name="Freeform 345"/>
            <p:cNvSpPr/>
            <p:nvPr/>
          </p:nvSpPr>
          <p:spPr bwMode="auto">
            <a:xfrm>
              <a:off x="8101013" y="3429000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7" name="Freeform 346"/>
            <p:cNvSpPr>
              <a:spLocks noEditPoints="1"/>
            </p:cNvSpPr>
            <p:nvPr/>
          </p:nvSpPr>
          <p:spPr bwMode="auto">
            <a:xfrm>
              <a:off x="7902575" y="3140075"/>
              <a:ext cx="330200" cy="481013"/>
            </a:xfrm>
            <a:custGeom>
              <a:avLst/>
              <a:gdLst>
                <a:gd name="T0" fmla="*/ 80 w 88"/>
                <a:gd name="T1" fmla="*/ 56 h 128"/>
                <a:gd name="T2" fmla="*/ 79 w 88"/>
                <a:gd name="T3" fmla="*/ 56 h 128"/>
                <a:gd name="T4" fmla="*/ 70 w 88"/>
                <a:gd name="T5" fmla="*/ 38 h 128"/>
                <a:gd name="T6" fmla="*/ 64 w 88"/>
                <a:gd name="T7" fmla="*/ 7 h 128"/>
                <a:gd name="T8" fmla="*/ 56 w 88"/>
                <a:gd name="T9" fmla="*/ 0 h 128"/>
                <a:gd name="T10" fmla="*/ 24 w 88"/>
                <a:gd name="T11" fmla="*/ 0 h 128"/>
                <a:gd name="T12" fmla="*/ 17 w 88"/>
                <a:gd name="T13" fmla="*/ 7 h 128"/>
                <a:gd name="T14" fmla="*/ 11 w 88"/>
                <a:gd name="T15" fmla="*/ 37 h 128"/>
                <a:gd name="T16" fmla="*/ 0 w 88"/>
                <a:gd name="T17" fmla="*/ 64 h 128"/>
                <a:gd name="T18" fmla="*/ 10 w 88"/>
                <a:gd name="T19" fmla="*/ 91 h 128"/>
                <a:gd name="T20" fmla="*/ 16 w 88"/>
                <a:gd name="T21" fmla="*/ 121 h 128"/>
                <a:gd name="T22" fmla="*/ 24 w 88"/>
                <a:gd name="T23" fmla="*/ 128 h 128"/>
                <a:gd name="T24" fmla="*/ 56 w 88"/>
                <a:gd name="T25" fmla="*/ 128 h 128"/>
                <a:gd name="T26" fmla="*/ 64 w 88"/>
                <a:gd name="T27" fmla="*/ 121 h 128"/>
                <a:gd name="T28" fmla="*/ 70 w 88"/>
                <a:gd name="T29" fmla="*/ 91 h 128"/>
                <a:gd name="T30" fmla="*/ 79 w 88"/>
                <a:gd name="T31" fmla="*/ 72 h 128"/>
                <a:gd name="T32" fmla="*/ 80 w 88"/>
                <a:gd name="T33" fmla="*/ 72 h 128"/>
                <a:gd name="T34" fmla="*/ 88 w 88"/>
                <a:gd name="T35" fmla="*/ 64 h 128"/>
                <a:gd name="T36" fmla="*/ 80 w 88"/>
                <a:gd name="T37" fmla="*/ 56 h 128"/>
                <a:gd name="T38" fmla="*/ 24 w 88"/>
                <a:gd name="T39" fmla="*/ 8 h 128"/>
                <a:gd name="T40" fmla="*/ 56 w 88"/>
                <a:gd name="T41" fmla="*/ 8 h 128"/>
                <a:gd name="T42" fmla="*/ 60 w 88"/>
                <a:gd name="T43" fmla="*/ 30 h 128"/>
                <a:gd name="T44" fmla="*/ 40 w 88"/>
                <a:gd name="T45" fmla="*/ 24 h 128"/>
                <a:gd name="T46" fmla="*/ 20 w 88"/>
                <a:gd name="T47" fmla="*/ 30 h 128"/>
                <a:gd name="T48" fmla="*/ 24 w 88"/>
                <a:gd name="T49" fmla="*/ 8 h 128"/>
                <a:gd name="T50" fmla="*/ 56 w 88"/>
                <a:gd name="T51" fmla="*/ 120 h 128"/>
                <a:gd name="T52" fmla="*/ 24 w 88"/>
                <a:gd name="T53" fmla="*/ 120 h 128"/>
                <a:gd name="T54" fmla="*/ 20 w 88"/>
                <a:gd name="T55" fmla="*/ 98 h 128"/>
                <a:gd name="T56" fmla="*/ 40 w 88"/>
                <a:gd name="T57" fmla="*/ 104 h 128"/>
                <a:gd name="T58" fmla="*/ 60 w 88"/>
                <a:gd name="T59" fmla="*/ 98 h 128"/>
                <a:gd name="T60" fmla="*/ 56 w 88"/>
                <a:gd name="T61" fmla="*/ 120 h 128"/>
                <a:gd name="T62" fmla="*/ 40 w 88"/>
                <a:gd name="T63" fmla="*/ 96 h 128"/>
                <a:gd name="T64" fmla="*/ 8 w 88"/>
                <a:gd name="T65" fmla="*/ 64 h 128"/>
                <a:gd name="T66" fmla="*/ 40 w 88"/>
                <a:gd name="T67" fmla="*/ 32 h 128"/>
                <a:gd name="T68" fmla="*/ 72 w 88"/>
                <a:gd name="T69" fmla="*/ 64 h 128"/>
                <a:gd name="T70" fmla="*/ 40 w 88"/>
                <a:gd name="T71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8" h="128">
                  <a:moveTo>
                    <a:pt x="80" y="56"/>
                  </a:moveTo>
                  <a:cubicBezTo>
                    <a:pt x="80" y="56"/>
                    <a:pt x="79" y="56"/>
                    <a:pt x="79" y="56"/>
                  </a:cubicBezTo>
                  <a:cubicBezTo>
                    <a:pt x="78" y="49"/>
                    <a:pt x="75" y="43"/>
                    <a:pt x="70" y="38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0" y="0"/>
                    <a:pt x="5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7" y="3"/>
                    <a:pt x="17" y="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4" y="44"/>
                    <a:pt x="0" y="53"/>
                    <a:pt x="0" y="64"/>
                  </a:cubicBezTo>
                  <a:cubicBezTo>
                    <a:pt x="0" y="74"/>
                    <a:pt x="4" y="84"/>
                    <a:pt x="10" y="91"/>
                  </a:cubicBezTo>
                  <a:cubicBezTo>
                    <a:pt x="16" y="121"/>
                    <a:pt x="16" y="121"/>
                    <a:pt x="16" y="121"/>
                  </a:cubicBezTo>
                  <a:cubicBezTo>
                    <a:pt x="17" y="125"/>
                    <a:pt x="20" y="128"/>
                    <a:pt x="24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0" y="128"/>
                    <a:pt x="63" y="125"/>
                    <a:pt x="64" y="12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5"/>
                    <a:pt x="78" y="79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4" y="72"/>
                    <a:pt x="88" y="68"/>
                    <a:pt x="88" y="64"/>
                  </a:cubicBezTo>
                  <a:cubicBezTo>
                    <a:pt x="88" y="60"/>
                    <a:pt x="84" y="56"/>
                    <a:pt x="80" y="56"/>
                  </a:cubicBezTo>
                  <a:close/>
                  <a:moveTo>
                    <a:pt x="24" y="8"/>
                  </a:moveTo>
                  <a:cubicBezTo>
                    <a:pt x="56" y="8"/>
                    <a:pt x="56" y="8"/>
                    <a:pt x="56" y="8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5" y="26"/>
                    <a:pt x="48" y="24"/>
                    <a:pt x="40" y="24"/>
                  </a:cubicBezTo>
                  <a:cubicBezTo>
                    <a:pt x="33" y="24"/>
                    <a:pt x="26" y="26"/>
                    <a:pt x="20" y="30"/>
                  </a:cubicBezTo>
                  <a:lnTo>
                    <a:pt x="24" y="8"/>
                  </a:lnTo>
                  <a:close/>
                  <a:moveTo>
                    <a:pt x="56" y="120"/>
                  </a:moveTo>
                  <a:cubicBezTo>
                    <a:pt x="24" y="120"/>
                    <a:pt x="24" y="120"/>
                    <a:pt x="24" y="120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6" y="102"/>
                    <a:pt x="33" y="104"/>
                    <a:pt x="40" y="104"/>
                  </a:cubicBezTo>
                  <a:cubicBezTo>
                    <a:pt x="47" y="104"/>
                    <a:pt x="54" y="102"/>
                    <a:pt x="60" y="98"/>
                  </a:cubicBezTo>
                  <a:lnTo>
                    <a:pt x="56" y="120"/>
                  </a:lnTo>
                  <a:close/>
                  <a:moveTo>
                    <a:pt x="40" y="96"/>
                  </a:moveTo>
                  <a:cubicBezTo>
                    <a:pt x="22" y="96"/>
                    <a:pt x="8" y="82"/>
                    <a:pt x="8" y="64"/>
                  </a:cubicBezTo>
                  <a:cubicBezTo>
                    <a:pt x="8" y="46"/>
                    <a:pt x="22" y="32"/>
                    <a:pt x="40" y="32"/>
                  </a:cubicBezTo>
                  <a:cubicBezTo>
                    <a:pt x="58" y="32"/>
                    <a:pt x="72" y="46"/>
                    <a:pt x="72" y="64"/>
                  </a:cubicBezTo>
                  <a:cubicBezTo>
                    <a:pt x="72" y="82"/>
                    <a:pt x="58" y="96"/>
                    <a:pt x="4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8" name="Freeform 347"/>
            <p:cNvSpPr/>
            <p:nvPr/>
          </p:nvSpPr>
          <p:spPr bwMode="auto">
            <a:xfrm>
              <a:off x="8037513" y="3305175"/>
              <a:ext cx="90488" cy="90488"/>
            </a:xfrm>
            <a:custGeom>
              <a:avLst/>
              <a:gdLst>
                <a:gd name="T0" fmla="*/ 24 w 24"/>
                <a:gd name="T1" fmla="*/ 0 h 24"/>
                <a:gd name="T2" fmla="*/ 22 w 24"/>
                <a:gd name="T3" fmla="*/ 0 h 24"/>
                <a:gd name="T4" fmla="*/ 1 w 24"/>
                <a:gd name="T5" fmla="*/ 17 h 24"/>
                <a:gd name="T6" fmla="*/ 0 w 24"/>
                <a:gd name="T7" fmla="*/ 20 h 24"/>
                <a:gd name="T8" fmla="*/ 1 w 24"/>
                <a:gd name="T9" fmla="*/ 23 h 24"/>
                <a:gd name="T10" fmla="*/ 4 w 24"/>
                <a:gd name="T11" fmla="*/ 24 h 24"/>
                <a:gd name="T12" fmla="*/ 7 w 24"/>
                <a:gd name="T13" fmla="*/ 23 h 24"/>
                <a:gd name="T14" fmla="*/ 14 w 24"/>
                <a:gd name="T15" fmla="*/ 14 h 24"/>
                <a:gd name="T16" fmla="*/ 24 w 24"/>
                <a:gd name="T17" fmla="*/ 2 h 24"/>
                <a:gd name="T18" fmla="*/ 24 w 24"/>
                <a:gd name="T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0"/>
                  </a:moveTo>
                  <a:cubicBezTo>
                    <a:pt x="23" y="0"/>
                    <a:pt x="23" y="0"/>
                    <a:pt x="22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0" y="21"/>
                    <a:pt x="0" y="22"/>
                    <a:pt x="1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6" y="24"/>
                    <a:pt x="7" y="2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4" y="1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675200" y="2956808"/>
            <a:ext cx="3271440" cy="652901"/>
            <a:chOff x="7392861" y="4666174"/>
            <a:chExt cx="2385913" cy="652901"/>
          </a:xfrm>
        </p:grpSpPr>
        <p:sp>
          <p:nvSpPr>
            <p:cNvPr id="30" name="出自【趣你的PPT】(微信:qunideppt)：最优质的PPT资源库"/>
            <p:cNvSpPr txBox="1"/>
            <p:nvPr/>
          </p:nvSpPr>
          <p:spPr>
            <a:xfrm>
              <a:off x="7392862" y="4666174"/>
              <a:ext cx="12579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出自【趣你的PPT】(微信:qunideppt)：最优质的PPT资源库"/>
            <p:cNvSpPr txBox="1"/>
            <p:nvPr/>
          </p:nvSpPr>
          <p:spPr>
            <a:xfrm>
              <a:off x="7392861" y="4949743"/>
              <a:ext cx="238591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</a:t>
              </a:r>
              <a:endPara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Oval 5"/>
          <p:cNvSpPr/>
          <p:nvPr/>
        </p:nvSpPr>
        <p:spPr>
          <a:xfrm>
            <a:off x="5667551" y="5378766"/>
            <a:ext cx="716973" cy="7169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Freeform 350"/>
          <p:cNvSpPr>
            <a:spLocks noEditPoints="1"/>
          </p:cNvSpPr>
          <p:nvPr/>
        </p:nvSpPr>
        <p:spPr bwMode="auto">
          <a:xfrm>
            <a:off x="5794638" y="5562395"/>
            <a:ext cx="466799" cy="349714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350"/>
          </a:p>
        </p:txBody>
      </p:sp>
      <p:sp>
        <p:nvSpPr>
          <p:cNvPr id="34" name="出自【趣你的PPT】(微信:qunideppt)：最优质的PPT资源库"/>
          <p:cNvSpPr txBox="1"/>
          <p:nvPr/>
        </p:nvSpPr>
        <p:spPr>
          <a:xfrm>
            <a:off x="6675201" y="5410802"/>
            <a:ext cx="172486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出自【趣你的PPT】(微信:qunideppt)：最优质的PPT资源库"/>
          <p:cNvSpPr txBox="1"/>
          <p:nvPr/>
        </p:nvSpPr>
        <p:spPr>
          <a:xfrm>
            <a:off x="6675200" y="5694371"/>
            <a:ext cx="327144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Oval 4"/>
          <p:cNvSpPr/>
          <p:nvPr/>
        </p:nvSpPr>
        <p:spPr>
          <a:xfrm>
            <a:off x="5667551" y="4155056"/>
            <a:ext cx="716973" cy="7169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Freeform 348"/>
          <p:cNvSpPr>
            <a:spLocks noEditPoints="1"/>
          </p:cNvSpPr>
          <p:nvPr/>
        </p:nvSpPr>
        <p:spPr bwMode="auto">
          <a:xfrm>
            <a:off x="5792638" y="4280143"/>
            <a:ext cx="466799" cy="466799"/>
          </a:xfrm>
          <a:custGeom>
            <a:avLst/>
            <a:gdLst>
              <a:gd name="T0" fmla="*/ 83 w 128"/>
              <a:gd name="T1" fmla="*/ 40 h 128"/>
              <a:gd name="T2" fmla="*/ 64 w 128"/>
              <a:gd name="T3" fmla="*/ 0 h 128"/>
              <a:gd name="T4" fmla="*/ 36 w 128"/>
              <a:gd name="T5" fmla="*/ 41 h 128"/>
              <a:gd name="T6" fmla="*/ 32 w 128"/>
              <a:gd name="T7" fmla="*/ 43 h 128"/>
              <a:gd name="T8" fmla="*/ 12 w 128"/>
              <a:gd name="T9" fmla="*/ 40 h 128"/>
              <a:gd name="T10" fmla="*/ 0 w 128"/>
              <a:gd name="T11" fmla="*/ 116 h 128"/>
              <a:gd name="T12" fmla="*/ 24 w 128"/>
              <a:gd name="T13" fmla="*/ 128 h 128"/>
              <a:gd name="T14" fmla="*/ 35 w 128"/>
              <a:gd name="T15" fmla="*/ 121 h 128"/>
              <a:gd name="T16" fmla="*/ 36 w 128"/>
              <a:gd name="T17" fmla="*/ 121 h 128"/>
              <a:gd name="T18" fmla="*/ 76 w 128"/>
              <a:gd name="T19" fmla="*/ 128 h 128"/>
              <a:gd name="T20" fmla="*/ 112 w 128"/>
              <a:gd name="T21" fmla="*/ 120 h 128"/>
              <a:gd name="T22" fmla="*/ 114 w 128"/>
              <a:gd name="T23" fmla="*/ 109 h 128"/>
              <a:gd name="T24" fmla="*/ 121 w 128"/>
              <a:gd name="T25" fmla="*/ 88 h 128"/>
              <a:gd name="T26" fmla="*/ 124 w 128"/>
              <a:gd name="T27" fmla="*/ 67 h 128"/>
              <a:gd name="T28" fmla="*/ 128 w 128"/>
              <a:gd name="T29" fmla="*/ 58 h 128"/>
              <a:gd name="T30" fmla="*/ 117 w 128"/>
              <a:gd name="T31" fmla="*/ 42 h 128"/>
              <a:gd name="T32" fmla="*/ 24 w 128"/>
              <a:gd name="T33" fmla="*/ 120 h 128"/>
              <a:gd name="T34" fmla="*/ 8 w 128"/>
              <a:gd name="T35" fmla="*/ 116 h 128"/>
              <a:gd name="T36" fmla="*/ 12 w 128"/>
              <a:gd name="T37" fmla="*/ 48 h 128"/>
              <a:gd name="T38" fmla="*/ 28 w 128"/>
              <a:gd name="T39" fmla="*/ 52 h 128"/>
              <a:gd name="T40" fmla="*/ 120 w 128"/>
              <a:gd name="T41" fmla="*/ 58 h 128"/>
              <a:gd name="T42" fmla="*/ 104 w 128"/>
              <a:gd name="T43" fmla="*/ 64 h 128"/>
              <a:gd name="T44" fmla="*/ 104 w 128"/>
              <a:gd name="T45" fmla="*/ 68 h 128"/>
              <a:gd name="T46" fmla="*/ 118 w 128"/>
              <a:gd name="T47" fmla="*/ 75 h 128"/>
              <a:gd name="T48" fmla="*/ 100 w 128"/>
              <a:gd name="T49" fmla="*/ 84 h 128"/>
              <a:gd name="T50" fmla="*/ 100 w 128"/>
              <a:gd name="T51" fmla="*/ 88 h 128"/>
              <a:gd name="T52" fmla="*/ 113 w 128"/>
              <a:gd name="T53" fmla="*/ 96 h 128"/>
              <a:gd name="T54" fmla="*/ 96 w 128"/>
              <a:gd name="T55" fmla="*/ 104 h 128"/>
              <a:gd name="T56" fmla="*/ 96 w 128"/>
              <a:gd name="T57" fmla="*/ 108 h 128"/>
              <a:gd name="T58" fmla="*/ 106 w 128"/>
              <a:gd name="T59" fmla="*/ 114 h 128"/>
              <a:gd name="T60" fmla="*/ 98 w 128"/>
              <a:gd name="T61" fmla="*/ 120 h 128"/>
              <a:gd name="T62" fmla="*/ 54 w 128"/>
              <a:gd name="T63" fmla="*/ 117 h 128"/>
              <a:gd name="T64" fmla="*/ 32 w 128"/>
              <a:gd name="T65" fmla="*/ 110 h 128"/>
              <a:gd name="T66" fmla="*/ 35 w 128"/>
              <a:gd name="T67" fmla="*/ 50 h 128"/>
              <a:gd name="T68" fmla="*/ 60 w 128"/>
              <a:gd name="T69" fmla="*/ 12 h 128"/>
              <a:gd name="T70" fmla="*/ 76 w 128"/>
              <a:gd name="T71" fmla="*/ 27 h 128"/>
              <a:gd name="T72" fmla="*/ 115 w 128"/>
              <a:gd name="T73" fmla="*/ 50 h 128"/>
              <a:gd name="T74" fmla="*/ 120 w 128"/>
              <a:gd name="T75" fmla="*/ 5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117" y="42"/>
                </a:moveTo>
                <a:cubicBezTo>
                  <a:pt x="112" y="41"/>
                  <a:pt x="100" y="41"/>
                  <a:pt x="83" y="40"/>
                </a:cubicBezTo>
                <a:cubicBezTo>
                  <a:pt x="84" y="36"/>
                  <a:pt x="84" y="33"/>
                  <a:pt x="84" y="27"/>
                </a:cubicBezTo>
                <a:cubicBezTo>
                  <a:pt x="84" y="13"/>
                  <a:pt x="73" y="0"/>
                  <a:pt x="64" y="0"/>
                </a:cubicBezTo>
                <a:cubicBezTo>
                  <a:pt x="57" y="0"/>
                  <a:pt x="52" y="5"/>
                  <a:pt x="52" y="12"/>
                </a:cubicBezTo>
                <a:cubicBezTo>
                  <a:pt x="52" y="20"/>
                  <a:pt x="49" y="34"/>
                  <a:pt x="36" y="41"/>
                </a:cubicBezTo>
                <a:cubicBezTo>
                  <a:pt x="35" y="41"/>
                  <a:pt x="32" y="43"/>
                  <a:pt x="32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30" y="41"/>
                  <a:pt x="27" y="40"/>
                  <a:pt x="24" y="40"/>
                </a:cubicBezTo>
                <a:cubicBezTo>
                  <a:pt x="12" y="40"/>
                  <a:pt x="12" y="40"/>
                  <a:pt x="12" y="40"/>
                </a:cubicBezTo>
                <a:cubicBezTo>
                  <a:pt x="5" y="40"/>
                  <a:pt x="0" y="45"/>
                  <a:pt x="0" y="5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9" y="128"/>
                  <a:pt x="33" y="125"/>
                  <a:pt x="35" y="121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21"/>
                  <a:pt x="35" y="121"/>
                  <a:pt x="36" y="121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8" y="122"/>
                  <a:pt x="43" y="123"/>
                  <a:pt x="52" y="125"/>
                </a:cubicBezTo>
                <a:cubicBezTo>
                  <a:pt x="54" y="126"/>
                  <a:pt x="65" y="128"/>
                  <a:pt x="76" y="128"/>
                </a:cubicBezTo>
                <a:cubicBezTo>
                  <a:pt x="98" y="128"/>
                  <a:pt x="98" y="128"/>
                  <a:pt x="98" y="128"/>
                </a:cubicBezTo>
                <a:cubicBezTo>
                  <a:pt x="105" y="128"/>
                  <a:pt x="109" y="125"/>
                  <a:pt x="112" y="120"/>
                </a:cubicBezTo>
                <a:cubicBezTo>
                  <a:pt x="112" y="120"/>
                  <a:pt x="113" y="118"/>
                  <a:pt x="114" y="116"/>
                </a:cubicBezTo>
                <a:cubicBezTo>
                  <a:pt x="115" y="114"/>
                  <a:pt x="115" y="112"/>
                  <a:pt x="114" y="109"/>
                </a:cubicBezTo>
                <a:cubicBezTo>
                  <a:pt x="118" y="106"/>
                  <a:pt x="120" y="102"/>
                  <a:pt x="121" y="99"/>
                </a:cubicBezTo>
                <a:cubicBezTo>
                  <a:pt x="122" y="94"/>
                  <a:pt x="122" y="90"/>
                  <a:pt x="121" y="88"/>
                </a:cubicBezTo>
                <a:cubicBezTo>
                  <a:pt x="123" y="85"/>
                  <a:pt x="125" y="82"/>
                  <a:pt x="126" y="77"/>
                </a:cubicBezTo>
                <a:cubicBezTo>
                  <a:pt x="127" y="73"/>
                  <a:pt x="126" y="70"/>
                  <a:pt x="124" y="67"/>
                </a:cubicBezTo>
                <a:cubicBezTo>
                  <a:pt x="127" y="65"/>
                  <a:pt x="128" y="61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7"/>
                  <a:pt x="128" y="57"/>
                  <a:pt x="128" y="56"/>
                </a:cubicBezTo>
                <a:cubicBezTo>
                  <a:pt x="128" y="51"/>
                  <a:pt x="125" y="44"/>
                  <a:pt x="117" y="42"/>
                </a:cubicBezTo>
                <a:close/>
                <a:moveTo>
                  <a:pt x="28" y="116"/>
                </a:moveTo>
                <a:cubicBezTo>
                  <a:pt x="28" y="118"/>
                  <a:pt x="26" y="120"/>
                  <a:pt x="24" y="120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0" y="120"/>
                  <a:pt x="8" y="118"/>
                  <a:pt x="8" y="116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50"/>
                  <a:pt x="10" y="48"/>
                  <a:pt x="12" y="48"/>
                </a:cubicBezTo>
                <a:cubicBezTo>
                  <a:pt x="24" y="48"/>
                  <a:pt x="24" y="48"/>
                  <a:pt x="24" y="48"/>
                </a:cubicBezTo>
                <a:cubicBezTo>
                  <a:pt x="26" y="48"/>
                  <a:pt x="28" y="50"/>
                  <a:pt x="28" y="52"/>
                </a:cubicBezTo>
                <a:lnTo>
                  <a:pt x="28" y="116"/>
                </a:lnTo>
                <a:close/>
                <a:moveTo>
                  <a:pt x="120" y="58"/>
                </a:moveTo>
                <a:cubicBezTo>
                  <a:pt x="120" y="60"/>
                  <a:pt x="119" y="64"/>
                  <a:pt x="112" y="64"/>
                </a:cubicBezTo>
                <a:cubicBezTo>
                  <a:pt x="106" y="64"/>
                  <a:pt x="104" y="64"/>
                  <a:pt x="104" y="64"/>
                </a:cubicBezTo>
                <a:cubicBezTo>
                  <a:pt x="103" y="64"/>
                  <a:pt x="102" y="65"/>
                  <a:pt x="102" y="66"/>
                </a:cubicBezTo>
                <a:cubicBezTo>
                  <a:pt x="102" y="67"/>
                  <a:pt x="103" y="68"/>
                  <a:pt x="104" y="68"/>
                </a:cubicBezTo>
                <a:cubicBezTo>
                  <a:pt x="104" y="68"/>
                  <a:pt x="106" y="68"/>
                  <a:pt x="112" y="68"/>
                </a:cubicBezTo>
                <a:cubicBezTo>
                  <a:pt x="118" y="68"/>
                  <a:pt x="119" y="73"/>
                  <a:pt x="118" y="75"/>
                </a:cubicBezTo>
                <a:cubicBezTo>
                  <a:pt x="118" y="78"/>
                  <a:pt x="116" y="84"/>
                  <a:pt x="110" y="84"/>
                </a:cubicBezTo>
                <a:cubicBezTo>
                  <a:pt x="103" y="84"/>
                  <a:pt x="100" y="84"/>
                  <a:pt x="100" y="84"/>
                </a:cubicBezTo>
                <a:cubicBezTo>
                  <a:pt x="99" y="84"/>
                  <a:pt x="98" y="85"/>
                  <a:pt x="98" y="86"/>
                </a:cubicBezTo>
                <a:cubicBezTo>
                  <a:pt x="98" y="87"/>
                  <a:pt x="99" y="88"/>
                  <a:pt x="100" y="88"/>
                </a:cubicBezTo>
                <a:cubicBezTo>
                  <a:pt x="100" y="88"/>
                  <a:pt x="105" y="88"/>
                  <a:pt x="108" y="88"/>
                </a:cubicBezTo>
                <a:cubicBezTo>
                  <a:pt x="115" y="88"/>
                  <a:pt x="114" y="93"/>
                  <a:pt x="113" y="96"/>
                </a:cubicBezTo>
                <a:cubicBezTo>
                  <a:pt x="112" y="100"/>
                  <a:pt x="111" y="104"/>
                  <a:pt x="103" y="104"/>
                </a:cubicBezTo>
                <a:cubicBezTo>
                  <a:pt x="100" y="104"/>
                  <a:pt x="96" y="104"/>
                  <a:pt x="96" y="104"/>
                </a:cubicBezTo>
                <a:cubicBezTo>
                  <a:pt x="95" y="104"/>
                  <a:pt x="94" y="105"/>
                  <a:pt x="94" y="106"/>
                </a:cubicBezTo>
                <a:cubicBezTo>
                  <a:pt x="94" y="107"/>
                  <a:pt x="95" y="108"/>
                  <a:pt x="96" y="108"/>
                </a:cubicBezTo>
                <a:cubicBezTo>
                  <a:pt x="96" y="108"/>
                  <a:pt x="99" y="108"/>
                  <a:pt x="102" y="108"/>
                </a:cubicBezTo>
                <a:cubicBezTo>
                  <a:pt x="107" y="108"/>
                  <a:pt x="107" y="112"/>
                  <a:pt x="106" y="114"/>
                </a:cubicBezTo>
                <a:cubicBezTo>
                  <a:pt x="106" y="115"/>
                  <a:pt x="105" y="116"/>
                  <a:pt x="105" y="117"/>
                </a:cubicBezTo>
                <a:cubicBezTo>
                  <a:pt x="104" y="119"/>
                  <a:pt x="102" y="120"/>
                  <a:pt x="98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65" y="120"/>
                  <a:pt x="54" y="118"/>
                  <a:pt x="54" y="117"/>
                </a:cubicBezTo>
                <a:cubicBezTo>
                  <a:pt x="37" y="114"/>
                  <a:pt x="36" y="113"/>
                  <a:pt x="35" y="113"/>
                </a:cubicBezTo>
                <a:cubicBezTo>
                  <a:pt x="35" y="113"/>
                  <a:pt x="32" y="112"/>
                  <a:pt x="32" y="110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2"/>
                  <a:pt x="33" y="51"/>
                  <a:pt x="35" y="50"/>
                </a:cubicBezTo>
                <a:cubicBezTo>
                  <a:pt x="35" y="50"/>
                  <a:pt x="36" y="50"/>
                  <a:pt x="36" y="50"/>
                </a:cubicBezTo>
                <a:cubicBezTo>
                  <a:pt x="54" y="42"/>
                  <a:pt x="60" y="26"/>
                  <a:pt x="60" y="12"/>
                </a:cubicBezTo>
                <a:cubicBezTo>
                  <a:pt x="60" y="10"/>
                  <a:pt x="62" y="8"/>
                  <a:pt x="64" y="8"/>
                </a:cubicBezTo>
                <a:cubicBezTo>
                  <a:pt x="68" y="8"/>
                  <a:pt x="76" y="16"/>
                  <a:pt x="76" y="27"/>
                </a:cubicBezTo>
                <a:cubicBezTo>
                  <a:pt x="76" y="36"/>
                  <a:pt x="75" y="38"/>
                  <a:pt x="72" y="48"/>
                </a:cubicBezTo>
                <a:cubicBezTo>
                  <a:pt x="112" y="48"/>
                  <a:pt x="112" y="49"/>
                  <a:pt x="115" y="50"/>
                </a:cubicBezTo>
                <a:cubicBezTo>
                  <a:pt x="120" y="51"/>
                  <a:pt x="120" y="54"/>
                  <a:pt x="120" y="56"/>
                </a:cubicBezTo>
                <a:cubicBezTo>
                  <a:pt x="120" y="57"/>
                  <a:pt x="120" y="57"/>
                  <a:pt x="120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/>
          </a:p>
        </p:txBody>
      </p:sp>
      <p:sp>
        <p:nvSpPr>
          <p:cNvPr id="38" name="Freeform 349"/>
          <p:cNvSpPr>
            <a:spLocks noEditPoints="1"/>
          </p:cNvSpPr>
          <p:nvPr/>
        </p:nvSpPr>
        <p:spPr bwMode="auto">
          <a:xfrm>
            <a:off x="5835774" y="4659128"/>
            <a:ext cx="43136" cy="43136"/>
          </a:xfrm>
          <a:custGeom>
            <a:avLst/>
            <a:gdLst>
              <a:gd name="T0" fmla="*/ 6 w 12"/>
              <a:gd name="T1" fmla="*/ 0 h 12"/>
              <a:gd name="T2" fmla="*/ 0 w 12"/>
              <a:gd name="T3" fmla="*/ 6 h 12"/>
              <a:gd name="T4" fmla="*/ 6 w 12"/>
              <a:gd name="T5" fmla="*/ 12 h 12"/>
              <a:gd name="T6" fmla="*/ 12 w 12"/>
              <a:gd name="T7" fmla="*/ 6 h 12"/>
              <a:gd name="T8" fmla="*/ 6 w 12"/>
              <a:gd name="T9" fmla="*/ 0 h 12"/>
              <a:gd name="T10" fmla="*/ 6 w 12"/>
              <a:gd name="T11" fmla="*/ 8 h 12"/>
              <a:gd name="T12" fmla="*/ 4 w 12"/>
              <a:gd name="T13" fmla="*/ 6 h 12"/>
              <a:gd name="T14" fmla="*/ 6 w 12"/>
              <a:gd name="T15" fmla="*/ 4 h 12"/>
              <a:gd name="T16" fmla="*/ 8 w 12"/>
              <a:gd name="T17" fmla="*/ 6 h 12"/>
              <a:gd name="T18" fmla="*/ 6 w 12"/>
              <a:gd name="T19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12">
                <a:moveTo>
                  <a:pt x="6" y="0"/>
                </a:moveTo>
                <a:cubicBezTo>
                  <a:pt x="3" y="0"/>
                  <a:pt x="0" y="3"/>
                  <a:pt x="0" y="6"/>
                </a:cubicBezTo>
                <a:cubicBezTo>
                  <a:pt x="0" y="9"/>
                  <a:pt x="3" y="12"/>
                  <a:pt x="6" y="12"/>
                </a:cubicBezTo>
                <a:cubicBezTo>
                  <a:pt x="9" y="12"/>
                  <a:pt x="12" y="9"/>
                  <a:pt x="12" y="6"/>
                </a:cubicBezTo>
                <a:cubicBezTo>
                  <a:pt x="12" y="3"/>
                  <a:pt x="9" y="0"/>
                  <a:pt x="6" y="0"/>
                </a:cubicBezTo>
                <a:close/>
                <a:moveTo>
                  <a:pt x="6" y="8"/>
                </a:moveTo>
                <a:cubicBezTo>
                  <a:pt x="5" y="8"/>
                  <a:pt x="4" y="7"/>
                  <a:pt x="4" y="6"/>
                </a:cubicBezTo>
                <a:cubicBezTo>
                  <a:pt x="4" y="5"/>
                  <a:pt x="5" y="4"/>
                  <a:pt x="6" y="4"/>
                </a:cubicBezTo>
                <a:cubicBezTo>
                  <a:pt x="7" y="4"/>
                  <a:pt x="8" y="5"/>
                  <a:pt x="8" y="6"/>
                </a:cubicBezTo>
                <a:cubicBezTo>
                  <a:pt x="8" y="7"/>
                  <a:pt x="7" y="8"/>
                  <a:pt x="6" y="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id-ID" sz="1350"/>
          </a:p>
        </p:txBody>
      </p:sp>
      <p:sp>
        <p:nvSpPr>
          <p:cNvPr id="39" name="出自【趣你的PPT】(微信:qunideppt)：最优质的PPT资源库"/>
          <p:cNvSpPr txBox="1"/>
          <p:nvPr/>
        </p:nvSpPr>
        <p:spPr>
          <a:xfrm>
            <a:off x="6675201" y="4187092"/>
            <a:ext cx="172486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出自【趣你的PPT】(微信:qunideppt)：最优质的PPT资源库"/>
          <p:cNvSpPr txBox="1"/>
          <p:nvPr/>
        </p:nvSpPr>
        <p:spPr>
          <a:xfrm>
            <a:off x="6675200" y="4470661"/>
            <a:ext cx="327144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  <p:bldP spid="3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pic>
        <p:nvPicPr>
          <p:cNvPr id="8" name="图片占位符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2" r="8972"/>
          <a:stretch>
            <a:fillRect/>
          </a:stretch>
        </p:blipFill>
        <p:spPr>
          <a:xfrm>
            <a:off x="1048189" y="1956372"/>
            <a:ext cx="3920051" cy="3580827"/>
          </a:xfrm>
          <a:prstGeom prst="rect">
            <a:avLst/>
          </a:prstGeom>
        </p:spPr>
      </p:pic>
      <p:pic>
        <p:nvPicPr>
          <p:cNvPr id="9" name="图片占位符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8" r="13088"/>
          <a:stretch>
            <a:fillRect/>
          </a:stretch>
        </p:blipFill>
        <p:spPr>
          <a:xfrm>
            <a:off x="5056310" y="1956373"/>
            <a:ext cx="1931230" cy="1744408"/>
          </a:xfrm>
          <a:prstGeom prst="round2SameRect">
            <a:avLst>
              <a:gd name="adj1" fmla="val 1243"/>
              <a:gd name="adj2" fmla="val 0"/>
            </a:avLst>
          </a:prstGeom>
        </p:spPr>
      </p:pic>
      <p:pic>
        <p:nvPicPr>
          <p:cNvPr id="10" name="图片占位符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0" r="10370"/>
          <a:stretch>
            <a:fillRect/>
          </a:stretch>
        </p:blipFill>
        <p:spPr>
          <a:xfrm>
            <a:off x="5056310" y="3792793"/>
            <a:ext cx="1931230" cy="1744408"/>
          </a:xfrm>
          <a:prstGeom prst="round2SameRect">
            <a:avLst>
              <a:gd name="adj1" fmla="val 1243"/>
              <a:gd name="adj2" fmla="val 0"/>
            </a:avLst>
          </a:prstGeom>
        </p:spPr>
      </p:pic>
      <p:pic>
        <p:nvPicPr>
          <p:cNvPr id="11" name="图片占位符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 r="13118"/>
          <a:stretch>
            <a:fillRect/>
          </a:stretch>
        </p:blipFill>
        <p:spPr>
          <a:xfrm>
            <a:off x="7065865" y="3792793"/>
            <a:ext cx="1931230" cy="1744408"/>
          </a:xfrm>
          <a:prstGeom prst="round2SameRect">
            <a:avLst>
              <a:gd name="adj1" fmla="val 1243"/>
              <a:gd name="adj2" fmla="val 0"/>
            </a:avLst>
          </a:prstGeom>
        </p:spPr>
      </p:pic>
      <p:pic>
        <p:nvPicPr>
          <p:cNvPr id="14" name="图片占位符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9" r="29669"/>
          <a:stretch>
            <a:fillRect/>
          </a:stretch>
        </p:blipFill>
        <p:spPr>
          <a:xfrm>
            <a:off x="9075420" y="1956372"/>
            <a:ext cx="1943100" cy="3580827"/>
          </a:xfrm>
          <a:prstGeom prst="rect">
            <a:avLst/>
          </a:prstGeom>
        </p:spPr>
      </p:pic>
      <p:sp>
        <p:nvSpPr>
          <p:cNvPr id="15" name="Rounded Rectangle 12"/>
          <p:cNvSpPr/>
          <p:nvPr/>
        </p:nvSpPr>
        <p:spPr>
          <a:xfrm>
            <a:off x="7060370" y="1956373"/>
            <a:ext cx="1931230" cy="1744407"/>
          </a:xfrm>
          <a:prstGeom prst="roundRect">
            <a:avLst>
              <a:gd name="adj" fmla="val 1231"/>
            </a:avLst>
          </a:prstGeom>
          <a:solidFill>
            <a:schemeClr val="accent3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2880" rIns="91440" rtlCol="0" anchor="t"/>
          <a:lstStyle/>
          <a:p>
            <a:endParaRPr lang="en-US" sz="3600" dirty="0">
              <a:latin typeface="linea-basic-10" charset="0"/>
              <a:ea typeface="linea-basic-10" charset="0"/>
              <a:cs typeface="linea-basic-10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281349" y="2301187"/>
            <a:ext cx="1489271" cy="986798"/>
            <a:chOff x="7075610" y="2476116"/>
            <a:chExt cx="1489271" cy="986798"/>
          </a:xfrm>
        </p:grpSpPr>
        <p:sp>
          <p:nvSpPr>
            <p:cNvPr id="17" name="TextBox 13"/>
            <p:cNvSpPr txBox="1"/>
            <p:nvPr/>
          </p:nvSpPr>
          <p:spPr>
            <a:xfrm>
              <a:off x="7075610" y="2476116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7075611" y="2798117"/>
              <a:ext cx="1489270" cy="6647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70110" y="3118"/>
            <a:ext cx="8171460" cy="6578486"/>
            <a:chOff x="4165775" y="3118"/>
            <a:chExt cx="8171460" cy="6578486"/>
          </a:xfrm>
        </p:grpSpPr>
        <p:cxnSp>
          <p:nvCxnSpPr>
            <p:cNvPr id="9" name="Straight Connector 19"/>
            <p:cNvCxnSpPr/>
            <p:nvPr/>
          </p:nvCxnSpPr>
          <p:spPr>
            <a:xfrm>
              <a:off x="7292898" y="809495"/>
              <a:ext cx="457487" cy="2459477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2"/>
            <p:cNvCxnSpPr/>
            <p:nvPr/>
          </p:nvCxnSpPr>
          <p:spPr>
            <a:xfrm>
              <a:off x="6079008" y="2237528"/>
              <a:ext cx="1598153" cy="1031444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25"/>
            <p:cNvCxnSpPr/>
            <p:nvPr/>
          </p:nvCxnSpPr>
          <p:spPr>
            <a:xfrm flipV="1">
              <a:off x="5345753" y="3339408"/>
              <a:ext cx="1947145" cy="645294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7"/>
            <p:cNvCxnSpPr/>
            <p:nvPr/>
          </p:nvCxnSpPr>
          <p:spPr>
            <a:xfrm flipV="1">
              <a:off x="7292898" y="3383489"/>
              <a:ext cx="457487" cy="2401982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9"/>
            <p:cNvCxnSpPr/>
            <p:nvPr/>
          </p:nvCxnSpPr>
          <p:spPr>
            <a:xfrm flipH="1" flipV="1">
              <a:off x="7877069" y="3312778"/>
              <a:ext cx="3705331" cy="835386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31"/>
            <p:cNvCxnSpPr/>
            <p:nvPr/>
          </p:nvCxnSpPr>
          <p:spPr>
            <a:xfrm flipH="1">
              <a:off x="7750385" y="1457748"/>
              <a:ext cx="1715077" cy="185503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7"/>
            <p:cNvSpPr/>
            <p:nvPr/>
          </p:nvSpPr>
          <p:spPr>
            <a:xfrm>
              <a:off x="6079008" y="3794376"/>
              <a:ext cx="969868" cy="9698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8" name="Oval 5"/>
            <p:cNvSpPr/>
            <p:nvPr/>
          </p:nvSpPr>
          <p:spPr>
            <a:xfrm>
              <a:off x="6574358" y="2136751"/>
              <a:ext cx="2352054" cy="23520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800" dirty="0">
                <a:latin typeface="Roboto Light" charset="0"/>
                <a:ea typeface="Roboto Light" charset="0"/>
                <a:cs typeface="Roboto Light" charset="0"/>
              </a:endParaRPr>
            </a:p>
            <a:p>
              <a:pPr algn="ctr"/>
              <a:endParaRPr lang="en-US" sz="28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9" name="Oval 8"/>
            <p:cNvSpPr/>
            <p:nvPr/>
          </p:nvSpPr>
          <p:spPr>
            <a:xfrm>
              <a:off x="8220807" y="3775406"/>
              <a:ext cx="1514851" cy="15148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20" name="Oval 9"/>
            <p:cNvSpPr/>
            <p:nvPr/>
          </p:nvSpPr>
          <p:spPr>
            <a:xfrm>
              <a:off x="8926412" y="944136"/>
              <a:ext cx="1078098" cy="107809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21" name="Oval 10"/>
            <p:cNvSpPr/>
            <p:nvPr/>
          </p:nvSpPr>
          <p:spPr>
            <a:xfrm>
              <a:off x="6500088" y="4989336"/>
              <a:ext cx="1592268" cy="159226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22" name="Oval 11"/>
            <p:cNvSpPr/>
            <p:nvPr/>
          </p:nvSpPr>
          <p:spPr>
            <a:xfrm>
              <a:off x="4213800" y="3412273"/>
              <a:ext cx="1281038" cy="128103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23" name="Oval 12"/>
            <p:cNvSpPr/>
            <p:nvPr/>
          </p:nvSpPr>
          <p:spPr>
            <a:xfrm>
              <a:off x="5633007" y="1768815"/>
              <a:ext cx="909330" cy="90933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 dirty="0">
                <a:latin typeface="Roboto Light" charset="0"/>
                <a:ea typeface="Roboto Light" charset="0"/>
                <a:cs typeface="Roboto Light" charset="0"/>
              </a:endParaRPr>
            </a:p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24" name="Oval 13"/>
            <p:cNvSpPr/>
            <p:nvPr/>
          </p:nvSpPr>
          <p:spPr>
            <a:xfrm>
              <a:off x="6500088" y="3118"/>
              <a:ext cx="1490258" cy="14902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25" name="Oval 14"/>
            <p:cNvSpPr/>
            <p:nvPr/>
          </p:nvSpPr>
          <p:spPr>
            <a:xfrm>
              <a:off x="11109652" y="3606990"/>
              <a:ext cx="1082348" cy="10823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  <a:p>
              <a:pPr algn="ctr"/>
              <a:endParaRPr lang="en-US" sz="14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7063975" y="3030765"/>
              <a:ext cx="1372819" cy="5909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32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3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6558807" y="491997"/>
              <a:ext cx="137281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8291822" y="4381723"/>
              <a:ext cx="137281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6604043" y="5570128"/>
              <a:ext cx="137281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13"/>
            <p:cNvSpPr txBox="1"/>
            <p:nvPr/>
          </p:nvSpPr>
          <p:spPr>
            <a:xfrm>
              <a:off x="4165775" y="3836112"/>
              <a:ext cx="137281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5392598" y="2067742"/>
              <a:ext cx="1372819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5871938" y="4131577"/>
              <a:ext cx="1372819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8783156" y="1335452"/>
              <a:ext cx="1372819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10964416" y="4000431"/>
              <a:ext cx="1372819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315370" y="5222967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1315370" y="4841603"/>
            <a:ext cx="1294333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21218" y="2397780"/>
            <a:ext cx="2549565" cy="1558262"/>
            <a:chOff x="4821218" y="2397780"/>
            <a:chExt cx="2549565" cy="1558262"/>
          </a:xfrm>
        </p:grpSpPr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4821218" y="2397780"/>
              <a:ext cx="2549565" cy="1558262"/>
            </a:xfrm>
            <a:prstGeom prst="rect">
              <a:avLst/>
            </a:pr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0" name="Freeform 106"/>
            <p:cNvSpPr/>
            <p:nvPr/>
          </p:nvSpPr>
          <p:spPr bwMode="auto">
            <a:xfrm>
              <a:off x="6838030" y="3161643"/>
              <a:ext cx="275450" cy="201248"/>
            </a:xfrm>
            <a:custGeom>
              <a:avLst/>
              <a:gdLst>
                <a:gd name="T0" fmla="*/ 157 w 188"/>
                <a:gd name="T1" fmla="*/ 138 h 138"/>
                <a:gd name="T2" fmla="*/ 30 w 188"/>
                <a:gd name="T3" fmla="*/ 138 h 138"/>
                <a:gd name="T4" fmla="*/ 0 w 188"/>
                <a:gd name="T5" fmla="*/ 107 h 138"/>
                <a:gd name="T6" fmla="*/ 0 w 188"/>
                <a:gd name="T7" fmla="*/ 30 h 138"/>
                <a:gd name="T8" fmla="*/ 30 w 188"/>
                <a:gd name="T9" fmla="*/ 0 h 138"/>
                <a:gd name="T10" fmla="*/ 157 w 188"/>
                <a:gd name="T11" fmla="*/ 0 h 138"/>
                <a:gd name="T12" fmla="*/ 188 w 188"/>
                <a:gd name="T13" fmla="*/ 30 h 138"/>
                <a:gd name="T14" fmla="*/ 188 w 188"/>
                <a:gd name="T15" fmla="*/ 107 h 138"/>
                <a:gd name="T16" fmla="*/ 157 w 188"/>
                <a:gd name="T17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138">
                  <a:moveTo>
                    <a:pt x="157" y="138"/>
                  </a:moveTo>
                  <a:cubicBezTo>
                    <a:pt x="30" y="138"/>
                    <a:pt x="30" y="138"/>
                    <a:pt x="30" y="138"/>
                  </a:cubicBezTo>
                  <a:cubicBezTo>
                    <a:pt x="14" y="138"/>
                    <a:pt x="0" y="124"/>
                    <a:pt x="0" y="10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0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74" y="0"/>
                    <a:pt x="188" y="14"/>
                    <a:pt x="188" y="30"/>
                  </a:cubicBezTo>
                  <a:cubicBezTo>
                    <a:pt x="188" y="107"/>
                    <a:pt x="188" y="107"/>
                    <a:pt x="188" y="107"/>
                  </a:cubicBezTo>
                  <a:cubicBezTo>
                    <a:pt x="188" y="124"/>
                    <a:pt x="174" y="138"/>
                    <a:pt x="157" y="138"/>
                  </a:cubicBezTo>
                </a:path>
              </a:pathLst>
            </a:custGeom>
            <a:solidFill>
              <a:srgbClr val="2E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" name="Freeform 107"/>
            <p:cNvSpPr/>
            <p:nvPr/>
          </p:nvSpPr>
          <p:spPr bwMode="auto">
            <a:xfrm>
              <a:off x="6838030" y="3161643"/>
              <a:ext cx="275450" cy="201248"/>
            </a:xfrm>
            <a:custGeom>
              <a:avLst/>
              <a:gdLst>
                <a:gd name="T0" fmla="*/ 157 w 188"/>
                <a:gd name="T1" fmla="*/ 138 h 138"/>
                <a:gd name="T2" fmla="*/ 30 w 188"/>
                <a:gd name="T3" fmla="*/ 138 h 138"/>
                <a:gd name="T4" fmla="*/ 0 w 188"/>
                <a:gd name="T5" fmla="*/ 107 h 138"/>
                <a:gd name="T6" fmla="*/ 0 w 188"/>
                <a:gd name="T7" fmla="*/ 30 h 138"/>
                <a:gd name="T8" fmla="*/ 30 w 188"/>
                <a:gd name="T9" fmla="*/ 0 h 138"/>
                <a:gd name="T10" fmla="*/ 157 w 188"/>
                <a:gd name="T11" fmla="*/ 0 h 138"/>
                <a:gd name="T12" fmla="*/ 188 w 188"/>
                <a:gd name="T13" fmla="*/ 30 h 138"/>
                <a:gd name="T14" fmla="*/ 188 w 188"/>
                <a:gd name="T15" fmla="*/ 107 h 138"/>
                <a:gd name="T16" fmla="*/ 157 w 188"/>
                <a:gd name="T17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138">
                  <a:moveTo>
                    <a:pt x="157" y="138"/>
                  </a:moveTo>
                  <a:cubicBezTo>
                    <a:pt x="30" y="138"/>
                    <a:pt x="30" y="138"/>
                    <a:pt x="30" y="138"/>
                  </a:cubicBezTo>
                  <a:cubicBezTo>
                    <a:pt x="14" y="138"/>
                    <a:pt x="0" y="124"/>
                    <a:pt x="0" y="10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0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74" y="0"/>
                    <a:pt x="188" y="14"/>
                    <a:pt x="188" y="30"/>
                  </a:cubicBezTo>
                  <a:cubicBezTo>
                    <a:pt x="188" y="107"/>
                    <a:pt x="188" y="107"/>
                    <a:pt x="188" y="107"/>
                  </a:cubicBezTo>
                  <a:cubicBezTo>
                    <a:pt x="188" y="124"/>
                    <a:pt x="174" y="138"/>
                    <a:pt x="157" y="138"/>
                  </a:cubicBezTo>
                </a:path>
              </a:pathLst>
            </a:custGeom>
            <a:solidFill>
              <a:srgbClr val="58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" name="Freeform 108"/>
            <p:cNvSpPr/>
            <p:nvPr/>
          </p:nvSpPr>
          <p:spPr bwMode="auto">
            <a:xfrm>
              <a:off x="6947085" y="3214484"/>
              <a:ext cx="83197" cy="94440"/>
            </a:xfrm>
            <a:custGeom>
              <a:avLst/>
              <a:gdLst>
                <a:gd name="T0" fmla="*/ 10 w 57"/>
                <a:gd name="T1" fmla="*/ 3 h 65"/>
                <a:gd name="T2" fmla="*/ 52 w 57"/>
                <a:gd name="T3" fmla="*/ 27 h 65"/>
                <a:gd name="T4" fmla="*/ 52 w 57"/>
                <a:gd name="T5" fmla="*/ 38 h 65"/>
                <a:gd name="T6" fmla="*/ 10 w 57"/>
                <a:gd name="T7" fmla="*/ 63 h 65"/>
                <a:gd name="T8" fmla="*/ 0 w 57"/>
                <a:gd name="T9" fmla="*/ 57 h 65"/>
                <a:gd name="T10" fmla="*/ 0 w 57"/>
                <a:gd name="T11" fmla="*/ 8 h 65"/>
                <a:gd name="T12" fmla="*/ 10 w 57"/>
                <a:gd name="T13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65">
                  <a:moveTo>
                    <a:pt x="10" y="3"/>
                  </a:moveTo>
                  <a:cubicBezTo>
                    <a:pt x="52" y="27"/>
                    <a:pt x="52" y="27"/>
                    <a:pt x="52" y="27"/>
                  </a:cubicBezTo>
                  <a:cubicBezTo>
                    <a:pt x="57" y="30"/>
                    <a:pt x="57" y="36"/>
                    <a:pt x="52" y="38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6" y="65"/>
                    <a:pt x="0" y="62"/>
                    <a:pt x="0" y="5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6" y="0"/>
                    <a:pt x="10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" name="Freeform 109"/>
            <p:cNvSpPr/>
            <p:nvPr/>
          </p:nvSpPr>
          <p:spPr bwMode="auto">
            <a:xfrm>
              <a:off x="6838030" y="3260580"/>
              <a:ext cx="275450" cy="102311"/>
            </a:xfrm>
            <a:custGeom>
              <a:avLst/>
              <a:gdLst>
                <a:gd name="T0" fmla="*/ 30 w 188"/>
                <a:gd name="T1" fmla="*/ 70 h 70"/>
                <a:gd name="T2" fmla="*/ 157 w 188"/>
                <a:gd name="T3" fmla="*/ 70 h 70"/>
                <a:gd name="T4" fmla="*/ 188 w 188"/>
                <a:gd name="T5" fmla="*/ 39 h 70"/>
                <a:gd name="T6" fmla="*/ 188 w 188"/>
                <a:gd name="T7" fmla="*/ 0 h 70"/>
                <a:gd name="T8" fmla="*/ 0 w 188"/>
                <a:gd name="T9" fmla="*/ 0 h 70"/>
                <a:gd name="T10" fmla="*/ 0 w 188"/>
                <a:gd name="T11" fmla="*/ 39 h 70"/>
                <a:gd name="T12" fmla="*/ 30 w 188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70">
                  <a:moveTo>
                    <a:pt x="30" y="70"/>
                  </a:moveTo>
                  <a:cubicBezTo>
                    <a:pt x="157" y="70"/>
                    <a:pt x="157" y="70"/>
                    <a:pt x="157" y="70"/>
                  </a:cubicBezTo>
                  <a:cubicBezTo>
                    <a:pt x="174" y="70"/>
                    <a:pt x="188" y="56"/>
                    <a:pt x="188" y="39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6"/>
                    <a:pt x="14" y="70"/>
                    <a:pt x="30" y="70"/>
                  </a:cubicBezTo>
                </a:path>
              </a:pathLst>
            </a:custGeom>
            <a:solidFill>
              <a:srgbClr val="60C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6" name="Freeform 110"/>
            <p:cNvSpPr/>
            <p:nvPr/>
          </p:nvSpPr>
          <p:spPr bwMode="auto">
            <a:xfrm>
              <a:off x="5078520" y="3165016"/>
              <a:ext cx="299060" cy="274326"/>
            </a:xfrm>
            <a:custGeom>
              <a:avLst/>
              <a:gdLst>
                <a:gd name="T0" fmla="*/ 0 w 204"/>
                <a:gd name="T1" fmla="*/ 81 h 188"/>
                <a:gd name="T2" fmla="*/ 102 w 204"/>
                <a:gd name="T3" fmla="*/ 0 h 188"/>
                <a:gd name="T4" fmla="*/ 204 w 204"/>
                <a:gd name="T5" fmla="*/ 81 h 188"/>
                <a:gd name="T6" fmla="*/ 102 w 204"/>
                <a:gd name="T7" fmla="*/ 162 h 188"/>
                <a:gd name="T8" fmla="*/ 93 w 204"/>
                <a:gd name="T9" fmla="*/ 161 h 188"/>
                <a:gd name="T10" fmla="*/ 70 w 204"/>
                <a:gd name="T11" fmla="*/ 180 h 188"/>
                <a:gd name="T12" fmla="*/ 27 w 204"/>
                <a:gd name="T13" fmla="*/ 186 h 188"/>
                <a:gd name="T14" fmla="*/ 55 w 204"/>
                <a:gd name="T15" fmla="*/ 160 h 188"/>
                <a:gd name="T16" fmla="*/ 59 w 204"/>
                <a:gd name="T17" fmla="*/ 154 h 188"/>
                <a:gd name="T18" fmla="*/ 0 w 204"/>
                <a:gd name="T19" fmla="*/ 8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4" h="188">
                  <a:moveTo>
                    <a:pt x="0" y="81"/>
                  </a:moveTo>
                  <a:cubicBezTo>
                    <a:pt x="0" y="36"/>
                    <a:pt x="45" y="0"/>
                    <a:pt x="102" y="0"/>
                  </a:cubicBezTo>
                  <a:cubicBezTo>
                    <a:pt x="158" y="0"/>
                    <a:pt x="204" y="36"/>
                    <a:pt x="204" y="81"/>
                  </a:cubicBezTo>
                  <a:cubicBezTo>
                    <a:pt x="204" y="126"/>
                    <a:pt x="158" y="162"/>
                    <a:pt x="102" y="162"/>
                  </a:cubicBezTo>
                  <a:cubicBezTo>
                    <a:pt x="99" y="162"/>
                    <a:pt x="96" y="162"/>
                    <a:pt x="93" y="161"/>
                  </a:cubicBezTo>
                  <a:cubicBezTo>
                    <a:pt x="88" y="168"/>
                    <a:pt x="80" y="175"/>
                    <a:pt x="70" y="180"/>
                  </a:cubicBezTo>
                  <a:cubicBezTo>
                    <a:pt x="51" y="188"/>
                    <a:pt x="27" y="186"/>
                    <a:pt x="27" y="186"/>
                  </a:cubicBezTo>
                  <a:cubicBezTo>
                    <a:pt x="27" y="186"/>
                    <a:pt x="46" y="171"/>
                    <a:pt x="55" y="160"/>
                  </a:cubicBezTo>
                  <a:cubicBezTo>
                    <a:pt x="57" y="158"/>
                    <a:pt x="58" y="156"/>
                    <a:pt x="59" y="154"/>
                  </a:cubicBezTo>
                  <a:cubicBezTo>
                    <a:pt x="24" y="142"/>
                    <a:pt x="0" y="114"/>
                    <a:pt x="0" y="81"/>
                  </a:cubicBezTo>
                </a:path>
              </a:pathLst>
            </a:custGeom>
            <a:solidFill>
              <a:srgbClr val="FFC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7" name="Freeform 111"/>
            <p:cNvSpPr/>
            <p:nvPr/>
          </p:nvSpPr>
          <p:spPr bwMode="auto">
            <a:xfrm>
              <a:off x="5199943" y="3098683"/>
              <a:ext cx="297936" cy="275451"/>
            </a:xfrm>
            <a:custGeom>
              <a:avLst/>
              <a:gdLst>
                <a:gd name="T0" fmla="*/ 204 w 204"/>
                <a:gd name="T1" fmla="*/ 81 h 188"/>
                <a:gd name="T2" fmla="*/ 102 w 204"/>
                <a:gd name="T3" fmla="*/ 0 h 188"/>
                <a:gd name="T4" fmla="*/ 0 w 204"/>
                <a:gd name="T5" fmla="*/ 81 h 188"/>
                <a:gd name="T6" fmla="*/ 102 w 204"/>
                <a:gd name="T7" fmla="*/ 162 h 188"/>
                <a:gd name="T8" fmla="*/ 111 w 204"/>
                <a:gd name="T9" fmla="*/ 162 h 188"/>
                <a:gd name="T10" fmla="*/ 134 w 204"/>
                <a:gd name="T11" fmla="*/ 180 h 188"/>
                <a:gd name="T12" fmla="*/ 176 w 204"/>
                <a:gd name="T13" fmla="*/ 187 h 188"/>
                <a:gd name="T14" fmla="*/ 149 w 204"/>
                <a:gd name="T15" fmla="*/ 161 h 188"/>
                <a:gd name="T16" fmla="*/ 145 w 204"/>
                <a:gd name="T17" fmla="*/ 155 h 188"/>
                <a:gd name="T18" fmla="*/ 204 w 204"/>
                <a:gd name="T19" fmla="*/ 8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4" h="188">
                  <a:moveTo>
                    <a:pt x="204" y="81"/>
                  </a:moveTo>
                  <a:cubicBezTo>
                    <a:pt x="204" y="36"/>
                    <a:pt x="158" y="0"/>
                    <a:pt x="102" y="0"/>
                  </a:cubicBezTo>
                  <a:cubicBezTo>
                    <a:pt x="46" y="0"/>
                    <a:pt x="0" y="36"/>
                    <a:pt x="0" y="81"/>
                  </a:cubicBezTo>
                  <a:cubicBezTo>
                    <a:pt x="0" y="126"/>
                    <a:pt x="46" y="162"/>
                    <a:pt x="102" y="162"/>
                  </a:cubicBezTo>
                  <a:cubicBezTo>
                    <a:pt x="105" y="162"/>
                    <a:pt x="108" y="162"/>
                    <a:pt x="111" y="162"/>
                  </a:cubicBezTo>
                  <a:cubicBezTo>
                    <a:pt x="116" y="168"/>
                    <a:pt x="124" y="175"/>
                    <a:pt x="134" y="180"/>
                  </a:cubicBezTo>
                  <a:cubicBezTo>
                    <a:pt x="153" y="188"/>
                    <a:pt x="176" y="187"/>
                    <a:pt x="176" y="187"/>
                  </a:cubicBezTo>
                  <a:cubicBezTo>
                    <a:pt x="176" y="187"/>
                    <a:pt x="158" y="171"/>
                    <a:pt x="149" y="161"/>
                  </a:cubicBezTo>
                  <a:cubicBezTo>
                    <a:pt x="147" y="159"/>
                    <a:pt x="146" y="157"/>
                    <a:pt x="145" y="155"/>
                  </a:cubicBezTo>
                  <a:cubicBezTo>
                    <a:pt x="180" y="142"/>
                    <a:pt x="204" y="114"/>
                    <a:pt x="204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8" name="Oval 112"/>
            <p:cNvSpPr>
              <a:spLocks noChangeArrowheads="1"/>
            </p:cNvSpPr>
            <p:nvPr/>
          </p:nvSpPr>
          <p:spPr bwMode="auto">
            <a:xfrm>
              <a:off x="5337106" y="2564646"/>
              <a:ext cx="359772" cy="3586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9" name="Freeform 113"/>
            <p:cNvSpPr>
              <a:spLocks noEditPoints="1"/>
            </p:cNvSpPr>
            <p:nvPr/>
          </p:nvSpPr>
          <p:spPr bwMode="auto">
            <a:xfrm>
              <a:off x="5404563" y="2610742"/>
              <a:ext cx="209117" cy="238349"/>
            </a:xfrm>
            <a:custGeom>
              <a:avLst/>
              <a:gdLst>
                <a:gd name="T0" fmla="*/ 143 w 143"/>
                <a:gd name="T1" fmla="*/ 137 h 163"/>
                <a:gd name="T2" fmla="*/ 143 w 143"/>
                <a:gd name="T3" fmla="*/ 141 h 163"/>
                <a:gd name="T4" fmla="*/ 142 w 143"/>
                <a:gd name="T5" fmla="*/ 141 h 163"/>
                <a:gd name="T6" fmla="*/ 118 w 143"/>
                <a:gd name="T7" fmla="*/ 158 h 163"/>
                <a:gd name="T8" fmla="*/ 83 w 143"/>
                <a:gd name="T9" fmla="*/ 147 h 163"/>
                <a:gd name="T10" fmla="*/ 108 w 143"/>
                <a:gd name="T11" fmla="*/ 119 h 163"/>
                <a:gd name="T12" fmla="*/ 130 w 143"/>
                <a:gd name="T13" fmla="*/ 119 h 163"/>
                <a:gd name="T14" fmla="*/ 130 w 143"/>
                <a:gd name="T15" fmla="*/ 81 h 163"/>
                <a:gd name="T16" fmla="*/ 61 w 143"/>
                <a:gd name="T17" fmla="*/ 70 h 163"/>
                <a:gd name="T18" fmla="*/ 60 w 143"/>
                <a:gd name="T19" fmla="*/ 110 h 163"/>
                <a:gd name="T20" fmla="*/ 63 w 143"/>
                <a:gd name="T21" fmla="*/ 115 h 163"/>
                <a:gd name="T22" fmla="*/ 38 w 143"/>
                <a:gd name="T23" fmla="*/ 142 h 163"/>
                <a:gd name="T24" fmla="*/ 3 w 143"/>
                <a:gd name="T25" fmla="*/ 131 h 163"/>
                <a:gd name="T26" fmla="*/ 28 w 143"/>
                <a:gd name="T27" fmla="*/ 103 h 163"/>
                <a:gd name="T28" fmla="*/ 47 w 143"/>
                <a:gd name="T29" fmla="*/ 103 h 163"/>
                <a:gd name="T30" fmla="*/ 47 w 143"/>
                <a:gd name="T31" fmla="*/ 62 h 163"/>
                <a:gd name="T32" fmla="*/ 47 w 143"/>
                <a:gd name="T33" fmla="*/ 53 h 163"/>
                <a:gd name="T34" fmla="*/ 47 w 143"/>
                <a:gd name="T35" fmla="*/ 53 h 163"/>
                <a:gd name="T36" fmla="*/ 47 w 143"/>
                <a:gd name="T37" fmla="*/ 29 h 163"/>
                <a:gd name="T38" fmla="*/ 47 w 143"/>
                <a:gd name="T39" fmla="*/ 0 h 163"/>
                <a:gd name="T40" fmla="*/ 142 w 143"/>
                <a:gd name="T41" fmla="*/ 16 h 163"/>
                <a:gd name="T42" fmla="*/ 142 w 143"/>
                <a:gd name="T43" fmla="*/ 36 h 163"/>
                <a:gd name="T44" fmla="*/ 143 w 143"/>
                <a:gd name="T45" fmla="*/ 36 h 163"/>
                <a:gd name="T46" fmla="*/ 143 w 143"/>
                <a:gd name="T47" fmla="*/ 131 h 163"/>
                <a:gd name="T48" fmla="*/ 143 w 143"/>
                <a:gd name="T49" fmla="*/ 137 h 163"/>
                <a:gd name="T50" fmla="*/ 61 w 143"/>
                <a:gd name="T51" fmla="*/ 36 h 163"/>
                <a:gd name="T52" fmla="*/ 61 w 143"/>
                <a:gd name="T53" fmla="*/ 55 h 163"/>
                <a:gd name="T54" fmla="*/ 130 w 143"/>
                <a:gd name="T55" fmla="*/ 67 h 163"/>
                <a:gd name="T56" fmla="*/ 130 w 143"/>
                <a:gd name="T57" fmla="*/ 47 h 163"/>
                <a:gd name="T58" fmla="*/ 61 w 143"/>
                <a:gd name="T59" fmla="*/ 3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" h="163">
                  <a:moveTo>
                    <a:pt x="143" y="137"/>
                  </a:moveTo>
                  <a:cubicBezTo>
                    <a:pt x="143" y="141"/>
                    <a:pt x="143" y="141"/>
                    <a:pt x="143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38" y="148"/>
                    <a:pt x="129" y="155"/>
                    <a:pt x="118" y="158"/>
                  </a:cubicBezTo>
                  <a:cubicBezTo>
                    <a:pt x="101" y="163"/>
                    <a:pt x="85" y="157"/>
                    <a:pt x="83" y="147"/>
                  </a:cubicBezTo>
                  <a:cubicBezTo>
                    <a:pt x="80" y="136"/>
                    <a:pt x="91" y="123"/>
                    <a:pt x="108" y="119"/>
                  </a:cubicBezTo>
                  <a:cubicBezTo>
                    <a:pt x="116" y="117"/>
                    <a:pt x="124" y="117"/>
                    <a:pt x="130" y="119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2" y="111"/>
                    <a:pt x="63" y="113"/>
                    <a:pt x="63" y="115"/>
                  </a:cubicBezTo>
                  <a:cubicBezTo>
                    <a:pt x="66" y="126"/>
                    <a:pt x="55" y="138"/>
                    <a:pt x="38" y="142"/>
                  </a:cubicBezTo>
                  <a:cubicBezTo>
                    <a:pt x="22" y="147"/>
                    <a:pt x="6" y="141"/>
                    <a:pt x="3" y="131"/>
                  </a:cubicBezTo>
                  <a:cubicBezTo>
                    <a:pt x="0" y="120"/>
                    <a:pt x="11" y="108"/>
                    <a:pt x="28" y="103"/>
                  </a:cubicBezTo>
                  <a:cubicBezTo>
                    <a:pt x="35" y="101"/>
                    <a:pt x="42" y="101"/>
                    <a:pt x="47" y="10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43" y="36"/>
                    <a:pt x="143" y="36"/>
                    <a:pt x="143" y="36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3" y="133"/>
                    <a:pt x="143" y="135"/>
                    <a:pt x="143" y="137"/>
                  </a:cubicBezTo>
                  <a:moveTo>
                    <a:pt x="61" y="36"/>
                  </a:moveTo>
                  <a:cubicBezTo>
                    <a:pt x="61" y="55"/>
                    <a:pt x="61" y="55"/>
                    <a:pt x="61" y="55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30" y="47"/>
                    <a:pt x="130" y="47"/>
                    <a:pt x="130" y="47"/>
                  </a:cubicBezTo>
                  <a:lnTo>
                    <a:pt x="61" y="36"/>
                  </a:lnTo>
                  <a:close/>
                </a:path>
              </a:pathLst>
            </a:custGeom>
            <a:solidFill>
              <a:srgbClr val="2E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20" name="Oval 114"/>
            <p:cNvSpPr>
              <a:spLocks noChangeArrowheads="1"/>
            </p:cNvSpPr>
            <p:nvPr/>
          </p:nvSpPr>
          <p:spPr bwMode="auto">
            <a:xfrm>
              <a:off x="5409060" y="3574256"/>
              <a:ext cx="224857" cy="224858"/>
            </a:xfrm>
            <a:prstGeom prst="ellipse">
              <a:avLst/>
            </a:prstGeom>
            <a:solidFill>
              <a:srgbClr val="F24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21" name="Freeform 115"/>
            <p:cNvSpPr/>
            <p:nvPr/>
          </p:nvSpPr>
          <p:spPr bwMode="auto">
            <a:xfrm>
              <a:off x="5460778" y="3673194"/>
              <a:ext cx="123672" cy="76452"/>
            </a:xfrm>
            <a:custGeom>
              <a:avLst/>
              <a:gdLst>
                <a:gd name="T0" fmla="*/ 85 w 85"/>
                <a:gd name="T1" fmla="*/ 52 h 52"/>
                <a:gd name="T2" fmla="*/ 43 w 85"/>
                <a:gd name="T3" fmla="*/ 0 h 52"/>
                <a:gd name="T4" fmla="*/ 0 w 85"/>
                <a:gd name="T5" fmla="*/ 52 h 52"/>
                <a:gd name="T6" fmla="*/ 85 w 85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2">
                  <a:moveTo>
                    <a:pt x="85" y="52"/>
                  </a:moveTo>
                  <a:cubicBezTo>
                    <a:pt x="85" y="23"/>
                    <a:pt x="66" y="0"/>
                    <a:pt x="43" y="0"/>
                  </a:cubicBezTo>
                  <a:cubicBezTo>
                    <a:pt x="19" y="0"/>
                    <a:pt x="0" y="23"/>
                    <a:pt x="0" y="52"/>
                  </a:cubicBezTo>
                  <a:lnTo>
                    <a:pt x="85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22" name="Oval 116"/>
            <p:cNvSpPr>
              <a:spLocks noChangeArrowheads="1"/>
            </p:cNvSpPr>
            <p:nvPr/>
          </p:nvSpPr>
          <p:spPr bwMode="auto">
            <a:xfrm>
              <a:off x="5485512" y="3601239"/>
              <a:ext cx="73078" cy="6633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23" name="Oval 117"/>
            <p:cNvSpPr>
              <a:spLocks noChangeArrowheads="1"/>
            </p:cNvSpPr>
            <p:nvPr/>
          </p:nvSpPr>
          <p:spPr bwMode="auto">
            <a:xfrm>
              <a:off x="6724477" y="3560765"/>
              <a:ext cx="207993" cy="206869"/>
            </a:xfrm>
            <a:prstGeom prst="ellipse">
              <a:avLst/>
            </a:prstGeom>
            <a:solidFill>
              <a:srgbClr val="FFC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24" name="Freeform 118"/>
            <p:cNvSpPr>
              <a:spLocks noEditPoints="1"/>
            </p:cNvSpPr>
            <p:nvPr/>
          </p:nvSpPr>
          <p:spPr bwMode="auto">
            <a:xfrm>
              <a:off x="6759330" y="3594494"/>
              <a:ext cx="140536" cy="138288"/>
            </a:xfrm>
            <a:custGeom>
              <a:avLst/>
              <a:gdLst>
                <a:gd name="T0" fmla="*/ 93 w 96"/>
                <a:gd name="T1" fmla="*/ 44 h 95"/>
                <a:gd name="T2" fmla="*/ 44 w 96"/>
                <a:gd name="T3" fmla="*/ 2 h 95"/>
                <a:gd name="T4" fmla="*/ 2 w 96"/>
                <a:gd name="T5" fmla="*/ 51 h 95"/>
                <a:gd name="T6" fmla="*/ 52 w 96"/>
                <a:gd name="T7" fmla="*/ 93 h 95"/>
                <a:gd name="T8" fmla="*/ 57 w 96"/>
                <a:gd name="T9" fmla="*/ 93 h 95"/>
                <a:gd name="T10" fmla="*/ 63 w 96"/>
                <a:gd name="T11" fmla="*/ 86 h 95"/>
                <a:gd name="T12" fmla="*/ 56 w 96"/>
                <a:gd name="T13" fmla="*/ 81 h 95"/>
                <a:gd name="T14" fmla="*/ 51 w 96"/>
                <a:gd name="T15" fmla="*/ 82 h 95"/>
                <a:gd name="T16" fmla="*/ 14 w 96"/>
                <a:gd name="T17" fmla="*/ 50 h 95"/>
                <a:gd name="T18" fmla="*/ 45 w 96"/>
                <a:gd name="T19" fmla="*/ 13 h 95"/>
                <a:gd name="T20" fmla="*/ 82 w 96"/>
                <a:gd name="T21" fmla="*/ 45 h 95"/>
                <a:gd name="T22" fmla="*/ 83 w 96"/>
                <a:gd name="T23" fmla="*/ 62 h 95"/>
                <a:gd name="T24" fmla="*/ 78 w 96"/>
                <a:gd name="T25" fmla="*/ 68 h 95"/>
                <a:gd name="T26" fmla="*/ 72 w 96"/>
                <a:gd name="T27" fmla="*/ 63 h 95"/>
                <a:gd name="T28" fmla="*/ 71 w 96"/>
                <a:gd name="T29" fmla="*/ 46 h 95"/>
                <a:gd name="T30" fmla="*/ 46 w 96"/>
                <a:gd name="T31" fmla="*/ 25 h 95"/>
                <a:gd name="T32" fmla="*/ 25 w 96"/>
                <a:gd name="T33" fmla="*/ 50 h 95"/>
                <a:gd name="T34" fmla="*/ 50 w 96"/>
                <a:gd name="T35" fmla="*/ 70 h 95"/>
                <a:gd name="T36" fmla="*/ 61 w 96"/>
                <a:gd name="T37" fmla="*/ 66 h 95"/>
                <a:gd name="T38" fmla="*/ 79 w 96"/>
                <a:gd name="T39" fmla="*/ 79 h 95"/>
                <a:gd name="T40" fmla="*/ 95 w 96"/>
                <a:gd name="T41" fmla="*/ 61 h 95"/>
                <a:gd name="T42" fmla="*/ 93 w 96"/>
                <a:gd name="T43" fmla="*/ 44 h 95"/>
                <a:gd name="T44" fmla="*/ 49 w 96"/>
                <a:gd name="T45" fmla="*/ 59 h 95"/>
                <a:gd name="T46" fmla="*/ 36 w 96"/>
                <a:gd name="T47" fmla="*/ 49 h 95"/>
                <a:gd name="T48" fmla="*/ 47 w 96"/>
                <a:gd name="T49" fmla="*/ 36 h 95"/>
                <a:gd name="T50" fmla="*/ 59 w 96"/>
                <a:gd name="T51" fmla="*/ 47 h 95"/>
                <a:gd name="T52" fmla="*/ 49 w 96"/>
                <a:gd name="T53" fmla="*/ 5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95">
                  <a:moveTo>
                    <a:pt x="93" y="44"/>
                  </a:moveTo>
                  <a:cubicBezTo>
                    <a:pt x="91" y="19"/>
                    <a:pt x="69" y="0"/>
                    <a:pt x="44" y="2"/>
                  </a:cubicBezTo>
                  <a:cubicBezTo>
                    <a:pt x="19" y="4"/>
                    <a:pt x="0" y="26"/>
                    <a:pt x="2" y="51"/>
                  </a:cubicBezTo>
                  <a:cubicBezTo>
                    <a:pt x="4" y="77"/>
                    <a:pt x="26" y="95"/>
                    <a:pt x="52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60" y="92"/>
                    <a:pt x="63" y="90"/>
                    <a:pt x="63" y="86"/>
                  </a:cubicBezTo>
                  <a:cubicBezTo>
                    <a:pt x="62" y="83"/>
                    <a:pt x="60" y="81"/>
                    <a:pt x="56" y="81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32" y="83"/>
                    <a:pt x="15" y="69"/>
                    <a:pt x="14" y="50"/>
                  </a:cubicBezTo>
                  <a:cubicBezTo>
                    <a:pt x="12" y="32"/>
                    <a:pt x="26" y="15"/>
                    <a:pt x="45" y="13"/>
                  </a:cubicBezTo>
                  <a:cubicBezTo>
                    <a:pt x="64" y="12"/>
                    <a:pt x="80" y="26"/>
                    <a:pt x="82" y="45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4" y="65"/>
                    <a:pt x="81" y="68"/>
                    <a:pt x="78" y="68"/>
                  </a:cubicBezTo>
                  <a:cubicBezTo>
                    <a:pt x="75" y="68"/>
                    <a:pt x="72" y="66"/>
                    <a:pt x="72" y="63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0" y="33"/>
                    <a:pt x="58" y="24"/>
                    <a:pt x="46" y="25"/>
                  </a:cubicBezTo>
                  <a:cubicBezTo>
                    <a:pt x="33" y="26"/>
                    <a:pt x="24" y="37"/>
                    <a:pt x="25" y="50"/>
                  </a:cubicBezTo>
                  <a:cubicBezTo>
                    <a:pt x="26" y="62"/>
                    <a:pt x="37" y="71"/>
                    <a:pt x="50" y="70"/>
                  </a:cubicBezTo>
                  <a:cubicBezTo>
                    <a:pt x="54" y="70"/>
                    <a:pt x="58" y="68"/>
                    <a:pt x="61" y="66"/>
                  </a:cubicBezTo>
                  <a:cubicBezTo>
                    <a:pt x="63" y="74"/>
                    <a:pt x="71" y="80"/>
                    <a:pt x="79" y="79"/>
                  </a:cubicBezTo>
                  <a:cubicBezTo>
                    <a:pt x="89" y="79"/>
                    <a:pt x="96" y="70"/>
                    <a:pt x="95" y="61"/>
                  </a:cubicBezTo>
                  <a:lnTo>
                    <a:pt x="93" y="44"/>
                  </a:lnTo>
                  <a:close/>
                  <a:moveTo>
                    <a:pt x="49" y="59"/>
                  </a:moveTo>
                  <a:cubicBezTo>
                    <a:pt x="42" y="60"/>
                    <a:pt x="37" y="55"/>
                    <a:pt x="36" y="49"/>
                  </a:cubicBezTo>
                  <a:cubicBezTo>
                    <a:pt x="36" y="42"/>
                    <a:pt x="41" y="37"/>
                    <a:pt x="47" y="36"/>
                  </a:cubicBezTo>
                  <a:cubicBezTo>
                    <a:pt x="53" y="36"/>
                    <a:pt x="59" y="40"/>
                    <a:pt x="59" y="47"/>
                  </a:cubicBezTo>
                  <a:cubicBezTo>
                    <a:pt x="60" y="53"/>
                    <a:pt x="55" y="58"/>
                    <a:pt x="49" y="59"/>
                  </a:cubicBezTo>
                </a:path>
              </a:pathLst>
            </a:cu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25" name="Freeform 119"/>
            <p:cNvSpPr/>
            <p:nvPr/>
          </p:nvSpPr>
          <p:spPr bwMode="auto">
            <a:xfrm>
              <a:off x="6622167" y="2708555"/>
              <a:ext cx="324919" cy="231603"/>
            </a:xfrm>
            <a:custGeom>
              <a:avLst/>
              <a:gdLst>
                <a:gd name="T0" fmla="*/ 57 w 222"/>
                <a:gd name="T1" fmla="*/ 11 h 158"/>
                <a:gd name="T2" fmla="*/ 93 w 222"/>
                <a:gd name="T3" fmla="*/ 7 h 158"/>
                <a:gd name="T4" fmla="*/ 110 w 222"/>
                <a:gd name="T5" fmla="*/ 25 h 158"/>
                <a:gd name="T6" fmla="*/ 161 w 222"/>
                <a:gd name="T7" fmla="*/ 11 h 158"/>
                <a:gd name="T8" fmla="*/ 183 w 222"/>
                <a:gd name="T9" fmla="*/ 54 h 158"/>
                <a:gd name="T10" fmla="*/ 221 w 222"/>
                <a:gd name="T11" fmla="*/ 83 h 158"/>
                <a:gd name="T12" fmla="*/ 171 w 222"/>
                <a:gd name="T13" fmla="*/ 116 h 158"/>
                <a:gd name="T14" fmla="*/ 140 w 222"/>
                <a:gd name="T15" fmla="*/ 153 h 158"/>
                <a:gd name="T16" fmla="*/ 101 w 222"/>
                <a:gd name="T17" fmla="*/ 132 h 158"/>
                <a:gd name="T18" fmla="*/ 62 w 222"/>
                <a:gd name="T19" fmla="*/ 152 h 158"/>
                <a:gd name="T20" fmla="*/ 41 w 222"/>
                <a:gd name="T21" fmla="*/ 111 h 158"/>
                <a:gd name="T22" fmla="*/ 15 w 222"/>
                <a:gd name="T23" fmla="*/ 108 h 158"/>
                <a:gd name="T24" fmla="*/ 3 w 222"/>
                <a:gd name="T25" fmla="*/ 75 h 158"/>
                <a:gd name="T26" fmla="*/ 41 w 222"/>
                <a:gd name="T27" fmla="*/ 61 h 158"/>
                <a:gd name="T28" fmla="*/ 57 w 222"/>
                <a:gd name="T29" fmla="*/ 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2" h="158">
                  <a:moveTo>
                    <a:pt x="57" y="11"/>
                  </a:moveTo>
                  <a:cubicBezTo>
                    <a:pt x="66" y="6"/>
                    <a:pt x="81" y="0"/>
                    <a:pt x="93" y="7"/>
                  </a:cubicBezTo>
                  <a:cubicBezTo>
                    <a:pt x="104" y="12"/>
                    <a:pt x="107" y="22"/>
                    <a:pt x="110" y="25"/>
                  </a:cubicBezTo>
                  <a:cubicBezTo>
                    <a:pt x="120" y="5"/>
                    <a:pt x="147" y="5"/>
                    <a:pt x="161" y="11"/>
                  </a:cubicBezTo>
                  <a:cubicBezTo>
                    <a:pt x="180" y="19"/>
                    <a:pt x="183" y="35"/>
                    <a:pt x="183" y="54"/>
                  </a:cubicBezTo>
                  <a:cubicBezTo>
                    <a:pt x="202" y="47"/>
                    <a:pt x="221" y="63"/>
                    <a:pt x="221" y="83"/>
                  </a:cubicBezTo>
                  <a:cubicBezTo>
                    <a:pt x="222" y="106"/>
                    <a:pt x="201" y="128"/>
                    <a:pt x="171" y="116"/>
                  </a:cubicBezTo>
                  <a:cubicBezTo>
                    <a:pt x="168" y="133"/>
                    <a:pt x="164" y="146"/>
                    <a:pt x="140" y="153"/>
                  </a:cubicBezTo>
                  <a:cubicBezTo>
                    <a:pt x="123" y="158"/>
                    <a:pt x="104" y="145"/>
                    <a:pt x="101" y="132"/>
                  </a:cubicBezTo>
                  <a:cubicBezTo>
                    <a:pt x="94" y="147"/>
                    <a:pt x="79" y="158"/>
                    <a:pt x="62" y="152"/>
                  </a:cubicBezTo>
                  <a:cubicBezTo>
                    <a:pt x="47" y="147"/>
                    <a:pt x="34" y="127"/>
                    <a:pt x="41" y="111"/>
                  </a:cubicBezTo>
                  <a:cubicBezTo>
                    <a:pt x="33" y="114"/>
                    <a:pt x="22" y="112"/>
                    <a:pt x="15" y="108"/>
                  </a:cubicBezTo>
                  <a:cubicBezTo>
                    <a:pt x="4" y="102"/>
                    <a:pt x="0" y="87"/>
                    <a:pt x="3" y="75"/>
                  </a:cubicBezTo>
                  <a:cubicBezTo>
                    <a:pt x="7" y="57"/>
                    <a:pt x="26" y="56"/>
                    <a:pt x="41" y="61"/>
                  </a:cubicBezTo>
                  <a:cubicBezTo>
                    <a:pt x="34" y="44"/>
                    <a:pt x="40" y="21"/>
                    <a:pt x="57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26" name="Freeform 120"/>
            <p:cNvSpPr/>
            <p:nvPr/>
          </p:nvSpPr>
          <p:spPr bwMode="auto">
            <a:xfrm>
              <a:off x="5773330" y="2942407"/>
              <a:ext cx="803865" cy="428354"/>
            </a:xfrm>
            <a:custGeom>
              <a:avLst/>
              <a:gdLst>
                <a:gd name="T0" fmla="*/ 715 w 715"/>
                <a:gd name="T1" fmla="*/ 377 h 381"/>
                <a:gd name="T2" fmla="*/ 2 w 715"/>
                <a:gd name="T3" fmla="*/ 381 h 381"/>
                <a:gd name="T4" fmla="*/ 0 w 715"/>
                <a:gd name="T5" fmla="*/ 4 h 381"/>
                <a:gd name="T6" fmla="*/ 712 w 715"/>
                <a:gd name="T7" fmla="*/ 0 h 381"/>
                <a:gd name="T8" fmla="*/ 715 w 715"/>
                <a:gd name="T9" fmla="*/ 377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81">
                  <a:moveTo>
                    <a:pt x="715" y="377"/>
                  </a:moveTo>
                  <a:lnTo>
                    <a:pt x="2" y="381"/>
                  </a:lnTo>
                  <a:lnTo>
                    <a:pt x="0" y="4"/>
                  </a:lnTo>
                  <a:lnTo>
                    <a:pt x="712" y="0"/>
                  </a:lnTo>
                  <a:lnTo>
                    <a:pt x="715" y="377"/>
                  </a:lnTo>
                  <a:close/>
                </a:path>
              </a:pathLst>
            </a:custGeom>
            <a:solidFill>
              <a:srgbClr val="F24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27" name="Freeform 121"/>
            <p:cNvSpPr/>
            <p:nvPr/>
          </p:nvSpPr>
          <p:spPr bwMode="auto">
            <a:xfrm>
              <a:off x="5618178" y="2928915"/>
              <a:ext cx="1091683" cy="776883"/>
            </a:xfrm>
            <a:custGeom>
              <a:avLst/>
              <a:gdLst>
                <a:gd name="T0" fmla="*/ 193 w 747"/>
                <a:gd name="T1" fmla="*/ 36 h 531"/>
                <a:gd name="T2" fmla="*/ 313 w 747"/>
                <a:gd name="T3" fmla="*/ 22 h 531"/>
                <a:gd name="T4" fmla="*/ 370 w 747"/>
                <a:gd name="T5" fmla="*/ 84 h 531"/>
                <a:gd name="T6" fmla="*/ 540 w 747"/>
                <a:gd name="T7" fmla="*/ 36 h 531"/>
                <a:gd name="T8" fmla="*/ 616 w 747"/>
                <a:gd name="T9" fmla="*/ 180 h 531"/>
                <a:gd name="T10" fmla="*/ 745 w 747"/>
                <a:gd name="T11" fmla="*/ 278 h 531"/>
                <a:gd name="T12" fmla="*/ 574 w 747"/>
                <a:gd name="T13" fmla="*/ 390 h 531"/>
                <a:gd name="T14" fmla="*/ 471 w 747"/>
                <a:gd name="T15" fmla="*/ 513 h 531"/>
                <a:gd name="T16" fmla="*/ 342 w 747"/>
                <a:gd name="T17" fmla="*/ 444 h 531"/>
                <a:gd name="T18" fmla="*/ 208 w 747"/>
                <a:gd name="T19" fmla="*/ 510 h 531"/>
                <a:gd name="T20" fmla="*/ 139 w 747"/>
                <a:gd name="T21" fmla="*/ 373 h 531"/>
                <a:gd name="T22" fmla="*/ 52 w 747"/>
                <a:gd name="T23" fmla="*/ 361 h 531"/>
                <a:gd name="T24" fmla="*/ 10 w 747"/>
                <a:gd name="T25" fmla="*/ 253 h 531"/>
                <a:gd name="T26" fmla="*/ 140 w 747"/>
                <a:gd name="T27" fmla="*/ 205 h 531"/>
                <a:gd name="T28" fmla="*/ 193 w 747"/>
                <a:gd name="T29" fmla="*/ 36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7" h="531">
                  <a:moveTo>
                    <a:pt x="193" y="36"/>
                  </a:moveTo>
                  <a:cubicBezTo>
                    <a:pt x="223" y="19"/>
                    <a:pt x="272" y="0"/>
                    <a:pt x="313" y="22"/>
                  </a:cubicBezTo>
                  <a:cubicBezTo>
                    <a:pt x="349" y="41"/>
                    <a:pt x="361" y="74"/>
                    <a:pt x="370" y="84"/>
                  </a:cubicBezTo>
                  <a:cubicBezTo>
                    <a:pt x="404" y="17"/>
                    <a:pt x="495" y="17"/>
                    <a:pt x="540" y="36"/>
                  </a:cubicBezTo>
                  <a:cubicBezTo>
                    <a:pt x="604" y="64"/>
                    <a:pt x="615" y="116"/>
                    <a:pt x="616" y="180"/>
                  </a:cubicBezTo>
                  <a:cubicBezTo>
                    <a:pt x="679" y="156"/>
                    <a:pt x="743" y="210"/>
                    <a:pt x="745" y="278"/>
                  </a:cubicBezTo>
                  <a:cubicBezTo>
                    <a:pt x="747" y="356"/>
                    <a:pt x="675" y="428"/>
                    <a:pt x="574" y="390"/>
                  </a:cubicBezTo>
                  <a:cubicBezTo>
                    <a:pt x="565" y="444"/>
                    <a:pt x="551" y="491"/>
                    <a:pt x="471" y="513"/>
                  </a:cubicBezTo>
                  <a:cubicBezTo>
                    <a:pt x="413" y="529"/>
                    <a:pt x="351" y="488"/>
                    <a:pt x="342" y="444"/>
                  </a:cubicBezTo>
                  <a:cubicBezTo>
                    <a:pt x="318" y="494"/>
                    <a:pt x="266" y="531"/>
                    <a:pt x="208" y="510"/>
                  </a:cubicBezTo>
                  <a:cubicBezTo>
                    <a:pt x="157" y="493"/>
                    <a:pt x="116" y="426"/>
                    <a:pt x="139" y="373"/>
                  </a:cubicBezTo>
                  <a:cubicBezTo>
                    <a:pt x="113" y="381"/>
                    <a:pt x="76" y="374"/>
                    <a:pt x="52" y="361"/>
                  </a:cubicBezTo>
                  <a:cubicBezTo>
                    <a:pt x="15" y="341"/>
                    <a:pt x="0" y="293"/>
                    <a:pt x="10" y="253"/>
                  </a:cubicBezTo>
                  <a:cubicBezTo>
                    <a:pt x="25" y="192"/>
                    <a:pt x="89" y="188"/>
                    <a:pt x="140" y="205"/>
                  </a:cubicBezTo>
                  <a:cubicBezTo>
                    <a:pt x="115" y="147"/>
                    <a:pt x="136" y="69"/>
                    <a:pt x="193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28" name="Freeform 122"/>
            <p:cNvSpPr/>
            <p:nvPr/>
          </p:nvSpPr>
          <p:spPr bwMode="auto">
            <a:xfrm>
              <a:off x="5774454" y="3154897"/>
              <a:ext cx="802741" cy="215863"/>
            </a:xfrm>
            <a:custGeom>
              <a:avLst/>
              <a:gdLst>
                <a:gd name="T0" fmla="*/ 714 w 714"/>
                <a:gd name="T1" fmla="*/ 188 h 192"/>
                <a:gd name="T2" fmla="*/ 1 w 714"/>
                <a:gd name="T3" fmla="*/ 192 h 192"/>
                <a:gd name="T4" fmla="*/ 0 w 714"/>
                <a:gd name="T5" fmla="*/ 3 h 192"/>
                <a:gd name="T6" fmla="*/ 712 w 714"/>
                <a:gd name="T7" fmla="*/ 0 h 192"/>
                <a:gd name="T8" fmla="*/ 714 w 714"/>
                <a:gd name="T9" fmla="*/ 18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192">
                  <a:moveTo>
                    <a:pt x="714" y="188"/>
                  </a:moveTo>
                  <a:lnTo>
                    <a:pt x="1" y="192"/>
                  </a:lnTo>
                  <a:lnTo>
                    <a:pt x="0" y="3"/>
                  </a:lnTo>
                  <a:lnTo>
                    <a:pt x="712" y="0"/>
                  </a:lnTo>
                  <a:lnTo>
                    <a:pt x="714" y="188"/>
                  </a:lnTo>
                  <a:close/>
                </a:path>
              </a:pathLst>
            </a:custGeom>
            <a:solidFill>
              <a:srgbClr val="FA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29" name="Freeform 123"/>
            <p:cNvSpPr/>
            <p:nvPr/>
          </p:nvSpPr>
          <p:spPr bwMode="auto">
            <a:xfrm>
              <a:off x="5773330" y="2946904"/>
              <a:ext cx="401370" cy="423857"/>
            </a:xfrm>
            <a:custGeom>
              <a:avLst/>
              <a:gdLst>
                <a:gd name="T0" fmla="*/ 0 w 357"/>
                <a:gd name="T1" fmla="*/ 0 h 377"/>
                <a:gd name="T2" fmla="*/ 357 w 357"/>
                <a:gd name="T3" fmla="*/ 187 h 377"/>
                <a:gd name="T4" fmla="*/ 2 w 357"/>
                <a:gd name="T5" fmla="*/ 377 h 377"/>
                <a:gd name="T6" fmla="*/ 0 w 357"/>
                <a:gd name="T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7" h="377">
                  <a:moveTo>
                    <a:pt x="0" y="0"/>
                  </a:moveTo>
                  <a:lnTo>
                    <a:pt x="357" y="187"/>
                  </a:lnTo>
                  <a:lnTo>
                    <a:pt x="2" y="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81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30" name="Freeform 124"/>
            <p:cNvSpPr/>
            <p:nvPr/>
          </p:nvSpPr>
          <p:spPr bwMode="auto">
            <a:xfrm>
              <a:off x="6174700" y="2942407"/>
              <a:ext cx="402495" cy="423857"/>
            </a:xfrm>
            <a:custGeom>
              <a:avLst/>
              <a:gdLst>
                <a:gd name="T0" fmla="*/ 355 w 358"/>
                <a:gd name="T1" fmla="*/ 0 h 377"/>
                <a:gd name="T2" fmla="*/ 0 w 358"/>
                <a:gd name="T3" fmla="*/ 191 h 377"/>
                <a:gd name="T4" fmla="*/ 358 w 358"/>
                <a:gd name="T5" fmla="*/ 377 h 377"/>
                <a:gd name="T6" fmla="*/ 355 w 358"/>
                <a:gd name="T7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8" h="377">
                  <a:moveTo>
                    <a:pt x="355" y="0"/>
                  </a:moveTo>
                  <a:lnTo>
                    <a:pt x="0" y="191"/>
                  </a:lnTo>
                  <a:lnTo>
                    <a:pt x="358" y="377"/>
                  </a:lnTo>
                  <a:lnTo>
                    <a:pt x="355" y="0"/>
                  </a:lnTo>
                  <a:close/>
                </a:path>
              </a:pathLst>
            </a:custGeom>
            <a:solidFill>
              <a:srgbClr val="FB81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31" name="Freeform 125"/>
            <p:cNvSpPr/>
            <p:nvPr/>
          </p:nvSpPr>
          <p:spPr bwMode="auto">
            <a:xfrm>
              <a:off x="5773330" y="2678199"/>
              <a:ext cx="800493" cy="268705"/>
            </a:xfrm>
            <a:custGeom>
              <a:avLst/>
              <a:gdLst>
                <a:gd name="T0" fmla="*/ 0 w 712"/>
                <a:gd name="T1" fmla="*/ 239 h 239"/>
                <a:gd name="T2" fmla="*/ 355 w 712"/>
                <a:gd name="T3" fmla="*/ 0 h 239"/>
                <a:gd name="T4" fmla="*/ 712 w 712"/>
                <a:gd name="T5" fmla="*/ 235 h 239"/>
                <a:gd name="T6" fmla="*/ 0 w 712"/>
                <a:gd name="T7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239">
                  <a:moveTo>
                    <a:pt x="0" y="239"/>
                  </a:moveTo>
                  <a:lnTo>
                    <a:pt x="355" y="0"/>
                  </a:lnTo>
                  <a:lnTo>
                    <a:pt x="712" y="235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F24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32" name="Freeform 126"/>
            <p:cNvSpPr/>
            <p:nvPr/>
          </p:nvSpPr>
          <p:spPr bwMode="auto">
            <a:xfrm>
              <a:off x="5845284" y="2566895"/>
              <a:ext cx="640844" cy="590251"/>
            </a:xfrm>
            <a:custGeom>
              <a:avLst/>
              <a:gdLst>
                <a:gd name="T0" fmla="*/ 1 w 570"/>
                <a:gd name="T1" fmla="*/ 372 h 525"/>
                <a:gd name="T2" fmla="*/ 0 w 570"/>
                <a:gd name="T3" fmla="*/ 4 h 525"/>
                <a:gd name="T4" fmla="*/ 570 w 570"/>
                <a:gd name="T5" fmla="*/ 0 h 525"/>
                <a:gd name="T6" fmla="*/ 570 w 570"/>
                <a:gd name="T7" fmla="*/ 376 h 525"/>
                <a:gd name="T8" fmla="*/ 293 w 570"/>
                <a:gd name="T9" fmla="*/ 525 h 525"/>
                <a:gd name="T10" fmla="*/ 1 w 570"/>
                <a:gd name="T11" fmla="*/ 372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0" h="525">
                  <a:moveTo>
                    <a:pt x="1" y="372"/>
                  </a:moveTo>
                  <a:lnTo>
                    <a:pt x="0" y="4"/>
                  </a:lnTo>
                  <a:lnTo>
                    <a:pt x="570" y="0"/>
                  </a:lnTo>
                  <a:lnTo>
                    <a:pt x="570" y="376"/>
                  </a:lnTo>
                  <a:lnTo>
                    <a:pt x="293" y="525"/>
                  </a:lnTo>
                  <a:lnTo>
                    <a:pt x="1" y="37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33" name="Freeform 127"/>
            <p:cNvSpPr/>
            <p:nvPr/>
          </p:nvSpPr>
          <p:spPr bwMode="auto">
            <a:xfrm>
              <a:off x="5935227" y="2910927"/>
              <a:ext cx="477822" cy="30356"/>
            </a:xfrm>
            <a:custGeom>
              <a:avLst/>
              <a:gdLst>
                <a:gd name="T0" fmla="*/ 317 w 327"/>
                <a:gd name="T1" fmla="*/ 19 h 21"/>
                <a:gd name="T2" fmla="*/ 10 w 327"/>
                <a:gd name="T3" fmla="*/ 21 h 21"/>
                <a:gd name="T4" fmla="*/ 0 w 327"/>
                <a:gd name="T5" fmla="*/ 11 h 21"/>
                <a:gd name="T6" fmla="*/ 0 w 327"/>
                <a:gd name="T7" fmla="*/ 11 h 21"/>
                <a:gd name="T8" fmla="*/ 9 w 327"/>
                <a:gd name="T9" fmla="*/ 1 h 21"/>
                <a:gd name="T10" fmla="*/ 317 w 327"/>
                <a:gd name="T11" fmla="*/ 0 h 21"/>
                <a:gd name="T12" fmla="*/ 327 w 327"/>
                <a:gd name="T13" fmla="*/ 9 h 21"/>
                <a:gd name="T14" fmla="*/ 317 w 327"/>
                <a:gd name="T15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21">
                  <a:moveTo>
                    <a:pt x="317" y="19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4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6"/>
                    <a:pt x="4" y="1"/>
                    <a:pt x="9" y="1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2" y="0"/>
                    <a:pt x="327" y="4"/>
                    <a:pt x="327" y="9"/>
                  </a:cubicBezTo>
                  <a:cubicBezTo>
                    <a:pt x="327" y="15"/>
                    <a:pt x="323" y="19"/>
                    <a:pt x="317" y="19"/>
                  </a:cubicBezTo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34" name="Freeform 128"/>
            <p:cNvSpPr/>
            <p:nvPr/>
          </p:nvSpPr>
          <p:spPr bwMode="auto">
            <a:xfrm>
              <a:off x="5935227" y="2969390"/>
              <a:ext cx="477822" cy="31480"/>
            </a:xfrm>
            <a:custGeom>
              <a:avLst/>
              <a:gdLst>
                <a:gd name="T0" fmla="*/ 317 w 327"/>
                <a:gd name="T1" fmla="*/ 20 h 22"/>
                <a:gd name="T2" fmla="*/ 10 w 327"/>
                <a:gd name="T3" fmla="*/ 21 h 22"/>
                <a:gd name="T4" fmla="*/ 0 w 327"/>
                <a:gd name="T5" fmla="*/ 12 h 22"/>
                <a:gd name="T6" fmla="*/ 0 w 327"/>
                <a:gd name="T7" fmla="*/ 12 h 22"/>
                <a:gd name="T8" fmla="*/ 10 w 327"/>
                <a:gd name="T9" fmla="*/ 2 h 22"/>
                <a:gd name="T10" fmla="*/ 317 w 327"/>
                <a:gd name="T11" fmla="*/ 0 h 22"/>
                <a:gd name="T12" fmla="*/ 327 w 327"/>
                <a:gd name="T13" fmla="*/ 10 h 22"/>
                <a:gd name="T14" fmla="*/ 317 w 327"/>
                <a:gd name="T1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22">
                  <a:moveTo>
                    <a:pt x="317" y="20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4" y="22"/>
                    <a:pt x="0" y="1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4" y="2"/>
                    <a:pt x="10" y="2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3" y="0"/>
                    <a:pt x="327" y="5"/>
                    <a:pt x="327" y="10"/>
                  </a:cubicBezTo>
                  <a:cubicBezTo>
                    <a:pt x="327" y="15"/>
                    <a:pt x="323" y="20"/>
                    <a:pt x="317" y="20"/>
                  </a:cubicBezTo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35" name="Freeform 129"/>
            <p:cNvSpPr/>
            <p:nvPr/>
          </p:nvSpPr>
          <p:spPr bwMode="auto">
            <a:xfrm>
              <a:off x="5935227" y="2790628"/>
              <a:ext cx="477822" cy="30356"/>
            </a:xfrm>
            <a:custGeom>
              <a:avLst/>
              <a:gdLst>
                <a:gd name="T0" fmla="*/ 317 w 327"/>
                <a:gd name="T1" fmla="*/ 19 h 21"/>
                <a:gd name="T2" fmla="*/ 10 w 327"/>
                <a:gd name="T3" fmla="*/ 21 h 21"/>
                <a:gd name="T4" fmla="*/ 0 w 327"/>
                <a:gd name="T5" fmla="*/ 11 h 21"/>
                <a:gd name="T6" fmla="*/ 0 w 327"/>
                <a:gd name="T7" fmla="*/ 11 h 21"/>
                <a:gd name="T8" fmla="*/ 9 w 327"/>
                <a:gd name="T9" fmla="*/ 1 h 21"/>
                <a:gd name="T10" fmla="*/ 317 w 327"/>
                <a:gd name="T11" fmla="*/ 0 h 21"/>
                <a:gd name="T12" fmla="*/ 327 w 327"/>
                <a:gd name="T13" fmla="*/ 9 h 21"/>
                <a:gd name="T14" fmla="*/ 317 w 327"/>
                <a:gd name="T15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21">
                  <a:moveTo>
                    <a:pt x="317" y="19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4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6"/>
                    <a:pt x="4" y="1"/>
                    <a:pt x="9" y="1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2" y="0"/>
                    <a:pt x="327" y="4"/>
                    <a:pt x="327" y="9"/>
                  </a:cubicBezTo>
                  <a:cubicBezTo>
                    <a:pt x="327" y="15"/>
                    <a:pt x="323" y="19"/>
                    <a:pt x="317" y="19"/>
                  </a:cubicBezTo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36" name="Freeform 130"/>
            <p:cNvSpPr/>
            <p:nvPr/>
          </p:nvSpPr>
          <p:spPr bwMode="auto">
            <a:xfrm>
              <a:off x="5935227" y="2849091"/>
              <a:ext cx="477822" cy="30356"/>
            </a:xfrm>
            <a:custGeom>
              <a:avLst/>
              <a:gdLst>
                <a:gd name="T0" fmla="*/ 317 w 327"/>
                <a:gd name="T1" fmla="*/ 20 h 21"/>
                <a:gd name="T2" fmla="*/ 10 w 327"/>
                <a:gd name="T3" fmla="*/ 21 h 21"/>
                <a:gd name="T4" fmla="*/ 0 w 327"/>
                <a:gd name="T5" fmla="*/ 12 h 21"/>
                <a:gd name="T6" fmla="*/ 0 w 327"/>
                <a:gd name="T7" fmla="*/ 12 h 21"/>
                <a:gd name="T8" fmla="*/ 10 w 327"/>
                <a:gd name="T9" fmla="*/ 2 h 21"/>
                <a:gd name="T10" fmla="*/ 317 w 327"/>
                <a:gd name="T11" fmla="*/ 0 h 21"/>
                <a:gd name="T12" fmla="*/ 327 w 327"/>
                <a:gd name="T13" fmla="*/ 10 h 21"/>
                <a:gd name="T14" fmla="*/ 317 w 327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21">
                  <a:moveTo>
                    <a:pt x="317" y="20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4" y="21"/>
                    <a:pt x="0" y="1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4" y="2"/>
                    <a:pt x="10" y="2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3" y="0"/>
                    <a:pt x="327" y="5"/>
                    <a:pt x="327" y="10"/>
                  </a:cubicBezTo>
                  <a:cubicBezTo>
                    <a:pt x="327" y="15"/>
                    <a:pt x="323" y="20"/>
                    <a:pt x="317" y="20"/>
                  </a:cubicBezTo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37" name="Freeform 131"/>
            <p:cNvSpPr/>
            <p:nvPr/>
          </p:nvSpPr>
          <p:spPr bwMode="auto">
            <a:xfrm>
              <a:off x="5935227" y="2669205"/>
              <a:ext cx="477822" cy="32605"/>
            </a:xfrm>
            <a:custGeom>
              <a:avLst/>
              <a:gdLst>
                <a:gd name="T0" fmla="*/ 317 w 327"/>
                <a:gd name="T1" fmla="*/ 20 h 22"/>
                <a:gd name="T2" fmla="*/ 10 w 327"/>
                <a:gd name="T3" fmla="*/ 22 h 22"/>
                <a:gd name="T4" fmla="*/ 0 w 327"/>
                <a:gd name="T5" fmla="*/ 12 h 22"/>
                <a:gd name="T6" fmla="*/ 0 w 327"/>
                <a:gd name="T7" fmla="*/ 12 h 22"/>
                <a:gd name="T8" fmla="*/ 9 w 327"/>
                <a:gd name="T9" fmla="*/ 2 h 22"/>
                <a:gd name="T10" fmla="*/ 317 w 327"/>
                <a:gd name="T11" fmla="*/ 1 h 22"/>
                <a:gd name="T12" fmla="*/ 327 w 327"/>
                <a:gd name="T13" fmla="*/ 10 h 22"/>
                <a:gd name="T14" fmla="*/ 317 w 327"/>
                <a:gd name="T1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22">
                  <a:moveTo>
                    <a:pt x="317" y="20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4" y="22"/>
                    <a:pt x="0" y="1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"/>
                    <a:pt x="4" y="2"/>
                    <a:pt x="9" y="2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22" y="0"/>
                    <a:pt x="327" y="5"/>
                    <a:pt x="327" y="10"/>
                  </a:cubicBezTo>
                  <a:cubicBezTo>
                    <a:pt x="327" y="16"/>
                    <a:pt x="323" y="20"/>
                    <a:pt x="317" y="20"/>
                  </a:cubicBezTo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38" name="Freeform 132"/>
            <p:cNvSpPr/>
            <p:nvPr/>
          </p:nvSpPr>
          <p:spPr bwMode="auto">
            <a:xfrm>
              <a:off x="5935227" y="2728792"/>
              <a:ext cx="477822" cy="31480"/>
            </a:xfrm>
            <a:custGeom>
              <a:avLst/>
              <a:gdLst>
                <a:gd name="T0" fmla="*/ 317 w 327"/>
                <a:gd name="T1" fmla="*/ 20 h 21"/>
                <a:gd name="T2" fmla="*/ 10 w 327"/>
                <a:gd name="T3" fmla="*/ 21 h 21"/>
                <a:gd name="T4" fmla="*/ 0 w 327"/>
                <a:gd name="T5" fmla="*/ 12 h 21"/>
                <a:gd name="T6" fmla="*/ 0 w 327"/>
                <a:gd name="T7" fmla="*/ 12 h 21"/>
                <a:gd name="T8" fmla="*/ 10 w 327"/>
                <a:gd name="T9" fmla="*/ 2 h 21"/>
                <a:gd name="T10" fmla="*/ 317 w 327"/>
                <a:gd name="T11" fmla="*/ 0 h 21"/>
                <a:gd name="T12" fmla="*/ 327 w 327"/>
                <a:gd name="T13" fmla="*/ 10 h 21"/>
                <a:gd name="T14" fmla="*/ 317 w 327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21">
                  <a:moveTo>
                    <a:pt x="317" y="20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4" y="21"/>
                    <a:pt x="0" y="1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4" y="2"/>
                    <a:pt x="10" y="2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3" y="0"/>
                    <a:pt x="327" y="4"/>
                    <a:pt x="327" y="10"/>
                  </a:cubicBezTo>
                  <a:cubicBezTo>
                    <a:pt x="327" y="15"/>
                    <a:pt x="323" y="20"/>
                    <a:pt x="317" y="20"/>
                  </a:cubicBezTo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39" name="Freeform 133"/>
            <p:cNvSpPr>
              <a:spLocks noEditPoints="1"/>
            </p:cNvSpPr>
            <p:nvPr/>
          </p:nvSpPr>
          <p:spPr bwMode="auto">
            <a:xfrm>
              <a:off x="6710985" y="2564646"/>
              <a:ext cx="158524" cy="245095"/>
            </a:xfrm>
            <a:custGeom>
              <a:avLst/>
              <a:gdLst>
                <a:gd name="T0" fmla="*/ 54 w 108"/>
                <a:gd name="T1" fmla="*/ 168 h 168"/>
                <a:gd name="T2" fmla="*/ 0 w 108"/>
                <a:gd name="T3" fmla="*/ 52 h 168"/>
                <a:gd name="T4" fmla="*/ 54 w 108"/>
                <a:gd name="T5" fmla="*/ 0 h 168"/>
                <a:gd name="T6" fmla="*/ 108 w 108"/>
                <a:gd name="T7" fmla="*/ 52 h 168"/>
                <a:gd name="T8" fmla="*/ 54 w 108"/>
                <a:gd name="T9" fmla="*/ 168 h 168"/>
                <a:gd name="T10" fmla="*/ 54 w 108"/>
                <a:gd name="T11" fmla="*/ 28 h 168"/>
                <a:gd name="T12" fmla="*/ 26 w 108"/>
                <a:gd name="T13" fmla="*/ 57 h 168"/>
                <a:gd name="T14" fmla="*/ 54 w 108"/>
                <a:gd name="T15" fmla="*/ 85 h 168"/>
                <a:gd name="T16" fmla="*/ 83 w 108"/>
                <a:gd name="T17" fmla="*/ 57 h 168"/>
                <a:gd name="T18" fmla="*/ 54 w 108"/>
                <a:gd name="T19" fmla="*/ 2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68">
                  <a:moveTo>
                    <a:pt x="54" y="168"/>
                  </a:moveTo>
                  <a:cubicBezTo>
                    <a:pt x="54" y="168"/>
                    <a:pt x="0" y="81"/>
                    <a:pt x="0" y="52"/>
                  </a:cubicBezTo>
                  <a:cubicBezTo>
                    <a:pt x="0" y="24"/>
                    <a:pt x="26" y="0"/>
                    <a:pt x="54" y="0"/>
                  </a:cubicBezTo>
                  <a:cubicBezTo>
                    <a:pt x="83" y="0"/>
                    <a:pt x="108" y="24"/>
                    <a:pt x="108" y="52"/>
                  </a:cubicBezTo>
                  <a:cubicBezTo>
                    <a:pt x="108" y="81"/>
                    <a:pt x="54" y="168"/>
                    <a:pt x="54" y="168"/>
                  </a:cubicBezTo>
                  <a:moveTo>
                    <a:pt x="54" y="28"/>
                  </a:moveTo>
                  <a:cubicBezTo>
                    <a:pt x="39" y="28"/>
                    <a:pt x="26" y="41"/>
                    <a:pt x="26" y="57"/>
                  </a:cubicBezTo>
                  <a:cubicBezTo>
                    <a:pt x="26" y="72"/>
                    <a:pt x="39" y="85"/>
                    <a:pt x="54" y="85"/>
                  </a:cubicBezTo>
                  <a:cubicBezTo>
                    <a:pt x="70" y="85"/>
                    <a:pt x="83" y="72"/>
                    <a:pt x="83" y="57"/>
                  </a:cubicBezTo>
                  <a:cubicBezTo>
                    <a:pt x="83" y="41"/>
                    <a:pt x="70" y="28"/>
                    <a:pt x="54" y="28"/>
                  </a:cubicBezTo>
                </a:path>
              </a:pathLst>
            </a:custGeom>
            <a:solidFill>
              <a:srgbClr val="F24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</p:grpSp>
      <p:sp>
        <p:nvSpPr>
          <p:cNvPr id="40" name="出自【趣你的PPT】(微信:qunideppt)：最优质的PPT资源库"/>
          <p:cNvSpPr txBox="1"/>
          <p:nvPr/>
        </p:nvSpPr>
        <p:spPr>
          <a:xfrm>
            <a:off x="5233567" y="4269573"/>
            <a:ext cx="1724867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2B2B2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2B2B2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出自【趣你的PPT】(微信:qunideppt)：最优质的PPT资源库"/>
          <p:cNvSpPr txBox="1"/>
          <p:nvPr/>
        </p:nvSpPr>
        <p:spPr>
          <a:xfrm>
            <a:off x="5264752" y="4667330"/>
            <a:ext cx="1662496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033372" y="2397780"/>
            <a:ext cx="2549565" cy="1558262"/>
            <a:chOff x="8033372" y="2397780"/>
            <a:chExt cx="2549565" cy="1558262"/>
          </a:xfrm>
        </p:grpSpPr>
        <p:sp>
          <p:nvSpPr>
            <p:cNvPr id="43" name="Rectangle 7"/>
            <p:cNvSpPr>
              <a:spLocks noChangeArrowheads="1"/>
            </p:cNvSpPr>
            <p:nvPr/>
          </p:nvSpPr>
          <p:spPr bwMode="auto">
            <a:xfrm>
              <a:off x="8033372" y="2397780"/>
              <a:ext cx="2549565" cy="1558262"/>
            </a:xfrm>
            <a:prstGeom prst="rect">
              <a:avLst/>
            </a:prstGeom>
            <a:solidFill>
              <a:srgbClr val="FB79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44" name="Oval 137"/>
            <p:cNvSpPr>
              <a:spLocks noChangeArrowheads="1"/>
            </p:cNvSpPr>
            <p:nvPr/>
          </p:nvSpPr>
          <p:spPr bwMode="auto">
            <a:xfrm>
              <a:off x="9706714" y="2446523"/>
              <a:ext cx="206869" cy="205745"/>
            </a:xfrm>
            <a:prstGeom prst="ellipse">
              <a:avLst/>
            </a:pr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45" name="Freeform 138"/>
            <p:cNvSpPr>
              <a:spLocks noEditPoints="1"/>
            </p:cNvSpPr>
            <p:nvPr/>
          </p:nvSpPr>
          <p:spPr bwMode="auto">
            <a:xfrm>
              <a:off x="9778668" y="2484749"/>
              <a:ext cx="65209" cy="124796"/>
            </a:xfrm>
            <a:custGeom>
              <a:avLst/>
              <a:gdLst>
                <a:gd name="T0" fmla="*/ 28 w 45"/>
                <a:gd name="T1" fmla="*/ 78 h 86"/>
                <a:gd name="T2" fmla="*/ 28 w 45"/>
                <a:gd name="T3" fmla="*/ 86 h 86"/>
                <a:gd name="T4" fmla="*/ 19 w 45"/>
                <a:gd name="T5" fmla="*/ 86 h 86"/>
                <a:gd name="T6" fmla="*/ 19 w 45"/>
                <a:gd name="T7" fmla="*/ 78 h 86"/>
                <a:gd name="T8" fmla="*/ 0 w 45"/>
                <a:gd name="T9" fmla="*/ 75 h 86"/>
                <a:gd name="T10" fmla="*/ 4 w 45"/>
                <a:gd name="T11" fmla="*/ 64 h 86"/>
                <a:gd name="T12" fmla="*/ 19 w 45"/>
                <a:gd name="T13" fmla="*/ 68 h 86"/>
                <a:gd name="T14" fmla="*/ 19 w 45"/>
                <a:gd name="T15" fmla="*/ 47 h 86"/>
                <a:gd name="T16" fmla="*/ 0 w 45"/>
                <a:gd name="T17" fmla="*/ 27 h 86"/>
                <a:gd name="T18" fmla="*/ 19 w 45"/>
                <a:gd name="T19" fmla="*/ 9 h 86"/>
                <a:gd name="T20" fmla="*/ 19 w 45"/>
                <a:gd name="T21" fmla="*/ 0 h 86"/>
                <a:gd name="T22" fmla="*/ 28 w 45"/>
                <a:gd name="T23" fmla="*/ 0 h 86"/>
                <a:gd name="T24" fmla="*/ 28 w 45"/>
                <a:gd name="T25" fmla="*/ 9 h 86"/>
                <a:gd name="T26" fmla="*/ 43 w 45"/>
                <a:gd name="T27" fmla="*/ 12 h 86"/>
                <a:gd name="T28" fmla="*/ 39 w 45"/>
                <a:gd name="T29" fmla="*/ 23 h 86"/>
                <a:gd name="T30" fmla="*/ 28 w 45"/>
                <a:gd name="T31" fmla="*/ 19 h 86"/>
                <a:gd name="T32" fmla="*/ 28 w 45"/>
                <a:gd name="T33" fmla="*/ 38 h 86"/>
                <a:gd name="T34" fmla="*/ 45 w 45"/>
                <a:gd name="T35" fmla="*/ 59 h 86"/>
                <a:gd name="T36" fmla="*/ 28 w 45"/>
                <a:gd name="T37" fmla="*/ 78 h 86"/>
                <a:gd name="T38" fmla="*/ 19 w 45"/>
                <a:gd name="T39" fmla="*/ 20 h 86"/>
                <a:gd name="T40" fmla="*/ 13 w 45"/>
                <a:gd name="T41" fmla="*/ 27 h 86"/>
                <a:gd name="T42" fmla="*/ 19 w 45"/>
                <a:gd name="T43" fmla="*/ 34 h 86"/>
                <a:gd name="T44" fmla="*/ 19 w 45"/>
                <a:gd name="T45" fmla="*/ 20 h 86"/>
                <a:gd name="T46" fmla="*/ 27 w 45"/>
                <a:gd name="T47" fmla="*/ 51 h 86"/>
                <a:gd name="T48" fmla="*/ 27 w 45"/>
                <a:gd name="T49" fmla="*/ 67 h 86"/>
                <a:gd name="T50" fmla="*/ 33 w 45"/>
                <a:gd name="T51" fmla="*/ 59 h 86"/>
                <a:gd name="T52" fmla="*/ 27 w 45"/>
                <a:gd name="T53" fmla="*/ 5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" h="86">
                  <a:moveTo>
                    <a:pt x="28" y="78"/>
                  </a:moveTo>
                  <a:cubicBezTo>
                    <a:pt x="28" y="86"/>
                    <a:pt x="28" y="86"/>
                    <a:pt x="28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12" y="78"/>
                    <a:pt x="6" y="77"/>
                    <a:pt x="0" y="75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9" y="66"/>
                    <a:pt x="14" y="68"/>
                    <a:pt x="19" y="6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0" y="44"/>
                    <a:pt x="0" y="40"/>
                    <a:pt x="0" y="27"/>
                  </a:cubicBezTo>
                  <a:cubicBezTo>
                    <a:pt x="0" y="16"/>
                    <a:pt x="9" y="11"/>
                    <a:pt x="19" y="9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2" y="9"/>
                    <a:pt x="38" y="11"/>
                    <a:pt x="43" y="1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6" y="21"/>
                    <a:pt x="32" y="20"/>
                    <a:pt x="28" y="1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6" y="41"/>
                    <a:pt x="45" y="46"/>
                    <a:pt x="45" y="59"/>
                  </a:cubicBezTo>
                  <a:cubicBezTo>
                    <a:pt x="45" y="72"/>
                    <a:pt x="38" y="76"/>
                    <a:pt x="28" y="78"/>
                  </a:cubicBezTo>
                  <a:moveTo>
                    <a:pt x="19" y="20"/>
                  </a:moveTo>
                  <a:cubicBezTo>
                    <a:pt x="14" y="21"/>
                    <a:pt x="13" y="24"/>
                    <a:pt x="13" y="27"/>
                  </a:cubicBezTo>
                  <a:cubicBezTo>
                    <a:pt x="13" y="31"/>
                    <a:pt x="15" y="33"/>
                    <a:pt x="19" y="34"/>
                  </a:cubicBezTo>
                  <a:lnTo>
                    <a:pt x="19" y="20"/>
                  </a:lnTo>
                  <a:close/>
                  <a:moveTo>
                    <a:pt x="27" y="51"/>
                  </a:moveTo>
                  <a:cubicBezTo>
                    <a:pt x="27" y="67"/>
                    <a:pt x="27" y="67"/>
                    <a:pt x="27" y="67"/>
                  </a:cubicBezTo>
                  <a:cubicBezTo>
                    <a:pt x="31" y="66"/>
                    <a:pt x="33" y="64"/>
                    <a:pt x="33" y="59"/>
                  </a:cubicBezTo>
                  <a:cubicBezTo>
                    <a:pt x="33" y="56"/>
                    <a:pt x="30" y="53"/>
                    <a:pt x="27" y="5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46" name="Freeform 139"/>
            <p:cNvSpPr/>
            <p:nvPr/>
          </p:nvSpPr>
          <p:spPr bwMode="auto">
            <a:xfrm>
              <a:off x="8930956" y="2660138"/>
              <a:ext cx="757769" cy="1036593"/>
            </a:xfrm>
            <a:custGeom>
              <a:avLst/>
              <a:gdLst>
                <a:gd name="T0" fmla="*/ 519 w 519"/>
                <a:gd name="T1" fmla="*/ 679 h 710"/>
                <a:gd name="T2" fmla="*/ 489 w 519"/>
                <a:gd name="T3" fmla="*/ 708 h 710"/>
                <a:gd name="T4" fmla="*/ 32 w 519"/>
                <a:gd name="T5" fmla="*/ 710 h 710"/>
                <a:gd name="T6" fmla="*/ 2 w 519"/>
                <a:gd name="T7" fmla="*/ 680 h 710"/>
                <a:gd name="T8" fmla="*/ 0 w 519"/>
                <a:gd name="T9" fmla="*/ 31 h 710"/>
                <a:gd name="T10" fmla="*/ 29 w 519"/>
                <a:gd name="T11" fmla="*/ 1 h 710"/>
                <a:gd name="T12" fmla="*/ 487 w 519"/>
                <a:gd name="T13" fmla="*/ 0 h 710"/>
                <a:gd name="T14" fmla="*/ 517 w 519"/>
                <a:gd name="T15" fmla="*/ 29 h 710"/>
                <a:gd name="T16" fmla="*/ 519 w 519"/>
                <a:gd name="T17" fmla="*/ 679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9" h="710">
                  <a:moveTo>
                    <a:pt x="519" y="679"/>
                  </a:moveTo>
                  <a:cubicBezTo>
                    <a:pt x="519" y="695"/>
                    <a:pt x="506" y="708"/>
                    <a:pt x="489" y="708"/>
                  </a:cubicBezTo>
                  <a:cubicBezTo>
                    <a:pt x="32" y="710"/>
                    <a:pt x="32" y="710"/>
                    <a:pt x="32" y="710"/>
                  </a:cubicBezTo>
                  <a:cubicBezTo>
                    <a:pt x="15" y="710"/>
                    <a:pt x="2" y="697"/>
                    <a:pt x="2" y="68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5"/>
                    <a:pt x="13" y="1"/>
                    <a:pt x="29" y="1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03" y="0"/>
                    <a:pt x="516" y="13"/>
                    <a:pt x="517" y="29"/>
                  </a:cubicBezTo>
                  <a:lnTo>
                    <a:pt x="519" y="67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47" name="Freeform 140"/>
            <p:cNvSpPr/>
            <p:nvPr/>
          </p:nvSpPr>
          <p:spPr bwMode="auto">
            <a:xfrm>
              <a:off x="8962436" y="2714104"/>
              <a:ext cx="682442" cy="853334"/>
            </a:xfrm>
            <a:custGeom>
              <a:avLst/>
              <a:gdLst>
                <a:gd name="T0" fmla="*/ 607 w 607"/>
                <a:gd name="T1" fmla="*/ 757 h 759"/>
                <a:gd name="T2" fmla="*/ 3 w 607"/>
                <a:gd name="T3" fmla="*/ 759 h 759"/>
                <a:gd name="T4" fmla="*/ 0 w 607"/>
                <a:gd name="T5" fmla="*/ 1 h 759"/>
                <a:gd name="T6" fmla="*/ 605 w 607"/>
                <a:gd name="T7" fmla="*/ 0 h 759"/>
                <a:gd name="T8" fmla="*/ 607 w 607"/>
                <a:gd name="T9" fmla="*/ 757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759">
                  <a:moveTo>
                    <a:pt x="607" y="757"/>
                  </a:moveTo>
                  <a:lnTo>
                    <a:pt x="3" y="759"/>
                  </a:lnTo>
                  <a:lnTo>
                    <a:pt x="0" y="1"/>
                  </a:lnTo>
                  <a:lnTo>
                    <a:pt x="605" y="0"/>
                  </a:lnTo>
                  <a:lnTo>
                    <a:pt x="607" y="757"/>
                  </a:lnTo>
                  <a:close/>
                </a:path>
              </a:pathLst>
            </a:custGeom>
            <a:solidFill>
              <a:srgbClr val="00C8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48" name="Freeform 141"/>
            <p:cNvSpPr/>
            <p:nvPr/>
          </p:nvSpPr>
          <p:spPr bwMode="auto">
            <a:xfrm>
              <a:off x="8962436" y="2714104"/>
              <a:ext cx="682442" cy="851086"/>
            </a:xfrm>
            <a:custGeom>
              <a:avLst/>
              <a:gdLst>
                <a:gd name="T0" fmla="*/ 607 w 607"/>
                <a:gd name="T1" fmla="*/ 757 h 757"/>
                <a:gd name="T2" fmla="*/ 0 w 607"/>
                <a:gd name="T3" fmla="*/ 1 h 757"/>
                <a:gd name="T4" fmla="*/ 605 w 607"/>
                <a:gd name="T5" fmla="*/ 0 h 757"/>
                <a:gd name="T6" fmla="*/ 607 w 607"/>
                <a:gd name="T7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7" h="757">
                  <a:moveTo>
                    <a:pt x="607" y="757"/>
                  </a:moveTo>
                  <a:lnTo>
                    <a:pt x="0" y="1"/>
                  </a:lnTo>
                  <a:lnTo>
                    <a:pt x="605" y="0"/>
                  </a:lnTo>
                  <a:lnTo>
                    <a:pt x="607" y="757"/>
                  </a:lnTo>
                  <a:close/>
                </a:path>
              </a:pathLst>
            </a:custGeom>
            <a:solidFill>
              <a:srgbClr val="3A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49" name="Freeform 142"/>
            <p:cNvSpPr/>
            <p:nvPr/>
          </p:nvSpPr>
          <p:spPr bwMode="auto">
            <a:xfrm>
              <a:off x="9282858" y="3596669"/>
              <a:ext cx="57338" cy="56214"/>
            </a:xfrm>
            <a:custGeom>
              <a:avLst/>
              <a:gdLst>
                <a:gd name="T0" fmla="*/ 0 w 39"/>
                <a:gd name="T1" fmla="*/ 19 h 39"/>
                <a:gd name="T2" fmla="*/ 19 w 39"/>
                <a:gd name="T3" fmla="*/ 0 h 39"/>
                <a:gd name="T4" fmla="*/ 39 w 39"/>
                <a:gd name="T5" fmla="*/ 19 h 39"/>
                <a:gd name="T6" fmla="*/ 19 w 39"/>
                <a:gd name="T7" fmla="*/ 39 h 39"/>
                <a:gd name="T8" fmla="*/ 0 w 39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0" y="19"/>
                  </a:moveTo>
                  <a:cubicBezTo>
                    <a:pt x="0" y="9"/>
                    <a:pt x="8" y="0"/>
                    <a:pt x="19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19" y="39"/>
                  </a:cubicBezTo>
                  <a:cubicBezTo>
                    <a:pt x="9" y="39"/>
                    <a:pt x="0" y="30"/>
                    <a:pt x="0" y="19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50" name="Freeform 143"/>
            <p:cNvSpPr/>
            <p:nvPr/>
          </p:nvSpPr>
          <p:spPr bwMode="auto">
            <a:xfrm>
              <a:off x="9073741" y="2926594"/>
              <a:ext cx="79824" cy="58463"/>
            </a:xfrm>
            <a:custGeom>
              <a:avLst/>
              <a:gdLst>
                <a:gd name="T0" fmla="*/ 71 w 71"/>
                <a:gd name="T1" fmla="*/ 52 h 52"/>
                <a:gd name="T2" fmla="*/ 55 w 71"/>
                <a:gd name="T3" fmla="*/ 52 h 52"/>
                <a:gd name="T4" fmla="*/ 55 w 71"/>
                <a:gd name="T5" fmla="*/ 16 h 52"/>
                <a:gd name="T6" fmla="*/ 0 w 71"/>
                <a:gd name="T7" fmla="*/ 16 h 52"/>
                <a:gd name="T8" fmla="*/ 0 w 71"/>
                <a:gd name="T9" fmla="*/ 0 h 52"/>
                <a:gd name="T10" fmla="*/ 71 w 71"/>
                <a:gd name="T11" fmla="*/ 0 h 52"/>
                <a:gd name="T12" fmla="*/ 71 w 71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52">
                  <a:moveTo>
                    <a:pt x="71" y="52"/>
                  </a:moveTo>
                  <a:lnTo>
                    <a:pt x="55" y="52"/>
                  </a:lnTo>
                  <a:lnTo>
                    <a:pt x="55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52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51" name="Freeform 144"/>
            <p:cNvSpPr/>
            <p:nvPr/>
          </p:nvSpPr>
          <p:spPr bwMode="auto">
            <a:xfrm>
              <a:off x="9296350" y="2977187"/>
              <a:ext cx="249592" cy="268705"/>
            </a:xfrm>
            <a:custGeom>
              <a:avLst/>
              <a:gdLst>
                <a:gd name="T0" fmla="*/ 85 w 171"/>
                <a:gd name="T1" fmla="*/ 184 h 184"/>
                <a:gd name="T2" fmla="*/ 0 w 171"/>
                <a:gd name="T3" fmla="*/ 184 h 184"/>
                <a:gd name="T4" fmla="*/ 0 w 171"/>
                <a:gd name="T5" fmla="*/ 171 h 184"/>
                <a:gd name="T6" fmla="*/ 85 w 171"/>
                <a:gd name="T7" fmla="*/ 171 h 184"/>
                <a:gd name="T8" fmla="*/ 112 w 171"/>
                <a:gd name="T9" fmla="*/ 152 h 184"/>
                <a:gd name="T10" fmla="*/ 157 w 171"/>
                <a:gd name="T11" fmla="*/ 28 h 184"/>
                <a:gd name="T12" fmla="*/ 156 w 171"/>
                <a:gd name="T13" fmla="*/ 17 h 184"/>
                <a:gd name="T14" fmla="*/ 146 w 171"/>
                <a:gd name="T15" fmla="*/ 13 h 184"/>
                <a:gd name="T16" fmla="*/ 0 w 171"/>
                <a:gd name="T17" fmla="*/ 13 h 184"/>
                <a:gd name="T18" fmla="*/ 0 w 171"/>
                <a:gd name="T19" fmla="*/ 0 h 184"/>
                <a:gd name="T20" fmla="*/ 146 w 171"/>
                <a:gd name="T21" fmla="*/ 0 h 184"/>
                <a:gd name="T22" fmla="*/ 166 w 171"/>
                <a:gd name="T23" fmla="*/ 10 h 184"/>
                <a:gd name="T24" fmla="*/ 168 w 171"/>
                <a:gd name="T25" fmla="*/ 32 h 184"/>
                <a:gd name="T26" fmla="*/ 124 w 171"/>
                <a:gd name="T27" fmla="*/ 156 h 184"/>
                <a:gd name="T28" fmla="*/ 85 w 171"/>
                <a:gd name="T2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184">
                  <a:moveTo>
                    <a:pt x="85" y="184"/>
                  </a:moveTo>
                  <a:cubicBezTo>
                    <a:pt x="0" y="184"/>
                    <a:pt x="0" y="184"/>
                    <a:pt x="0" y="184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85" y="171"/>
                    <a:pt x="85" y="171"/>
                    <a:pt x="85" y="171"/>
                  </a:cubicBezTo>
                  <a:cubicBezTo>
                    <a:pt x="96" y="171"/>
                    <a:pt x="109" y="163"/>
                    <a:pt x="112" y="152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8" y="23"/>
                    <a:pt x="158" y="20"/>
                    <a:pt x="156" y="17"/>
                  </a:cubicBezTo>
                  <a:cubicBezTo>
                    <a:pt x="154" y="14"/>
                    <a:pt x="151" y="13"/>
                    <a:pt x="146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55" y="0"/>
                    <a:pt x="162" y="4"/>
                    <a:pt x="166" y="10"/>
                  </a:cubicBezTo>
                  <a:cubicBezTo>
                    <a:pt x="171" y="16"/>
                    <a:pt x="171" y="24"/>
                    <a:pt x="168" y="32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19" y="172"/>
                    <a:pt x="101" y="184"/>
                    <a:pt x="85" y="184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52" name="Freeform 145"/>
            <p:cNvSpPr/>
            <p:nvPr/>
          </p:nvSpPr>
          <p:spPr bwMode="auto">
            <a:xfrm>
              <a:off x="9136701" y="2977187"/>
              <a:ext cx="175389" cy="268705"/>
            </a:xfrm>
            <a:custGeom>
              <a:avLst/>
              <a:gdLst>
                <a:gd name="T0" fmla="*/ 156 w 156"/>
                <a:gd name="T1" fmla="*/ 239 h 239"/>
                <a:gd name="T2" fmla="*/ 0 w 156"/>
                <a:gd name="T3" fmla="*/ 239 h 239"/>
                <a:gd name="T4" fmla="*/ 0 w 156"/>
                <a:gd name="T5" fmla="*/ 0 h 239"/>
                <a:gd name="T6" fmla="*/ 142 w 156"/>
                <a:gd name="T7" fmla="*/ 0 h 239"/>
                <a:gd name="T8" fmla="*/ 142 w 156"/>
                <a:gd name="T9" fmla="*/ 17 h 239"/>
                <a:gd name="T10" fmla="*/ 15 w 156"/>
                <a:gd name="T11" fmla="*/ 17 h 239"/>
                <a:gd name="T12" fmla="*/ 15 w 156"/>
                <a:gd name="T13" fmla="*/ 222 h 239"/>
                <a:gd name="T14" fmla="*/ 156 w 156"/>
                <a:gd name="T15" fmla="*/ 222 h 239"/>
                <a:gd name="T16" fmla="*/ 156 w 156"/>
                <a:gd name="T17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239">
                  <a:moveTo>
                    <a:pt x="156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142" y="0"/>
                  </a:lnTo>
                  <a:lnTo>
                    <a:pt x="142" y="17"/>
                  </a:lnTo>
                  <a:lnTo>
                    <a:pt x="15" y="17"/>
                  </a:lnTo>
                  <a:lnTo>
                    <a:pt x="15" y="222"/>
                  </a:lnTo>
                  <a:lnTo>
                    <a:pt x="156" y="222"/>
                  </a:lnTo>
                  <a:lnTo>
                    <a:pt x="156" y="239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53" name="Rectangle 146"/>
            <p:cNvSpPr>
              <a:spLocks noChangeArrowheads="1"/>
            </p:cNvSpPr>
            <p:nvPr/>
          </p:nvSpPr>
          <p:spPr bwMode="auto">
            <a:xfrm>
              <a:off x="9145695" y="3037898"/>
              <a:ext cx="377760" cy="1798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54" name="Rectangle 147"/>
            <p:cNvSpPr>
              <a:spLocks noChangeArrowheads="1"/>
            </p:cNvSpPr>
            <p:nvPr/>
          </p:nvSpPr>
          <p:spPr bwMode="auto">
            <a:xfrm>
              <a:off x="9145695" y="3101982"/>
              <a:ext cx="355275" cy="1798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55" name="Rectangle 148"/>
            <p:cNvSpPr>
              <a:spLocks noChangeArrowheads="1"/>
            </p:cNvSpPr>
            <p:nvPr/>
          </p:nvSpPr>
          <p:spPr bwMode="auto">
            <a:xfrm>
              <a:off x="9145695" y="3167191"/>
              <a:ext cx="332789" cy="16865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56" name="Rectangle 149"/>
            <p:cNvSpPr>
              <a:spLocks noChangeArrowheads="1"/>
            </p:cNvSpPr>
            <p:nvPr/>
          </p:nvSpPr>
          <p:spPr bwMode="auto">
            <a:xfrm>
              <a:off x="9224395" y="2985056"/>
              <a:ext cx="16864" cy="251840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57" name="Rectangle 150"/>
            <p:cNvSpPr>
              <a:spLocks noChangeArrowheads="1"/>
            </p:cNvSpPr>
            <p:nvPr/>
          </p:nvSpPr>
          <p:spPr bwMode="auto">
            <a:xfrm>
              <a:off x="9325581" y="2985056"/>
              <a:ext cx="17989" cy="251840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58" name="Rectangle 151"/>
            <p:cNvSpPr>
              <a:spLocks noChangeArrowheads="1"/>
            </p:cNvSpPr>
            <p:nvPr/>
          </p:nvSpPr>
          <p:spPr bwMode="auto">
            <a:xfrm>
              <a:off x="9427891" y="2985056"/>
              <a:ext cx="17989" cy="251840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59" name="Freeform 152"/>
            <p:cNvSpPr/>
            <p:nvPr/>
          </p:nvSpPr>
          <p:spPr bwMode="auto">
            <a:xfrm>
              <a:off x="9099599" y="3226779"/>
              <a:ext cx="412613" cy="87694"/>
            </a:xfrm>
            <a:custGeom>
              <a:avLst/>
              <a:gdLst>
                <a:gd name="T0" fmla="*/ 282 w 282"/>
                <a:gd name="T1" fmla="*/ 60 h 60"/>
                <a:gd name="T2" fmla="*/ 31 w 282"/>
                <a:gd name="T3" fmla="*/ 60 h 60"/>
                <a:gd name="T4" fmla="*/ 0 w 282"/>
                <a:gd name="T5" fmla="*/ 30 h 60"/>
                <a:gd name="T6" fmla="*/ 19 w 282"/>
                <a:gd name="T7" fmla="*/ 0 h 60"/>
                <a:gd name="T8" fmla="*/ 31 w 282"/>
                <a:gd name="T9" fmla="*/ 0 h 60"/>
                <a:gd name="T10" fmla="*/ 31 w 282"/>
                <a:gd name="T11" fmla="*/ 13 h 60"/>
                <a:gd name="T12" fmla="*/ 19 w 282"/>
                <a:gd name="T13" fmla="*/ 13 h 60"/>
                <a:gd name="T14" fmla="*/ 12 w 282"/>
                <a:gd name="T15" fmla="*/ 30 h 60"/>
                <a:gd name="T16" fmla="*/ 31 w 282"/>
                <a:gd name="T17" fmla="*/ 47 h 60"/>
                <a:gd name="T18" fmla="*/ 282 w 282"/>
                <a:gd name="T19" fmla="*/ 47 h 60"/>
                <a:gd name="T20" fmla="*/ 282 w 282"/>
                <a:gd name="T2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2" h="60">
                  <a:moveTo>
                    <a:pt x="282" y="60"/>
                  </a:moveTo>
                  <a:cubicBezTo>
                    <a:pt x="31" y="60"/>
                    <a:pt x="31" y="60"/>
                    <a:pt x="31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8" y="0"/>
                    <a:pt x="1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7" y="13"/>
                    <a:pt x="12" y="19"/>
                    <a:pt x="12" y="30"/>
                  </a:cubicBezTo>
                  <a:cubicBezTo>
                    <a:pt x="12" y="39"/>
                    <a:pt x="21" y="47"/>
                    <a:pt x="31" y="47"/>
                  </a:cubicBezTo>
                  <a:cubicBezTo>
                    <a:pt x="282" y="47"/>
                    <a:pt x="282" y="47"/>
                    <a:pt x="282" y="47"/>
                  </a:cubicBezTo>
                  <a:lnTo>
                    <a:pt x="282" y="60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60" name="Freeform 153"/>
            <p:cNvSpPr>
              <a:spLocks noEditPoints="1"/>
            </p:cNvSpPr>
            <p:nvPr/>
          </p:nvSpPr>
          <p:spPr bwMode="auto">
            <a:xfrm>
              <a:off x="9131079" y="3329088"/>
              <a:ext cx="98937" cy="100062"/>
            </a:xfrm>
            <a:custGeom>
              <a:avLst/>
              <a:gdLst>
                <a:gd name="T0" fmla="*/ 34 w 68"/>
                <a:gd name="T1" fmla="*/ 69 h 69"/>
                <a:gd name="T2" fmla="*/ 0 w 68"/>
                <a:gd name="T3" fmla="*/ 34 h 69"/>
                <a:gd name="T4" fmla="*/ 34 w 68"/>
                <a:gd name="T5" fmla="*/ 0 h 69"/>
                <a:gd name="T6" fmla="*/ 68 w 68"/>
                <a:gd name="T7" fmla="*/ 34 h 69"/>
                <a:gd name="T8" fmla="*/ 34 w 68"/>
                <a:gd name="T9" fmla="*/ 69 h 69"/>
                <a:gd name="T10" fmla="*/ 34 w 68"/>
                <a:gd name="T11" fmla="*/ 12 h 69"/>
                <a:gd name="T12" fmla="*/ 12 w 68"/>
                <a:gd name="T13" fmla="*/ 34 h 69"/>
                <a:gd name="T14" fmla="*/ 34 w 68"/>
                <a:gd name="T15" fmla="*/ 56 h 69"/>
                <a:gd name="T16" fmla="*/ 56 w 68"/>
                <a:gd name="T17" fmla="*/ 34 h 69"/>
                <a:gd name="T18" fmla="*/ 34 w 68"/>
                <a:gd name="T19" fmla="*/ 1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69">
                  <a:moveTo>
                    <a:pt x="34" y="69"/>
                  </a:moveTo>
                  <a:cubicBezTo>
                    <a:pt x="15" y="69"/>
                    <a:pt x="0" y="53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ubicBezTo>
                    <a:pt x="68" y="53"/>
                    <a:pt x="53" y="69"/>
                    <a:pt x="34" y="69"/>
                  </a:cubicBezTo>
                  <a:moveTo>
                    <a:pt x="34" y="12"/>
                  </a:moveTo>
                  <a:cubicBezTo>
                    <a:pt x="22" y="12"/>
                    <a:pt x="12" y="22"/>
                    <a:pt x="12" y="34"/>
                  </a:cubicBezTo>
                  <a:cubicBezTo>
                    <a:pt x="12" y="46"/>
                    <a:pt x="22" y="56"/>
                    <a:pt x="34" y="56"/>
                  </a:cubicBezTo>
                  <a:cubicBezTo>
                    <a:pt x="46" y="56"/>
                    <a:pt x="56" y="46"/>
                    <a:pt x="56" y="34"/>
                  </a:cubicBezTo>
                  <a:cubicBezTo>
                    <a:pt x="56" y="22"/>
                    <a:pt x="46" y="12"/>
                    <a:pt x="34" y="12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61" name="Freeform 154"/>
            <p:cNvSpPr>
              <a:spLocks noEditPoints="1"/>
            </p:cNvSpPr>
            <p:nvPr/>
          </p:nvSpPr>
          <p:spPr bwMode="auto">
            <a:xfrm>
              <a:off x="9354813" y="3329088"/>
              <a:ext cx="100061" cy="100062"/>
            </a:xfrm>
            <a:custGeom>
              <a:avLst/>
              <a:gdLst>
                <a:gd name="T0" fmla="*/ 35 w 69"/>
                <a:gd name="T1" fmla="*/ 69 h 69"/>
                <a:gd name="T2" fmla="*/ 0 w 69"/>
                <a:gd name="T3" fmla="*/ 34 h 69"/>
                <a:gd name="T4" fmla="*/ 35 w 69"/>
                <a:gd name="T5" fmla="*/ 0 h 69"/>
                <a:gd name="T6" fmla="*/ 69 w 69"/>
                <a:gd name="T7" fmla="*/ 34 h 69"/>
                <a:gd name="T8" fmla="*/ 35 w 69"/>
                <a:gd name="T9" fmla="*/ 69 h 69"/>
                <a:gd name="T10" fmla="*/ 35 w 69"/>
                <a:gd name="T11" fmla="*/ 12 h 69"/>
                <a:gd name="T12" fmla="*/ 13 w 69"/>
                <a:gd name="T13" fmla="*/ 34 h 69"/>
                <a:gd name="T14" fmla="*/ 35 w 69"/>
                <a:gd name="T15" fmla="*/ 56 h 69"/>
                <a:gd name="T16" fmla="*/ 56 w 69"/>
                <a:gd name="T17" fmla="*/ 34 h 69"/>
                <a:gd name="T18" fmla="*/ 35 w 69"/>
                <a:gd name="T19" fmla="*/ 1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69">
                  <a:moveTo>
                    <a:pt x="35" y="69"/>
                  </a:moveTo>
                  <a:cubicBezTo>
                    <a:pt x="16" y="69"/>
                    <a:pt x="0" y="53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4" y="0"/>
                    <a:pt x="69" y="15"/>
                    <a:pt x="69" y="34"/>
                  </a:cubicBezTo>
                  <a:cubicBezTo>
                    <a:pt x="69" y="53"/>
                    <a:pt x="54" y="69"/>
                    <a:pt x="35" y="69"/>
                  </a:cubicBezTo>
                  <a:moveTo>
                    <a:pt x="35" y="12"/>
                  </a:moveTo>
                  <a:cubicBezTo>
                    <a:pt x="22" y="12"/>
                    <a:pt x="13" y="22"/>
                    <a:pt x="13" y="34"/>
                  </a:cubicBezTo>
                  <a:cubicBezTo>
                    <a:pt x="13" y="46"/>
                    <a:pt x="22" y="56"/>
                    <a:pt x="35" y="56"/>
                  </a:cubicBezTo>
                  <a:cubicBezTo>
                    <a:pt x="47" y="56"/>
                    <a:pt x="56" y="46"/>
                    <a:pt x="56" y="34"/>
                  </a:cubicBezTo>
                  <a:cubicBezTo>
                    <a:pt x="56" y="22"/>
                    <a:pt x="47" y="12"/>
                    <a:pt x="35" y="12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62" name="Freeform 155"/>
            <p:cNvSpPr/>
            <p:nvPr/>
          </p:nvSpPr>
          <p:spPr bwMode="auto">
            <a:xfrm>
              <a:off x="9362682" y="3448263"/>
              <a:ext cx="129293" cy="242846"/>
            </a:xfrm>
            <a:custGeom>
              <a:avLst/>
              <a:gdLst>
                <a:gd name="T0" fmla="*/ 0 w 88"/>
                <a:gd name="T1" fmla="*/ 99 h 166"/>
                <a:gd name="T2" fmla="*/ 72 w 88"/>
                <a:gd name="T3" fmla="*/ 159 h 166"/>
                <a:gd name="T4" fmla="*/ 65 w 88"/>
                <a:gd name="T5" fmla="*/ 85 h 166"/>
                <a:gd name="T6" fmla="*/ 15 w 88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66">
                  <a:moveTo>
                    <a:pt x="0" y="99"/>
                  </a:moveTo>
                  <a:cubicBezTo>
                    <a:pt x="8" y="114"/>
                    <a:pt x="55" y="166"/>
                    <a:pt x="72" y="159"/>
                  </a:cubicBezTo>
                  <a:cubicBezTo>
                    <a:pt x="88" y="153"/>
                    <a:pt x="73" y="100"/>
                    <a:pt x="65" y="85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63" name="Freeform 156"/>
            <p:cNvSpPr/>
            <p:nvPr/>
          </p:nvSpPr>
          <p:spPr bwMode="auto">
            <a:xfrm>
              <a:off x="9241259" y="3039022"/>
              <a:ext cx="589126" cy="915170"/>
            </a:xfrm>
            <a:custGeom>
              <a:avLst/>
              <a:gdLst>
                <a:gd name="T0" fmla="*/ 403 w 403"/>
                <a:gd name="T1" fmla="*/ 626 h 626"/>
                <a:gd name="T2" fmla="*/ 330 w 403"/>
                <a:gd name="T3" fmla="*/ 421 h 626"/>
                <a:gd name="T4" fmla="*/ 333 w 403"/>
                <a:gd name="T5" fmla="*/ 324 h 626"/>
                <a:gd name="T6" fmla="*/ 295 w 403"/>
                <a:gd name="T7" fmla="*/ 193 h 626"/>
                <a:gd name="T8" fmla="*/ 238 w 403"/>
                <a:gd name="T9" fmla="*/ 186 h 626"/>
                <a:gd name="T10" fmla="*/ 179 w 403"/>
                <a:gd name="T11" fmla="*/ 193 h 626"/>
                <a:gd name="T12" fmla="*/ 118 w 403"/>
                <a:gd name="T13" fmla="*/ 190 h 626"/>
                <a:gd name="T14" fmla="*/ 65 w 403"/>
                <a:gd name="T15" fmla="*/ 38 h 626"/>
                <a:gd name="T16" fmla="*/ 14 w 403"/>
                <a:gd name="T17" fmla="*/ 58 h 626"/>
                <a:gd name="T18" fmla="*/ 75 w 403"/>
                <a:gd name="T19" fmla="*/ 254 h 626"/>
                <a:gd name="T20" fmla="*/ 28 w 403"/>
                <a:gd name="T21" fmla="*/ 251 h 626"/>
                <a:gd name="T22" fmla="*/ 26 w 403"/>
                <a:gd name="T23" fmla="*/ 267 h 626"/>
                <a:gd name="T24" fmla="*/ 83 w 403"/>
                <a:gd name="T25" fmla="*/ 379 h 626"/>
                <a:gd name="T26" fmla="*/ 141 w 403"/>
                <a:gd name="T27" fmla="*/ 449 h 626"/>
                <a:gd name="T28" fmla="*/ 173 w 403"/>
                <a:gd name="T29" fmla="*/ 476 h 626"/>
                <a:gd name="T30" fmla="*/ 215 w 403"/>
                <a:gd name="T31" fmla="*/ 626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3" h="626">
                  <a:moveTo>
                    <a:pt x="403" y="626"/>
                  </a:moveTo>
                  <a:cubicBezTo>
                    <a:pt x="330" y="421"/>
                    <a:pt x="330" y="421"/>
                    <a:pt x="330" y="421"/>
                  </a:cubicBezTo>
                  <a:cubicBezTo>
                    <a:pt x="342" y="391"/>
                    <a:pt x="342" y="356"/>
                    <a:pt x="333" y="324"/>
                  </a:cubicBezTo>
                  <a:cubicBezTo>
                    <a:pt x="295" y="193"/>
                    <a:pt x="295" y="193"/>
                    <a:pt x="295" y="193"/>
                  </a:cubicBezTo>
                  <a:cubicBezTo>
                    <a:pt x="287" y="164"/>
                    <a:pt x="247" y="161"/>
                    <a:pt x="238" y="186"/>
                  </a:cubicBezTo>
                  <a:cubicBezTo>
                    <a:pt x="223" y="163"/>
                    <a:pt x="184" y="165"/>
                    <a:pt x="179" y="193"/>
                  </a:cubicBezTo>
                  <a:cubicBezTo>
                    <a:pt x="168" y="166"/>
                    <a:pt x="127" y="164"/>
                    <a:pt x="118" y="190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54" y="0"/>
                    <a:pt x="0" y="12"/>
                    <a:pt x="14" y="58"/>
                  </a:cubicBezTo>
                  <a:cubicBezTo>
                    <a:pt x="75" y="254"/>
                    <a:pt x="75" y="254"/>
                    <a:pt x="75" y="254"/>
                  </a:cubicBezTo>
                  <a:cubicBezTo>
                    <a:pt x="57" y="242"/>
                    <a:pt x="40" y="246"/>
                    <a:pt x="28" y="251"/>
                  </a:cubicBezTo>
                  <a:cubicBezTo>
                    <a:pt x="20" y="255"/>
                    <a:pt x="23" y="261"/>
                    <a:pt x="26" y="267"/>
                  </a:cubicBezTo>
                  <a:cubicBezTo>
                    <a:pt x="83" y="379"/>
                    <a:pt x="83" y="379"/>
                    <a:pt x="83" y="379"/>
                  </a:cubicBezTo>
                  <a:cubicBezTo>
                    <a:pt x="90" y="391"/>
                    <a:pt x="120" y="433"/>
                    <a:pt x="141" y="449"/>
                  </a:cubicBezTo>
                  <a:cubicBezTo>
                    <a:pt x="150" y="459"/>
                    <a:pt x="161" y="469"/>
                    <a:pt x="173" y="476"/>
                  </a:cubicBezTo>
                  <a:cubicBezTo>
                    <a:pt x="215" y="626"/>
                    <a:pt x="215" y="626"/>
                    <a:pt x="215" y="626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64" name="Freeform 157"/>
            <p:cNvSpPr>
              <a:spLocks noEditPoints="1"/>
            </p:cNvSpPr>
            <p:nvPr/>
          </p:nvSpPr>
          <p:spPr bwMode="auto">
            <a:xfrm>
              <a:off x="9414399" y="3302105"/>
              <a:ext cx="196750" cy="109056"/>
            </a:xfrm>
            <a:custGeom>
              <a:avLst/>
              <a:gdLst>
                <a:gd name="T0" fmla="*/ 135 w 135"/>
                <a:gd name="T1" fmla="*/ 51 h 74"/>
                <a:gd name="T2" fmla="*/ 121 w 135"/>
                <a:gd name="T3" fmla="*/ 2 h 74"/>
                <a:gd name="T4" fmla="*/ 120 w 135"/>
                <a:gd name="T5" fmla="*/ 6 h 74"/>
                <a:gd name="T6" fmla="*/ 115 w 135"/>
                <a:gd name="T7" fmla="*/ 0 h 74"/>
                <a:gd name="T8" fmla="*/ 135 w 135"/>
                <a:gd name="T9" fmla="*/ 51 h 74"/>
                <a:gd name="T10" fmla="*/ 1 w 135"/>
                <a:gd name="T11" fmla="*/ 9 h 74"/>
                <a:gd name="T12" fmla="*/ 4 w 135"/>
                <a:gd name="T13" fmla="*/ 3 h 74"/>
                <a:gd name="T14" fmla="*/ 22 w 135"/>
                <a:gd name="T15" fmla="*/ 74 h 74"/>
                <a:gd name="T16" fmla="*/ 0 w 135"/>
                <a:gd name="T17" fmla="*/ 10 h 74"/>
                <a:gd name="T18" fmla="*/ 1 w 135"/>
                <a:gd name="T19" fmla="*/ 9 h 74"/>
                <a:gd name="T20" fmla="*/ 54 w 135"/>
                <a:gd name="T21" fmla="*/ 3 h 74"/>
                <a:gd name="T22" fmla="*/ 61 w 135"/>
                <a:gd name="T23" fmla="*/ 13 h 74"/>
                <a:gd name="T24" fmla="*/ 62 w 135"/>
                <a:gd name="T25" fmla="*/ 8 h 74"/>
                <a:gd name="T26" fmla="*/ 78 w 135"/>
                <a:gd name="T27" fmla="*/ 65 h 74"/>
                <a:gd name="T28" fmla="*/ 54 w 135"/>
                <a:gd name="T29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74">
                  <a:moveTo>
                    <a:pt x="135" y="51"/>
                  </a:moveTo>
                  <a:cubicBezTo>
                    <a:pt x="135" y="51"/>
                    <a:pt x="128" y="25"/>
                    <a:pt x="121" y="2"/>
                  </a:cubicBezTo>
                  <a:cubicBezTo>
                    <a:pt x="121" y="3"/>
                    <a:pt x="120" y="4"/>
                    <a:pt x="120" y="6"/>
                  </a:cubicBezTo>
                  <a:cubicBezTo>
                    <a:pt x="118" y="4"/>
                    <a:pt x="117" y="2"/>
                    <a:pt x="115" y="0"/>
                  </a:cubicBezTo>
                  <a:cubicBezTo>
                    <a:pt x="124" y="23"/>
                    <a:pt x="135" y="51"/>
                    <a:pt x="135" y="51"/>
                  </a:cubicBezTo>
                  <a:moveTo>
                    <a:pt x="1" y="9"/>
                  </a:moveTo>
                  <a:cubicBezTo>
                    <a:pt x="1" y="7"/>
                    <a:pt x="3" y="5"/>
                    <a:pt x="4" y="3"/>
                  </a:cubicBezTo>
                  <a:cubicBezTo>
                    <a:pt x="11" y="29"/>
                    <a:pt x="22" y="74"/>
                    <a:pt x="22" y="74"/>
                  </a:cubicBezTo>
                  <a:cubicBezTo>
                    <a:pt x="22" y="74"/>
                    <a:pt x="6" y="29"/>
                    <a:pt x="0" y="10"/>
                  </a:cubicBezTo>
                  <a:cubicBezTo>
                    <a:pt x="0" y="10"/>
                    <a:pt x="1" y="10"/>
                    <a:pt x="1" y="9"/>
                  </a:cubicBezTo>
                  <a:moveTo>
                    <a:pt x="54" y="3"/>
                  </a:moveTo>
                  <a:cubicBezTo>
                    <a:pt x="57" y="5"/>
                    <a:pt x="59" y="9"/>
                    <a:pt x="61" y="13"/>
                  </a:cubicBezTo>
                  <a:cubicBezTo>
                    <a:pt x="61" y="11"/>
                    <a:pt x="62" y="9"/>
                    <a:pt x="62" y="8"/>
                  </a:cubicBezTo>
                  <a:cubicBezTo>
                    <a:pt x="70" y="33"/>
                    <a:pt x="78" y="65"/>
                    <a:pt x="78" y="65"/>
                  </a:cubicBezTo>
                  <a:cubicBezTo>
                    <a:pt x="78" y="65"/>
                    <a:pt x="63" y="27"/>
                    <a:pt x="54" y="3"/>
                  </a:cubicBezTo>
                </a:path>
              </a:pathLst>
            </a:custGeom>
            <a:solidFill>
              <a:srgbClr val="EAC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65" name="Freeform 158"/>
            <p:cNvSpPr/>
            <p:nvPr/>
          </p:nvSpPr>
          <p:spPr bwMode="auto">
            <a:xfrm>
              <a:off x="9255875" y="3062633"/>
              <a:ext cx="77575" cy="85446"/>
            </a:xfrm>
            <a:custGeom>
              <a:avLst/>
              <a:gdLst>
                <a:gd name="T0" fmla="*/ 50 w 53"/>
                <a:gd name="T1" fmla="*/ 27 h 58"/>
                <a:gd name="T2" fmla="*/ 53 w 53"/>
                <a:gd name="T3" fmla="*/ 40 h 58"/>
                <a:gd name="T4" fmla="*/ 14 w 53"/>
                <a:gd name="T5" fmla="*/ 51 h 58"/>
                <a:gd name="T6" fmla="*/ 10 w 53"/>
                <a:gd name="T7" fmla="*/ 39 h 58"/>
                <a:gd name="T8" fmla="*/ 50 w 53"/>
                <a:gd name="T9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8">
                  <a:moveTo>
                    <a:pt x="50" y="27"/>
                  </a:moveTo>
                  <a:cubicBezTo>
                    <a:pt x="53" y="40"/>
                    <a:pt x="53" y="40"/>
                    <a:pt x="53" y="40"/>
                  </a:cubicBezTo>
                  <a:cubicBezTo>
                    <a:pt x="43" y="55"/>
                    <a:pt x="30" y="58"/>
                    <a:pt x="14" y="51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0" y="7"/>
                    <a:pt x="42" y="0"/>
                    <a:pt x="50" y="27"/>
                  </a:cubicBezTo>
                </a:path>
              </a:pathLst>
            </a:custGeom>
            <a:solidFill>
              <a:srgbClr val="F2B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66" name="Freeform 159"/>
            <p:cNvSpPr/>
            <p:nvPr/>
          </p:nvSpPr>
          <p:spPr bwMode="auto">
            <a:xfrm>
              <a:off x="9273864" y="3406665"/>
              <a:ext cx="38226" cy="65209"/>
            </a:xfrm>
            <a:custGeom>
              <a:avLst/>
              <a:gdLst>
                <a:gd name="T0" fmla="*/ 2 w 26"/>
                <a:gd name="T1" fmla="*/ 13 h 45"/>
                <a:gd name="T2" fmla="*/ 18 w 26"/>
                <a:gd name="T3" fmla="*/ 45 h 45"/>
                <a:gd name="T4" fmla="*/ 5 w 26"/>
                <a:gd name="T5" fmla="*/ 0 h 45"/>
                <a:gd name="T6" fmla="*/ 2 w 26"/>
                <a:gd name="T7" fmla="*/ 1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5">
                  <a:moveTo>
                    <a:pt x="2" y="13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26" y="35"/>
                    <a:pt x="15" y="15"/>
                    <a:pt x="5" y="0"/>
                  </a:cubicBezTo>
                  <a:cubicBezTo>
                    <a:pt x="0" y="3"/>
                    <a:pt x="0" y="8"/>
                    <a:pt x="2" y="13"/>
                  </a:cubicBezTo>
                </a:path>
              </a:pathLst>
            </a:custGeom>
            <a:solidFill>
              <a:srgbClr val="F2B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67" name="Oval 160"/>
            <p:cNvSpPr>
              <a:spLocks noChangeArrowheads="1"/>
            </p:cNvSpPr>
            <p:nvPr/>
          </p:nvSpPr>
          <p:spPr bwMode="auto">
            <a:xfrm>
              <a:off x="8461004" y="3498856"/>
              <a:ext cx="369890" cy="368766"/>
            </a:xfrm>
            <a:prstGeom prst="ellipse">
              <a:avLst/>
            </a:prstGeom>
            <a:solidFill>
              <a:srgbClr val="4DC8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68" name="Freeform 161"/>
            <p:cNvSpPr/>
            <p:nvPr/>
          </p:nvSpPr>
          <p:spPr bwMode="auto">
            <a:xfrm>
              <a:off x="8514970" y="3557319"/>
              <a:ext cx="211366" cy="167519"/>
            </a:xfrm>
            <a:custGeom>
              <a:avLst/>
              <a:gdLst>
                <a:gd name="T0" fmla="*/ 142 w 144"/>
                <a:gd name="T1" fmla="*/ 65 h 115"/>
                <a:gd name="T2" fmla="*/ 122 w 144"/>
                <a:gd name="T3" fmla="*/ 7 h 115"/>
                <a:gd name="T4" fmla="*/ 112 w 144"/>
                <a:gd name="T5" fmla="*/ 0 h 115"/>
                <a:gd name="T6" fmla="*/ 109 w 144"/>
                <a:gd name="T7" fmla="*/ 0 h 115"/>
                <a:gd name="T8" fmla="*/ 7 w 144"/>
                <a:gd name="T9" fmla="*/ 36 h 115"/>
                <a:gd name="T10" fmla="*/ 1 w 144"/>
                <a:gd name="T11" fmla="*/ 41 h 115"/>
                <a:gd name="T12" fmla="*/ 1 w 144"/>
                <a:gd name="T13" fmla="*/ 49 h 115"/>
                <a:gd name="T14" fmla="*/ 22 w 144"/>
                <a:gd name="T15" fmla="*/ 107 h 115"/>
                <a:gd name="T16" fmla="*/ 32 w 144"/>
                <a:gd name="T17" fmla="*/ 115 h 115"/>
                <a:gd name="T18" fmla="*/ 35 w 144"/>
                <a:gd name="T19" fmla="*/ 114 h 115"/>
                <a:gd name="T20" fmla="*/ 35 w 144"/>
                <a:gd name="T21" fmla="*/ 114 h 115"/>
                <a:gd name="T22" fmla="*/ 36 w 144"/>
                <a:gd name="T23" fmla="*/ 107 h 115"/>
                <a:gd name="T24" fmla="*/ 33 w 144"/>
                <a:gd name="T25" fmla="*/ 108 h 115"/>
                <a:gd name="T26" fmla="*/ 28 w 144"/>
                <a:gd name="T27" fmla="*/ 105 h 115"/>
                <a:gd name="T28" fmla="*/ 7 w 144"/>
                <a:gd name="T29" fmla="*/ 47 h 115"/>
                <a:gd name="T30" fmla="*/ 7 w 144"/>
                <a:gd name="T31" fmla="*/ 44 h 115"/>
                <a:gd name="T32" fmla="*/ 9 w 144"/>
                <a:gd name="T33" fmla="*/ 42 h 115"/>
                <a:gd name="T34" fmla="*/ 111 w 144"/>
                <a:gd name="T35" fmla="*/ 6 h 115"/>
                <a:gd name="T36" fmla="*/ 112 w 144"/>
                <a:gd name="T37" fmla="*/ 6 h 115"/>
                <a:gd name="T38" fmla="*/ 116 w 144"/>
                <a:gd name="T39" fmla="*/ 9 h 115"/>
                <a:gd name="T40" fmla="*/ 136 w 144"/>
                <a:gd name="T41" fmla="*/ 67 h 115"/>
                <a:gd name="T42" fmla="*/ 134 w 144"/>
                <a:gd name="T43" fmla="*/ 73 h 115"/>
                <a:gd name="T44" fmla="*/ 121 w 144"/>
                <a:gd name="T45" fmla="*/ 77 h 115"/>
                <a:gd name="T46" fmla="*/ 132 w 144"/>
                <a:gd name="T47" fmla="*/ 80 h 115"/>
                <a:gd name="T48" fmla="*/ 136 w 144"/>
                <a:gd name="T49" fmla="*/ 79 h 115"/>
                <a:gd name="T50" fmla="*/ 142 w 144"/>
                <a:gd name="T51" fmla="*/ 6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15">
                  <a:moveTo>
                    <a:pt x="142" y="65"/>
                  </a:moveTo>
                  <a:cubicBezTo>
                    <a:pt x="122" y="7"/>
                    <a:pt x="122" y="7"/>
                    <a:pt x="122" y="7"/>
                  </a:cubicBezTo>
                  <a:cubicBezTo>
                    <a:pt x="120" y="3"/>
                    <a:pt x="116" y="0"/>
                    <a:pt x="112" y="0"/>
                  </a:cubicBezTo>
                  <a:cubicBezTo>
                    <a:pt x="111" y="0"/>
                    <a:pt x="110" y="0"/>
                    <a:pt x="109" y="0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37"/>
                    <a:pt x="3" y="39"/>
                    <a:pt x="1" y="41"/>
                  </a:cubicBezTo>
                  <a:cubicBezTo>
                    <a:pt x="0" y="44"/>
                    <a:pt x="0" y="47"/>
                    <a:pt x="1" y="49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3" y="112"/>
                    <a:pt x="27" y="115"/>
                    <a:pt x="32" y="115"/>
                  </a:cubicBezTo>
                  <a:cubicBezTo>
                    <a:pt x="33" y="115"/>
                    <a:pt x="34" y="115"/>
                    <a:pt x="35" y="114"/>
                  </a:cubicBezTo>
                  <a:cubicBezTo>
                    <a:pt x="35" y="114"/>
                    <a:pt x="35" y="114"/>
                    <a:pt x="35" y="114"/>
                  </a:cubicBezTo>
                  <a:cubicBezTo>
                    <a:pt x="36" y="112"/>
                    <a:pt x="36" y="109"/>
                    <a:pt x="36" y="107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1" y="109"/>
                    <a:pt x="28" y="108"/>
                    <a:pt x="28" y="105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8" y="43"/>
                    <a:pt x="8" y="42"/>
                    <a:pt x="9" y="42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6"/>
                    <a:pt x="111" y="6"/>
                    <a:pt x="112" y="6"/>
                  </a:cubicBezTo>
                  <a:cubicBezTo>
                    <a:pt x="113" y="6"/>
                    <a:pt x="115" y="7"/>
                    <a:pt x="116" y="9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7" y="70"/>
                    <a:pt x="136" y="72"/>
                    <a:pt x="134" y="73"/>
                  </a:cubicBezTo>
                  <a:cubicBezTo>
                    <a:pt x="121" y="77"/>
                    <a:pt x="121" y="77"/>
                    <a:pt x="121" y="77"/>
                  </a:cubicBezTo>
                  <a:cubicBezTo>
                    <a:pt x="125" y="78"/>
                    <a:pt x="128" y="79"/>
                    <a:pt x="132" y="80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41" y="77"/>
                    <a:pt x="144" y="71"/>
                    <a:pt x="142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69" name="Freeform 162"/>
            <p:cNvSpPr/>
            <p:nvPr/>
          </p:nvSpPr>
          <p:spPr bwMode="auto">
            <a:xfrm>
              <a:off x="8624026" y="3686612"/>
              <a:ext cx="31480" cy="10119"/>
            </a:xfrm>
            <a:custGeom>
              <a:avLst/>
              <a:gdLst>
                <a:gd name="T0" fmla="*/ 0 w 22"/>
                <a:gd name="T1" fmla="*/ 5 h 7"/>
                <a:gd name="T2" fmla="*/ 12 w 22"/>
                <a:gd name="T3" fmla="*/ 7 h 7"/>
                <a:gd name="T4" fmla="*/ 22 w 22"/>
                <a:gd name="T5" fmla="*/ 4 h 7"/>
                <a:gd name="T6" fmla="*/ 13 w 22"/>
                <a:gd name="T7" fmla="*/ 0 h 7"/>
                <a:gd name="T8" fmla="*/ 0 w 22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0" y="5"/>
                  </a:moveTo>
                  <a:cubicBezTo>
                    <a:pt x="4" y="6"/>
                    <a:pt x="8" y="6"/>
                    <a:pt x="12" y="7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9" y="3"/>
                    <a:pt x="16" y="1"/>
                    <a:pt x="13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70" name="Freeform 163"/>
            <p:cNvSpPr/>
            <p:nvPr/>
          </p:nvSpPr>
          <p:spPr bwMode="auto">
            <a:xfrm>
              <a:off x="8526213" y="3579805"/>
              <a:ext cx="173140" cy="77576"/>
            </a:xfrm>
            <a:custGeom>
              <a:avLst/>
              <a:gdLst>
                <a:gd name="T0" fmla="*/ 154 w 154"/>
                <a:gd name="T1" fmla="*/ 17 h 69"/>
                <a:gd name="T2" fmla="*/ 6 w 154"/>
                <a:gd name="T3" fmla="*/ 69 h 69"/>
                <a:gd name="T4" fmla="*/ 0 w 154"/>
                <a:gd name="T5" fmla="*/ 52 h 69"/>
                <a:gd name="T6" fmla="*/ 148 w 154"/>
                <a:gd name="T7" fmla="*/ 0 h 69"/>
                <a:gd name="T8" fmla="*/ 154 w 154"/>
                <a:gd name="T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69">
                  <a:moveTo>
                    <a:pt x="154" y="17"/>
                  </a:moveTo>
                  <a:lnTo>
                    <a:pt x="6" y="69"/>
                  </a:lnTo>
                  <a:lnTo>
                    <a:pt x="0" y="52"/>
                  </a:lnTo>
                  <a:lnTo>
                    <a:pt x="148" y="0"/>
                  </a:lnTo>
                  <a:lnTo>
                    <a:pt x="154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71" name="Freeform 164"/>
            <p:cNvSpPr>
              <a:spLocks noEditPoints="1"/>
            </p:cNvSpPr>
            <p:nvPr/>
          </p:nvSpPr>
          <p:spPr bwMode="auto">
            <a:xfrm>
              <a:off x="8555444" y="3646137"/>
              <a:ext cx="202372" cy="150654"/>
            </a:xfrm>
            <a:custGeom>
              <a:avLst/>
              <a:gdLst>
                <a:gd name="T0" fmla="*/ 116 w 139"/>
                <a:gd name="T1" fmla="*/ 103 h 103"/>
                <a:gd name="T2" fmla="*/ 114 w 139"/>
                <a:gd name="T3" fmla="*/ 103 h 103"/>
                <a:gd name="T4" fmla="*/ 9 w 139"/>
                <a:gd name="T5" fmla="*/ 82 h 103"/>
                <a:gd name="T6" fmla="*/ 1 w 139"/>
                <a:gd name="T7" fmla="*/ 70 h 103"/>
                <a:gd name="T8" fmla="*/ 13 w 139"/>
                <a:gd name="T9" fmla="*/ 9 h 103"/>
                <a:gd name="T10" fmla="*/ 25 w 139"/>
                <a:gd name="T11" fmla="*/ 1 h 103"/>
                <a:gd name="T12" fmla="*/ 130 w 139"/>
                <a:gd name="T13" fmla="*/ 21 h 103"/>
                <a:gd name="T14" fmla="*/ 138 w 139"/>
                <a:gd name="T15" fmla="*/ 34 h 103"/>
                <a:gd name="T16" fmla="*/ 127 w 139"/>
                <a:gd name="T17" fmla="*/ 94 h 103"/>
                <a:gd name="T18" fmla="*/ 116 w 139"/>
                <a:gd name="T19" fmla="*/ 103 h 103"/>
                <a:gd name="T20" fmla="*/ 23 w 139"/>
                <a:gd name="T21" fmla="*/ 7 h 103"/>
                <a:gd name="T22" fmla="*/ 19 w 139"/>
                <a:gd name="T23" fmla="*/ 11 h 103"/>
                <a:gd name="T24" fmla="*/ 8 w 139"/>
                <a:gd name="T25" fmla="*/ 71 h 103"/>
                <a:gd name="T26" fmla="*/ 10 w 139"/>
                <a:gd name="T27" fmla="*/ 76 h 103"/>
                <a:gd name="T28" fmla="*/ 116 w 139"/>
                <a:gd name="T29" fmla="*/ 96 h 103"/>
                <a:gd name="T30" fmla="*/ 120 w 139"/>
                <a:gd name="T31" fmla="*/ 93 h 103"/>
                <a:gd name="T32" fmla="*/ 132 w 139"/>
                <a:gd name="T33" fmla="*/ 33 h 103"/>
                <a:gd name="T34" fmla="*/ 129 w 139"/>
                <a:gd name="T35" fmla="*/ 28 h 103"/>
                <a:gd name="T36" fmla="*/ 24 w 139"/>
                <a:gd name="T37" fmla="*/ 7 h 103"/>
                <a:gd name="T38" fmla="*/ 23 w 139"/>
                <a:gd name="T39" fmla="*/ 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9" h="103">
                  <a:moveTo>
                    <a:pt x="116" y="103"/>
                  </a:moveTo>
                  <a:cubicBezTo>
                    <a:pt x="116" y="103"/>
                    <a:pt x="115" y="103"/>
                    <a:pt x="114" y="10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4" y="81"/>
                    <a:pt x="0" y="76"/>
                    <a:pt x="1" y="7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4"/>
                    <a:pt x="19" y="0"/>
                    <a:pt x="25" y="1"/>
                  </a:cubicBezTo>
                  <a:cubicBezTo>
                    <a:pt x="130" y="21"/>
                    <a:pt x="130" y="21"/>
                    <a:pt x="130" y="21"/>
                  </a:cubicBezTo>
                  <a:cubicBezTo>
                    <a:pt x="136" y="22"/>
                    <a:pt x="139" y="28"/>
                    <a:pt x="138" y="34"/>
                  </a:cubicBezTo>
                  <a:cubicBezTo>
                    <a:pt x="127" y="94"/>
                    <a:pt x="127" y="94"/>
                    <a:pt x="127" y="94"/>
                  </a:cubicBezTo>
                  <a:cubicBezTo>
                    <a:pt x="126" y="99"/>
                    <a:pt x="121" y="103"/>
                    <a:pt x="116" y="103"/>
                  </a:cubicBezTo>
                  <a:moveTo>
                    <a:pt x="23" y="7"/>
                  </a:moveTo>
                  <a:cubicBezTo>
                    <a:pt x="21" y="7"/>
                    <a:pt x="20" y="8"/>
                    <a:pt x="19" y="1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7" y="73"/>
                    <a:pt x="8" y="76"/>
                    <a:pt x="10" y="7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8" y="97"/>
                    <a:pt x="120" y="95"/>
                    <a:pt x="120" y="93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2" y="30"/>
                    <a:pt x="131" y="28"/>
                    <a:pt x="129" y="2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3" y="7"/>
                    <a:pt x="23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72" name="Freeform 165"/>
            <p:cNvSpPr/>
            <p:nvPr/>
          </p:nvSpPr>
          <p:spPr bwMode="auto">
            <a:xfrm>
              <a:off x="8572309" y="3671996"/>
              <a:ext cx="178761" cy="53966"/>
            </a:xfrm>
            <a:custGeom>
              <a:avLst/>
              <a:gdLst>
                <a:gd name="T0" fmla="*/ 155 w 159"/>
                <a:gd name="T1" fmla="*/ 48 h 48"/>
                <a:gd name="T2" fmla="*/ 0 w 159"/>
                <a:gd name="T3" fmla="*/ 18 h 48"/>
                <a:gd name="T4" fmla="*/ 4 w 159"/>
                <a:gd name="T5" fmla="*/ 0 h 48"/>
                <a:gd name="T6" fmla="*/ 159 w 159"/>
                <a:gd name="T7" fmla="*/ 30 h 48"/>
                <a:gd name="T8" fmla="*/ 155 w 159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48">
                  <a:moveTo>
                    <a:pt x="155" y="48"/>
                  </a:moveTo>
                  <a:lnTo>
                    <a:pt x="0" y="18"/>
                  </a:lnTo>
                  <a:lnTo>
                    <a:pt x="4" y="0"/>
                  </a:lnTo>
                  <a:lnTo>
                    <a:pt x="159" y="30"/>
                  </a:lnTo>
                  <a:lnTo>
                    <a:pt x="155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73" name="Freeform 166"/>
            <p:cNvSpPr/>
            <p:nvPr/>
          </p:nvSpPr>
          <p:spPr bwMode="auto">
            <a:xfrm>
              <a:off x="8576806" y="3739454"/>
              <a:ext cx="59587" cy="19113"/>
            </a:xfrm>
            <a:custGeom>
              <a:avLst/>
              <a:gdLst>
                <a:gd name="T0" fmla="*/ 38 w 41"/>
                <a:gd name="T1" fmla="*/ 13 h 13"/>
                <a:gd name="T2" fmla="*/ 37 w 41"/>
                <a:gd name="T3" fmla="*/ 13 h 13"/>
                <a:gd name="T4" fmla="*/ 3 w 41"/>
                <a:gd name="T5" fmla="*/ 6 h 13"/>
                <a:gd name="T6" fmla="*/ 1 w 41"/>
                <a:gd name="T7" fmla="*/ 3 h 13"/>
                <a:gd name="T8" fmla="*/ 4 w 41"/>
                <a:gd name="T9" fmla="*/ 0 h 13"/>
                <a:gd name="T10" fmla="*/ 38 w 41"/>
                <a:gd name="T11" fmla="*/ 7 h 13"/>
                <a:gd name="T12" fmla="*/ 40 w 41"/>
                <a:gd name="T13" fmla="*/ 11 h 13"/>
                <a:gd name="T14" fmla="*/ 38 w 41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3">
                  <a:moveTo>
                    <a:pt x="38" y="13"/>
                  </a:moveTo>
                  <a:cubicBezTo>
                    <a:pt x="37" y="13"/>
                    <a:pt x="37" y="13"/>
                    <a:pt x="37" y="13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4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0" y="7"/>
                    <a:pt x="41" y="9"/>
                    <a:pt x="40" y="11"/>
                  </a:cubicBezTo>
                  <a:cubicBezTo>
                    <a:pt x="40" y="12"/>
                    <a:pt x="39" y="13"/>
                    <a:pt x="38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74" name="Freeform 167"/>
            <p:cNvSpPr/>
            <p:nvPr/>
          </p:nvSpPr>
          <p:spPr bwMode="auto">
            <a:xfrm>
              <a:off x="8514970" y="3557319"/>
              <a:ext cx="211366" cy="167519"/>
            </a:xfrm>
            <a:custGeom>
              <a:avLst/>
              <a:gdLst>
                <a:gd name="T0" fmla="*/ 142 w 144"/>
                <a:gd name="T1" fmla="*/ 65 h 115"/>
                <a:gd name="T2" fmla="*/ 122 w 144"/>
                <a:gd name="T3" fmla="*/ 7 h 115"/>
                <a:gd name="T4" fmla="*/ 112 w 144"/>
                <a:gd name="T5" fmla="*/ 0 h 115"/>
                <a:gd name="T6" fmla="*/ 109 w 144"/>
                <a:gd name="T7" fmla="*/ 0 h 115"/>
                <a:gd name="T8" fmla="*/ 7 w 144"/>
                <a:gd name="T9" fmla="*/ 36 h 115"/>
                <a:gd name="T10" fmla="*/ 1 w 144"/>
                <a:gd name="T11" fmla="*/ 41 h 115"/>
                <a:gd name="T12" fmla="*/ 1 w 144"/>
                <a:gd name="T13" fmla="*/ 49 h 115"/>
                <a:gd name="T14" fmla="*/ 22 w 144"/>
                <a:gd name="T15" fmla="*/ 107 h 115"/>
                <a:gd name="T16" fmla="*/ 32 w 144"/>
                <a:gd name="T17" fmla="*/ 115 h 115"/>
                <a:gd name="T18" fmla="*/ 35 w 144"/>
                <a:gd name="T19" fmla="*/ 114 h 115"/>
                <a:gd name="T20" fmla="*/ 35 w 144"/>
                <a:gd name="T21" fmla="*/ 114 h 115"/>
                <a:gd name="T22" fmla="*/ 36 w 144"/>
                <a:gd name="T23" fmla="*/ 107 h 115"/>
                <a:gd name="T24" fmla="*/ 33 w 144"/>
                <a:gd name="T25" fmla="*/ 108 h 115"/>
                <a:gd name="T26" fmla="*/ 28 w 144"/>
                <a:gd name="T27" fmla="*/ 105 h 115"/>
                <a:gd name="T28" fmla="*/ 7 w 144"/>
                <a:gd name="T29" fmla="*/ 47 h 115"/>
                <a:gd name="T30" fmla="*/ 7 w 144"/>
                <a:gd name="T31" fmla="*/ 44 h 115"/>
                <a:gd name="T32" fmla="*/ 9 w 144"/>
                <a:gd name="T33" fmla="*/ 42 h 115"/>
                <a:gd name="T34" fmla="*/ 111 w 144"/>
                <a:gd name="T35" fmla="*/ 6 h 115"/>
                <a:gd name="T36" fmla="*/ 112 w 144"/>
                <a:gd name="T37" fmla="*/ 6 h 115"/>
                <a:gd name="T38" fmla="*/ 116 w 144"/>
                <a:gd name="T39" fmla="*/ 9 h 115"/>
                <a:gd name="T40" fmla="*/ 136 w 144"/>
                <a:gd name="T41" fmla="*/ 67 h 115"/>
                <a:gd name="T42" fmla="*/ 134 w 144"/>
                <a:gd name="T43" fmla="*/ 73 h 115"/>
                <a:gd name="T44" fmla="*/ 121 w 144"/>
                <a:gd name="T45" fmla="*/ 77 h 115"/>
                <a:gd name="T46" fmla="*/ 132 w 144"/>
                <a:gd name="T47" fmla="*/ 80 h 115"/>
                <a:gd name="T48" fmla="*/ 136 w 144"/>
                <a:gd name="T49" fmla="*/ 79 h 115"/>
                <a:gd name="T50" fmla="*/ 142 w 144"/>
                <a:gd name="T51" fmla="*/ 6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15">
                  <a:moveTo>
                    <a:pt x="142" y="65"/>
                  </a:moveTo>
                  <a:cubicBezTo>
                    <a:pt x="122" y="7"/>
                    <a:pt x="122" y="7"/>
                    <a:pt x="122" y="7"/>
                  </a:cubicBezTo>
                  <a:cubicBezTo>
                    <a:pt x="120" y="3"/>
                    <a:pt x="116" y="0"/>
                    <a:pt x="112" y="0"/>
                  </a:cubicBezTo>
                  <a:cubicBezTo>
                    <a:pt x="111" y="0"/>
                    <a:pt x="110" y="0"/>
                    <a:pt x="109" y="0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37"/>
                    <a:pt x="3" y="39"/>
                    <a:pt x="1" y="41"/>
                  </a:cubicBezTo>
                  <a:cubicBezTo>
                    <a:pt x="0" y="44"/>
                    <a:pt x="0" y="47"/>
                    <a:pt x="1" y="49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3" y="112"/>
                    <a:pt x="27" y="115"/>
                    <a:pt x="32" y="115"/>
                  </a:cubicBezTo>
                  <a:cubicBezTo>
                    <a:pt x="33" y="115"/>
                    <a:pt x="34" y="115"/>
                    <a:pt x="35" y="114"/>
                  </a:cubicBezTo>
                  <a:cubicBezTo>
                    <a:pt x="35" y="114"/>
                    <a:pt x="35" y="114"/>
                    <a:pt x="35" y="114"/>
                  </a:cubicBezTo>
                  <a:cubicBezTo>
                    <a:pt x="36" y="112"/>
                    <a:pt x="36" y="109"/>
                    <a:pt x="36" y="107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1" y="109"/>
                    <a:pt x="28" y="108"/>
                    <a:pt x="28" y="105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8" y="43"/>
                    <a:pt x="8" y="42"/>
                    <a:pt x="9" y="42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6"/>
                    <a:pt x="111" y="6"/>
                    <a:pt x="112" y="6"/>
                  </a:cubicBezTo>
                  <a:cubicBezTo>
                    <a:pt x="113" y="6"/>
                    <a:pt x="115" y="7"/>
                    <a:pt x="116" y="9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7" y="70"/>
                    <a:pt x="136" y="72"/>
                    <a:pt x="134" y="73"/>
                  </a:cubicBezTo>
                  <a:cubicBezTo>
                    <a:pt x="121" y="77"/>
                    <a:pt x="121" y="77"/>
                    <a:pt x="121" y="77"/>
                  </a:cubicBezTo>
                  <a:cubicBezTo>
                    <a:pt x="125" y="78"/>
                    <a:pt x="128" y="79"/>
                    <a:pt x="132" y="80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41" y="77"/>
                    <a:pt x="144" y="71"/>
                    <a:pt x="142" y="65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75" name="Freeform 168"/>
            <p:cNvSpPr/>
            <p:nvPr/>
          </p:nvSpPr>
          <p:spPr bwMode="auto">
            <a:xfrm>
              <a:off x="8624026" y="3686612"/>
              <a:ext cx="31480" cy="10119"/>
            </a:xfrm>
            <a:custGeom>
              <a:avLst/>
              <a:gdLst>
                <a:gd name="T0" fmla="*/ 0 w 22"/>
                <a:gd name="T1" fmla="*/ 5 h 7"/>
                <a:gd name="T2" fmla="*/ 12 w 22"/>
                <a:gd name="T3" fmla="*/ 7 h 7"/>
                <a:gd name="T4" fmla="*/ 22 w 22"/>
                <a:gd name="T5" fmla="*/ 4 h 7"/>
                <a:gd name="T6" fmla="*/ 13 w 22"/>
                <a:gd name="T7" fmla="*/ 0 h 7"/>
                <a:gd name="T8" fmla="*/ 0 w 22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0" y="5"/>
                  </a:moveTo>
                  <a:cubicBezTo>
                    <a:pt x="4" y="6"/>
                    <a:pt x="8" y="6"/>
                    <a:pt x="12" y="7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9" y="3"/>
                    <a:pt x="16" y="1"/>
                    <a:pt x="13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76" name="Freeform 169"/>
            <p:cNvSpPr/>
            <p:nvPr/>
          </p:nvSpPr>
          <p:spPr bwMode="auto">
            <a:xfrm>
              <a:off x="8526213" y="3579805"/>
              <a:ext cx="173140" cy="77576"/>
            </a:xfrm>
            <a:custGeom>
              <a:avLst/>
              <a:gdLst>
                <a:gd name="T0" fmla="*/ 154 w 154"/>
                <a:gd name="T1" fmla="*/ 17 h 69"/>
                <a:gd name="T2" fmla="*/ 6 w 154"/>
                <a:gd name="T3" fmla="*/ 69 h 69"/>
                <a:gd name="T4" fmla="*/ 0 w 154"/>
                <a:gd name="T5" fmla="*/ 52 h 69"/>
                <a:gd name="T6" fmla="*/ 148 w 154"/>
                <a:gd name="T7" fmla="*/ 0 h 69"/>
                <a:gd name="T8" fmla="*/ 154 w 154"/>
                <a:gd name="T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69">
                  <a:moveTo>
                    <a:pt x="154" y="17"/>
                  </a:moveTo>
                  <a:lnTo>
                    <a:pt x="6" y="69"/>
                  </a:lnTo>
                  <a:lnTo>
                    <a:pt x="0" y="52"/>
                  </a:lnTo>
                  <a:lnTo>
                    <a:pt x="148" y="0"/>
                  </a:lnTo>
                  <a:lnTo>
                    <a:pt x="154" y="17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77" name="Freeform 170"/>
            <p:cNvSpPr>
              <a:spLocks noEditPoints="1"/>
            </p:cNvSpPr>
            <p:nvPr/>
          </p:nvSpPr>
          <p:spPr bwMode="auto">
            <a:xfrm>
              <a:off x="8555444" y="3646137"/>
              <a:ext cx="202372" cy="150654"/>
            </a:xfrm>
            <a:custGeom>
              <a:avLst/>
              <a:gdLst>
                <a:gd name="T0" fmla="*/ 116 w 139"/>
                <a:gd name="T1" fmla="*/ 103 h 103"/>
                <a:gd name="T2" fmla="*/ 114 w 139"/>
                <a:gd name="T3" fmla="*/ 103 h 103"/>
                <a:gd name="T4" fmla="*/ 9 w 139"/>
                <a:gd name="T5" fmla="*/ 82 h 103"/>
                <a:gd name="T6" fmla="*/ 1 w 139"/>
                <a:gd name="T7" fmla="*/ 70 h 103"/>
                <a:gd name="T8" fmla="*/ 13 w 139"/>
                <a:gd name="T9" fmla="*/ 9 h 103"/>
                <a:gd name="T10" fmla="*/ 25 w 139"/>
                <a:gd name="T11" fmla="*/ 1 h 103"/>
                <a:gd name="T12" fmla="*/ 130 w 139"/>
                <a:gd name="T13" fmla="*/ 21 h 103"/>
                <a:gd name="T14" fmla="*/ 138 w 139"/>
                <a:gd name="T15" fmla="*/ 34 h 103"/>
                <a:gd name="T16" fmla="*/ 127 w 139"/>
                <a:gd name="T17" fmla="*/ 94 h 103"/>
                <a:gd name="T18" fmla="*/ 116 w 139"/>
                <a:gd name="T19" fmla="*/ 103 h 103"/>
                <a:gd name="T20" fmla="*/ 23 w 139"/>
                <a:gd name="T21" fmla="*/ 7 h 103"/>
                <a:gd name="T22" fmla="*/ 19 w 139"/>
                <a:gd name="T23" fmla="*/ 11 h 103"/>
                <a:gd name="T24" fmla="*/ 8 w 139"/>
                <a:gd name="T25" fmla="*/ 71 h 103"/>
                <a:gd name="T26" fmla="*/ 10 w 139"/>
                <a:gd name="T27" fmla="*/ 76 h 103"/>
                <a:gd name="T28" fmla="*/ 116 w 139"/>
                <a:gd name="T29" fmla="*/ 96 h 103"/>
                <a:gd name="T30" fmla="*/ 120 w 139"/>
                <a:gd name="T31" fmla="*/ 93 h 103"/>
                <a:gd name="T32" fmla="*/ 132 w 139"/>
                <a:gd name="T33" fmla="*/ 33 h 103"/>
                <a:gd name="T34" fmla="*/ 129 w 139"/>
                <a:gd name="T35" fmla="*/ 28 h 103"/>
                <a:gd name="T36" fmla="*/ 24 w 139"/>
                <a:gd name="T37" fmla="*/ 7 h 103"/>
                <a:gd name="T38" fmla="*/ 23 w 139"/>
                <a:gd name="T39" fmla="*/ 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9" h="103">
                  <a:moveTo>
                    <a:pt x="116" y="103"/>
                  </a:moveTo>
                  <a:cubicBezTo>
                    <a:pt x="116" y="103"/>
                    <a:pt x="115" y="103"/>
                    <a:pt x="114" y="10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4" y="81"/>
                    <a:pt x="0" y="76"/>
                    <a:pt x="1" y="7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4"/>
                    <a:pt x="19" y="0"/>
                    <a:pt x="25" y="1"/>
                  </a:cubicBezTo>
                  <a:cubicBezTo>
                    <a:pt x="130" y="21"/>
                    <a:pt x="130" y="21"/>
                    <a:pt x="130" y="21"/>
                  </a:cubicBezTo>
                  <a:cubicBezTo>
                    <a:pt x="136" y="22"/>
                    <a:pt x="139" y="28"/>
                    <a:pt x="138" y="34"/>
                  </a:cubicBezTo>
                  <a:cubicBezTo>
                    <a:pt x="127" y="94"/>
                    <a:pt x="127" y="94"/>
                    <a:pt x="127" y="94"/>
                  </a:cubicBezTo>
                  <a:cubicBezTo>
                    <a:pt x="126" y="99"/>
                    <a:pt x="121" y="103"/>
                    <a:pt x="116" y="103"/>
                  </a:cubicBezTo>
                  <a:moveTo>
                    <a:pt x="23" y="7"/>
                  </a:moveTo>
                  <a:cubicBezTo>
                    <a:pt x="21" y="7"/>
                    <a:pt x="20" y="8"/>
                    <a:pt x="19" y="1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7" y="73"/>
                    <a:pt x="8" y="76"/>
                    <a:pt x="10" y="7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8" y="97"/>
                    <a:pt x="120" y="95"/>
                    <a:pt x="120" y="93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2" y="30"/>
                    <a:pt x="131" y="28"/>
                    <a:pt x="129" y="28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3" y="7"/>
                    <a:pt x="23" y="7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78" name="Freeform 171"/>
            <p:cNvSpPr/>
            <p:nvPr/>
          </p:nvSpPr>
          <p:spPr bwMode="auto">
            <a:xfrm>
              <a:off x="8572309" y="3671996"/>
              <a:ext cx="178761" cy="53966"/>
            </a:xfrm>
            <a:custGeom>
              <a:avLst/>
              <a:gdLst>
                <a:gd name="T0" fmla="*/ 155 w 159"/>
                <a:gd name="T1" fmla="*/ 48 h 48"/>
                <a:gd name="T2" fmla="*/ 0 w 159"/>
                <a:gd name="T3" fmla="*/ 18 h 48"/>
                <a:gd name="T4" fmla="*/ 4 w 159"/>
                <a:gd name="T5" fmla="*/ 0 h 48"/>
                <a:gd name="T6" fmla="*/ 159 w 159"/>
                <a:gd name="T7" fmla="*/ 30 h 48"/>
                <a:gd name="T8" fmla="*/ 155 w 159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48">
                  <a:moveTo>
                    <a:pt x="155" y="48"/>
                  </a:moveTo>
                  <a:lnTo>
                    <a:pt x="0" y="18"/>
                  </a:lnTo>
                  <a:lnTo>
                    <a:pt x="4" y="0"/>
                  </a:lnTo>
                  <a:lnTo>
                    <a:pt x="159" y="30"/>
                  </a:lnTo>
                  <a:lnTo>
                    <a:pt x="155" y="48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79" name="Freeform 172"/>
            <p:cNvSpPr/>
            <p:nvPr/>
          </p:nvSpPr>
          <p:spPr bwMode="auto">
            <a:xfrm>
              <a:off x="8576806" y="3739454"/>
              <a:ext cx="59587" cy="19113"/>
            </a:xfrm>
            <a:custGeom>
              <a:avLst/>
              <a:gdLst>
                <a:gd name="T0" fmla="*/ 38 w 41"/>
                <a:gd name="T1" fmla="*/ 13 h 13"/>
                <a:gd name="T2" fmla="*/ 37 w 41"/>
                <a:gd name="T3" fmla="*/ 13 h 13"/>
                <a:gd name="T4" fmla="*/ 3 w 41"/>
                <a:gd name="T5" fmla="*/ 6 h 13"/>
                <a:gd name="T6" fmla="*/ 1 w 41"/>
                <a:gd name="T7" fmla="*/ 3 h 13"/>
                <a:gd name="T8" fmla="*/ 4 w 41"/>
                <a:gd name="T9" fmla="*/ 0 h 13"/>
                <a:gd name="T10" fmla="*/ 38 w 41"/>
                <a:gd name="T11" fmla="*/ 7 h 13"/>
                <a:gd name="T12" fmla="*/ 40 w 41"/>
                <a:gd name="T13" fmla="*/ 11 h 13"/>
                <a:gd name="T14" fmla="*/ 38 w 41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3">
                  <a:moveTo>
                    <a:pt x="38" y="13"/>
                  </a:moveTo>
                  <a:cubicBezTo>
                    <a:pt x="37" y="13"/>
                    <a:pt x="37" y="13"/>
                    <a:pt x="37" y="13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4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0" y="7"/>
                    <a:pt x="41" y="9"/>
                    <a:pt x="40" y="11"/>
                  </a:cubicBezTo>
                  <a:cubicBezTo>
                    <a:pt x="40" y="12"/>
                    <a:pt x="39" y="13"/>
                    <a:pt x="38" y="13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80" name="Freeform 173"/>
            <p:cNvSpPr/>
            <p:nvPr/>
          </p:nvSpPr>
          <p:spPr bwMode="auto">
            <a:xfrm>
              <a:off x="9887725" y="3562940"/>
              <a:ext cx="105683" cy="100062"/>
            </a:xfrm>
            <a:custGeom>
              <a:avLst/>
              <a:gdLst>
                <a:gd name="T0" fmla="*/ 30 w 72"/>
                <a:gd name="T1" fmla="*/ 63 h 69"/>
                <a:gd name="T2" fmla="*/ 72 w 72"/>
                <a:gd name="T3" fmla="*/ 24 h 69"/>
                <a:gd name="T4" fmla="*/ 49 w 72"/>
                <a:gd name="T5" fmla="*/ 0 h 69"/>
                <a:gd name="T6" fmla="*/ 7 w 72"/>
                <a:gd name="T7" fmla="*/ 39 h 69"/>
                <a:gd name="T8" fmla="*/ 6 w 72"/>
                <a:gd name="T9" fmla="*/ 62 h 69"/>
                <a:gd name="T10" fmla="*/ 30 w 72"/>
                <a:gd name="T11" fmla="*/ 6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69">
                  <a:moveTo>
                    <a:pt x="30" y="63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62" y="18"/>
                    <a:pt x="55" y="9"/>
                    <a:pt x="49" y="0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1" y="45"/>
                    <a:pt x="0" y="56"/>
                    <a:pt x="6" y="62"/>
                  </a:cubicBezTo>
                  <a:cubicBezTo>
                    <a:pt x="13" y="69"/>
                    <a:pt x="23" y="69"/>
                    <a:pt x="30" y="63"/>
                  </a:cubicBezTo>
                </a:path>
              </a:pathLst>
            </a:cu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81" name="Freeform 174"/>
            <p:cNvSpPr>
              <a:spLocks noEditPoints="1"/>
            </p:cNvSpPr>
            <p:nvPr/>
          </p:nvSpPr>
          <p:spPr bwMode="auto">
            <a:xfrm>
              <a:off x="9957430" y="3406665"/>
              <a:ext cx="197875" cy="196751"/>
            </a:xfrm>
            <a:custGeom>
              <a:avLst/>
              <a:gdLst>
                <a:gd name="T0" fmla="*/ 65 w 135"/>
                <a:gd name="T1" fmla="*/ 133 h 135"/>
                <a:gd name="T2" fmla="*/ 134 w 135"/>
                <a:gd name="T3" fmla="*/ 69 h 135"/>
                <a:gd name="T4" fmla="*/ 69 w 135"/>
                <a:gd name="T5" fmla="*/ 1 h 135"/>
                <a:gd name="T6" fmla="*/ 1 w 135"/>
                <a:gd name="T7" fmla="*/ 65 h 135"/>
                <a:gd name="T8" fmla="*/ 65 w 135"/>
                <a:gd name="T9" fmla="*/ 133 h 135"/>
                <a:gd name="T10" fmla="*/ 18 w 135"/>
                <a:gd name="T11" fmla="*/ 66 h 135"/>
                <a:gd name="T12" fmla="*/ 69 w 135"/>
                <a:gd name="T13" fmla="*/ 18 h 135"/>
                <a:gd name="T14" fmla="*/ 117 w 135"/>
                <a:gd name="T15" fmla="*/ 69 h 135"/>
                <a:gd name="T16" fmla="*/ 66 w 135"/>
                <a:gd name="T17" fmla="*/ 117 h 135"/>
                <a:gd name="T18" fmla="*/ 18 w 135"/>
                <a:gd name="T19" fmla="*/ 6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135">
                  <a:moveTo>
                    <a:pt x="65" y="133"/>
                  </a:moveTo>
                  <a:cubicBezTo>
                    <a:pt x="102" y="135"/>
                    <a:pt x="132" y="106"/>
                    <a:pt x="134" y="69"/>
                  </a:cubicBezTo>
                  <a:cubicBezTo>
                    <a:pt x="135" y="33"/>
                    <a:pt x="106" y="2"/>
                    <a:pt x="69" y="1"/>
                  </a:cubicBezTo>
                  <a:cubicBezTo>
                    <a:pt x="33" y="0"/>
                    <a:pt x="2" y="29"/>
                    <a:pt x="1" y="65"/>
                  </a:cubicBezTo>
                  <a:cubicBezTo>
                    <a:pt x="0" y="102"/>
                    <a:pt x="29" y="132"/>
                    <a:pt x="65" y="133"/>
                  </a:cubicBezTo>
                  <a:moveTo>
                    <a:pt x="18" y="66"/>
                  </a:moveTo>
                  <a:cubicBezTo>
                    <a:pt x="19" y="38"/>
                    <a:pt x="42" y="17"/>
                    <a:pt x="69" y="18"/>
                  </a:cubicBezTo>
                  <a:cubicBezTo>
                    <a:pt x="96" y="19"/>
                    <a:pt x="118" y="41"/>
                    <a:pt x="117" y="69"/>
                  </a:cubicBezTo>
                  <a:cubicBezTo>
                    <a:pt x="116" y="96"/>
                    <a:pt x="93" y="118"/>
                    <a:pt x="66" y="117"/>
                  </a:cubicBezTo>
                  <a:cubicBezTo>
                    <a:pt x="38" y="116"/>
                    <a:pt x="17" y="93"/>
                    <a:pt x="18" y="66"/>
                  </a:cubicBezTo>
                </a:path>
              </a:pathLst>
            </a:cu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82" name="Freeform 175"/>
            <p:cNvSpPr/>
            <p:nvPr/>
          </p:nvSpPr>
          <p:spPr bwMode="auto">
            <a:xfrm>
              <a:off x="10057492" y="3448263"/>
              <a:ext cx="56214" cy="58463"/>
            </a:xfrm>
            <a:custGeom>
              <a:avLst/>
              <a:gdLst>
                <a:gd name="T0" fmla="*/ 1 w 39"/>
                <a:gd name="T1" fmla="*/ 0 h 40"/>
                <a:gd name="T2" fmla="*/ 0 w 39"/>
                <a:gd name="T3" fmla="*/ 11 h 40"/>
                <a:gd name="T4" fmla="*/ 27 w 39"/>
                <a:gd name="T5" fmla="*/ 39 h 40"/>
                <a:gd name="T6" fmla="*/ 38 w 39"/>
                <a:gd name="T7" fmla="*/ 40 h 40"/>
                <a:gd name="T8" fmla="*/ 1 w 3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0">
                  <a:moveTo>
                    <a:pt x="1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5" y="11"/>
                    <a:pt x="27" y="24"/>
                    <a:pt x="27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9" y="18"/>
                    <a:pt x="22" y="0"/>
                    <a:pt x="1" y="0"/>
                  </a:cubicBezTo>
                </a:path>
              </a:pathLst>
            </a:cu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83" name="Freeform 176"/>
            <p:cNvSpPr>
              <a:spLocks noEditPoints="1"/>
            </p:cNvSpPr>
            <p:nvPr/>
          </p:nvSpPr>
          <p:spPr bwMode="auto">
            <a:xfrm>
              <a:off x="8670121" y="2989554"/>
              <a:ext cx="158524" cy="214739"/>
            </a:xfrm>
            <a:custGeom>
              <a:avLst/>
              <a:gdLst>
                <a:gd name="T0" fmla="*/ 106 w 108"/>
                <a:gd name="T1" fmla="*/ 66 h 147"/>
                <a:gd name="T2" fmla="*/ 99 w 108"/>
                <a:gd name="T3" fmla="*/ 65 h 147"/>
                <a:gd name="T4" fmla="*/ 103 w 108"/>
                <a:gd name="T5" fmla="*/ 47 h 147"/>
                <a:gd name="T6" fmla="*/ 75 w 108"/>
                <a:gd name="T7" fmla="*/ 4 h 147"/>
                <a:gd name="T8" fmla="*/ 33 w 108"/>
                <a:gd name="T9" fmla="*/ 33 h 147"/>
                <a:gd name="T10" fmla="*/ 29 w 108"/>
                <a:gd name="T11" fmla="*/ 51 h 147"/>
                <a:gd name="T12" fmla="*/ 22 w 108"/>
                <a:gd name="T13" fmla="*/ 50 h 147"/>
                <a:gd name="T14" fmla="*/ 14 w 108"/>
                <a:gd name="T15" fmla="*/ 55 h 147"/>
                <a:gd name="T16" fmla="*/ 0 w 108"/>
                <a:gd name="T17" fmla="*/ 125 h 147"/>
                <a:gd name="T18" fmla="*/ 7 w 108"/>
                <a:gd name="T19" fmla="*/ 130 h 147"/>
                <a:gd name="T20" fmla="*/ 90 w 108"/>
                <a:gd name="T21" fmla="*/ 146 h 147"/>
                <a:gd name="T22" fmla="*/ 94 w 108"/>
                <a:gd name="T23" fmla="*/ 143 h 147"/>
                <a:gd name="T24" fmla="*/ 108 w 108"/>
                <a:gd name="T25" fmla="*/ 73 h 147"/>
                <a:gd name="T26" fmla="*/ 106 w 108"/>
                <a:gd name="T27" fmla="*/ 66 h 147"/>
                <a:gd name="T28" fmla="*/ 85 w 108"/>
                <a:gd name="T29" fmla="*/ 62 h 147"/>
                <a:gd name="T30" fmla="*/ 43 w 108"/>
                <a:gd name="T31" fmla="*/ 54 h 147"/>
                <a:gd name="T32" fmla="*/ 47 w 108"/>
                <a:gd name="T33" fmla="*/ 36 h 147"/>
                <a:gd name="T34" fmla="*/ 72 w 108"/>
                <a:gd name="T35" fmla="*/ 18 h 147"/>
                <a:gd name="T36" fmla="*/ 89 w 108"/>
                <a:gd name="T37" fmla="*/ 44 h 147"/>
                <a:gd name="T38" fmla="*/ 85 w 108"/>
                <a:gd name="T39" fmla="*/ 6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8" h="147">
                  <a:moveTo>
                    <a:pt x="106" y="66"/>
                  </a:moveTo>
                  <a:cubicBezTo>
                    <a:pt x="99" y="65"/>
                    <a:pt x="99" y="65"/>
                    <a:pt x="99" y="65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7" y="27"/>
                    <a:pt x="95" y="8"/>
                    <a:pt x="75" y="4"/>
                  </a:cubicBezTo>
                  <a:cubicBezTo>
                    <a:pt x="55" y="0"/>
                    <a:pt x="37" y="13"/>
                    <a:pt x="33" y="33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0" y="50"/>
                    <a:pt x="14" y="52"/>
                    <a:pt x="14" y="5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4" y="129"/>
                    <a:pt x="7" y="130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93" y="147"/>
                    <a:pt x="93" y="146"/>
                    <a:pt x="94" y="143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8" y="71"/>
                    <a:pt x="108" y="67"/>
                    <a:pt x="106" y="66"/>
                  </a:cubicBezTo>
                  <a:moveTo>
                    <a:pt x="85" y="62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9" y="24"/>
                    <a:pt x="60" y="15"/>
                    <a:pt x="72" y="18"/>
                  </a:cubicBezTo>
                  <a:cubicBezTo>
                    <a:pt x="85" y="20"/>
                    <a:pt x="91" y="32"/>
                    <a:pt x="89" y="44"/>
                  </a:cubicBezTo>
                  <a:lnTo>
                    <a:pt x="85" y="62"/>
                  </a:lnTo>
                  <a:close/>
                </a:path>
              </a:pathLst>
            </a:cu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84" name="Freeform 177"/>
            <p:cNvSpPr/>
            <p:nvPr/>
          </p:nvSpPr>
          <p:spPr bwMode="auto">
            <a:xfrm>
              <a:off x="8536332" y="3306603"/>
              <a:ext cx="141660" cy="124796"/>
            </a:xfrm>
            <a:custGeom>
              <a:avLst/>
              <a:gdLst>
                <a:gd name="T0" fmla="*/ 0 w 97"/>
                <a:gd name="T1" fmla="*/ 43 h 85"/>
                <a:gd name="T2" fmla="*/ 7 w 97"/>
                <a:gd name="T3" fmla="*/ 55 h 85"/>
                <a:gd name="T4" fmla="*/ 67 w 97"/>
                <a:gd name="T5" fmla="*/ 74 h 85"/>
                <a:gd name="T6" fmla="*/ 85 w 97"/>
                <a:gd name="T7" fmla="*/ 13 h 85"/>
                <a:gd name="T8" fmla="*/ 78 w 97"/>
                <a:gd name="T9" fmla="*/ 0 h 85"/>
                <a:gd name="T10" fmla="*/ 0 w 97"/>
                <a:gd name="T11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85">
                  <a:moveTo>
                    <a:pt x="0" y="43"/>
                  </a:moveTo>
                  <a:cubicBezTo>
                    <a:pt x="7" y="55"/>
                    <a:pt x="7" y="55"/>
                    <a:pt x="7" y="55"/>
                  </a:cubicBezTo>
                  <a:cubicBezTo>
                    <a:pt x="18" y="77"/>
                    <a:pt x="45" y="85"/>
                    <a:pt x="67" y="74"/>
                  </a:cubicBezTo>
                  <a:cubicBezTo>
                    <a:pt x="89" y="62"/>
                    <a:pt x="97" y="35"/>
                    <a:pt x="85" y="13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85" name="Freeform 178"/>
            <p:cNvSpPr/>
            <p:nvPr/>
          </p:nvSpPr>
          <p:spPr bwMode="auto">
            <a:xfrm>
              <a:off x="8507100" y="3260507"/>
              <a:ext cx="73078" cy="97813"/>
            </a:xfrm>
            <a:custGeom>
              <a:avLst/>
              <a:gdLst>
                <a:gd name="T0" fmla="*/ 32 w 50"/>
                <a:gd name="T1" fmla="*/ 33 h 67"/>
                <a:gd name="T2" fmla="*/ 27 w 50"/>
                <a:gd name="T3" fmla="*/ 24 h 67"/>
                <a:gd name="T4" fmla="*/ 29 w 50"/>
                <a:gd name="T5" fmla="*/ 10 h 67"/>
                <a:gd name="T6" fmla="*/ 24 w 50"/>
                <a:gd name="T7" fmla="*/ 0 h 67"/>
                <a:gd name="T8" fmla="*/ 10 w 50"/>
                <a:gd name="T9" fmla="*/ 58 h 67"/>
                <a:gd name="T10" fmla="*/ 15 w 50"/>
                <a:gd name="T11" fmla="*/ 67 h 67"/>
                <a:gd name="T12" fmla="*/ 50 w 50"/>
                <a:gd name="T13" fmla="*/ 48 h 67"/>
                <a:gd name="T14" fmla="*/ 45 w 50"/>
                <a:gd name="T15" fmla="*/ 39 h 67"/>
                <a:gd name="T16" fmla="*/ 32 w 50"/>
                <a:gd name="T17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67">
                  <a:moveTo>
                    <a:pt x="32" y="33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5" y="19"/>
                    <a:pt x="26" y="14"/>
                    <a:pt x="29" y="1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6" y="13"/>
                    <a:pt x="0" y="38"/>
                    <a:pt x="10" y="58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0" y="40"/>
                    <a:pt x="35" y="37"/>
                    <a:pt x="32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86" name="Freeform 179"/>
            <p:cNvSpPr/>
            <p:nvPr/>
          </p:nvSpPr>
          <p:spPr bwMode="auto">
            <a:xfrm>
              <a:off x="8556569" y="3241394"/>
              <a:ext cx="87694" cy="82073"/>
            </a:xfrm>
            <a:custGeom>
              <a:avLst/>
              <a:gdLst>
                <a:gd name="T0" fmla="*/ 0 w 60"/>
                <a:gd name="T1" fmla="*/ 8 h 56"/>
                <a:gd name="T2" fmla="*/ 5 w 60"/>
                <a:gd name="T3" fmla="*/ 18 h 56"/>
                <a:gd name="T4" fmla="*/ 16 w 60"/>
                <a:gd name="T5" fmla="*/ 24 h 56"/>
                <a:gd name="T6" fmla="*/ 21 w 60"/>
                <a:gd name="T7" fmla="*/ 34 h 56"/>
                <a:gd name="T8" fmla="*/ 20 w 60"/>
                <a:gd name="T9" fmla="*/ 46 h 56"/>
                <a:gd name="T10" fmla="*/ 26 w 60"/>
                <a:gd name="T11" fmla="*/ 56 h 56"/>
                <a:gd name="T12" fmla="*/ 60 w 60"/>
                <a:gd name="T13" fmla="*/ 37 h 56"/>
                <a:gd name="T14" fmla="*/ 55 w 60"/>
                <a:gd name="T15" fmla="*/ 28 h 56"/>
                <a:gd name="T16" fmla="*/ 0 w 60"/>
                <a:gd name="T17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56">
                  <a:moveTo>
                    <a:pt x="0" y="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10" y="18"/>
                    <a:pt x="14" y="20"/>
                    <a:pt x="16" y="2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4" y="38"/>
                    <a:pt x="23" y="43"/>
                    <a:pt x="20" y="4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44" y="8"/>
                    <a:pt x="20" y="0"/>
                    <a:pt x="0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87" name="Freeform 180"/>
            <p:cNvSpPr/>
            <p:nvPr/>
          </p:nvSpPr>
          <p:spPr bwMode="auto">
            <a:xfrm>
              <a:off x="8555444" y="3277371"/>
              <a:ext cx="24734" cy="31480"/>
            </a:xfrm>
            <a:custGeom>
              <a:avLst/>
              <a:gdLst>
                <a:gd name="T0" fmla="*/ 11 w 17"/>
                <a:gd name="T1" fmla="*/ 2 h 21"/>
                <a:gd name="T2" fmla="*/ 16 w 17"/>
                <a:gd name="T3" fmla="*/ 12 h 21"/>
                <a:gd name="T4" fmla="*/ 17 w 17"/>
                <a:gd name="T5" fmla="*/ 15 h 21"/>
                <a:gd name="T6" fmla="*/ 14 w 17"/>
                <a:gd name="T7" fmla="*/ 18 h 21"/>
                <a:gd name="T8" fmla="*/ 12 w 17"/>
                <a:gd name="T9" fmla="*/ 20 h 21"/>
                <a:gd name="T10" fmla="*/ 5 w 17"/>
                <a:gd name="T11" fmla="*/ 18 h 21"/>
                <a:gd name="T12" fmla="*/ 0 w 17"/>
                <a:gd name="T13" fmla="*/ 8 h 21"/>
                <a:gd name="T14" fmla="*/ 0 w 17"/>
                <a:gd name="T15" fmla="*/ 5 h 21"/>
                <a:gd name="T16" fmla="*/ 2 w 17"/>
                <a:gd name="T17" fmla="*/ 2 h 21"/>
                <a:gd name="T18" fmla="*/ 5 w 17"/>
                <a:gd name="T19" fmla="*/ 0 h 21"/>
                <a:gd name="T20" fmla="*/ 9 w 17"/>
                <a:gd name="T21" fmla="*/ 0 h 21"/>
                <a:gd name="T22" fmla="*/ 11 w 17"/>
                <a:gd name="T23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21">
                  <a:moveTo>
                    <a:pt x="11" y="2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3"/>
                    <a:pt x="17" y="14"/>
                    <a:pt x="17" y="15"/>
                  </a:cubicBezTo>
                  <a:cubicBezTo>
                    <a:pt x="16" y="17"/>
                    <a:pt x="16" y="18"/>
                    <a:pt x="14" y="18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1"/>
                    <a:pt x="7" y="20"/>
                    <a:pt x="5" y="1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1"/>
                    <a:pt x="1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88" name="Rectangle 181"/>
            <p:cNvSpPr>
              <a:spLocks noChangeArrowheads="1"/>
            </p:cNvSpPr>
            <p:nvPr/>
          </p:nvSpPr>
          <p:spPr bwMode="auto">
            <a:xfrm>
              <a:off x="9750562" y="2874876"/>
              <a:ext cx="396873" cy="449715"/>
            </a:xfrm>
            <a:prstGeom prst="rect">
              <a:avLst/>
            </a:prstGeom>
            <a:solidFill>
              <a:srgbClr val="FFC7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89" name="Oval 182"/>
            <p:cNvSpPr>
              <a:spLocks noChangeArrowheads="1"/>
            </p:cNvSpPr>
            <p:nvPr/>
          </p:nvSpPr>
          <p:spPr bwMode="auto">
            <a:xfrm>
              <a:off x="9837131" y="2915351"/>
              <a:ext cx="26983" cy="28108"/>
            </a:xfrm>
            <a:prstGeom prst="ellipse">
              <a:avLst/>
            </a:pr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90" name="Oval 183"/>
            <p:cNvSpPr>
              <a:spLocks noChangeArrowheads="1"/>
            </p:cNvSpPr>
            <p:nvPr/>
          </p:nvSpPr>
          <p:spPr bwMode="auto">
            <a:xfrm>
              <a:off x="10035006" y="2915351"/>
              <a:ext cx="28107" cy="28108"/>
            </a:xfrm>
            <a:prstGeom prst="ellipse">
              <a:avLst/>
            </a:pr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91" name="Freeform 184"/>
            <p:cNvSpPr/>
            <p:nvPr/>
          </p:nvSpPr>
          <p:spPr bwMode="auto">
            <a:xfrm>
              <a:off x="9845002" y="2738838"/>
              <a:ext cx="209117" cy="187756"/>
            </a:xfrm>
            <a:custGeom>
              <a:avLst/>
              <a:gdLst>
                <a:gd name="T0" fmla="*/ 143 w 143"/>
                <a:gd name="T1" fmla="*/ 62 h 129"/>
                <a:gd name="T2" fmla="*/ 143 w 143"/>
                <a:gd name="T3" fmla="*/ 60 h 129"/>
                <a:gd name="T4" fmla="*/ 143 w 143"/>
                <a:gd name="T5" fmla="*/ 58 h 129"/>
                <a:gd name="T6" fmla="*/ 143 w 143"/>
                <a:gd name="T7" fmla="*/ 58 h 129"/>
                <a:gd name="T8" fmla="*/ 72 w 143"/>
                <a:gd name="T9" fmla="*/ 0 h 129"/>
                <a:gd name="T10" fmla="*/ 72 w 143"/>
                <a:gd name="T11" fmla="*/ 0 h 129"/>
                <a:gd name="T12" fmla="*/ 72 w 143"/>
                <a:gd name="T13" fmla="*/ 0 h 129"/>
                <a:gd name="T14" fmla="*/ 71 w 143"/>
                <a:gd name="T15" fmla="*/ 0 h 129"/>
                <a:gd name="T16" fmla="*/ 71 w 143"/>
                <a:gd name="T17" fmla="*/ 0 h 129"/>
                <a:gd name="T18" fmla="*/ 0 w 143"/>
                <a:gd name="T19" fmla="*/ 62 h 129"/>
                <a:gd name="T20" fmla="*/ 0 w 143"/>
                <a:gd name="T21" fmla="*/ 129 h 129"/>
                <a:gd name="T22" fmla="*/ 7 w 143"/>
                <a:gd name="T23" fmla="*/ 129 h 129"/>
                <a:gd name="T24" fmla="*/ 7 w 143"/>
                <a:gd name="T25" fmla="*/ 62 h 129"/>
                <a:gd name="T26" fmla="*/ 72 w 143"/>
                <a:gd name="T27" fmla="*/ 7 h 129"/>
                <a:gd name="T28" fmla="*/ 137 w 143"/>
                <a:gd name="T29" fmla="*/ 60 h 129"/>
                <a:gd name="T30" fmla="*/ 137 w 143"/>
                <a:gd name="T31" fmla="*/ 129 h 129"/>
                <a:gd name="T32" fmla="*/ 143 w 143"/>
                <a:gd name="T33" fmla="*/ 129 h 129"/>
                <a:gd name="T34" fmla="*/ 143 w 143"/>
                <a:gd name="T35" fmla="*/ 6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129">
                  <a:moveTo>
                    <a:pt x="143" y="62"/>
                  </a:moveTo>
                  <a:cubicBezTo>
                    <a:pt x="143" y="61"/>
                    <a:pt x="143" y="61"/>
                    <a:pt x="143" y="60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1" y="26"/>
                    <a:pt x="110" y="1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1"/>
                    <a:pt x="0" y="28"/>
                    <a:pt x="0" y="62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7" y="32"/>
                    <a:pt x="36" y="7"/>
                    <a:pt x="72" y="7"/>
                  </a:cubicBezTo>
                  <a:cubicBezTo>
                    <a:pt x="107" y="7"/>
                    <a:pt x="136" y="31"/>
                    <a:pt x="137" y="60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62"/>
                    <a:pt x="143" y="62"/>
                    <a:pt x="143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92" name="Freeform 185"/>
            <p:cNvSpPr/>
            <p:nvPr/>
          </p:nvSpPr>
          <p:spPr bwMode="auto">
            <a:xfrm>
              <a:off x="9845002" y="2738838"/>
              <a:ext cx="209117" cy="187756"/>
            </a:xfrm>
            <a:custGeom>
              <a:avLst/>
              <a:gdLst>
                <a:gd name="T0" fmla="*/ 143 w 143"/>
                <a:gd name="T1" fmla="*/ 62 h 129"/>
                <a:gd name="T2" fmla="*/ 143 w 143"/>
                <a:gd name="T3" fmla="*/ 60 h 129"/>
                <a:gd name="T4" fmla="*/ 143 w 143"/>
                <a:gd name="T5" fmla="*/ 58 h 129"/>
                <a:gd name="T6" fmla="*/ 143 w 143"/>
                <a:gd name="T7" fmla="*/ 58 h 129"/>
                <a:gd name="T8" fmla="*/ 72 w 143"/>
                <a:gd name="T9" fmla="*/ 0 h 129"/>
                <a:gd name="T10" fmla="*/ 72 w 143"/>
                <a:gd name="T11" fmla="*/ 0 h 129"/>
                <a:gd name="T12" fmla="*/ 72 w 143"/>
                <a:gd name="T13" fmla="*/ 0 h 129"/>
                <a:gd name="T14" fmla="*/ 71 w 143"/>
                <a:gd name="T15" fmla="*/ 0 h 129"/>
                <a:gd name="T16" fmla="*/ 71 w 143"/>
                <a:gd name="T17" fmla="*/ 0 h 129"/>
                <a:gd name="T18" fmla="*/ 0 w 143"/>
                <a:gd name="T19" fmla="*/ 62 h 129"/>
                <a:gd name="T20" fmla="*/ 0 w 143"/>
                <a:gd name="T21" fmla="*/ 129 h 129"/>
                <a:gd name="T22" fmla="*/ 7 w 143"/>
                <a:gd name="T23" fmla="*/ 129 h 129"/>
                <a:gd name="T24" fmla="*/ 7 w 143"/>
                <a:gd name="T25" fmla="*/ 62 h 129"/>
                <a:gd name="T26" fmla="*/ 72 w 143"/>
                <a:gd name="T27" fmla="*/ 7 h 129"/>
                <a:gd name="T28" fmla="*/ 137 w 143"/>
                <a:gd name="T29" fmla="*/ 60 h 129"/>
                <a:gd name="T30" fmla="*/ 137 w 143"/>
                <a:gd name="T31" fmla="*/ 129 h 129"/>
                <a:gd name="T32" fmla="*/ 143 w 143"/>
                <a:gd name="T33" fmla="*/ 129 h 129"/>
                <a:gd name="T34" fmla="*/ 143 w 143"/>
                <a:gd name="T35" fmla="*/ 6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129">
                  <a:moveTo>
                    <a:pt x="143" y="62"/>
                  </a:moveTo>
                  <a:cubicBezTo>
                    <a:pt x="143" y="61"/>
                    <a:pt x="143" y="61"/>
                    <a:pt x="143" y="60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1" y="26"/>
                    <a:pt x="110" y="1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1"/>
                    <a:pt x="0" y="28"/>
                    <a:pt x="0" y="62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7" y="32"/>
                    <a:pt x="36" y="7"/>
                    <a:pt x="72" y="7"/>
                  </a:cubicBezTo>
                  <a:cubicBezTo>
                    <a:pt x="107" y="7"/>
                    <a:pt x="136" y="31"/>
                    <a:pt x="137" y="60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62"/>
                    <a:pt x="143" y="62"/>
                    <a:pt x="143" y="62"/>
                  </a:cubicBezTo>
                  <a:close/>
                </a:path>
              </a:pathLst>
            </a:custGeom>
            <a:noFill/>
            <a:ln w="7938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93" name="Freeform 186"/>
            <p:cNvSpPr/>
            <p:nvPr/>
          </p:nvSpPr>
          <p:spPr bwMode="auto">
            <a:xfrm>
              <a:off x="8465501" y="2411670"/>
              <a:ext cx="511550" cy="537409"/>
            </a:xfrm>
            <a:custGeom>
              <a:avLst/>
              <a:gdLst>
                <a:gd name="T0" fmla="*/ 228 w 455"/>
                <a:gd name="T1" fmla="*/ 0 h 478"/>
                <a:gd name="T2" fmla="*/ 264 w 455"/>
                <a:gd name="T3" fmla="*/ 127 h 478"/>
                <a:gd name="T4" fmla="*/ 368 w 455"/>
                <a:gd name="T5" fmla="*/ 45 h 478"/>
                <a:gd name="T6" fmla="*/ 323 w 455"/>
                <a:gd name="T7" fmla="*/ 170 h 478"/>
                <a:gd name="T8" fmla="*/ 455 w 455"/>
                <a:gd name="T9" fmla="*/ 165 h 478"/>
                <a:gd name="T10" fmla="*/ 345 w 455"/>
                <a:gd name="T11" fmla="*/ 239 h 478"/>
                <a:gd name="T12" fmla="*/ 455 w 455"/>
                <a:gd name="T13" fmla="*/ 313 h 478"/>
                <a:gd name="T14" fmla="*/ 323 w 455"/>
                <a:gd name="T15" fmla="*/ 308 h 478"/>
                <a:gd name="T16" fmla="*/ 368 w 455"/>
                <a:gd name="T17" fmla="*/ 432 h 478"/>
                <a:gd name="T18" fmla="*/ 264 w 455"/>
                <a:gd name="T19" fmla="*/ 351 h 478"/>
                <a:gd name="T20" fmla="*/ 228 w 455"/>
                <a:gd name="T21" fmla="*/ 478 h 478"/>
                <a:gd name="T22" fmla="*/ 191 w 455"/>
                <a:gd name="T23" fmla="*/ 351 h 478"/>
                <a:gd name="T24" fmla="*/ 86 w 455"/>
                <a:gd name="T25" fmla="*/ 432 h 478"/>
                <a:gd name="T26" fmla="*/ 132 w 455"/>
                <a:gd name="T27" fmla="*/ 308 h 478"/>
                <a:gd name="T28" fmla="*/ 0 w 455"/>
                <a:gd name="T29" fmla="*/ 313 h 478"/>
                <a:gd name="T30" fmla="*/ 109 w 455"/>
                <a:gd name="T31" fmla="*/ 239 h 478"/>
                <a:gd name="T32" fmla="*/ 0 w 455"/>
                <a:gd name="T33" fmla="*/ 165 h 478"/>
                <a:gd name="T34" fmla="*/ 132 w 455"/>
                <a:gd name="T35" fmla="*/ 170 h 478"/>
                <a:gd name="T36" fmla="*/ 86 w 455"/>
                <a:gd name="T37" fmla="*/ 45 h 478"/>
                <a:gd name="T38" fmla="*/ 191 w 455"/>
                <a:gd name="T39" fmla="*/ 127 h 478"/>
                <a:gd name="T40" fmla="*/ 228 w 455"/>
                <a:gd name="T41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5" h="478">
                  <a:moveTo>
                    <a:pt x="228" y="0"/>
                  </a:moveTo>
                  <a:lnTo>
                    <a:pt x="264" y="127"/>
                  </a:lnTo>
                  <a:lnTo>
                    <a:pt x="368" y="45"/>
                  </a:lnTo>
                  <a:lnTo>
                    <a:pt x="323" y="170"/>
                  </a:lnTo>
                  <a:lnTo>
                    <a:pt x="455" y="165"/>
                  </a:lnTo>
                  <a:lnTo>
                    <a:pt x="345" y="239"/>
                  </a:lnTo>
                  <a:lnTo>
                    <a:pt x="455" y="313"/>
                  </a:lnTo>
                  <a:lnTo>
                    <a:pt x="323" y="308"/>
                  </a:lnTo>
                  <a:lnTo>
                    <a:pt x="368" y="432"/>
                  </a:lnTo>
                  <a:lnTo>
                    <a:pt x="264" y="351"/>
                  </a:lnTo>
                  <a:lnTo>
                    <a:pt x="228" y="478"/>
                  </a:lnTo>
                  <a:lnTo>
                    <a:pt x="191" y="351"/>
                  </a:lnTo>
                  <a:lnTo>
                    <a:pt x="86" y="432"/>
                  </a:lnTo>
                  <a:lnTo>
                    <a:pt x="132" y="308"/>
                  </a:lnTo>
                  <a:lnTo>
                    <a:pt x="0" y="313"/>
                  </a:lnTo>
                  <a:lnTo>
                    <a:pt x="109" y="239"/>
                  </a:lnTo>
                  <a:lnTo>
                    <a:pt x="0" y="165"/>
                  </a:lnTo>
                  <a:lnTo>
                    <a:pt x="132" y="170"/>
                  </a:lnTo>
                  <a:lnTo>
                    <a:pt x="86" y="45"/>
                  </a:lnTo>
                  <a:lnTo>
                    <a:pt x="191" y="127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F24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94" name="Freeform 187"/>
            <p:cNvSpPr/>
            <p:nvPr/>
          </p:nvSpPr>
          <p:spPr bwMode="auto">
            <a:xfrm>
              <a:off x="8582427" y="2660138"/>
              <a:ext cx="88818" cy="107932"/>
            </a:xfrm>
            <a:custGeom>
              <a:avLst/>
              <a:gdLst>
                <a:gd name="T0" fmla="*/ 36 w 61"/>
                <a:gd name="T1" fmla="*/ 70 h 74"/>
                <a:gd name="T2" fmla="*/ 14 w 61"/>
                <a:gd name="T3" fmla="*/ 73 h 74"/>
                <a:gd name="T4" fmla="*/ 15 w 61"/>
                <a:gd name="T5" fmla="*/ 60 h 74"/>
                <a:gd name="T6" fmla="*/ 33 w 61"/>
                <a:gd name="T7" fmla="*/ 59 h 74"/>
                <a:gd name="T8" fmla="*/ 42 w 61"/>
                <a:gd name="T9" fmla="*/ 45 h 74"/>
                <a:gd name="T10" fmla="*/ 31 w 61"/>
                <a:gd name="T11" fmla="*/ 39 h 74"/>
                <a:gd name="T12" fmla="*/ 20 w 61"/>
                <a:gd name="T13" fmla="*/ 46 h 74"/>
                <a:gd name="T14" fmla="*/ 9 w 61"/>
                <a:gd name="T15" fmla="*/ 45 h 74"/>
                <a:gd name="T16" fmla="*/ 0 w 61"/>
                <a:gd name="T17" fmla="*/ 11 h 74"/>
                <a:gd name="T18" fmla="*/ 43 w 61"/>
                <a:gd name="T19" fmla="*/ 0 h 74"/>
                <a:gd name="T20" fmla="*/ 46 w 61"/>
                <a:gd name="T21" fmla="*/ 12 h 74"/>
                <a:gd name="T22" fmla="*/ 19 w 61"/>
                <a:gd name="T23" fmla="*/ 19 h 74"/>
                <a:gd name="T24" fmla="*/ 22 w 61"/>
                <a:gd name="T25" fmla="*/ 30 h 74"/>
                <a:gd name="T26" fmla="*/ 30 w 61"/>
                <a:gd name="T27" fmla="*/ 26 h 74"/>
                <a:gd name="T28" fmla="*/ 57 w 61"/>
                <a:gd name="T29" fmla="*/ 41 h 74"/>
                <a:gd name="T30" fmla="*/ 36 w 61"/>
                <a:gd name="T31" fmla="*/ 7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74">
                  <a:moveTo>
                    <a:pt x="36" y="70"/>
                  </a:moveTo>
                  <a:cubicBezTo>
                    <a:pt x="30" y="72"/>
                    <a:pt x="20" y="74"/>
                    <a:pt x="14" y="73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20" y="60"/>
                    <a:pt x="28" y="60"/>
                    <a:pt x="33" y="59"/>
                  </a:cubicBezTo>
                  <a:cubicBezTo>
                    <a:pt x="43" y="56"/>
                    <a:pt x="43" y="50"/>
                    <a:pt x="42" y="45"/>
                  </a:cubicBezTo>
                  <a:cubicBezTo>
                    <a:pt x="40" y="38"/>
                    <a:pt x="36" y="37"/>
                    <a:pt x="31" y="39"/>
                  </a:cubicBezTo>
                  <a:cubicBezTo>
                    <a:pt x="24" y="40"/>
                    <a:pt x="22" y="43"/>
                    <a:pt x="20" y="46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6" y="27"/>
                    <a:pt x="30" y="26"/>
                  </a:cubicBezTo>
                  <a:cubicBezTo>
                    <a:pt x="42" y="23"/>
                    <a:pt x="53" y="26"/>
                    <a:pt x="57" y="41"/>
                  </a:cubicBezTo>
                  <a:cubicBezTo>
                    <a:pt x="61" y="55"/>
                    <a:pt x="50" y="67"/>
                    <a:pt x="36" y="7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95" name="Freeform 188"/>
            <p:cNvSpPr>
              <a:spLocks noEditPoints="1"/>
            </p:cNvSpPr>
            <p:nvPr/>
          </p:nvSpPr>
          <p:spPr bwMode="auto">
            <a:xfrm>
              <a:off x="8664500" y="2636527"/>
              <a:ext cx="91067" cy="109056"/>
            </a:xfrm>
            <a:custGeom>
              <a:avLst/>
              <a:gdLst>
                <a:gd name="T0" fmla="*/ 40 w 62"/>
                <a:gd name="T1" fmla="*/ 71 h 75"/>
                <a:gd name="T2" fmla="*/ 6 w 62"/>
                <a:gd name="T3" fmla="*/ 44 h 75"/>
                <a:gd name="T4" fmla="*/ 23 w 62"/>
                <a:gd name="T5" fmla="*/ 5 h 75"/>
                <a:gd name="T6" fmla="*/ 56 w 62"/>
                <a:gd name="T7" fmla="*/ 31 h 75"/>
                <a:gd name="T8" fmla="*/ 40 w 62"/>
                <a:gd name="T9" fmla="*/ 71 h 75"/>
                <a:gd name="T10" fmla="*/ 26 w 62"/>
                <a:gd name="T11" fmla="*/ 17 h 75"/>
                <a:gd name="T12" fmla="*/ 22 w 62"/>
                <a:gd name="T13" fmla="*/ 40 h 75"/>
                <a:gd name="T14" fmla="*/ 37 w 62"/>
                <a:gd name="T15" fmla="*/ 59 h 75"/>
                <a:gd name="T16" fmla="*/ 41 w 62"/>
                <a:gd name="T17" fmla="*/ 35 h 75"/>
                <a:gd name="T18" fmla="*/ 26 w 62"/>
                <a:gd name="T19" fmla="*/ 1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75">
                  <a:moveTo>
                    <a:pt x="40" y="71"/>
                  </a:moveTo>
                  <a:cubicBezTo>
                    <a:pt x="21" y="75"/>
                    <a:pt x="12" y="65"/>
                    <a:pt x="6" y="44"/>
                  </a:cubicBezTo>
                  <a:cubicBezTo>
                    <a:pt x="0" y="22"/>
                    <a:pt x="5" y="10"/>
                    <a:pt x="23" y="5"/>
                  </a:cubicBezTo>
                  <a:cubicBezTo>
                    <a:pt x="41" y="0"/>
                    <a:pt x="51" y="9"/>
                    <a:pt x="56" y="31"/>
                  </a:cubicBezTo>
                  <a:cubicBezTo>
                    <a:pt x="62" y="52"/>
                    <a:pt x="59" y="66"/>
                    <a:pt x="40" y="71"/>
                  </a:cubicBezTo>
                  <a:moveTo>
                    <a:pt x="26" y="17"/>
                  </a:moveTo>
                  <a:cubicBezTo>
                    <a:pt x="17" y="19"/>
                    <a:pt x="18" y="28"/>
                    <a:pt x="22" y="40"/>
                  </a:cubicBezTo>
                  <a:cubicBezTo>
                    <a:pt x="25" y="54"/>
                    <a:pt x="28" y="61"/>
                    <a:pt x="37" y="59"/>
                  </a:cubicBezTo>
                  <a:cubicBezTo>
                    <a:pt x="45" y="57"/>
                    <a:pt x="44" y="48"/>
                    <a:pt x="41" y="35"/>
                  </a:cubicBezTo>
                  <a:cubicBezTo>
                    <a:pt x="37" y="20"/>
                    <a:pt x="34" y="14"/>
                    <a:pt x="2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96" name="Freeform 189"/>
            <p:cNvSpPr>
              <a:spLocks noEditPoints="1"/>
            </p:cNvSpPr>
            <p:nvPr/>
          </p:nvSpPr>
          <p:spPr bwMode="auto">
            <a:xfrm>
              <a:off x="8744324" y="2606172"/>
              <a:ext cx="142784" cy="112429"/>
            </a:xfrm>
            <a:custGeom>
              <a:avLst/>
              <a:gdLst>
                <a:gd name="T0" fmla="*/ 23 w 97"/>
                <a:gd name="T1" fmla="*/ 46 h 77"/>
                <a:gd name="T2" fmla="*/ 3 w 97"/>
                <a:gd name="T3" fmla="*/ 31 h 77"/>
                <a:gd name="T4" fmla="*/ 14 w 97"/>
                <a:gd name="T5" fmla="*/ 10 h 77"/>
                <a:gd name="T6" fmla="*/ 34 w 97"/>
                <a:gd name="T7" fmla="*/ 23 h 77"/>
                <a:gd name="T8" fmla="*/ 23 w 97"/>
                <a:gd name="T9" fmla="*/ 46 h 77"/>
                <a:gd name="T10" fmla="*/ 16 w 97"/>
                <a:gd name="T11" fmla="*/ 17 h 77"/>
                <a:gd name="T12" fmla="*/ 13 w 97"/>
                <a:gd name="T13" fmla="*/ 29 h 77"/>
                <a:gd name="T14" fmla="*/ 22 w 97"/>
                <a:gd name="T15" fmla="*/ 39 h 77"/>
                <a:gd name="T16" fmla="*/ 24 w 97"/>
                <a:gd name="T17" fmla="*/ 26 h 77"/>
                <a:gd name="T18" fmla="*/ 16 w 97"/>
                <a:gd name="T19" fmla="*/ 17 h 77"/>
                <a:gd name="T20" fmla="*/ 44 w 97"/>
                <a:gd name="T21" fmla="*/ 74 h 77"/>
                <a:gd name="T22" fmla="*/ 32 w 97"/>
                <a:gd name="T23" fmla="*/ 77 h 77"/>
                <a:gd name="T24" fmla="*/ 52 w 97"/>
                <a:gd name="T25" fmla="*/ 3 h 77"/>
                <a:gd name="T26" fmla="*/ 64 w 97"/>
                <a:gd name="T27" fmla="*/ 0 h 77"/>
                <a:gd name="T28" fmla="*/ 44 w 97"/>
                <a:gd name="T29" fmla="*/ 74 h 77"/>
                <a:gd name="T30" fmla="*/ 83 w 97"/>
                <a:gd name="T31" fmla="*/ 65 h 77"/>
                <a:gd name="T32" fmla="*/ 62 w 97"/>
                <a:gd name="T33" fmla="*/ 51 h 77"/>
                <a:gd name="T34" fmla="*/ 73 w 97"/>
                <a:gd name="T35" fmla="*/ 29 h 77"/>
                <a:gd name="T36" fmla="*/ 93 w 97"/>
                <a:gd name="T37" fmla="*/ 43 h 77"/>
                <a:gd name="T38" fmla="*/ 83 w 97"/>
                <a:gd name="T39" fmla="*/ 65 h 77"/>
                <a:gd name="T40" fmla="*/ 75 w 97"/>
                <a:gd name="T41" fmla="*/ 36 h 77"/>
                <a:gd name="T42" fmla="*/ 72 w 97"/>
                <a:gd name="T43" fmla="*/ 48 h 77"/>
                <a:gd name="T44" fmla="*/ 81 w 97"/>
                <a:gd name="T45" fmla="*/ 58 h 77"/>
                <a:gd name="T46" fmla="*/ 84 w 97"/>
                <a:gd name="T47" fmla="*/ 45 h 77"/>
                <a:gd name="T48" fmla="*/ 75 w 97"/>
                <a:gd name="T49" fmla="*/ 3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7" h="77">
                  <a:moveTo>
                    <a:pt x="23" y="46"/>
                  </a:moveTo>
                  <a:cubicBezTo>
                    <a:pt x="12" y="49"/>
                    <a:pt x="6" y="43"/>
                    <a:pt x="3" y="31"/>
                  </a:cubicBezTo>
                  <a:cubicBezTo>
                    <a:pt x="0" y="19"/>
                    <a:pt x="4" y="12"/>
                    <a:pt x="14" y="10"/>
                  </a:cubicBezTo>
                  <a:cubicBezTo>
                    <a:pt x="25" y="7"/>
                    <a:pt x="31" y="11"/>
                    <a:pt x="34" y="23"/>
                  </a:cubicBezTo>
                  <a:cubicBezTo>
                    <a:pt x="38" y="35"/>
                    <a:pt x="35" y="43"/>
                    <a:pt x="23" y="46"/>
                  </a:cubicBezTo>
                  <a:moveTo>
                    <a:pt x="16" y="17"/>
                  </a:moveTo>
                  <a:cubicBezTo>
                    <a:pt x="11" y="18"/>
                    <a:pt x="11" y="22"/>
                    <a:pt x="13" y="29"/>
                  </a:cubicBezTo>
                  <a:cubicBezTo>
                    <a:pt x="15" y="37"/>
                    <a:pt x="17" y="40"/>
                    <a:pt x="22" y="39"/>
                  </a:cubicBezTo>
                  <a:cubicBezTo>
                    <a:pt x="26" y="37"/>
                    <a:pt x="26" y="33"/>
                    <a:pt x="24" y="26"/>
                  </a:cubicBezTo>
                  <a:cubicBezTo>
                    <a:pt x="22" y="18"/>
                    <a:pt x="21" y="15"/>
                    <a:pt x="16" y="17"/>
                  </a:cubicBezTo>
                  <a:moveTo>
                    <a:pt x="44" y="74"/>
                  </a:moveTo>
                  <a:cubicBezTo>
                    <a:pt x="32" y="77"/>
                    <a:pt x="32" y="77"/>
                    <a:pt x="32" y="77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44" y="74"/>
                  </a:lnTo>
                  <a:close/>
                  <a:moveTo>
                    <a:pt x="83" y="65"/>
                  </a:moveTo>
                  <a:cubicBezTo>
                    <a:pt x="71" y="68"/>
                    <a:pt x="65" y="63"/>
                    <a:pt x="62" y="51"/>
                  </a:cubicBezTo>
                  <a:cubicBezTo>
                    <a:pt x="59" y="39"/>
                    <a:pt x="63" y="32"/>
                    <a:pt x="73" y="29"/>
                  </a:cubicBezTo>
                  <a:cubicBezTo>
                    <a:pt x="85" y="26"/>
                    <a:pt x="90" y="31"/>
                    <a:pt x="93" y="43"/>
                  </a:cubicBezTo>
                  <a:cubicBezTo>
                    <a:pt x="97" y="55"/>
                    <a:pt x="94" y="62"/>
                    <a:pt x="83" y="65"/>
                  </a:cubicBezTo>
                  <a:moveTo>
                    <a:pt x="75" y="36"/>
                  </a:moveTo>
                  <a:cubicBezTo>
                    <a:pt x="70" y="38"/>
                    <a:pt x="70" y="42"/>
                    <a:pt x="72" y="48"/>
                  </a:cubicBezTo>
                  <a:cubicBezTo>
                    <a:pt x="74" y="57"/>
                    <a:pt x="76" y="60"/>
                    <a:pt x="81" y="58"/>
                  </a:cubicBezTo>
                  <a:cubicBezTo>
                    <a:pt x="85" y="57"/>
                    <a:pt x="86" y="53"/>
                    <a:pt x="84" y="45"/>
                  </a:cubicBezTo>
                  <a:cubicBezTo>
                    <a:pt x="82" y="37"/>
                    <a:pt x="80" y="35"/>
                    <a:pt x="75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</p:grpSp>
      <p:sp>
        <p:nvSpPr>
          <p:cNvPr id="97" name="出自【趣你的PPT】(微信:qunideppt)：最优质的PPT资源库"/>
          <p:cNvSpPr txBox="1"/>
          <p:nvPr/>
        </p:nvSpPr>
        <p:spPr>
          <a:xfrm>
            <a:off x="8445721" y="4269573"/>
            <a:ext cx="1724867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2B2B2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2B2B2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出自【趣你的PPT】(微信:qunideppt)：最优质的PPT资源库"/>
          <p:cNvSpPr txBox="1"/>
          <p:nvPr/>
        </p:nvSpPr>
        <p:spPr>
          <a:xfrm>
            <a:off x="8476906" y="4667330"/>
            <a:ext cx="1662496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1609064" y="2410188"/>
            <a:ext cx="2549565" cy="1556014"/>
            <a:chOff x="1609064" y="2410188"/>
            <a:chExt cx="2549565" cy="1556014"/>
          </a:xfrm>
        </p:grpSpPr>
        <p:sp>
          <p:nvSpPr>
            <p:cNvPr id="100" name="Rectangle 5"/>
            <p:cNvSpPr>
              <a:spLocks noChangeArrowheads="1"/>
            </p:cNvSpPr>
            <p:nvPr/>
          </p:nvSpPr>
          <p:spPr bwMode="auto">
            <a:xfrm>
              <a:off x="1609064" y="2410188"/>
              <a:ext cx="2549565" cy="1556014"/>
            </a:xfrm>
            <a:prstGeom prst="rect">
              <a:avLst/>
            </a:prstGeom>
            <a:solidFill>
              <a:srgbClr val="6DC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01" name="Oval 39"/>
            <p:cNvSpPr>
              <a:spLocks noChangeArrowheads="1"/>
            </p:cNvSpPr>
            <p:nvPr/>
          </p:nvSpPr>
          <p:spPr bwMode="auto">
            <a:xfrm>
              <a:off x="3702890" y="3068769"/>
              <a:ext cx="283320" cy="284445"/>
            </a:xfrm>
            <a:prstGeom prst="ellipse">
              <a:avLst/>
            </a:prstGeom>
            <a:solidFill>
              <a:srgbClr val="154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02" name="Freeform 40"/>
            <p:cNvSpPr/>
            <p:nvPr/>
          </p:nvSpPr>
          <p:spPr bwMode="auto">
            <a:xfrm>
              <a:off x="3779341" y="3137351"/>
              <a:ext cx="166395" cy="163022"/>
            </a:xfrm>
            <a:custGeom>
              <a:avLst/>
              <a:gdLst>
                <a:gd name="T0" fmla="*/ 96 w 114"/>
                <a:gd name="T1" fmla="*/ 73 h 112"/>
                <a:gd name="T2" fmla="*/ 85 w 114"/>
                <a:gd name="T3" fmla="*/ 70 h 112"/>
                <a:gd name="T4" fmla="*/ 38 w 114"/>
                <a:gd name="T5" fmla="*/ 94 h 112"/>
                <a:gd name="T6" fmla="*/ 19 w 114"/>
                <a:gd name="T7" fmla="*/ 112 h 112"/>
                <a:gd name="T8" fmla="*/ 1 w 114"/>
                <a:gd name="T9" fmla="*/ 93 h 112"/>
                <a:gd name="T10" fmla="*/ 19 w 114"/>
                <a:gd name="T11" fmla="*/ 75 h 112"/>
                <a:gd name="T12" fmla="*/ 32 w 114"/>
                <a:gd name="T13" fmla="*/ 80 h 112"/>
                <a:gd name="T14" fmla="*/ 77 w 114"/>
                <a:gd name="T15" fmla="*/ 58 h 112"/>
                <a:gd name="T16" fmla="*/ 77 w 114"/>
                <a:gd name="T17" fmla="*/ 55 h 112"/>
                <a:gd name="T18" fmla="*/ 77 w 114"/>
                <a:gd name="T19" fmla="*/ 54 h 112"/>
                <a:gd name="T20" fmla="*/ 30 w 114"/>
                <a:gd name="T21" fmla="*/ 33 h 112"/>
                <a:gd name="T22" fmla="*/ 19 w 114"/>
                <a:gd name="T23" fmla="*/ 37 h 112"/>
                <a:gd name="T24" fmla="*/ 0 w 114"/>
                <a:gd name="T25" fmla="*/ 19 h 112"/>
                <a:gd name="T26" fmla="*/ 19 w 114"/>
                <a:gd name="T27" fmla="*/ 0 h 112"/>
                <a:gd name="T28" fmla="*/ 37 w 114"/>
                <a:gd name="T29" fmla="*/ 18 h 112"/>
                <a:gd name="T30" fmla="*/ 37 w 114"/>
                <a:gd name="T31" fmla="*/ 20 h 112"/>
                <a:gd name="T32" fmla="*/ 83 w 114"/>
                <a:gd name="T33" fmla="*/ 41 h 112"/>
                <a:gd name="T34" fmla="*/ 95 w 114"/>
                <a:gd name="T35" fmla="*/ 36 h 112"/>
                <a:gd name="T36" fmla="*/ 114 w 114"/>
                <a:gd name="T37" fmla="*/ 54 h 112"/>
                <a:gd name="T38" fmla="*/ 96 w 114"/>
                <a:gd name="T39" fmla="*/ 7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112">
                  <a:moveTo>
                    <a:pt x="96" y="73"/>
                  </a:moveTo>
                  <a:cubicBezTo>
                    <a:pt x="92" y="73"/>
                    <a:pt x="88" y="72"/>
                    <a:pt x="85" y="70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7" y="104"/>
                    <a:pt x="29" y="112"/>
                    <a:pt x="19" y="112"/>
                  </a:cubicBezTo>
                  <a:cubicBezTo>
                    <a:pt x="9" y="112"/>
                    <a:pt x="1" y="104"/>
                    <a:pt x="1" y="93"/>
                  </a:cubicBezTo>
                  <a:cubicBezTo>
                    <a:pt x="0" y="83"/>
                    <a:pt x="9" y="75"/>
                    <a:pt x="19" y="75"/>
                  </a:cubicBezTo>
                  <a:cubicBezTo>
                    <a:pt x="24" y="75"/>
                    <a:pt x="29" y="77"/>
                    <a:pt x="32" y="80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7" y="57"/>
                    <a:pt x="77" y="56"/>
                    <a:pt x="77" y="55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7" y="35"/>
                    <a:pt x="23" y="37"/>
                    <a:pt x="19" y="37"/>
                  </a:cubicBezTo>
                  <a:cubicBezTo>
                    <a:pt x="9" y="37"/>
                    <a:pt x="0" y="29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29" y="0"/>
                    <a:pt x="37" y="8"/>
                    <a:pt x="37" y="18"/>
                  </a:cubicBezTo>
                  <a:cubicBezTo>
                    <a:pt x="37" y="19"/>
                    <a:pt x="37" y="20"/>
                    <a:pt x="37" y="20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6" y="38"/>
                    <a:pt x="91" y="36"/>
                    <a:pt x="95" y="36"/>
                  </a:cubicBezTo>
                  <a:cubicBezTo>
                    <a:pt x="106" y="36"/>
                    <a:pt x="114" y="44"/>
                    <a:pt x="114" y="54"/>
                  </a:cubicBezTo>
                  <a:cubicBezTo>
                    <a:pt x="114" y="65"/>
                    <a:pt x="106" y="73"/>
                    <a:pt x="96" y="73"/>
                  </a:cubicBezTo>
                </a:path>
              </a:pathLst>
            </a:custGeom>
            <a:solidFill>
              <a:srgbClr val="FFC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03" name="Freeform 47"/>
            <p:cNvSpPr>
              <a:spLocks noEditPoints="1"/>
            </p:cNvSpPr>
            <p:nvPr/>
          </p:nvSpPr>
          <p:spPr bwMode="auto">
            <a:xfrm>
              <a:off x="3449925" y="3395937"/>
              <a:ext cx="477822" cy="475574"/>
            </a:xfrm>
            <a:custGeom>
              <a:avLst/>
              <a:gdLst>
                <a:gd name="T0" fmla="*/ 157 w 327"/>
                <a:gd name="T1" fmla="*/ 93 h 326"/>
                <a:gd name="T2" fmla="*/ 89 w 327"/>
                <a:gd name="T3" fmla="*/ 156 h 326"/>
                <a:gd name="T4" fmla="*/ 96 w 327"/>
                <a:gd name="T5" fmla="*/ 232 h 326"/>
                <a:gd name="T6" fmla="*/ 157 w 327"/>
                <a:gd name="T7" fmla="*/ 169 h 326"/>
                <a:gd name="T8" fmla="*/ 96 w 327"/>
                <a:gd name="T9" fmla="*/ 232 h 326"/>
                <a:gd name="T10" fmla="*/ 157 w 327"/>
                <a:gd name="T11" fmla="*/ 0 h 326"/>
                <a:gd name="T12" fmla="*/ 157 w 327"/>
                <a:gd name="T13" fmla="*/ 80 h 326"/>
                <a:gd name="T14" fmla="*/ 312 w 327"/>
                <a:gd name="T15" fmla="*/ 232 h 326"/>
                <a:gd name="T16" fmla="*/ 251 w 327"/>
                <a:gd name="T17" fmla="*/ 169 h 326"/>
                <a:gd name="T18" fmla="*/ 245 w 327"/>
                <a:gd name="T19" fmla="*/ 93 h 326"/>
                <a:gd name="T20" fmla="*/ 327 w 327"/>
                <a:gd name="T21" fmla="*/ 156 h 326"/>
                <a:gd name="T22" fmla="*/ 245 w 327"/>
                <a:gd name="T23" fmla="*/ 93 h 326"/>
                <a:gd name="T24" fmla="*/ 305 w 327"/>
                <a:gd name="T25" fmla="*/ 80 h 326"/>
                <a:gd name="T26" fmla="*/ 242 w 327"/>
                <a:gd name="T27" fmla="*/ 80 h 326"/>
                <a:gd name="T28" fmla="*/ 157 w 327"/>
                <a:gd name="T29" fmla="*/ 245 h 326"/>
                <a:gd name="T30" fmla="*/ 157 w 327"/>
                <a:gd name="T31" fmla="*/ 326 h 326"/>
                <a:gd name="T32" fmla="*/ 170 w 327"/>
                <a:gd name="T33" fmla="*/ 0 h 326"/>
                <a:gd name="T34" fmla="*/ 228 w 327"/>
                <a:gd name="T35" fmla="*/ 80 h 326"/>
                <a:gd name="T36" fmla="*/ 170 w 327"/>
                <a:gd name="T37" fmla="*/ 169 h 326"/>
                <a:gd name="T38" fmla="*/ 231 w 327"/>
                <a:gd name="T39" fmla="*/ 232 h 326"/>
                <a:gd name="T40" fmla="*/ 0 w 327"/>
                <a:gd name="T41" fmla="*/ 169 h 326"/>
                <a:gd name="T42" fmla="*/ 82 w 327"/>
                <a:gd name="T43" fmla="*/ 232 h 326"/>
                <a:gd name="T44" fmla="*/ 0 w 327"/>
                <a:gd name="T45" fmla="*/ 169 h 326"/>
                <a:gd name="T46" fmla="*/ 22 w 327"/>
                <a:gd name="T47" fmla="*/ 245 h 326"/>
                <a:gd name="T48" fmla="*/ 85 w 327"/>
                <a:gd name="T49" fmla="*/ 245 h 326"/>
                <a:gd name="T50" fmla="*/ 204 w 327"/>
                <a:gd name="T51" fmla="*/ 321 h 326"/>
                <a:gd name="T52" fmla="*/ 242 w 327"/>
                <a:gd name="T53" fmla="*/ 245 h 326"/>
                <a:gd name="T54" fmla="*/ 123 w 327"/>
                <a:gd name="T55" fmla="*/ 4 h 326"/>
                <a:gd name="T56" fmla="*/ 85 w 327"/>
                <a:gd name="T57" fmla="*/ 80 h 326"/>
                <a:gd name="T58" fmla="*/ 170 w 327"/>
                <a:gd name="T59" fmla="*/ 93 h 326"/>
                <a:gd name="T60" fmla="*/ 238 w 327"/>
                <a:gd name="T61" fmla="*/ 156 h 326"/>
                <a:gd name="T62" fmla="*/ 15 w 327"/>
                <a:gd name="T63" fmla="*/ 93 h 326"/>
                <a:gd name="T64" fmla="*/ 76 w 327"/>
                <a:gd name="T65" fmla="*/ 156 h 326"/>
                <a:gd name="T66" fmla="*/ 15 w 327"/>
                <a:gd name="T67" fmla="*/ 93 h 326"/>
                <a:gd name="T68" fmla="*/ 170 w 327"/>
                <a:gd name="T69" fmla="*/ 326 h 326"/>
                <a:gd name="T70" fmla="*/ 170 w 327"/>
                <a:gd name="T71" fmla="*/ 24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7" h="326">
                  <a:moveTo>
                    <a:pt x="96" y="93"/>
                  </a:moveTo>
                  <a:cubicBezTo>
                    <a:pt x="157" y="93"/>
                    <a:pt x="157" y="93"/>
                    <a:pt x="157" y="93"/>
                  </a:cubicBezTo>
                  <a:cubicBezTo>
                    <a:pt x="157" y="156"/>
                    <a:pt x="157" y="156"/>
                    <a:pt x="157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34"/>
                    <a:pt x="92" y="113"/>
                    <a:pt x="96" y="93"/>
                  </a:cubicBezTo>
                  <a:moveTo>
                    <a:pt x="96" y="232"/>
                  </a:moveTo>
                  <a:cubicBezTo>
                    <a:pt x="157" y="232"/>
                    <a:pt x="157" y="232"/>
                    <a:pt x="157" y="232"/>
                  </a:cubicBezTo>
                  <a:cubicBezTo>
                    <a:pt x="157" y="169"/>
                    <a:pt x="157" y="169"/>
                    <a:pt x="157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0" y="192"/>
                    <a:pt x="92" y="213"/>
                    <a:pt x="96" y="232"/>
                  </a:cubicBezTo>
                  <a:moveTo>
                    <a:pt x="157" y="80"/>
                  </a:moveTo>
                  <a:cubicBezTo>
                    <a:pt x="157" y="0"/>
                    <a:pt x="157" y="0"/>
                    <a:pt x="157" y="0"/>
                  </a:cubicBezTo>
                  <a:cubicBezTo>
                    <a:pt x="132" y="4"/>
                    <a:pt x="111" y="35"/>
                    <a:pt x="99" y="80"/>
                  </a:cubicBezTo>
                  <a:lnTo>
                    <a:pt x="157" y="80"/>
                  </a:lnTo>
                  <a:close/>
                  <a:moveTo>
                    <a:pt x="245" y="232"/>
                  </a:moveTo>
                  <a:cubicBezTo>
                    <a:pt x="312" y="232"/>
                    <a:pt x="312" y="232"/>
                    <a:pt x="312" y="232"/>
                  </a:cubicBezTo>
                  <a:cubicBezTo>
                    <a:pt x="321" y="213"/>
                    <a:pt x="326" y="192"/>
                    <a:pt x="327" y="169"/>
                  </a:cubicBezTo>
                  <a:cubicBezTo>
                    <a:pt x="251" y="169"/>
                    <a:pt x="251" y="169"/>
                    <a:pt x="251" y="169"/>
                  </a:cubicBezTo>
                  <a:cubicBezTo>
                    <a:pt x="251" y="192"/>
                    <a:pt x="249" y="213"/>
                    <a:pt x="245" y="232"/>
                  </a:cubicBezTo>
                  <a:moveTo>
                    <a:pt x="245" y="93"/>
                  </a:moveTo>
                  <a:cubicBezTo>
                    <a:pt x="249" y="113"/>
                    <a:pt x="251" y="134"/>
                    <a:pt x="251" y="156"/>
                  </a:cubicBezTo>
                  <a:cubicBezTo>
                    <a:pt x="327" y="156"/>
                    <a:pt x="327" y="156"/>
                    <a:pt x="327" y="156"/>
                  </a:cubicBezTo>
                  <a:cubicBezTo>
                    <a:pt x="326" y="134"/>
                    <a:pt x="321" y="113"/>
                    <a:pt x="312" y="93"/>
                  </a:cubicBezTo>
                  <a:lnTo>
                    <a:pt x="245" y="93"/>
                  </a:lnTo>
                  <a:close/>
                  <a:moveTo>
                    <a:pt x="242" y="80"/>
                  </a:moveTo>
                  <a:cubicBezTo>
                    <a:pt x="305" y="80"/>
                    <a:pt x="305" y="80"/>
                    <a:pt x="305" y="80"/>
                  </a:cubicBezTo>
                  <a:cubicBezTo>
                    <a:pt x="283" y="43"/>
                    <a:pt x="247" y="15"/>
                    <a:pt x="204" y="4"/>
                  </a:cubicBezTo>
                  <a:cubicBezTo>
                    <a:pt x="220" y="20"/>
                    <a:pt x="234" y="47"/>
                    <a:pt x="242" y="80"/>
                  </a:cubicBezTo>
                  <a:moveTo>
                    <a:pt x="157" y="326"/>
                  </a:moveTo>
                  <a:cubicBezTo>
                    <a:pt x="157" y="245"/>
                    <a:pt x="157" y="245"/>
                    <a:pt x="157" y="245"/>
                  </a:cubicBezTo>
                  <a:cubicBezTo>
                    <a:pt x="99" y="245"/>
                    <a:pt x="99" y="245"/>
                    <a:pt x="99" y="245"/>
                  </a:cubicBezTo>
                  <a:cubicBezTo>
                    <a:pt x="111" y="290"/>
                    <a:pt x="132" y="321"/>
                    <a:pt x="157" y="326"/>
                  </a:cubicBezTo>
                  <a:moveTo>
                    <a:pt x="228" y="80"/>
                  </a:moveTo>
                  <a:cubicBezTo>
                    <a:pt x="216" y="36"/>
                    <a:pt x="195" y="4"/>
                    <a:pt x="170" y="0"/>
                  </a:cubicBezTo>
                  <a:cubicBezTo>
                    <a:pt x="170" y="80"/>
                    <a:pt x="170" y="80"/>
                    <a:pt x="170" y="80"/>
                  </a:cubicBezTo>
                  <a:lnTo>
                    <a:pt x="228" y="80"/>
                  </a:lnTo>
                  <a:close/>
                  <a:moveTo>
                    <a:pt x="238" y="169"/>
                  </a:moveTo>
                  <a:cubicBezTo>
                    <a:pt x="170" y="169"/>
                    <a:pt x="170" y="169"/>
                    <a:pt x="170" y="169"/>
                  </a:cubicBezTo>
                  <a:cubicBezTo>
                    <a:pt x="170" y="232"/>
                    <a:pt x="170" y="232"/>
                    <a:pt x="170" y="232"/>
                  </a:cubicBezTo>
                  <a:cubicBezTo>
                    <a:pt x="231" y="232"/>
                    <a:pt x="231" y="232"/>
                    <a:pt x="231" y="232"/>
                  </a:cubicBezTo>
                  <a:cubicBezTo>
                    <a:pt x="235" y="213"/>
                    <a:pt x="238" y="192"/>
                    <a:pt x="238" y="169"/>
                  </a:cubicBezTo>
                  <a:moveTo>
                    <a:pt x="0" y="169"/>
                  </a:moveTo>
                  <a:cubicBezTo>
                    <a:pt x="1" y="192"/>
                    <a:pt x="6" y="213"/>
                    <a:pt x="15" y="232"/>
                  </a:cubicBezTo>
                  <a:cubicBezTo>
                    <a:pt x="82" y="232"/>
                    <a:pt x="82" y="232"/>
                    <a:pt x="82" y="232"/>
                  </a:cubicBezTo>
                  <a:cubicBezTo>
                    <a:pt x="78" y="213"/>
                    <a:pt x="76" y="192"/>
                    <a:pt x="76" y="169"/>
                  </a:cubicBezTo>
                  <a:lnTo>
                    <a:pt x="0" y="169"/>
                  </a:lnTo>
                  <a:close/>
                  <a:moveTo>
                    <a:pt x="85" y="245"/>
                  </a:moveTo>
                  <a:cubicBezTo>
                    <a:pt x="22" y="245"/>
                    <a:pt x="22" y="245"/>
                    <a:pt x="22" y="245"/>
                  </a:cubicBezTo>
                  <a:cubicBezTo>
                    <a:pt x="44" y="283"/>
                    <a:pt x="80" y="310"/>
                    <a:pt x="123" y="321"/>
                  </a:cubicBezTo>
                  <a:cubicBezTo>
                    <a:pt x="107" y="305"/>
                    <a:pt x="94" y="279"/>
                    <a:pt x="85" y="245"/>
                  </a:cubicBezTo>
                  <a:moveTo>
                    <a:pt x="242" y="245"/>
                  </a:moveTo>
                  <a:cubicBezTo>
                    <a:pt x="234" y="279"/>
                    <a:pt x="220" y="305"/>
                    <a:pt x="204" y="321"/>
                  </a:cubicBezTo>
                  <a:cubicBezTo>
                    <a:pt x="247" y="310"/>
                    <a:pt x="283" y="283"/>
                    <a:pt x="305" y="245"/>
                  </a:cubicBezTo>
                  <a:lnTo>
                    <a:pt x="242" y="245"/>
                  </a:lnTo>
                  <a:close/>
                  <a:moveTo>
                    <a:pt x="85" y="80"/>
                  </a:moveTo>
                  <a:cubicBezTo>
                    <a:pt x="94" y="47"/>
                    <a:pt x="107" y="20"/>
                    <a:pt x="123" y="4"/>
                  </a:cubicBezTo>
                  <a:cubicBezTo>
                    <a:pt x="80" y="15"/>
                    <a:pt x="44" y="43"/>
                    <a:pt x="22" y="80"/>
                  </a:cubicBezTo>
                  <a:lnTo>
                    <a:pt x="85" y="80"/>
                  </a:lnTo>
                  <a:close/>
                  <a:moveTo>
                    <a:pt x="231" y="93"/>
                  </a:moveTo>
                  <a:cubicBezTo>
                    <a:pt x="170" y="93"/>
                    <a:pt x="170" y="93"/>
                    <a:pt x="170" y="93"/>
                  </a:cubicBezTo>
                  <a:cubicBezTo>
                    <a:pt x="170" y="156"/>
                    <a:pt x="170" y="156"/>
                    <a:pt x="170" y="156"/>
                  </a:cubicBezTo>
                  <a:cubicBezTo>
                    <a:pt x="238" y="156"/>
                    <a:pt x="238" y="156"/>
                    <a:pt x="238" y="156"/>
                  </a:cubicBezTo>
                  <a:cubicBezTo>
                    <a:pt x="238" y="134"/>
                    <a:pt x="235" y="113"/>
                    <a:pt x="231" y="93"/>
                  </a:cubicBezTo>
                  <a:moveTo>
                    <a:pt x="15" y="93"/>
                  </a:moveTo>
                  <a:cubicBezTo>
                    <a:pt x="6" y="113"/>
                    <a:pt x="1" y="134"/>
                    <a:pt x="0" y="156"/>
                  </a:cubicBezTo>
                  <a:cubicBezTo>
                    <a:pt x="76" y="156"/>
                    <a:pt x="76" y="156"/>
                    <a:pt x="76" y="156"/>
                  </a:cubicBezTo>
                  <a:cubicBezTo>
                    <a:pt x="76" y="134"/>
                    <a:pt x="78" y="113"/>
                    <a:pt x="82" y="93"/>
                  </a:cubicBezTo>
                  <a:lnTo>
                    <a:pt x="15" y="93"/>
                  </a:lnTo>
                  <a:close/>
                  <a:moveTo>
                    <a:pt x="170" y="245"/>
                  </a:moveTo>
                  <a:cubicBezTo>
                    <a:pt x="170" y="326"/>
                    <a:pt x="170" y="326"/>
                    <a:pt x="170" y="326"/>
                  </a:cubicBezTo>
                  <a:cubicBezTo>
                    <a:pt x="195" y="321"/>
                    <a:pt x="216" y="290"/>
                    <a:pt x="228" y="245"/>
                  </a:cubicBezTo>
                  <a:lnTo>
                    <a:pt x="170" y="245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04" name="Freeform 48"/>
            <p:cNvSpPr>
              <a:spLocks noEditPoints="1"/>
            </p:cNvSpPr>
            <p:nvPr/>
          </p:nvSpPr>
          <p:spPr bwMode="auto">
            <a:xfrm>
              <a:off x="1785980" y="2688760"/>
              <a:ext cx="366518" cy="365394"/>
            </a:xfrm>
            <a:custGeom>
              <a:avLst/>
              <a:gdLst>
                <a:gd name="T0" fmla="*/ 0 w 251"/>
                <a:gd name="T1" fmla="*/ 116 h 250"/>
                <a:gd name="T2" fmla="*/ 16 w 251"/>
                <a:gd name="T3" fmla="*/ 150 h 250"/>
                <a:gd name="T4" fmla="*/ 36 w 251"/>
                <a:gd name="T5" fmla="*/ 157 h 250"/>
                <a:gd name="T6" fmla="*/ 39 w 251"/>
                <a:gd name="T7" fmla="*/ 177 h 250"/>
                <a:gd name="T8" fmla="*/ 30 w 251"/>
                <a:gd name="T9" fmla="*/ 207 h 250"/>
                <a:gd name="T10" fmla="*/ 55 w 251"/>
                <a:gd name="T11" fmla="*/ 225 h 250"/>
                <a:gd name="T12" fmla="*/ 74 w 251"/>
                <a:gd name="T13" fmla="*/ 212 h 250"/>
                <a:gd name="T14" fmla="*/ 85 w 251"/>
                <a:gd name="T15" fmla="*/ 211 h 250"/>
                <a:gd name="T16" fmla="*/ 101 w 251"/>
                <a:gd name="T17" fmla="*/ 223 h 250"/>
                <a:gd name="T18" fmla="*/ 116 w 251"/>
                <a:gd name="T19" fmla="*/ 250 h 250"/>
                <a:gd name="T20" fmla="*/ 151 w 251"/>
                <a:gd name="T21" fmla="*/ 235 h 250"/>
                <a:gd name="T22" fmla="*/ 157 w 251"/>
                <a:gd name="T23" fmla="*/ 215 h 250"/>
                <a:gd name="T24" fmla="*/ 171 w 251"/>
                <a:gd name="T25" fmla="*/ 210 h 250"/>
                <a:gd name="T26" fmla="*/ 186 w 251"/>
                <a:gd name="T27" fmla="*/ 221 h 250"/>
                <a:gd name="T28" fmla="*/ 207 w 251"/>
                <a:gd name="T29" fmla="*/ 221 h 250"/>
                <a:gd name="T30" fmla="*/ 221 w 251"/>
                <a:gd name="T31" fmla="*/ 185 h 250"/>
                <a:gd name="T32" fmla="*/ 211 w 251"/>
                <a:gd name="T33" fmla="*/ 166 h 250"/>
                <a:gd name="T34" fmla="*/ 223 w 251"/>
                <a:gd name="T35" fmla="*/ 150 h 250"/>
                <a:gd name="T36" fmla="*/ 251 w 251"/>
                <a:gd name="T37" fmla="*/ 135 h 250"/>
                <a:gd name="T38" fmla="*/ 235 w 251"/>
                <a:gd name="T39" fmla="*/ 100 h 250"/>
                <a:gd name="T40" fmla="*/ 215 w 251"/>
                <a:gd name="T41" fmla="*/ 94 h 250"/>
                <a:gd name="T42" fmla="*/ 213 w 251"/>
                <a:gd name="T43" fmla="*/ 74 h 250"/>
                <a:gd name="T44" fmla="*/ 226 w 251"/>
                <a:gd name="T45" fmla="*/ 55 h 250"/>
                <a:gd name="T46" fmla="*/ 207 w 251"/>
                <a:gd name="T47" fmla="*/ 30 h 250"/>
                <a:gd name="T48" fmla="*/ 186 w 251"/>
                <a:gd name="T49" fmla="*/ 30 h 250"/>
                <a:gd name="T50" fmla="*/ 171 w 251"/>
                <a:gd name="T51" fmla="*/ 41 h 250"/>
                <a:gd name="T52" fmla="*/ 157 w 251"/>
                <a:gd name="T53" fmla="*/ 36 h 250"/>
                <a:gd name="T54" fmla="*/ 151 w 251"/>
                <a:gd name="T55" fmla="*/ 15 h 250"/>
                <a:gd name="T56" fmla="*/ 116 w 251"/>
                <a:gd name="T57" fmla="*/ 0 h 250"/>
                <a:gd name="T58" fmla="*/ 101 w 251"/>
                <a:gd name="T59" fmla="*/ 27 h 250"/>
                <a:gd name="T60" fmla="*/ 85 w 251"/>
                <a:gd name="T61" fmla="*/ 40 h 250"/>
                <a:gd name="T62" fmla="*/ 74 w 251"/>
                <a:gd name="T63" fmla="*/ 38 h 250"/>
                <a:gd name="T64" fmla="*/ 55 w 251"/>
                <a:gd name="T65" fmla="*/ 25 h 250"/>
                <a:gd name="T66" fmla="*/ 30 w 251"/>
                <a:gd name="T67" fmla="*/ 44 h 250"/>
                <a:gd name="T68" fmla="*/ 39 w 251"/>
                <a:gd name="T69" fmla="*/ 74 h 250"/>
                <a:gd name="T70" fmla="*/ 36 w 251"/>
                <a:gd name="T71" fmla="*/ 94 h 250"/>
                <a:gd name="T72" fmla="*/ 16 w 251"/>
                <a:gd name="T73" fmla="*/ 100 h 250"/>
                <a:gd name="T74" fmla="*/ 126 w 251"/>
                <a:gd name="T75" fmla="*/ 80 h 250"/>
                <a:gd name="T76" fmla="*/ 126 w 251"/>
                <a:gd name="T77" fmla="*/ 17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1" h="250">
                  <a:moveTo>
                    <a:pt x="16" y="100"/>
                  </a:moveTo>
                  <a:cubicBezTo>
                    <a:pt x="7" y="100"/>
                    <a:pt x="0" y="107"/>
                    <a:pt x="0" y="11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7" y="150"/>
                    <a:pt x="16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31" y="150"/>
                    <a:pt x="35" y="153"/>
                    <a:pt x="36" y="157"/>
                  </a:cubicBezTo>
                  <a:cubicBezTo>
                    <a:pt x="37" y="160"/>
                    <a:pt x="39" y="163"/>
                    <a:pt x="40" y="166"/>
                  </a:cubicBezTo>
                  <a:cubicBezTo>
                    <a:pt x="42" y="170"/>
                    <a:pt x="41" y="174"/>
                    <a:pt x="39" y="177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4" y="191"/>
                    <a:pt x="24" y="201"/>
                    <a:pt x="30" y="207"/>
                  </a:cubicBezTo>
                  <a:cubicBezTo>
                    <a:pt x="44" y="221"/>
                    <a:pt x="44" y="221"/>
                    <a:pt x="44" y="221"/>
                  </a:cubicBezTo>
                  <a:cubicBezTo>
                    <a:pt x="47" y="224"/>
                    <a:pt x="51" y="225"/>
                    <a:pt x="55" y="225"/>
                  </a:cubicBezTo>
                  <a:cubicBezTo>
                    <a:pt x="59" y="225"/>
                    <a:pt x="63" y="224"/>
                    <a:pt x="66" y="221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6" y="211"/>
                    <a:pt x="78" y="210"/>
                    <a:pt x="80" y="210"/>
                  </a:cubicBezTo>
                  <a:cubicBezTo>
                    <a:pt x="82" y="210"/>
                    <a:pt x="83" y="210"/>
                    <a:pt x="85" y="211"/>
                  </a:cubicBezTo>
                  <a:cubicBezTo>
                    <a:pt x="88" y="212"/>
                    <a:pt x="91" y="214"/>
                    <a:pt x="94" y="215"/>
                  </a:cubicBezTo>
                  <a:cubicBezTo>
                    <a:pt x="98" y="216"/>
                    <a:pt x="101" y="220"/>
                    <a:pt x="101" y="223"/>
                  </a:cubicBezTo>
                  <a:cubicBezTo>
                    <a:pt x="101" y="235"/>
                    <a:pt x="101" y="235"/>
                    <a:pt x="101" y="235"/>
                  </a:cubicBezTo>
                  <a:cubicBezTo>
                    <a:pt x="101" y="244"/>
                    <a:pt x="107" y="250"/>
                    <a:pt x="116" y="250"/>
                  </a:cubicBezTo>
                  <a:cubicBezTo>
                    <a:pt x="135" y="250"/>
                    <a:pt x="135" y="250"/>
                    <a:pt x="135" y="250"/>
                  </a:cubicBezTo>
                  <a:cubicBezTo>
                    <a:pt x="144" y="250"/>
                    <a:pt x="151" y="244"/>
                    <a:pt x="151" y="235"/>
                  </a:cubicBezTo>
                  <a:cubicBezTo>
                    <a:pt x="151" y="223"/>
                    <a:pt x="151" y="223"/>
                    <a:pt x="151" y="223"/>
                  </a:cubicBezTo>
                  <a:cubicBezTo>
                    <a:pt x="151" y="220"/>
                    <a:pt x="154" y="216"/>
                    <a:pt x="157" y="215"/>
                  </a:cubicBezTo>
                  <a:cubicBezTo>
                    <a:pt x="160" y="214"/>
                    <a:pt x="164" y="212"/>
                    <a:pt x="167" y="211"/>
                  </a:cubicBezTo>
                  <a:cubicBezTo>
                    <a:pt x="168" y="210"/>
                    <a:pt x="169" y="210"/>
                    <a:pt x="171" y="210"/>
                  </a:cubicBezTo>
                  <a:cubicBezTo>
                    <a:pt x="173" y="210"/>
                    <a:pt x="176" y="211"/>
                    <a:pt x="177" y="212"/>
                  </a:cubicBezTo>
                  <a:cubicBezTo>
                    <a:pt x="186" y="221"/>
                    <a:pt x="186" y="221"/>
                    <a:pt x="186" y="221"/>
                  </a:cubicBezTo>
                  <a:cubicBezTo>
                    <a:pt x="188" y="224"/>
                    <a:pt x="192" y="225"/>
                    <a:pt x="196" y="225"/>
                  </a:cubicBezTo>
                  <a:cubicBezTo>
                    <a:pt x="200" y="225"/>
                    <a:pt x="204" y="224"/>
                    <a:pt x="207" y="221"/>
                  </a:cubicBezTo>
                  <a:cubicBezTo>
                    <a:pt x="221" y="207"/>
                    <a:pt x="221" y="207"/>
                    <a:pt x="221" y="207"/>
                  </a:cubicBezTo>
                  <a:cubicBezTo>
                    <a:pt x="227" y="201"/>
                    <a:pt x="227" y="191"/>
                    <a:pt x="221" y="185"/>
                  </a:cubicBezTo>
                  <a:cubicBezTo>
                    <a:pt x="213" y="177"/>
                    <a:pt x="213" y="177"/>
                    <a:pt x="213" y="177"/>
                  </a:cubicBezTo>
                  <a:cubicBezTo>
                    <a:pt x="210" y="174"/>
                    <a:pt x="210" y="170"/>
                    <a:pt x="211" y="166"/>
                  </a:cubicBezTo>
                  <a:cubicBezTo>
                    <a:pt x="213" y="163"/>
                    <a:pt x="214" y="160"/>
                    <a:pt x="215" y="157"/>
                  </a:cubicBezTo>
                  <a:cubicBezTo>
                    <a:pt x="216" y="153"/>
                    <a:pt x="220" y="150"/>
                    <a:pt x="223" y="150"/>
                  </a:cubicBezTo>
                  <a:cubicBezTo>
                    <a:pt x="235" y="150"/>
                    <a:pt x="235" y="150"/>
                    <a:pt x="235" y="150"/>
                  </a:cubicBezTo>
                  <a:cubicBezTo>
                    <a:pt x="244" y="150"/>
                    <a:pt x="251" y="144"/>
                    <a:pt x="251" y="135"/>
                  </a:cubicBezTo>
                  <a:cubicBezTo>
                    <a:pt x="251" y="115"/>
                    <a:pt x="251" y="115"/>
                    <a:pt x="251" y="115"/>
                  </a:cubicBezTo>
                  <a:cubicBezTo>
                    <a:pt x="251" y="107"/>
                    <a:pt x="244" y="100"/>
                    <a:pt x="235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100"/>
                    <a:pt x="216" y="97"/>
                    <a:pt x="215" y="94"/>
                  </a:cubicBezTo>
                  <a:cubicBezTo>
                    <a:pt x="214" y="91"/>
                    <a:pt x="213" y="87"/>
                    <a:pt x="211" y="84"/>
                  </a:cubicBezTo>
                  <a:cubicBezTo>
                    <a:pt x="210" y="81"/>
                    <a:pt x="210" y="76"/>
                    <a:pt x="213" y="74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4" y="62"/>
                    <a:pt x="226" y="59"/>
                    <a:pt x="226" y="55"/>
                  </a:cubicBezTo>
                  <a:cubicBezTo>
                    <a:pt x="226" y="50"/>
                    <a:pt x="224" y="47"/>
                    <a:pt x="221" y="44"/>
                  </a:cubicBezTo>
                  <a:cubicBezTo>
                    <a:pt x="207" y="30"/>
                    <a:pt x="207" y="30"/>
                    <a:pt x="207" y="30"/>
                  </a:cubicBezTo>
                  <a:cubicBezTo>
                    <a:pt x="204" y="27"/>
                    <a:pt x="200" y="25"/>
                    <a:pt x="196" y="25"/>
                  </a:cubicBezTo>
                  <a:cubicBezTo>
                    <a:pt x="192" y="25"/>
                    <a:pt x="188" y="27"/>
                    <a:pt x="186" y="30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6" y="40"/>
                    <a:pt x="173" y="41"/>
                    <a:pt x="171" y="41"/>
                  </a:cubicBezTo>
                  <a:cubicBezTo>
                    <a:pt x="169" y="41"/>
                    <a:pt x="168" y="40"/>
                    <a:pt x="167" y="40"/>
                  </a:cubicBezTo>
                  <a:cubicBezTo>
                    <a:pt x="164" y="38"/>
                    <a:pt x="160" y="37"/>
                    <a:pt x="157" y="36"/>
                  </a:cubicBezTo>
                  <a:cubicBezTo>
                    <a:pt x="154" y="34"/>
                    <a:pt x="151" y="31"/>
                    <a:pt x="151" y="27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7"/>
                    <a:pt x="144" y="0"/>
                    <a:pt x="135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7" y="0"/>
                    <a:pt x="101" y="7"/>
                    <a:pt x="101" y="15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31"/>
                    <a:pt x="98" y="34"/>
                    <a:pt x="94" y="36"/>
                  </a:cubicBezTo>
                  <a:cubicBezTo>
                    <a:pt x="91" y="37"/>
                    <a:pt x="88" y="38"/>
                    <a:pt x="85" y="40"/>
                  </a:cubicBezTo>
                  <a:cubicBezTo>
                    <a:pt x="83" y="40"/>
                    <a:pt x="82" y="41"/>
                    <a:pt x="80" y="41"/>
                  </a:cubicBezTo>
                  <a:cubicBezTo>
                    <a:pt x="78" y="41"/>
                    <a:pt x="76" y="40"/>
                    <a:pt x="74" y="38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3" y="27"/>
                    <a:pt x="59" y="25"/>
                    <a:pt x="55" y="25"/>
                  </a:cubicBezTo>
                  <a:cubicBezTo>
                    <a:pt x="51" y="25"/>
                    <a:pt x="47" y="27"/>
                    <a:pt x="44" y="30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4" y="50"/>
                    <a:pt x="24" y="59"/>
                    <a:pt x="30" y="65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41" y="76"/>
                    <a:pt x="42" y="81"/>
                    <a:pt x="40" y="84"/>
                  </a:cubicBezTo>
                  <a:cubicBezTo>
                    <a:pt x="39" y="87"/>
                    <a:pt x="37" y="91"/>
                    <a:pt x="36" y="94"/>
                  </a:cubicBezTo>
                  <a:cubicBezTo>
                    <a:pt x="35" y="97"/>
                    <a:pt x="31" y="100"/>
                    <a:pt x="28" y="100"/>
                  </a:cubicBezTo>
                  <a:lnTo>
                    <a:pt x="16" y="100"/>
                  </a:lnTo>
                  <a:close/>
                  <a:moveTo>
                    <a:pt x="81" y="125"/>
                  </a:moveTo>
                  <a:cubicBezTo>
                    <a:pt x="81" y="101"/>
                    <a:pt x="101" y="80"/>
                    <a:pt x="126" y="80"/>
                  </a:cubicBezTo>
                  <a:cubicBezTo>
                    <a:pt x="150" y="80"/>
                    <a:pt x="171" y="101"/>
                    <a:pt x="171" y="125"/>
                  </a:cubicBezTo>
                  <a:cubicBezTo>
                    <a:pt x="171" y="150"/>
                    <a:pt x="150" y="170"/>
                    <a:pt x="126" y="170"/>
                  </a:cubicBezTo>
                  <a:cubicBezTo>
                    <a:pt x="101" y="170"/>
                    <a:pt x="81" y="150"/>
                    <a:pt x="81" y="125"/>
                  </a:cubicBezTo>
                </a:path>
              </a:pathLst>
            </a:custGeom>
            <a:solidFill>
              <a:srgbClr val="FFC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05" name="Freeform 49"/>
            <p:cNvSpPr>
              <a:spLocks noEditPoints="1"/>
            </p:cNvSpPr>
            <p:nvPr/>
          </p:nvSpPr>
          <p:spPr bwMode="auto">
            <a:xfrm>
              <a:off x="2079419" y="2571834"/>
              <a:ext cx="190004" cy="190005"/>
            </a:xfrm>
            <a:custGeom>
              <a:avLst/>
              <a:gdLst>
                <a:gd name="T0" fmla="*/ 20 w 130"/>
                <a:gd name="T1" fmla="*/ 87 h 130"/>
                <a:gd name="T2" fmla="*/ 15 w 130"/>
                <a:gd name="T3" fmla="*/ 93 h 130"/>
                <a:gd name="T4" fmla="*/ 22 w 130"/>
                <a:gd name="T5" fmla="*/ 115 h 130"/>
                <a:gd name="T6" fmla="*/ 37 w 130"/>
                <a:gd name="T7" fmla="*/ 115 h 130"/>
                <a:gd name="T8" fmla="*/ 42 w 130"/>
                <a:gd name="T9" fmla="*/ 110 h 130"/>
                <a:gd name="T10" fmla="*/ 48 w 130"/>
                <a:gd name="T11" fmla="*/ 112 h 130"/>
                <a:gd name="T12" fmla="*/ 50 w 130"/>
                <a:gd name="T13" fmla="*/ 120 h 130"/>
                <a:gd name="T14" fmla="*/ 70 w 130"/>
                <a:gd name="T15" fmla="*/ 130 h 130"/>
                <a:gd name="T16" fmla="*/ 80 w 130"/>
                <a:gd name="T17" fmla="*/ 114 h 130"/>
                <a:gd name="T18" fmla="*/ 86 w 130"/>
                <a:gd name="T19" fmla="*/ 110 h 130"/>
                <a:gd name="T20" fmla="*/ 89 w 130"/>
                <a:gd name="T21" fmla="*/ 110 h 130"/>
                <a:gd name="T22" fmla="*/ 100 w 130"/>
                <a:gd name="T23" fmla="*/ 118 h 130"/>
                <a:gd name="T24" fmla="*/ 114 w 130"/>
                <a:gd name="T25" fmla="*/ 108 h 130"/>
                <a:gd name="T26" fmla="*/ 114 w 130"/>
                <a:gd name="T27" fmla="*/ 93 h 130"/>
                <a:gd name="T28" fmla="*/ 110 w 130"/>
                <a:gd name="T29" fmla="*/ 87 h 130"/>
                <a:gd name="T30" fmla="*/ 114 w 130"/>
                <a:gd name="T31" fmla="*/ 80 h 130"/>
                <a:gd name="T32" fmla="*/ 130 w 130"/>
                <a:gd name="T33" fmla="*/ 70 h 130"/>
                <a:gd name="T34" fmla="*/ 120 w 130"/>
                <a:gd name="T35" fmla="*/ 50 h 130"/>
                <a:gd name="T36" fmla="*/ 112 w 130"/>
                <a:gd name="T37" fmla="*/ 49 h 130"/>
                <a:gd name="T38" fmla="*/ 110 w 130"/>
                <a:gd name="T39" fmla="*/ 41 h 130"/>
                <a:gd name="T40" fmla="*/ 114 w 130"/>
                <a:gd name="T41" fmla="*/ 23 h 130"/>
                <a:gd name="T42" fmla="*/ 100 w 130"/>
                <a:gd name="T43" fmla="*/ 13 h 130"/>
                <a:gd name="T44" fmla="*/ 89 w 130"/>
                <a:gd name="T45" fmla="*/ 20 h 130"/>
                <a:gd name="T46" fmla="*/ 86 w 130"/>
                <a:gd name="T47" fmla="*/ 20 h 130"/>
                <a:gd name="T48" fmla="*/ 80 w 130"/>
                <a:gd name="T49" fmla="*/ 16 h 130"/>
                <a:gd name="T50" fmla="*/ 70 w 130"/>
                <a:gd name="T51" fmla="*/ 0 h 130"/>
                <a:gd name="T52" fmla="*/ 50 w 130"/>
                <a:gd name="T53" fmla="*/ 10 h 130"/>
                <a:gd name="T54" fmla="*/ 48 w 130"/>
                <a:gd name="T55" fmla="*/ 18 h 130"/>
                <a:gd name="T56" fmla="*/ 42 w 130"/>
                <a:gd name="T57" fmla="*/ 20 h 130"/>
                <a:gd name="T58" fmla="*/ 37 w 130"/>
                <a:gd name="T59" fmla="*/ 16 h 130"/>
                <a:gd name="T60" fmla="*/ 22 w 130"/>
                <a:gd name="T61" fmla="*/ 16 h 130"/>
                <a:gd name="T62" fmla="*/ 15 w 130"/>
                <a:gd name="T63" fmla="*/ 37 h 130"/>
                <a:gd name="T64" fmla="*/ 20 w 130"/>
                <a:gd name="T65" fmla="*/ 44 h 130"/>
                <a:gd name="T66" fmla="*/ 16 w 130"/>
                <a:gd name="T67" fmla="*/ 50 h 130"/>
                <a:gd name="T68" fmla="*/ 0 w 130"/>
                <a:gd name="T69" fmla="*/ 60 h 130"/>
                <a:gd name="T70" fmla="*/ 10 w 130"/>
                <a:gd name="T71" fmla="*/ 80 h 130"/>
                <a:gd name="T72" fmla="*/ 17 w 130"/>
                <a:gd name="T73" fmla="*/ 82 h 130"/>
                <a:gd name="T74" fmla="*/ 65 w 130"/>
                <a:gd name="T75" fmla="*/ 45 h 130"/>
                <a:gd name="T76" fmla="*/ 65 w 130"/>
                <a:gd name="T77" fmla="*/ 8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130">
                  <a:moveTo>
                    <a:pt x="17" y="82"/>
                  </a:moveTo>
                  <a:cubicBezTo>
                    <a:pt x="18" y="84"/>
                    <a:pt x="19" y="85"/>
                    <a:pt x="20" y="87"/>
                  </a:cubicBezTo>
                  <a:cubicBezTo>
                    <a:pt x="20" y="88"/>
                    <a:pt x="20" y="89"/>
                    <a:pt x="19" y="89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1" y="97"/>
                    <a:pt x="11" y="104"/>
                    <a:pt x="15" y="108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4" y="117"/>
                    <a:pt x="27" y="118"/>
                    <a:pt x="29" y="118"/>
                  </a:cubicBezTo>
                  <a:cubicBezTo>
                    <a:pt x="32" y="118"/>
                    <a:pt x="35" y="117"/>
                    <a:pt x="37" y="115"/>
                  </a:cubicBezTo>
                  <a:cubicBezTo>
                    <a:pt x="41" y="110"/>
                    <a:pt x="41" y="110"/>
                    <a:pt x="41" y="110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2" y="110"/>
                    <a:pt x="43" y="110"/>
                    <a:pt x="43" y="110"/>
                  </a:cubicBezTo>
                  <a:cubicBezTo>
                    <a:pt x="45" y="111"/>
                    <a:pt x="46" y="112"/>
                    <a:pt x="48" y="112"/>
                  </a:cubicBezTo>
                  <a:cubicBezTo>
                    <a:pt x="49" y="113"/>
                    <a:pt x="50" y="114"/>
                    <a:pt x="50" y="114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50" y="126"/>
                    <a:pt x="54" y="130"/>
                    <a:pt x="6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5" y="130"/>
                    <a:pt x="80" y="126"/>
                    <a:pt x="80" y="120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0" y="114"/>
                    <a:pt x="80" y="113"/>
                    <a:pt x="81" y="112"/>
                  </a:cubicBezTo>
                  <a:cubicBezTo>
                    <a:pt x="83" y="112"/>
                    <a:pt x="85" y="111"/>
                    <a:pt x="86" y="110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88" y="110"/>
                    <a:pt x="88" y="110"/>
                    <a:pt x="89" y="110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5" y="117"/>
                    <a:pt x="97" y="118"/>
                    <a:pt x="100" y="118"/>
                  </a:cubicBezTo>
                  <a:cubicBezTo>
                    <a:pt x="103" y="118"/>
                    <a:pt x="105" y="117"/>
                    <a:pt x="107" y="115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6" y="106"/>
                    <a:pt x="117" y="103"/>
                    <a:pt x="117" y="101"/>
                  </a:cubicBezTo>
                  <a:cubicBezTo>
                    <a:pt x="117" y="98"/>
                    <a:pt x="116" y="95"/>
                    <a:pt x="114" y="93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10" y="89"/>
                    <a:pt x="109" y="88"/>
                    <a:pt x="110" y="87"/>
                  </a:cubicBezTo>
                  <a:cubicBezTo>
                    <a:pt x="111" y="85"/>
                    <a:pt x="111" y="84"/>
                    <a:pt x="112" y="82"/>
                  </a:cubicBezTo>
                  <a:cubicBezTo>
                    <a:pt x="112" y="81"/>
                    <a:pt x="113" y="80"/>
                    <a:pt x="114" y="8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25" y="80"/>
                    <a:pt x="130" y="76"/>
                    <a:pt x="130" y="70"/>
                  </a:cubicBezTo>
                  <a:cubicBezTo>
                    <a:pt x="130" y="60"/>
                    <a:pt x="130" y="60"/>
                    <a:pt x="130" y="60"/>
                  </a:cubicBezTo>
                  <a:cubicBezTo>
                    <a:pt x="130" y="55"/>
                    <a:pt x="125" y="50"/>
                    <a:pt x="120" y="50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3" y="50"/>
                    <a:pt x="112" y="49"/>
                    <a:pt x="112" y="49"/>
                  </a:cubicBezTo>
                  <a:cubicBezTo>
                    <a:pt x="111" y="47"/>
                    <a:pt x="111" y="45"/>
                    <a:pt x="110" y="44"/>
                  </a:cubicBezTo>
                  <a:cubicBezTo>
                    <a:pt x="109" y="43"/>
                    <a:pt x="110" y="42"/>
                    <a:pt x="110" y="41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8" y="33"/>
                    <a:pt x="118" y="27"/>
                    <a:pt x="114" y="23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5" y="14"/>
                    <a:pt x="103" y="13"/>
                    <a:pt x="100" y="13"/>
                  </a:cubicBezTo>
                  <a:cubicBezTo>
                    <a:pt x="97" y="13"/>
                    <a:pt x="95" y="14"/>
                    <a:pt x="93" y="16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7" y="20"/>
                  </a:cubicBezTo>
                  <a:cubicBezTo>
                    <a:pt x="87" y="20"/>
                    <a:pt x="87" y="20"/>
                    <a:pt x="86" y="20"/>
                  </a:cubicBezTo>
                  <a:cubicBezTo>
                    <a:pt x="85" y="19"/>
                    <a:pt x="83" y="19"/>
                    <a:pt x="81" y="18"/>
                  </a:cubicBezTo>
                  <a:cubicBezTo>
                    <a:pt x="80" y="18"/>
                    <a:pt x="80" y="17"/>
                    <a:pt x="80" y="16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5"/>
                    <a:pt x="75" y="0"/>
                    <a:pt x="7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4" y="0"/>
                    <a:pt x="50" y="5"/>
                    <a:pt x="50" y="10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7"/>
                    <a:pt x="49" y="18"/>
                    <a:pt x="48" y="18"/>
                  </a:cubicBezTo>
                  <a:cubicBezTo>
                    <a:pt x="46" y="19"/>
                    <a:pt x="45" y="19"/>
                    <a:pt x="43" y="20"/>
                  </a:cubicBezTo>
                  <a:cubicBezTo>
                    <a:pt x="43" y="20"/>
                    <a:pt x="42" y="20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5" y="14"/>
                    <a:pt x="32" y="13"/>
                    <a:pt x="29" y="13"/>
                  </a:cubicBezTo>
                  <a:cubicBezTo>
                    <a:pt x="27" y="13"/>
                    <a:pt x="24" y="14"/>
                    <a:pt x="22" y="1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1" y="27"/>
                    <a:pt x="11" y="33"/>
                    <a:pt x="15" y="37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0" y="42"/>
                    <a:pt x="20" y="43"/>
                    <a:pt x="20" y="44"/>
                  </a:cubicBezTo>
                  <a:cubicBezTo>
                    <a:pt x="19" y="45"/>
                    <a:pt x="18" y="47"/>
                    <a:pt x="17" y="49"/>
                  </a:cubicBezTo>
                  <a:cubicBezTo>
                    <a:pt x="17" y="49"/>
                    <a:pt x="16" y="50"/>
                    <a:pt x="16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4" y="50"/>
                    <a:pt x="0" y="55"/>
                    <a:pt x="0" y="6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6"/>
                    <a:pt x="4" y="80"/>
                    <a:pt x="10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7" y="81"/>
                    <a:pt x="17" y="82"/>
                  </a:cubicBezTo>
                  <a:moveTo>
                    <a:pt x="45" y="65"/>
                  </a:moveTo>
                  <a:cubicBezTo>
                    <a:pt x="45" y="54"/>
                    <a:pt x="54" y="45"/>
                    <a:pt x="65" y="45"/>
                  </a:cubicBezTo>
                  <a:cubicBezTo>
                    <a:pt x="76" y="45"/>
                    <a:pt x="85" y="54"/>
                    <a:pt x="85" y="65"/>
                  </a:cubicBezTo>
                  <a:cubicBezTo>
                    <a:pt x="85" y="76"/>
                    <a:pt x="76" y="85"/>
                    <a:pt x="65" y="85"/>
                  </a:cubicBezTo>
                  <a:cubicBezTo>
                    <a:pt x="54" y="85"/>
                    <a:pt x="45" y="76"/>
                    <a:pt x="45" y="65"/>
                  </a:cubicBezTo>
                </a:path>
              </a:pathLst>
            </a:custGeom>
            <a:solidFill>
              <a:srgbClr val="FFC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06" name="Freeform 50"/>
            <p:cNvSpPr/>
            <p:nvPr/>
          </p:nvSpPr>
          <p:spPr bwMode="auto">
            <a:xfrm>
              <a:off x="2188475" y="2900126"/>
              <a:ext cx="1314291" cy="785877"/>
            </a:xfrm>
            <a:custGeom>
              <a:avLst/>
              <a:gdLst>
                <a:gd name="T0" fmla="*/ 869 w 899"/>
                <a:gd name="T1" fmla="*/ 0 h 538"/>
                <a:gd name="T2" fmla="*/ 449 w 899"/>
                <a:gd name="T3" fmla="*/ 0 h 538"/>
                <a:gd name="T4" fmla="*/ 29 w 899"/>
                <a:gd name="T5" fmla="*/ 0 h 538"/>
                <a:gd name="T6" fmla="*/ 3 w 899"/>
                <a:gd name="T7" fmla="*/ 25 h 538"/>
                <a:gd name="T8" fmla="*/ 3 w 899"/>
                <a:gd name="T9" fmla="*/ 538 h 538"/>
                <a:gd name="T10" fmla="*/ 896 w 899"/>
                <a:gd name="T11" fmla="*/ 538 h 538"/>
                <a:gd name="T12" fmla="*/ 896 w 899"/>
                <a:gd name="T13" fmla="*/ 25 h 538"/>
                <a:gd name="T14" fmla="*/ 869 w 899"/>
                <a:gd name="T15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9" h="538">
                  <a:moveTo>
                    <a:pt x="869" y="0"/>
                  </a:moveTo>
                  <a:cubicBezTo>
                    <a:pt x="449" y="0"/>
                    <a:pt x="449" y="0"/>
                    <a:pt x="4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3" y="25"/>
                    <a:pt x="3" y="25"/>
                  </a:cubicBezTo>
                  <a:cubicBezTo>
                    <a:pt x="3" y="538"/>
                    <a:pt x="3" y="538"/>
                    <a:pt x="3" y="538"/>
                  </a:cubicBezTo>
                  <a:cubicBezTo>
                    <a:pt x="896" y="538"/>
                    <a:pt x="896" y="538"/>
                    <a:pt x="896" y="538"/>
                  </a:cubicBezTo>
                  <a:cubicBezTo>
                    <a:pt x="896" y="25"/>
                    <a:pt x="896" y="25"/>
                    <a:pt x="896" y="25"/>
                  </a:cubicBezTo>
                  <a:cubicBezTo>
                    <a:pt x="896" y="25"/>
                    <a:pt x="899" y="0"/>
                    <a:pt x="869" y="0"/>
                  </a:cubicBezTo>
                </a:path>
              </a:pathLst>
            </a:cu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07" name="Freeform 51"/>
            <p:cNvSpPr/>
            <p:nvPr/>
          </p:nvSpPr>
          <p:spPr bwMode="auto">
            <a:xfrm>
              <a:off x="2236819" y="2941725"/>
              <a:ext cx="1218727" cy="713923"/>
            </a:xfrm>
            <a:custGeom>
              <a:avLst/>
              <a:gdLst>
                <a:gd name="T0" fmla="*/ 826 w 834"/>
                <a:gd name="T1" fmla="*/ 489 h 489"/>
                <a:gd name="T2" fmla="*/ 8 w 834"/>
                <a:gd name="T3" fmla="*/ 489 h 489"/>
                <a:gd name="T4" fmla="*/ 0 w 834"/>
                <a:gd name="T5" fmla="*/ 481 h 489"/>
                <a:gd name="T6" fmla="*/ 0 w 834"/>
                <a:gd name="T7" fmla="*/ 8 h 489"/>
                <a:gd name="T8" fmla="*/ 8 w 834"/>
                <a:gd name="T9" fmla="*/ 0 h 489"/>
                <a:gd name="T10" fmla="*/ 826 w 834"/>
                <a:gd name="T11" fmla="*/ 0 h 489"/>
                <a:gd name="T12" fmla="*/ 834 w 834"/>
                <a:gd name="T13" fmla="*/ 8 h 489"/>
                <a:gd name="T14" fmla="*/ 834 w 834"/>
                <a:gd name="T15" fmla="*/ 481 h 489"/>
                <a:gd name="T16" fmla="*/ 826 w 834"/>
                <a:gd name="T1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489">
                  <a:moveTo>
                    <a:pt x="826" y="489"/>
                  </a:moveTo>
                  <a:cubicBezTo>
                    <a:pt x="8" y="489"/>
                    <a:pt x="8" y="489"/>
                    <a:pt x="8" y="489"/>
                  </a:cubicBezTo>
                  <a:cubicBezTo>
                    <a:pt x="3" y="489"/>
                    <a:pt x="0" y="485"/>
                    <a:pt x="0" y="48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26" y="0"/>
                    <a:pt x="826" y="0"/>
                    <a:pt x="826" y="0"/>
                  </a:cubicBezTo>
                  <a:cubicBezTo>
                    <a:pt x="830" y="0"/>
                    <a:pt x="834" y="4"/>
                    <a:pt x="834" y="8"/>
                  </a:cubicBezTo>
                  <a:cubicBezTo>
                    <a:pt x="834" y="481"/>
                    <a:pt x="834" y="481"/>
                    <a:pt x="834" y="481"/>
                  </a:cubicBezTo>
                  <a:cubicBezTo>
                    <a:pt x="834" y="485"/>
                    <a:pt x="830" y="489"/>
                    <a:pt x="826" y="489"/>
                  </a:cubicBezTo>
                </a:path>
              </a:pathLst>
            </a:custGeom>
            <a:solidFill>
              <a:srgbClr val="FC9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08" name="Rectangle 52"/>
            <p:cNvSpPr>
              <a:spLocks noChangeArrowheads="1"/>
            </p:cNvSpPr>
            <p:nvPr/>
          </p:nvSpPr>
          <p:spPr bwMode="auto">
            <a:xfrm>
              <a:off x="2037820" y="3680381"/>
              <a:ext cx="1613352" cy="32605"/>
            </a:xfrm>
            <a:prstGeom prst="rect">
              <a:avLst/>
            </a:prstGeom>
            <a:solidFill>
              <a:srgbClr val="E2E5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09" name="Rectangle 53"/>
            <p:cNvSpPr>
              <a:spLocks noChangeArrowheads="1"/>
            </p:cNvSpPr>
            <p:nvPr/>
          </p:nvSpPr>
          <p:spPr bwMode="auto">
            <a:xfrm>
              <a:off x="3572472" y="3680381"/>
              <a:ext cx="78700" cy="32605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0" name="Rectangle 54"/>
            <p:cNvSpPr>
              <a:spLocks noChangeArrowheads="1"/>
            </p:cNvSpPr>
            <p:nvPr/>
          </p:nvSpPr>
          <p:spPr bwMode="auto">
            <a:xfrm>
              <a:off x="2037820" y="3680381"/>
              <a:ext cx="77575" cy="32605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1" name="Freeform 55"/>
            <p:cNvSpPr/>
            <p:nvPr/>
          </p:nvSpPr>
          <p:spPr bwMode="auto">
            <a:xfrm>
              <a:off x="2037820" y="3712986"/>
              <a:ext cx="1612228" cy="16865"/>
            </a:xfrm>
            <a:custGeom>
              <a:avLst/>
              <a:gdLst>
                <a:gd name="T0" fmla="*/ 551 w 1103"/>
                <a:gd name="T1" fmla="*/ 0 h 12"/>
                <a:gd name="T2" fmla="*/ 0 w 1103"/>
                <a:gd name="T3" fmla="*/ 0 h 12"/>
                <a:gd name="T4" fmla="*/ 37 w 1103"/>
                <a:gd name="T5" fmla="*/ 12 h 12"/>
                <a:gd name="T6" fmla="*/ 551 w 1103"/>
                <a:gd name="T7" fmla="*/ 12 h 12"/>
                <a:gd name="T8" fmla="*/ 1065 w 1103"/>
                <a:gd name="T9" fmla="*/ 12 h 12"/>
                <a:gd name="T10" fmla="*/ 1103 w 1103"/>
                <a:gd name="T11" fmla="*/ 0 h 12"/>
                <a:gd name="T12" fmla="*/ 551 w 110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3" h="12">
                  <a:moveTo>
                    <a:pt x="5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12"/>
                    <a:pt x="37" y="12"/>
                  </a:cubicBezTo>
                  <a:cubicBezTo>
                    <a:pt x="551" y="12"/>
                    <a:pt x="551" y="12"/>
                    <a:pt x="551" y="12"/>
                  </a:cubicBezTo>
                  <a:cubicBezTo>
                    <a:pt x="1065" y="12"/>
                    <a:pt x="1065" y="12"/>
                    <a:pt x="1065" y="12"/>
                  </a:cubicBezTo>
                  <a:cubicBezTo>
                    <a:pt x="1090" y="12"/>
                    <a:pt x="1103" y="0"/>
                    <a:pt x="1103" y="0"/>
                  </a:cubicBezTo>
                  <a:lnTo>
                    <a:pt x="551" y="0"/>
                  </a:lnTo>
                  <a:close/>
                </a:path>
              </a:pathLst>
            </a:custGeom>
            <a:solidFill>
              <a:srgbClr val="C0C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2" name="Oval 56"/>
            <p:cNvSpPr>
              <a:spLocks noChangeArrowheads="1"/>
            </p:cNvSpPr>
            <p:nvPr/>
          </p:nvSpPr>
          <p:spPr bwMode="auto">
            <a:xfrm>
              <a:off x="2836064" y="2910245"/>
              <a:ext cx="17989" cy="17989"/>
            </a:xfrm>
            <a:prstGeom prst="ellipse">
              <a:avLst/>
            </a:pr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3" name="Oval 57"/>
            <p:cNvSpPr>
              <a:spLocks noChangeArrowheads="1"/>
            </p:cNvSpPr>
            <p:nvPr/>
          </p:nvSpPr>
          <p:spPr bwMode="auto">
            <a:xfrm>
              <a:off x="2839437" y="2913617"/>
              <a:ext cx="11243" cy="11243"/>
            </a:xfrm>
            <a:prstGeom prst="ellipse">
              <a:avLst/>
            </a:prstGeom>
            <a:solidFill>
              <a:srgbClr val="415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4" name="Freeform 58"/>
            <p:cNvSpPr/>
            <p:nvPr/>
          </p:nvSpPr>
          <p:spPr bwMode="auto">
            <a:xfrm>
              <a:off x="2583099" y="3214926"/>
              <a:ext cx="238349" cy="328292"/>
            </a:xfrm>
            <a:custGeom>
              <a:avLst/>
              <a:gdLst>
                <a:gd name="T0" fmla="*/ 0 w 163"/>
                <a:gd name="T1" fmla="*/ 91 h 225"/>
                <a:gd name="T2" fmla="*/ 29 w 163"/>
                <a:gd name="T3" fmla="*/ 64 h 225"/>
                <a:gd name="T4" fmla="*/ 101 w 163"/>
                <a:gd name="T5" fmla="*/ 0 h 225"/>
                <a:gd name="T6" fmla="*/ 163 w 163"/>
                <a:gd name="T7" fmla="*/ 209 h 225"/>
                <a:gd name="T8" fmla="*/ 42 w 163"/>
                <a:gd name="T9" fmla="*/ 204 h 225"/>
                <a:gd name="T10" fmla="*/ 34 w 163"/>
                <a:gd name="T11" fmla="*/ 207 h 225"/>
                <a:gd name="T12" fmla="*/ 0 w 163"/>
                <a:gd name="T13" fmla="*/ 9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225">
                  <a:moveTo>
                    <a:pt x="0" y="91"/>
                  </a:moveTo>
                  <a:cubicBezTo>
                    <a:pt x="0" y="91"/>
                    <a:pt x="18" y="87"/>
                    <a:pt x="29" y="64"/>
                  </a:cubicBezTo>
                  <a:cubicBezTo>
                    <a:pt x="39" y="42"/>
                    <a:pt x="72" y="4"/>
                    <a:pt x="101" y="0"/>
                  </a:cubicBezTo>
                  <a:cubicBezTo>
                    <a:pt x="163" y="209"/>
                    <a:pt x="163" y="209"/>
                    <a:pt x="163" y="209"/>
                  </a:cubicBezTo>
                  <a:cubicBezTo>
                    <a:pt x="163" y="209"/>
                    <a:pt x="94" y="225"/>
                    <a:pt x="42" y="204"/>
                  </a:cubicBezTo>
                  <a:cubicBezTo>
                    <a:pt x="34" y="207"/>
                    <a:pt x="34" y="207"/>
                    <a:pt x="34" y="207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5" name="Freeform 59"/>
            <p:cNvSpPr/>
            <p:nvPr/>
          </p:nvSpPr>
          <p:spPr bwMode="auto">
            <a:xfrm>
              <a:off x="2549371" y="3325106"/>
              <a:ext cx="89943" cy="221485"/>
            </a:xfrm>
            <a:custGeom>
              <a:avLst/>
              <a:gdLst>
                <a:gd name="T0" fmla="*/ 56 w 80"/>
                <a:gd name="T1" fmla="*/ 197 h 197"/>
                <a:gd name="T2" fmla="*/ 80 w 80"/>
                <a:gd name="T3" fmla="*/ 190 h 197"/>
                <a:gd name="T4" fmla="*/ 24 w 80"/>
                <a:gd name="T5" fmla="*/ 0 h 197"/>
                <a:gd name="T6" fmla="*/ 0 w 80"/>
                <a:gd name="T7" fmla="*/ 7 h 197"/>
                <a:gd name="T8" fmla="*/ 56 w 80"/>
                <a:gd name="T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7">
                  <a:moveTo>
                    <a:pt x="56" y="197"/>
                  </a:moveTo>
                  <a:lnTo>
                    <a:pt x="80" y="190"/>
                  </a:lnTo>
                  <a:lnTo>
                    <a:pt x="24" y="0"/>
                  </a:lnTo>
                  <a:lnTo>
                    <a:pt x="0" y="7"/>
                  </a:lnTo>
                  <a:lnTo>
                    <a:pt x="56" y="197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6" name="Freeform 60"/>
            <p:cNvSpPr/>
            <p:nvPr/>
          </p:nvSpPr>
          <p:spPr bwMode="auto">
            <a:xfrm>
              <a:off x="2235695" y="3312740"/>
              <a:ext cx="382258" cy="346281"/>
            </a:xfrm>
            <a:custGeom>
              <a:avLst/>
              <a:gdLst>
                <a:gd name="T0" fmla="*/ 0 w 340"/>
                <a:gd name="T1" fmla="*/ 308 h 308"/>
                <a:gd name="T2" fmla="*/ 340 w 340"/>
                <a:gd name="T3" fmla="*/ 227 h 308"/>
                <a:gd name="T4" fmla="*/ 274 w 340"/>
                <a:gd name="T5" fmla="*/ 0 h 308"/>
                <a:gd name="T6" fmla="*/ 1 w 340"/>
                <a:gd name="T7" fmla="*/ 83 h 308"/>
                <a:gd name="T8" fmla="*/ 0 w 340"/>
                <a:gd name="T9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308">
                  <a:moveTo>
                    <a:pt x="0" y="308"/>
                  </a:moveTo>
                  <a:lnTo>
                    <a:pt x="340" y="227"/>
                  </a:lnTo>
                  <a:lnTo>
                    <a:pt x="274" y="0"/>
                  </a:lnTo>
                  <a:lnTo>
                    <a:pt x="1" y="83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2E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7" name="Freeform 61"/>
            <p:cNvSpPr/>
            <p:nvPr/>
          </p:nvSpPr>
          <p:spPr bwMode="auto">
            <a:xfrm>
              <a:off x="2553868" y="3524106"/>
              <a:ext cx="37101" cy="38226"/>
            </a:xfrm>
            <a:custGeom>
              <a:avLst/>
              <a:gdLst>
                <a:gd name="T0" fmla="*/ 23 w 25"/>
                <a:gd name="T1" fmla="*/ 10 h 26"/>
                <a:gd name="T2" fmla="*/ 16 w 25"/>
                <a:gd name="T3" fmla="*/ 24 h 26"/>
                <a:gd name="T4" fmla="*/ 1 w 25"/>
                <a:gd name="T5" fmla="*/ 16 h 26"/>
                <a:gd name="T6" fmla="*/ 9 w 25"/>
                <a:gd name="T7" fmla="*/ 2 h 26"/>
                <a:gd name="T8" fmla="*/ 23 w 25"/>
                <a:gd name="T9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3" y="10"/>
                  </a:moveTo>
                  <a:cubicBezTo>
                    <a:pt x="25" y="16"/>
                    <a:pt x="22" y="22"/>
                    <a:pt x="16" y="24"/>
                  </a:cubicBezTo>
                  <a:cubicBezTo>
                    <a:pt x="10" y="26"/>
                    <a:pt x="3" y="22"/>
                    <a:pt x="1" y="16"/>
                  </a:cubicBezTo>
                  <a:cubicBezTo>
                    <a:pt x="0" y="10"/>
                    <a:pt x="3" y="4"/>
                    <a:pt x="9" y="2"/>
                  </a:cubicBezTo>
                  <a:cubicBezTo>
                    <a:pt x="15" y="0"/>
                    <a:pt x="22" y="4"/>
                    <a:pt x="23" y="10"/>
                  </a:cubicBezTo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8" name="Freeform 62"/>
            <p:cNvSpPr/>
            <p:nvPr/>
          </p:nvSpPr>
          <p:spPr bwMode="auto">
            <a:xfrm>
              <a:off x="2700025" y="3166582"/>
              <a:ext cx="219236" cy="390128"/>
            </a:xfrm>
            <a:custGeom>
              <a:avLst/>
              <a:gdLst>
                <a:gd name="T0" fmla="*/ 146 w 150"/>
                <a:gd name="T1" fmla="*/ 221 h 267"/>
                <a:gd name="T2" fmla="*/ 129 w 150"/>
                <a:gd name="T3" fmla="*/ 253 h 267"/>
                <a:gd name="T4" fmla="*/ 94 w 150"/>
                <a:gd name="T5" fmla="*/ 263 h 267"/>
                <a:gd name="T6" fmla="*/ 63 w 150"/>
                <a:gd name="T7" fmla="*/ 246 h 267"/>
                <a:gd name="T8" fmla="*/ 4 w 150"/>
                <a:gd name="T9" fmla="*/ 45 h 267"/>
                <a:gd name="T10" fmla="*/ 21 w 150"/>
                <a:gd name="T11" fmla="*/ 14 h 267"/>
                <a:gd name="T12" fmla="*/ 56 w 150"/>
                <a:gd name="T13" fmla="*/ 4 h 267"/>
                <a:gd name="T14" fmla="*/ 88 w 150"/>
                <a:gd name="T15" fmla="*/ 21 h 267"/>
                <a:gd name="T16" fmla="*/ 146 w 150"/>
                <a:gd name="T17" fmla="*/ 22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67">
                  <a:moveTo>
                    <a:pt x="146" y="221"/>
                  </a:moveTo>
                  <a:cubicBezTo>
                    <a:pt x="150" y="235"/>
                    <a:pt x="142" y="249"/>
                    <a:pt x="129" y="253"/>
                  </a:cubicBezTo>
                  <a:cubicBezTo>
                    <a:pt x="94" y="263"/>
                    <a:pt x="94" y="263"/>
                    <a:pt x="94" y="263"/>
                  </a:cubicBezTo>
                  <a:cubicBezTo>
                    <a:pt x="81" y="267"/>
                    <a:pt x="67" y="259"/>
                    <a:pt x="63" y="24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32"/>
                    <a:pt x="8" y="18"/>
                    <a:pt x="21" y="1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70" y="0"/>
                    <a:pt x="84" y="8"/>
                    <a:pt x="88" y="21"/>
                  </a:cubicBezTo>
                  <a:lnTo>
                    <a:pt x="146" y="221"/>
                  </a:lnTo>
                  <a:close/>
                </a:path>
              </a:pathLst>
            </a:custGeom>
            <a:solidFill>
              <a:srgbClr val="415F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19" name="Freeform 63"/>
            <p:cNvSpPr/>
            <p:nvPr/>
          </p:nvSpPr>
          <p:spPr bwMode="auto">
            <a:xfrm>
              <a:off x="3144119" y="2768584"/>
              <a:ext cx="230479" cy="228231"/>
            </a:xfrm>
            <a:custGeom>
              <a:avLst/>
              <a:gdLst>
                <a:gd name="T0" fmla="*/ 146 w 157"/>
                <a:gd name="T1" fmla="*/ 58 h 156"/>
                <a:gd name="T2" fmla="*/ 98 w 157"/>
                <a:gd name="T3" fmla="*/ 146 h 156"/>
                <a:gd name="T4" fmla="*/ 11 w 157"/>
                <a:gd name="T5" fmla="*/ 98 h 156"/>
                <a:gd name="T6" fmla="*/ 59 w 157"/>
                <a:gd name="T7" fmla="*/ 11 h 156"/>
                <a:gd name="T8" fmla="*/ 146 w 157"/>
                <a:gd name="T9" fmla="*/ 5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6">
                  <a:moveTo>
                    <a:pt x="146" y="58"/>
                  </a:moveTo>
                  <a:cubicBezTo>
                    <a:pt x="157" y="96"/>
                    <a:pt x="136" y="135"/>
                    <a:pt x="98" y="146"/>
                  </a:cubicBezTo>
                  <a:cubicBezTo>
                    <a:pt x="61" y="156"/>
                    <a:pt x="22" y="135"/>
                    <a:pt x="11" y="98"/>
                  </a:cubicBezTo>
                  <a:cubicBezTo>
                    <a:pt x="0" y="61"/>
                    <a:pt x="22" y="22"/>
                    <a:pt x="59" y="11"/>
                  </a:cubicBezTo>
                  <a:cubicBezTo>
                    <a:pt x="96" y="0"/>
                    <a:pt x="135" y="21"/>
                    <a:pt x="146" y="58"/>
                  </a:cubicBezTo>
                </a:path>
              </a:pathLst>
            </a:custGeom>
            <a:solidFill>
              <a:srgbClr val="FB81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20" name="Freeform 64"/>
            <p:cNvSpPr/>
            <p:nvPr/>
          </p:nvSpPr>
          <p:spPr bwMode="auto">
            <a:xfrm>
              <a:off x="3160983" y="2778703"/>
              <a:ext cx="148406" cy="246219"/>
            </a:xfrm>
            <a:custGeom>
              <a:avLst/>
              <a:gdLst>
                <a:gd name="T0" fmla="*/ 63 w 132"/>
                <a:gd name="T1" fmla="*/ 219 h 219"/>
                <a:gd name="T2" fmla="*/ 132 w 132"/>
                <a:gd name="T3" fmla="*/ 173 h 219"/>
                <a:gd name="T4" fmla="*/ 82 w 132"/>
                <a:gd name="T5" fmla="*/ 0 h 219"/>
                <a:gd name="T6" fmla="*/ 0 w 132"/>
                <a:gd name="T7" fmla="*/ 0 h 219"/>
                <a:gd name="T8" fmla="*/ 63 w 132"/>
                <a:gd name="T9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19">
                  <a:moveTo>
                    <a:pt x="63" y="219"/>
                  </a:moveTo>
                  <a:lnTo>
                    <a:pt x="132" y="173"/>
                  </a:lnTo>
                  <a:lnTo>
                    <a:pt x="82" y="0"/>
                  </a:lnTo>
                  <a:lnTo>
                    <a:pt x="0" y="0"/>
                  </a:lnTo>
                  <a:lnTo>
                    <a:pt x="63" y="2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21" name="Freeform 65"/>
            <p:cNvSpPr/>
            <p:nvPr/>
          </p:nvSpPr>
          <p:spPr bwMode="auto">
            <a:xfrm>
              <a:off x="2510021" y="2954092"/>
              <a:ext cx="229355" cy="228231"/>
            </a:xfrm>
            <a:custGeom>
              <a:avLst/>
              <a:gdLst>
                <a:gd name="T0" fmla="*/ 146 w 157"/>
                <a:gd name="T1" fmla="*/ 58 h 156"/>
                <a:gd name="T2" fmla="*/ 99 w 157"/>
                <a:gd name="T3" fmla="*/ 146 h 156"/>
                <a:gd name="T4" fmla="*/ 11 w 157"/>
                <a:gd name="T5" fmla="*/ 98 h 156"/>
                <a:gd name="T6" fmla="*/ 59 w 157"/>
                <a:gd name="T7" fmla="*/ 11 h 156"/>
                <a:gd name="T8" fmla="*/ 146 w 157"/>
                <a:gd name="T9" fmla="*/ 5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6">
                  <a:moveTo>
                    <a:pt x="146" y="58"/>
                  </a:moveTo>
                  <a:cubicBezTo>
                    <a:pt x="157" y="96"/>
                    <a:pt x="136" y="135"/>
                    <a:pt x="99" y="146"/>
                  </a:cubicBezTo>
                  <a:cubicBezTo>
                    <a:pt x="61" y="156"/>
                    <a:pt x="22" y="135"/>
                    <a:pt x="11" y="98"/>
                  </a:cubicBezTo>
                  <a:cubicBezTo>
                    <a:pt x="0" y="61"/>
                    <a:pt x="22" y="22"/>
                    <a:pt x="59" y="11"/>
                  </a:cubicBezTo>
                  <a:cubicBezTo>
                    <a:pt x="96" y="0"/>
                    <a:pt x="135" y="21"/>
                    <a:pt x="146" y="5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22" name="Freeform 66"/>
            <p:cNvSpPr/>
            <p:nvPr/>
          </p:nvSpPr>
          <p:spPr bwMode="auto">
            <a:xfrm>
              <a:off x="3109266" y="2576331"/>
              <a:ext cx="237224" cy="631850"/>
            </a:xfrm>
            <a:custGeom>
              <a:avLst/>
              <a:gdLst>
                <a:gd name="T0" fmla="*/ 159 w 162"/>
                <a:gd name="T1" fmla="*/ 402 h 433"/>
                <a:gd name="T2" fmla="*/ 143 w 162"/>
                <a:gd name="T3" fmla="*/ 430 h 433"/>
                <a:gd name="T4" fmla="*/ 115 w 162"/>
                <a:gd name="T5" fmla="*/ 415 h 433"/>
                <a:gd name="T6" fmla="*/ 3 w 162"/>
                <a:gd name="T7" fmla="*/ 31 h 433"/>
                <a:gd name="T8" fmla="*/ 18 w 162"/>
                <a:gd name="T9" fmla="*/ 3 h 433"/>
                <a:gd name="T10" fmla="*/ 46 w 162"/>
                <a:gd name="T11" fmla="*/ 18 h 433"/>
                <a:gd name="T12" fmla="*/ 159 w 162"/>
                <a:gd name="T13" fmla="*/ 402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433">
                  <a:moveTo>
                    <a:pt x="159" y="402"/>
                  </a:moveTo>
                  <a:cubicBezTo>
                    <a:pt x="162" y="414"/>
                    <a:pt x="155" y="426"/>
                    <a:pt x="143" y="430"/>
                  </a:cubicBezTo>
                  <a:cubicBezTo>
                    <a:pt x="131" y="433"/>
                    <a:pt x="119" y="427"/>
                    <a:pt x="115" y="415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19"/>
                    <a:pt x="6" y="7"/>
                    <a:pt x="18" y="3"/>
                  </a:cubicBezTo>
                  <a:cubicBezTo>
                    <a:pt x="30" y="0"/>
                    <a:pt x="43" y="6"/>
                    <a:pt x="46" y="18"/>
                  </a:cubicBezTo>
                  <a:lnTo>
                    <a:pt x="159" y="402"/>
                  </a:lnTo>
                  <a:close/>
                </a:path>
              </a:pathLst>
            </a:custGeom>
            <a:solidFill>
              <a:srgbClr val="FB81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23" name="Freeform 67"/>
            <p:cNvSpPr/>
            <p:nvPr/>
          </p:nvSpPr>
          <p:spPr bwMode="auto">
            <a:xfrm>
              <a:off x="2592094" y="2886634"/>
              <a:ext cx="249592" cy="309179"/>
            </a:xfrm>
            <a:custGeom>
              <a:avLst/>
              <a:gdLst>
                <a:gd name="T0" fmla="*/ 167 w 171"/>
                <a:gd name="T1" fmla="*/ 153 h 211"/>
                <a:gd name="T2" fmla="*/ 150 w 171"/>
                <a:gd name="T3" fmla="*/ 185 h 211"/>
                <a:gd name="T4" fmla="*/ 73 w 171"/>
                <a:gd name="T5" fmla="*/ 207 h 211"/>
                <a:gd name="T6" fmla="*/ 42 w 171"/>
                <a:gd name="T7" fmla="*/ 190 h 211"/>
                <a:gd name="T8" fmla="*/ 3 w 171"/>
                <a:gd name="T9" fmla="*/ 58 h 211"/>
                <a:gd name="T10" fmla="*/ 21 w 171"/>
                <a:gd name="T11" fmla="*/ 27 h 211"/>
                <a:gd name="T12" fmla="*/ 97 w 171"/>
                <a:gd name="T13" fmla="*/ 4 h 211"/>
                <a:gd name="T14" fmla="*/ 128 w 171"/>
                <a:gd name="T15" fmla="*/ 22 h 211"/>
                <a:gd name="T16" fmla="*/ 167 w 171"/>
                <a:gd name="T17" fmla="*/ 15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211">
                  <a:moveTo>
                    <a:pt x="167" y="153"/>
                  </a:moveTo>
                  <a:cubicBezTo>
                    <a:pt x="171" y="167"/>
                    <a:pt x="163" y="181"/>
                    <a:pt x="150" y="185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60" y="211"/>
                    <a:pt x="46" y="203"/>
                    <a:pt x="42" y="190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0" y="45"/>
                    <a:pt x="7" y="31"/>
                    <a:pt x="21" y="27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110" y="0"/>
                    <a:pt x="124" y="8"/>
                    <a:pt x="128" y="22"/>
                  </a:cubicBezTo>
                  <a:lnTo>
                    <a:pt x="167" y="153"/>
                  </a:lnTo>
                  <a:close/>
                </a:path>
              </a:pathLst>
            </a:custGeom>
            <a:solidFill>
              <a:srgbClr val="FB81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24" name="Freeform 68"/>
            <p:cNvSpPr/>
            <p:nvPr/>
          </p:nvSpPr>
          <p:spPr bwMode="auto">
            <a:xfrm>
              <a:off x="2778725" y="2621302"/>
              <a:ext cx="499184" cy="561020"/>
            </a:xfrm>
            <a:custGeom>
              <a:avLst/>
              <a:gdLst>
                <a:gd name="T0" fmla="*/ 0 w 341"/>
                <a:gd name="T1" fmla="*/ 204 h 384"/>
                <a:gd name="T2" fmla="*/ 20 w 341"/>
                <a:gd name="T3" fmla="*/ 270 h 384"/>
                <a:gd name="T4" fmla="*/ 39 w 341"/>
                <a:gd name="T5" fmla="*/ 335 h 384"/>
                <a:gd name="T6" fmla="*/ 341 w 341"/>
                <a:gd name="T7" fmla="*/ 384 h 384"/>
                <a:gd name="T8" fmla="*/ 285 w 341"/>
                <a:gd name="T9" fmla="*/ 192 h 384"/>
                <a:gd name="T10" fmla="*/ 229 w 341"/>
                <a:gd name="T11" fmla="*/ 0 h 384"/>
                <a:gd name="T12" fmla="*/ 0 w 341"/>
                <a:gd name="T13" fmla="*/ 20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84">
                  <a:moveTo>
                    <a:pt x="0" y="204"/>
                  </a:moveTo>
                  <a:cubicBezTo>
                    <a:pt x="20" y="270"/>
                    <a:pt x="20" y="270"/>
                    <a:pt x="20" y="270"/>
                  </a:cubicBezTo>
                  <a:cubicBezTo>
                    <a:pt x="39" y="335"/>
                    <a:pt x="39" y="335"/>
                    <a:pt x="39" y="335"/>
                  </a:cubicBezTo>
                  <a:cubicBezTo>
                    <a:pt x="39" y="335"/>
                    <a:pt x="197" y="305"/>
                    <a:pt x="341" y="384"/>
                  </a:cubicBezTo>
                  <a:cubicBezTo>
                    <a:pt x="285" y="192"/>
                    <a:pt x="285" y="192"/>
                    <a:pt x="285" y="192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50" y="144"/>
                    <a:pt x="0" y="204"/>
                    <a:pt x="0" y="204"/>
                  </a:cubicBezTo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25" name="Freeform 69"/>
            <p:cNvSpPr/>
            <p:nvPr/>
          </p:nvSpPr>
          <p:spPr bwMode="auto">
            <a:xfrm>
              <a:off x="2647184" y="3103622"/>
              <a:ext cx="110180" cy="49469"/>
            </a:xfrm>
            <a:custGeom>
              <a:avLst/>
              <a:gdLst>
                <a:gd name="T0" fmla="*/ 65 w 75"/>
                <a:gd name="T1" fmla="*/ 8 h 34"/>
                <a:gd name="T2" fmla="*/ 0 w 75"/>
                <a:gd name="T3" fmla="*/ 27 h 34"/>
                <a:gd name="T4" fmla="*/ 2 w 75"/>
                <a:gd name="T5" fmla="*/ 34 h 34"/>
                <a:gd name="T6" fmla="*/ 67 w 75"/>
                <a:gd name="T7" fmla="*/ 15 h 34"/>
                <a:gd name="T8" fmla="*/ 74 w 75"/>
                <a:gd name="T9" fmla="*/ 3 h 34"/>
                <a:gd name="T10" fmla="*/ 72 w 75"/>
                <a:gd name="T11" fmla="*/ 0 h 34"/>
                <a:gd name="T12" fmla="*/ 65 w 75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34">
                  <a:moveTo>
                    <a:pt x="65" y="8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73" y="14"/>
                    <a:pt x="75" y="8"/>
                    <a:pt x="74" y="3"/>
                  </a:cubicBezTo>
                  <a:cubicBezTo>
                    <a:pt x="74" y="2"/>
                    <a:pt x="73" y="1"/>
                    <a:pt x="72" y="0"/>
                  </a:cubicBezTo>
                  <a:cubicBezTo>
                    <a:pt x="72" y="4"/>
                    <a:pt x="69" y="7"/>
                    <a:pt x="65" y="8"/>
                  </a:cubicBezTo>
                </a:path>
              </a:pathLst>
            </a:custGeom>
            <a:solidFill>
              <a:srgbClr val="C027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26" name="Freeform 70"/>
            <p:cNvSpPr/>
            <p:nvPr/>
          </p:nvSpPr>
          <p:spPr bwMode="auto">
            <a:xfrm>
              <a:off x="2625822" y="3031668"/>
              <a:ext cx="111304" cy="49469"/>
            </a:xfrm>
            <a:custGeom>
              <a:avLst/>
              <a:gdLst>
                <a:gd name="T0" fmla="*/ 66 w 76"/>
                <a:gd name="T1" fmla="*/ 8 h 34"/>
                <a:gd name="T2" fmla="*/ 0 w 76"/>
                <a:gd name="T3" fmla="*/ 27 h 34"/>
                <a:gd name="T4" fmla="*/ 2 w 76"/>
                <a:gd name="T5" fmla="*/ 34 h 34"/>
                <a:gd name="T6" fmla="*/ 68 w 76"/>
                <a:gd name="T7" fmla="*/ 15 h 34"/>
                <a:gd name="T8" fmla="*/ 74 w 76"/>
                <a:gd name="T9" fmla="*/ 3 h 34"/>
                <a:gd name="T10" fmla="*/ 73 w 76"/>
                <a:gd name="T11" fmla="*/ 0 h 34"/>
                <a:gd name="T12" fmla="*/ 66 w 76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34">
                  <a:moveTo>
                    <a:pt x="66" y="8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73" y="14"/>
                    <a:pt x="76" y="8"/>
                    <a:pt x="74" y="3"/>
                  </a:cubicBezTo>
                  <a:cubicBezTo>
                    <a:pt x="74" y="2"/>
                    <a:pt x="73" y="1"/>
                    <a:pt x="73" y="0"/>
                  </a:cubicBezTo>
                  <a:cubicBezTo>
                    <a:pt x="72" y="4"/>
                    <a:pt x="70" y="7"/>
                    <a:pt x="66" y="8"/>
                  </a:cubicBezTo>
                </a:path>
              </a:pathLst>
            </a:custGeom>
            <a:solidFill>
              <a:srgbClr val="C027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27" name="Freeform 71"/>
            <p:cNvSpPr/>
            <p:nvPr/>
          </p:nvSpPr>
          <p:spPr bwMode="auto">
            <a:xfrm>
              <a:off x="2605585" y="2959713"/>
              <a:ext cx="111304" cy="50593"/>
            </a:xfrm>
            <a:custGeom>
              <a:avLst/>
              <a:gdLst>
                <a:gd name="T0" fmla="*/ 66 w 76"/>
                <a:gd name="T1" fmla="*/ 8 h 34"/>
                <a:gd name="T2" fmla="*/ 0 w 76"/>
                <a:gd name="T3" fmla="*/ 27 h 34"/>
                <a:gd name="T4" fmla="*/ 2 w 76"/>
                <a:gd name="T5" fmla="*/ 34 h 34"/>
                <a:gd name="T6" fmla="*/ 68 w 76"/>
                <a:gd name="T7" fmla="*/ 15 h 34"/>
                <a:gd name="T8" fmla="*/ 74 w 76"/>
                <a:gd name="T9" fmla="*/ 3 h 34"/>
                <a:gd name="T10" fmla="*/ 73 w 76"/>
                <a:gd name="T11" fmla="*/ 0 h 34"/>
                <a:gd name="T12" fmla="*/ 66 w 76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34">
                  <a:moveTo>
                    <a:pt x="66" y="8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73" y="14"/>
                    <a:pt x="76" y="8"/>
                    <a:pt x="74" y="3"/>
                  </a:cubicBezTo>
                  <a:cubicBezTo>
                    <a:pt x="74" y="2"/>
                    <a:pt x="73" y="1"/>
                    <a:pt x="73" y="0"/>
                  </a:cubicBezTo>
                  <a:cubicBezTo>
                    <a:pt x="72" y="4"/>
                    <a:pt x="70" y="7"/>
                    <a:pt x="66" y="8"/>
                  </a:cubicBezTo>
                </a:path>
              </a:pathLst>
            </a:custGeom>
            <a:solidFill>
              <a:srgbClr val="FAA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28" name="Freeform 72"/>
            <p:cNvSpPr/>
            <p:nvPr/>
          </p:nvSpPr>
          <p:spPr bwMode="auto">
            <a:xfrm>
              <a:off x="2694404" y="3156463"/>
              <a:ext cx="137163" cy="85446"/>
            </a:xfrm>
            <a:custGeom>
              <a:avLst/>
              <a:gdLst>
                <a:gd name="T0" fmla="*/ 122 w 122"/>
                <a:gd name="T1" fmla="*/ 45 h 76"/>
                <a:gd name="T2" fmla="*/ 13 w 122"/>
                <a:gd name="T3" fmla="*/ 76 h 76"/>
                <a:gd name="T4" fmla="*/ 0 w 122"/>
                <a:gd name="T5" fmla="*/ 31 h 76"/>
                <a:gd name="T6" fmla="*/ 108 w 122"/>
                <a:gd name="T7" fmla="*/ 0 h 76"/>
                <a:gd name="T8" fmla="*/ 122 w 122"/>
                <a:gd name="T9" fmla="*/ 4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76">
                  <a:moveTo>
                    <a:pt x="122" y="45"/>
                  </a:moveTo>
                  <a:lnTo>
                    <a:pt x="13" y="76"/>
                  </a:lnTo>
                  <a:lnTo>
                    <a:pt x="0" y="31"/>
                  </a:lnTo>
                  <a:lnTo>
                    <a:pt x="108" y="0"/>
                  </a:lnTo>
                  <a:lnTo>
                    <a:pt x="122" y="45"/>
                  </a:lnTo>
                  <a:close/>
                </a:path>
              </a:pathLst>
            </a:custGeom>
            <a:solidFill>
              <a:srgbClr val="11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29" name="Freeform 73"/>
            <p:cNvSpPr/>
            <p:nvPr/>
          </p:nvSpPr>
          <p:spPr bwMode="auto">
            <a:xfrm>
              <a:off x="2782099" y="3237412"/>
              <a:ext cx="71954" cy="62960"/>
            </a:xfrm>
            <a:custGeom>
              <a:avLst/>
              <a:gdLst>
                <a:gd name="T0" fmla="*/ 40 w 49"/>
                <a:gd name="T1" fmla="*/ 0 h 43"/>
                <a:gd name="T2" fmla="*/ 15 w 49"/>
                <a:gd name="T3" fmla="*/ 8 h 43"/>
                <a:gd name="T4" fmla="*/ 3 w 49"/>
                <a:gd name="T5" fmla="*/ 29 h 43"/>
                <a:gd name="T6" fmla="*/ 24 w 49"/>
                <a:gd name="T7" fmla="*/ 40 h 43"/>
                <a:gd name="T8" fmla="*/ 49 w 49"/>
                <a:gd name="T9" fmla="*/ 33 h 43"/>
                <a:gd name="T10" fmla="*/ 40 w 49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3">
                  <a:moveTo>
                    <a:pt x="40" y="0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6" y="10"/>
                    <a:pt x="0" y="20"/>
                    <a:pt x="3" y="29"/>
                  </a:cubicBezTo>
                  <a:cubicBezTo>
                    <a:pt x="6" y="38"/>
                    <a:pt x="15" y="43"/>
                    <a:pt x="24" y="40"/>
                  </a:cubicBezTo>
                  <a:cubicBezTo>
                    <a:pt x="49" y="33"/>
                    <a:pt x="49" y="33"/>
                    <a:pt x="49" y="33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30" name="Freeform 74"/>
            <p:cNvSpPr/>
            <p:nvPr/>
          </p:nvSpPr>
          <p:spPr bwMode="auto">
            <a:xfrm>
              <a:off x="2802336" y="3303745"/>
              <a:ext cx="71954" cy="62960"/>
            </a:xfrm>
            <a:custGeom>
              <a:avLst/>
              <a:gdLst>
                <a:gd name="T0" fmla="*/ 39 w 49"/>
                <a:gd name="T1" fmla="*/ 0 h 43"/>
                <a:gd name="T2" fmla="*/ 14 w 49"/>
                <a:gd name="T3" fmla="*/ 8 h 43"/>
                <a:gd name="T4" fmla="*/ 2 w 49"/>
                <a:gd name="T5" fmla="*/ 29 h 43"/>
                <a:gd name="T6" fmla="*/ 23 w 49"/>
                <a:gd name="T7" fmla="*/ 40 h 43"/>
                <a:gd name="T8" fmla="*/ 49 w 49"/>
                <a:gd name="T9" fmla="*/ 33 h 43"/>
                <a:gd name="T10" fmla="*/ 39 w 49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3">
                  <a:moveTo>
                    <a:pt x="39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5" y="10"/>
                    <a:pt x="0" y="20"/>
                    <a:pt x="2" y="29"/>
                  </a:cubicBezTo>
                  <a:cubicBezTo>
                    <a:pt x="5" y="38"/>
                    <a:pt x="14" y="43"/>
                    <a:pt x="23" y="40"/>
                  </a:cubicBezTo>
                  <a:cubicBezTo>
                    <a:pt x="49" y="33"/>
                    <a:pt x="49" y="33"/>
                    <a:pt x="49" y="3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31" name="Freeform 75"/>
            <p:cNvSpPr/>
            <p:nvPr/>
          </p:nvSpPr>
          <p:spPr bwMode="auto">
            <a:xfrm>
              <a:off x="2821448" y="3368954"/>
              <a:ext cx="71954" cy="62960"/>
            </a:xfrm>
            <a:custGeom>
              <a:avLst/>
              <a:gdLst>
                <a:gd name="T0" fmla="*/ 39 w 49"/>
                <a:gd name="T1" fmla="*/ 0 h 43"/>
                <a:gd name="T2" fmla="*/ 14 w 49"/>
                <a:gd name="T3" fmla="*/ 8 h 43"/>
                <a:gd name="T4" fmla="*/ 2 w 49"/>
                <a:gd name="T5" fmla="*/ 29 h 43"/>
                <a:gd name="T6" fmla="*/ 23 w 49"/>
                <a:gd name="T7" fmla="*/ 40 h 43"/>
                <a:gd name="T8" fmla="*/ 49 w 49"/>
                <a:gd name="T9" fmla="*/ 33 h 43"/>
                <a:gd name="T10" fmla="*/ 39 w 49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3">
                  <a:moveTo>
                    <a:pt x="39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5" y="10"/>
                    <a:pt x="0" y="20"/>
                    <a:pt x="2" y="29"/>
                  </a:cubicBezTo>
                  <a:cubicBezTo>
                    <a:pt x="5" y="38"/>
                    <a:pt x="14" y="43"/>
                    <a:pt x="23" y="40"/>
                  </a:cubicBezTo>
                  <a:cubicBezTo>
                    <a:pt x="49" y="33"/>
                    <a:pt x="49" y="33"/>
                    <a:pt x="49" y="3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32" name="Freeform 76"/>
            <p:cNvSpPr/>
            <p:nvPr/>
          </p:nvSpPr>
          <p:spPr bwMode="auto">
            <a:xfrm>
              <a:off x="2840562" y="3435287"/>
              <a:ext cx="71954" cy="62960"/>
            </a:xfrm>
            <a:custGeom>
              <a:avLst/>
              <a:gdLst>
                <a:gd name="T0" fmla="*/ 39 w 49"/>
                <a:gd name="T1" fmla="*/ 0 h 43"/>
                <a:gd name="T2" fmla="*/ 14 w 49"/>
                <a:gd name="T3" fmla="*/ 8 h 43"/>
                <a:gd name="T4" fmla="*/ 3 w 49"/>
                <a:gd name="T5" fmla="*/ 29 h 43"/>
                <a:gd name="T6" fmla="*/ 24 w 49"/>
                <a:gd name="T7" fmla="*/ 40 h 43"/>
                <a:gd name="T8" fmla="*/ 49 w 49"/>
                <a:gd name="T9" fmla="*/ 33 h 43"/>
                <a:gd name="T10" fmla="*/ 39 w 49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3">
                  <a:moveTo>
                    <a:pt x="39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5" y="10"/>
                    <a:pt x="0" y="20"/>
                    <a:pt x="3" y="29"/>
                  </a:cubicBezTo>
                  <a:cubicBezTo>
                    <a:pt x="5" y="38"/>
                    <a:pt x="15" y="43"/>
                    <a:pt x="24" y="40"/>
                  </a:cubicBezTo>
                  <a:cubicBezTo>
                    <a:pt x="49" y="33"/>
                    <a:pt x="49" y="33"/>
                    <a:pt x="49" y="3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33" name="Freeform 77"/>
            <p:cNvSpPr/>
            <p:nvPr/>
          </p:nvSpPr>
          <p:spPr bwMode="auto">
            <a:xfrm>
              <a:off x="2685410" y="3191317"/>
              <a:ext cx="139412" cy="98937"/>
            </a:xfrm>
            <a:custGeom>
              <a:avLst/>
              <a:gdLst>
                <a:gd name="T0" fmla="*/ 93 w 95"/>
                <a:gd name="T1" fmla="*/ 18 h 68"/>
                <a:gd name="T2" fmla="*/ 78 w 95"/>
                <a:gd name="T3" fmla="*/ 42 h 68"/>
                <a:gd name="T4" fmla="*/ 16 w 95"/>
                <a:gd name="T5" fmla="*/ 65 h 68"/>
                <a:gd name="T6" fmla="*/ 4 w 95"/>
                <a:gd name="T7" fmla="*/ 48 h 68"/>
                <a:gd name="T8" fmla="*/ 3 w 95"/>
                <a:gd name="T9" fmla="*/ 44 h 68"/>
                <a:gd name="T10" fmla="*/ 13 w 95"/>
                <a:gd name="T11" fmla="*/ 22 h 68"/>
                <a:gd name="T12" fmla="*/ 68 w 95"/>
                <a:gd name="T13" fmla="*/ 3 h 68"/>
                <a:gd name="T14" fmla="*/ 93 w 95"/>
                <a:gd name="T15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68">
                  <a:moveTo>
                    <a:pt x="93" y="18"/>
                  </a:moveTo>
                  <a:cubicBezTo>
                    <a:pt x="95" y="28"/>
                    <a:pt x="89" y="39"/>
                    <a:pt x="78" y="42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6" y="68"/>
                    <a:pt x="7" y="59"/>
                    <a:pt x="4" y="48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0" y="33"/>
                    <a:pt x="5" y="27"/>
                    <a:pt x="13" y="22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79" y="0"/>
                    <a:pt x="90" y="7"/>
                    <a:pt x="93" y="18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34" name="Freeform 78"/>
            <p:cNvSpPr/>
            <p:nvPr/>
          </p:nvSpPr>
          <p:spPr bwMode="auto">
            <a:xfrm>
              <a:off x="2795590" y="3302621"/>
              <a:ext cx="143909" cy="86571"/>
            </a:xfrm>
            <a:custGeom>
              <a:avLst/>
              <a:gdLst>
                <a:gd name="T0" fmla="*/ 96 w 99"/>
                <a:gd name="T1" fmla="*/ 22 h 60"/>
                <a:gd name="T2" fmla="*/ 77 w 99"/>
                <a:gd name="T3" fmla="*/ 50 h 60"/>
                <a:gd name="T4" fmla="*/ 30 w 99"/>
                <a:gd name="T5" fmla="*/ 58 h 60"/>
                <a:gd name="T6" fmla="*/ 2 w 99"/>
                <a:gd name="T7" fmla="*/ 39 h 60"/>
                <a:gd name="T8" fmla="*/ 22 w 99"/>
                <a:gd name="T9" fmla="*/ 10 h 60"/>
                <a:gd name="T10" fmla="*/ 68 w 99"/>
                <a:gd name="T11" fmla="*/ 2 h 60"/>
                <a:gd name="T12" fmla="*/ 96 w 99"/>
                <a:gd name="T13" fmla="*/ 2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60">
                  <a:moveTo>
                    <a:pt x="96" y="22"/>
                  </a:moveTo>
                  <a:cubicBezTo>
                    <a:pt x="99" y="35"/>
                    <a:pt x="90" y="47"/>
                    <a:pt x="77" y="50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17" y="60"/>
                    <a:pt x="4" y="52"/>
                    <a:pt x="2" y="39"/>
                  </a:cubicBezTo>
                  <a:cubicBezTo>
                    <a:pt x="0" y="25"/>
                    <a:pt x="8" y="13"/>
                    <a:pt x="22" y="10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81" y="0"/>
                    <a:pt x="94" y="8"/>
                    <a:pt x="96" y="22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35" name="Freeform 79"/>
            <p:cNvSpPr/>
            <p:nvPr/>
          </p:nvSpPr>
          <p:spPr bwMode="auto">
            <a:xfrm>
              <a:off x="2767483" y="3235163"/>
              <a:ext cx="145033" cy="88819"/>
            </a:xfrm>
            <a:custGeom>
              <a:avLst/>
              <a:gdLst>
                <a:gd name="T0" fmla="*/ 96 w 99"/>
                <a:gd name="T1" fmla="*/ 22 h 61"/>
                <a:gd name="T2" fmla="*/ 77 w 99"/>
                <a:gd name="T3" fmla="*/ 50 h 61"/>
                <a:gd name="T4" fmla="*/ 30 w 99"/>
                <a:gd name="T5" fmla="*/ 58 h 61"/>
                <a:gd name="T6" fmla="*/ 2 w 99"/>
                <a:gd name="T7" fmla="*/ 39 h 61"/>
                <a:gd name="T8" fmla="*/ 22 w 99"/>
                <a:gd name="T9" fmla="*/ 11 h 61"/>
                <a:gd name="T10" fmla="*/ 68 w 99"/>
                <a:gd name="T11" fmla="*/ 2 h 61"/>
                <a:gd name="T12" fmla="*/ 96 w 99"/>
                <a:gd name="T13" fmla="*/ 2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61">
                  <a:moveTo>
                    <a:pt x="96" y="22"/>
                  </a:moveTo>
                  <a:cubicBezTo>
                    <a:pt x="99" y="35"/>
                    <a:pt x="90" y="48"/>
                    <a:pt x="77" y="50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17" y="61"/>
                    <a:pt x="4" y="52"/>
                    <a:pt x="2" y="39"/>
                  </a:cubicBezTo>
                  <a:cubicBezTo>
                    <a:pt x="0" y="26"/>
                    <a:pt x="8" y="13"/>
                    <a:pt x="22" y="11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82" y="0"/>
                    <a:pt x="94" y="9"/>
                    <a:pt x="96" y="22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36" name="Freeform 80"/>
            <p:cNvSpPr/>
            <p:nvPr/>
          </p:nvSpPr>
          <p:spPr bwMode="auto">
            <a:xfrm>
              <a:off x="2814703" y="3373451"/>
              <a:ext cx="128169" cy="78700"/>
            </a:xfrm>
            <a:custGeom>
              <a:avLst/>
              <a:gdLst>
                <a:gd name="T0" fmla="*/ 86 w 88"/>
                <a:gd name="T1" fmla="*/ 20 h 54"/>
                <a:gd name="T2" fmla="*/ 69 w 88"/>
                <a:gd name="T3" fmla="*/ 44 h 54"/>
                <a:gd name="T4" fmla="*/ 27 w 88"/>
                <a:gd name="T5" fmla="*/ 52 h 54"/>
                <a:gd name="T6" fmla="*/ 2 w 88"/>
                <a:gd name="T7" fmla="*/ 35 h 54"/>
                <a:gd name="T8" fmla="*/ 20 w 88"/>
                <a:gd name="T9" fmla="*/ 10 h 54"/>
                <a:gd name="T10" fmla="*/ 61 w 88"/>
                <a:gd name="T11" fmla="*/ 2 h 54"/>
                <a:gd name="T12" fmla="*/ 86 w 88"/>
                <a:gd name="T13" fmla="*/ 2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54">
                  <a:moveTo>
                    <a:pt x="86" y="20"/>
                  </a:moveTo>
                  <a:cubicBezTo>
                    <a:pt x="88" y="31"/>
                    <a:pt x="80" y="42"/>
                    <a:pt x="69" y="44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6" y="54"/>
                    <a:pt x="4" y="46"/>
                    <a:pt x="2" y="35"/>
                  </a:cubicBezTo>
                  <a:cubicBezTo>
                    <a:pt x="0" y="23"/>
                    <a:pt x="8" y="12"/>
                    <a:pt x="20" y="1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73" y="0"/>
                    <a:pt x="84" y="8"/>
                    <a:pt x="86" y="20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37" name="Freeform 81"/>
            <p:cNvSpPr/>
            <p:nvPr/>
          </p:nvSpPr>
          <p:spPr bwMode="auto">
            <a:xfrm>
              <a:off x="2822573" y="3442032"/>
              <a:ext cx="113553" cy="68582"/>
            </a:xfrm>
            <a:custGeom>
              <a:avLst/>
              <a:gdLst>
                <a:gd name="T0" fmla="*/ 75 w 77"/>
                <a:gd name="T1" fmla="*/ 17 h 47"/>
                <a:gd name="T2" fmla="*/ 60 w 77"/>
                <a:gd name="T3" fmla="*/ 39 h 47"/>
                <a:gd name="T4" fmla="*/ 23 w 77"/>
                <a:gd name="T5" fmla="*/ 45 h 47"/>
                <a:gd name="T6" fmla="*/ 1 w 77"/>
                <a:gd name="T7" fmla="*/ 30 h 47"/>
                <a:gd name="T8" fmla="*/ 17 w 77"/>
                <a:gd name="T9" fmla="*/ 8 h 47"/>
                <a:gd name="T10" fmla="*/ 53 w 77"/>
                <a:gd name="T11" fmla="*/ 1 h 47"/>
                <a:gd name="T12" fmla="*/ 75 w 77"/>
                <a:gd name="T13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47">
                  <a:moveTo>
                    <a:pt x="75" y="17"/>
                  </a:moveTo>
                  <a:cubicBezTo>
                    <a:pt x="77" y="27"/>
                    <a:pt x="70" y="37"/>
                    <a:pt x="60" y="39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3" y="47"/>
                    <a:pt x="3" y="40"/>
                    <a:pt x="1" y="30"/>
                  </a:cubicBezTo>
                  <a:cubicBezTo>
                    <a:pt x="0" y="20"/>
                    <a:pt x="6" y="10"/>
                    <a:pt x="17" y="8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63" y="0"/>
                    <a:pt x="73" y="6"/>
                    <a:pt x="75" y="17"/>
                  </a:cubicBezTo>
                </a:path>
              </a:pathLst>
            </a:custGeom>
            <a:solidFill>
              <a:srgbClr val="F4C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38" name="Freeform 82"/>
            <p:cNvSpPr/>
            <p:nvPr/>
          </p:nvSpPr>
          <p:spPr bwMode="auto">
            <a:xfrm>
              <a:off x="3282406" y="2855154"/>
              <a:ext cx="88818" cy="118051"/>
            </a:xfrm>
            <a:custGeom>
              <a:avLst/>
              <a:gdLst>
                <a:gd name="T0" fmla="*/ 52 w 61"/>
                <a:gd name="T1" fmla="*/ 0 h 81"/>
                <a:gd name="T2" fmla="*/ 0 w 61"/>
                <a:gd name="T3" fmla="*/ 16 h 81"/>
                <a:gd name="T4" fmla="*/ 19 w 61"/>
                <a:gd name="T5" fmla="*/ 81 h 81"/>
                <a:gd name="T6" fmla="*/ 52 w 61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81">
                  <a:moveTo>
                    <a:pt x="52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47" y="65"/>
                    <a:pt x="61" y="32"/>
                    <a:pt x="52" y="0"/>
                  </a:cubicBezTo>
                </a:path>
              </a:pathLst>
            </a:custGeom>
            <a:solidFill>
              <a:srgbClr val="FAA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39" name="Freeform 83"/>
            <p:cNvSpPr/>
            <p:nvPr/>
          </p:nvSpPr>
          <p:spPr bwMode="auto">
            <a:xfrm>
              <a:off x="3259920" y="2878765"/>
              <a:ext cx="49469" cy="107932"/>
            </a:xfrm>
            <a:custGeom>
              <a:avLst/>
              <a:gdLst>
                <a:gd name="T0" fmla="*/ 0 w 44"/>
                <a:gd name="T1" fmla="*/ 5 h 96"/>
                <a:gd name="T2" fmla="*/ 26 w 44"/>
                <a:gd name="T3" fmla="*/ 96 h 96"/>
                <a:gd name="T4" fmla="*/ 44 w 44"/>
                <a:gd name="T5" fmla="*/ 84 h 96"/>
                <a:gd name="T6" fmla="*/ 44 w 44"/>
                <a:gd name="T7" fmla="*/ 84 h 96"/>
                <a:gd name="T8" fmla="*/ 20 w 44"/>
                <a:gd name="T9" fmla="*/ 0 h 96"/>
                <a:gd name="T10" fmla="*/ 0 w 44"/>
                <a:gd name="T11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96">
                  <a:moveTo>
                    <a:pt x="0" y="5"/>
                  </a:moveTo>
                  <a:lnTo>
                    <a:pt x="26" y="96"/>
                  </a:lnTo>
                  <a:lnTo>
                    <a:pt x="44" y="84"/>
                  </a:lnTo>
                  <a:lnTo>
                    <a:pt x="44" y="84"/>
                  </a:lnTo>
                  <a:lnTo>
                    <a:pt x="2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0" name="Freeform 84"/>
            <p:cNvSpPr/>
            <p:nvPr/>
          </p:nvSpPr>
          <p:spPr bwMode="auto">
            <a:xfrm>
              <a:off x="2528010" y="3069894"/>
              <a:ext cx="127044" cy="112429"/>
            </a:xfrm>
            <a:custGeom>
              <a:avLst/>
              <a:gdLst>
                <a:gd name="T0" fmla="*/ 84 w 87"/>
                <a:gd name="T1" fmla="*/ 57 h 77"/>
                <a:gd name="T2" fmla="*/ 82 w 87"/>
                <a:gd name="T3" fmla="*/ 50 h 77"/>
                <a:gd name="T4" fmla="*/ 69 w 87"/>
                <a:gd name="T5" fmla="*/ 8 h 77"/>
                <a:gd name="T6" fmla="*/ 67 w 87"/>
                <a:gd name="T7" fmla="*/ 1 h 77"/>
                <a:gd name="T8" fmla="*/ 67 w 87"/>
                <a:gd name="T9" fmla="*/ 0 h 77"/>
                <a:gd name="T10" fmla="*/ 0 w 87"/>
                <a:gd name="T11" fmla="*/ 20 h 77"/>
                <a:gd name="T12" fmla="*/ 87 w 87"/>
                <a:gd name="T13" fmla="*/ 67 h 77"/>
                <a:gd name="T14" fmla="*/ 87 w 87"/>
                <a:gd name="T15" fmla="*/ 67 h 77"/>
                <a:gd name="T16" fmla="*/ 86 w 87"/>
                <a:gd name="T17" fmla="*/ 65 h 77"/>
                <a:gd name="T18" fmla="*/ 84 w 87"/>
                <a:gd name="T19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77">
                  <a:moveTo>
                    <a:pt x="84" y="57"/>
                  </a:moveTo>
                  <a:cubicBezTo>
                    <a:pt x="82" y="50"/>
                    <a:pt x="82" y="50"/>
                    <a:pt x="82" y="50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1" y="56"/>
                    <a:pt x="50" y="7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6" y="66"/>
                    <a:pt x="86" y="66"/>
                    <a:pt x="86" y="65"/>
                  </a:cubicBezTo>
                  <a:lnTo>
                    <a:pt x="84" y="57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1" name="Freeform 85"/>
            <p:cNvSpPr/>
            <p:nvPr/>
          </p:nvSpPr>
          <p:spPr bwMode="auto">
            <a:xfrm>
              <a:off x="3195836" y="2884386"/>
              <a:ext cx="150654" cy="323795"/>
            </a:xfrm>
            <a:custGeom>
              <a:avLst/>
              <a:gdLst>
                <a:gd name="T0" fmla="*/ 44 w 103"/>
                <a:gd name="T1" fmla="*/ 0 h 222"/>
                <a:gd name="T2" fmla="*/ 0 w 103"/>
                <a:gd name="T3" fmla="*/ 13 h 222"/>
                <a:gd name="T4" fmla="*/ 25 w 103"/>
                <a:gd name="T5" fmla="*/ 96 h 222"/>
                <a:gd name="T6" fmla="*/ 56 w 103"/>
                <a:gd name="T7" fmla="*/ 204 h 222"/>
                <a:gd name="T8" fmla="*/ 84 w 103"/>
                <a:gd name="T9" fmla="*/ 219 h 222"/>
                <a:gd name="T10" fmla="*/ 100 w 103"/>
                <a:gd name="T11" fmla="*/ 191 h 222"/>
                <a:gd name="T12" fmla="*/ 64 w 103"/>
                <a:gd name="T13" fmla="*/ 70 h 222"/>
                <a:gd name="T14" fmla="*/ 44 w 103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222">
                  <a:moveTo>
                    <a:pt x="44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56" y="204"/>
                    <a:pt x="56" y="204"/>
                    <a:pt x="56" y="204"/>
                  </a:cubicBezTo>
                  <a:cubicBezTo>
                    <a:pt x="60" y="216"/>
                    <a:pt x="72" y="222"/>
                    <a:pt x="84" y="219"/>
                  </a:cubicBezTo>
                  <a:cubicBezTo>
                    <a:pt x="96" y="215"/>
                    <a:pt x="103" y="203"/>
                    <a:pt x="100" y="191"/>
                  </a:cubicBezTo>
                  <a:cubicBezTo>
                    <a:pt x="64" y="70"/>
                    <a:pt x="64" y="70"/>
                    <a:pt x="64" y="70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AA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2" name="Freeform 86"/>
            <p:cNvSpPr/>
            <p:nvPr/>
          </p:nvSpPr>
          <p:spPr bwMode="auto">
            <a:xfrm>
              <a:off x="2629196" y="3015928"/>
              <a:ext cx="211366" cy="176514"/>
            </a:xfrm>
            <a:custGeom>
              <a:avLst/>
              <a:gdLst>
                <a:gd name="T0" fmla="*/ 73 w 145"/>
                <a:gd name="T1" fmla="*/ 15 h 121"/>
                <a:gd name="T2" fmla="*/ 66 w 145"/>
                <a:gd name="T3" fmla="*/ 26 h 121"/>
                <a:gd name="T4" fmla="*/ 0 w 145"/>
                <a:gd name="T5" fmla="*/ 45 h 121"/>
                <a:gd name="T6" fmla="*/ 13 w 145"/>
                <a:gd name="T7" fmla="*/ 87 h 121"/>
                <a:gd name="T8" fmla="*/ 78 w 145"/>
                <a:gd name="T9" fmla="*/ 68 h 121"/>
                <a:gd name="T10" fmla="*/ 85 w 145"/>
                <a:gd name="T11" fmla="*/ 60 h 121"/>
                <a:gd name="T12" fmla="*/ 87 w 145"/>
                <a:gd name="T13" fmla="*/ 63 h 121"/>
                <a:gd name="T14" fmla="*/ 80 w 145"/>
                <a:gd name="T15" fmla="*/ 75 h 121"/>
                <a:gd name="T16" fmla="*/ 15 w 145"/>
                <a:gd name="T17" fmla="*/ 94 h 121"/>
                <a:gd name="T18" fmla="*/ 17 w 145"/>
                <a:gd name="T19" fmla="*/ 102 h 121"/>
                <a:gd name="T20" fmla="*/ 18 w 145"/>
                <a:gd name="T21" fmla="*/ 104 h 121"/>
                <a:gd name="T22" fmla="*/ 43 w 145"/>
                <a:gd name="T23" fmla="*/ 120 h 121"/>
                <a:gd name="T24" fmla="*/ 130 w 145"/>
                <a:gd name="T25" fmla="*/ 95 h 121"/>
                <a:gd name="T26" fmla="*/ 142 w 145"/>
                <a:gd name="T27" fmla="*/ 65 h 121"/>
                <a:gd name="T28" fmla="*/ 123 w 145"/>
                <a:gd name="T29" fmla="*/ 0 h 121"/>
                <a:gd name="T30" fmla="*/ 73 w 145"/>
                <a:gd name="T31" fmla="*/ 1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5" h="121">
                  <a:moveTo>
                    <a:pt x="73" y="15"/>
                  </a:moveTo>
                  <a:cubicBezTo>
                    <a:pt x="74" y="20"/>
                    <a:pt x="71" y="25"/>
                    <a:pt x="66" y="26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2" y="67"/>
                    <a:pt x="85" y="64"/>
                    <a:pt x="85" y="60"/>
                  </a:cubicBezTo>
                  <a:cubicBezTo>
                    <a:pt x="86" y="61"/>
                    <a:pt x="87" y="62"/>
                    <a:pt x="87" y="63"/>
                  </a:cubicBezTo>
                  <a:cubicBezTo>
                    <a:pt x="88" y="68"/>
                    <a:pt x="86" y="74"/>
                    <a:pt x="80" y="75"/>
                  </a:cubicBezTo>
                  <a:cubicBezTo>
                    <a:pt x="15" y="94"/>
                    <a:pt x="15" y="94"/>
                    <a:pt x="15" y="94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3"/>
                    <a:pt x="17" y="103"/>
                    <a:pt x="18" y="104"/>
                  </a:cubicBezTo>
                  <a:cubicBezTo>
                    <a:pt x="21" y="114"/>
                    <a:pt x="32" y="121"/>
                    <a:pt x="43" y="120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40" y="89"/>
                    <a:pt x="145" y="77"/>
                    <a:pt x="142" y="65"/>
                  </a:cubicBezTo>
                  <a:cubicBezTo>
                    <a:pt x="123" y="0"/>
                    <a:pt x="123" y="0"/>
                    <a:pt x="123" y="0"/>
                  </a:cubicBezTo>
                  <a:lnTo>
                    <a:pt x="73" y="15"/>
                  </a:lnTo>
                  <a:close/>
                </a:path>
              </a:pathLst>
            </a:custGeom>
            <a:solidFill>
              <a:srgbClr val="FAA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3" name="Freeform 87"/>
            <p:cNvSpPr/>
            <p:nvPr/>
          </p:nvSpPr>
          <p:spPr bwMode="auto">
            <a:xfrm>
              <a:off x="2625822" y="3039537"/>
              <a:ext cx="103434" cy="31480"/>
            </a:xfrm>
            <a:custGeom>
              <a:avLst/>
              <a:gdLst>
                <a:gd name="T0" fmla="*/ 66 w 71"/>
                <a:gd name="T1" fmla="*/ 3 h 22"/>
                <a:gd name="T2" fmla="*/ 71 w 71"/>
                <a:gd name="T3" fmla="*/ 0 h 22"/>
                <a:gd name="T4" fmla="*/ 67 w 71"/>
                <a:gd name="T5" fmla="*/ 1 h 22"/>
                <a:gd name="T6" fmla="*/ 0 w 71"/>
                <a:gd name="T7" fmla="*/ 21 h 22"/>
                <a:gd name="T8" fmla="*/ 0 w 71"/>
                <a:gd name="T9" fmla="*/ 22 h 22"/>
                <a:gd name="T10" fmla="*/ 66 w 71"/>
                <a:gd name="T11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22">
                  <a:moveTo>
                    <a:pt x="66" y="3"/>
                  </a:moveTo>
                  <a:cubicBezTo>
                    <a:pt x="68" y="3"/>
                    <a:pt x="69" y="2"/>
                    <a:pt x="71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66" y="3"/>
                  </a:lnTo>
                  <a:close/>
                </a:path>
              </a:pathLst>
            </a:custGeom>
            <a:solidFill>
              <a:srgbClr val="FAA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4" name="Freeform 88"/>
            <p:cNvSpPr/>
            <p:nvPr/>
          </p:nvSpPr>
          <p:spPr bwMode="auto">
            <a:xfrm>
              <a:off x="2807957" y="2903499"/>
              <a:ext cx="469952" cy="278823"/>
            </a:xfrm>
            <a:custGeom>
              <a:avLst/>
              <a:gdLst>
                <a:gd name="T0" fmla="*/ 265 w 321"/>
                <a:gd name="T1" fmla="*/ 0 h 191"/>
                <a:gd name="T2" fmla="*/ 241 w 321"/>
                <a:gd name="T3" fmla="*/ 7 h 191"/>
                <a:gd name="T4" fmla="*/ 0 w 321"/>
                <a:gd name="T5" fmla="*/ 77 h 191"/>
                <a:gd name="T6" fmla="*/ 19 w 321"/>
                <a:gd name="T7" fmla="*/ 142 h 191"/>
                <a:gd name="T8" fmla="*/ 321 w 321"/>
                <a:gd name="T9" fmla="*/ 191 h 191"/>
                <a:gd name="T10" fmla="*/ 290 w 321"/>
                <a:gd name="T11" fmla="*/ 83 h 191"/>
                <a:gd name="T12" fmla="*/ 265 w 321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191">
                  <a:moveTo>
                    <a:pt x="265" y="0"/>
                  </a:moveTo>
                  <a:cubicBezTo>
                    <a:pt x="241" y="7"/>
                    <a:pt x="241" y="7"/>
                    <a:pt x="241" y="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9" y="142"/>
                    <a:pt x="177" y="112"/>
                    <a:pt x="321" y="191"/>
                  </a:cubicBezTo>
                  <a:cubicBezTo>
                    <a:pt x="290" y="83"/>
                    <a:pt x="290" y="83"/>
                    <a:pt x="290" y="83"/>
                  </a:cubicBezTo>
                  <a:lnTo>
                    <a:pt x="26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5" name="Freeform 89"/>
            <p:cNvSpPr/>
            <p:nvPr/>
          </p:nvSpPr>
          <p:spPr bwMode="auto">
            <a:xfrm>
              <a:off x="3409451" y="2626924"/>
              <a:ext cx="168643" cy="391252"/>
            </a:xfrm>
            <a:custGeom>
              <a:avLst/>
              <a:gdLst>
                <a:gd name="T0" fmla="*/ 0 w 116"/>
                <a:gd name="T1" fmla="*/ 0 h 268"/>
                <a:gd name="T2" fmla="*/ 12 w 116"/>
                <a:gd name="T3" fmla="*/ 6 h 268"/>
                <a:gd name="T4" fmla="*/ 18 w 116"/>
                <a:gd name="T5" fmla="*/ 9 h 268"/>
                <a:gd name="T6" fmla="*/ 26 w 116"/>
                <a:gd name="T7" fmla="*/ 13 h 268"/>
                <a:gd name="T8" fmla="*/ 34 w 116"/>
                <a:gd name="T9" fmla="*/ 18 h 268"/>
                <a:gd name="T10" fmla="*/ 43 w 116"/>
                <a:gd name="T11" fmla="*/ 24 h 268"/>
                <a:gd name="T12" fmla="*/ 52 w 116"/>
                <a:gd name="T13" fmla="*/ 32 h 268"/>
                <a:gd name="T14" fmla="*/ 61 w 116"/>
                <a:gd name="T15" fmla="*/ 40 h 268"/>
                <a:gd name="T16" fmla="*/ 66 w 116"/>
                <a:gd name="T17" fmla="*/ 45 h 268"/>
                <a:gd name="T18" fmla="*/ 70 w 116"/>
                <a:gd name="T19" fmla="*/ 50 h 268"/>
                <a:gd name="T20" fmla="*/ 79 w 116"/>
                <a:gd name="T21" fmla="*/ 61 h 268"/>
                <a:gd name="T22" fmla="*/ 94 w 116"/>
                <a:gd name="T23" fmla="*/ 86 h 268"/>
                <a:gd name="T24" fmla="*/ 106 w 116"/>
                <a:gd name="T25" fmla="*/ 113 h 268"/>
                <a:gd name="T26" fmla="*/ 113 w 116"/>
                <a:gd name="T27" fmla="*/ 143 h 268"/>
                <a:gd name="T28" fmla="*/ 115 w 116"/>
                <a:gd name="T29" fmla="*/ 157 h 268"/>
                <a:gd name="T30" fmla="*/ 116 w 116"/>
                <a:gd name="T31" fmla="*/ 172 h 268"/>
                <a:gd name="T32" fmla="*/ 116 w 116"/>
                <a:gd name="T33" fmla="*/ 186 h 268"/>
                <a:gd name="T34" fmla="*/ 115 w 116"/>
                <a:gd name="T35" fmla="*/ 192 h 268"/>
                <a:gd name="T36" fmla="*/ 114 w 116"/>
                <a:gd name="T37" fmla="*/ 199 h 268"/>
                <a:gd name="T38" fmla="*/ 113 w 116"/>
                <a:gd name="T39" fmla="*/ 211 h 268"/>
                <a:gd name="T40" fmla="*/ 110 w 116"/>
                <a:gd name="T41" fmla="*/ 223 h 268"/>
                <a:gd name="T42" fmla="*/ 107 w 116"/>
                <a:gd name="T43" fmla="*/ 233 h 268"/>
                <a:gd name="T44" fmla="*/ 103 w 116"/>
                <a:gd name="T45" fmla="*/ 242 h 268"/>
                <a:gd name="T46" fmla="*/ 100 w 116"/>
                <a:gd name="T47" fmla="*/ 250 h 268"/>
                <a:gd name="T48" fmla="*/ 97 w 116"/>
                <a:gd name="T49" fmla="*/ 256 h 268"/>
                <a:gd name="T50" fmla="*/ 90 w 116"/>
                <a:gd name="T51" fmla="*/ 268 h 268"/>
                <a:gd name="T52" fmla="*/ 94 w 116"/>
                <a:gd name="T53" fmla="*/ 255 h 268"/>
                <a:gd name="T54" fmla="*/ 97 w 116"/>
                <a:gd name="T55" fmla="*/ 248 h 268"/>
                <a:gd name="T56" fmla="*/ 99 w 116"/>
                <a:gd name="T57" fmla="*/ 240 h 268"/>
                <a:gd name="T58" fmla="*/ 101 w 116"/>
                <a:gd name="T59" fmla="*/ 231 h 268"/>
                <a:gd name="T60" fmla="*/ 103 w 116"/>
                <a:gd name="T61" fmla="*/ 221 h 268"/>
                <a:gd name="T62" fmla="*/ 104 w 116"/>
                <a:gd name="T63" fmla="*/ 210 h 268"/>
                <a:gd name="T64" fmla="*/ 105 w 116"/>
                <a:gd name="T65" fmla="*/ 198 h 268"/>
                <a:gd name="T66" fmla="*/ 106 w 116"/>
                <a:gd name="T67" fmla="*/ 192 h 268"/>
                <a:gd name="T68" fmla="*/ 105 w 116"/>
                <a:gd name="T69" fmla="*/ 185 h 268"/>
                <a:gd name="T70" fmla="*/ 105 w 116"/>
                <a:gd name="T71" fmla="*/ 172 h 268"/>
                <a:gd name="T72" fmla="*/ 102 w 116"/>
                <a:gd name="T73" fmla="*/ 145 h 268"/>
                <a:gd name="T74" fmla="*/ 94 w 116"/>
                <a:gd name="T75" fmla="*/ 117 h 268"/>
                <a:gd name="T76" fmla="*/ 83 w 116"/>
                <a:gd name="T77" fmla="*/ 91 h 268"/>
                <a:gd name="T78" fmla="*/ 70 w 116"/>
                <a:gd name="T79" fmla="*/ 67 h 268"/>
                <a:gd name="T80" fmla="*/ 62 w 116"/>
                <a:gd name="T81" fmla="*/ 56 h 268"/>
                <a:gd name="T82" fmla="*/ 58 w 116"/>
                <a:gd name="T83" fmla="*/ 51 h 268"/>
                <a:gd name="T84" fmla="*/ 54 w 116"/>
                <a:gd name="T85" fmla="*/ 47 h 268"/>
                <a:gd name="T86" fmla="*/ 46 w 116"/>
                <a:gd name="T87" fmla="*/ 38 h 268"/>
                <a:gd name="T88" fmla="*/ 38 w 116"/>
                <a:gd name="T89" fmla="*/ 30 h 268"/>
                <a:gd name="T90" fmla="*/ 30 w 116"/>
                <a:gd name="T91" fmla="*/ 23 h 268"/>
                <a:gd name="T92" fmla="*/ 23 w 116"/>
                <a:gd name="T93" fmla="*/ 17 h 268"/>
                <a:gd name="T94" fmla="*/ 17 w 116"/>
                <a:gd name="T95" fmla="*/ 12 h 268"/>
                <a:gd name="T96" fmla="*/ 11 w 116"/>
                <a:gd name="T97" fmla="*/ 8 h 268"/>
                <a:gd name="T98" fmla="*/ 0 w 116"/>
                <a:gd name="T99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6" h="268">
                  <a:moveTo>
                    <a:pt x="0" y="0"/>
                  </a:moveTo>
                  <a:cubicBezTo>
                    <a:pt x="0" y="0"/>
                    <a:pt x="4" y="2"/>
                    <a:pt x="12" y="6"/>
                  </a:cubicBezTo>
                  <a:cubicBezTo>
                    <a:pt x="14" y="6"/>
                    <a:pt x="16" y="7"/>
                    <a:pt x="18" y="9"/>
                  </a:cubicBezTo>
                  <a:cubicBezTo>
                    <a:pt x="21" y="10"/>
                    <a:pt x="23" y="11"/>
                    <a:pt x="26" y="13"/>
                  </a:cubicBezTo>
                  <a:cubicBezTo>
                    <a:pt x="28" y="14"/>
                    <a:pt x="31" y="16"/>
                    <a:pt x="34" y="18"/>
                  </a:cubicBezTo>
                  <a:cubicBezTo>
                    <a:pt x="37" y="20"/>
                    <a:pt x="40" y="22"/>
                    <a:pt x="43" y="24"/>
                  </a:cubicBezTo>
                  <a:cubicBezTo>
                    <a:pt x="46" y="27"/>
                    <a:pt x="49" y="29"/>
                    <a:pt x="52" y="32"/>
                  </a:cubicBezTo>
                  <a:cubicBezTo>
                    <a:pt x="55" y="34"/>
                    <a:pt x="58" y="37"/>
                    <a:pt x="61" y="40"/>
                  </a:cubicBezTo>
                  <a:cubicBezTo>
                    <a:pt x="62" y="42"/>
                    <a:pt x="64" y="43"/>
                    <a:pt x="66" y="45"/>
                  </a:cubicBezTo>
                  <a:cubicBezTo>
                    <a:pt x="67" y="47"/>
                    <a:pt x="69" y="48"/>
                    <a:pt x="70" y="50"/>
                  </a:cubicBezTo>
                  <a:cubicBezTo>
                    <a:pt x="73" y="54"/>
                    <a:pt x="76" y="57"/>
                    <a:pt x="79" y="61"/>
                  </a:cubicBezTo>
                  <a:cubicBezTo>
                    <a:pt x="84" y="69"/>
                    <a:pt x="90" y="77"/>
                    <a:pt x="94" y="86"/>
                  </a:cubicBezTo>
                  <a:cubicBezTo>
                    <a:pt x="99" y="94"/>
                    <a:pt x="102" y="104"/>
                    <a:pt x="106" y="113"/>
                  </a:cubicBezTo>
                  <a:cubicBezTo>
                    <a:pt x="109" y="123"/>
                    <a:pt x="112" y="133"/>
                    <a:pt x="113" y="143"/>
                  </a:cubicBezTo>
                  <a:cubicBezTo>
                    <a:pt x="114" y="147"/>
                    <a:pt x="115" y="152"/>
                    <a:pt x="115" y="157"/>
                  </a:cubicBezTo>
                  <a:cubicBezTo>
                    <a:pt x="116" y="162"/>
                    <a:pt x="116" y="167"/>
                    <a:pt x="116" y="172"/>
                  </a:cubicBezTo>
                  <a:cubicBezTo>
                    <a:pt x="116" y="176"/>
                    <a:pt x="116" y="181"/>
                    <a:pt x="116" y="186"/>
                  </a:cubicBezTo>
                  <a:cubicBezTo>
                    <a:pt x="116" y="188"/>
                    <a:pt x="116" y="190"/>
                    <a:pt x="115" y="192"/>
                  </a:cubicBezTo>
                  <a:cubicBezTo>
                    <a:pt x="115" y="194"/>
                    <a:pt x="115" y="197"/>
                    <a:pt x="114" y="199"/>
                  </a:cubicBezTo>
                  <a:cubicBezTo>
                    <a:pt x="114" y="203"/>
                    <a:pt x="113" y="207"/>
                    <a:pt x="113" y="211"/>
                  </a:cubicBezTo>
                  <a:cubicBezTo>
                    <a:pt x="111" y="215"/>
                    <a:pt x="110" y="219"/>
                    <a:pt x="110" y="223"/>
                  </a:cubicBezTo>
                  <a:cubicBezTo>
                    <a:pt x="108" y="226"/>
                    <a:pt x="108" y="230"/>
                    <a:pt x="107" y="233"/>
                  </a:cubicBezTo>
                  <a:cubicBezTo>
                    <a:pt x="105" y="236"/>
                    <a:pt x="104" y="239"/>
                    <a:pt x="103" y="242"/>
                  </a:cubicBezTo>
                  <a:cubicBezTo>
                    <a:pt x="102" y="245"/>
                    <a:pt x="101" y="247"/>
                    <a:pt x="100" y="250"/>
                  </a:cubicBezTo>
                  <a:cubicBezTo>
                    <a:pt x="99" y="252"/>
                    <a:pt x="98" y="254"/>
                    <a:pt x="97" y="256"/>
                  </a:cubicBezTo>
                  <a:cubicBezTo>
                    <a:pt x="92" y="264"/>
                    <a:pt x="90" y="268"/>
                    <a:pt x="90" y="268"/>
                  </a:cubicBezTo>
                  <a:cubicBezTo>
                    <a:pt x="90" y="268"/>
                    <a:pt x="92" y="263"/>
                    <a:pt x="94" y="255"/>
                  </a:cubicBezTo>
                  <a:cubicBezTo>
                    <a:pt x="95" y="253"/>
                    <a:pt x="96" y="251"/>
                    <a:pt x="97" y="248"/>
                  </a:cubicBezTo>
                  <a:cubicBezTo>
                    <a:pt x="97" y="246"/>
                    <a:pt x="98" y="243"/>
                    <a:pt x="99" y="240"/>
                  </a:cubicBezTo>
                  <a:cubicBezTo>
                    <a:pt x="99" y="238"/>
                    <a:pt x="100" y="234"/>
                    <a:pt x="101" y="231"/>
                  </a:cubicBezTo>
                  <a:cubicBezTo>
                    <a:pt x="102" y="228"/>
                    <a:pt x="102" y="225"/>
                    <a:pt x="103" y="221"/>
                  </a:cubicBezTo>
                  <a:cubicBezTo>
                    <a:pt x="103" y="217"/>
                    <a:pt x="104" y="214"/>
                    <a:pt x="104" y="210"/>
                  </a:cubicBezTo>
                  <a:cubicBezTo>
                    <a:pt x="105" y="206"/>
                    <a:pt x="105" y="202"/>
                    <a:pt x="105" y="198"/>
                  </a:cubicBezTo>
                  <a:cubicBezTo>
                    <a:pt x="105" y="196"/>
                    <a:pt x="105" y="194"/>
                    <a:pt x="106" y="192"/>
                  </a:cubicBezTo>
                  <a:cubicBezTo>
                    <a:pt x="106" y="190"/>
                    <a:pt x="106" y="187"/>
                    <a:pt x="105" y="185"/>
                  </a:cubicBezTo>
                  <a:cubicBezTo>
                    <a:pt x="105" y="181"/>
                    <a:pt x="105" y="176"/>
                    <a:pt x="105" y="172"/>
                  </a:cubicBezTo>
                  <a:cubicBezTo>
                    <a:pt x="104" y="163"/>
                    <a:pt x="104" y="154"/>
                    <a:pt x="102" y="145"/>
                  </a:cubicBezTo>
                  <a:cubicBezTo>
                    <a:pt x="100" y="135"/>
                    <a:pt x="97" y="126"/>
                    <a:pt x="94" y="117"/>
                  </a:cubicBezTo>
                  <a:cubicBezTo>
                    <a:pt x="91" y="108"/>
                    <a:pt x="88" y="99"/>
                    <a:pt x="83" y="91"/>
                  </a:cubicBezTo>
                  <a:cubicBezTo>
                    <a:pt x="80" y="83"/>
                    <a:pt x="74" y="75"/>
                    <a:pt x="70" y="67"/>
                  </a:cubicBezTo>
                  <a:cubicBezTo>
                    <a:pt x="67" y="64"/>
                    <a:pt x="65" y="60"/>
                    <a:pt x="62" y="56"/>
                  </a:cubicBezTo>
                  <a:cubicBezTo>
                    <a:pt x="61" y="55"/>
                    <a:pt x="60" y="53"/>
                    <a:pt x="58" y="51"/>
                  </a:cubicBezTo>
                  <a:cubicBezTo>
                    <a:pt x="57" y="50"/>
                    <a:pt x="56" y="48"/>
                    <a:pt x="54" y="47"/>
                  </a:cubicBezTo>
                  <a:cubicBezTo>
                    <a:pt x="51" y="44"/>
                    <a:pt x="49" y="41"/>
                    <a:pt x="46" y="38"/>
                  </a:cubicBezTo>
                  <a:cubicBezTo>
                    <a:pt x="43" y="35"/>
                    <a:pt x="41" y="32"/>
                    <a:pt x="38" y="30"/>
                  </a:cubicBezTo>
                  <a:cubicBezTo>
                    <a:pt x="35" y="27"/>
                    <a:pt x="33" y="25"/>
                    <a:pt x="30" y="23"/>
                  </a:cubicBezTo>
                  <a:cubicBezTo>
                    <a:pt x="28" y="21"/>
                    <a:pt x="25" y="19"/>
                    <a:pt x="23" y="17"/>
                  </a:cubicBezTo>
                  <a:cubicBezTo>
                    <a:pt x="21" y="15"/>
                    <a:pt x="19" y="13"/>
                    <a:pt x="17" y="12"/>
                  </a:cubicBezTo>
                  <a:cubicBezTo>
                    <a:pt x="15" y="10"/>
                    <a:pt x="13" y="9"/>
                    <a:pt x="11" y="8"/>
                  </a:cubicBezTo>
                  <a:cubicBezTo>
                    <a:pt x="4" y="3"/>
                    <a:pt x="0" y="0"/>
                    <a:pt x="0" y="0"/>
                  </a:cubicBezTo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6" name="Freeform 90"/>
            <p:cNvSpPr/>
            <p:nvPr/>
          </p:nvSpPr>
          <p:spPr bwMode="auto">
            <a:xfrm>
              <a:off x="3511761" y="2501004"/>
              <a:ext cx="240597" cy="555398"/>
            </a:xfrm>
            <a:custGeom>
              <a:avLst/>
              <a:gdLst>
                <a:gd name="T0" fmla="*/ 0 w 165"/>
                <a:gd name="T1" fmla="*/ 0 h 380"/>
                <a:gd name="T2" fmla="*/ 5 w 165"/>
                <a:gd name="T3" fmla="*/ 2 h 380"/>
                <a:gd name="T4" fmla="*/ 18 w 165"/>
                <a:gd name="T5" fmla="*/ 7 h 380"/>
                <a:gd name="T6" fmla="*/ 27 w 165"/>
                <a:gd name="T7" fmla="*/ 12 h 380"/>
                <a:gd name="T8" fmla="*/ 37 w 165"/>
                <a:gd name="T9" fmla="*/ 18 h 380"/>
                <a:gd name="T10" fmla="*/ 49 w 165"/>
                <a:gd name="T11" fmla="*/ 25 h 380"/>
                <a:gd name="T12" fmla="*/ 61 w 165"/>
                <a:gd name="T13" fmla="*/ 34 h 380"/>
                <a:gd name="T14" fmla="*/ 74 w 165"/>
                <a:gd name="T15" fmla="*/ 45 h 380"/>
                <a:gd name="T16" fmla="*/ 87 w 165"/>
                <a:gd name="T17" fmla="*/ 57 h 380"/>
                <a:gd name="T18" fmla="*/ 112 w 165"/>
                <a:gd name="T19" fmla="*/ 86 h 380"/>
                <a:gd name="T20" fmla="*/ 134 w 165"/>
                <a:gd name="T21" fmla="*/ 121 h 380"/>
                <a:gd name="T22" fmla="*/ 151 w 165"/>
                <a:gd name="T23" fmla="*/ 161 h 380"/>
                <a:gd name="T24" fmla="*/ 162 w 165"/>
                <a:gd name="T25" fmla="*/ 202 h 380"/>
                <a:gd name="T26" fmla="*/ 165 w 165"/>
                <a:gd name="T27" fmla="*/ 243 h 380"/>
                <a:gd name="T28" fmla="*/ 163 w 165"/>
                <a:gd name="T29" fmla="*/ 282 h 380"/>
                <a:gd name="T30" fmla="*/ 160 w 165"/>
                <a:gd name="T31" fmla="*/ 299 h 380"/>
                <a:gd name="T32" fmla="*/ 156 w 165"/>
                <a:gd name="T33" fmla="*/ 316 h 380"/>
                <a:gd name="T34" fmla="*/ 152 w 165"/>
                <a:gd name="T35" fmla="*/ 330 h 380"/>
                <a:gd name="T36" fmla="*/ 147 w 165"/>
                <a:gd name="T37" fmla="*/ 343 h 380"/>
                <a:gd name="T38" fmla="*/ 142 w 165"/>
                <a:gd name="T39" fmla="*/ 354 h 380"/>
                <a:gd name="T40" fmla="*/ 138 w 165"/>
                <a:gd name="T41" fmla="*/ 363 h 380"/>
                <a:gd name="T42" fmla="*/ 131 w 165"/>
                <a:gd name="T43" fmla="*/ 376 h 380"/>
                <a:gd name="T44" fmla="*/ 128 w 165"/>
                <a:gd name="T45" fmla="*/ 380 h 380"/>
                <a:gd name="T46" fmla="*/ 130 w 165"/>
                <a:gd name="T47" fmla="*/ 375 h 380"/>
                <a:gd name="T48" fmla="*/ 134 w 165"/>
                <a:gd name="T49" fmla="*/ 362 h 380"/>
                <a:gd name="T50" fmla="*/ 138 w 165"/>
                <a:gd name="T51" fmla="*/ 352 h 380"/>
                <a:gd name="T52" fmla="*/ 141 w 165"/>
                <a:gd name="T53" fmla="*/ 341 h 380"/>
                <a:gd name="T54" fmla="*/ 146 w 165"/>
                <a:gd name="T55" fmla="*/ 313 h 380"/>
                <a:gd name="T56" fmla="*/ 149 w 165"/>
                <a:gd name="T57" fmla="*/ 298 h 380"/>
                <a:gd name="T58" fmla="*/ 150 w 165"/>
                <a:gd name="T59" fmla="*/ 281 h 380"/>
                <a:gd name="T60" fmla="*/ 150 w 165"/>
                <a:gd name="T61" fmla="*/ 272 h 380"/>
                <a:gd name="T62" fmla="*/ 150 w 165"/>
                <a:gd name="T63" fmla="*/ 263 h 380"/>
                <a:gd name="T64" fmla="*/ 150 w 165"/>
                <a:gd name="T65" fmla="*/ 244 h 380"/>
                <a:gd name="T66" fmla="*/ 145 w 165"/>
                <a:gd name="T67" fmla="*/ 205 h 380"/>
                <a:gd name="T68" fmla="*/ 135 w 165"/>
                <a:gd name="T69" fmla="*/ 166 h 380"/>
                <a:gd name="T70" fmla="*/ 119 w 165"/>
                <a:gd name="T71" fmla="*/ 129 h 380"/>
                <a:gd name="T72" fmla="*/ 100 w 165"/>
                <a:gd name="T73" fmla="*/ 95 h 380"/>
                <a:gd name="T74" fmla="*/ 78 w 165"/>
                <a:gd name="T75" fmla="*/ 66 h 380"/>
                <a:gd name="T76" fmla="*/ 66 w 165"/>
                <a:gd name="T77" fmla="*/ 53 h 380"/>
                <a:gd name="T78" fmla="*/ 55 w 165"/>
                <a:gd name="T79" fmla="*/ 42 h 380"/>
                <a:gd name="T80" fmla="*/ 34 w 165"/>
                <a:gd name="T81" fmla="*/ 23 h 380"/>
                <a:gd name="T82" fmla="*/ 24 w 165"/>
                <a:gd name="T83" fmla="*/ 16 h 380"/>
                <a:gd name="T84" fmla="*/ 16 w 165"/>
                <a:gd name="T85" fmla="*/ 10 h 380"/>
                <a:gd name="T86" fmla="*/ 4 w 165"/>
                <a:gd name="T87" fmla="*/ 3 h 380"/>
                <a:gd name="T88" fmla="*/ 0 w 165"/>
                <a:gd name="T89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5" h="380">
                  <a:moveTo>
                    <a:pt x="0" y="0"/>
                  </a:moveTo>
                  <a:cubicBezTo>
                    <a:pt x="0" y="0"/>
                    <a:pt x="2" y="0"/>
                    <a:pt x="5" y="2"/>
                  </a:cubicBezTo>
                  <a:cubicBezTo>
                    <a:pt x="8" y="3"/>
                    <a:pt x="12" y="5"/>
                    <a:pt x="18" y="7"/>
                  </a:cubicBezTo>
                  <a:cubicBezTo>
                    <a:pt x="20" y="9"/>
                    <a:pt x="24" y="10"/>
                    <a:pt x="27" y="12"/>
                  </a:cubicBezTo>
                  <a:cubicBezTo>
                    <a:pt x="30" y="14"/>
                    <a:pt x="34" y="16"/>
                    <a:pt x="37" y="18"/>
                  </a:cubicBezTo>
                  <a:cubicBezTo>
                    <a:pt x="41" y="20"/>
                    <a:pt x="45" y="23"/>
                    <a:pt x="49" y="25"/>
                  </a:cubicBezTo>
                  <a:cubicBezTo>
                    <a:pt x="53" y="28"/>
                    <a:pt x="57" y="31"/>
                    <a:pt x="61" y="34"/>
                  </a:cubicBezTo>
                  <a:cubicBezTo>
                    <a:pt x="66" y="37"/>
                    <a:pt x="70" y="41"/>
                    <a:pt x="74" y="45"/>
                  </a:cubicBezTo>
                  <a:cubicBezTo>
                    <a:pt x="78" y="49"/>
                    <a:pt x="83" y="52"/>
                    <a:pt x="87" y="57"/>
                  </a:cubicBezTo>
                  <a:cubicBezTo>
                    <a:pt x="96" y="66"/>
                    <a:pt x="104" y="75"/>
                    <a:pt x="112" y="86"/>
                  </a:cubicBezTo>
                  <a:cubicBezTo>
                    <a:pt x="120" y="97"/>
                    <a:pt x="128" y="109"/>
                    <a:pt x="134" y="121"/>
                  </a:cubicBezTo>
                  <a:cubicBezTo>
                    <a:pt x="141" y="134"/>
                    <a:pt x="146" y="147"/>
                    <a:pt x="151" y="161"/>
                  </a:cubicBezTo>
                  <a:cubicBezTo>
                    <a:pt x="156" y="174"/>
                    <a:pt x="159" y="188"/>
                    <a:pt x="162" y="202"/>
                  </a:cubicBezTo>
                  <a:cubicBezTo>
                    <a:pt x="164" y="216"/>
                    <a:pt x="165" y="230"/>
                    <a:pt x="165" y="243"/>
                  </a:cubicBezTo>
                  <a:cubicBezTo>
                    <a:pt x="165" y="257"/>
                    <a:pt x="165" y="270"/>
                    <a:pt x="163" y="282"/>
                  </a:cubicBezTo>
                  <a:cubicBezTo>
                    <a:pt x="162" y="288"/>
                    <a:pt x="161" y="294"/>
                    <a:pt x="160" y="299"/>
                  </a:cubicBezTo>
                  <a:cubicBezTo>
                    <a:pt x="159" y="305"/>
                    <a:pt x="158" y="310"/>
                    <a:pt x="156" y="316"/>
                  </a:cubicBezTo>
                  <a:cubicBezTo>
                    <a:pt x="155" y="321"/>
                    <a:pt x="153" y="326"/>
                    <a:pt x="152" y="330"/>
                  </a:cubicBezTo>
                  <a:cubicBezTo>
                    <a:pt x="150" y="335"/>
                    <a:pt x="149" y="339"/>
                    <a:pt x="147" y="343"/>
                  </a:cubicBezTo>
                  <a:cubicBezTo>
                    <a:pt x="145" y="347"/>
                    <a:pt x="144" y="351"/>
                    <a:pt x="142" y="354"/>
                  </a:cubicBezTo>
                  <a:cubicBezTo>
                    <a:pt x="141" y="357"/>
                    <a:pt x="139" y="360"/>
                    <a:pt x="138" y="363"/>
                  </a:cubicBezTo>
                  <a:cubicBezTo>
                    <a:pt x="135" y="369"/>
                    <a:pt x="132" y="373"/>
                    <a:pt x="131" y="376"/>
                  </a:cubicBezTo>
                  <a:cubicBezTo>
                    <a:pt x="129" y="378"/>
                    <a:pt x="128" y="380"/>
                    <a:pt x="128" y="380"/>
                  </a:cubicBezTo>
                  <a:cubicBezTo>
                    <a:pt x="128" y="380"/>
                    <a:pt x="129" y="378"/>
                    <a:pt x="130" y="375"/>
                  </a:cubicBezTo>
                  <a:cubicBezTo>
                    <a:pt x="131" y="372"/>
                    <a:pt x="133" y="368"/>
                    <a:pt x="134" y="362"/>
                  </a:cubicBezTo>
                  <a:cubicBezTo>
                    <a:pt x="135" y="359"/>
                    <a:pt x="136" y="356"/>
                    <a:pt x="138" y="352"/>
                  </a:cubicBezTo>
                  <a:cubicBezTo>
                    <a:pt x="138" y="349"/>
                    <a:pt x="139" y="345"/>
                    <a:pt x="141" y="341"/>
                  </a:cubicBezTo>
                  <a:cubicBezTo>
                    <a:pt x="143" y="333"/>
                    <a:pt x="145" y="323"/>
                    <a:pt x="146" y="313"/>
                  </a:cubicBezTo>
                  <a:cubicBezTo>
                    <a:pt x="147" y="308"/>
                    <a:pt x="148" y="303"/>
                    <a:pt x="149" y="298"/>
                  </a:cubicBezTo>
                  <a:cubicBezTo>
                    <a:pt x="149" y="292"/>
                    <a:pt x="150" y="286"/>
                    <a:pt x="150" y="281"/>
                  </a:cubicBezTo>
                  <a:cubicBezTo>
                    <a:pt x="150" y="278"/>
                    <a:pt x="150" y="275"/>
                    <a:pt x="150" y="272"/>
                  </a:cubicBezTo>
                  <a:cubicBezTo>
                    <a:pt x="150" y="269"/>
                    <a:pt x="150" y="266"/>
                    <a:pt x="150" y="263"/>
                  </a:cubicBezTo>
                  <a:cubicBezTo>
                    <a:pt x="150" y="256"/>
                    <a:pt x="150" y="250"/>
                    <a:pt x="150" y="244"/>
                  </a:cubicBezTo>
                  <a:cubicBezTo>
                    <a:pt x="149" y="231"/>
                    <a:pt x="147" y="218"/>
                    <a:pt x="145" y="205"/>
                  </a:cubicBezTo>
                  <a:cubicBezTo>
                    <a:pt x="142" y="192"/>
                    <a:pt x="139" y="179"/>
                    <a:pt x="135" y="166"/>
                  </a:cubicBezTo>
                  <a:cubicBezTo>
                    <a:pt x="130" y="153"/>
                    <a:pt x="125" y="141"/>
                    <a:pt x="119" y="129"/>
                  </a:cubicBezTo>
                  <a:cubicBezTo>
                    <a:pt x="113" y="117"/>
                    <a:pt x="107" y="106"/>
                    <a:pt x="100" y="95"/>
                  </a:cubicBezTo>
                  <a:cubicBezTo>
                    <a:pt x="92" y="85"/>
                    <a:pt x="85" y="75"/>
                    <a:pt x="78" y="66"/>
                  </a:cubicBezTo>
                  <a:cubicBezTo>
                    <a:pt x="74" y="61"/>
                    <a:pt x="70" y="57"/>
                    <a:pt x="66" y="53"/>
                  </a:cubicBezTo>
                  <a:cubicBezTo>
                    <a:pt x="62" y="49"/>
                    <a:pt x="59" y="45"/>
                    <a:pt x="55" y="42"/>
                  </a:cubicBezTo>
                  <a:cubicBezTo>
                    <a:pt x="47" y="35"/>
                    <a:pt x="40" y="29"/>
                    <a:pt x="34" y="23"/>
                  </a:cubicBezTo>
                  <a:cubicBezTo>
                    <a:pt x="30" y="21"/>
                    <a:pt x="27" y="18"/>
                    <a:pt x="24" y="16"/>
                  </a:cubicBezTo>
                  <a:cubicBezTo>
                    <a:pt x="21" y="14"/>
                    <a:pt x="18" y="12"/>
                    <a:pt x="16" y="10"/>
                  </a:cubicBezTo>
                  <a:cubicBezTo>
                    <a:pt x="11" y="7"/>
                    <a:pt x="7" y="4"/>
                    <a:pt x="4" y="3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7" name="Freeform 91"/>
            <p:cNvSpPr/>
            <p:nvPr/>
          </p:nvSpPr>
          <p:spPr bwMode="auto">
            <a:xfrm>
              <a:off x="3455546" y="2561716"/>
              <a:ext cx="209117" cy="481195"/>
            </a:xfrm>
            <a:custGeom>
              <a:avLst/>
              <a:gdLst>
                <a:gd name="T0" fmla="*/ 0 w 143"/>
                <a:gd name="T1" fmla="*/ 0 h 330"/>
                <a:gd name="T2" fmla="*/ 4 w 143"/>
                <a:gd name="T3" fmla="*/ 1 h 330"/>
                <a:gd name="T4" fmla="*/ 15 w 143"/>
                <a:gd name="T5" fmla="*/ 6 h 330"/>
                <a:gd name="T6" fmla="*/ 23 w 143"/>
                <a:gd name="T7" fmla="*/ 10 h 330"/>
                <a:gd name="T8" fmla="*/ 32 w 143"/>
                <a:gd name="T9" fmla="*/ 15 h 330"/>
                <a:gd name="T10" fmla="*/ 53 w 143"/>
                <a:gd name="T11" fmla="*/ 30 h 330"/>
                <a:gd name="T12" fmla="*/ 64 w 143"/>
                <a:gd name="T13" fmla="*/ 39 h 330"/>
                <a:gd name="T14" fmla="*/ 75 w 143"/>
                <a:gd name="T15" fmla="*/ 49 h 330"/>
                <a:gd name="T16" fmla="*/ 97 w 143"/>
                <a:gd name="T17" fmla="*/ 75 h 330"/>
                <a:gd name="T18" fmla="*/ 116 w 143"/>
                <a:gd name="T19" fmla="*/ 105 h 330"/>
                <a:gd name="T20" fmla="*/ 131 w 143"/>
                <a:gd name="T21" fmla="*/ 139 h 330"/>
                <a:gd name="T22" fmla="*/ 140 w 143"/>
                <a:gd name="T23" fmla="*/ 175 h 330"/>
                <a:gd name="T24" fmla="*/ 143 w 143"/>
                <a:gd name="T25" fmla="*/ 211 h 330"/>
                <a:gd name="T26" fmla="*/ 141 w 143"/>
                <a:gd name="T27" fmla="*/ 244 h 330"/>
                <a:gd name="T28" fmla="*/ 139 w 143"/>
                <a:gd name="T29" fmla="*/ 260 h 330"/>
                <a:gd name="T30" fmla="*/ 135 w 143"/>
                <a:gd name="T31" fmla="*/ 274 h 330"/>
                <a:gd name="T32" fmla="*/ 127 w 143"/>
                <a:gd name="T33" fmla="*/ 297 h 330"/>
                <a:gd name="T34" fmla="*/ 123 w 143"/>
                <a:gd name="T35" fmla="*/ 307 h 330"/>
                <a:gd name="T36" fmla="*/ 119 w 143"/>
                <a:gd name="T37" fmla="*/ 315 h 330"/>
                <a:gd name="T38" fmla="*/ 113 w 143"/>
                <a:gd name="T39" fmla="*/ 326 h 330"/>
                <a:gd name="T40" fmla="*/ 111 w 143"/>
                <a:gd name="T41" fmla="*/ 330 h 330"/>
                <a:gd name="T42" fmla="*/ 112 w 143"/>
                <a:gd name="T43" fmla="*/ 325 h 330"/>
                <a:gd name="T44" fmla="*/ 116 w 143"/>
                <a:gd name="T45" fmla="*/ 314 h 330"/>
                <a:gd name="T46" fmla="*/ 119 w 143"/>
                <a:gd name="T47" fmla="*/ 306 h 330"/>
                <a:gd name="T48" fmla="*/ 122 w 143"/>
                <a:gd name="T49" fmla="*/ 296 h 330"/>
                <a:gd name="T50" fmla="*/ 127 w 143"/>
                <a:gd name="T51" fmla="*/ 272 h 330"/>
                <a:gd name="T52" fmla="*/ 129 w 143"/>
                <a:gd name="T53" fmla="*/ 258 h 330"/>
                <a:gd name="T54" fmla="*/ 130 w 143"/>
                <a:gd name="T55" fmla="*/ 243 h 330"/>
                <a:gd name="T56" fmla="*/ 130 w 143"/>
                <a:gd name="T57" fmla="*/ 211 h 330"/>
                <a:gd name="T58" fmla="*/ 125 w 143"/>
                <a:gd name="T59" fmla="*/ 178 h 330"/>
                <a:gd name="T60" fmla="*/ 116 w 143"/>
                <a:gd name="T61" fmla="*/ 144 h 330"/>
                <a:gd name="T62" fmla="*/ 103 w 143"/>
                <a:gd name="T63" fmla="*/ 112 h 330"/>
                <a:gd name="T64" fmla="*/ 86 w 143"/>
                <a:gd name="T65" fmla="*/ 82 h 330"/>
                <a:gd name="T66" fmla="*/ 67 w 143"/>
                <a:gd name="T67" fmla="*/ 57 h 330"/>
                <a:gd name="T68" fmla="*/ 57 w 143"/>
                <a:gd name="T69" fmla="*/ 46 h 330"/>
                <a:gd name="T70" fmla="*/ 47 w 143"/>
                <a:gd name="T71" fmla="*/ 36 h 330"/>
                <a:gd name="T72" fmla="*/ 29 w 143"/>
                <a:gd name="T73" fmla="*/ 20 h 330"/>
                <a:gd name="T74" fmla="*/ 21 w 143"/>
                <a:gd name="T75" fmla="*/ 14 h 330"/>
                <a:gd name="T76" fmla="*/ 14 w 143"/>
                <a:gd name="T77" fmla="*/ 9 h 330"/>
                <a:gd name="T78" fmla="*/ 3 w 143"/>
                <a:gd name="T79" fmla="*/ 2 h 330"/>
                <a:gd name="T80" fmla="*/ 0 w 143"/>
                <a:gd name="T81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330">
                  <a:moveTo>
                    <a:pt x="0" y="0"/>
                  </a:moveTo>
                  <a:cubicBezTo>
                    <a:pt x="0" y="0"/>
                    <a:pt x="1" y="0"/>
                    <a:pt x="4" y="1"/>
                  </a:cubicBezTo>
                  <a:cubicBezTo>
                    <a:pt x="6" y="3"/>
                    <a:pt x="10" y="4"/>
                    <a:pt x="15" y="6"/>
                  </a:cubicBezTo>
                  <a:cubicBezTo>
                    <a:pt x="17" y="8"/>
                    <a:pt x="20" y="9"/>
                    <a:pt x="23" y="10"/>
                  </a:cubicBezTo>
                  <a:cubicBezTo>
                    <a:pt x="26" y="12"/>
                    <a:pt x="29" y="14"/>
                    <a:pt x="32" y="15"/>
                  </a:cubicBezTo>
                  <a:cubicBezTo>
                    <a:pt x="38" y="19"/>
                    <a:pt x="46" y="24"/>
                    <a:pt x="53" y="30"/>
                  </a:cubicBezTo>
                  <a:cubicBezTo>
                    <a:pt x="57" y="32"/>
                    <a:pt x="60" y="36"/>
                    <a:pt x="64" y="39"/>
                  </a:cubicBezTo>
                  <a:cubicBezTo>
                    <a:pt x="68" y="42"/>
                    <a:pt x="72" y="45"/>
                    <a:pt x="75" y="49"/>
                  </a:cubicBezTo>
                  <a:cubicBezTo>
                    <a:pt x="83" y="57"/>
                    <a:pt x="90" y="65"/>
                    <a:pt x="97" y="75"/>
                  </a:cubicBezTo>
                  <a:cubicBezTo>
                    <a:pt x="104" y="84"/>
                    <a:pt x="111" y="94"/>
                    <a:pt x="116" y="105"/>
                  </a:cubicBezTo>
                  <a:cubicBezTo>
                    <a:pt x="122" y="116"/>
                    <a:pt x="127" y="127"/>
                    <a:pt x="131" y="139"/>
                  </a:cubicBezTo>
                  <a:cubicBezTo>
                    <a:pt x="135" y="151"/>
                    <a:pt x="138" y="163"/>
                    <a:pt x="140" y="175"/>
                  </a:cubicBezTo>
                  <a:cubicBezTo>
                    <a:pt x="142" y="187"/>
                    <a:pt x="143" y="199"/>
                    <a:pt x="143" y="211"/>
                  </a:cubicBezTo>
                  <a:cubicBezTo>
                    <a:pt x="143" y="223"/>
                    <a:pt x="143" y="234"/>
                    <a:pt x="141" y="244"/>
                  </a:cubicBezTo>
                  <a:cubicBezTo>
                    <a:pt x="141" y="250"/>
                    <a:pt x="139" y="255"/>
                    <a:pt x="139" y="260"/>
                  </a:cubicBezTo>
                  <a:cubicBezTo>
                    <a:pt x="137" y="264"/>
                    <a:pt x="136" y="269"/>
                    <a:pt x="135" y="274"/>
                  </a:cubicBezTo>
                  <a:cubicBezTo>
                    <a:pt x="133" y="283"/>
                    <a:pt x="130" y="291"/>
                    <a:pt x="127" y="297"/>
                  </a:cubicBezTo>
                  <a:cubicBezTo>
                    <a:pt x="126" y="301"/>
                    <a:pt x="124" y="304"/>
                    <a:pt x="123" y="307"/>
                  </a:cubicBezTo>
                  <a:cubicBezTo>
                    <a:pt x="122" y="310"/>
                    <a:pt x="120" y="313"/>
                    <a:pt x="119" y="315"/>
                  </a:cubicBezTo>
                  <a:cubicBezTo>
                    <a:pt x="117" y="320"/>
                    <a:pt x="115" y="323"/>
                    <a:pt x="113" y="326"/>
                  </a:cubicBezTo>
                  <a:cubicBezTo>
                    <a:pt x="112" y="328"/>
                    <a:pt x="111" y="330"/>
                    <a:pt x="111" y="330"/>
                  </a:cubicBezTo>
                  <a:cubicBezTo>
                    <a:pt x="111" y="330"/>
                    <a:pt x="111" y="328"/>
                    <a:pt x="112" y="325"/>
                  </a:cubicBezTo>
                  <a:cubicBezTo>
                    <a:pt x="113" y="323"/>
                    <a:pt x="115" y="319"/>
                    <a:pt x="116" y="314"/>
                  </a:cubicBezTo>
                  <a:cubicBezTo>
                    <a:pt x="117" y="311"/>
                    <a:pt x="118" y="309"/>
                    <a:pt x="119" y="306"/>
                  </a:cubicBezTo>
                  <a:cubicBezTo>
                    <a:pt x="120" y="302"/>
                    <a:pt x="121" y="299"/>
                    <a:pt x="122" y="296"/>
                  </a:cubicBezTo>
                  <a:cubicBezTo>
                    <a:pt x="123" y="289"/>
                    <a:pt x="125" y="281"/>
                    <a:pt x="127" y="272"/>
                  </a:cubicBezTo>
                  <a:cubicBezTo>
                    <a:pt x="127" y="267"/>
                    <a:pt x="128" y="263"/>
                    <a:pt x="129" y="258"/>
                  </a:cubicBezTo>
                  <a:cubicBezTo>
                    <a:pt x="129" y="253"/>
                    <a:pt x="130" y="248"/>
                    <a:pt x="130" y="243"/>
                  </a:cubicBezTo>
                  <a:cubicBezTo>
                    <a:pt x="130" y="233"/>
                    <a:pt x="130" y="222"/>
                    <a:pt x="130" y="211"/>
                  </a:cubicBezTo>
                  <a:cubicBezTo>
                    <a:pt x="129" y="200"/>
                    <a:pt x="127" y="189"/>
                    <a:pt x="125" y="178"/>
                  </a:cubicBezTo>
                  <a:cubicBezTo>
                    <a:pt x="123" y="167"/>
                    <a:pt x="120" y="155"/>
                    <a:pt x="116" y="144"/>
                  </a:cubicBezTo>
                  <a:cubicBezTo>
                    <a:pt x="113" y="133"/>
                    <a:pt x="108" y="122"/>
                    <a:pt x="103" y="112"/>
                  </a:cubicBezTo>
                  <a:cubicBezTo>
                    <a:pt x="98" y="101"/>
                    <a:pt x="92" y="92"/>
                    <a:pt x="86" y="82"/>
                  </a:cubicBezTo>
                  <a:cubicBezTo>
                    <a:pt x="80" y="73"/>
                    <a:pt x="74" y="65"/>
                    <a:pt x="67" y="57"/>
                  </a:cubicBezTo>
                  <a:cubicBezTo>
                    <a:pt x="64" y="53"/>
                    <a:pt x="60" y="50"/>
                    <a:pt x="57" y="46"/>
                  </a:cubicBezTo>
                  <a:cubicBezTo>
                    <a:pt x="54" y="43"/>
                    <a:pt x="50" y="39"/>
                    <a:pt x="47" y="36"/>
                  </a:cubicBezTo>
                  <a:cubicBezTo>
                    <a:pt x="41" y="30"/>
                    <a:pt x="34" y="25"/>
                    <a:pt x="29" y="20"/>
                  </a:cubicBezTo>
                  <a:cubicBezTo>
                    <a:pt x="26" y="18"/>
                    <a:pt x="23" y="16"/>
                    <a:pt x="21" y="14"/>
                  </a:cubicBezTo>
                  <a:cubicBezTo>
                    <a:pt x="18" y="12"/>
                    <a:pt x="16" y="11"/>
                    <a:pt x="14" y="9"/>
                  </a:cubicBezTo>
                  <a:cubicBezTo>
                    <a:pt x="9" y="6"/>
                    <a:pt x="6" y="4"/>
                    <a:pt x="3" y="2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8" name="Freeform 92"/>
            <p:cNvSpPr/>
            <p:nvPr/>
          </p:nvSpPr>
          <p:spPr bwMode="auto">
            <a:xfrm>
              <a:off x="2426824" y="2530235"/>
              <a:ext cx="156276" cy="198999"/>
            </a:xfrm>
            <a:custGeom>
              <a:avLst/>
              <a:gdLst>
                <a:gd name="T0" fmla="*/ 107 w 107"/>
                <a:gd name="T1" fmla="*/ 104 h 136"/>
                <a:gd name="T2" fmla="*/ 107 w 107"/>
                <a:gd name="T3" fmla="*/ 0 h 136"/>
                <a:gd name="T4" fmla="*/ 77 w 107"/>
                <a:gd name="T5" fmla="*/ 5 h 136"/>
                <a:gd name="T6" fmla="*/ 15 w 107"/>
                <a:gd name="T7" fmla="*/ 58 h 136"/>
                <a:gd name="T8" fmla="*/ 8 w 107"/>
                <a:gd name="T9" fmla="*/ 136 h 136"/>
                <a:gd name="T10" fmla="*/ 107 w 107"/>
                <a:gd name="T11" fmla="*/ 10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36">
                  <a:moveTo>
                    <a:pt x="107" y="104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97" y="0"/>
                    <a:pt x="87" y="2"/>
                    <a:pt x="77" y="5"/>
                  </a:cubicBezTo>
                  <a:cubicBezTo>
                    <a:pt x="50" y="14"/>
                    <a:pt x="28" y="33"/>
                    <a:pt x="15" y="58"/>
                  </a:cubicBezTo>
                  <a:cubicBezTo>
                    <a:pt x="3" y="83"/>
                    <a:pt x="0" y="110"/>
                    <a:pt x="8" y="136"/>
                  </a:cubicBezTo>
                  <a:lnTo>
                    <a:pt x="107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49" name="Freeform 93"/>
            <p:cNvSpPr/>
            <p:nvPr/>
          </p:nvSpPr>
          <p:spPr bwMode="auto">
            <a:xfrm>
              <a:off x="2441439" y="2689884"/>
              <a:ext cx="292315" cy="150655"/>
            </a:xfrm>
            <a:custGeom>
              <a:avLst/>
              <a:gdLst>
                <a:gd name="T0" fmla="*/ 147 w 200"/>
                <a:gd name="T1" fmla="*/ 15 h 103"/>
                <a:gd name="T2" fmla="*/ 100 w 200"/>
                <a:gd name="T3" fmla="*/ 0 h 103"/>
                <a:gd name="T4" fmla="*/ 0 w 200"/>
                <a:gd name="T5" fmla="*/ 33 h 103"/>
                <a:gd name="T6" fmla="*/ 67 w 200"/>
                <a:gd name="T7" fmla="*/ 98 h 103"/>
                <a:gd name="T8" fmla="*/ 100 w 200"/>
                <a:gd name="T9" fmla="*/ 103 h 103"/>
                <a:gd name="T10" fmla="*/ 200 w 200"/>
                <a:gd name="T11" fmla="*/ 33 h 103"/>
                <a:gd name="T12" fmla="*/ 147 w 200"/>
                <a:gd name="T13" fmla="*/ 1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03">
                  <a:moveTo>
                    <a:pt x="147" y="15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1" y="65"/>
                    <a:pt x="34" y="88"/>
                    <a:pt x="67" y="98"/>
                  </a:cubicBezTo>
                  <a:cubicBezTo>
                    <a:pt x="78" y="102"/>
                    <a:pt x="89" y="103"/>
                    <a:pt x="100" y="103"/>
                  </a:cubicBezTo>
                  <a:cubicBezTo>
                    <a:pt x="145" y="103"/>
                    <a:pt x="185" y="75"/>
                    <a:pt x="200" y="33"/>
                  </a:cubicBezTo>
                  <a:lnTo>
                    <a:pt x="147" y="15"/>
                  </a:lnTo>
                  <a:close/>
                </a:path>
              </a:pathLst>
            </a:custGeom>
            <a:solidFill>
              <a:srgbClr val="154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0" name="Freeform 94"/>
            <p:cNvSpPr/>
            <p:nvPr/>
          </p:nvSpPr>
          <p:spPr bwMode="auto">
            <a:xfrm>
              <a:off x="2593218" y="2562839"/>
              <a:ext cx="160773" cy="166395"/>
            </a:xfrm>
            <a:custGeom>
              <a:avLst/>
              <a:gdLst>
                <a:gd name="T0" fmla="*/ 60 w 110"/>
                <a:gd name="T1" fmla="*/ 0 h 114"/>
                <a:gd name="T2" fmla="*/ 0 w 110"/>
                <a:gd name="T3" fmla="*/ 83 h 114"/>
                <a:gd name="T4" fmla="*/ 98 w 110"/>
                <a:gd name="T5" fmla="*/ 114 h 114"/>
                <a:gd name="T6" fmla="*/ 60 w 110"/>
                <a:gd name="T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14">
                  <a:moveTo>
                    <a:pt x="60" y="0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10" y="72"/>
                    <a:pt x="96" y="27"/>
                    <a:pt x="60" y="0"/>
                  </a:cubicBezTo>
                </a:path>
              </a:pathLst>
            </a:custGeom>
            <a:solidFill>
              <a:srgbClr val="D9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1" name="Freeform 95"/>
            <p:cNvSpPr/>
            <p:nvPr/>
          </p:nvSpPr>
          <p:spPr bwMode="auto">
            <a:xfrm>
              <a:off x="2592094" y="2530235"/>
              <a:ext cx="83197" cy="143909"/>
            </a:xfrm>
            <a:custGeom>
              <a:avLst/>
              <a:gdLst>
                <a:gd name="T0" fmla="*/ 0 w 57"/>
                <a:gd name="T1" fmla="*/ 98 h 98"/>
                <a:gd name="T2" fmla="*/ 57 w 57"/>
                <a:gd name="T3" fmla="*/ 19 h 98"/>
                <a:gd name="T4" fmla="*/ 0 w 57"/>
                <a:gd name="T5" fmla="*/ 0 h 98"/>
                <a:gd name="T6" fmla="*/ 0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0" y="98"/>
                  </a:moveTo>
                  <a:cubicBezTo>
                    <a:pt x="57" y="19"/>
                    <a:pt x="57" y="19"/>
                    <a:pt x="57" y="19"/>
                  </a:cubicBezTo>
                  <a:cubicBezTo>
                    <a:pt x="39" y="7"/>
                    <a:pt x="21" y="1"/>
                    <a:pt x="0" y="0"/>
                  </a:cubicBezTo>
                  <a:lnTo>
                    <a:pt x="0" y="98"/>
                  </a:lnTo>
                  <a:close/>
                </a:path>
              </a:pathLst>
            </a:custGeom>
            <a:solidFill>
              <a:srgbClr val="FA6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2" name="Oval 96"/>
            <p:cNvSpPr>
              <a:spLocks noChangeArrowheads="1"/>
            </p:cNvSpPr>
            <p:nvPr/>
          </p:nvSpPr>
          <p:spPr bwMode="auto">
            <a:xfrm>
              <a:off x="1781483" y="3173328"/>
              <a:ext cx="362021" cy="362021"/>
            </a:xfrm>
            <a:prstGeom prst="ellipse">
              <a:avLst/>
            </a:prstGeom>
            <a:solidFill>
              <a:srgbClr val="FB79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3" name="Freeform 97"/>
            <p:cNvSpPr/>
            <p:nvPr/>
          </p:nvSpPr>
          <p:spPr bwMode="auto">
            <a:xfrm>
              <a:off x="1869177" y="3249780"/>
              <a:ext cx="204620" cy="204620"/>
            </a:xfrm>
            <a:custGeom>
              <a:avLst/>
              <a:gdLst>
                <a:gd name="T0" fmla="*/ 182 w 182"/>
                <a:gd name="T1" fmla="*/ 171 h 182"/>
                <a:gd name="T2" fmla="*/ 182 w 182"/>
                <a:gd name="T3" fmla="*/ 182 h 182"/>
                <a:gd name="T4" fmla="*/ 0 w 182"/>
                <a:gd name="T5" fmla="*/ 182 h 182"/>
                <a:gd name="T6" fmla="*/ 0 w 182"/>
                <a:gd name="T7" fmla="*/ 0 h 182"/>
                <a:gd name="T8" fmla="*/ 10 w 182"/>
                <a:gd name="T9" fmla="*/ 0 h 182"/>
                <a:gd name="T10" fmla="*/ 10 w 182"/>
                <a:gd name="T11" fmla="*/ 171 h 182"/>
                <a:gd name="T12" fmla="*/ 182 w 182"/>
                <a:gd name="T13" fmla="*/ 17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" h="182">
                  <a:moveTo>
                    <a:pt x="182" y="171"/>
                  </a:moveTo>
                  <a:lnTo>
                    <a:pt x="182" y="182"/>
                  </a:lnTo>
                  <a:lnTo>
                    <a:pt x="0" y="18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71"/>
                  </a:lnTo>
                  <a:lnTo>
                    <a:pt x="182" y="1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4" name="Freeform 98"/>
            <p:cNvSpPr/>
            <p:nvPr/>
          </p:nvSpPr>
          <p:spPr bwMode="auto">
            <a:xfrm>
              <a:off x="1902906" y="3262146"/>
              <a:ext cx="143909" cy="106808"/>
            </a:xfrm>
            <a:custGeom>
              <a:avLst/>
              <a:gdLst>
                <a:gd name="T0" fmla="*/ 50 w 128"/>
                <a:gd name="T1" fmla="*/ 52 h 95"/>
                <a:gd name="T2" fmla="*/ 97 w 128"/>
                <a:gd name="T3" fmla="*/ 64 h 95"/>
                <a:gd name="T4" fmla="*/ 113 w 128"/>
                <a:gd name="T5" fmla="*/ 37 h 95"/>
                <a:gd name="T6" fmla="*/ 128 w 128"/>
                <a:gd name="T7" fmla="*/ 46 h 95"/>
                <a:gd name="T8" fmla="*/ 128 w 128"/>
                <a:gd name="T9" fmla="*/ 0 h 95"/>
                <a:gd name="T10" fmla="*/ 89 w 128"/>
                <a:gd name="T11" fmla="*/ 23 h 95"/>
                <a:gd name="T12" fmla="*/ 104 w 128"/>
                <a:gd name="T13" fmla="*/ 32 h 95"/>
                <a:gd name="T14" fmla="*/ 92 w 128"/>
                <a:gd name="T15" fmla="*/ 51 h 95"/>
                <a:gd name="T16" fmla="*/ 48 w 128"/>
                <a:gd name="T17" fmla="*/ 39 h 95"/>
                <a:gd name="T18" fmla="*/ 0 w 128"/>
                <a:gd name="T19" fmla="*/ 87 h 95"/>
                <a:gd name="T20" fmla="*/ 7 w 128"/>
                <a:gd name="T21" fmla="*/ 95 h 95"/>
                <a:gd name="T22" fmla="*/ 50 w 128"/>
                <a:gd name="T23" fmla="*/ 5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95">
                  <a:moveTo>
                    <a:pt x="50" y="52"/>
                  </a:moveTo>
                  <a:lnTo>
                    <a:pt x="97" y="64"/>
                  </a:lnTo>
                  <a:lnTo>
                    <a:pt x="113" y="37"/>
                  </a:lnTo>
                  <a:lnTo>
                    <a:pt x="128" y="46"/>
                  </a:lnTo>
                  <a:lnTo>
                    <a:pt x="128" y="0"/>
                  </a:lnTo>
                  <a:lnTo>
                    <a:pt x="89" y="23"/>
                  </a:lnTo>
                  <a:lnTo>
                    <a:pt x="104" y="32"/>
                  </a:lnTo>
                  <a:lnTo>
                    <a:pt x="92" y="51"/>
                  </a:lnTo>
                  <a:lnTo>
                    <a:pt x="48" y="39"/>
                  </a:lnTo>
                  <a:lnTo>
                    <a:pt x="0" y="87"/>
                  </a:lnTo>
                  <a:lnTo>
                    <a:pt x="7" y="95"/>
                  </a:lnTo>
                  <a:lnTo>
                    <a:pt x="50" y="52"/>
                  </a:lnTo>
                  <a:close/>
                </a:path>
              </a:pathLst>
            </a:custGeom>
            <a:solidFill>
              <a:srgbClr val="2E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5" name="Freeform 99"/>
            <p:cNvSpPr/>
            <p:nvPr/>
          </p:nvSpPr>
          <p:spPr bwMode="auto">
            <a:xfrm>
              <a:off x="1944504" y="3335225"/>
              <a:ext cx="26983" cy="94440"/>
            </a:xfrm>
            <a:custGeom>
              <a:avLst/>
              <a:gdLst>
                <a:gd name="T0" fmla="*/ 0 w 24"/>
                <a:gd name="T1" fmla="*/ 84 h 84"/>
                <a:gd name="T2" fmla="*/ 24 w 24"/>
                <a:gd name="T3" fmla="*/ 84 h 84"/>
                <a:gd name="T4" fmla="*/ 24 w 24"/>
                <a:gd name="T5" fmla="*/ 2 h 84"/>
                <a:gd name="T6" fmla="*/ 17 w 24"/>
                <a:gd name="T7" fmla="*/ 0 h 84"/>
                <a:gd name="T8" fmla="*/ 0 w 24"/>
                <a:gd name="T9" fmla="*/ 16 h 84"/>
                <a:gd name="T10" fmla="*/ 0 w 24"/>
                <a:gd name="T11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84">
                  <a:moveTo>
                    <a:pt x="0" y="84"/>
                  </a:moveTo>
                  <a:lnTo>
                    <a:pt x="24" y="84"/>
                  </a:lnTo>
                  <a:lnTo>
                    <a:pt x="24" y="2"/>
                  </a:lnTo>
                  <a:lnTo>
                    <a:pt x="17" y="0"/>
                  </a:lnTo>
                  <a:lnTo>
                    <a:pt x="0" y="16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6" name="Freeform 100"/>
            <p:cNvSpPr/>
            <p:nvPr/>
          </p:nvSpPr>
          <p:spPr bwMode="auto">
            <a:xfrm>
              <a:off x="1906279" y="3366705"/>
              <a:ext cx="25858" cy="62960"/>
            </a:xfrm>
            <a:custGeom>
              <a:avLst/>
              <a:gdLst>
                <a:gd name="T0" fmla="*/ 0 w 23"/>
                <a:gd name="T1" fmla="*/ 14 h 56"/>
                <a:gd name="T2" fmla="*/ 0 w 23"/>
                <a:gd name="T3" fmla="*/ 56 h 56"/>
                <a:gd name="T4" fmla="*/ 23 w 23"/>
                <a:gd name="T5" fmla="*/ 56 h 56"/>
                <a:gd name="T6" fmla="*/ 23 w 23"/>
                <a:gd name="T7" fmla="*/ 0 h 56"/>
                <a:gd name="T8" fmla="*/ 4 w 23"/>
                <a:gd name="T9" fmla="*/ 19 h 56"/>
                <a:gd name="T10" fmla="*/ 0 w 23"/>
                <a:gd name="T11" fmla="*/ 1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56">
                  <a:moveTo>
                    <a:pt x="0" y="14"/>
                  </a:moveTo>
                  <a:lnTo>
                    <a:pt x="0" y="56"/>
                  </a:lnTo>
                  <a:lnTo>
                    <a:pt x="23" y="56"/>
                  </a:lnTo>
                  <a:lnTo>
                    <a:pt x="23" y="0"/>
                  </a:lnTo>
                  <a:lnTo>
                    <a:pt x="4" y="19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7" name="Freeform 101"/>
            <p:cNvSpPr/>
            <p:nvPr/>
          </p:nvSpPr>
          <p:spPr bwMode="auto">
            <a:xfrm>
              <a:off x="2022080" y="3320609"/>
              <a:ext cx="24734" cy="109056"/>
            </a:xfrm>
            <a:custGeom>
              <a:avLst/>
              <a:gdLst>
                <a:gd name="T0" fmla="*/ 0 w 22"/>
                <a:gd name="T1" fmla="*/ 20 h 97"/>
                <a:gd name="T2" fmla="*/ 0 w 22"/>
                <a:gd name="T3" fmla="*/ 97 h 97"/>
                <a:gd name="T4" fmla="*/ 22 w 22"/>
                <a:gd name="T5" fmla="*/ 97 h 97"/>
                <a:gd name="T6" fmla="*/ 22 w 22"/>
                <a:gd name="T7" fmla="*/ 7 h 97"/>
                <a:gd name="T8" fmla="*/ 11 w 22"/>
                <a:gd name="T9" fmla="*/ 0 h 97"/>
                <a:gd name="T10" fmla="*/ 0 w 22"/>
                <a:gd name="T11" fmla="*/ 2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97">
                  <a:moveTo>
                    <a:pt x="0" y="20"/>
                  </a:moveTo>
                  <a:lnTo>
                    <a:pt x="0" y="97"/>
                  </a:lnTo>
                  <a:lnTo>
                    <a:pt x="22" y="97"/>
                  </a:lnTo>
                  <a:lnTo>
                    <a:pt x="22" y="7"/>
                  </a:lnTo>
                  <a:lnTo>
                    <a:pt x="11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8" name="Freeform 102"/>
            <p:cNvSpPr/>
            <p:nvPr/>
          </p:nvSpPr>
          <p:spPr bwMode="auto">
            <a:xfrm>
              <a:off x="1982730" y="3339723"/>
              <a:ext cx="25858" cy="89943"/>
            </a:xfrm>
            <a:custGeom>
              <a:avLst/>
              <a:gdLst>
                <a:gd name="T0" fmla="*/ 23 w 23"/>
                <a:gd name="T1" fmla="*/ 80 h 80"/>
                <a:gd name="T2" fmla="*/ 23 w 23"/>
                <a:gd name="T3" fmla="*/ 5 h 80"/>
                <a:gd name="T4" fmla="*/ 0 w 23"/>
                <a:gd name="T5" fmla="*/ 0 h 80"/>
                <a:gd name="T6" fmla="*/ 0 w 23"/>
                <a:gd name="T7" fmla="*/ 80 h 80"/>
                <a:gd name="T8" fmla="*/ 23 w 23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80">
                  <a:moveTo>
                    <a:pt x="23" y="80"/>
                  </a:moveTo>
                  <a:lnTo>
                    <a:pt x="23" y="5"/>
                  </a:lnTo>
                  <a:lnTo>
                    <a:pt x="0" y="0"/>
                  </a:lnTo>
                  <a:lnTo>
                    <a:pt x="0" y="80"/>
                  </a:lnTo>
                  <a:lnTo>
                    <a:pt x="23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  <p:sp>
          <p:nvSpPr>
            <p:cNvPr id="159" name="Freeform 46"/>
            <p:cNvSpPr/>
            <p:nvPr/>
          </p:nvSpPr>
          <p:spPr bwMode="auto">
            <a:xfrm>
              <a:off x="3709635" y="3513987"/>
              <a:ext cx="198998" cy="236100"/>
            </a:xfrm>
            <a:custGeom>
              <a:avLst/>
              <a:gdLst>
                <a:gd name="T0" fmla="*/ 127 w 136"/>
                <a:gd name="T1" fmla="*/ 150 h 162"/>
                <a:gd name="T2" fmla="*/ 118 w 136"/>
                <a:gd name="T3" fmla="*/ 158 h 162"/>
                <a:gd name="T4" fmla="*/ 115 w 136"/>
                <a:gd name="T5" fmla="*/ 159 h 162"/>
                <a:gd name="T6" fmla="*/ 107 w 136"/>
                <a:gd name="T7" fmla="*/ 159 h 162"/>
                <a:gd name="T8" fmla="*/ 70 w 136"/>
                <a:gd name="T9" fmla="*/ 112 h 162"/>
                <a:gd name="T10" fmla="*/ 63 w 136"/>
                <a:gd name="T11" fmla="*/ 113 h 162"/>
                <a:gd name="T12" fmla="*/ 42 w 136"/>
                <a:gd name="T13" fmla="*/ 146 h 162"/>
                <a:gd name="T14" fmla="*/ 37 w 136"/>
                <a:gd name="T15" fmla="*/ 145 h 162"/>
                <a:gd name="T16" fmla="*/ 1 w 136"/>
                <a:gd name="T17" fmla="*/ 5 h 162"/>
                <a:gd name="T18" fmla="*/ 5 w 136"/>
                <a:gd name="T19" fmla="*/ 2 h 162"/>
                <a:gd name="T20" fmla="*/ 133 w 136"/>
                <a:gd name="T21" fmla="*/ 69 h 162"/>
                <a:gd name="T22" fmla="*/ 133 w 136"/>
                <a:gd name="T23" fmla="*/ 74 h 162"/>
                <a:gd name="T24" fmla="*/ 93 w 136"/>
                <a:gd name="T25" fmla="*/ 89 h 162"/>
                <a:gd name="T26" fmla="*/ 91 w 136"/>
                <a:gd name="T27" fmla="*/ 96 h 162"/>
                <a:gd name="T28" fmla="*/ 130 w 136"/>
                <a:gd name="T29" fmla="*/ 140 h 162"/>
                <a:gd name="T30" fmla="*/ 129 w 136"/>
                <a:gd name="T31" fmla="*/ 148 h 162"/>
                <a:gd name="T32" fmla="*/ 127 w 136"/>
                <a:gd name="T33" fmla="*/ 15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" h="162">
                  <a:moveTo>
                    <a:pt x="127" y="150"/>
                  </a:moveTo>
                  <a:cubicBezTo>
                    <a:pt x="124" y="152"/>
                    <a:pt x="120" y="156"/>
                    <a:pt x="118" y="158"/>
                  </a:cubicBezTo>
                  <a:cubicBezTo>
                    <a:pt x="115" y="159"/>
                    <a:pt x="115" y="159"/>
                    <a:pt x="115" y="159"/>
                  </a:cubicBezTo>
                  <a:cubicBezTo>
                    <a:pt x="113" y="162"/>
                    <a:pt x="109" y="161"/>
                    <a:pt x="107" y="159"/>
                  </a:cubicBezTo>
                  <a:cubicBezTo>
                    <a:pt x="70" y="112"/>
                    <a:pt x="70" y="112"/>
                    <a:pt x="70" y="112"/>
                  </a:cubicBezTo>
                  <a:cubicBezTo>
                    <a:pt x="68" y="110"/>
                    <a:pt x="65" y="110"/>
                    <a:pt x="63" y="113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0" y="149"/>
                    <a:pt x="38" y="148"/>
                    <a:pt x="37" y="14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2"/>
                    <a:pt x="2" y="0"/>
                    <a:pt x="5" y="2"/>
                  </a:cubicBezTo>
                  <a:cubicBezTo>
                    <a:pt x="133" y="69"/>
                    <a:pt x="133" y="69"/>
                    <a:pt x="133" y="69"/>
                  </a:cubicBezTo>
                  <a:cubicBezTo>
                    <a:pt x="136" y="71"/>
                    <a:pt x="136" y="73"/>
                    <a:pt x="133" y="74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90"/>
                    <a:pt x="89" y="93"/>
                    <a:pt x="91" y="96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32" y="143"/>
                    <a:pt x="132" y="146"/>
                    <a:pt x="129" y="148"/>
                  </a:cubicBezTo>
                  <a:lnTo>
                    <a:pt x="127" y="15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/>
            </a:p>
          </p:txBody>
        </p:sp>
      </p:grpSp>
      <p:sp>
        <p:nvSpPr>
          <p:cNvPr id="160" name="出自【趣你的PPT】(微信:qunideppt)：最优质的PPT资源库"/>
          <p:cNvSpPr txBox="1"/>
          <p:nvPr/>
        </p:nvSpPr>
        <p:spPr>
          <a:xfrm>
            <a:off x="2021413" y="4280968"/>
            <a:ext cx="1724867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2B2B2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2B2B2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出自【趣你的PPT】(微信:qunideppt)：最优质的PPT资源库"/>
          <p:cNvSpPr txBox="1"/>
          <p:nvPr/>
        </p:nvSpPr>
        <p:spPr>
          <a:xfrm>
            <a:off x="2052598" y="4678725"/>
            <a:ext cx="1662496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20329" y="2048346"/>
            <a:ext cx="8351343" cy="3998508"/>
            <a:chOff x="2426585" y="2129626"/>
            <a:chExt cx="8351343" cy="3998508"/>
          </a:xfrm>
        </p:grpSpPr>
        <p:sp>
          <p:nvSpPr>
            <p:cNvPr id="9" name="Right Arrow 3"/>
            <p:cNvSpPr/>
            <p:nvPr/>
          </p:nvSpPr>
          <p:spPr>
            <a:xfrm>
              <a:off x="4527570" y="2165350"/>
              <a:ext cx="4661399" cy="791034"/>
            </a:xfrm>
            <a:prstGeom prst="rightArrow">
              <a:avLst>
                <a:gd name="adj1" fmla="val 100000"/>
                <a:gd name="adj2" fmla="val 6551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>
                <a:lnSpc>
                  <a:spcPct val="70000"/>
                </a:lnSpc>
                <a:spcBef>
                  <a:spcPts val="600"/>
                </a:spcBef>
              </a:pPr>
              <a:endParaRPr lang="en-US" sz="105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0" name="Right Arrow 4"/>
            <p:cNvSpPr/>
            <p:nvPr/>
          </p:nvSpPr>
          <p:spPr>
            <a:xfrm>
              <a:off x="4557551" y="2988047"/>
              <a:ext cx="5156075" cy="791034"/>
            </a:xfrm>
            <a:prstGeom prst="rightArrow">
              <a:avLst>
                <a:gd name="adj1" fmla="val 100000"/>
                <a:gd name="adj2" fmla="val 65512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>
                <a:lnSpc>
                  <a:spcPct val="70000"/>
                </a:lnSpc>
                <a:spcBef>
                  <a:spcPts val="600"/>
                </a:spcBef>
              </a:pPr>
              <a:endParaRPr lang="en-US" sz="105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1" name="Right Arrow 5"/>
            <p:cNvSpPr/>
            <p:nvPr/>
          </p:nvSpPr>
          <p:spPr>
            <a:xfrm>
              <a:off x="4535066" y="3810744"/>
              <a:ext cx="5703216" cy="791034"/>
            </a:xfrm>
            <a:prstGeom prst="rightArrow">
              <a:avLst>
                <a:gd name="adj1" fmla="val 100000"/>
                <a:gd name="adj2" fmla="val 65512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>
                <a:lnSpc>
                  <a:spcPct val="70000"/>
                </a:lnSpc>
                <a:spcBef>
                  <a:spcPts val="600"/>
                </a:spcBef>
              </a:pPr>
              <a:endParaRPr lang="en-US" sz="105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4" name="Right Arrow 6"/>
            <p:cNvSpPr/>
            <p:nvPr/>
          </p:nvSpPr>
          <p:spPr>
            <a:xfrm>
              <a:off x="4535065" y="4633440"/>
              <a:ext cx="6242863" cy="791034"/>
            </a:xfrm>
            <a:prstGeom prst="rightArrow">
              <a:avLst>
                <a:gd name="adj1" fmla="val 100000"/>
                <a:gd name="adj2" fmla="val 65512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>
                <a:lnSpc>
                  <a:spcPct val="70000"/>
                </a:lnSpc>
                <a:spcBef>
                  <a:spcPts val="600"/>
                </a:spcBef>
              </a:pPr>
              <a:endParaRPr lang="en-US" sz="105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grpSp>
          <p:nvGrpSpPr>
            <p:cNvPr id="15" name="Group 8"/>
            <p:cNvGrpSpPr/>
            <p:nvPr/>
          </p:nvGrpSpPr>
          <p:grpSpPr>
            <a:xfrm>
              <a:off x="2426585" y="4092813"/>
              <a:ext cx="4103763" cy="2035321"/>
              <a:chOff x="2306664" y="3801533"/>
              <a:chExt cx="4103763" cy="2035321"/>
            </a:xfrm>
          </p:grpSpPr>
          <p:sp>
            <p:nvSpPr>
              <p:cNvPr id="39" name="Freeform 9"/>
              <p:cNvSpPr/>
              <p:nvPr/>
            </p:nvSpPr>
            <p:spPr bwMode="auto">
              <a:xfrm>
                <a:off x="2738187" y="3801533"/>
                <a:ext cx="3265636" cy="1358119"/>
              </a:xfrm>
              <a:custGeom>
                <a:avLst/>
                <a:gdLst>
                  <a:gd name="T0" fmla="*/ 0 w 3186"/>
                  <a:gd name="T1" fmla="*/ 620 h 1325"/>
                  <a:gd name="T2" fmla="*/ 1421 w 3186"/>
                  <a:gd name="T3" fmla="*/ 0 h 1325"/>
                  <a:gd name="T4" fmla="*/ 3186 w 3186"/>
                  <a:gd name="T5" fmla="*/ 580 h 1325"/>
                  <a:gd name="T6" fmla="*/ 1769 w 3186"/>
                  <a:gd name="T7" fmla="*/ 1325 h 1325"/>
                  <a:gd name="T8" fmla="*/ 0 w 3186"/>
                  <a:gd name="T9" fmla="*/ 62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86" h="1325">
                    <a:moveTo>
                      <a:pt x="0" y="620"/>
                    </a:moveTo>
                    <a:lnTo>
                      <a:pt x="1421" y="0"/>
                    </a:lnTo>
                    <a:lnTo>
                      <a:pt x="3186" y="580"/>
                    </a:lnTo>
                    <a:lnTo>
                      <a:pt x="1769" y="1325"/>
                    </a:lnTo>
                    <a:lnTo>
                      <a:pt x="0" y="62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 b="1" dirty="0">
                  <a:latin typeface="Roboto" charset="0"/>
                  <a:ea typeface="Roboto" charset="0"/>
                  <a:cs typeface="Roboto" charset="0"/>
                </a:endParaRPr>
              </a:p>
            </p:txBody>
          </p:sp>
          <p:sp>
            <p:nvSpPr>
              <p:cNvPr id="40" name="Freeform 12"/>
              <p:cNvSpPr/>
              <p:nvPr/>
            </p:nvSpPr>
            <p:spPr bwMode="auto">
              <a:xfrm>
                <a:off x="4534685" y="4388535"/>
                <a:ext cx="1875742" cy="1448319"/>
              </a:xfrm>
              <a:custGeom>
                <a:avLst/>
                <a:gdLst>
                  <a:gd name="T0" fmla="*/ 1426 w 1830"/>
                  <a:gd name="T1" fmla="*/ 0 h 1413"/>
                  <a:gd name="T2" fmla="*/ 0 w 1830"/>
                  <a:gd name="T3" fmla="*/ 615 h 1413"/>
                  <a:gd name="T4" fmla="*/ 37 w 1830"/>
                  <a:gd name="T5" fmla="*/ 1413 h 1413"/>
                  <a:gd name="T6" fmla="*/ 1830 w 1830"/>
                  <a:gd name="T7" fmla="*/ 641 h 1413"/>
                  <a:gd name="T8" fmla="*/ 1426 w 1830"/>
                  <a:gd name="T9" fmla="*/ 0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0" h="1413">
                    <a:moveTo>
                      <a:pt x="1426" y="0"/>
                    </a:moveTo>
                    <a:lnTo>
                      <a:pt x="0" y="615"/>
                    </a:lnTo>
                    <a:lnTo>
                      <a:pt x="37" y="1413"/>
                    </a:lnTo>
                    <a:lnTo>
                      <a:pt x="1830" y="641"/>
                    </a:lnTo>
                    <a:lnTo>
                      <a:pt x="142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 b="1" dirty="0">
                  <a:latin typeface="Roboto" charset="0"/>
                  <a:ea typeface="Roboto" charset="0"/>
                  <a:cs typeface="Roboto" charset="0"/>
                </a:endParaRPr>
              </a:p>
            </p:txBody>
          </p:sp>
          <p:sp>
            <p:nvSpPr>
              <p:cNvPr id="41" name="Freeform 16"/>
              <p:cNvSpPr/>
              <p:nvPr/>
            </p:nvSpPr>
            <p:spPr bwMode="auto">
              <a:xfrm>
                <a:off x="2306664" y="4429535"/>
                <a:ext cx="2273440" cy="1407319"/>
              </a:xfrm>
              <a:custGeom>
                <a:avLst/>
                <a:gdLst>
                  <a:gd name="T0" fmla="*/ 2181 w 2218"/>
                  <a:gd name="T1" fmla="*/ 575 h 1373"/>
                  <a:gd name="T2" fmla="*/ 2218 w 2218"/>
                  <a:gd name="T3" fmla="*/ 1373 h 1373"/>
                  <a:gd name="T4" fmla="*/ 0 w 2218"/>
                  <a:gd name="T5" fmla="*/ 651 h 1373"/>
                  <a:gd name="T6" fmla="*/ 419 w 2218"/>
                  <a:gd name="T7" fmla="*/ 0 h 1373"/>
                  <a:gd name="T8" fmla="*/ 2181 w 2218"/>
                  <a:gd name="T9" fmla="*/ 575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8" h="1373">
                    <a:moveTo>
                      <a:pt x="2181" y="575"/>
                    </a:moveTo>
                    <a:lnTo>
                      <a:pt x="2218" y="1373"/>
                    </a:lnTo>
                    <a:lnTo>
                      <a:pt x="0" y="651"/>
                    </a:lnTo>
                    <a:lnTo>
                      <a:pt x="419" y="0"/>
                    </a:lnTo>
                    <a:lnTo>
                      <a:pt x="2181" y="57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pPr algn="ctr"/>
                <a:r>
                  <a:rPr lang="en-US" sz="3200" b="1" dirty="0">
                    <a:solidFill>
                      <a:srgbClr val="FFFFFF"/>
                    </a:solidFill>
                    <a:latin typeface="Roboto" charset="0"/>
                    <a:ea typeface="Roboto" charset="0"/>
                    <a:cs typeface="Roboto" charset="0"/>
                  </a:rPr>
                  <a:t>04</a:t>
                </a:r>
                <a:endParaRPr lang="en-US" sz="3200" b="1" dirty="0">
                  <a:solidFill>
                    <a:srgbClr val="FFFFFF"/>
                  </a:solidFill>
                  <a:latin typeface="Roboto" charset="0"/>
                  <a:ea typeface="Roboto" charset="0"/>
                  <a:cs typeface="Roboto" charset="0"/>
                </a:endParaRPr>
              </a:p>
            </p:txBody>
          </p:sp>
        </p:grpSp>
        <p:grpSp>
          <p:nvGrpSpPr>
            <p:cNvPr id="16" name="Group 12"/>
            <p:cNvGrpSpPr/>
            <p:nvPr/>
          </p:nvGrpSpPr>
          <p:grpSpPr>
            <a:xfrm>
              <a:off x="2945233" y="3530090"/>
              <a:ext cx="3080817" cy="1605849"/>
              <a:chOff x="2825312" y="3238810"/>
              <a:chExt cx="3080817" cy="1605849"/>
            </a:xfrm>
          </p:grpSpPr>
          <p:sp>
            <p:nvSpPr>
              <p:cNvPr id="36" name="Freeform 10"/>
              <p:cNvSpPr/>
              <p:nvPr/>
            </p:nvSpPr>
            <p:spPr bwMode="auto">
              <a:xfrm>
                <a:off x="3249660" y="3238810"/>
                <a:ext cx="2251915" cy="797447"/>
              </a:xfrm>
              <a:custGeom>
                <a:avLst/>
                <a:gdLst>
                  <a:gd name="T0" fmla="*/ 0 w 2197"/>
                  <a:gd name="T1" fmla="*/ 383 h 778"/>
                  <a:gd name="T2" fmla="*/ 1005 w 2197"/>
                  <a:gd name="T3" fmla="*/ 0 h 778"/>
                  <a:gd name="T4" fmla="*/ 2197 w 2197"/>
                  <a:gd name="T5" fmla="*/ 355 h 778"/>
                  <a:gd name="T6" fmla="*/ 1213 w 2197"/>
                  <a:gd name="T7" fmla="*/ 778 h 778"/>
                  <a:gd name="T8" fmla="*/ 0 w 2197"/>
                  <a:gd name="T9" fmla="*/ 383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7" h="778">
                    <a:moveTo>
                      <a:pt x="0" y="383"/>
                    </a:moveTo>
                    <a:lnTo>
                      <a:pt x="1005" y="0"/>
                    </a:lnTo>
                    <a:lnTo>
                      <a:pt x="2197" y="355"/>
                    </a:lnTo>
                    <a:lnTo>
                      <a:pt x="1213" y="778"/>
                    </a:lnTo>
                    <a:lnTo>
                      <a:pt x="0" y="38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 b="1" dirty="0">
                  <a:latin typeface="Roboto" charset="0"/>
                  <a:ea typeface="Roboto" charset="0"/>
                  <a:cs typeface="Roboto" charset="0"/>
                </a:endParaRPr>
              </a:p>
            </p:txBody>
          </p:sp>
          <p:sp>
            <p:nvSpPr>
              <p:cNvPr id="37" name="Freeform 13"/>
              <p:cNvSpPr/>
              <p:nvPr/>
            </p:nvSpPr>
            <p:spPr bwMode="auto">
              <a:xfrm>
                <a:off x="4485485" y="3595189"/>
                <a:ext cx="1420644" cy="1249470"/>
              </a:xfrm>
              <a:custGeom>
                <a:avLst/>
                <a:gdLst>
                  <a:gd name="T0" fmla="*/ 984 w 1386"/>
                  <a:gd name="T1" fmla="*/ 0 h 1219"/>
                  <a:gd name="T2" fmla="*/ 0 w 1386"/>
                  <a:gd name="T3" fmla="*/ 423 h 1219"/>
                  <a:gd name="T4" fmla="*/ 38 w 1386"/>
                  <a:gd name="T5" fmla="*/ 1219 h 1219"/>
                  <a:gd name="T6" fmla="*/ 1386 w 1386"/>
                  <a:gd name="T7" fmla="*/ 636 h 1219"/>
                  <a:gd name="T8" fmla="*/ 984 w 1386"/>
                  <a:gd name="T9" fmla="*/ 0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6" h="1219">
                    <a:moveTo>
                      <a:pt x="984" y="0"/>
                    </a:moveTo>
                    <a:lnTo>
                      <a:pt x="0" y="423"/>
                    </a:lnTo>
                    <a:lnTo>
                      <a:pt x="38" y="1219"/>
                    </a:lnTo>
                    <a:lnTo>
                      <a:pt x="1386" y="636"/>
                    </a:lnTo>
                    <a:lnTo>
                      <a:pt x="9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 b="1" dirty="0">
                  <a:latin typeface="Roboto" charset="0"/>
                  <a:ea typeface="Roboto" charset="0"/>
                  <a:cs typeface="Roboto" charset="0"/>
                </a:endParaRPr>
              </a:p>
            </p:txBody>
          </p:sp>
          <p:sp>
            <p:nvSpPr>
              <p:cNvPr id="38" name="Freeform 17"/>
              <p:cNvSpPr/>
              <p:nvPr/>
            </p:nvSpPr>
            <p:spPr bwMode="auto">
              <a:xfrm>
                <a:off x="2825312" y="3623888"/>
                <a:ext cx="1706618" cy="1220770"/>
              </a:xfrm>
              <a:custGeom>
                <a:avLst/>
                <a:gdLst>
                  <a:gd name="T0" fmla="*/ 1665 w 1665"/>
                  <a:gd name="T1" fmla="*/ 1191 h 1191"/>
                  <a:gd name="T2" fmla="*/ 1627 w 1665"/>
                  <a:gd name="T3" fmla="*/ 395 h 1191"/>
                  <a:gd name="T4" fmla="*/ 414 w 1665"/>
                  <a:gd name="T5" fmla="*/ 0 h 1191"/>
                  <a:gd name="T6" fmla="*/ 0 w 1665"/>
                  <a:gd name="T7" fmla="*/ 646 h 1191"/>
                  <a:gd name="T8" fmla="*/ 1665 w 1665"/>
                  <a:gd name="T9" fmla="*/ 1191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5" h="1191">
                    <a:moveTo>
                      <a:pt x="1665" y="1191"/>
                    </a:moveTo>
                    <a:lnTo>
                      <a:pt x="1627" y="395"/>
                    </a:lnTo>
                    <a:lnTo>
                      <a:pt x="414" y="0"/>
                    </a:lnTo>
                    <a:lnTo>
                      <a:pt x="0" y="646"/>
                    </a:lnTo>
                    <a:lnTo>
                      <a:pt x="1665" y="119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pPr algn="ctr"/>
                <a:r>
                  <a:rPr lang="en-US" sz="2400" b="1" dirty="0">
                    <a:solidFill>
                      <a:srgbClr val="FFFFFF"/>
                    </a:solidFill>
                    <a:latin typeface="Roboto" charset="0"/>
                    <a:ea typeface="Roboto" charset="0"/>
                    <a:cs typeface="Roboto" charset="0"/>
                  </a:rPr>
                  <a:t>03</a:t>
                </a:r>
                <a:endParaRPr lang="en-US" sz="2400" b="1" dirty="0">
                  <a:solidFill>
                    <a:srgbClr val="FFFFFF"/>
                  </a:solidFill>
                  <a:latin typeface="Roboto" charset="0"/>
                  <a:ea typeface="Roboto" charset="0"/>
                  <a:cs typeface="Roboto" charset="0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466956" y="2881973"/>
              <a:ext cx="2050696" cy="1256645"/>
              <a:chOff x="3347035" y="2590693"/>
              <a:chExt cx="2050696" cy="1256645"/>
            </a:xfrm>
          </p:grpSpPr>
          <p:sp>
            <p:nvSpPr>
              <p:cNvPr id="33" name="Freeform 11"/>
              <p:cNvSpPr/>
              <p:nvPr/>
            </p:nvSpPr>
            <p:spPr bwMode="auto">
              <a:xfrm>
                <a:off x="3775483" y="2590693"/>
                <a:ext cx="1216670" cy="523773"/>
              </a:xfrm>
              <a:custGeom>
                <a:avLst/>
                <a:gdLst>
                  <a:gd name="T0" fmla="*/ 0 w 1187"/>
                  <a:gd name="T1" fmla="*/ 206 h 511"/>
                  <a:gd name="T2" fmla="*/ 513 w 1187"/>
                  <a:gd name="T3" fmla="*/ 0 h 511"/>
                  <a:gd name="T4" fmla="*/ 1187 w 1187"/>
                  <a:gd name="T5" fmla="*/ 194 h 511"/>
                  <a:gd name="T6" fmla="*/ 662 w 1187"/>
                  <a:gd name="T7" fmla="*/ 511 h 511"/>
                  <a:gd name="T8" fmla="*/ 0 w 1187"/>
                  <a:gd name="T9" fmla="*/ 206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7" h="511">
                    <a:moveTo>
                      <a:pt x="0" y="206"/>
                    </a:moveTo>
                    <a:lnTo>
                      <a:pt x="513" y="0"/>
                    </a:lnTo>
                    <a:lnTo>
                      <a:pt x="1187" y="194"/>
                    </a:lnTo>
                    <a:lnTo>
                      <a:pt x="662" y="511"/>
                    </a:lnTo>
                    <a:lnTo>
                      <a:pt x="0" y="20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 b="1" dirty="0">
                  <a:latin typeface="Roboto" charset="0"/>
                  <a:ea typeface="Roboto" charset="0"/>
                  <a:cs typeface="Roboto" charset="0"/>
                </a:endParaRPr>
              </a:p>
            </p:txBody>
          </p:sp>
          <p:sp>
            <p:nvSpPr>
              <p:cNvPr id="34" name="Freeform 14"/>
              <p:cNvSpPr/>
              <p:nvPr/>
            </p:nvSpPr>
            <p:spPr bwMode="auto">
              <a:xfrm>
                <a:off x="4439360" y="2789542"/>
                <a:ext cx="958371" cy="1057796"/>
              </a:xfrm>
              <a:custGeom>
                <a:avLst/>
                <a:gdLst>
                  <a:gd name="T0" fmla="*/ 532 w 935"/>
                  <a:gd name="T1" fmla="*/ 0 h 1032"/>
                  <a:gd name="T2" fmla="*/ 0 w 935"/>
                  <a:gd name="T3" fmla="*/ 230 h 1032"/>
                  <a:gd name="T4" fmla="*/ 38 w 935"/>
                  <a:gd name="T5" fmla="*/ 1032 h 1032"/>
                  <a:gd name="T6" fmla="*/ 935 w 935"/>
                  <a:gd name="T7" fmla="*/ 646 h 1032"/>
                  <a:gd name="T8" fmla="*/ 532 w 935"/>
                  <a:gd name="T9" fmla="*/ 0 h 1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5" h="1032">
                    <a:moveTo>
                      <a:pt x="532" y="0"/>
                    </a:moveTo>
                    <a:lnTo>
                      <a:pt x="0" y="230"/>
                    </a:lnTo>
                    <a:lnTo>
                      <a:pt x="38" y="1032"/>
                    </a:lnTo>
                    <a:lnTo>
                      <a:pt x="935" y="646"/>
                    </a:lnTo>
                    <a:lnTo>
                      <a:pt x="5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 b="1" dirty="0">
                  <a:latin typeface="Roboto" charset="0"/>
                  <a:ea typeface="Roboto" charset="0"/>
                  <a:cs typeface="Roboto" charset="0"/>
                </a:endParaRPr>
              </a:p>
            </p:txBody>
          </p:sp>
          <p:sp>
            <p:nvSpPr>
              <p:cNvPr id="35" name="Freeform 18"/>
              <p:cNvSpPr/>
              <p:nvPr/>
            </p:nvSpPr>
            <p:spPr bwMode="auto">
              <a:xfrm>
                <a:off x="3347035" y="2801842"/>
                <a:ext cx="1138770" cy="1045496"/>
              </a:xfrm>
              <a:custGeom>
                <a:avLst/>
                <a:gdLst>
                  <a:gd name="T0" fmla="*/ 1111 w 1111"/>
                  <a:gd name="T1" fmla="*/ 1020 h 1020"/>
                  <a:gd name="T2" fmla="*/ 1076 w 1111"/>
                  <a:gd name="T3" fmla="*/ 215 h 1020"/>
                  <a:gd name="T4" fmla="*/ 418 w 1111"/>
                  <a:gd name="T5" fmla="*/ 0 h 1020"/>
                  <a:gd name="T6" fmla="*/ 0 w 1111"/>
                  <a:gd name="T7" fmla="*/ 655 h 1020"/>
                  <a:gd name="T8" fmla="*/ 1111 w 1111"/>
                  <a:gd name="T9" fmla="*/ 1020 h 10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1" h="1020">
                    <a:moveTo>
                      <a:pt x="1111" y="1020"/>
                    </a:moveTo>
                    <a:lnTo>
                      <a:pt x="1076" y="215"/>
                    </a:lnTo>
                    <a:lnTo>
                      <a:pt x="418" y="0"/>
                    </a:lnTo>
                    <a:lnTo>
                      <a:pt x="0" y="655"/>
                    </a:lnTo>
                    <a:lnTo>
                      <a:pt x="1111" y="102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pPr algn="ctr"/>
                <a:r>
                  <a:rPr lang="en-US" sz="2000" b="1" dirty="0">
                    <a:solidFill>
                      <a:srgbClr val="FFFFFF"/>
                    </a:solidFill>
                    <a:latin typeface="Roboto" charset="0"/>
                    <a:ea typeface="Roboto" charset="0"/>
                    <a:cs typeface="Roboto" charset="0"/>
                  </a:rPr>
                  <a:t>02</a:t>
                </a:r>
                <a:endParaRPr lang="en-US" sz="2000" b="1" dirty="0">
                  <a:solidFill>
                    <a:srgbClr val="FFFFFF"/>
                  </a:solidFill>
                  <a:latin typeface="Roboto" charset="0"/>
                  <a:ea typeface="Roboto" charset="0"/>
                  <a:cs typeface="Roboto" charset="0"/>
                </a:endParaRPr>
              </a:p>
            </p:txBody>
          </p:sp>
        </p:grpSp>
        <p:grpSp>
          <p:nvGrpSpPr>
            <p:cNvPr id="18" name="Group 20"/>
            <p:cNvGrpSpPr/>
            <p:nvPr/>
          </p:nvGrpSpPr>
          <p:grpSpPr>
            <a:xfrm>
              <a:off x="3989703" y="2129626"/>
              <a:ext cx="1020576" cy="1002446"/>
              <a:chOff x="3869782" y="1838346"/>
              <a:chExt cx="1020576" cy="1002446"/>
            </a:xfrm>
          </p:grpSpPr>
          <p:sp>
            <p:nvSpPr>
              <p:cNvPr id="31" name="Freeform 15"/>
              <p:cNvSpPr/>
              <p:nvPr/>
            </p:nvSpPr>
            <p:spPr bwMode="auto">
              <a:xfrm>
                <a:off x="4384010" y="1838346"/>
                <a:ext cx="506348" cy="1002446"/>
              </a:xfrm>
              <a:custGeom>
                <a:avLst/>
                <a:gdLst>
                  <a:gd name="T0" fmla="*/ 0 w 494"/>
                  <a:gd name="T1" fmla="*/ 0 h 978"/>
                  <a:gd name="T2" fmla="*/ 45 w 494"/>
                  <a:gd name="T3" fmla="*/ 978 h 978"/>
                  <a:gd name="T4" fmla="*/ 494 w 494"/>
                  <a:gd name="T5" fmla="*/ 784 h 978"/>
                  <a:gd name="T6" fmla="*/ 0 w 494"/>
                  <a:gd name="T7" fmla="*/ 0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4" h="978">
                    <a:moveTo>
                      <a:pt x="0" y="0"/>
                    </a:moveTo>
                    <a:lnTo>
                      <a:pt x="45" y="978"/>
                    </a:lnTo>
                    <a:lnTo>
                      <a:pt x="494" y="7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 b="1" dirty="0">
                  <a:latin typeface="Roboto" charset="0"/>
                  <a:ea typeface="Roboto" charset="0"/>
                  <a:cs typeface="Roboto" charset="0"/>
                </a:endParaRPr>
              </a:p>
            </p:txBody>
          </p:sp>
          <p:sp>
            <p:nvSpPr>
              <p:cNvPr id="32" name="Freeform 19"/>
              <p:cNvSpPr/>
              <p:nvPr/>
            </p:nvSpPr>
            <p:spPr bwMode="auto">
              <a:xfrm>
                <a:off x="3869782" y="1838346"/>
                <a:ext cx="567848" cy="999371"/>
              </a:xfrm>
              <a:custGeom>
                <a:avLst/>
                <a:gdLst>
                  <a:gd name="T0" fmla="*/ 554 w 554"/>
                  <a:gd name="T1" fmla="*/ 975 h 975"/>
                  <a:gd name="T2" fmla="*/ 0 w 554"/>
                  <a:gd name="T3" fmla="*/ 793 h 975"/>
                  <a:gd name="T4" fmla="*/ 509 w 554"/>
                  <a:gd name="T5" fmla="*/ 0 h 975"/>
                  <a:gd name="T6" fmla="*/ 554 w 554"/>
                  <a:gd name="T7" fmla="*/ 975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4" h="975">
                    <a:moveTo>
                      <a:pt x="554" y="975"/>
                    </a:moveTo>
                    <a:lnTo>
                      <a:pt x="0" y="793"/>
                    </a:lnTo>
                    <a:lnTo>
                      <a:pt x="509" y="0"/>
                    </a:lnTo>
                    <a:lnTo>
                      <a:pt x="554" y="9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91440" rIns="0" bIns="182880" numCol="1" anchor="b" anchorCtr="0" compatLnSpc="1"/>
              <a:lstStyle/>
              <a:p>
                <a:pPr algn="ctr"/>
                <a:r>
                  <a:rPr lang="en-US" sz="1600" b="1" dirty="0">
                    <a:solidFill>
                      <a:srgbClr val="FFFFFF"/>
                    </a:solidFill>
                    <a:latin typeface="Roboto" charset="0"/>
                    <a:ea typeface="Roboto" charset="0"/>
                    <a:cs typeface="Roboto" charset="0"/>
                  </a:rPr>
                  <a:t>01</a:t>
                </a:r>
                <a:endParaRPr lang="en-US" sz="1600" b="1" dirty="0">
                  <a:solidFill>
                    <a:srgbClr val="FFFFFF"/>
                  </a:solidFill>
                  <a:latin typeface="Roboto" charset="0"/>
                  <a:ea typeface="Roboto" charset="0"/>
                  <a:cs typeface="Roboto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033918" y="2274131"/>
              <a:ext cx="3867805" cy="543600"/>
              <a:chOff x="5052675" y="2203024"/>
              <a:chExt cx="3867805" cy="543600"/>
            </a:xfrm>
          </p:grpSpPr>
          <p:sp>
            <p:nvSpPr>
              <p:cNvPr id="29" name="TextBox 13"/>
              <p:cNvSpPr txBox="1"/>
              <p:nvPr/>
            </p:nvSpPr>
            <p:spPr>
              <a:xfrm>
                <a:off x="5052675" y="2203024"/>
                <a:ext cx="2146495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TextBox 13"/>
              <p:cNvSpPr txBox="1"/>
              <p:nvPr/>
            </p:nvSpPr>
            <p:spPr>
              <a:xfrm>
                <a:off x="5052675" y="2525025"/>
                <a:ext cx="3867805" cy="221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478947" y="3116684"/>
              <a:ext cx="3867805" cy="543600"/>
              <a:chOff x="5052675" y="2203024"/>
              <a:chExt cx="3867805" cy="543600"/>
            </a:xfrm>
          </p:grpSpPr>
          <p:sp>
            <p:nvSpPr>
              <p:cNvPr id="27" name="TextBox 13"/>
              <p:cNvSpPr txBox="1"/>
              <p:nvPr/>
            </p:nvSpPr>
            <p:spPr>
              <a:xfrm>
                <a:off x="5052675" y="2203024"/>
                <a:ext cx="2146495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TextBox 13"/>
              <p:cNvSpPr txBox="1"/>
              <p:nvPr/>
            </p:nvSpPr>
            <p:spPr>
              <a:xfrm>
                <a:off x="5052675" y="2525025"/>
                <a:ext cx="3867805" cy="221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5970269" y="3929972"/>
              <a:ext cx="3867805" cy="543600"/>
              <a:chOff x="5052675" y="2203024"/>
              <a:chExt cx="3867805" cy="543600"/>
            </a:xfrm>
          </p:grpSpPr>
          <p:sp>
            <p:nvSpPr>
              <p:cNvPr id="25" name="TextBox 13"/>
              <p:cNvSpPr txBox="1"/>
              <p:nvPr/>
            </p:nvSpPr>
            <p:spPr>
              <a:xfrm>
                <a:off x="5052675" y="2203024"/>
                <a:ext cx="2146495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TextBox 13"/>
              <p:cNvSpPr txBox="1"/>
              <p:nvPr/>
            </p:nvSpPr>
            <p:spPr>
              <a:xfrm>
                <a:off x="5052675" y="2525025"/>
                <a:ext cx="3867805" cy="221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478930" y="4757157"/>
              <a:ext cx="3867805" cy="543600"/>
              <a:chOff x="5052675" y="2203024"/>
              <a:chExt cx="3867805" cy="543600"/>
            </a:xfrm>
          </p:grpSpPr>
          <p:sp>
            <p:nvSpPr>
              <p:cNvPr id="23" name="TextBox 13"/>
              <p:cNvSpPr txBox="1"/>
              <p:nvPr/>
            </p:nvSpPr>
            <p:spPr>
              <a:xfrm>
                <a:off x="5052675" y="2203024"/>
                <a:ext cx="2146495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TextBox 13"/>
              <p:cNvSpPr txBox="1"/>
              <p:nvPr/>
            </p:nvSpPr>
            <p:spPr>
              <a:xfrm>
                <a:off x="5052675" y="2525025"/>
                <a:ext cx="3867805" cy="221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grpSp>
        <p:nvGrpSpPr>
          <p:cNvPr id="8" name="Group 57"/>
          <p:cNvGrpSpPr/>
          <p:nvPr/>
        </p:nvGrpSpPr>
        <p:grpSpPr>
          <a:xfrm>
            <a:off x="3042927" y="2221805"/>
            <a:ext cx="9149073" cy="1353511"/>
            <a:chOff x="2188488" y="2221805"/>
            <a:chExt cx="9149073" cy="1353511"/>
          </a:xfrm>
        </p:grpSpPr>
        <p:sp>
          <p:nvSpPr>
            <p:cNvPr id="9" name="Freeform 34"/>
            <p:cNvSpPr/>
            <p:nvPr/>
          </p:nvSpPr>
          <p:spPr>
            <a:xfrm>
              <a:off x="4855359" y="2221805"/>
              <a:ext cx="6482202" cy="887106"/>
            </a:xfrm>
            <a:custGeom>
              <a:avLst/>
              <a:gdLst>
                <a:gd name="connsiteX0" fmla="*/ 0 w 7025640"/>
                <a:gd name="connsiteY0" fmla="*/ 0 h 887106"/>
                <a:gd name="connsiteX1" fmla="*/ 7025640 w 7025640"/>
                <a:gd name="connsiteY1" fmla="*/ 0 h 887106"/>
                <a:gd name="connsiteX2" fmla="*/ 7025640 w 7025640"/>
                <a:gd name="connsiteY2" fmla="*/ 887106 h 887106"/>
                <a:gd name="connsiteX3" fmla="*/ 831366 w 7025640"/>
                <a:gd name="connsiteY3" fmla="*/ 887106 h 887106"/>
                <a:gd name="connsiteX4" fmla="*/ 834369 w 7025640"/>
                <a:gd name="connsiteY4" fmla="*/ 886632 h 887106"/>
                <a:gd name="connsiteX5" fmla="*/ 543438 w 7025640"/>
                <a:gd name="connsiteY5" fmla="*/ 1172 h 887106"/>
                <a:gd name="connsiteX6" fmla="*/ 74001 w 7025640"/>
                <a:gd name="connsiteY6" fmla="*/ 239218 h 887106"/>
                <a:gd name="connsiteX7" fmla="*/ 0 w 7025640"/>
                <a:gd name="connsiteY7" fmla="*/ 276743 h 887106"/>
                <a:gd name="connsiteX0-1" fmla="*/ 0 w 7025640"/>
                <a:gd name="connsiteY0-2" fmla="*/ 0 h 887106"/>
                <a:gd name="connsiteX1-3" fmla="*/ 7025640 w 7025640"/>
                <a:gd name="connsiteY1-4" fmla="*/ 0 h 887106"/>
                <a:gd name="connsiteX2-5" fmla="*/ 7025640 w 7025640"/>
                <a:gd name="connsiteY2-6" fmla="*/ 887106 h 887106"/>
                <a:gd name="connsiteX3-7" fmla="*/ 831366 w 7025640"/>
                <a:gd name="connsiteY3-8" fmla="*/ 887106 h 887106"/>
                <a:gd name="connsiteX4-9" fmla="*/ 834369 w 7025640"/>
                <a:gd name="connsiteY4-10" fmla="*/ 886632 h 887106"/>
                <a:gd name="connsiteX5-11" fmla="*/ 543438 w 7025640"/>
                <a:gd name="connsiteY5-12" fmla="*/ 1172 h 887106"/>
                <a:gd name="connsiteX6-13" fmla="*/ 74001 w 7025640"/>
                <a:gd name="connsiteY6-14" fmla="*/ 239218 h 887106"/>
                <a:gd name="connsiteX7-15" fmla="*/ 0 w 7025640"/>
                <a:gd name="connsiteY7-16" fmla="*/ 0 h 887106"/>
                <a:gd name="connsiteX0-17" fmla="*/ 0 w 7025640"/>
                <a:gd name="connsiteY0-18" fmla="*/ 0 h 887106"/>
                <a:gd name="connsiteX1-19" fmla="*/ 7025640 w 7025640"/>
                <a:gd name="connsiteY1-20" fmla="*/ 0 h 887106"/>
                <a:gd name="connsiteX2-21" fmla="*/ 7025640 w 7025640"/>
                <a:gd name="connsiteY2-22" fmla="*/ 887106 h 887106"/>
                <a:gd name="connsiteX3-23" fmla="*/ 831366 w 7025640"/>
                <a:gd name="connsiteY3-24" fmla="*/ 887106 h 887106"/>
                <a:gd name="connsiteX4-25" fmla="*/ 834369 w 7025640"/>
                <a:gd name="connsiteY4-26" fmla="*/ 886632 h 887106"/>
                <a:gd name="connsiteX5-27" fmla="*/ 543438 w 7025640"/>
                <a:gd name="connsiteY5-28" fmla="*/ 1172 h 887106"/>
                <a:gd name="connsiteX6-29" fmla="*/ 0 w 7025640"/>
                <a:gd name="connsiteY6-30" fmla="*/ 0 h 887106"/>
                <a:gd name="connsiteX0-31" fmla="*/ 0 w 6482202"/>
                <a:gd name="connsiteY0-32" fmla="*/ 1172 h 887106"/>
                <a:gd name="connsiteX1-33" fmla="*/ 6482202 w 6482202"/>
                <a:gd name="connsiteY1-34" fmla="*/ 0 h 887106"/>
                <a:gd name="connsiteX2-35" fmla="*/ 6482202 w 6482202"/>
                <a:gd name="connsiteY2-36" fmla="*/ 887106 h 887106"/>
                <a:gd name="connsiteX3-37" fmla="*/ 287928 w 6482202"/>
                <a:gd name="connsiteY3-38" fmla="*/ 887106 h 887106"/>
                <a:gd name="connsiteX4-39" fmla="*/ 290931 w 6482202"/>
                <a:gd name="connsiteY4-40" fmla="*/ 886632 h 887106"/>
                <a:gd name="connsiteX5-41" fmla="*/ 0 w 6482202"/>
                <a:gd name="connsiteY5-42" fmla="*/ 1172 h 8871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6482202" h="887106">
                  <a:moveTo>
                    <a:pt x="0" y="1172"/>
                  </a:moveTo>
                  <a:lnTo>
                    <a:pt x="6482202" y="0"/>
                  </a:lnTo>
                  <a:lnTo>
                    <a:pt x="6482202" y="887106"/>
                  </a:lnTo>
                  <a:lnTo>
                    <a:pt x="287928" y="887106"/>
                  </a:lnTo>
                  <a:lnTo>
                    <a:pt x="290931" y="886632"/>
                  </a:lnTo>
                  <a:cubicBezTo>
                    <a:pt x="242443" y="564647"/>
                    <a:pt x="129303" y="274860"/>
                    <a:pt x="0" y="1172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188488" y="2222977"/>
              <a:ext cx="2957802" cy="1352339"/>
            </a:xfrm>
            <a:custGeom>
              <a:avLst/>
              <a:gdLst>
                <a:gd name="T0" fmla="*/ 165 w 183"/>
                <a:gd name="T1" fmla="*/ 0 h 84"/>
                <a:gd name="T2" fmla="*/ 165 w 183"/>
                <a:gd name="T3" fmla="*/ 0 h 84"/>
                <a:gd name="T4" fmla="*/ 165 w 183"/>
                <a:gd name="T5" fmla="*/ 0 h 84"/>
                <a:gd name="T6" fmla="*/ 0 w 183"/>
                <a:gd name="T7" fmla="*/ 84 h 84"/>
                <a:gd name="T8" fmla="*/ 183 w 183"/>
                <a:gd name="T9" fmla="*/ 55 h 84"/>
                <a:gd name="T10" fmla="*/ 165 w 183"/>
                <a:gd name="T1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84">
                  <a:moveTo>
                    <a:pt x="165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0" y="35"/>
                    <a:pt x="173" y="17"/>
                    <a:pt x="165" y="0"/>
                  </a:cubicBezTo>
                </a:path>
              </a:pathLst>
            </a:cu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11" name="Group 59"/>
          <p:cNvGrpSpPr/>
          <p:nvPr/>
        </p:nvGrpSpPr>
        <p:grpSpPr>
          <a:xfrm>
            <a:off x="3042927" y="3575315"/>
            <a:ext cx="9149073" cy="1352339"/>
            <a:chOff x="2188488" y="3575315"/>
            <a:chExt cx="9149073" cy="1352339"/>
          </a:xfrm>
        </p:grpSpPr>
        <p:sp>
          <p:nvSpPr>
            <p:cNvPr id="14" name="Freeform 36"/>
            <p:cNvSpPr/>
            <p:nvPr/>
          </p:nvSpPr>
          <p:spPr>
            <a:xfrm>
              <a:off x="4868545" y="4022144"/>
              <a:ext cx="6469016" cy="875683"/>
            </a:xfrm>
            <a:custGeom>
              <a:avLst/>
              <a:gdLst>
                <a:gd name="connsiteX0" fmla="*/ 0 w 7025640"/>
                <a:gd name="connsiteY0" fmla="*/ 626027 h 871772"/>
                <a:gd name="connsiteX1" fmla="*/ 68793 w 7025640"/>
                <a:gd name="connsiteY1" fmla="*/ 660911 h 871772"/>
                <a:gd name="connsiteX2" fmla="*/ 462052 w 7025640"/>
                <a:gd name="connsiteY2" fmla="*/ 860328 h 871772"/>
                <a:gd name="connsiteX3" fmla="*/ 484620 w 7025640"/>
                <a:gd name="connsiteY3" fmla="*/ 871772 h 871772"/>
                <a:gd name="connsiteX4" fmla="*/ 0 w 7025640"/>
                <a:gd name="connsiteY4" fmla="*/ 871772 h 871772"/>
                <a:gd name="connsiteX5" fmla="*/ 732131 w 7025640"/>
                <a:gd name="connsiteY5" fmla="*/ 0 h 871772"/>
                <a:gd name="connsiteX6" fmla="*/ 7025640 w 7025640"/>
                <a:gd name="connsiteY6" fmla="*/ 0 h 871772"/>
                <a:gd name="connsiteX7" fmla="*/ 7025640 w 7025640"/>
                <a:gd name="connsiteY7" fmla="*/ 871772 h 871772"/>
                <a:gd name="connsiteX8" fmla="*/ 556624 w 7025640"/>
                <a:gd name="connsiteY8" fmla="*/ 871772 h 871772"/>
                <a:gd name="connsiteX9" fmla="*/ 636627 w 7025640"/>
                <a:gd name="connsiteY9" fmla="*/ 690798 h 871772"/>
                <a:gd name="connsiteX10" fmla="*/ 834369 w 7025640"/>
                <a:gd name="connsiteY10" fmla="*/ 16138 h 871772"/>
                <a:gd name="connsiteX0-1" fmla="*/ 0 w 7025640"/>
                <a:gd name="connsiteY0-2" fmla="*/ 871772 h 871772"/>
                <a:gd name="connsiteX1-3" fmla="*/ 68793 w 7025640"/>
                <a:gd name="connsiteY1-4" fmla="*/ 660911 h 871772"/>
                <a:gd name="connsiteX2-5" fmla="*/ 462052 w 7025640"/>
                <a:gd name="connsiteY2-6" fmla="*/ 860328 h 871772"/>
                <a:gd name="connsiteX3-7" fmla="*/ 484620 w 7025640"/>
                <a:gd name="connsiteY3-8" fmla="*/ 871772 h 871772"/>
                <a:gd name="connsiteX4-9" fmla="*/ 0 w 7025640"/>
                <a:gd name="connsiteY4-10" fmla="*/ 871772 h 871772"/>
                <a:gd name="connsiteX5-11" fmla="*/ 732131 w 7025640"/>
                <a:gd name="connsiteY5-12" fmla="*/ 0 h 871772"/>
                <a:gd name="connsiteX6-13" fmla="*/ 7025640 w 7025640"/>
                <a:gd name="connsiteY6-14" fmla="*/ 0 h 871772"/>
                <a:gd name="connsiteX7-15" fmla="*/ 7025640 w 7025640"/>
                <a:gd name="connsiteY7-16" fmla="*/ 871772 h 871772"/>
                <a:gd name="connsiteX8-17" fmla="*/ 556624 w 7025640"/>
                <a:gd name="connsiteY8-18" fmla="*/ 871772 h 871772"/>
                <a:gd name="connsiteX9-19" fmla="*/ 636627 w 7025640"/>
                <a:gd name="connsiteY9-20" fmla="*/ 690798 h 871772"/>
                <a:gd name="connsiteX10-21" fmla="*/ 834369 w 7025640"/>
                <a:gd name="connsiteY10-22" fmla="*/ 16138 h 871772"/>
                <a:gd name="connsiteX11" fmla="*/ 732131 w 7025640"/>
                <a:gd name="connsiteY11" fmla="*/ 0 h 871772"/>
                <a:gd name="connsiteX0-23" fmla="*/ 0 w 7025640"/>
                <a:gd name="connsiteY0-24" fmla="*/ 871772 h 871772"/>
                <a:gd name="connsiteX1-25" fmla="*/ 462052 w 7025640"/>
                <a:gd name="connsiteY1-26" fmla="*/ 860328 h 871772"/>
                <a:gd name="connsiteX2-27" fmla="*/ 484620 w 7025640"/>
                <a:gd name="connsiteY2-28" fmla="*/ 871772 h 871772"/>
                <a:gd name="connsiteX3-29" fmla="*/ 0 w 7025640"/>
                <a:gd name="connsiteY3-30" fmla="*/ 871772 h 871772"/>
                <a:gd name="connsiteX4-31" fmla="*/ 732131 w 7025640"/>
                <a:gd name="connsiteY4-32" fmla="*/ 0 h 871772"/>
                <a:gd name="connsiteX5-33" fmla="*/ 7025640 w 7025640"/>
                <a:gd name="connsiteY5-34" fmla="*/ 0 h 871772"/>
                <a:gd name="connsiteX6-35" fmla="*/ 7025640 w 7025640"/>
                <a:gd name="connsiteY6-36" fmla="*/ 871772 h 871772"/>
                <a:gd name="connsiteX7-37" fmla="*/ 556624 w 7025640"/>
                <a:gd name="connsiteY7-38" fmla="*/ 871772 h 871772"/>
                <a:gd name="connsiteX8-39" fmla="*/ 636627 w 7025640"/>
                <a:gd name="connsiteY8-40" fmla="*/ 690798 h 871772"/>
                <a:gd name="connsiteX9-41" fmla="*/ 834369 w 7025640"/>
                <a:gd name="connsiteY9-42" fmla="*/ 16138 h 871772"/>
                <a:gd name="connsiteX10-43" fmla="*/ 732131 w 7025640"/>
                <a:gd name="connsiteY10-44" fmla="*/ 0 h 871772"/>
                <a:gd name="connsiteX0-45" fmla="*/ 22568 w 6563588"/>
                <a:gd name="connsiteY0-46" fmla="*/ 871772 h 871772"/>
                <a:gd name="connsiteX1-47" fmla="*/ 0 w 6563588"/>
                <a:gd name="connsiteY1-48" fmla="*/ 860328 h 871772"/>
                <a:gd name="connsiteX2-49" fmla="*/ 22568 w 6563588"/>
                <a:gd name="connsiteY2-50" fmla="*/ 871772 h 871772"/>
                <a:gd name="connsiteX3-51" fmla="*/ 270079 w 6563588"/>
                <a:gd name="connsiteY3-52" fmla="*/ 0 h 871772"/>
                <a:gd name="connsiteX4-53" fmla="*/ 6563588 w 6563588"/>
                <a:gd name="connsiteY4-54" fmla="*/ 0 h 871772"/>
                <a:gd name="connsiteX5-55" fmla="*/ 6563588 w 6563588"/>
                <a:gd name="connsiteY5-56" fmla="*/ 871772 h 871772"/>
                <a:gd name="connsiteX6-57" fmla="*/ 94572 w 6563588"/>
                <a:gd name="connsiteY6-58" fmla="*/ 871772 h 871772"/>
                <a:gd name="connsiteX7-59" fmla="*/ 174575 w 6563588"/>
                <a:gd name="connsiteY7-60" fmla="*/ 690798 h 871772"/>
                <a:gd name="connsiteX8-61" fmla="*/ 372317 w 6563588"/>
                <a:gd name="connsiteY8-62" fmla="*/ 16138 h 871772"/>
                <a:gd name="connsiteX9-63" fmla="*/ 270079 w 6563588"/>
                <a:gd name="connsiteY9-64" fmla="*/ 0 h 871772"/>
                <a:gd name="connsiteX0-65" fmla="*/ 175507 w 6469016"/>
                <a:gd name="connsiteY0-66" fmla="*/ 0 h 871772"/>
                <a:gd name="connsiteX1-67" fmla="*/ 6469016 w 6469016"/>
                <a:gd name="connsiteY1-68" fmla="*/ 0 h 871772"/>
                <a:gd name="connsiteX2-69" fmla="*/ 6469016 w 6469016"/>
                <a:gd name="connsiteY2-70" fmla="*/ 871772 h 871772"/>
                <a:gd name="connsiteX3-71" fmla="*/ 0 w 6469016"/>
                <a:gd name="connsiteY3-72" fmla="*/ 871772 h 871772"/>
                <a:gd name="connsiteX4-73" fmla="*/ 80003 w 6469016"/>
                <a:gd name="connsiteY4-74" fmla="*/ 690798 h 871772"/>
                <a:gd name="connsiteX5-75" fmla="*/ 277745 w 6469016"/>
                <a:gd name="connsiteY5-76" fmla="*/ 16138 h 871772"/>
                <a:gd name="connsiteX6-77" fmla="*/ 175507 w 6469016"/>
                <a:gd name="connsiteY6-78" fmla="*/ 0 h 871772"/>
                <a:gd name="connsiteX0-79" fmla="*/ 175507 w 6469016"/>
                <a:gd name="connsiteY0-80" fmla="*/ 3911 h 875683"/>
                <a:gd name="connsiteX1-81" fmla="*/ 6469016 w 6469016"/>
                <a:gd name="connsiteY1-82" fmla="*/ 3911 h 875683"/>
                <a:gd name="connsiteX2-83" fmla="*/ 6469016 w 6469016"/>
                <a:gd name="connsiteY2-84" fmla="*/ 875683 h 875683"/>
                <a:gd name="connsiteX3-85" fmla="*/ 0 w 6469016"/>
                <a:gd name="connsiteY3-86" fmla="*/ 875683 h 875683"/>
                <a:gd name="connsiteX4-87" fmla="*/ 80003 w 6469016"/>
                <a:gd name="connsiteY4-88" fmla="*/ 694709 h 875683"/>
                <a:gd name="connsiteX5-89" fmla="*/ 277745 w 6469016"/>
                <a:gd name="connsiteY5-90" fmla="*/ 20049 h 875683"/>
                <a:gd name="connsiteX6-91" fmla="*/ 279855 w 6469016"/>
                <a:gd name="connsiteY6-92" fmla="*/ 0 h 875683"/>
                <a:gd name="connsiteX7-93" fmla="*/ 175507 w 6469016"/>
                <a:gd name="connsiteY7-94" fmla="*/ 3911 h 875683"/>
                <a:gd name="connsiteX0-95" fmla="*/ 279855 w 6469016"/>
                <a:gd name="connsiteY0-96" fmla="*/ 0 h 875683"/>
                <a:gd name="connsiteX1-97" fmla="*/ 6469016 w 6469016"/>
                <a:gd name="connsiteY1-98" fmla="*/ 3911 h 875683"/>
                <a:gd name="connsiteX2-99" fmla="*/ 6469016 w 6469016"/>
                <a:gd name="connsiteY2-100" fmla="*/ 875683 h 875683"/>
                <a:gd name="connsiteX3-101" fmla="*/ 0 w 6469016"/>
                <a:gd name="connsiteY3-102" fmla="*/ 875683 h 875683"/>
                <a:gd name="connsiteX4-103" fmla="*/ 80003 w 6469016"/>
                <a:gd name="connsiteY4-104" fmla="*/ 694709 h 875683"/>
                <a:gd name="connsiteX5-105" fmla="*/ 277745 w 6469016"/>
                <a:gd name="connsiteY5-106" fmla="*/ 20049 h 875683"/>
                <a:gd name="connsiteX6-107" fmla="*/ 279855 w 6469016"/>
                <a:gd name="connsiteY6-108" fmla="*/ 0 h 8756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6469016" h="875683">
                  <a:moveTo>
                    <a:pt x="279855" y="0"/>
                  </a:moveTo>
                  <a:lnTo>
                    <a:pt x="6469016" y="3911"/>
                  </a:lnTo>
                  <a:lnTo>
                    <a:pt x="6469016" y="875683"/>
                  </a:lnTo>
                  <a:lnTo>
                    <a:pt x="0" y="875683"/>
                  </a:lnTo>
                  <a:lnTo>
                    <a:pt x="80003" y="694709"/>
                  </a:lnTo>
                  <a:cubicBezTo>
                    <a:pt x="168646" y="478879"/>
                    <a:pt x="241379" y="249464"/>
                    <a:pt x="277745" y="20049"/>
                  </a:cubicBezTo>
                  <a:lnTo>
                    <a:pt x="279855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4">
                    <a:alpha val="4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2188488" y="3575315"/>
              <a:ext cx="2957802" cy="1352339"/>
            </a:xfrm>
            <a:custGeom>
              <a:avLst/>
              <a:gdLst>
                <a:gd name="T0" fmla="*/ 0 w 183"/>
                <a:gd name="T1" fmla="*/ 0 h 84"/>
                <a:gd name="T2" fmla="*/ 165 w 183"/>
                <a:gd name="T3" fmla="*/ 84 h 84"/>
                <a:gd name="T4" fmla="*/ 165 w 183"/>
                <a:gd name="T5" fmla="*/ 84 h 84"/>
                <a:gd name="T6" fmla="*/ 183 w 183"/>
                <a:gd name="T7" fmla="*/ 29 h 84"/>
                <a:gd name="T8" fmla="*/ 0 w 183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84">
                  <a:moveTo>
                    <a:pt x="0" y="0"/>
                  </a:move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73" y="67"/>
                    <a:pt x="180" y="48"/>
                    <a:pt x="183" y="2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16" name="Group 58"/>
          <p:cNvGrpSpPr/>
          <p:nvPr/>
        </p:nvGrpSpPr>
        <p:grpSpPr>
          <a:xfrm>
            <a:off x="3042927" y="3104706"/>
            <a:ext cx="9149073" cy="937014"/>
            <a:chOff x="2188488" y="3104706"/>
            <a:chExt cx="9149073" cy="937014"/>
          </a:xfrm>
        </p:grpSpPr>
        <p:sp>
          <p:nvSpPr>
            <p:cNvPr id="17" name="Freeform 35"/>
            <p:cNvSpPr/>
            <p:nvPr/>
          </p:nvSpPr>
          <p:spPr>
            <a:xfrm>
              <a:off x="5145362" y="3104706"/>
              <a:ext cx="6192199" cy="921465"/>
            </a:xfrm>
            <a:custGeom>
              <a:avLst/>
              <a:gdLst>
                <a:gd name="connsiteX0" fmla="*/ 0 w 7025640"/>
                <a:gd name="connsiteY0" fmla="*/ 801187 h 917262"/>
                <a:gd name="connsiteX1" fmla="*/ 112613 w 7025640"/>
                <a:gd name="connsiteY1" fmla="*/ 818942 h 917262"/>
                <a:gd name="connsiteX2" fmla="*/ 678847 w 7025640"/>
                <a:gd name="connsiteY2" fmla="*/ 908215 h 917262"/>
                <a:gd name="connsiteX3" fmla="*/ 736233 w 7025640"/>
                <a:gd name="connsiteY3" fmla="*/ 917262 h 917262"/>
                <a:gd name="connsiteX4" fmla="*/ 0 w 7025640"/>
                <a:gd name="connsiteY4" fmla="*/ 917262 h 917262"/>
                <a:gd name="connsiteX5" fmla="*/ 0 w 7025640"/>
                <a:gd name="connsiteY5" fmla="*/ 0 h 917262"/>
                <a:gd name="connsiteX6" fmla="*/ 7025640 w 7025640"/>
                <a:gd name="connsiteY6" fmla="*/ 0 h 917262"/>
                <a:gd name="connsiteX7" fmla="*/ 7025640 w 7025640"/>
                <a:gd name="connsiteY7" fmla="*/ 917262 h 917262"/>
                <a:gd name="connsiteX8" fmla="*/ 836332 w 7025640"/>
                <a:gd name="connsiteY8" fmla="*/ 917262 h 917262"/>
                <a:gd name="connsiteX9" fmla="*/ 857078 w 7025640"/>
                <a:gd name="connsiteY9" fmla="*/ 699608 h 917262"/>
                <a:gd name="connsiteX10" fmla="*/ 867181 w 7025640"/>
                <a:gd name="connsiteY10" fmla="*/ 466406 h 917262"/>
                <a:gd name="connsiteX11" fmla="*/ 834850 w 7025640"/>
                <a:gd name="connsiteY11" fmla="*/ 1 h 917262"/>
                <a:gd name="connsiteX12" fmla="*/ 314117 w 7025640"/>
                <a:gd name="connsiteY12" fmla="*/ 82100 h 917262"/>
                <a:gd name="connsiteX13" fmla="*/ 0 w 7025640"/>
                <a:gd name="connsiteY13" fmla="*/ 131624 h 917262"/>
                <a:gd name="connsiteX0-1" fmla="*/ 0 w 7025640"/>
                <a:gd name="connsiteY0-2" fmla="*/ 805390 h 921465"/>
                <a:gd name="connsiteX1-3" fmla="*/ 112613 w 7025640"/>
                <a:gd name="connsiteY1-4" fmla="*/ 823145 h 921465"/>
                <a:gd name="connsiteX2-5" fmla="*/ 678847 w 7025640"/>
                <a:gd name="connsiteY2-6" fmla="*/ 912418 h 921465"/>
                <a:gd name="connsiteX3-7" fmla="*/ 736233 w 7025640"/>
                <a:gd name="connsiteY3-8" fmla="*/ 921465 h 921465"/>
                <a:gd name="connsiteX4-9" fmla="*/ 0 w 7025640"/>
                <a:gd name="connsiteY4-10" fmla="*/ 921465 h 921465"/>
                <a:gd name="connsiteX5-11" fmla="*/ 0 w 7025640"/>
                <a:gd name="connsiteY5-12" fmla="*/ 805390 h 921465"/>
                <a:gd name="connsiteX6-13" fmla="*/ 0 w 7025640"/>
                <a:gd name="connsiteY6-14" fmla="*/ 4203 h 921465"/>
                <a:gd name="connsiteX7-15" fmla="*/ 7025640 w 7025640"/>
                <a:gd name="connsiteY7-16" fmla="*/ 4203 h 921465"/>
                <a:gd name="connsiteX8-17" fmla="*/ 7025640 w 7025640"/>
                <a:gd name="connsiteY8-18" fmla="*/ 921465 h 921465"/>
                <a:gd name="connsiteX9-19" fmla="*/ 836332 w 7025640"/>
                <a:gd name="connsiteY9-20" fmla="*/ 921465 h 921465"/>
                <a:gd name="connsiteX10-21" fmla="*/ 857078 w 7025640"/>
                <a:gd name="connsiteY10-22" fmla="*/ 703811 h 921465"/>
                <a:gd name="connsiteX11-23" fmla="*/ 867181 w 7025640"/>
                <a:gd name="connsiteY11-24" fmla="*/ 470609 h 921465"/>
                <a:gd name="connsiteX12-25" fmla="*/ 834850 w 7025640"/>
                <a:gd name="connsiteY12-26" fmla="*/ 4204 h 921465"/>
                <a:gd name="connsiteX13-27" fmla="*/ 833441 w 7025640"/>
                <a:gd name="connsiteY13-28" fmla="*/ 0 h 921465"/>
                <a:gd name="connsiteX14" fmla="*/ 314117 w 7025640"/>
                <a:gd name="connsiteY14" fmla="*/ 86303 h 921465"/>
                <a:gd name="connsiteX15" fmla="*/ 0 w 7025640"/>
                <a:gd name="connsiteY15" fmla="*/ 135827 h 921465"/>
                <a:gd name="connsiteX16" fmla="*/ 0 w 7025640"/>
                <a:gd name="connsiteY16" fmla="*/ 4203 h 921465"/>
                <a:gd name="connsiteX0-29" fmla="*/ 0 w 7025640"/>
                <a:gd name="connsiteY0-30" fmla="*/ 805390 h 921465"/>
                <a:gd name="connsiteX1-31" fmla="*/ 112613 w 7025640"/>
                <a:gd name="connsiteY1-32" fmla="*/ 823145 h 921465"/>
                <a:gd name="connsiteX2-33" fmla="*/ 678847 w 7025640"/>
                <a:gd name="connsiteY2-34" fmla="*/ 912418 h 921465"/>
                <a:gd name="connsiteX3-35" fmla="*/ 736233 w 7025640"/>
                <a:gd name="connsiteY3-36" fmla="*/ 921465 h 921465"/>
                <a:gd name="connsiteX4-37" fmla="*/ 0 w 7025640"/>
                <a:gd name="connsiteY4-38" fmla="*/ 921465 h 921465"/>
                <a:gd name="connsiteX5-39" fmla="*/ 0 w 7025640"/>
                <a:gd name="connsiteY5-40" fmla="*/ 805390 h 921465"/>
                <a:gd name="connsiteX6-41" fmla="*/ 0 w 7025640"/>
                <a:gd name="connsiteY6-42" fmla="*/ 4203 h 921465"/>
                <a:gd name="connsiteX7-43" fmla="*/ 7025640 w 7025640"/>
                <a:gd name="connsiteY7-44" fmla="*/ 4203 h 921465"/>
                <a:gd name="connsiteX8-45" fmla="*/ 7025640 w 7025640"/>
                <a:gd name="connsiteY8-46" fmla="*/ 921465 h 921465"/>
                <a:gd name="connsiteX9-47" fmla="*/ 836332 w 7025640"/>
                <a:gd name="connsiteY9-48" fmla="*/ 921465 h 921465"/>
                <a:gd name="connsiteX10-49" fmla="*/ 857078 w 7025640"/>
                <a:gd name="connsiteY10-50" fmla="*/ 703811 h 921465"/>
                <a:gd name="connsiteX11-51" fmla="*/ 867181 w 7025640"/>
                <a:gd name="connsiteY11-52" fmla="*/ 470609 h 921465"/>
                <a:gd name="connsiteX12-53" fmla="*/ 834850 w 7025640"/>
                <a:gd name="connsiteY12-54" fmla="*/ 4204 h 921465"/>
                <a:gd name="connsiteX13-55" fmla="*/ 833441 w 7025640"/>
                <a:gd name="connsiteY13-56" fmla="*/ 0 h 921465"/>
                <a:gd name="connsiteX14-57" fmla="*/ 314117 w 7025640"/>
                <a:gd name="connsiteY14-58" fmla="*/ 86303 h 921465"/>
                <a:gd name="connsiteX15-59" fmla="*/ 0 w 7025640"/>
                <a:gd name="connsiteY15-60" fmla="*/ 4203 h 921465"/>
                <a:gd name="connsiteX0-61" fmla="*/ 0 w 7025640"/>
                <a:gd name="connsiteY0-62" fmla="*/ 805390 h 921465"/>
                <a:gd name="connsiteX1-63" fmla="*/ 112613 w 7025640"/>
                <a:gd name="connsiteY1-64" fmla="*/ 823145 h 921465"/>
                <a:gd name="connsiteX2-65" fmla="*/ 678847 w 7025640"/>
                <a:gd name="connsiteY2-66" fmla="*/ 912418 h 921465"/>
                <a:gd name="connsiteX3-67" fmla="*/ 736233 w 7025640"/>
                <a:gd name="connsiteY3-68" fmla="*/ 921465 h 921465"/>
                <a:gd name="connsiteX4-69" fmla="*/ 0 w 7025640"/>
                <a:gd name="connsiteY4-70" fmla="*/ 921465 h 921465"/>
                <a:gd name="connsiteX5-71" fmla="*/ 0 w 7025640"/>
                <a:gd name="connsiteY5-72" fmla="*/ 805390 h 921465"/>
                <a:gd name="connsiteX6-73" fmla="*/ 0 w 7025640"/>
                <a:gd name="connsiteY6-74" fmla="*/ 4203 h 921465"/>
                <a:gd name="connsiteX7-75" fmla="*/ 7025640 w 7025640"/>
                <a:gd name="connsiteY7-76" fmla="*/ 4203 h 921465"/>
                <a:gd name="connsiteX8-77" fmla="*/ 7025640 w 7025640"/>
                <a:gd name="connsiteY8-78" fmla="*/ 921465 h 921465"/>
                <a:gd name="connsiteX9-79" fmla="*/ 836332 w 7025640"/>
                <a:gd name="connsiteY9-80" fmla="*/ 921465 h 921465"/>
                <a:gd name="connsiteX10-81" fmla="*/ 857078 w 7025640"/>
                <a:gd name="connsiteY10-82" fmla="*/ 703811 h 921465"/>
                <a:gd name="connsiteX11-83" fmla="*/ 867181 w 7025640"/>
                <a:gd name="connsiteY11-84" fmla="*/ 470609 h 921465"/>
                <a:gd name="connsiteX12-85" fmla="*/ 834850 w 7025640"/>
                <a:gd name="connsiteY12-86" fmla="*/ 4204 h 921465"/>
                <a:gd name="connsiteX13-87" fmla="*/ 833441 w 7025640"/>
                <a:gd name="connsiteY13-88" fmla="*/ 0 h 921465"/>
                <a:gd name="connsiteX14-89" fmla="*/ 0 w 7025640"/>
                <a:gd name="connsiteY14-90" fmla="*/ 4203 h 921465"/>
                <a:gd name="connsiteX0-91" fmla="*/ 0 w 7025640"/>
                <a:gd name="connsiteY0-92" fmla="*/ 805390 h 921465"/>
                <a:gd name="connsiteX1-93" fmla="*/ 112613 w 7025640"/>
                <a:gd name="connsiteY1-94" fmla="*/ 823145 h 921465"/>
                <a:gd name="connsiteX2-95" fmla="*/ 678847 w 7025640"/>
                <a:gd name="connsiteY2-96" fmla="*/ 912418 h 921465"/>
                <a:gd name="connsiteX3-97" fmla="*/ 736233 w 7025640"/>
                <a:gd name="connsiteY3-98" fmla="*/ 921465 h 921465"/>
                <a:gd name="connsiteX4-99" fmla="*/ 0 w 7025640"/>
                <a:gd name="connsiteY4-100" fmla="*/ 921465 h 921465"/>
                <a:gd name="connsiteX5-101" fmla="*/ 0 w 7025640"/>
                <a:gd name="connsiteY5-102" fmla="*/ 805390 h 921465"/>
                <a:gd name="connsiteX6-103" fmla="*/ 833441 w 7025640"/>
                <a:gd name="connsiteY6-104" fmla="*/ 0 h 921465"/>
                <a:gd name="connsiteX7-105" fmla="*/ 7025640 w 7025640"/>
                <a:gd name="connsiteY7-106" fmla="*/ 4203 h 921465"/>
                <a:gd name="connsiteX8-107" fmla="*/ 7025640 w 7025640"/>
                <a:gd name="connsiteY8-108" fmla="*/ 921465 h 921465"/>
                <a:gd name="connsiteX9-109" fmla="*/ 836332 w 7025640"/>
                <a:gd name="connsiteY9-110" fmla="*/ 921465 h 921465"/>
                <a:gd name="connsiteX10-111" fmla="*/ 857078 w 7025640"/>
                <a:gd name="connsiteY10-112" fmla="*/ 703811 h 921465"/>
                <a:gd name="connsiteX11-113" fmla="*/ 867181 w 7025640"/>
                <a:gd name="connsiteY11-114" fmla="*/ 470609 h 921465"/>
                <a:gd name="connsiteX12-115" fmla="*/ 834850 w 7025640"/>
                <a:gd name="connsiteY12-116" fmla="*/ 4204 h 921465"/>
                <a:gd name="connsiteX13-117" fmla="*/ 833441 w 7025640"/>
                <a:gd name="connsiteY13-118" fmla="*/ 0 h 921465"/>
                <a:gd name="connsiteX0-119" fmla="*/ 0 w 7025640"/>
                <a:gd name="connsiteY0-120" fmla="*/ 921465 h 921465"/>
                <a:gd name="connsiteX1-121" fmla="*/ 112613 w 7025640"/>
                <a:gd name="connsiteY1-122" fmla="*/ 823145 h 921465"/>
                <a:gd name="connsiteX2-123" fmla="*/ 678847 w 7025640"/>
                <a:gd name="connsiteY2-124" fmla="*/ 912418 h 921465"/>
                <a:gd name="connsiteX3-125" fmla="*/ 736233 w 7025640"/>
                <a:gd name="connsiteY3-126" fmla="*/ 921465 h 921465"/>
                <a:gd name="connsiteX4-127" fmla="*/ 0 w 7025640"/>
                <a:gd name="connsiteY4-128" fmla="*/ 921465 h 921465"/>
                <a:gd name="connsiteX5-129" fmla="*/ 833441 w 7025640"/>
                <a:gd name="connsiteY5-130" fmla="*/ 0 h 921465"/>
                <a:gd name="connsiteX6-131" fmla="*/ 7025640 w 7025640"/>
                <a:gd name="connsiteY6-132" fmla="*/ 4203 h 921465"/>
                <a:gd name="connsiteX7-133" fmla="*/ 7025640 w 7025640"/>
                <a:gd name="connsiteY7-134" fmla="*/ 921465 h 921465"/>
                <a:gd name="connsiteX8-135" fmla="*/ 836332 w 7025640"/>
                <a:gd name="connsiteY8-136" fmla="*/ 921465 h 921465"/>
                <a:gd name="connsiteX9-137" fmla="*/ 857078 w 7025640"/>
                <a:gd name="connsiteY9-138" fmla="*/ 703811 h 921465"/>
                <a:gd name="connsiteX10-139" fmla="*/ 867181 w 7025640"/>
                <a:gd name="connsiteY10-140" fmla="*/ 470609 h 921465"/>
                <a:gd name="connsiteX11-141" fmla="*/ 834850 w 7025640"/>
                <a:gd name="connsiteY11-142" fmla="*/ 4204 h 921465"/>
                <a:gd name="connsiteX12-143" fmla="*/ 833441 w 7025640"/>
                <a:gd name="connsiteY12-144" fmla="*/ 0 h 921465"/>
                <a:gd name="connsiteX0-145" fmla="*/ 623620 w 6913027"/>
                <a:gd name="connsiteY0-146" fmla="*/ 921465 h 921465"/>
                <a:gd name="connsiteX1-147" fmla="*/ 0 w 6913027"/>
                <a:gd name="connsiteY1-148" fmla="*/ 823145 h 921465"/>
                <a:gd name="connsiteX2-149" fmla="*/ 566234 w 6913027"/>
                <a:gd name="connsiteY2-150" fmla="*/ 912418 h 921465"/>
                <a:gd name="connsiteX3-151" fmla="*/ 623620 w 6913027"/>
                <a:gd name="connsiteY3-152" fmla="*/ 921465 h 921465"/>
                <a:gd name="connsiteX4-153" fmla="*/ 720828 w 6913027"/>
                <a:gd name="connsiteY4-154" fmla="*/ 0 h 921465"/>
                <a:gd name="connsiteX5-155" fmla="*/ 6913027 w 6913027"/>
                <a:gd name="connsiteY5-156" fmla="*/ 4203 h 921465"/>
                <a:gd name="connsiteX6-157" fmla="*/ 6913027 w 6913027"/>
                <a:gd name="connsiteY6-158" fmla="*/ 921465 h 921465"/>
                <a:gd name="connsiteX7-159" fmla="*/ 723719 w 6913027"/>
                <a:gd name="connsiteY7-160" fmla="*/ 921465 h 921465"/>
                <a:gd name="connsiteX8-161" fmla="*/ 744465 w 6913027"/>
                <a:gd name="connsiteY8-162" fmla="*/ 703811 h 921465"/>
                <a:gd name="connsiteX9-163" fmla="*/ 754568 w 6913027"/>
                <a:gd name="connsiteY9-164" fmla="*/ 470609 h 921465"/>
                <a:gd name="connsiteX10-165" fmla="*/ 722237 w 6913027"/>
                <a:gd name="connsiteY10-166" fmla="*/ 4204 h 921465"/>
                <a:gd name="connsiteX11-167" fmla="*/ 720828 w 6913027"/>
                <a:gd name="connsiteY11-168" fmla="*/ 0 h 921465"/>
                <a:gd name="connsiteX0-169" fmla="*/ 57386 w 6346793"/>
                <a:gd name="connsiteY0-170" fmla="*/ 921465 h 921465"/>
                <a:gd name="connsiteX1-171" fmla="*/ 0 w 6346793"/>
                <a:gd name="connsiteY1-172" fmla="*/ 912418 h 921465"/>
                <a:gd name="connsiteX2-173" fmla="*/ 57386 w 6346793"/>
                <a:gd name="connsiteY2-174" fmla="*/ 921465 h 921465"/>
                <a:gd name="connsiteX3-175" fmla="*/ 154594 w 6346793"/>
                <a:gd name="connsiteY3-176" fmla="*/ 0 h 921465"/>
                <a:gd name="connsiteX4-177" fmla="*/ 6346793 w 6346793"/>
                <a:gd name="connsiteY4-178" fmla="*/ 4203 h 921465"/>
                <a:gd name="connsiteX5-179" fmla="*/ 6346793 w 6346793"/>
                <a:gd name="connsiteY5-180" fmla="*/ 921465 h 921465"/>
                <a:gd name="connsiteX6-181" fmla="*/ 157485 w 6346793"/>
                <a:gd name="connsiteY6-182" fmla="*/ 921465 h 921465"/>
                <a:gd name="connsiteX7-183" fmla="*/ 178231 w 6346793"/>
                <a:gd name="connsiteY7-184" fmla="*/ 703811 h 921465"/>
                <a:gd name="connsiteX8-185" fmla="*/ 188334 w 6346793"/>
                <a:gd name="connsiteY8-186" fmla="*/ 470609 h 921465"/>
                <a:gd name="connsiteX9-187" fmla="*/ 156003 w 6346793"/>
                <a:gd name="connsiteY9-188" fmla="*/ 4204 h 921465"/>
                <a:gd name="connsiteX10-189" fmla="*/ 154594 w 6346793"/>
                <a:gd name="connsiteY10-190" fmla="*/ 0 h 921465"/>
                <a:gd name="connsiteX0-191" fmla="*/ 0 w 6192199"/>
                <a:gd name="connsiteY0-192" fmla="*/ 0 h 921465"/>
                <a:gd name="connsiteX1-193" fmla="*/ 6192199 w 6192199"/>
                <a:gd name="connsiteY1-194" fmla="*/ 4203 h 921465"/>
                <a:gd name="connsiteX2-195" fmla="*/ 6192199 w 6192199"/>
                <a:gd name="connsiteY2-196" fmla="*/ 921465 h 921465"/>
                <a:gd name="connsiteX3-197" fmla="*/ 2891 w 6192199"/>
                <a:gd name="connsiteY3-198" fmla="*/ 921465 h 921465"/>
                <a:gd name="connsiteX4-199" fmla="*/ 23637 w 6192199"/>
                <a:gd name="connsiteY4-200" fmla="*/ 703811 h 921465"/>
                <a:gd name="connsiteX5-201" fmla="*/ 33740 w 6192199"/>
                <a:gd name="connsiteY5-202" fmla="*/ 470609 h 921465"/>
                <a:gd name="connsiteX6-203" fmla="*/ 1409 w 6192199"/>
                <a:gd name="connsiteY6-204" fmla="*/ 4204 h 921465"/>
                <a:gd name="connsiteX7-205" fmla="*/ 0 w 6192199"/>
                <a:gd name="connsiteY7-206" fmla="*/ 0 h 9214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192199" h="921465">
                  <a:moveTo>
                    <a:pt x="0" y="0"/>
                  </a:moveTo>
                  <a:lnTo>
                    <a:pt x="6192199" y="4203"/>
                  </a:lnTo>
                  <a:lnTo>
                    <a:pt x="6192199" y="921465"/>
                  </a:lnTo>
                  <a:lnTo>
                    <a:pt x="2891" y="921465"/>
                  </a:lnTo>
                  <a:lnTo>
                    <a:pt x="23637" y="703811"/>
                  </a:lnTo>
                  <a:cubicBezTo>
                    <a:pt x="29699" y="627417"/>
                    <a:pt x="33740" y="551023"/>
                    <a:pt x="33740" y="470609"/>
                  </a:cubicBezTo>
                  <a:cubicBezTo>
                    <a:pt x="33740" y="309780"/>
                    <a:pt x="17575" y="148950"/>
                    <a:pt x="1409" y="4204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2188488" y="3108911"/>
              <a:ext cx="2990614" cy="932809"/>
            </a:xfrm>
            <a:custGeom>
              <a:avLst/>
              <a:gdLst>
                <a:gd name="T0" fmla="*/ 183 w 185"/>
                <a:gd name="T1" fmla="*/ 0 h 58"/>
                <a:gd name="T2" fmla="*/ 183 w 185"/>
                <a:gd name="T3" fmla="*/ 0 h 58"/>
                <a:gd name="T4" fmla="*/ 183 w 185"/>
                <a:gd name="T5" fmla="*/ 0 h 58"/>
                <a:gd name="T6" fmla="*/ 0 w 185"/>
                <a:gd name="T7" fmla="*/ 29 h 58"/>
                <a:gd name="T8" fmla="*/ 183 w 185"/>
                <a:gd name="T9" fmla="*/ 58 h 58"/>
                <a:gd name="T10" fmla="*/ 185 w 185"/>
                <a:gd name="T11" fmla="*/ 29 h 58"/>
                <a:gd name="T12" fmla="*/ 183 w 185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58">
                  <a:moveTo>
                    <a:pt x="183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4" y="48"/>
                    <a:pt x="185" y="39"/>
                    <a:pt x="185" y="29"/>
                  </a:cubicBezTo>
                  <a:cubicBezTo>
                    <a:pt x="185" y="19"/>
                    <a:pt x="184" y="9"/>
                    <a:pt x="183" y="0"/>
                  </a:cubicBezTo>
                </a:path>
              </a:pathLst>
            </a:cu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19" name="Group 60"/>
          <p:cNvGrpSpPr/>
          <p:nvPr/>
        </p:nvGrpSpPr>
        <p:grpSpPr>
          <a:xfrm>
            <a:off x="3042927" y="3575315"/>
            <a:ext cx="9149073" cy="2107024"/>
            <a:chOff x="2188488" y="3575315"/>
            <a:chExt cx="9149073" cy="2107024"/>
          </a:xfrm>
        </p:grpSpPr>
        <p:sp>
          <p:nvSpPr>
            <p:cNvPr id="20" name="Freeform 37"/>
            <p:cNvSpPr/>
            <p:nvPr/>
          </p:nvSpPr>
          <p:spPr>
            <a:xfrm>
              <a:off x="4311921" y="4897052"/>
              <a:ext cx="7025640" cy="785287"/>
            </a:xfrm>
            <a:custGeom>
              <a:avLst/>
              <a:gdLst>
                <a:gd name="connsiteX0" fmla="*/ 487372 w 7025640"/>
                <a:gd name="connsiteY0" fmla="*/ 0 h 784511"/>
                <a:gd name="connsiteX1" fmla="*/ 7025640 w 7025640"/>
                <a:gd name="connsiteY1" fmla="*/ 0 h 784511"/>
                <a:gd name="connsiteX2" fmla="*/ 7025640 w 7025640"/>
                <a:gd name="connsiteY2" fmla="*/ 784511 h 784511"/>
                <a:gd name="connsiteX3" fmla="*/ 0 w 7025640"/>
                <a:gd name="connsiteY3" fmla="*/ 784511 h 784511"/>
                <a:gd name="connsiteX4" fmla="*/ 0 w 7025640"/>
                <a:gd name="connsiteY4" fmla="*/ 777874 h 784511"/>
                <a:gd name="connsiteX5" fmla="*/ 148215 w 7025640"/>
                <a:gd name="connsiteY5" fmla="*/ 609847 h 784511"/>
                <a:gd name="connsiteX6" fmla="*/ 543745 w 7025640"/>
                <a:gd name="connsiteY6" fmla="*/ 28556 h 784511"/>
                <a:gd name="connsiteX0-1" fmla="*/ 487372 w 7025640"/>
                <a:gd name="connsiteY0-2" fmla="*/ 776 h 785287"/>
                <a:gd name="connsiteX1-3" fmla="*/ 553956 w 7025640"/>
                <a:gd name="connsiteY1-4" fmla="*/ 0 h 785287"/>
                <a:gd name="connsiteX2-5" fmla="*/ 7025640 w 7025640"/>
                <a:gd name="connsiteY2-6" fmla="*/ 776 h 785287"/>
                <a:gd name="connsiteX3-7" fmla="*/ 7025640 w 7025640"/>
                <a:gd name="connsiteY3-8" fmla="*/ 785287 h 785287"/>
                <a:gd name="connsiteX4-9" fmla="*/ 0 w 7025640"/>
                <a:gd name="connsiteY4-10" fmla="*/ 785287 h 785287"/>
                <a:gd name="connsiteX5-11" fmla="*/ 0 w 7025640"/>
                <a:gd name="connsiteY5-12" fmla="*/ 778650 h 785287"/>
                <a:gd name="connsiteX6-13" fmla="*/ 148215 w 7025640"/>
                <a:gd name="connsiteY6-14" fmla="*/ 610623 h 785287"/>
                <a:gd name="connsiteX7" fmla="*/ 543745 w 7025640"/>
                <a:gd name="connsiteY7" fmla="*/ 29332 h 785287"/>
                <a:gd name="connsiteX8" fmla="*/ 487372 w 7025640"/>
                <a:gd name="connsiteY8" fmla="*/ 776 h 785287"/>
                <a:gd name="connsiteX0-15" fmla="*/ 543745 w 7025640"/>
                <a:gd name="connsiteY0-16" fmla="*/ 29332 h 785287"/>
                <a:gd name="connsiteX1-17" fmla="*/ 553956 w 7025640"/>
                <a:gd name="connsiteY1-18" fmla="*/ 0 h 785287"/>
                <a:gd name="connsiteX2-19" fmla="*/ 7025640 w 7025640"/>
                <a:gd name="connsiteY2-20" fmla="*/ 776 h 785287"/>
                <a:gd name="connsiteX3-21" fmla="*/ 7025640 w 7025640"/>
                <a:gd name="connsiteY3-22" fmla="*/ 785287 h 785287"/>
                <a:gd name="connsiteX4-23" fmla="*/ 0 w 7025640"/>
                <a:gd name="connsiteY4-24" fmla="*/ 785287 h 785287"/>
                <a:gd name="connsiteX5-25" fmla="*/ 0 w 7025640"/>
                <a:gd name="connsiteY5-26" fmla="*/ 778650 h 785287"/>
                <a:gd name="connsiteX6-27" fmla="*/ 148215 w 7025640"/>
                <a:gd name="connsiteY6-28" fmla="*/ 610623 h 785287"/>
                <a:gd name="connsiteX7-29" fmla="*/ 543745 w 7025640"/>
                <a:gd name="connsiteY7-30" fmla="*/ 29332 h 7852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29" y="connsiteY7-30"/>
                </a:cxn>
              </a:cxnLst>
              <a:rect l="l" t="t" r="r" b="b"/>
              <a:pathLst>
                <a:path w="7025640" h="785287">
                  <a:moveTo>
                    <a:pt x="543745" y="29332"/>
                  </a:moveTo>
                  <a:lnTo>
                    <a:pt x="553956" y="0"/>
                  </a:lnTo>
                  <a:lnTo>
                    <a:pt x="7025640" y="776"/>
                  </a:lnTo>
                  <a:lnTo>
                    <a:pt x="7025640" y="785287"/>
                  </a:lnTo>
                  <a:lnTo>
                    <a:pt x="0" y="785287"/>
                  </a:lnTo>
                  <a:lnTo>
                    <a:pt x="0" y="778650"/>
                  </a:lnTo>
                  <a:lnTo>
                    <a:pt x="148215" y="610623"/>
                  </a:lnTo>
                  <a:cubicBezTo>
                    <a:pt x="298244" y="430431"/>
                    <a:pt x="434634" y="234405"/>
                    <a:pt x="543745" y="29332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5">
                    <a:alpha val="4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sp>
          <p:nvSpPr>
            <p:cNvPr id="21" name="Freeform 9"/>
            <p:cNvSpPr/>
            <p:nvPr/>
          </p:nvSpPr>
          <p:spPr bwMode="auto">
            <a:xfrm>
              <a:off x="2188488" y="3575315"/>
              <a:ext cx="2667178" cy="2107024"/>
            </a:xfrm>
            <a:custGeom>
              <a:avLst/>
              <a:gdLst>
                <a:gd name="T0" fmla="*/ 0 w 165"/>
                <a:gd name="T1" fmla="*/ 0 h 131"/>
                <a:gd name="T2" fmla="*/ 131 w 165"/>
                <a:gd name="T3" fmla="*/ 131 h 131"/>
                <a:gd name="T4" fmla="*/ 165 w 165"/>
                <a:gd name="T5" fmla="*/ 84 h 131"/>
                <a:gd name="T6" fmla="*/ 0 w 165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5" h="131">
                  <a:moveTo>
                    <a:pt x="0" y="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144" y="117"/>
                    <a:pt x="156" y="101"/>
                    <a:pt x="165" y="8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22" name="Group 39"/>
          <p:cNvGrpSpPr/>
          <p:nvPr/>
        </p:nvGrpSpPr>
        <p:grpSpPr>
          <a:xfrm>
            <a:off x="1926914" y="3448440"/>
            <a:ext cx="1203326" cy="3095625"/>
            <a:chOff x="1926914" y="3448440"/>
            <a:chExt cx="1203326" cy="3095625"/>
          </a:xfrm>
        </p:grpSpPr>
        <p:sp>
          <p:nvSpPr>
            <p:cNvPr id="23" name="Freeform 10"/>
            <p:cNvSpPr/>
            <p:nvPr/>
          </p:nvSpPr>
          <p:spPr bwMode="auto">
            <a:xfrm>
              <a:off x="1980889" y="4091378"/>
              <a:ext cx="581025" cy="915988"/>
            </a:xfrm>
            <a:custGeom>
              <a:avLst/>
              <a:gdLst>
                <a:gd name="T0" fmla="*/ 32 w 53"/>
                <a:gd name="T1" fmla="*/ 4 h 84"/>
                <a:gd name="T2" fmla="*/ 17 w 53"/>
                <a:gd name="T3" fmla="*/ 7 h 84"/>
                <a:gd name="T4" fmla="*/ 5 w 53"/>
                <a:gd name="T5" fmla="*/ 16 h 84"/>
                <a:gd name="T6" fmla="*/ 4 w 53"/>
                <a:gd name="T7" fmla="*/ 24 h 84"/>
                <a:gd name="T8" fmla="*/ 3 w 53"/>
                <a:gd name="T9" fmla="*/ 31 h 84"/>
                <a:gd name="T10" fmla="*/ 3 w 53"/>
                <a:gd name="T11" fmla="*/ 36 h 84"/>
                <a:gd name="T12" fmla="*/ 0 w 53"/>
                <a:gd name="T13" fmla="*/ 47 h 84"/>
                <a:gd name="T14" fmla="*/ 4 w 53"/>
                <a:gd name="T15" fmla="*/ 60 h 84"/>
                <a:gd name="T16" fmla="*/ 14 w 53"/>
                <a:gd name="T17" fmla="*/ 81 h 84"/>
                <a:gd name="T18" fmla="*/ 30 w 53"/>
                <a:gd name="T19" fmla="*/ 81 h 84"/>
                <a:gd name="T20" fmla="*/ 39 w 53"/>
                <a:gd name="T21" fmla="*/ 73 h 84"/>
                <a:gd name="T22" fmla="*/ 42 w 53"/>
                <a:gd name="T23" fmla="*/ 13 h 84"/>
                <a:gd name="T24" fmla="*/ 32 w 53"/>
                <a:gd name="T2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84">
                  <a:moveTo>
                    <a:pt x="32" y="4"/>
                  </a:moveTo>
                  <a:cubicBezTo>
                    <a:pt x="27" y="5"/>
                    <a:pt x="22" y="5"/>
                    <a:pt x="17" y="7"/>
                  </a:cubicBezTo>
                  <a:cubicBezTo>
                    <a:pt x="12" y="8"/>
                    <a:pt x="7" y="11"/>
                    <a:pt x="5" y="16"/>
                  </a:cubicBezTo>
                  <a:cubicBezTo>
                    <a:pt x="4" y="19"/>
                    <a:pt x="4" y="21"/>
                    <a:pt x="4" y="24"/>
                  </a:cubicBezTo>
                  <a:cubicBezTo>
                    <a:pt x="4" y="26"/>
                    <a:pt x="4" y="29"/>
                    <a:pt x="3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2" y="39"/>
                    <a:pt x="0" y="42"/>
                    <a:pt x="0" y="47"/>
                  </a:cubicBezTo>
                  <a:cubicBezTo>
                    <a:pt x="1" y="52"/>
                    <a:pt x="3" y="55"/>
                    <a:pt x="4" y="60"/>
                  </a:cubicBezTo>
                  <a:cubicBezTo>
                    <a:pt x="5" y="65"/>
                    <a:pt x="7" y="77"/>
                    <a:pt x="14" y="81"/>
                  </a:cubicBezTo>
                  <a:cubicBezTo>
                    <a:pt x="20" y="84"/>
                    <a:pt x="26" y="82"/>
                    <a:pt x="30" y="81"/>
                  </a:cubicBezTo>
                  <a:cubicBezTo>
                    <a:pt x="32" y="80"/>
                    <a:pt x="39" y="75"/>
                    <a:pt x="39" y="73"/>
                  </a:cubicBezTo>
                  <a:cubicBezTo>
                    <a:pt x="39" y="72"/>
                    <a:pt x="42" y="13"/>
                    <a:pt x="42" y="13"/>
                  </a:cubicBezTo>
                  <a:cubicBezTo>
                    <a:pt x="42" y="13"/>
                    <a:pt x="53" y="0"/>
                    <a:pt x="32" y="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4" name="Freeform 11"/>
            <p:cNvSpPr/>
            <p:nvPr/>
          </p:nvSpPr>
          <p:spPr bwMode="auto">
            <a:xfrm>
              <a:off x="1926914" y="4026290"/>
              <a:ext cx="1181100" cy="2517775"/>
            </a:xfrm>
            <a:custGeom>
              <a:avLst/>
              <a:gdLst>
                <a:gd name="T0" fmla="*/ 63 w 108"/>
                <a:gd name="T1" fmla="*/ 118 h 231"/>
                <a:gd name="T2" fmla="*/ 57 w 108"/>
                <a:gd name="T3" fmla="*/ 152 h 231"/>
                <a:gd name="T4" fmla="*/ 56 w 108"/>
                <a:gd name="T5" fmla="*/ 158 h 231"/>
                <a:gd name="T6" fmla="*/ 28 w 108"/>
                <a:gd name="T7" fmla="*/ 219 h 231"/>
                <a:gd name="T8" fmla="*/ 16 w 108"/>
                <a:gd name="T9" fmla="*/ 227 h 231"/>
                <a:gd name="T10" fmla="*/ 10 w 108"/>
                <a:gd name="T11" fmla="*/ 226 h 231"/>
                <a:gd name="T12" fmla="*/ 3 w 108"/>
                <a:gd name="T13" fmla="*/ 208 h 231"/>
                <a:gd name="T14" fmla="*/ 30 w 108"/>
                <a:gd name="T15" fmla="*/ 150 h 231"/>
                <a:gd name="T16" fmla="*/ 31 w 108"/>
                <a:gd name="T17" fmla="*/ 144 h 231"/>
                <a:gd name="T18" fmla="*/ 39 w 108"/>
                <a:gd name="T19" fmla="*/ 96 h 231"/>
                <a:gd name="T20" fmla="*/ 44 w 108"/>
                <a:gd name="T21" fmla="*/ 22 h 231"/>
                <a:gd name="T22" fmla="*/ 69 w 108"/>
                <a:gd name="T23" fmla="*/ 1 h 231"/>
                <a:gd name="T24" fmla="*/ 91 w 108"/>
                <a:gd name="T25" fmla="*/ 26 h 231"/>
                <a:gd name="T26" fmla="*/ 86 w 108"/>
                <a:gd name="T27" fmla="*/ 103 h 231"/>
                <a:gd name="T28" fmla="*/ 101 w 108"/>
                <a:gd name="T29" fmla="*/ 137 h 231"/>
                <a:gd name="T30" fmla="*/ 103 w 108"/>
                <a:gd name="T31" fmla="*/ 145 h 231"/>
                <a:gd name="T32" fmla="*/ 108 w 108"/>
                <a:gd name="T33" fmla="*/ 216 h 231"/>
                <a:gd name="T34" fmla="*/ 95 w 108"/>
                <a:gd name="T35" fmla="*/ 231 h 231"/>
                <a:gd name="T36" fmla="*/ 95 w 108"/>
                <a:gd name="T37" fmla="*/ 231 h 231"/>
                <a:gd name="T38" fmla="*/ 81 w 108"/>
                <a:gd name="T39" fmla="*/ 218 h 231"/>
                <a:gd name="T40" fmla="*/ 76 w 108"/>
                <a:gd name="T41" fmla="*/ 151 h 231"/>
                <a:gd name="T42" fmla="*/ 75 w 108"/>
                <a:gd name="T43" fmla="*/ 144 h 231"/>
                <a:gd name="T44" fmla="*/ 63 w 108"/>
                <a:gd name="T45" fmla="*/ 118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8" h="231">
                  <a:moveTo>
                    <a:pt x="63" y="118"/>
                  </a:moveTo>
                  <a:cubicBezTo>
                    <a:pt x="57" y="152"/>
                    <a:pt x="57" y="152"/>
                    <a:pt x="57" y="152"/>
                  </a:cubicBezTo>
                  <a:cubicBezTo>
                    <a:pt x="57" y="154"/>
                    <a:pt x="57" y="156"/>
                    <a:pt x="56" y="158"/>
                  </a:cubicBezTo>
                  <a:cubicBezTo>
                    <a:pt x="28" y="219"/>
                    <a:pt x="28" y="219"/>
                    <a:pt x="28" y="219"/>
                  </a:cubicBezTo>
                  <a:cubicBezTo>
                    <a:pt x="26" y="224"/>
                    <a:pt x="21" y="227"/>
                    <a:pt x="16" y="227"/>
                  </a:cubicBezTo>
                  <a:cubicBezTo>
                    <a:pt x="14" y="227"/>
                    <a:pt x="12" y="226"/>
                    <a:pt x="10" y="226"/>
                  </a:cubicBezTo>
                  <a:cubicBezTo>
                    <a:pt x="3" y="223"/>
                    <a:pt x="0" y="215"/>
                    <a:pt x="3" y="208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1" y="148"/>
                    <a:pt x="31" y="146"/>
                    <a:pt x="31" y="144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10"/>
                    <a:pt x="56" y="0"/>
                    <a:pt x="69" y="1"/>
                  </a:cubicBezTo>
                  <a:cubicBezTo>
                    <a:pt x="82" y="1"/>
                    <a:pt x="92" y="13"/>
                    <a:pt x="91" y="26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2" y="140"/>
                    <a:pt x="103" y="142"/>
                    <a:pt x="103" y="145"/>
                  </a:cubicBezTo>
                  <a:cubicBezTo>
                    <a:pt x="108" y="216"/>
                    <a:pt x="108" y="216"/>
                    <a:pt x="108" y="216"/>
                  </a:cubicBezTo>
                  <a:cubicBezTo>
                    <a:pt x="108" y="224"/>
                    <a:pt x="103" y="230"/>
                    <a:pt x="95" y="231"/>
                  </a:cubicBezTo>
                  <a:cubicBezTo>
                    <a:pt x="95" y="231"/>
                    <a:pt x="95" y="231"/>
                    <a:pt x="95" y="231"/>
                  </a:cubicBezTo>
                  <a:cubicBezTo>
                    <a:pt x="87" y="231"/>
                    <a:pt x="82" y="225"/>
                    <a:pt x="81" y="218"/>
                  </a:cubicBezTo>
                  <a:cubicBezTo>
                    <a:pt x="76" y="151"/>
                    <a:pt x="76" y="151"/>
                    <a:pt x="76" y="151"/>
                  </a:cubicBezTo>
                  <a:cubicBezTo>
                    <a:pt x="76" y="149"/>
                    <a:pt x="76" y="146"/>
                    <a:pt x="75" y="144"/>
                  </a:cubicBezTo>
                  <a:lnTo>
                    <a:pt x="63" y="1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2561914" y="3448440"/>
              <a:ext cx="503238" cy="501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2298389" y="3961203"/>
              <a:ext cx="755650" cy="936625"/>
            </a:xfrm>
            <a:custGeom>
              <a:avLst/>
              <a:gdLst>
                <a:gd name="T0" fmla="*/ 2 w 69"/>
                <a:gd name="T1" fmla="*/ 86 h 86"/>
                <a:gd name="T2" fmla="*/ 2 w 69"/>
                <a:gd name="T3" fmla="*/ 86 h 86"/>
                <a:gd name="T4" fmla="*/ 0 w 69"/>
                <a:gd name="T5" fmla="*/ 84 h 86"/>
                <a:gd name="T6" fmla="*/ 19 w 69"/>
                <a:gd name="T7" fmla="*/ 66 h 86"/>
                <a:gd name="T8" fmla="*/ 44 w 69"/>
                <a:gd name="T9" fmla="*/ 64 h 86"/>
                <a:gd name="T10" fmla="*/ 46 w 69"/>
                <a:gd name="T11" fmla="*/ 64 h 86"/>
                <a:gd name="T12" fmla="*/ 58 w 69"/>
                <a:gd name="T13" fmla="*/ 63 h 86"/>
                <a:gd name="T14" fmla="*/ 65 w 69"/>
                <a:gd name="T15" fmla="*/ 54 h 86"/>
                <a:gd name="T16" fmla="*/ 65 w 69"/>
                <a:gd name="T17" fmla="*/ 41 h 86"/>
                <a:gd name="T18" fmla="*/ 63 w 69"/>
                <a:gd name="T19" fmla="*/ 37 h 86"/>
                <a:gd name="T20" fmla="*/ 26 w 69"/>
                <a:gd name="T21" fmla="*/ 9 h 86"/>
                <a:gd name="T22" fmla="*/ 9 w 69"/>
                <a:gd name="T23" fmla="*/ 27 h 86"/>
                <a:gd name="T24" fmla="*/ 7 w 69"/>
                <a:gd name="T25" fmla="*/ 28 h 86"/>
                <a:gd name="T26" fmla="*/ 6 w 69"/>
                <a:gd name="T27" fmla="*/ 26 h 86"/>
                <a:gd name="T28" fmla="*/ 26 w 69"/>
                <a:gd name="T29" fmla="*/ 5 h 86"/>
                <a:gd name="T30" fmla="*/ 66 w 69"/>
                <a:gd name="T31" fmla="*/ 35 h 86"/>
                <a:gd name="T32" fmla="*/ 68 w 69"/>
                <a:gd name="T33" fmla="*/ 41 h 86"/>
                <a:gd name="T34" fmla="*/ 68 w 69"/>
                <a:gd name="T35" fmla="*/ 55 h 86"/>
                <a:gd name="T36" fmla="*/ 60 w 69"/>
                <a:gd name="T37" fmla="*/ 66 h 86"/>
                <a:gd name="T38" fmla="*/ 46 w 69"/>
                <a:gd name="T39" fmla="*/ 67 h 86"/>
                <a:gd name="T40" fmla="*/ 44 w 69"/>
                <a:gd name="T41" fmla="*/ 67 h 86"/>
                <a:gd name="T42" fmla="*/ 20 w 69"/>
                <a:gd name="T43" fmla="*/ 70 h 86"/>
                <a:gd name="T44" fmla="*/ 4 w 69"/>
                <a:gd name="T45" fmla="*/ 85 h 86"/>
                <a:gd name="T46" fmla="*/ 2 w 69"/>
                <a:gd name="T4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9" h="86">
                  <a:moveTo>
                    <a:pt x="2" y="86"/>
                  </a:moveTo>
                  <a:cubicBezTo>
                    <a:pt x="2" y="86"/>
                    <a:pt x="2" y="86"/>
                    <a:pt x="2" y="86"/>
                  </a:cubicBezTo>
                  <a:cubicBezTo>
                    <a:pt x="1" y="86"/>
                    <a:pt x="0" y="85"/>
                    <a:pt x="0" y="84"/>
                  </a:cubicBezTo>
                  <a:cubicBezTo>
                    <a:pt x="2" y="78"/>
                    <a:pt x="13" y="68"/>
                    <a:pt x="19" y="66"/>
                  </a:cubicBezTo>
                  <a:cubicBezTo>
                    <a:pt x="26" y="64"/>
                    <a:pt x="34" y="62"/>
                    <a:pt x="44" y="64"/>
                  </a:cubicBezTo>
                  <a:cubicBezTo>
                    <a:pt x="45" y="64"/>
                    <a:pt x="45" y="64"/>
                    <a:pt x="46" y="64"/>
                  </a:cubicBezTo>
                  <a:cubicBezTo>
                    <a:pt x="50" y="64"/>
                    <a:pt x="55" y="65"/>
                    <a:pt x="58" y="63"/>
                  </a:cubicBezTo>
                  <a:cubicBezTo>
                    <a:pt x="61" y="61"/>
                    <a:pt x="64" y="58"/>
                    <a:pt x="65" y="54"/>
                  </a:cubicBezTo>
                  <a:cubicBezTo>
                    <a:pt x="66" y="51"/>
                    <a:pt x="66" y="46"/>
                    <a:pt x="65" y="41"/>
                  </a:cubicBezTo>
                  <a:cubicBezTo>
                    <a:pt x="64" y="40"/>
                    <a:pt x="64" y="38"/>
                    <a:pt x="63" y="37"/>
                  </a:cubicBezTo>
                  <a:cubicBezTo>
                    <a:pt x="57" y="21"/>
                    <a:pt x="49" y="4"/>
                    <a:pt x="26" y="9"/>
                  </a:cubicBezTo>
                  <a:cubicBezTo>
                    <a:pt x="19" y="10"/>
                    <a:pt x="10" y="18"/>
                    <a:pt x="9" y="27"/>
                  </a:cubicBezTo>
                  <a:cubicBezTo>
                    <a:pt x="9" y="28"/>
                    <a:pt x="8" y="28"/>
                    <a:pt x="7" y="28"/>
                  </a:cubicBezTo>
                  <a:cubicBezTo>
                    <a:pt x="6" y="28"/>
                    <a:pt x="5" y="27"/>
                    <a:pt x="6" y="26"/>
                  </a:cubicBezTo>
                  <a:cubicBezTo>
                    <a:pt x="7" y="16"/>
                    <a:pt x="18" y="7"/>
                    <a:pt x="26" y="5"/>
                  </a:cubicBezTo>
                  <a:cubicBezTo>
                    <a:pt x="53" y="0"/>
                    <a:pt x="62" y="23"/>
                    <a:pt x="66" y="35"/>
                  </a:cubicBezTo>
                  <a:cubicBezTo>
                    <a:pt x="67" y="37"/>
                    <a:pt x="68" y="39"/>
                    <a:pt x="68" y="41"/>
                  </a:cubicBezTo>
                  <a:cubicBezTo>
                    <a:pt x="69" y="46"/>
                    <a:pt x="69" y="51"/>
                    <a:pt x="68" y="55"/>
                  </a:cubicBezTo>
                  <a:cubicBezTo>
                    <a:pt x="67" y="60"/>
                    <a:pt x="64" y="64"/>
                    <a:pt x="60" y="66"/>
                  </a:cubicBezTo>
                  <a:cubicBezTo>
                    <a:pt x="55" y="69"/>
                    <a:pt x="50" y="68"/>
                    <a:pt x="46" y="67"/>
                  </a:cubicBezTo>
                  <a:cubicBezTo>
                    <a:pt x="45" y="67"/>
                    <a:pt x="44" y="67"/>
                    <a:pt x="44" y="67"/>
                  </a:cubicBezTo>
                  <a:cubicBezTo>
                    <a:pt x="35" y="66"/>
                    <a:pt x="28" y="67"/>
                    <a:pt x="20" y="70"/>
                  </a:cubicBezTo>
                  <a:cubicBezTo>
                    <a:pt x="15" y="71"/>
                    <a:pt x="5" y="81"/>
                    <a:pt x="4" y="85"/>
                  </a:cubicBezTo>
                  <a:cubicBezTo>
                    <a:pt x="4" y="86"/>
                    <a:pt x="3" y="86"/>
                    <a:pt x="2" y="8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2430152" y="4080265"/>
              <a:ext cx="700088" cy="730250"/>
            </a:xfrm>
            <a:custGeom>
              <a:avLst/>
              <a:gdLst>
                <a:gd name="T0" fmla="*/ 11 w 64"/>
                <a:gd name="T1" fmla="*/ 67 h 67"/>
                <a:gd name="T2" fmla="*/ 4 w 64"/>
                <a:gd name="T3" fmla="*/ 64 h 67"/>
                <a:gd name="T4" fmla="*/ 1 w 64"/>
                <a:gd name="T5" fmla="*/ 55 h 67"/>
                <a:gd name="T6" fmla="*/ 9 w 64"/>
                <a:gd name="T7" fmla="*/ 10 h 67"/>
                <a:gd name="T8" fmla="*/ 21 w 64"/>
                <a:gd name="T9" fmla="*/ 1 h 67"/>
                <a:gd name="T10" fmla="*/ 29 w 64"/>
                <a:gd name="T11" fmla="*/ 13 h 67"/>
                <a:gd name="T12" fmla="*/ 23 w 64"/>
                <a:gd name="T13" fmla="*/ 44 h 67"/>
                <a:gd name="T14" fmla="*/ 52 w 64"/>
                <a:gd name="T15" fmla="*/ 39 h 67"/>
                <a:gd name="T16" fmla="*/ 63 w 64"/>
                <a:gd name="T17" fmla="*/ 47 h 67"/>
                <a:gd name="T18" fmla="*/ 55 w 64"/>
                <a:gd name="T19" fmla="*/ 59 h 67"/>
                <a:gd name="T20" fmla="*/ 13 w 64"/>
                <a:gd name="T21" fmla="*/ 67 h 67"/>
                <a:gd name="T22" fmla="*/ 11 w 64"/>
                <a:gd name="T2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67">
                  <a:moveTo>
                    <a:pt x="11" y="67"/>
                  </a:moveTo>
                  <a:cubicBezTo>
                    <a:pt x="8" y="67"/>
                    <a:pt x="6" y="66"/>
                    <a:pt x="4" y="64"/>
                  </a:cubicBezTo>
                  <a:cubicBezTo>
                    <a:pt x="1" y="62"/>
                    <a:pt x="0" y="58"/>
                    <a:pt x="1" y="55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4"/>
                    <a:pt x="16" y="0"/>
                    <a:pt x="21" y="1"/>
                  </a:cubicBezTo>
                  <a:cubicBezTo>
                    <a:pt x="27" y="2"/>
                    <a:pt x="30" y="8"/>
                    <a:pt x="29" y="1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7" y="38"/>
                    <a:pt x="62" y="42"/>
                    <a:pt x="63" y="47"/>
                  </a:cubicBezTo>
                  <a:cubicBezTo>
                    <a:pt x="64" y="53"/>
                    <a:pt x="61" y="58"/>
                    <a:pt x="55" y="59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1" y="67"/>
                    <a:pt x="11" y="6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61914" y="5137540"/>
              <a:ext cx="53975" cy="185738"/>
            </a:xfrm>
            <a:custGeom>
              <a:avLst/>
              <a:gdLst>
                <a:gd name="T0" fmla="*/ 34 w 34"/>
                <a:gd name="T1" fmla="*/ 117 h 117"/>
                <a:gd name="T2" fmla="*/ 0 w 34"/>
                <a:gd name="T3" fmla="*/ 0 h 117"/>
                <a:gd name="T4" fmla="*/ 34 w 34"/>
                <a:gd name="T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lnTo>
                    <a:pt x="0" y="0"/>
                  </a:lnTo>
                  <a:lnTo>
                    <a:pt x="34" y="11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9" name="Line 16"/>
            <p:cNvSpPr>
              <a:spLocks noChangeShapeType="1"/>
            </p:cNvSpPr>
            <p:nvPr/>
          </p:nvSpPr>
          <p:spPr bwMode="auto">
            <a:xfrm flipH="1" flipV="1">
              <a:off x="2561914" y="5137540"/>
              <a:ext cx="53975" cy="1857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30" name="Group 56"/>
          <p:cNvGrpSpPr/>
          <p:nvPr/>
        </p:nvGrpSpPr>
        <p:grpSpPr>
          <a:xfrm>
            <a:off x="3042927" y="1465948"/>
            <a:ext cx="9149073" cy="2109367"/>
            <a:chOff x="2188488" y="1465948"/>
            <a:chExt cx="9149073" cy="2109367"/>
          </a:xfrm>
        </p:grpSpPr>
        <p:sp>
          <p:nvSpPr>
            <p:cNvPr id="31" name="Freeform 33"/>
            <p:cNvSpPr/>
            <p:nvPr/>
          </p:nvSpPr>
          <p:spPr>
            <a:xfrm>
              <a:off x="4311921" y="1465948"/>
              <a:ext cx="7025640" cy="757029"/>
            </a:xfrm>
            <a:custGeom>
              <a:avLst/>
              <a:gdLst>
                <a:gd name="connsiteX0" fmla="*/ 0 w 7025640"/>
                <a:gd name="connsiteY0" fmla="*/ 0 h 757029"/>
                <a:gd name="connsiteX1" fmla="*/ 7025640 w 7025640"/>
                <a:gd name="connsiteY1" fmla="*/ 0 h 757029"/>
                <a:gd name="connsiteX2" fmla="*/ 7025640 w 7025640"/>
                <a:gd name="connsiteY2" fmla="*/ 757029 h 757029"/>
                <a:gd name="connsiteX3" fmla="*/ 543285 w 7025640"/>
                <a:gd name="connsiteY3" fmla="*/ 757029 h 757029"/>
                <a:gd name="connsiteX4" fmla="*/ 543745 w 7025640"/>
                <a:gd name="connsiteY4" fmla="*/ 756796 h 757029"/>
                <a:gd name="connsiteX5" fmla="*/ 148215 w 7025640"/>
                <a:gd name="connsiteY5" fmla="*/ 172594 h 757029"/>
                <a:gd name="connsiteX6" fmla="*/ 0 w 7025640"/>
                <a:gd name="connsiteY6" fmla="*/ 6559 h 757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5640" h="757029">
                  <a:moveTo>
                    <a:pt x="0" y="0"/>
                  </a:moveTo>
                  <a:lnTo>
                    <a:pt x="7025640" y="0"/>
                  </a:lnTo>
                  <a:lnTo>
                    <a:pt x="7025640" y="757029"/>
                  </a:lnTo>
                  <a:lnTo>
                    <a:pt x="543285" y="757029"/>
                  </a:lnTo>
                  <a:lnTo>
                    <a:pt x="543745" y="756796"/>
                  </a:lnTo>
                  <a:cubicBezTo>
                    <a:pt x="434634" y="539418"/>
                    <a:pt x="298244" y="349213"/>
                    <a:pt x="148215" y="172594"/>
                  </a:cubicBezTo>
                  <a:lnTo>
                    <a:pt x="0" y="655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sp>
          <p:nvSpPr>
            <p:cNvPr id="32" name="Freeform 5"/>
            <p:cNvSpPr/>
            <p:nvPr/>
          </p:nvSpPr>
          <p:spPr bwMode="auto">
            <a:xfrm>
              <a:off x="2188488" y="1465948"/>
              <a:ext cx="2667178" cy="2109367"/>
            </a:xfrm>
            <a:custGeom>
              <a:avLst/>
              <a:gdLst>
                <a:gd name="T0" fmla="*/ 131 w 165"/>
                <a:gd name="T1" fmla="*/ 0 h 131"/>
                <a:gd name="T2" fmla="*/ 0 w 165"/>
                <a:gd name="T3" fmla="*/ 131 h 131"/>
                <a:gd name="T4" fmla="*/ 165 w 165"/>
                <a:gd name="T5" fmla="*/ 47 h 131"/>
                <a:gd name="T6" fmla="*/ 131 w 165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5" h="131">
                  <a:moveTo>
                    <a:pt x="131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165" y="47"/>
                    <a:pt x="165" y="47"/>
                    <a:pt x="165" y="47"/>
                  </a:cubicBezTo>
                  <a:cubicBezTo>
                    <a:pt x="156" y="29"/>
                    <a:pt x="144" y="14"/>
                    <a:pt x="131" y="0"/>
                  </a:cubicBezTo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sp>
        <p:nvSpPr>
          <p:cNvPr id="33" name="Rectangle 46"/>
          <p:cNvSpPr/>
          <p:nvPr/>
        </p:nvSpPr>
        <p:spPr>
          <a:xfrm>
            <a:off x="6046420" y="1451774"/>
            <a:ext cx="7081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linea-basic-10" charset="0"/>
              </a:rPr>
              <a:t>a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linea-basic-10" charset="0"/>
            </a:endParaRPr>
          </a:p>
        </p:txBody>
      </p:sp>
      <p:sp>
        <p:nvSpPr>
          <p:cNvPr id="34" name="Rectangle 47"/>
          <p:cNvSpPr/>
          <p:nvPr/>
        </p:nvSpPr>
        <p:spPr>
          <a:xfrm>
            <a:off x="6322880" y="2320592"/>
            <a:ext cx="7081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linea-basic-10" charset="0"/>
              </a:rPr>
              <a:t>b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linea-basic-10" charset="0"/>
            </a:endParaRPr>
          </a:p>
        </p:txBody>
      </p:sp>
      <p:sp>
        <p:nvSpPr>
          <p:cNvPr id="35" name="Rectangle 48"/>
          <p:cNvSpPr/>
          <p:nvPr/>
        </p:nvSpPr>
        <p:spPr>
          <a:xfrm>
            <a:off x="6545200" y="3206526"/>
            <a:ext cx="7081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linea-basic-10" charset="0"/>
              </a:rPr>
              <a:t>c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linea-basic-10" charset="0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6322880" y="4075572"/>
            <a:ext cx="7081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linea-basic-10" charset="0"/>
              </a:rPr>
              <a:t>d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linea-basic-10" charset="0"/>
            </a:endParaRPr>
          </a:p>
        </p:txBody>
      </p:sp>
      <p:sp>
        <p:nvSpPr>
          <p:cNvPr id="37" name="Rectangle 50"/>
          <p:cNvSpPr/>
          <p:nvPr/>
        </p:nvSpPr>
        <p:spPr>
          <a:xfrm>
            <a:off x="6046420" y="4899654"/>
            <a:ext cx="7081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linea-basic-10" charset="0"/>
              </a:rPr>
              <a:t>e</a:t>
            </a:r>
            <a:endParaRPr lang="en-US" sz="4000" dirty="0">
              <a:solidFill>
                <a:schemeClr val="accent5">
                  <a:lumMod val="75000"/>
                </a:schemeClr>
              </a:solidFill>
              <a:latin typeface="linea-basic-10" charset="0"/>
            </a:endParaRPr>
          </a:p>
        </p:txBody>
      </p:sp>
      <p:cxnSp>
        <p:nvCxnSpPr>
          <p:cNvPr id="38" name="Straight Connector 61"/>
          <p:cNvCxnSpPr/>
          <p:nvPr/>
        </p:nvCxnSpPr>
        <p:spPr>
          <a:xfrm>
            <a:off x="1618735" y="344885"/>
            <a:ext cx="0" cy="50773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6762365" y="1564336"/>
            <a:ext cx="4383690" cy="765199"/>
            <a:chOff x="1541464" y="2200870"/>
            <a:chExt cx="2333999" cy="765199"/>
          </a:xfrm>
        </p:grpSpPr>
        <p:sp>
          <p:nvSpPr>
            <p:cNvPr id="40" name="TextBox 13"/>
            <p:cNvSpPr txBox="1"/>
            <p:nvPr/>
          </p:nvSpPr>
          <p:spPr>
            <a:xfrm>
              <a:off x="1541464" y="2200870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Box 13"/>
            <p:cNvSpPr txBox="1"/>
            <p:nvPr/>
          </p:nvSpPr>
          <p:spPr>
            <a:xfrm>
              <a:off x="1541464" y="2522871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888113" y="2425439"/>
            <a:ext cx="4383690" cy="765199"/>
            <a:chOff x="1541464" y="2200870"/>
            <a:chExt cx="2333999" cy="765199"/>
          </a:xfrm>
        </p:grpSpPr>
        <p:sp>
          <p:nvSpPr>
            <p:cNvPr id="43" name="TextBox 13"/>
            <p:cNvSpPr txBox="1"/>
            <p:nvPr/>
          </p:nvSpPr>
          <p:spPr>
            <a:xfrm>
              <a:off x="1541464" y="2200870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1541464" y="2522871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082643" y="3286542"/>
            <a:ext cx="4383690" cy="765199"/>
            <a:chOff x="1541464" y="2200870"/>
            <a:chExt cx="2333999" cy="765199"/>
          </a:xfrm>
        </p:grpSpPr>
        <p:sp>
          <p:nvSpPr>
            <p:cNvPr id="46" name="TextBox 13"/>
            <p:cNvSpPr txBox="1"/>
            <p:nvPr/>
          </p:nvSpPr>
          <p:spPr>
            <a:xfrm>
              <a:off x="1541464" y="2200870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1541464" y="2522871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116742" y="4147645"/>
            <a:ext cx="4383690" cy="765199"/>
            <a:chOff x="1541464" y="2200870"/>
            <a:chExt cx="2333999" cy="765199"/>
          </a:xfrm>
        </p:grpSpPr>
        <p:sp>
          <p:nvSpPr>
            <p:cNvPr id="49" name="TextBox 13"/>
            <p:cNvSpPr txBox="1"/>
            <p:nvPr/>
          </p:nvSpPr>
          <p:spPr>
            <a:xfrm>
              <a:off x="1541464" y="2200870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1541464" y="2522871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930802" y="5008748"/>
            <a:ext cx="4383690" cy="765199"/>
            <a:chOff x="1541464" y="2200870"/>
            <a:chExt cx="2333999" cy="765199"/>
          </a:xfrm>
        </p:grpSpPr>
        <p:sp>
          <p:nvSpPr>
            <p:cNvPr id="52" name="TextBox 13"/>
            <p:cNvSpPr txBox="1"/>
            <p:nvPr/>
          </p:nvSpPr>
          <p:spPr>
            <a:xfrm>
              <a:off x="1541464" y="2200870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1541464" y="2522871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3088640"/>
            <a:ext cx="12415520" cy="3251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3544983"/>
            <a:ext cx="12415520" cy="457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-486383" y="4380299"/>
            <a:ext cx="13132340" cy="6596009"/>
            <a:chOff x="-486383" y="4380299"/>
            <a:chExt cx="13132340" cy="6596009"/>
          </a:xfrm>
        </p:grpSpPr>
        <p:sp>
          <p:nvSpPr>
            <p:cNvPr id="7" name="椭圆 6"/>
            <p:cNvSpPr/>
            <p:nvPr/>
          </p:nvSpPr>
          <p:spPr>
            <a:xfrm>
              <a:off x="-486383" y="4987057"/>
              <a:ext cx="13132340" cy="5989251"/>
            </a:xfrm>
            <a:prstGeom prst="ellipse">
              <a:avLst/>
            </a:prstGeom>
            <a:solidFill>
              <a:srgbClr val="63BFCE"/>
            </a:solidFill>
            <a:ln>
              <a:solidFill>
                <a:srgbClr val="63BF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291041" y="4380299"/>
              <a:ext cx="5577493" cy="2044239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4364196" y="755403"/>
            <a:ext cx="3463608" cy="2230165"/>
            <a:chOff x="4364196" y="613163"/>
            <a:chExt cx="3463608" cy="2230165"/>
          </a:xfrm>
        </p:grpSpPr>
        <p:grpSp>
          <p:nvGrpSpPr>
            <p:cNvPr id="32" name="组合 31"/>
            <p:cNvGrpSpPr/>
            <p:nvPr/>
          </p:nvGrpSpPr>
          <p:grpSpPr>
            <a:xfrm>
              <a:off x="4364196" y="613163"/>
              <a:ext cx="3463608" cy="2230165"/>
              <a:chOff x="3787775" y="2834418"/>
              <a:chExt cx="882650" cy="568325"/>
            </a:xfrm>
          </p:grpSpPr>
          <p:sp>
            <p:nvSpPr>
              <p:cNvPr id="28" name="出自【趣你的PPT】(微信:qunideppt)：最优质的PPT资源库"/>
              <p:cNvSpPr/>
              <p:nvPr/>
            </p:nvSpPr>
            <p:spPr>
              <a:xfrm>
                <a:off x="3937000" y="2834418"/>
                <a:ext cx="584200" cy="568325"/>
              </a:xfrm>
              <a:prstGeom prst="ellipse">
                <a:avLst/>
              </a:prstGeom>
              <a:solidFill>
                <a:srgbClr val="5BBBD4"/>
              </a:solidFill>
              <a:ln w="76200">
                <a:solidFill>
                  <a:srgbClr val="3BA5C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3787775" y="2894891"/>
                <a:ext cx="882650" cy="180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40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</a:t>
                </a:r>
                <a:endParaRPr lang="zh-CN" altLang="en-US" sz="4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5308600" y="1335631"/>
              <a:ext cx="15748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 sz="4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6000" dirty="0"/>
                <a:t>02</a:t>
              </a:r>
              <a:endParaRPr lang="zh-CN" altLang="en-US" sz="6000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88639" y="2188887"/>
            <a:ext cx="6460037" cy="1600012"/>
            <a:chOff x="2653483" y="2188887"/>
            <a:chExt cx="6905354" cy="1600012"/>
          </a:xfrm>
        </p:grpSpPr>
        <p:sp>
          <p:nvSpPr>
            <p:cNvPr id="26" name="矩形 24"/>
            <p:cNvSpPr/>
            <p:nvPr/>
          </p:nvSpPr>
          <p:spPr>
            <a:xfrm>
              <a:off x="2793745" y="2188887"/>
              <a:ext cx="6765092" cy="1514455"/>
            </a:xfrm>
            <a:custGeom>
              <a:avLst/>
              <a:gdLst>
                <a:gd name="connsiteX0" fmla="*/ 0 w 4023360"/>
                <a:gd name="connsiteY0" fmla="*/ 0 h 1386038"/>
                <a:gd name="connsiteX1" fmla="*/ 4023360 w 4023360"/>
                <a:gd name="connsiteY1" fmla="*/ 0 h 1386038"/>
                <a:gd name="connsiteX2" fmla="*/ 4023360 w 4023360"/>
                <a:gd name="connsiteY2" fmla="*/ 1386038 h 1386038"/>
                <a:gd name="connsiteX3" fmla="*/ 0 w 4023360"/>
                <a:gd name="connsiteY3" fmla="*/ 1386038 h 1386038"/>
                <a:gd name="connsiteX4" fmla="*/ 0 w 4023360"/>
                <a:gd name="connsiteY4" fmla="*/ 0 h 1386038"/>
                <a:gd name="connsiteX0-1" fmla="*/ 529389 w 4023360"/>
                <a:gd name="connsiteY0-2" fmla="*/ 9625 h 1386038"/>
                <a:gd name="connsiteX1-3" fmla="*/ 4023360 w 4023360"/>
                <a:gd name="connsiteY1-4" fmla="*/ 0 h 1386038"/>
                <a:gd name="connsiteX2-5" fmla="*/ 4023360 w 4023360"/>
                <a:gd name="connsiteY2-6" fmla="*/ 1386038 h 1386038"/>
                <a:gd name="connsiteX3-7" fmla="*/ 0 w 4023360"/>
                <a:gd name="connsiteY3-8" fmla="*/ 1386038 h 1386038"/>
                <a:gd name="connsiteX4-9" fmla="*/ 529389 w 4023360"/>
                <a:gd name="connsiteY4-10" fmla="*/ 9625 h 1386038"/>
                <a:gd name="connsiteX0-11" fmla="*/ 529389 w 4023360"/>
                <a:gd name="connsiteY0-12" fmla="*/ 0 h 1376413"/>
                <a:gd name="connsiteX1-13" fmla="*/ 4004109 w 4023360"/>
                <a:gd name="connsiteY1-14" fmla="*/ 558265 h 1376413"/>
                <a:gd name="connsiteX2-15" fmla="*/ 4023360 w 4023360"/>
                <a:gd name="connsiteY2-16" fmla="*/ 1376413 h 1376413"/>
                <a:gd name="connsiteX3-17" fmla="*/ 0 w 4023360"/>
                <a:gd name="connsiteY3-18" fmla="*/ 1376413 h 1376413"/>
                <a:gd name="connsiteX4-19" fmla="*/ 529389 w 4023360"/>
                <a:gd name="connsiteY4-20" fmla="*/ 0 h 1376413"/>
                <a:gd name="connsiteX0-21" fmla="*/ 529389 w 4899259"/>
                <a:gd name="connsiteY0-22" fmla="*/ 0 h 1376413"/>
                <a:gd name="connsiteX1-23" fmla="*/ 4004109 w 4899259"/>
                <a:gd name="connsiteY1-24" fmla="*/ 558265 h 1376413"/>
                <a:gd name="connsiteX2-25" fmla="*/ 4899259 w 4899259"/>
                <a:gd name="connsiteY2-26" fmla="*/ 1376413 h 1376413"/>
                <a:gd name="connsiteX3-27" fmla="*/ 0 w 4899259"/>
                <a:gd name="connsiteY3-28" fmla="*/ 1376413 h 1376413"/>
                <a:gd name="connsiteX4-29" fmla="*/ 529389 w 4899259"/>
                <a:gd name="connsiteY4-30" fmla="*/ 0 h 1376413"/>
                <a:gd name="connsiteX0-31" fmla="*/ 539014 w 4899259"/>
                <a:gd name="connsiteY0-32" fmla="*/ 0 h 1132096"/>
                <a:gd name="connsiteX1-33" fmla="*/ 4004109 w 4899259"/>
                <a:gd name="connsiteY1-34" fmla="*/ 313948 h 1132096"/>
                <a:gd name="connsiteX2-35" fmla="*/ 4899259 w 4899259"/>
                <a:gd name="connsiteY2-36" fmla="*/ 1132096 h 1132096"/>
                <a:gd name="connsiteX3-37" fmla="*/ 0 w 4899259"/>
                <a:gd name="connsiteY3-38" fmla="*/ 1132096 h 1132096"/>
                <a:gd name="connsiteX4-39" fmla="*/ 539014 w 4899259"/>
                <a:gd name="connsiteY4-40" fmla="*/ 0 h 1132096"/>
                <a:gd name="connsiteX0-41" fmla="*/ 539014 w 4899259"/>
                <a:gd name="connsiteY0-42" fmla="*/ 0 h 1132096"/>
                <a:gd name="connsiteX1-43" fmla="*/ 4004109 w 4899259"/>
                <a:gd name="connsiteY1-44" fmla="*/ 313948 h 1132096"/>
                <a:gd name="connsiteX2-45" fmla="*/ 4899259 w 4899259"/>
                <a:gd name="connsiteY2-46" fmla="*/ 1132096 h 1132096"/>
                <a:gd name="connsiteX3-47" fmla="*/ 0 w 4899259"/>
                <a:gd name="connsiteY3-48" fmla="*/ 1132096 h 1132096"/>
                <a:gd name="connsiteX4-49" fmla="*/ 539014 w 4899259"/>
                <a:gd name="connsiteY4-50" fmla="*/ 0 h 113209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9259" h="1132096">
                  <a:moveTo>
                    <a:pt x="539014" y="0"/>
                  </a:moveTo>
                  <a:lnTo>
                    <a:pt x="4004109" y="313948"/>
                  </a:lnTo>
                  <a:lnTo>
                    <a:pt x="4899259" y="1132096"/>
                  </a:lnTo>
                  <a:lnTo>
                    <a:pt x="0" y="1132096"/>
                  </a:lnTo>
                  <a:lnTo>
                    <a:pt x="539014" y="0"/>
                  </a:lnTo>
                  <a:close/>
                </a:path>
              </a:pathLst>
            </a:custGeom>
            <a:solidFill>
              <a:srgbClr val="63BFCE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2653483" y="2274444"/>
              <a:ext cx="6765092" cy="1514455"/>
            </a:xfrm>
            <a:custGeom>
              <a:avLst/>
              <a:gdLst>
                <a:gd name="connsiteX0" fmla="*/ 0 w 4023360"/>
                <a:gd name="connsiteY0" fmla="*/ 0 h 1386038"/>
                <a:gd name="connsiteX1" fmla="*/ 4023360 w 4023360"/>
                <a:gd name="connsiteY1" fmla="*/ 0 h 1386038"/>
                <a:gd name="connsiteX2" fmla="*/ 4023360 w 4023360"/>
                <a:gd name="connsiteY2" fmla="*/ 1386038 h 1386038"/>
                <a:gd name="connsiteX3" fmla="*/ 0 w 4023360"/>
                <a:gd name="connsiteY3" fmla="*/ 1386038 h 1386038"/>
                <a:gd name="connsiteX4" fmla="*/ 0 w 4023360"/>
                <a:gd name="connsiteY4" fmla="*/ 0 h 1386038"/>
                <a:gd name="connsiteX0-1" fmla="*/ 529389 w 4023360"/>
                <a:gd name="connsiteY0-2" fmla="*/ 9625 h 1386038"/>
                <a:gd name="connsiteX1-3" fmla="*/ 4023360 w 4023360"/>
                <a:gd name="connsiteY1-4" fmla="*/ 0 h 1386038"/>
                <a:gd name="connsiteX2-5" fmla="*/ 4023360 w 4023360"/>
                <a:gd name="connsiteY2-6" fmla="*/ 1386038 h 1386038"/>
                <a:gd name="connsiteX3-7" fmla="*/ 0 w 4023360"/>
                <a:gd name="connsiteY3-8" fmla="*/ 1386038 h 1386038"/>
                <a:gd name="connsiteX4-9" fmla="*/ 529389 w 4023360"/>
                <a:gd name="connsiteY4-10" fmla="*/ 9625 h 1386038"/>
                <a:gd name="connsiteX0-11" fmla="*/ 529389 w 4023360"/>
                <a:gd name="connsiteY0-12" fmla="*/ 0 h 1376413"/>
                <a:gd name="connsiteX1-13" fmla="*/ 4004109 w 4023360"/>
                <a:gd name="connsiteY1-14" fmla="*/ 558265 h 1376413"/>
                <a:gd name="connsiteX2-15" fmla="*/ 4023360 w 4023360"/>
                <a:gd name="connsiteY2-16" fmla="*/ 1376413 h 1376413"/>
                <a:gd name="connsiteX3-17" fmla="*/ 0 w 4023360"/>
                <a:gd name="connsiteY3-18" fmla="*/ 1376413 h 1376413"/>
                <a:gd name="connsiteX4-19" fmla="*/ 529389 w 4023360"/>
                <a:gd name="connsiteY4-20" fmla="*/ 0 h 1376413"/>
                <a:gd name="connsiteX0-21" fmla="*/ 529389 w 4899259"/>
                <a:gd name="connsiteY0-22" fmla="*/ 0 h 1376413"/>
                <a:gd name="connsiteX1-23" fmla="*/ 4004109 w 4899259"/>
                <a:gd name="connsiteY1-24" fmla="*/ 558265 h 1376413"/>
                <a:gd name="connsiteX2-25" fmla="*/ 4899259 w 4899259"/>
                <a:gd name="connsiteY2-26" fmla="*/ 1376413 h 1376413"/>
                <a:gd name="connsiteX3-27" fmla="*/ 0 w 4899259"/>
                <a:gd name="connsiteY3-28" fmla="*/ 1376413 h 1376413"/>
                <a:gd name="connsiteX4-29" fmla="*/ 529389 w 4899259"/>
                <a:gd name="connsiteY4-30" fmla="*/ 0 h 1376413"/>
                <a:gd name="connsiteX0-31" fmla="*/ 539014 w 4899259"/>
                <a:gd name="connsiteY0-32" fmla="*/ 0 h 1132096"/>
                <a:gd name="connsiteX1-33" fmla="*/ 4004109 w 4899259"/>
                <a:gd name="connsiteY1-34" fmla="*/ 313948 h 1132096"/>
                <a:gd name="connsiteX2-35" fmla="*/ 4899259 w 4899259"/>
                <a:gd name="connsiteY2-36" fmla="*/ 1132096 h 1132096"/>
                <a:gd name="connsiteX3-37" fmla="*/ 0 w 4899259"/>
                <a:gd name="connsiteY3-38" fmla="*/ 1132096 h 1132096"/>
                <a:gd name="connsiteX4-39" fmla="*/ 539014 w 4899259"/>
                <a:gd name="connsiteY4-40" fmla="*/ 0 h 1132096"/>
                <a:gd name="connsiteX0-41" fmla="*/ 539014 w 4899259"/>
                <a:gd name="connsiteY0-42" fmla="*/ 0 h 1132096"/>
                <a:gd name="connsiteX1-43" fmla="*/ 4004109 w 4899259"/>
                <a:gd name="connsiteY1-44" fmla="*/ 313948 h 1132096"/>
                <a:gd name="connsiteX2-45" fmla="*/ 4899259 w 4899259"/>
                <a:gd name="connsiteY2-46" fmla="*/ 1132096 h 1132096"/>
                <a:gd name="connsiteX3-47" fmla="*/ 0 w 4899259"/>
                <a:gd name="connsiteY3-48" fmla="*/ 1132096 h 1132096"/>
                <a:gd name="connsiteX4-49" fmla="*/ 539014 w 4899259"/>
                <a:gd name="connsiteY4-50" fmla="*/ 0 h 113209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9259" h="1132096">
                  <a:moveTo>
                    <a:pt x="539014" y="0"/>
                  </a:moveTo>
                  <a:lnTo>
                    <a:pt x="4004109" y="313948"/>
                  </a:lnTo>
                  <a:lnTo>
                    <a:pt x="4899259" y="1132096"/>
                  </a:lnTo>
                  <a:lnTo>
                    <a:pt x="0" y="1132096"/>
                  </a:lnTo>
                  <a:lnTo>
                    <a:pt x="539014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3701538" y="2724742"/>
            <a:ext cx="47889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5400" dirty="0">
                <a:solidFill>
                  <a:srgbClr val="041728"/>
                </a:solidFill>
                <a:sym typeface="+mn-lt"/>
              </a:rPr>
              <a:t>输入您的标题</a:t>
            </a:r>
            <a:endParaRPr lang="zh-CN" altLang="en-US" sz="5400" dirty="0">
              <a:solidFill>
                <a:srgbClr val="041728"/>
              </a:solidFill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cxnSp>
        <p:nvCxnSpPr>
          <p:cNvPr id="8" name="Straight Connector 21"/>
          <p:cNvCxnSpPr/>
          <p:nvPr/>
        </p:nvCxnSpPr>
        <p:spPr>
          <a:xfrm>
            <a:off x="1618735" y="344885"/>
            <a:ext cx="0" cy="50773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5470311" y="5250681"/>
            <a:ext cx="1027113" cy="102393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Source Sans Pro" charset="0"/>
              </a:rPr>
              <a:t>E</a:t>
            </a:r>
            <a:endParaRPr lang="en-US" sz="32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5489361" y="2368224"/>
            <a:ext cx="989013" cy="1028700"/>
          </a:xfrm>
          <a:custGeom>
            <a:avLst/>
            <a:gdLst>
              <a:gd name="T0" fmla="*/ 561 w 584"/>
              <a:gd name="T1" fmla="*/ 521 h 609"/>
              <a:gd name="T2" fmla="*/ 569 w 584"/>
              <a:gd name="T3" fmla="*/ 460 h 609"/>
              <a:gd name="T4" fmla="*/ 584 w 584"/>
              <a:gd name="T5" fmla="*/ 287 h 609"/>
              <a:gd name="T6" fmla="*/ 584 w 584"/>
              <a:gd name="T7" fmla="*/ 0 h 609"/>
              <a:gd name="T8" fmla="*/ 0 w 584"/>
              <a:gd name="T9" fmla="*/ 8 h 609"/>
              <a:gd name="T10" fmla="*/ 0 w 584"/>
              <a:gd name="T11" fmla="*/ 287 h 609"/>
              <a:gd name="T12" fmla="*/ 14 w 584"/>
              <a:gd name="T13" fmla="*/ 460 h 609"/>
              <a:gd name="T14" fmla="*/ 28 w 584"/>
              <a:gd name="T15" fmla="*/ 562 h 609"/>
              <a:gd name="T16" fmla="*/ 561 w 584"/>
              <a:gd name="T17" fmla="*/ 521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4" h="609">
                <a:moveTo>
                  <a:pt x="561" y="521"/>
                </a:moveTo>
                <a:cubicBezTo>
                  <a:pt x="569" y="460"/>
                  <a:pt x="569" y="460"/>
                  <a:pt x="569" y="460"/>
                </a:cubicBezTo>
                <a:cubicBezTo>
                  <a:pt x="576" y="401"/>
                  <a:pt x="584" y="342"/>
                  <a:pt x="584" y="287"/>
                </a:cubicBezTo>
                <a:cubicBezTo>
                  <a:pt x="584" y="0"/>
                  <a:pt x="584" y="0"/>
                  <a:pt x="584" y="0"/>
                </a:cubicBezTo>
                <a:cubicBezTo>
                  <a:pt x="333" y="110"/>
                  <a:pt x="135" y="77"/>
                  <a:pt x="0" y="8"/>
                </a:cubicBezTo>
                <a:cubicBezTo>
                  <a:pt x="0" y="287"/>
                  <a:pt x="0" y="287"/>
                  <a:pt x="0" y="287"/>
                </a:cubicBezTo>
                <a:cubicBezTo>
                  <a:pt x="0" y="342"/>
                  <a:pt x="7" y="401"/>
                  <a:pt x="14" y="460"/>
                </a:cubicBezTo>
                <a:cubicBezTo>
                  <a:pt x="28" y="562"/>
                  <a:pt x="28" y="562"/>
                  <a:pt x="28" y="562"/>
                </a:cubicBezTo>
                <a:cubicBezTo>
                  <a:pt x="163" y="605"/>
                  <a:pt x="339" y="609"/>
                  <a:pt x="561" y="5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Source Sans Pro" charset="0"/>
              </a:rPr>
              <a:t>B</a:t>
            </a:r>
            <a:endParaRPr lang="en-US" sz="32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5489361" y="1653406"/>
            <a:ext cx="989013" cy="908050"/>
          </a:xfrm>
          <a:custGeom>
            <a:avLst/>
            <a:gdLst>
              <a:gd name="T0" fmla="*/ 584 w 584"/>
              <a:gd name="T1" fmla="*/ 427 h 537"/>
              <a:gd name="T2" fmla="*/ 584 w 584"/>
              <a:gd name="T3" fmla="*/ 285 h 537"/>
              <a:gd name="T4" fmla="*/ 292 w 584"/>
              <a:gd name="T5" fmla="*/ 0 h 537"/>
              <a:gd name="T6" fmla="*/ 0 w 584"/>
              <a:gd name="T7" fmla="*/ 285 h 537"/>
              <a:gd name="T8" fmla="*/ 0 w 584"/>
              <a:gd name="T9" fmla="*/ 435 h 537"/>
              <a:gd name="T10" fmla="*/ 584 w 584"/>
              <a:gd name="T11" fmla="*/ 42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84" h="537">
                <a:moveTo>
                  <a:pt x="584" y="427"/>
                </a:moveTo>
                <a:cubicBezTo>
                  <a:pt x="584" y="285"/>
                  <a:pt x="584" y="285"/>
                  <a:pt x="584" y="285"/>
                </a:cubicBezTo>
                <a:cubicBezTo>
                  <a:pt x="584" y="96"/>
                  <a:pt x="476" y="0"/>
                  <a:pt x="292" y="0"/>
                </a:cubicBezTo>
                <a:cubicBezTo>
                  <a:pt x="107" y="0"/>
                  <a:pt x="0" y="96"/>
                  <a:pt x="0" y="285"/>
                </a:cubicBezTo>
                <a:cubicBezTo>
                  <a:pt x="0" y="435"/>
                  <a:pt x="0" y="435"/>
                  <a:pt x="0" y="435"/>
                </a:cubicBezTo>
                <a:cubicBezTo>
                  <a:pt x="135" y="504"/>
                  <a:pt x="333" y="537"/>
                  <a:pt x="584" y="4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Source Sans Pro" charset="0"/>
              </a:rPr>
              <a:t>A</a:t>
            </a:r>
            <a:endParaRPr lang="en-US" sz="32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14" name="Freeform 8"/>
          <p:cNvSpPr/>
          <p:nvPr/>
        </p:nvSpPr>
        <p:spPr bwMode="auto">
          <a:xfrm>
            <a:off x="5536986" y="3247699"/>
            <a:ext cx="903288" cy="942975"/>
          </a:xfrm>
          <a:custGeom>
            <a:avLst/>
            <a:gdLst>
              <a:gd name="T0" fmla="*/ 0 w 533"/>
              <a:gd name="T1" fmla="*/ 41 h 558"/>
              <a:gd name="T2" fmla="*/ 58 w 533"/>
              <a:gd name="T3" fmla="*/ 482 h 558"/>
              <a:gd name="T4" fmla="*/ 465 w 533"/>
              <a:gd name="T5" fmla="*/ 513 h 558"/>
              <a:gd name="T6" fmla="*/ 533 w 533"/>
              <a:gd name="T7" fmla="*/ 0 h 558"/>
              <a:gd name="T8" fmla="*/ 0 w 533"/>
              <a:gd name="T9" fmla="*/ 41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3" h="558">
                <a:moveTo>
                  <a:pt x="0" y="41"/>
                </a:moveTo>
                <a:cubicBezTo>
                  <a:pt x="58" y="482"/>
                  <a:pt x="58" y="482"/>
                  <a:pt x="58" y="482"/>
                </a:cubicBezTo>
                <a:cubicBezTo>
                  <a:pt x="159" y="529"/>
                  <a:pt x="299" y="558"/>
                  <a:pt x="465" y="513"/>
                </a:cubicBezTo>
                <a:cubicBezTo>
                  <a:pt x="533" y="0"/>
                  <a:pt x="533" y="0"/>
                  <a:pt x="533" y="0"/>
                </a:cubicBezTo>
                <a:cubicBezTo>
                  <a:pt x="311" y="88"/>
                  <a:pt x="135" y="84"/>
                  <a:pt x="0" y="4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Source Sans Pro" charset="0"/>
              </a:rPr>
              <a:t>C</a:t>
            </a:r>
            <a:endParaRPr lang="en-US" sz="32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15" name="Freeform 9"/>
          <p:cNvSpPr/>
          <p:nvPr/>
        </p:nvSpPr>
        <p:spPr bwMode="auto">
          <a:xfrm>
            <a:off x="5635411" y="4062086"/>
            <a:ext cx="688975" cy="776288"/>
          </a:xfrm>
          <a:custGeom>
            <a:avLst/>
            <a:gdLst>
              <a:gd name="T0" fmla="*/ 0 w 407"/>
              <a:gd name="T1" fmla="*/ 0 h 459"/>
              <a:gd name="T2" fmla="*/ 43 w 407"/>
              <a:gd name="T3" fmla="*/ 322 h 459"/>
              <a:gd name="T4" fmla="*/ 206 w 407"/>
              <a:gd name="T5" fmla="*/ 459 h 459"/>
              <a:gd name="T6" fmla="*/ 368 w 407"/>
              <a:gd name="T7" fmla="*/ 322 h 459"/>
              <a:gd name="T8" fmla="*/ 407 w 407"/>
              <a:gd name="T9" fmla="*/ 31 h 459"/>
              <a:gd name="T10" fmla="*/ 0 w 407"/>
              <a:gd name="T11" fmla="*/ 0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7" h="459">
                <a:moveTo>
                  <a:pt x="0" y="0"/>
                </a:moveTo>
                <a:cubicBezTo>
                  <a:pt x="43" y="322"/>
                  <a:pt x="43" y="322"/>
                  <a:pt x="43" y="322"/>
                </a:cubicBezTo>
                <a:cubicBezTo>
                  <a:pt x="58" y="429"/>
                  <a:pt x="110" y="459"/>
                  <a:pt x="206" y="459"/>
                </a:cubicBezTo>
                <a:cubicBezTo>
                  <a:pt x="302" y="459"/>
                  <a:pt x="353" y="429"/>
                  <a:pt x="368" y="322"/>
                </a:cubicBezTo>
                <a:cubicBezTo>
                  <a:pt x="407" y="31"/>
                  <a:pt x="407" y="31"/>
                  <a:pt x="407" y="31"/>
                </a:cubicBezTo>
                <a:cubicBezTo>
                  <a:pt x="241" y="76"/>
                  <a:pt x="101" y="47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Source Sans Pro" charset="0"/>
              </a:rPr>
              <a:t>D</a:t>
            </a:r>
            <a:endParaRPr lang="en-US" sz="32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16" name="Freeform 11"/>
          <p:cNvSpPr/>
          <p:nvPr/>
        </p:nvSpPr>
        <p:spPr>
          <a:xfrm flipH="1">
            <a:off x="2536179" y="2043884"/>
            <a:ext cx="3056602" cy="124964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 dirty="0">
              <a:latin typeface="Source Sans Pro" charset="0"/>
            </a:endParaRPr>
          </a:p>
        </p:txBody>
      </p:sp>
      <p:sp>
        <p:nvSpPr>
          <p:cNvPr id="17" name="Freeform 13"/>
          <p:cNvSpPr/>
          <p:nvPr/>
        </p:nvSpPr>
        <p:spPr>
          <a:xfrm>
            <a:off x="6422811" y="2447749"/>
            <a:ext cx="3260572" cy="474695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2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 dirty="0">
              <a:latin typeface="Source Sans Pro" charset="0"/>
            </a:endParaRPr>
          </a:p>
        </p:txBody>
      </p:sp>
      <p:sp>
        <p:nvSpPr>
          <p:cNvPr id="18" name="Freeform 15"/>
          <p:cNvSpPr/>
          <p:nvPr/>
        </p:nvSpPr>
        <p:spPr>
          <a:xfrm flipH="1">
            <a:off x="2536179" y="3561044"/>
            <a:ext cx="3056602" cy="124964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3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 dirty="0">
              <a:latin typeface="Source Sans Pro" charset="0"/>
            </a:endParaRPr>
          </a:p>
        </p:txBody>
      </p:sp>
      <p:sp>
        <p:nvSpPr>
          <p:cNvPr id="19" name="Freeform 17"/>
          <p:cNvSpPr/>
          <p:nvPr/>
        </p:nvSpPr>
        <p:spPr>
          <a:xfrm>
            <a:off x="6258687" y="4190674"/>
            <a:ext cx="3424696" cy="266257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4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 dirty="0">
              <a:latin typeface="Source Sans Pro" charset="0"/>
            </a:endParaRPr>
          </a:p>
        </p:txBody>
      </p:sp>
      <p:sp>
        <p:nvSpPr>
          <p:cNvPr id="20" name="Freeform 19"/>
          <p:cNvSpPr/>
          <p:nvPr/>
        </p:nvSpPr>
        <p:spPr>
          <a:xfrm flipH="1">
            <a:off x="2508617" y="5074264"/>
            <a:ext cx="3084164" cy="444886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accent5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endParaRPr lang="en-US" sz="3200" dirty="0">
              <a:latin typeface="Source Sans Pro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727305" y="1692753"/>
            <a:ext cx="2052959" cy="842700"/>
            <a:chOff x="2258238" y="1618468"/>
            <a:chExt cx="2052959" cy="842700"/>
          </a:xfrm>
        </p:grpSpPr>
        <p:sp>
          <p:nvSpPr>
            <p:cNvPr id="22" name="TextBox 13"/>
            <p:cNvSpPr txBox="1"/>
            <p:nvPr/>
          </p:nvSpPr>
          <p:spPr>
            <a:xfrm>
              <a:off x="2258239" y="1618468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2258238" y="2017970"/>
              <a:ext cx="205295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366779" y="2092255"/>
            <a:ext cx="2055046" cy="842700"/>
            <a:chOff x="7327537" y="3892765"/>
            <a:chExt cx="2055046" cy="842700"/>
          </a:xfrm>
        </p:grpSpPr>
        <p:sp>
          <p:nvSpPr>
            <p:cNvPr id="25" name="TextBox 13"/>
            <p:cNvSpPr txBox="1"/>
            <p:nvPr/>
          </p:nvSpPr>
          <p:spPr>
            <a:xfrm>
              <a:off x="8087295" y="3892765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7327537" y="4292267"/>
              <a:ext cx="2055046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95654" y="3854327"/>
            <a:ext cx="2055046" cy="842700"/>
            <a:chOff x="7327537" y="3892765"/>
            <a:chExt cx="2055046" cy="842700"/>
          </a:xfrm>
        </p:grpSpPr>
        <p:sp>
          <p:nvSpPr>
            <p:cNvPr id="28" name="TextBox 13"/>
            <p:cNvSpPr txBox="1"/>
            <p:nvPr/>
          </p:nvSpPr>
          <p:spPr>
            <a:xfrm>
              <a:off x="8087295" y="3892765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7327537" y="4292267"/>
              <a:ext cx="2055046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727305" y="3219386"/>
            <a:ext cx="2052959" cy="842700"/>
            <a:chOff x="2258238" y="1618468"/>
            <a:chExt cx="2052959" cy="842700"/>
          </a:xfrm>
        </p:grpSpPr>
        <p:sp>
          <p:nvSpPr>
            <p:cNvPr id="31" name="TextBox 13"/>
            <p:cNvSpPr txBox="1"/>
            <p:nvPr/>
          </p:nvSpPr>
          <p:spPr>
            <a:xfrm>
              <a:off x="2258239" y="1618468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2258238" y="2017970"/>
              <a:ext cx="205295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727305" y="4735027"/>
            <a:ext cx="2052959" cy="842700"/>
            <a:chOff x="2258238" y="1618468"/>
            <a:chExt cx="2052959" cy="842700"/>
          </a:xfrm>
        </p:grpSpPr>
        <p:sp>
          <p:nvSpPr>
            <p:cNvPr id="34" name="TextBox 13"/>
            <p:cNvSpPr txBox="1"/>
            <p:nvPr/>
          </p:nvSpPr>
          <p:spPr>
            <a:xfrm>
              <a:off x="2258239" y="1618468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Box 13"/>
            <p:cNvSpPr txBox="1"/>
            <p:nvPr/>
          </p:nvSpPr>
          <p:spPr>
            <a:xfrm>
              <a:off x="2258238" y="2017970"/>
              <a:ext cx="205295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cxnSp>
        <p:nvCxnSpPr>
          <p:cNvPr id="8" name="Straight Connector 19"/>
          <p:cNvCxnSpPr/>
          <p:nvPr/>
        </p:nvCxnSpPr>
        <p:spPr>
          <a:xfrm>
            <a:off x="8061764" y="2669482"/>
            <a:ext cx="0" cy="2567967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12"/>
          <p:cNvSpPr/>
          <p:nvPr/>
        </p:nvSpPr>
        <p:spPr>
          <a:xfrm>
            <a:off x="7946891" y="2589621"/>
            <a:ext cx="235527" cy="2355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27000" dist="101600" dir="5400000" algn="t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latin typeface="Roboto Medium" charset="0"/>
                <a:ea typeface="Roboto Medium" charset="0"/>
                <a:cs typeface="Roboto Medium" charset="0"/>
              </a:rPr>
              <a:t>1</a:t>
            </a:r>
            <a:endParaRPr lang="en-US" sz="1050" dirty="0"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10" name="Oval 15"/>
          <p:cNvSpPr/>
          <p:nvPr/>
        </p:nvSpPr>
        <p:spPr>
          <a:xfrm>
            <a:off x="7946891" y="3879550"/>
            <a:ext cx="235527" cy="23552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27000" dist="101600" dir="5400000" algn="t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latin typeface="Roboto Medium" charset="0"/>
                <a:ea typeface="Roboto Medium" charset="0"/>
                <a:cs typeface="Roboto Medium" charset="0"/>
              </a:rPr>
              <a:t>2</a:t>
            </a:r>
            <a:endParaRPr lang="en-US" sz="1050" dirty="0"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11" name="Oval 18"/>
          <p:cNvSpPr/>
          <p:nvPr/>
        </p:nvSpPr>
        <p:spPr>
          <a:xfrm>
            <a:off x="7946891" y="5159009"/>
            <a:ext cx="235527" cy="23552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27000" dist="101600" dir="5400000" algn="t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latin typeface="Roboto Medium" charset="0"/>
                <a:ea typeface="Roboto Medium" charset="0"/>
                <a:cs typeface="Roboto Medium" charset="0"/>
              </a:rPr>
              <a:t>3</a:t>
            </a:r>
            <a:endParaRPr lang="en-US" sz="1050" dirty="0">
              <a:latin typeface="Roboto Medium" charset="0"/>
              <a:ea typeface="Roboto Medium" charset="0"/>
              <a:cs typeface="Roboto Medium" charset="0"/>
            </a:endParaRPr>
          </a:p>
        </p:txBody>
      </p:sp>
      <p:pic>
        <p:nvPicPr>
          <p:cNvPr id="14" name="图片占位符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8" b="6198"/>
          <a:stretch>
            <a:fillRect/>
          </a:stretch>
        </p:blipFill>
        <p:spPr>
          <a:xfrm>
            <a:off x="1484342" y="2183531"/>
            <a:ext cx="5393806" cy="3380453"/>
          </a:xfrm>
          <a:prstGeom prst="rect">
            <a:avLst/>
          </a:prstGeom>
        </p:spPr>
      </p:pic>
      <p:pic>
        <p:nvPicPr>
          <p:cNvPr id="1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42" y="1855131"/>
            <a:ext cx="7067859" cy="4237352"/>
          </a:xfrm>
          <a:prstGeom prst="rect">
            <a:avLst/>
          </a:prstGeom>
          <a:effectLst>
            <a:outerShdw blurRad="635000" dist="38100" dir="5400000" sx="102000" sy="102000" algn="t" rotWithShape="0">
              <a:prstClr val="black">
                <a:alpha val="35000"/>
              </a:prstClr>
            </a:outerShdw>
          </a:effectLst>
        </p:spPr>
      </p:pic>
      <p:grpSp>
        <p:nvGrpSpPr>
          <p:cNvPr id="16" name="组合 15"/>
          <p:cNvGrpSpPr/>
          <p:nvPr/>
        </p:nvGrpSpPr>
        <p:grpSpPr>
          <a:xfrm>
            <a:off x="8530581" y="2324784"/>
            <a:ext cx="2333999" cy="765199"/>
            <a:chOff x="762113" y="4680836"/>
            <a:chExt cx="2333999" cy="765199"/>
          </a:xfrm>
        </p:grpSpPr>
        <p:sp>
          <p:nvSpPr>
            <p:cNvPr id="17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530581" y="3609478"/>
            <a:ext cx="2333999" cy="765199"/>
            <a:chOff x="762113" y="4680836"/>
            <a:chExt cx="2333999" cy="765199"/>
          </a:xfrm>
        </p:grpSpPr>
        <p:sp>
          <p:nvSpPr>
            <p:cNvPr id="20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30581" y="4894172"/>
            <a:ext cx="2333999" cy="765199"/>
            <a:chOff x="762113" y="4680836"/>
            <a:chExt cx="2333999" cy="765199"/>
          </a:xfrm>
        </p:grpSpPr>
        <p:sp>
          <p:nvSpPr>
            <p:cNvPr id="23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sp>
        <p:nvSpPr>
          <p:cNvPr id="8" name="Freeform 39"/>
          <p:cNvSpPr/>
          <p:nvPr/>
        </p:nvSpPr>
        <p:spPr bwMode="auto">
          <a:xfrm>
            <a:off x="3442859" y="2215205"/>
            <a:ext cx="4576879" cy="3226226"/>
          </a:xfrm>
          <a:custGeom>
            <a:avLst/>
            <a:gdLst>
              <a:gd name="T0" fmla="*/ 904 w 2246"/>
              <a:gd name="T1" fmla="*/ 952 h 1582"/>
              <a:gd name="T2" fmla="*/ 1878 w 2246"/>
              <a:gd name="T3" fmla="*/ 952 h 1582"/>
              <a:gd name="T4" fmla="*/ 1878 w 2246"/>
              <a:gd name="T5" fmla="*/ 1087 h 1582"/>
              <a:gd name="T6" fmla="*/ 2246 w 2246"/>
              <a:gd name="T7" fmla="*/ 790 h 1582"/>
              <a:gd name="T8" fmla="*/ 1878 w 2246"/>
              <a:gd name="T9" fmla="*/ 492 h 1582"/>
              <a:gd name="T10" fmla="*/ 1878 w 2246"/>
              <a:gd name="T11" fmla="*/ 627 h 1582"/>
              <a:gd name="T12" fmla="*/ 901 w 2246"/>
              <a:gd name="T13" fmla="*/ 627 h 1582"/>
              <a:gd name="T14" fmla="*/ 274 w 2246"/>
              <a:gd name="T15" fmla="*/ 0 h 1582"/>
              <a:gd name="T16" fmla="*/ 142 w 2246"/>
              <a:gd name="T17" fmla="*/ 0 h 1582"/>
              <a:gd name="T18" fmla="*/ 48 w 2246"/>
              <a:gd name="T19" fmla="*/ 326 h 1582"/>
              <a:gd name="T20" fmla="*/ 139 w 2246"/>
              <a:gd name="T21" fmla="*/ 326 h 1582"/>
              <a:gd name="T22" fmla="*/ 441 w 2246"/>
              <a:gd name="T23" fmla="*/ 627 h 1582"/>
              <a:gd name="T24" fmla="*/ 6 w 2246"/>
              <a:gd name="T25" fmla="*/ 627 h 1582"/>
              <a:gd name="T26" fmla="*/ 0 w 2246"/>
              <a:gd name="T27" fmla="*/ 790 h 1582"/>
              <a:gd name="T28" fmla="*/ 6 w 2246"/>
              <a:gd name="T29" fmla="*/ 952 h 1582"/>
              <a:gd name="T30" fmla="*/ 443 w 2246"/>
              <a:gd name="T31" fmla="*/ 952 h 1582"/>
              <a:gd name="T32" fmla="*/ 139 w 2246"/>
              <a:gd name="T33" fmla="*/ 1256 h 1582"/>
              <a:gd name="T34" fmla="*/ 48 w 2246"/>
              <a:gd name="T35" fmla="*/ 1256 h 1582"/>
              <a:gd name="T36" fmla="*/ 144 w 2246"/>
              <a:gd name="T37" fmla="*/ 1582 h 1582"/>
              <a:gd name="T38" fmla="*/ 274 w 2246"/>
              <a:gd name="T39" fmla="*/ 1582 h 1582"/>
              <a:gd name="T40" fmla="*/ 904 w 2246"/>
              <a:gd name="T41" fmla="*/ 952 h 1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46" h="1582">
                <a:moveTo>
                  <a:pt x="904" y="952"/>
                </a:moveTo>
                <a:cubicBezTo>
                  <a:pt x="1878" y="952"/>
                  <a:pt x="1878" y="952"/>
                  <a:pt x="1878" y="952"/>
                </a:cubicBezTo>
                <a:cubicBezTo>
                  <a:pt x="1878" y="1087"/>
                  <a:pt x="1878" y="1087"/>
                  <a:pt x="1878" y="1087"/>
                </a:cubicBezTo>
                <a:cubicBezTo>
                  <a:pt x="2246" y="790"/>
                  <a:pt x="2246" y="790"/>
                  <a:pt x="2246" y="790"/>
                </a:cubicBezTo>
                <a:cubicBezTo>
                  <a:pt x="1878" y="492"/>
                  <a:pt x="1878" y="492"/>
                  <a:pt x="1878" y="492"/>
                </a:cubicBezTo>
                <a:cubicBezTo>
                  <a:pt x="1878" y="627"/>
                  <a:pt x="1878" y="627"/>
                  <a:pt x="1878" y="627"/>
                </a:cubicBezTo>
                <a:cubicBezTo>
                  <a:pt x="901" y="627"/>
                  <a:pt x="901" y="627"/>
                  <a:pt x="901" y="627"/>
                </a:cubicBezTo>
                <a:cubicBezTo>
                  <a:pt x="274" y="0"/>
                  <a:pt x="274" y="0"/>
                  <a:pt x="274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03" y="105"/>
                  <a:pt x="71" y="214"/>
                  <a:pt x="48" y="326"/>
                </a:cubicBezTo>
                <a:cubicBezTo>
                  <a:pt x="139" y="326"/>
                  <a:pt x="139" y="326"/>
                  <a:pt x="139" y="326"/>
                </a:cubicBezTo>
                <a:cubicBezTo>
                  <a:pt x="441" y="627"/>
                  <a:pt x="441" y="627"/>
                  <a:pt x="441" y="627"/>
                </a:cubicBezTo>
                <a:cubicBezTo>
                  <a:pt x="6" y="627"/>
                  <a:pt x="6" y="627"/>
                  <a:pt x="6" y="627"/>
                </a:cubicBezTo>
                <a:cubicBezTo>
                  <a:pt x="2" y="681"/>
                  <a:pt x="0" y="735"/>
                  <a:pt x="0" y="790"/>
                </a:cubicBezTo>
                <a:cubicBezTo>
                  <a:pt x="0" y="844"/>
                  <a:pt x="2" y="899"/>
                  <a:pt x="6" y="952"/>
                </a:cubicBezTo>
                <a:cubicBezTo>
                  <a:pt x="443" y="952"/>
                  <a:pt x="443" y="952"/>
                  <a:pt x="443" y="952"/>
                </a:cubicBezTo>
                <a:cubicBezTo>
                  <a:pt x="139" y="1256"/>
                  <a:pt x="139" y="1256"/>
                  <a:pt x="139" y="1256"/>
                </a:cubicBezTo>
                <a:cubicBezTo>
                  <a:pt x="48" y="1256"/>
                  <a:pt x="48" y="1256"/>
                  <a:pt x="48" y="1256"/>
                </a:cubicBezTo>
                <a:cubicBezTo>
                  <a:pt x="72" y="1368"/>
                  <a:pt x="104" y="1477"/>
                  <a:pt x="144" y="1582"/>
                </a:cubicBezTo>
                <a:cubicBezTo>
                  <a:pt x="274" y="1582"/>
                  <a:pt x="274" y="1582"/>
                  <a:pt x="274" y="1582"/>
                </a:cubicBezTo>
                <a:lnTo>
                  <a:pt x="904" y="9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0" rIns="548640" bIns="45720" numCol="1" anchor="ctr" anchorCtr="0" compatLnSpc="1"/>
          <a:lstStyle/>
          <a:p>
            <a:pPr algn="r"/>
            <a:endParaRPr lang="en-US" altLang="zh-CN" sz="24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40"/>
          <p:cNvGrpSpPr/>
          <p:nvPr/>
        </p:nvGrpSpPr>
        <p:grpSpPr>
          <a:xfrm>
            <a:off x="-1" y="3493456"/>
            <a:ext cx="3338566" cy="664553"/>
            <a:chOff x="-1" y="3111207"/>
            <a:chExt cx="3338566" cy="664553"/>
          </a:xfrm>
        </p:grpSpPr>
        <p:sp>
          <p:nvSpPr>
            <p:cNvPr id="10" name="Freeform 38"/>
            <p:cNvSpPr/>
            <p:nvPr/>
          </p:nvSpPr>
          <p:spPr bwMode="auto">
            <a:xfrm>
              <a:off x="1608660" y="3111207"/>
              <a:ext cx="1729905" cy="662829"/>
            </a:xfrm>
            <a:custGeom>
              <a:avLst/>
              <a:gdLst>
                <a:gd name="T0" fmla="*/ 849 w 849"/>
                <a:gd name="T1" fmla="*/ 0 h 325"/>
                <a:gd name="T2" fmla="*/ 0 w 849"/>
                <a:gd name="T3" fmla="*/ 0 h 325"/>
                <a:gd name="T4" fmla="*/ 0 w 849"/>
                <a:gd name="T5" fmla="*/ 325 h 325"/>
                <a:gd name="T6" fmla="*/ 849 w 849"/>
                <a:gd name="T7" fmla="*/ 325 h 325"/>
                <a:gd name="T8" fmla="*/ 843 w 849"/>
                <a:gd name="T9" fmla="*/ 163 h 325"/>
                <a:gd name="T10" fmla="*/ 849 w 849"/>
                <a:gd name="T11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9" h="325">
                  <a:moveTo>
                    <a:pt x="84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849" y="325"/>
                    <a:pt x="849" y="325"/>
                    <a:pt x="849" y="325"/>
                  </a:cubicBezTo>
                  <a:cubicBezTo>
                    <a:pt x="845" y="272"/>
                    <a:pt x="843" y="217"/>
                    <a:pt x="843" y="163"/>
                  </a:cubicBezTo>
                  <a:cubicBezTo>
                    <a:pt x="843" y="108"/>
                    <a:pt x="845" y="54"/>
                    <a:pt x="8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1" name="Freeform 36"/>
            <p:cNvSpPr/>
            <p:nvPr/>
          </p:nvSpPr>
          <p:spPr bwMode="auto">
            <a:xfrm>
              <a:off x="-1" y="3111207"/>
              <a:ext cx="3155431" cy="66455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r"/>
              <a:endParaRPr lang="en-US" altLang="zh-CN" sz="24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39"/>
          <p:cNvGrpSpPr/>
          <p:nvPr/>
        </p:nvGrpSpPr>
        <p:grpSpPr>
          <a:xfrm>
            <a:off x="-1" y="2215205"/>
            <a:ext cx="3617833" cy="664553"/>
            <a:chOff x="-1" y="1832956"/>
            <a:chExt cx="3617833" cy="664553"/>
          </a:xfrm>
        </p:grpSpPr>
        <p:sp>
          <p:nvSpPr>
            <p:cNvPr id="15" name="Freeform 36"/>
            <p:cNvSpPr/>
            <p:nvPr/>
          </p:nvSpPr>
          <p:spPr bwMode="auto">
            <a:xfrm>
              <a:off x="1608660" y="1832956"/>
              <a:ext cx="2009172" cy="664553"/>
            </a:xfrm>
            <a:custGeom>
              <a:avLst/>
              <a:gdLst>
                <a:gd name="T0" fmla="*/ 0 w 986"/>
                <a:gd name="T1" fmla="*/ 0 h 326"/>
                <a:gd name="T2" fmla="*/ 0 w 986"/>
                <a:gd name="T3" fmla="*/ 326 h 326"/>
                <a:gd name="T4" fmla="*/ 891 w 986"/>
                <a:gd name="T5" fmla="*/ 326 h 326"/>
                <a:gd name="T6" fmla="*/ 986 w 986"/>
                <a:gd name="T7" fmla="*/ 0 h 326"/>
                <a:gd name="T8" fmla="*/ 0 w 986"/>
                <a:gd name="T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6" h="326">
                  <a:moveTo>
                    <a:pt x="0" y="0"/>
                  </a:moveTo>
                  <a:cubicBezTo>
                    <a:pt x="0" y="326"/>
                    <a:pt x="0" y="326"/>
                    <a:pt x="0" y="326"/>
                  </a:cubicBezTo>
                  <a:cubicBezTo>
                    <a:pt x="891" y="326"/>
                    <a:pt x="891" y="326"/>
                    <a:pt x="891" y="326"/>
                  </a:cubicBezTo>
                  <a:cubicBezTo>
                    <a:pt x="914" y="214"/>
                    <a:pt x="946" y="105"/>
                    <a:pt x="9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6" name="Freeform 36"/>
            <p:cNvSpPr/>
            <p:nvPr/>
          </p:nvSpPr>
          <p:spPr bwMode="auto">
            <a:xfrm>
              <a:off x="-1" y="1832956"/>
              <a:ext cx="3338565" cy="66455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r"/>
              <a:endParaRPr lang="en-US" altLang="zh-CN" sz="24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1"/>
          <p:cNvGrpSpPr/>
          <p:nvPr/>
        </p:nvGrpSpPr>
        <p:grpSpPr>
          <a:xfrm>
            <a:off x="-1" y="4776017"/>
            <a:ext cx="3620419" cy="666277"/>
            <a:chOff x="-1" y="4393768"/>
            <a:chExt cx="3620419" cy="666277"/>
          </a:xfrm>
        </p:grpSpPr>
        <p:sp>
          <p:nvSpPr>
            <p:cNvPr id="18" name="Freeform 37"/>
            <p:cNvSpPr/>
            <p:nvPr/>
          </p:nvSpPr>
          <p:spPr bwMode="auto">
            <a:xfrm>
              <a:off x="1608660" y="4393768"/>
              <a:ext cx="2011758" cy="665414"/>
            </a:xfrm>
            <a:custGeom>
              <a:avLst/>
              <a:gdLst>
                <a:gd name="T0" fmla="*/ 0 w 987"/>
                <a:gd name="T1" fmla="*/ 0 h 326"/>
                <a:gd name="T2" fmla="*/ 0 w 987"/>
                <a:gd name="T3" fmla="*/ 326 h 326"/>
                <a:gd name="T4" fmla="*/ 987 w 987"/>
                <a:gd name="T5" fmla="*/ 326 h 326"/>
                <a:gd name="T6" fmla="*/ 891 w 987"/>
                <a:gd name="T7" fmla="*/ 0 h 326"/>
                <a:gd name="T8" fmla="*/ 0 w 987"/>
                <a:gd name="T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7" h="326">
                  <a:moveTo>
                    <a:pt x="0" y="0"/>
                  </a:moveTo>
                  <a:cubicBezTo>
                    <a:pt x="0" y="326"/>
                    <a:pt x="0" y="326"/>
                    <a:pt x="0" y="326"/>
                  </a:cubicBezTo>
                  <a:cubicBezTo>
                    <a:pt x="987" y="326"/>
                    <a:pt x="987" y="326"/>
                    <a:pt x="987" y="326"/>
                  </a:cubicBezTo>
                  <a:cubicBezTo>
                    <a:pt x="947" y="221"/>
                    <a:pt x="915" y="112"/>
                    <a:pt x="8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9" name="Freeform 36"/>
            <p:cNvSpPr/>
            <p:nvPr/>
          </p:nvSpPr>
          <p:spPr bwMode="auto">
            <a:xfrm>
              <a:off x="-1" y="4395492"/>
              <a:ext cx="3338565" cy="6645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r"/>
              <a:endParaRPr lang="en-US" altLang="zh-CN" sz="24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07167" y="3493456"/>
            <a:ext cx="2333999" cy="765199"/>
            <a:chOff x="762113" y="4680836"/>
            <a:chExt cx="2333999" cy="765199"/>
          </a:xfrm>
        </p:grpSpPr>
        <p:sp>
          <p:nvSpPr>
            <p:cNvPr id="21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2139000" y="2316649"/>
            <a:ext cx="1107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24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39000" y="3594900"/>
            <a:ext cx="1107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24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139000" y="4878323"/>
            <a:ext cx="1107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24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2454" y="3597486"/>
            <a:ext cx="1107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24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79322" y="1877300"/>
            <a:ext cx="10358477" cy="3549345"/>
            <a:chOff x="1251715" y="1856980"/>
            <a:chExt cx="10358477" cy="3549345"/>
          </a:xfrm>
        </p:grpSpPr>
        <p:sp>
          <p:nvSpPr>
            <p:cNvPr id="9" name="Freeform 14"/>
            <p:cNvSpPr>
              <a:spLocks noEditPoints="1"/>
            </p:cNvSpPr>
            <p:nvPr/>
          </p:nvSpPr>
          <p:spPr bwMode="auto">
            <a:xfrm>
              <a:off x="4161843" y="4101055"/>
              <a:ext cx="1206447" cy="1305270"/>
            </a:xfrm>
            <a:custGeom>
              <a:avLst/>
              <a:gdLst>
                <a:gd name="T0" fmla="*/ 14 w 293"/>
                <a:gd name="T1" fmla="*/ 64 h 317"/>
                <a:gd name="T2" fmla="*/ 143 w 293"/>
                <a:gd name="T3" fmla="*/ 0 h 317"/>
                <a:gd name="T4" fmla="*/ 278 w 293"/>
                <a:gd name="T5" fmla="*/ 62 h 317"/>
                <a:gd name="T6" fmla="*/ 147 w 293"/>
                <a:gd name="T7" fmla="*/ 124 h 317"/>
                <a:gd name="T8" fmla="*/ 14 w 293"/>
                <a:gd name="T9" fmla="*/ 64 h 317"/>
                <a:gd name="T10" fmla="*/ 136 w 293"/>
                <a:gd name="T11" fmla="*/ 145 h 317"/>
                <a:gd name="T12" fmla="*/ 0 w 293"/>
                <a:gd name="T13" fmla="*/ 83 h 317"/>
                <a:gd name="T14" fmla="*/ 0 w 293"/>
                <a:gd name="T15" fmla="*/ 255 h 317"/>
                <a:gd name="T16" fmla="*/ 136 w 293"/>
                <a:gd name="T17" fmla="*/ 317 h 317"/>
                <a:gd name="T18" fmla="*/ 136 w 293"/>
                <a:gd name="T19" fmla="*/ 145 h 317"/>
                <a:gd name="T20" fmla="*/ 162 w 293"/>
                <a:gd name="T21" fmla="*/ 145 h 317"/>
                <a:gd name="T22" fmla="*/ 162 w 293"/>
                <a:gd name="T23" fmla="*/ 314 h 317"/>
                <a:gd name="T24" fmla="*/ 293 w 293"/>
                <a:gd name="T25" fmla="*/ 250 h 317"/>
                <a:gd name="T26" fmla="*/ 293 w 293"/>
                <a:gd name="T27" fmla="*/ 81 h 317"/>
                <a:gd name="T28" fmla="*/ 162 w 293"/>
                <a:gd name="T29" fmla="*/ 14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3" h="317">
                  <a:moveTo>
                    <a:pt x="14" y="64"/>
                  </a:moveTo>
                  <a:lnTo>
                    <a:pt x="143" y="0"/>
                  </a:lnTo>
                  <a:lnTo>
                    <a:pt x="278" y="62"/>
                  </a:lnTo>
                  <a:lnTo>
                    <a:pt x="147" y="124"/>
                  </a:lnTo>
                  <a:lnTo>
                    <a:pt x="14" y="64"/>
                  </a:lnTo>
                  <a:close/>
                  <a:moveTo>
                    <a:pt x="136" y="145"/>
                  </a:moveTo>
                  <a:lnTo>
                    <a:pt x="0" y="83"/>
                  </a:lnTo>
                  <a:lnTo>
                    <a:pt x="0" y="255"/>
                  </a:lnTo>
                  <a:lnTo>
                    <a:pt x="136" y="317"/>
                  </a:lnTo>
                  <a:lnTo>
                    <a:pt x="136" y="145"/>
                  </a:lnTo>
                  <a:close/>
                  <a:moveTo>
                    <a:pt x="162" y="145"/>
                  </a:moveTo>
                  <a:lnTo>
                    <a:pt x="162" y="314"/>
                  </a:lnTo>
                  <a:lnTo>
                    <a:pt x="293" y="250"/>
                  </a:lnTo>
                  <a:lnTo>
                    <a:pt x="293" y="81"/>
                  </a:lnTo>
                  <a:lnTo>
                    <a:pt x="162" y="1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0" name="Freeform 15"/>
            <p:cNvSpPr>
              <a:spLocks noEditPoints="1"/>
            </p:cNvSpPr>
            <p:nvPr/>
          </p:nvSpPr>
          <p:spPr bwMode="auto">
            <a:xfrm>
              <a:off x="5504170" y="4092820"/>
              <a:ext cx="1202329" cy="1292917"/>
            </a:xfrm>
            <a:custGeom>
              <a:avLst/>
              <a:gdLst>
                <a:gd name="T0" fmla="*/ 14 w 292"/>
                <a:gd name="T1" fmla="*/ 62 h 314"/>
                <a:gd name="T2" fmla="*/ 143 w 292"/>
                <a:gd name="T3" fmla="*/ 0 h 314"/>
                <a:gd name="T4" fmla="*/ 278 w 292"/>
                <a:gd name="T5" fmla="*/ 59 h 314"/>
                <a:gd name="T6" fmla="*/ 147 w 292"/>
                <a:gd name="T7" fmla="*/ 123 h 314"/>
                <a:gd name="T8" fmla="*/ 14 w 292"/>
                <a:gd name="T9" fmla="*/ 62 h 314"/>
                <a:gd name="T10" fmla="*/ 135 w 292"/>
                <a:gd name="T11" fmla="*/ 145 h 314"/>
                <a:gd name="T12" fmla="*/ 0 w 292"/>
                <a:gd name="T13" fmla="*/ 83 h 314"/>
                <a:gd name="T14" fmla="*/ 0 w 292"/>
                <a:gd name="T15" fmla="*/ 252 h 314"/>
                <a:gd name="T16" fmla="*/ 135 w 292"/>
                <a:gd name="T17" fmla="*/ 314 h 314"/>
                <a:gd name="T18" fmla="*/ 135 w 292"/>
                <a:gd name="T19" fmla="*/ 145 h 314"/>
                <a:gd name="T20" fmla="*/ 162 w 292"/>
                <a:gd name="T21" fmla="*/ 145 h 314"/>
                <a:gd name="T22" fmla="*/ 162 w 292"/>
                <a:gd name="T23" fmla="*/ 314 h 314"/>
                <a:gd name="T24" fmla="*/ 292 w 292"/>
                <a:gd name="T25" fmla="*/ 250 h 314"/>
                <a:gd name="T26" fmla="*/ 292 w 292"/>
                <a:gd name="T27" fmla="*/ 81 h 314"/>
                <a:gd name="T28" fmla="*/ 162 w 292"/>
                <a:gd name="T29" fmla="*/ 14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2" h="314">
                  <a:moveTo>
                    <a:pt x="14" y="62"/>
                  </a:moveTo>
                  <a:lnTo>
                    <a:pt x="143" y="0"/>
                  </a:lnTo>
                  <a:lnTo>
                    <a:pt x="278" y="59"/>
                  </a:lnTo>
                  <a:lnTo>
                    <a:pt x="147" y="123"/>
                  </a:lnTo>
                  <a:lnTo>
                    <a:pt x="14" y="62"/>
                  </a:lnTo>
                  <a:close/>
                  <a:moveTo>
                    <a:pt x="135" y="145"/>
                  </a:moveTo>
                  <a:lnTo>
                    <a:pt x="0" y="83"/>
                  </a:lnTo>
                  <a:lnTo>
                    <a:pt x="0" y="252"/>
                  </a:lnTo>
                  <a:lnTo>
                    <a:pt x="135" y="314"/>
                  </a:lnTo>
                  <a:lnTo>
                    <a:pt x="135" y="145"/>
                  </a:lnTo>
                  <a:close/>
                  <a:moveTo>
                    <a:pt x="162" y="145"/>
                  </a:moveTo>
                  <a:lnTo>
                    <a:pt x="162" y="314"/>
                  </a:lnTo>
                  <a:lnTo>
                    <a:pt x="292" y="250"/>
                  </a:lnTo>
                  <a:lnTo>
                    <a:pt x="292" y="81"/>
                  </a:lnTo>
                  <a:lnTo>
                    <a:pt x="162" y="1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1" name="Freeform 16"/>
            <p:cNvSpPr>
              <a:spLocks noEditPoints="1"/>
            </p:cNvSpPr>
            <p:nvPr/>
          </p:nvSpPr>
          <p:spPr bwMode="auto">
            <a:xfrm>
              <a:off x="6846497" y="4072232"/>
              <a:ext cx="1202329" cy="1301152"/>
            </a:xfrm>
            <a:custGeom>
              <a:avLst/>
              <a:gdLst>
                <a:gd name="T0" fmla="*/ 14 w 292"/>
                <a:gd name="T1" fmla="*/ 64 h 316"/>
                <a:gd name="T2" fmla="*/ 142 w 292"/>
                <a:gd name="T3" fmla="*/ 0 h 316"/>
                <a:gd name="T4" fmla="*/ 278 w 292"/>
                <a:gd name="T5" fmla="*/ 62 h 316"/>
                <a:gd name="T6" fmla="*/ 150 w 292"/>
                <a:gd name="T7" fmla="*/ 126 h 316"/>
                <a:gd name="T8" fmla="*/ 14 w 292"/>
                <a:gd name="T9" fmla="*/ 64 h 316"/>
                <a:gd name="T10" fmla="*/ 135 w 292"/>
                <a:gd name="T11" fmla="*/ 147 h 316"/>
                <a:gd name="T12" fmla="*/ 0 w 292"/>
                <a:gd name="T13" fmla="*/ 86 h 316"/>
                <a:gd name="T14" fmla="*/ 0 w 292"/>
                <a:gd name="T15" fmla="*/ 255 h 316"/>
                <a:gd name="T16" fmla="*/ 138 w 292"/>
                <a:gd name="T17" fmla="*/ 316 h 316"/>
                <a:gd name="T18" fmla="*/ 135 w 292"/>
                <a:gd name="T19" fmla="*/ 147 h 316"/>
                <a:gd name="T20" fmla="*/ 161 w 292"/>
                <a:gd name="T21" fmla="*/ 147 h 316"/>
                <a:gd name="T22" fmla="*/ 161 w 292"/>
                <a:gd name="T23" fmla="*/ 316 h 316"/>
                <a:gd name="T24" fmla="*/ 292 w 292"/>
                <a:gd name="T25" fmla="*/ 252 h 316"/>
                <a:gd name="T26" fmla="*/ 292 w 292"/>
                <a:gd name="T27" fmla="*/ 83 h 316"/>
                <a:gd name="T28" fmla="*/ 161 w 292"/>
                <a:gd name="T29" fmla="*/ 147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2" h="316">
                  <a:moveTo>
                    <a:pt x="14" y="64"/>
                  </a:moveTo>
                  <a:lnTo>
                    <a:pt x="142" y="0"/>
                  </a:lnTo>
                  <a:lnTo>
                    <a:pt x="278" y="62"/>
                  </a:lnTo>
                  <a:lnTo>
                    <a:pt x="150" y="126"/>
                  </a:lnTo>
                  <a:lnTo>
                    <a:pt x="14" y="64"/>
                  </a:lnTo>
                  <a:close/>
                  <a:moveTo>
                    <a:pt x="135" y="147"/>
                  </a:moveTo>
                  <a:lnTo>
                    <a:pt x="0" y="86"/>
                  </a:lnTo>
                  <a:lnTo>
                    <a:pt x="0" y="255"/>
                  </a:lnTo>
                  <a:lnTo>
                    <a:pt x="138" y="316"/>
                  </a:lnTo>
                  <a:lnTo>
                    <a:pt x="135" y="147"/>
                  </a:lnTo>
                  <a:close/>
                  <a:moveTo>
                    <a:pt x="161" y="147"/>
                  </a:moveTo>
                  <a:lnTo>
                    <a:pt x="161" y="316"/>
                  </a:lnTo>
                  <a:lnTo>
                    <a:pt x="292" y="252"/>
                  </a:lnTo>
                  <a:lnTo>
                    <a:pt x="292" y="83"/>
                  </a:lnTo>
                  <a:lnTo>
                    <a:pt x="161" y="1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4" name="Freeform 17"/>
            <p:cNvSpPr>
              <a:spLocks noEditPoints="1"/>
            </p:cNvSpPr>
            <p:nvPr/>
          </p:nvSpPr>
          <p:spPr bwMode="auto">
            <a:xfrm>
              <a:off x="5492777" y="1856980"/>
              <a:ext cx="1206447" cy="1305270"/>
            </a:xfrm>
            <a:custGeom>
              <a:avLst/>
              <a:gdLst>
                <a:gd name="T0" fmla="*/ 14 w 293"/>
                <a:gd name="T1" fmla="*/ 64 h 317"/>
                <a:gd name="T2" fmla="*/ 143 w 293"/>
                <a:gd name="T3" fmla="*/ 0 h 317"/>
                <a:gd name="T4" fmla="*/ 278 w 293"/>
                <a:gd name="T5" fmla="*/ 60 h 317"/>
                <a:gd name="T6" fmla="*/ 150 w 293"/>
                <a:gd name="T7" fmla="*/ 124 h 317"/>
                <a:gd name="T8" fmla="*/ 14 w 293"/>
                <a:gd name="T9" fmla="*/ 64 h 317"/>
                <a:gd name="T10" fmla="*/ 138 w 293"/>
                <a:gd name="T11" fmla="*/ 145 h 317"/>
                <a:gd name="T12" fmla="*/ 0 w 293"/>
                <a:gd name="T13" fmla="*/ 83 h 317"/>
                <a:gd name="T14" fmla="*/ 0 w 293"/>
                <a:gd name="T15" fmla="*/ 255 h 317"/>
                <a:gd name="T16" fmla="*/ 138 w 293"/>
                <a:gd name="T17" fmla="*/ 317 h 317"/>
                <a:gd name="T18" fmla="*/ 138 w 293"/>
                <a:gd name="T19" fmla="*/ 145 h 317"/>
                <a:gd name="T20" fmla="*/ 162 w 293"/>
                <a:gd name="T21" fmla="*/ 145 h 317"/>
                <a:gd name="T22" fmla="*/ 162 w 293"/>
                <a:gd name="T23" fmla="*/ 314 h 317"/>
                <a:gd name="T24" fmla="*/ 293 w 293"/>
                <a:gd name="T25" fmla="*/ 250 h 317"/>
                <a:gd name="T26" fmla="*/ 293 w 293"/>
                <a:gd name="T27" fmla="*/ 81 h 317"/>
                <a:gd name="T28" fmla="*/ 162 w 293"/>
                <a:gd name="T29" fmla="*/ 14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3" h="317">
                  <a:moveTo>
                    <a:pt x="14" y="64"/>
                  </a:moveTo>
                  <a:lnTo>
                    <a:pt x="143" y="0"/>
                  </a:lnTo>
                  <a:lnTo>
                    <a:pt x="278" y="60"/>
                  </a:lnTo>
                  <a:lnTo>
                    <a:pt x="150" y="124"/>
                  </a:lnTo>
                  <a:lnTo>
                    <a:pt x="14" y="64"/>
                  </a:lnTo>
                  <a:close/>
                  <a:moveTo>
                    <a:pt x="138" y="145"/>
                  </a:moveTo>
                  <a:lnTo>
                    <a:pt x="0" y="83"/>
                  </a:lnTo>
                  <a:lnTo>
                    <a:pt x="0" y="255"/>
                  </a:lnTo>
                  <a:lnTo>
                    <a:pt x="138" y="317"/>
                  </a:lnTo>
                  <a:lnTo>
                    <a:pt x="138" y="145"/>
                  </a:lnTo>
                  <a:close/>
                  <a:moveTo>
                    <a:pt x="162" y="145"/>
                  </a:moveTo>
                  <a:lnTo>
                    <a:pt x="162" y="314"/>
                  </a:lnTo>
                  <a:lnTo>
                    <a:pt x="293" y="250"/>
                  </a:lnTo>
                  <a:lnTo>
                    <a:pt x="293" y="81"/>
                  </a:lnTo>
                  <a:lnTo>
                    <a:pt x="162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4816536" y="2985194"/>
              <a:ext cx="1214682" cy="1292917"/>
            </a:xfrm>
            <a:custGeom>
              <a:avLst/>
              <a:gdLst>
                <a:gd name="T0" fmla="*/ 15 w 295"/>
                <a:gd name="T1" fmla="*/ 62 h 314"/>
                <a:gd name="T2" fmla="*/ 145 w 295"/>
                <a:gd name="T3" fmla="*/ 0 h 314"/>
                <a:gd name="T4" fmla="*/ 279 w 295"/>
                <a:gd name="T5" fmla="*/ 59 h 314"/>
                <a:gd name="T6" fmla="*/ 150 w 295"/>
                <a:gd name="T7" fmla="*/ 123 h 314"/>
                <a:gd name="T8" fmla="*/ 15 w 295"/>
                <a:gd name="T9" fmla="*/ 62 h 314"/>
                <a:gd name="T10" fmla="*/ 138 w 295"/>
                <a:gd name="T11" fmla="*/ 145 h 314"/>
                <a:gd name="T12" fmla="*/ 0 w 295"/>
                <a:gd name="T13" fmla="*/ 83 h 314"/>
                <a:gd name="T14" fmla="*/ 0 w 295"/>
                <a:gd name="T15" fmla="*/ 252 h 314"/>
                <a:gd name="T16" fmla="*/ 138 w 295"/>
                <a:gd name="T17" fmla="*/ 314 h 314"/>
                <a:gd name="T18" fmla="*/ 138 w 295"/>
                <a:gd name="T19" fmla="*/ 145 h 314"/>
                <a:gd name="T20" fmla="*/ 162 w 295"/>
                <a:gd name="T21" fmla="*/ 145 h 314"/>
                <a:gd name="T22" fmla="*/ 162 w 295"/>
                <a:gd name="T23" fmla="*/ 314 h 314"/>
                <a:gd name="T24" fmla="*/ 295 w 295"/>
                <a:gd name="T25" fmla="*/ 250 h 314"/>
                <a:gd name="T26" fmla="*/ 295 w 295"/>
                <a:gd name="T27" fmla="*/ 81 h 314"/>
                <a:gd name="T28" fmla="*/ 162 w 295"/>
                <a:gd name="T29" fmla="*/ 14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5" h="314">
                  <a:moveTo>
                    <a:pt x="15" y="62"/>
                  </a:moveTo>
                  <a:lnTo>
                    <a:pt x="145" y="0"/>
                  </a:lnTo>
                  <a:lnTo>
                    <a:pt x="279" y="59"/>
                  </a:lnTo>
                  <a:lnTo>
                    <a:pt x="150" y="123"/>
                  </a:lnTo>
                  <a:lnTo>
                    <a:pt x="15" y="62"/>
                  </a:lnTo>
                  <a:close/>
                  <a:moveTo>
                    <a:pt x="138" y="145"/>
                  </a:moveTo>
                  <a:lnTo>
                    <a:pt x="0" y="83"/>
                  </a:lnTo>
                  <a:lnTo>
                    <a:pt x="0" y="252"/>
                  </a:lnTo>
                  <a:lnTo>
                    <a:pt x="138" y="314"/>
                  </a:lnTo>
                  <a:lnTo>
                    <a:pt x="138" y="145"/>
                  </a:lnTo>
                  <a:close/>
                  <a:moveTo>
                    <a:pt x="162" y="145"/>
                  </a:moveTo>
                  <a:lnTo>
                    <a:pt x="162" y="314"/>
                  </a:lnTo>
                  <a:lnTo>
                    <a:pt x="295" y="250"/>
                  </a:lnTo>
                  <a:lnTo>
                    <a:pt x="295" y="81"/>
                  </a:lnTo>
                  <a:lnTo>
                    <a:pt x="162" y="14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6" name="Freeform 19"/>
            <p:cNvSpPr>
              <a:spLocks noEditPoints="1"/>
            </p:cNvSpPr>
            <p:nvPr/>
          </p:nvSpPr>
          <p:spPr bwMode="auto">
            <a:xfrm>
              <a:off x="6158863" y="2964606"/>
              <a:ext cx="1214682" cy="1301152"/>
            </a:xfrm>
            <a:custGeom>
              <a:avLst/>
              <a:gdLst>
                <a:gd name="T0" fmla="*/ 14 w 295"/>
                <a:gd name="T1" fmla="*/ 64 h 316"/>
                <a:gd name="T2" fmla="*/ 145 w 295"/>
                <a:gd name="T3" fmla="*/ 0 h 316"/>
                <a:gd name="T4" fmla="*/ 279 w 295"/>
                <a:gd name="T5" fmla="*/ 62 h 316"/>
                <a:gd name="T6" fmla="*/ 150 w 295"/>
                <a:gd name="T7" fmla="*/ 126 h 316"/>
                <a:gd name="T8" fmla="*/ 14 w 295"/>
                <a:gd name="T9" fmla="*/ 64 h 316"/>
                <a:gd name="T10" fmla="*/ 138 w 295"/>
                <a:gd name="T11" fmla="*/ 148 h 316"/>
                <a:gd name="T12" fmla="*/ 0 w 295"/>
                <a:gd name="T13" fmla="*/ 86 h 316"/>
                <a:gd name="T14" fmla="*/ 0 w 295"/>
                <a:gd name="T15" fmla="*/ 255 h 316"/>
                <a:gd name="T16" fmla="*/ 138 w 295"/>
                <a:gd name="T17" fmla="*/ 316 h 316"/>
                <a:gd name="T18" fmla="*/ 138 w 295"/>
                <a:gd name="T19" fmla="*/ 148 h 316"/>
                <a:gd name="T20" fmla="*/ 162 w 295"/>
                <a:gd name="T21" fmla="*/ 148 h 316"/>
                <a:gd name="T22" fmla="*/ 162 w 295"/>
                <a:gd name="T23" fmla="*/ 316 h 316"/>
                <a:gd name="T24" fmla="*/ 295 w 295"/>
                <a:gd name="T25" fmla="*/ 252 h 316"/>
                <a:gd name="T26" fmla="*/ 295 w 295"/>
                <a:gd name="T27" fmla="*/ 83 h 316"/>
                <a:gd name="T28" fmla="*/ 162 w 295"/>
                <a:gd name="T29" fmla="*/ 148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5" h="316">
                  <a:moveTo>
                    <a:pt x="14" y="64"/>
                  </a:moveTo>
                  <a:lnTo>
                    <a:pt x="145" y="0"/>
                  </a:lnTo>
                  <a:lnTo>
                    <a:pt x="279" y="62"/>
                  </a:lnTo>
                  <a:lnTo>
                    <a:pt x="150" y="126"/>
                  </a:lnTo>
                  <a:lnTo>
                    <a:pt x="14" y="64"/>
                  </a:lnTo>
                  <a:close/>
                  <a:moveTo>
                    <a:pt x="138" y="148"/>
                  </a:moveTo>
                  <a:lnTo>
                    <a:pt x="0" y="86"/>
                  </a:lnTo>
                  <a:lnTo>
                    <a:pt x="0" y="255"/>
                  </a:lnTo>
                  <a:lnTo>
                    <a:pt x="138" y="316"/>
                  </a:lnTo>
                  <a:lnTo>
                    <a:pt x="138" y="148"/>
                  </a:lnTo>
                  <a:close/>
                  <a:moveTo>
                    <a:pt x="162" y="148"/>
                  </a:moveTo>
                  <a:lnTo>
                    <a:pt x="162" y="316"/>
                  </a:lnTo>
                  <a:lnTo>
                    <a:pt x="295" y="252"/>
                  </a:lnTo>
                  <a:lnTo>
                    <a:pt x="295" y="83"/>
                  </a:lnTo>
                  <a:lnTo>
                    <a:pt x="162" y="1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7" name="Right Arrow 21"/>
            <p:cNvSpPr/>
            <p:nvPr/>
          </p:nvSpPr>
          <p:spPr>
            <a:xfrm>
              <a:off x="6846497" y="2169639"/>
              <a:ext cx="861324" cy="508944"/>
            </a:xfrm>
            <a:prstGeom prst="rightArrow">
              <a:avLst/>
            </a:prstGeom>
            <a:gradFill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sp>
          <p:nvSpPr>
            <p:cNvPr id="18" name="Right Arrow 23"/>
            <p:cNvSpPr/>
            <p:nvPr/>
          </p:nvSpPr>
          <p:spPr>
            <a:xfrm flipH="1">
              <a:off x="3827567" y="3389933"/>
              <a:ext cx="861324" cy="508944"/>
            </a:xfrm>
            <a:prstGeom prst="rightArrow">
              <a:avLst/>
            </a:prstGeom>
            <a:gradFill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>
                <a:latin typeface="Source Sans Pro" charset="0"/>
              </a:endParaRPr>
            </a:p>
          </p:txBody>
        </p:sp>
        <p:sp>
          <p:nvSpPr>
            <p:cNvPr id="19" name="Right Arrow 25"/>
            <p:cNvSpPr/>
            <p:nvPr/>
          </p:nvSpPr>
          <p:spPr>
            <a:xfrm>
              <a:off x="8188824" y="4523094"/>
              <a:ext cx="861324" cy="508944"/>
            </a:xfrm>
            <a:prstGeom prst="rightArrow">
              <a:avLst/>
            </a:prstGeom>
            <a:gradFill>
              <a:gsLst>
                <a:gs pos="0">
                  <a:schemeClr val="bg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9276193" y="4394966"/>
              <a:ext cx="2333999" cy="765199"/>
              <a:chOff x="762113" y="4680836"/>
              <a:chExt cx="2333999" cy="765199"/>
            </a:xfrm>
          </p:grpSpPr>
          <p:sp>
            <p:nvSpPr>
              <p:cNvPr id="26" name="TextBox 13"/>
              <p:cNvSpPr txBox="1"/>
              <p:nvPr/>
            </p:nvSpPr>
            <p:spPr>
              <a:xfrm>
                <a:off x="762113" y="4680836"/>
                <a:ext cx="1295287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TextBox 13"/>
              <p:cNvSpPr txBox="1"/>
              <p:nvPr/>
            </p:nvSpPr>
            <p:spPr>
              <a:xfrm>
                <a:off x="762113" y="5002837"/>
                <a:ext cx="2333999" cy="44319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048826" y="2041511"/>
              <a:ext cx="2333999" cy="765199"/>
              <a:chOff x="762113" y="4680836"/>
              <a:chExt cx="2333999" cy="765199"/>
            </a:xfrm>
          </p:grpSpPr>
          <p:sp>
            <p:nvSpPr>
              <p:cNvPr id="24" name="TextBox 13"/>
              <p:cNvSpPr txBox="1"/>
              <p:nvPr/>
            </p:nvSpPr>
            <p:spPr>
              <a:xfrm>
                <a:off x="762113" y="4680836"/>
                <a:ext cx="1295287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extBox 13"/>
              <p:cNvSpPr txBox="1"/>
              <p:nvPr/>
            </p:nvSpPr>
            <p:spPr>
              <a:xfrm>
                <a:off x="762113" y="5002837"/>
                <a:ext cx="2333999" cy="44319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TextBox 13"/>
            <p:cNvSpPr txBox="1"/>
            <p:nvPr/>
          </p:nvSpPr>
          <p:spPr>
            <a:xfrm>
              <a:off x="2290427" y="3232582"/>
              <a:ext cx="1295287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251715" y="3554583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pic>
        <p:nvPicPr>
          <p:cNvPr id="8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24" y="-1168383"/>
            <a:ext cx="6461254" cy="11044878"/>
          </a:xfrm>
          <a:prstGeom prst="rect">
            <a:avLst/>
          </a:prstGeom>
          <a:effectLst>
            <a:outerShdw blurRad="1092200" dist="342900" dir="5400000" algn="t" rotWithShape="0">
              <a:prstClr val="black">
                <a:alpha val="28000"/>
              </a:prstClr>
            </a:outerShdw>
          </a:effectLst>
        </p:spPr>
      </p:pic>
      <p:pic>
        <p:nvPicPr>
          <p:cNvPr id="9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367" y="1556958"/>
            <a:ext cx="2350604" cy="4792240"/>
          </a:xfrm>
          <a:prstGeom prst="rect">
            <a:avLst/>
          </a:prstGeom>
          <a:effectLst>
            <a:outerShdw blurRad="482600" dist="152400" dir="5400000" sx="102000" sy="102000" algn="t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占位符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2" r="31222"/>
          <a:stretch>
            <a:fillRect/>
          </a:stretch>
        </p:blipFill>
        <p:spPr>
          <a:xfrm>
            <a:off x="2838099" y="2173992"/>
            <a:ext cx="2018629" cy="3584178"/>
          </a:xfrm>
          <a:prstGeom prst="rect">
            <a:avLst/>
          </a:prstGeom>
        </p:spPr>
      </p:pic>
      <p:sp>
        <p:nvSpPr>
          <p:cNvPr id="11" name="Rounded Rectangle 41"/>
          <p:cNvSpPr/>
          <p:nvPr/>
        </p:nvSpPr>
        <p:spPr>
          <a:xfrm>
            <a:off x="6628363" y="2458106"/>
            <a:ext cx="475512" cy="475512"/>
          </a:xfrm>
          <a:prstGeom prst="roundRect">
            <a:avLst>
              <a:gd name="adj" fmla="val 6666"/>
            </a:avLst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1"/>
                </a:solidFill>
                <a:latin typeface="linea-basic-10" charset="0"/>
                <a:ea typeface="linea-basic-10" charset="0"/>
                <a:cs typeface="linea-basic-10" charset="0"/>
              </a:rPr>
              <a:t>Q</a:t>
            </a:r>
            <a:endParaRPr lang="en-US" sz="1000" dirty="0">
              <a:solidFill>
                <a:schemeClr val="accent1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14" name="Rounded Rectangle 45"/>
          <p:cNvSpPr/>
          <p:nvPr/>
        </p:nvSpPr>
        <p:spPr>
          <a:xfrm>
            <a:off x="6628363" y="3630470"/>
            <a:ext cx="475512" cy="475512"/>
          </a:xfrm>
          <a:prstGeom prst="roundRect">
            <a:avLst>
              <a:gd name="adj" fmla="val 6666"/>
            </a:avLst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/>
                </a:solidFill>
                <a:latin typeface="linea-basic-10" charset="0"/>
                <a:ea typeface="linea-basic-10" charset="0"/>
                <a:cs typeface="linea-basic-10" charset="0"/>
              </a:rPr>
              <a:t>C</a:t>
            </a:r>
            <a:endParaRPr lang="en-US" sz="1000" dirty="0">
              <a:solidFill>
                <a:schemeClr val="accent2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15" name="Rounded Rectangle 49"/>
          <p:cNvSpPr/>
          <p:nvPr/>
        </p:nvSpPr>
        <p:spPr>
          <a:xfrm>
            <a:off x="6628363" y="4802833"/>
            <a:ext cx="475512" cy="475512"/>
          </a:xfrm>
          <a:prstGeom prst="roundRect">
            <a:avLst>
              <a:gd name="adj" fmla="val 6666"/>
            </a:avLst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3"/>
                </a:solidFill>
                <a:latin typeface="linea-basic-10" charset="0"/>
                <a:ea typeface="linea-basic-10" charset="0"/>
                <a:cs typeface="linea-basic-10" charset="0"/>
              </a:rPr>
              <a:t>!</a:t>
            </a:r>
            <a:endParaRPr lang="en-US" sz="1000" dirty="0">
              <a:solidFill>
                <a:schemeClr val="accent3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701393" y="2313262"/>
            <a:ext cx="2333999" cy="765199"/>
            <a:chOff x="762113" y="4680836"/>
            <a:chExt cx="2333999" cy="765199"/>
          </a:xfrm>
        </p:grpSpPr>
        <p:sp>
          <p:nvSpPr>
            <p:cNvPr id="17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701393" y="3485626"/>
            <a:ext cx="2333999" cy="765199"/>
            <a:chOff x="762113" y="4680836"/>
            <a:chExt cx="2333999" cy="765199"/>
          </a:xfrm>
        </p:grpSpPr>
        <p:sp>
          <p:nvSpPr>
            <p:cNvPr id="20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701393" y="4657989"/>
            <a:ext cx="2333999" cy="765199"/>
            <a:chOff x="762113" y="4680836"/>
            <a:chExt cx="2333999" cy="765199"/>
          </a:xfrm>
        </p:grpSpPr>
        <p:sp>
          <p:nvSpPr>
            <p:cNvPr id="23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3088640"/>
            <a:ext cx="12415520" cy="3251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3544983"/>
            <a:ext cx="12415520" cy="457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-486383" y="4380299"/>
            <a:ext cx="13132340" cy="6596009"/>
            <a:chOff x="-486383" y="4380299"/>
            <a:chExt cx="13132340" cy="6596009"/>
          </a:xfrm>
        </p:grpSpPr>
        <p:sp>
          <p:nvSpPr>
            <p:cNvPr id="7" name="椭圆 6"/>
            <p:cNvSpPr/>
            <p:nvPr/>
          </p:nvSpPr>
          <p:spPr>
            <a:xfrm>
              <a:off x="-486383" y="4987057"/>
              <a:ext cx="13132340" cy="5989251"/>
            </a:xfrm>
            <a:prstGeom prst="ellipse">
              <a:avLst/>
            </a:prstGeom>
            <a:solidFill>
              <a:srgbClr val="63BFCE"/>
            </a:solidFill>
            <a:ln>
              <a:solidFill>
                <a:srgbClr val="63BF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291041" y="4380299"/>
              <a:ext cx="5577493" cy="2044239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4364196" y="755403"/>
            <a:ext cx="3463608" cy="2230165"/>
            <a:chOff x="4364196" y="613163"/>
            <a:chExt cx="3463608" cy="2230165"/>
          </a:xfrm>
        </p:grpSpPr>
        <p:grpSp>
          <p:nvGrpSpPr>
            <p:cNvPr id="32" name="组合 31"/>
            <p:cNvGrpSpPr/>
            <p:nvPr/>
          </p:nvGrpSpPr>
          <p:grpSpPr>
            <a:xfrm>
              <a:off x="4364196" y="613163"/>
              <a:ext cx="3463608" cy="2230165"/>
              <a:chOff x="3787775" y="2834418"/>
              <a:chExt cx="882650" cy="568325"/>
            </a:xfrm>
          </p:grpSpPr>
          <p:sp>
            <p:nvSpPr>
              <p:cNvPr id="28" name="出自【趣你的PPT】(微信:qunideppt)：最优质的PPT资源库"/>
              <p:cNvSpPr/>
              <p:nvPr/>
            </p:nvSpPr>
            <p:spPr>
              <a:xfrm>
                <a:off x="3937000" y="2834418"/>
                <a:ext cx="584200" cy="568325"/>
              </a:xfrm>
              <a:prstGeom prst="ellipse">
                <a:avLst/>
              </a:prstGeom>
              <a:solidFill>
                <a:srgbClr val="5BBBD4"/>
              </a:solidFill>
              <a:ln w="76200">
                <a:solidFill>
                  <a:srgbClr val="3BA5C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3787775" y="2894891"/>
                <a:ext cx="882650" cy="180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40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</a:t>
                </a:r>
                <a:endParaRPr lang="zh-CN" altLang="en-US" sz="4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5308600" y="1335631"/>
              <a:ext cx="15748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 sz="4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6000" dirty="0"/>
                <a:t>03</a:t>
              </a:r>
              <a:endParaRPr lang="zh-CN" altLang="en-US" sz="6000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88639" y="2188887"/>
            <a:ext cx="6460037" cy="1600012"/>
            <a:chOff x="2653483" y="2188887"/>
            <a:chExt cx="6905354" cy="1600012"/>
          </a:xfrm>
        </p:grpSpPr>
        <p:sp>
          <p:nvSpPr>
            <p:cNvPr id="26" name="矩形 24"/>
            <p:cNvSpPr/>
            <p:nvPr/>
          </p:nvSpPr>
          <p:spPr>
            <a:xfrm>
              <a:off x="2793745" y="2188887"/>
              <a:ext cx="6765092" cy="1514455"/>
            </a:xfrm>
            <a:custGeom>
              <a:avLst/>
              <a:gdLst>
                <a:gd name="connsiteX0" fmla="*/ 0 w 4023360"/>
                <a:gd name="connsiteY0" fmla="*/ 0 h 1386038"/>
                <a:gd name="connsiteX1" fmla="*/ 4023360 w 4023360"/>
                <a:gd name="connsiteY1" fmla="*/ 0 h 1386038"/>
                <a:gd name="connsiteX2" fmla="*/ 4023360 w 4023360"/>
                <a:gd name="connsiteY2" fmla="*/ 1386038 h 1386038"/>
                <a:gd name="connsiteX3" fmla="*/ 0 w 4023360"/>
                <a:gd name="connsiteY3" fmla="*/ 1386038 h 1386038"/>
                <a:gd name="connsiteX4" fmla="*/ 0 w 4023360"/>
                <a:gd name="connsiteY4" fmla="*/ 0 h 1386038"/>
                <a:gd name="connsiteX0-1" fmla="*/ 529389 w 4023360"/>
                <a:gd name="connsiteY0-2" fmla="*/ 9625 h 1386038"/>
                <a:gd name="connsiteX1-3" fmla="*/ 4023360 w 4023360"/>
                <a:gd name="connsiteY1-4" fmla="*/ 0 h 1386038"/>
                <a:gd name="connsiteX2-5" fmla="*/ 4023360 w 4023360"/>
                <a:gd name="connsiteY2-6" fmla="*/ 1386038 h 1386038"/>
                <a:gd name="connsiteX3-7" fmla="*/ 0 w 4023360"/>
                <a:gd name="connsiteY3-8" fmla="*/ 1386038 h 1386038"/>
                <a:gd name="connsiteX4-9" fmla="*/ 529389 w 4023360"/>
                <a:gd name="connsiteY4-10" fmla="*/ 9625 h 1386038"/>
                <a:gd name="connsiteX0-11" fmla="*/ 529389 w 4023360"/>
                <a:gd name="connsiteY0-12" fmla="*/ 0 h 1376413"/>
                <a:gd name="connsiteX1-13" fmla="*/ 4004109 w 4023360"/>
                <a:gd name="connsiteY1-14" fmla="*/ 558265 h 1376413"/>
                <a:gd name="connsiteX2-15" fmla="*/ 4023360 w 4023360"/>
                <a:gd name="connsiteY2-16" fmla="*/ 1376413 h 1376413"/>
                <a:gd name="connsiteX3-17" fmla="*/ 0 w 4023360"/>
                <a:gd name="connsiteY3-18" fmla="*/ 1376413 h 1376413"/>
                <a:gd name="connsiteX4-19" fmla="*/ 529389 w 4023360"/>
                <a:gd name="connsiteY4-20" fmla="*/ 0 h 1376413"/>
                <a:gd name="connsiteX0-21" fmla="*/ 529389 w 4899259"/>
                <a:gd name="connsiteY0-22" fmla="*/ 0 h 1376413"/>
                <a:gd name="connsiteX1-23" fmla="*/ 4004109 w 4899259"/>
                <a:gd name="connsiteY1-24" fmla="*/ 558265 h 1376413"/>
                <a:gd name="connsiteX2-25" fmla="*/ 4899259 w 4899259"/>
                <a:gd name="connsiteY2-26" fmla="*/ 1376413 h 1376413"/>
                <a:gd name="connsiteX3-27" fmla="*/ 0 w 4899259"/>
                <a:gd name="connsiteY3-28" fmla="*/ 1376413 h 1376413"/>
                <a:gd name="connsiteX4-29" fmla="*/ 529389 w 4899259"/>
                <a:gd name="connsiteY4-30" fmla="*/ 0 h 1376413"/>
                <a:gd name="connsiteX0-31" fmla="*/ 539014 w 4899259"/>
                <a:gd name="connsiteY0-32" fmla="*/ 0 h 1132096"/>
                <a:gd name="connsiteX1-33" fmla="*/ 4004109 w 4899259"/>
                <a:gd name="connsiteY1-34" fmla="*/ 313948 h 1132096"/>
                <a:gd name="connsiteX2-35" fmla="*/ 4899259 w 4899259"/>
                <a:gd name="connsiteY2-36" fmla="*/ 1132096 h 1132096"/>
                <a:gd name="connsiteX3-37" fmla="*/ 0 w 4899259"/>
                <a:gd name="connsiteY3-38" fmla="*/ 1132096 h 1132096"/>
                <a:gd name="connsiteX4-39" fmla="*/ 539014 w 4899259"/>
                <a:gd name="connsiteY4-40" fmla="*/ 0 h 1132096"/>
                <a:gd name="connsiteX0-41" fmla="*/ 539014 w 4899259"/>
                <a:gd name="connsiteY0-42" fmla="*/ 0 h 1132096"/>
                <a:gd name="connsiteX1-43" fmla="*/ 4004109 w 4899259"/>
                <a:gd name="connsiteY1-44" fmla="*/ 313948 h 1132096"/>
                <a:gd name="connsiteX2-45" fmla="*/ 4899259 w 4899259"/>
                <a:gd name="connsiteY2-46" fmla="*/ 1132096 h 1132096"/>
                <a:gd name="connsiteX3-47" fmla="*/ 0 w 4899259"/>
                <a:gd name="connsiteY3-48" fmla="*/ 1132096 h 1132096"/>
                <a:gd name="connsiteX4-49" fmla="*/ 539014 w 4899259"/>
                <a:gd name="connsiteY4-50" fmla="*/ 0 h 113209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9259" h="1132096">
                  <a:moveTo>
                    <a:pt x="539014" y="0"/>
                  </a:moveTo>
                  <a:lnTo>
                    <a:pt x="4004109" y="313948"/>
                  </a:lnTo>
                  <a:lnTo>
                    <a:pt x="4899259" y="1132096"/>
                  </a:lnTo>
                  <a:lnTo>
                    <a:pt x="0" y="1132096"/>
                  </a:lnTo>
                  <a:lnTo>
                    <a:pt x="539014" y="0"/>
                  </a:lnTo>
                  <a:close/>
                </a:path>
              </a:pathLst>
            </a:custGeom>
            <a:solidFill>
              <a:srgbClr val="63BFCE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2653483" y="2274444"/>
              <a:ext cx="6765092" cy="1514455"/>
            </a:xfrm>
            <a:custGeom>
              <a:avLst/>
              <a:gdLst>
                <a:gd name="connsiteX0" fmla="*/ 0 w 4023360"/>
                <a:gd name="connsiteY0" fmla="*/ 0 h 1386038"/>
                <a:gd name="connsiteX1" fmla="*/ 4023360 w 4023360"/>
                <a:gd name="connsiteY1" fmla="*/ 0 h 1386038"/>
                <a:gd name="connsiteX2" fmla="*/ 4023360 w 4023360"/>
                <a:gd name="connsiteY2" fmla="*/ 1386038 h 1386038"/>
                <a:gd name="connsiteX3" fmla="*/ 0 w 4023360"/>
                <a:gd name="connsiteY3" fmla="*/ 1386038 h 1386038"/>
                <a:gd name="connsiteX4" fmla="*/ 0 w 4023360"/>
                <a:gd name="connsiteY4" fmla="*/ 0 h 1386038"/>
                <a:gd name="connsiteX0-1" fmla="*/ 529389 w 4023360"/>
                <a:gd name="connsiteY0-2" fmla="*/ 9625 h 1386038"/>
                <a:gd name="connsiteX1-3" fmla="*/ 4023360 w 4023360"/>
                <a:gd name="connsiteY1-4" fmla="*/ 0 h 1386038"/>
                <a:gd name="connsiteX2-5" fmla="*/ 4023360 w 4023360"/>
                <a:gd name="connsiteY2-6" fmla="*/ 1386038 h 1386038"/>
                <a:gd name="connsiteX3-7" fmla="*/ 0 w 4023360"/>
                <a:gd name="connsiteY3-8" fmla="*/ 1386038 h 1386038"/>
                <a:gd name="connsiteX4-9" fmla="*/ 529389 w 4023360"/>
                <a:gd name="connsiteY4-10" fmla="*/ 9625 h 1386038"/>
                <a:gd name="connsiteX0-11" fmla="*/ 529389 w 4023360"/>
                <a:gd name="connsiteY0-12" fmla="*/ 0 h 1376413"/>
                <a:gd name="connsiteX1-13" fmla="*/ 4004109 w 4023360"/>
                <a:gd name="connsiteY1-14" fmla="*/ 558265 h 1376413"/>
                <a:gd name="connsiteX2-15" fmla="*/ 4023360 w 4023360"/>
                <a:gd name="connsiteY2-16" fmla="*/ 1376413 h 1376413"/>
                <a:gd name="connsiteX3-17" fmla="*/ 0 w 4023360"/>
                <a:gd name="connsiteY3-18" fmla="*/ 1376413 h 1376413"/>
                <a:gd name="connsiteX4-19" fmla="*/ 529389 w 4023360"/>
                <a:gd name="connsiteY4-20" fmla="*/ 0 h 1376413"/>
                <a:gd name="connsiteX0-21" fmla="*/ 529389 w 4899259"/>
                <a:gd name="connsiteY0-22" fmla="*/ 0 h 1376413"/>
                <a:gd name="connsiteX1-23" fmla="*/ 4004109 w 4899259"/>
                <a:gd name="connsiteY1-24" fmla="*/ 558265 h 1376413"/>
                <a:gd name="connsiteX2-25" fmla="*/ 4899259 w 4899259"/>
                <a:gd name="connsiteY2-26" fmla="*/ 1376413 h 1376413"/>
                <a:gd name="connsiteX3-27" fmla="*/ 0 w 4899259"/>
                <a:gd name="connsiteY3-28" fmla="*/ 1376413 h 1376413"/>
                <a:gd name="connsiteX4-29" fmla="*/ 529389 w 4899259"/>
                <a:gd name="connsiteY4-30" fmla="*/ 0 h 1376413"/>
                <a:gd name="connsiteX0-31" fmla="*/ 539014 w 4899259"/>
                <a:gd name="connsiteY0-32" fmla="*/ 0 h 1132096"/>
                <a:gd name="connsiteX1-33" fmla="*/ 4004109 w 4899259"/>
                <a:gd name="connsiteY1-34" fmla="*/ 313948 h 1132096"/>
                <a:gd name="connsiteX2-35" fmla="*/ 4899259 w 4899259"/>
                <a:gd name="connsiteY2-36" fmla="*/ 1132096 h 1132096"/>
                <a:gd name="connsiteX3-37" fmla="*/ 0 w 4899259"/>
                <a:gd name="connsiteY3-38" fmla="*/ 1132096 h 1132096"/>
                <a:gd name="connsiteX4-39" fmla="*/ 539014 w 4899259"/>
                <a:gd name="connsiteY4-40" fmla="*/ 0 h 1132096"/>
                <a:gd name="connsiteX0-41" fmla="*/ 539014 w 4899259"/>
                <a:gd name="connsiteY0-42" fmla="*/ 0 h 1132096"/>
                <a:gd name="connsiteX1-43" fmla="*/ 4004109 w 4899259"/>
                <a:gd name="connsiteY1-44" fmla="*/ 313948 h 1132096"/>
                <a:gd name="connsiteX2-45" fmla="*/ 4899259 w 4899259"/>
                <a:gd name="connsiteY2-46" fmla="*/ 1132096 h 1132096"/>
                <a:gd name="connsiteX3-47" fmla="*/ 0 w 4899259"/>
                <a:gd name="connsiteY3-48" fmla="*/ 1132096 h 1132096"/>
                <a:gd name="connsiteX4-49" fmla="*/ 539014 w 4899259"/>
                <a:gd name="connsiteY4-50" fmla="*/ 0 h 113209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9259" h="1132096">
                  <a:moveTo>
                    <a:pt x="539014" y="0"/>
                  </a:moveTo>
                  <a:lnTo>
                    <a:pt x="4004109" y="313948"/>
                  </a:lnTo>
                  <a:lnTo>
                    <a:pt x="4899259" y="1132096"/>
                  </a:lnTo>
                  <a:lnTo>
                    <a:pt x="0" y="1132096"/>
                  </a:lnTo>
                  <a:lnTo>
                    <a:pt x="539014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3701538" y="2724742"/>
            <a:ext cx="47889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5400" dirty="0">
                <a:solidFill>
                  <a:srgbClr val="041728"/>
                </a:solidFill>
                <a:sym typeface="+mn-lt"/>
              </a:rPr>
              <a:t>输入您的标题</a:t>
            </a:r>
            <a:endParaRPr lang="zh-CN" altLang="en-US" sz="5400" dirty="0">
              <a:solidFill>
                <a:srgbClr val="041728"/>
              </a:solidFill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sp>
        <p:nvSpPr>
          <p:cNvPr id="8" name="Freeform 8"/>
          <p:cNvSpPr/>
          <p:nvPr/>
        </p:nvSpPr>
        <p:spPr bwMode="auto">
          <a:xfrm>
            <a:off x="1114821" y="1666346"/>
            <a:ext cx="6196161" cy="892628"/>
          </a:xfrm>
          <a:custGeom>
            <a:avLst/>
            <a:gdLst>
              <a:gd name="T0" fmla="*/ 2129 w 2274"/>
              <a:gd name="T1" fmla="*/ 0 h 441"/>
              <a:gd name="T2" fmla="*/ 2274 w 2274"/>
              <a:gd name="T3" fmla="*/ 219 h 441"/>
              <a:gd name="T4" fmla="*/ 2129 w 2274"/>
              <a:gd name="T5" fmla="*/ 441 h 441"/>
              <a:gd name="T6" fmla="*/ 1066 w 2274"/>
              <a:gd name="T7" fmla="*/ 441 h 441"/>
              <a:gd name="T8" fmla="*/ 0 w 2274"/>
              <a:gd name="T9" fmla="*/ 441 h 441"/>
              <a:gd name="T10" fmla="*/ 0 w 2274"/>
              <a:gd name="T11" fmla="*/ 219 h 441"/>
              <a:gd name="T12" fmla="*/ 0 w 2274"/>
              <a:gd name="T13" fmla="*/ 0 h 441"/>
              <a:gd name="T14" fmla="*/ 1066 w 2274"/>
              <a:gd name="T15" fmla="*/ 0 h 441"/>
              <a:gd name="T16" fmla="*/ 2129 w 2274"/>
              <a:gd name="T17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74" h="441">
                <a:moveTo>
                  <a:pt x="2129" y="0"/>
                </a:moveTo>
                <a:lnTo>
                  <a:pt x="2274" y="219"/>
                </a:lnTo>
                <a:lnTo>
                  <a:pt x="2129" y="441"/>
                </a:lnTo>
                <a:lnTo>
                  <a:pt x="1066" y="441"/>
                </a:lnTo>
                <a:lnTo>
                  <a:pt x="0" y="441"/>
                </a:lnTo>
                <a:lnTo>
                  <a:pt x="0" y="219"/>
                </a:lnTo>
                <a:lnTo>
                  <a:pt x="0" y="0"/>
                </a:lnTo>
                <a:lnTo>
                  <a:pt x="1066" y="0"/>
                </a:lnTo>
                <a:lnTo>
                  <a:pt x="21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91440" rIns="457200" bIns="0" numCol="1" anchor="ctr" anchorCtr="0" compatLnSpc="1"/>
          <a:lstStyle/>
          <a:p>
            <a:pPr algn="r"/>
            <a:r>
              <a:rPr lang="en-US" sz="360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rPr>
              <a:t>f</a:t>
            </a:r>
            <a:endParaRPr lang="en-US" sz="3600" dirty="0">
              <a:solidFill>
                <a:srgbClr val="FFFFFF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1071154" y="2541462"/>
            <a:ext cx="6651670" cy="892628"/>
          </a:xfrm>
          <a:custGeom>
            <a:avLst/>
            <a:gdLst>
              <a:gd name="T0" fmla="*/ 2129 w 2274"/>
              <a:gd name="T1" fmla="*/ 0 h 441"/>
              <a:gd name="T2" fmla="*/ 2274 w 2274"/>
              <a:gd name="T3" fmla="*/ 219 h 441"/>
              <a:gd name="T4" fmla="*/ 2129 w 2274"/>
              <a:gd name="T5" fmla="*/ 441 h 441"/>
              <a:gd name="T6" fmla="*/ 1066 w 2274"/>
              <a:gd name="T7" fmla="*/ 441 h 441"/>
              <a:gd name="T8" fmla="*/ 0 w 2274"/>
              <a:gd name="T9" fmla="*/ 441 h 441"/>
              <a:gd name="T10" fmla="*/ 0 w 2274"/>
              <a:gd name="T11" fmla="*/ 219 h 441"/>
              <a:gd name="T12" fmla="*/ 0 w 2274"/>
              <a:gd name="T13" fmla="*/ 0 h 441"/>
              <a:gd name="T14" fmla="*/ 1066 w 2274"/>
              <a:gd name="T15" fmla="*/ 0 h 441"/>
              <a:gd name="T16" fmla="*/ 2129 w 2274"/>
              <a:gd name="T17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74" h="441">
                <a:moveTo>
                  <a:pt x="2129" y="0"/>
                </a:moveTo>
                <a:lnTo>
                  <a:pt x="2274" y="219"/>
                </a:lnTo>
                <a:lnTo>
                  <a:pt x="2129" y="441"/>
                </a:lnTo>
                <a:lnTo>
                  <a:pt x="1066" y="441"/>
                </a:lnTo>
                <a:lnTo>
                  <a:pt x="0" y="441"/>
                </a:lnTo>
                <a:lnTo>
                  <a:pt x="0" y="219"/>
                </a:lnTo>
                <a:lnTo>
                  <a:pt x="0" y="0"/>
                </a:lnTo>
                <a:lnTo>
                  <a:pt x="1066" y="0"/>
                </a:lnTo>
                <a:lnTo>
                  <a:pt x="212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91440" rIns="457200" bIns="0" numCol="1" anchor="ctr" anchorCtr="0" compatLnSpc="1"/>
          <a:lstStyle/>
          <a:p>
            <a:pPr algn="r"/>
            <a:r>
              <a:rPr lang="en-US" sz="360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rPr>
              <a:t>d</a:t>
            </a:r>
            <a:endParaRPr lang="en-US" sz="3600" dirty="0">
              <a:solidFill>
                <a:srgbClr val="FFFFFF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1026162" y="3416578"/>
            <a:ext cx="7120981" cy="892628"/>
          </a:xfrm>
          <a:custGeom>
            <a:avLst/>
            <a:gdLst>
              <a:gd name="T0" fmla="*/ 2129 w 2274"/>
              <a:gd name="T1" fmla="*/ 0 h 441"/>
              <a:gd name="T2" fmla="*/ 2274 w 2274"/>
              <a:gd name="T3" fmla="*/ 219 h 441"/>
              <a:gd name="T4" fmla="*/ 2129 w 2274"/>
              <a:gd name="T5" fmla="*/ 441 h 441"/>
              <a:gd name="T6" fmla="*/ 1066 w 2274"/>
              <a:gd name="T7" fmla="*/ 441 h 441"/>
              <a:gd name="T8" fmla="*/ 0 w 2274"/>
              <a:gd name="T9" fmla="*/ 441 h 441"/>
              <a:gd name="T10" fmla="*/ 0 w 2274"/>
              <a:gd name="T11" fmla="*/ 219 h 441"/>
              <a:gd name="T12" fmla="*/ 0 w 2274"/>
              <a:gd name="T13" fmla="*/ 0 h 441"/>
              <a:gd name="T14" fmla="*/ 1066 w 2274"/>
              <a:gd name="T15" fmla="*/ 0 h 441"/>
              <a:gd name="T16" fmla="*/ 2129 w 2274"/>
              <a:gd name="T17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74" h="441">
                <a:moveTo>
                  <a:pt x="2129" y="0"/>
                </a:moveTo>
                <a:lnTo>
                  <a:pt x="2274" y="219"/>
                </a:lnTo>
                <a:lnTo>
                  <a:pt x="2129" y="441"/>
                </a:lnTo>
                <a:lnTo>
                  <a:pt x="1066" y="441"/>
                </a:lnTo>
                <a:lnTo>
                  <a:pt x="0" y="441"/>
                </a:lnTo>
                <a:lnTo>
                  <a:pt x="0" y="219"/>
                </a:lnTo>
                <a:lnTo>
                  <a:pt x="0" y="0"/>
                </a:lnTo>
                <a:lnTo>
                  <a:pt x="1066" y="0"/>
                </a:lnTo>
                <a:lnTo>
                  <a:pt x="21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91440" rIns="457200" bIns="0" numCol="1" anchor="ctr" anchorCtr="0" compatLnSpc="1"/>
          <a:lstStyle/>
          <a:p>
            <a:pPr algn="r"/>
            <a:r>
              <a:rPr lang="en-US" sz="360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rPr>
              <a:t>g</a:t>
            </a:r>
            <a:endParaRPr lang="en-US" sz="3600" dirty="0">
              <a:solidFill>
                <a:srgbClr val="FFFFFF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979848" y="4291694"/>
            <a:ext cx="7604095" cy="892628"/>
          </a:xfrm>
          <a:custGeom>
            <a:avLst/>
            <a:gdLst>
              <a:gd name="T0" fmla="*/ 2129 w 2274"/>
              <a:gd name="T1" fmla="*/ 0 h 441"/>
              <a:gd name="T2" fmla="*/ 2274 w 2274"/>
              <a:gd name="T3" fmla="*/ 219 h 441"/>
              <a:gd name="T4" fmla="*/ 2129 w 2274"/>
              <a:gd name="T5" fmla="*/ 441 h 441"/>
              <a:gd name="T6" fmla="*/ 1066 w 2274"/>
              <a:gd name="T7" fmla="*/ 441 h 441"/>
              <a:gd name="T8" fmla="*/ 0 w 2274"/>
              <a:gd name="T9" fmla="*/ 441 h 441"/>
              <a:gd name="T10" fmla="*/ 0 w 2274"/>
              <a:gd name="T11" fmla="*/ 219 h 441"/>
              <a:gd name="T12" fmla="*/ 0 w 2274"/>
              <a:gd name="T13" fmla="*/ 0 h 441"/>
              <a:gd name="T14" fmla="*/ 1066 w 2274"/>
              <a:gd name="T15" fmla="*/ 0 h 441"/>
              <a:gd name="T16" fmla="*/ 2129 w 2274"/>
              <a:gd name="T17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74" h="441">
                <a:moveTo>
                  <a:pt x="2129" y="0"/>
                </a:moveTo>
                <a:lnTo>
                  <a:pt x="2274" y="219"/>
                </a:lnTo>
                <a:lnTo>
                  <a:pt x="2129" y="441"/>
                </a:lnTo>
                <a:lnTo>
                  <a:pt x="1066" y="441"/>
                </a:lnTo>
                <a:lnTo>
                  <a:pt x="0" y="441"/>
                </a:lnTo>
                <a:lnTo>
                  <a:pt x="0" y="219"/>
                </a:lnTo>
                <a:lnTo>
                  <a:pt x="0" y="0"/>
                </a:lnTo>
                <a:lnTo>
                  <a:pt x="1066" y="0"/>
                </a:lnTo>
                <a:lnTo>
                  <a:pt x="212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91440" rIns="457200" bIns="0" numCol="1" anchor="ctr" anchorCtr="0" compatLnSpc="1"/>
          <a:lstStyle/>
          <a:p>
            <a:pPr algn="r"/>
            <a:r>
              <a:rPr lang="en-US" sz="360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rPr>
              <a:t>c</a:t>
            </a:r>
            <a:endParaRPr lang="en-US" sz="3600" dirty="0">
              <a:solidFill>
                <a:srgbClr val="FFFFFF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14" name="Rectangle 21"/>
          <p:cNvSpPr/>
          <p:nvPr/>
        </p:nvSpPr>
        <p:spPr>
          <a:xfrm>
            <a:off x="0" y="1666347"/>
            <a:ext cx="3437263" cy="3517976"/>
          </a:xfrm>
          <a:custGeom>
            <a:avLst/>
            <a:gdLst>
              <a:gd name="connsiteX0" fmla="*/ 0 w 3437263"/>
              <a:gd name="connsiteY0" fmla="*/ 0 h 3517976"/>
              <a:gd name="connsiteX1" fmla="*/ 3437263 w 3437263"/>
              <a:gd name="connsiteY1" fmla="*/ 0 h 3517976"/>
              <a:gd name="connsiteX2" fmla="*/ 3437263 w 3437263"/>
              <a:gd name="connsiteY2" fmla="*/ 3517976 h 3517976"/>
              <a:gd name="connsiteX3" fmla="*/ 0 w 3437263"/>
              <a:gd name="connsiteY3" fmla="*/ 3517976 h 3517976"/>
              <a:gd name="connsiteX4" fmla="*/ 0 w 3437263"/>
              <a:gd name="connsiteY4" fmla="*/ 0 h 3517976"/>
              <a:gd name="connsiteX0-1" fmla="*/ 0 w 3437263"/>
              <a:gd name="connsiteY0-2" fmla="*/ 0 h 3517976"/>
              <a:gd name="connsiteX1-3" fmla="*/ 3437263 w 3437263"/>
              <a:gd name="connsiteY1-4" fmla="*/ 0 h 3517976"/>
              <a:gd name="connsiteX2-5" fmla="*/ 3426246 w 3437263"/>
              <a:gd name="connsiteY2-6" fmla="*/ 749407 h 3517976"/>
              <a:gd name="connsiteX3-7" fmla="*/ 3437263 w 3437263"/>
              <a:gd name="connsiteY3-8" fmla="*/ 3517976 h 3517976"/>
              <a:gd name="connsiteX4-9" fmla="*/ 0 w 3437263"/>
              <a:gd name="connsiteY4-10" fmla="*/ 3517976 h 3517976"/>
              <a:gd name="connsiteX5" fmla="*/ 0 w 3437263"/>
              <a:gd name="connsiteY5" fmla="*/ 0 h 3517976"/>
              <a:gd name="connsiteX0-11" fmla="*/ 0 w 3542166"/>
              <a:gd name="connsiteY0-12" fmla="*/ 0 h 3517976"/>
              <a:gd name="connsiteX1-13" fmla="*/ 3437263 w 3542166"/>
              <a:gd name="connsiteY1-14" fmla="*/ 0 h 3517976"/>
              <a:gd name="connsiteX2-15" fmla="*/ 3426246 w 3542166"/>
              <a:gd name="connsiteY2-16" fmla="*/ 749407 h 3517976"/>
              <a:gd name="connsiteX3-17" fmla="*/ 2060154 w 3542166"/>
              <a:gd name="connsiteY3-18" fmla="*/ 628222 h 3517976"/>
              <a:gd name="connsiteX4-19" fmla="*/ 3437263 w 3542166"/>
              <a:gd name="connsiteY4-20" fmla="*/ 3517976 h 3517976"/>
              <a:gd name="connsiteX5-21" fmla="*/ 0 w 3542166"/>
              <a:gd name="connsiteY5-22" fmla="*/ 3517976 h 3517976"/>
              <a:gd name="connsiteX6" fmla="*/ 0 w 3542166"/>
              <a:gd name="connsiteY6" fmla="*/ 0 h 3517976"/>
              <a:gd name="connsiteX0-23" fmla="*/ 0 w 3542166"/>
              <a:gd name="connsiteY0-24" fmla="*/ 0 h 3517976"/>
              <a:gd name="connsiteX1-25" fmla="*/ 3437263 w 3542166"/>
              <a:gd name="connsiteY1-26" fmla="*/ 0 h 3517976"/>
              <a:gd name="connsiteX2-27" fmla="*/ 2610998 w 3542166"/>
              <a:gd name="connsiteY2-28" fmla="*/ 132463 h 3517976"/>
              <a:gd name="connsiteX3-29" fmla="*/ 2060154 w 3542166"/>
              <a:gd name="connsiteY3-30" fmla="*/ 628222 h 3517976"/>
              <a:gd name="connsiteX4-31" fmla="*/ 3437263 w 3542166"/>
              <a:gd name="connsiteY4-32" fmla="*/ 3517976 h 3517976"/>
              <a:gd name="connsiteX5-33" fmla="*/ 0 w 3542166"/>
              <a:gd name="connsiteY5-34" fmla="*/ 3517976 h 3517976"/>
              <a:gd name="connsiteX6-35" fmla="*/ 0 w 3542166"/>
              <a:gd name="connsiteY6-36" fmla="*/ 0 h 3517976"/>
              <a:gd name="connsiteX0-37" fmla="*/ 0 w 3533538"/>
              <a:gd name="connsiteY0-38" fmla="*/ 0 h 3517976"/>
              <a:gd name="connsiteX1-39" fmla="*/ 3437263 w 3533538"/>
              <a:gd name="connsiteY1-40" fmla="*/ 0 h 3517976"/>
              <a:gd name="connsiteX2-41" fmla="*/ 2610998 w 3533538"/>
              <a:gd name="connsiteY2-42" fmla="*/ 132463 h 3517976"/>
              <a:gd name="connsiteX3-43" fmla="*/ 1850834 w 3533538"/>
              <a:gd name="connsiteY3-44" fmla="*/ 980762 h 3517976"/>
              <a:gd name="connsiteX4-45" fmla="*/ 3437263 w 3533538"/>
              <a:gd name="connsiteY4-46" fmla="*/ 3517976 h 3517976"/>
              <a:gd name="connsiteX5-47" fmla="*/ 0 w 3533538"/>
              <a:gd name="connsiteY5-48" fmla="*/ 3517976 h 3517976"/>
              <a:gd name="connsiteX6-49" fmla="*/ 0 w 3533538"/>
              <a:gd name="connsiteY6-50" fmla="*/ 0 h 3517976"/>
              <a:gd name="connsiteX0-51" fmla="*/ 0 w 3569762"/>
              <a:gd name="connsiteY0-52" fmla="*/ 0 h 3517976"/>
              <a:gd name="connsiteX1-53" fmla="*/ 3437263 w 3569762"/>
              <a:gd name="connsiteY1-54" fmla="*/ 0 h 3517976"/>
              <a:gd name="connsiteX2-55" fmla="*/ 2610998 w 3569762"/>
              <a:gd name="connsiteY2-56" fmla="*/ 132463 h 3517976"/>
              <a:gd name="connsiteX3-57" fmla="*/ 1850834 w 3569762"/>
              <a:gd name="connsiteY3-58" fmla="*/ 980762 h 3517976"/>
              <a:gd name="connsiteX4-59" fmla="*/ 2765233 w 3569762"/>
              <a:gd name="connsiteY4-60" fmla="*/ 2137533 h 3517976"/>
              <a:gd name="connsiteX5-61" fmla="*/ 3437263 w 3569762"/>
              <a:gd name="connsiteY5-62" fmla="*/ 3517976 h 3517976"/>
              <a:gd name="connsiteX6-63" fmla="*/ 0 w 3569762"/>
              <a:gd name="connsiteY6-64" fmla="*/ 3517976 h 3517976"/>
              <a:gd name="connsiteX7" fmla="*/ 0 w 3569762"/>
              <a:gd name="connsiteY7" fmla="*/ 0 h 3517976"/>
              <a:gd name="connsiteX0-65" fmla="*/ 0 w 3518459"/>
              <a:gd name="connsiteY0-66" fmla="*/ 0 h 3517976"/>
              <a:gd name="connsiteX1-67" fmla="*/ 3437263 w 3518459"/>
              <a:gd name="connsiteY1-68" fmla="*/ 0 h 3517976"/>
              <a:gd name="connsiteX2-69" fmla="*/ 2610998 w 3518459"/>
              <a:gd name="connsiteY2-70" fmla="*/ 132463 h 3517976"/>
              <a:gd name="connsiteX3-71" fmla="*/ 1850834 w 3518459"/>
              <a:gd name="connsiteY3-72" fmla="*/ 980762 h 3517976"/>
              <a:gd name="connsiteX4-73" fmla="*/ 1994052 w 3518459"/>
              <a:gd name="connsiteY4-74" fmla="*/ 2379904 h 3517976"/>
              <a:gd name="connsiteX5-75" fmla="*/ 3437263 w 3518459"/>
              <a:gd name="connsiteY5-76" fmla="*/ 3517976 h 3517976"/>
              <a:gd name="connsiteX6-77" fmla="*/ 0 w 3518459"/>
              <a:gd name="connsiteY6-78" fmla="*/ 3517976 h 3517976"/>
              <a:gd name="connsiteX7-79" fmla="*/ 0 w 3518459"/>
              <a:gd name="connsiteY7-80" fmla="*/ 0 h 3517976"/>
              <a:gd name="connsiteX0-81" fmla="*/ 0 w 3518459"/>
              <a:gd name="connsiteY0-82" fmla="*/ 0 h 3517976"/>
              <a:gd name="connsiteX1-83" fmla="*/ 3437263 w 3518459"/>
              <a:gd name="connsiteY1-84" fmla="*/ 0 h 3517976"/>
              <a:gd name="connsiteX2-85" fmla="*/ 2610998 w 3518459"/>
              <a:gd name="connsiteY2-86" fmla="*/ 132463 h 3517976"/>
              <a:gd name="connsiteX3-87" fmla="*/ 1850834 w 3518459"/>
              <a:gd name="connsiteY3-88" fmla="*/ 980762 h 3517976"/>
              <a:gd name="connsiteX4-89" fmla="*/ 1994052 w 3518459"/>
              <a:gd name="connsiteY4-90" fmla="*/ 2379904 h 3517976"/>
              <a:gd name="connsiteX5-91" fmla="*/ 3437263 w 3518459"/>
              <a:gd name="connsiteY5-92" fmla="*/ 3517976 h 3517976"/>
              <a:gd name="connsiteX6-93" fmla="*/ 0 w 3518459"/>
              <a:gd name="connsiteY6-94" fmla="*/ 3517976 h 3517976"/>
              <a:gd name="connsiteX7-95" fmla="*/ 0 w 3518459"/>
              <a:gd name="connsiteY7-96" fmla="*/ 0 h 3517976"/>
              <a:gd name="connsiteX0-97" fmla="*/ 0 w 3437263"/>
              <a:gd name="connsiteY0-98" fmla="*/ 0 h 3517976"/>
              <a:gd name="connsiteX1-99" fmla="*/ 3437263 w 3437263"/>
              <a:gd name="connsiteY1-100" fmla="*/ 0 h 3517976"/>
              <a:gd name="connsiteX2-101" fmla="*/ 2610998 w 3437263"/>
              <a:gd name="connsiteY2-102" fmla="*/ 132463 h 3517976"/>
              <a:gd name="connsiteX3-103" fmla="*/ 1850834 w 3437263"/>
              <a:gd name="connsiteY3-104" fmla="*/ 980762 h 3517976"/>
              <a:gd name="connsiteX4-105" fmla="*/ 1994052 w 3437263"/>
              <a:gd name="connsiteY4-106" fmla="*/ 2379904 h 3517976"/>
              <a:gd name="connsiteX5-107" fmla="*/ 2644049 w 3437263"/>
              <a:gd name="connsiteY5-108" fmla="*/ 3517976 h 3517976"/>
              <a:gd name="connsiteX6-109" fmla="*/ 0 w 3437263"/>
              <a:gd name="connsiteY6-110" fmla="*/ 3517976 h 3517976"/>
              <a:gd name="connsiteX7-111" fmla="*/ 0 w 3437263"/>
              <a:gd name="connsiteY7-112" fmla="*/ 0 h 3517976"/>
              <a:gd name="connsiteX0-113" fmla="*/ 0 w 3437263"/>
              <a:gd name="connsiteY0-114" fmla="*/ 0 h 3517976"/>
              <a:gd name="connsiteX1-115" fmla="*/ 3437263 w 3437263"/>
              <a:gd name="connsiteY1-116" fmla="*/ 0 h 3517976"/>
              <a:gd name="connsiteX2-117" fmla="*/ 2610998 w 3437263"/>
              <a:gd name="connsiteY2-118" fmla="*/ 132463 h 3517976"/>
              <a:gd name="connsiteX3-119" fmla="*/ 1850834 w 3437263"/>
              <a:gd name="connsiteY3-120" fmla="*/ 980762 h 3517976"/>
              <a:gd name="connsiteX4-121" fmla="*/ 1994052 w 3437263"/>
              <a:gd name="connsiteY4-122" fmla="*/ 2379904 h 3517976"/>
              <a:gd name="connsiteX5-123" fmla="*/ 2644049 w 3437263"/>
              <a:gd name="connsiteY5-124" fmla="*/ 3517976 h 3517976"/>
              <a:gd name="connsiteX6-125" fmla="*/ 0 w 3437263"/>
              <a:gd name="connsiteY6-126" fmla="*/ 3517976 h 3517976"/>
              <a:gd name="connsiteX7-127" fmla="*/ 0 w 3437263"/>
              <a:gd name="connsiteY7-128" fmla="*/ 0 h 3517976"/>
              <a:gd name="connsiteX0-129" fmla="*/ 0 w 3437263"/>
              <a:gd name="connsiteY0-130" fmla="*/ 0 h 3517976"/>
              <a:gd name="connsiteX1-131" fmla="*/ 3437263 w 3437263"/>
              <a:gd name="connsiteY1-132" fmla="*/ 0 h 3517976"/>
              <a:gd name="connsiteX2-133" fmla="*/ 2610998 w 3437263"/>
              <a:gd name="connsiteY2-134" fmla="*/ 132463 h 3517976"/>
              <a:gd name="connsiteX3-135" fmla="*/ 1850834 w 3437263"/>
              <a:gd name="connsiteY3-136" fmla="*/ 980762 h 3517976"/>
              <a:gd name="connsiteX4-137" fmla="*/ 2302524 w 3437263"/>
              <a:gd name="connsiteY4-138" fmla="*/ 2831596 h 3517976"/>
              <a:gd name="connsiteX5-139" fmla="*/ 2644049 w 3437263"/>
              <a:gd name="connsiteY5-140" fmla="*/ 3517976 h 3517976"/>
              <a:gd name="connsiteX6-141" fmla="*/ 0 w 3437263"/>
              <a:gd name="connsiteY6-142" fmla="*/ 3517976 h 3517976"/>
              <a:gd name="connsiteX7-143" fmla="*/ 0 w 3437263"/>
              <a:gd name="connsiteY7-144" fmla="*/ 0 h 3517976"/>
              <a:gd name="connsiteX0-145" fmla="*/ 0 w 3437263"/>
              <a:gd name="connsiteY0-146" fmla="*/ 0 h 3517976"/>
              <a:gd name="connsiteX1-147" fmla="*/ 3437263 w 3437263"/>
              <a:gd name="connsiteY1-148" fmla="*/ 0 h 3517976"/>
              <a:gd name="connsiteX2-149" fmla="*/ 2610998 w 3437263"/>
              <a:gd name="connsiteY2-150" fmla="*/ 132463 h 3517976"/>
              <a:gd name="connsiteX3-151" fmla="*/ 1850834 w 3437263"/>
              <a:gd name="connsiteY3-152" fmla="*/ 980762 h 3517976"/>
              <a:gd name="connsiteX4-153" fmla="*/ 2302524 w 3437263"/>
              <a:gd name="connsiteY4-154" fmla="*/ 2831596 h 3517976"/>
              <a:gd name="connsiteX5-155" fmla="*/ 2644049 w 3437263"/>
              <a:gd name="connsiteY5-156" fmla="*/ 3517976 h 3517976"/>
              <a:gd name="connsiteX6-157" fmla="*/ 0 w 3437263"/>
              <a:gd name="connsiteY6-158" fmla="*/ 3517976 h 3517976"/>
              <a:gd name="connsiteX7-159" fmla="*/ 0 w 3437263"/>
              <a:gd name="connsiteY7-160" fmla="*/ 0 h 3517976"/>
              <a:gd name="connsiteX0-161" fmla="*/ 0 w 3437263"/>
              <a:gd name="connsiteY0-162" fmla="*/ 0 h 3517976"/>
              <a:gd name="connsiteX1-163" fmla="*/ 3437263 w 3437263"/>
              <a:gd name="connsiteY1-164" fmla="*/ 0 h 3517976"/>
              <a:gd name="connsiteX2-165" fmla="*/ 2610998 w 3437263"/>
              <a:gd name="connsiteY2-166" fmla="*/ 132463 h 3517976"/>
              <a:gd name="connsiteX3-167" fmla="*/ 1762699 w 3437263"/>
              <a:gd name="connsiteY3-168" fmla="*/ 1476521 h 3517976"/>
              <a:gd name="connsiteX4-169" fmla="*/ 2302524 w 3437263"/>
              <a:gd name="connsiteY4-170" fmla="*/ 2831596 h 3517976"/>
              <a:gd name="connsiteX5-171" fmla="*/ 2644049 w 3437263"/>
              <a:gd name="connsiteY5-172" fmla="*/ 3517976 h 3517976"/>
              <a:gd name="connsiteX6-173" fmla="*/ 0 w 3437263"/>
              <a:gd name="connsiteY6-174" fmla="*/ 3517976 h 3517976"/>
              <a:gd name="connsiteX7-175" fmla="*/ 0 w 3437263"/>
              <a:gd name="connsiteY7-176" fmla="*/ 0 h 3517976"/>
              <a:gd name="connsiteX0-177" fmla="*/ 0 w 3437263"/>
              <a:gd name="connsiteY0-178" fmla="*/ 0 h 3517976"/>
              <a:gd name="connsiteX1-179" fmla="*/ 3437263 w 3437263"/>
              <a:gd name="connsiteY1-180" fmla="*/ 0 h 3517976"/>
              <a:gd name="connsiteX2-181" fmla="*/ 2610998 w 3437263"/>
              <a:gd name="connsiteY2-182" fmla="*/ 132463 h 3517976"/>
              <a:gd name="connsiteX3-183" fmla="*/ 1762699 w 3437263"/>
              <a:gd name="connsiteY3-184" fmla="*/ 1476521 h 3517976"/>
              <a:gd name="connsiteX4-185" fmla="*/ 2302524 w 3437263"/>
              <a:gd name="connsiteY4-186" fmla="*/ 2831596 h 3517976"/>
              <a:gd name="connsiteX5-187" fmla="*/ 2644049 w 3437263"/>
              <a:gd name="connsiteY5-188" fmla="*/ 3517976 h 3517976"/>
              <a:gd name="connsiteX6-189" fmla="*/ 0 w 3437263"/>
              <a:gd name="connsiteY6-190" fmla="*/ 3517976 h 3517976"/>
              <a:gd name="connsiteX7-191" fmla="*/ 0 w 3437263"/>
              <a:gd name="connsiteY7-192" fmla="*/ 0 h 3517976"/>
              <a:gd name="connsiteX0-193" fmla="*/ 0 w 3437263"/>
              <a:gd name="connsiteY0-194" fmla="*/ 0 h 3517976"/>
              <a:gd name="connsiteX1-195" fmla="*/ 3437263 w 3437263"/>
              <a:gd name="connsiteY1-196" fmla="*/ 0 h 3517976"/>
              <a:gd name="connsiteX2-197" fmla="*/ 2610998 w 3437263"/>
              <a:gd name="connsiteY2-198" fmla="*/ 132463 h 3517976"/>
              <a:gd name="connsiteX3-199" fmla="*/ 1762699 w 3437263"/>
              <a:gd name="connsiteY3-200" fmla="*/ 1476521 h 3517976"/>
              <a:gd name="connsiteX4-201" fmla="*/ 2302524 w 3437263"/>
              <a:gd name="connsiteY4-202" fmla="*/ 2831596 h 3517976"/>
              <a:gd name="connsiteX5-203" fmla="*/ 2644049 w 3437263"/>
              <a:gd name="connsiteY5-204" fmla="*/ 3517976 h 3517976"/>
              <a:gd name="connsiteX6-205" fmla="*/ 0 w 3437263"/>
              <a:gd name="connsiteY6-206" fmla="*/ 3517976 h 3517976"/>
              <a:gd name="connsiteX7-207" fmla="*/ 0 w 3437263"/>
              <a:gd name="connsiteY7-208" fmla="*/ 0 h 3517976"/>
              <a:gd name="connsiteX0-209" fmla="*/ 0 w 3437263"/>
              <a:gd name="connsiteY0-210" fmla="*/ 0 h 3517976"/>
              <a:gd name="connsiteX1-211" fmla="*/ 3437263 w 3437263"/>
              <a:gd name="connsiteY1-212" fmla="*/ 0 h 3517976"/>
              <a:gd name="connsiteX2-213" fmla="*/ 2610998 w 3437263"/>
              <a:gd name="connsiteY2-214" fmla="*/ 132463 h 3517976"/>
              <a:gd name="connsiteX3-215" fmla="*/ 1762699 w 3437263"/>
              <a:gd name="connsiteY3-216" fmla="*/ 1476521 h 3517976"/>
              <a:gd name="connsiteX4-217" fmla="*/ 2302524 w 3437263"/>
              <a:gd name="connsiteY4-218" fmla="*/ 2831596 h 3517976"/>
              <a:gd name="connsiteX5-219" fmla="*/ 2644049 w 3437263"/>
              <a:gd name="connsiteY5-220" fmla="*/ 3517976 h 3517976"/>
              <a:gd name="connsiteX6-221" fmla="*/ 0 w 3437263"/>
              <a:gd name="connsiteY6-222" fmla="*/ 3517976 h 3517976"/>
              <a:gd name="connsiteX7-223" fmla="*/ 0 w 3437263"/>
              <a:gd name="connsiteY7-224" fmla="*/ 0 h 3517976"/>
              <a:gd name="connsiteX0-225" fmla="*/ 0 w 3437263"/>
              <a:gd name="connsiteY0-226" fmla="*/ 0 h 3517976"/>
              <a:gd name="connsiteX1-227" fmla="*/ 3437263 w 3437263"/>
              <a:gd name="connsiteY1-228" fmla="*/ 0 h 3517976"/>
              <a:gd name="connsiteX2-229" fmla="*/ 2610998 w 3437263"/>
              <a:gd name="connsiteY2-230" fmla="*/ 132463 h 3517976"/>
              <a:gd name="connsiteX3-231" fmla="*/ 1762699 w 3437263"/>
              <a:gd name="connsiteY3-232" fmla="*/ 1476521 h 3517976"/>
              <a:gd name="connsiteX4-233" fmla="*/ 2302524 w 3437263"/>
              <a:gd name="connsiteY4-234" fmla="*/ 2831596 h 3517976"/>
              <a:gd name="connsiteX5-235" fmla="*/ 2644049 w 3437263"/>
              <a:gd name="connsiteY5-236" fmla="*/ 3517976 h 3517976"/>
              <a:gd name="connsiteX6-237" fmla="*/ 0 w 3437263"/>
              <a:gd name="connsiteY6-238" fmla="*/ 3517976 h 3517976"/>
              <a:gd name="connsiteX7-239" fmla="*/ 0 w 3437263"/>
              <a:gd name="connsiteY7-240" fmla="*/ 0 h 3517976"/>
              <a:gd name="connsiteX0-241" fmla="*/ 0 w 3437263"/>
              <a:gd name="connsiteY0-242" fmla="*/ 0 h 3517976"/>
              <a:gd name="connsiteX1-243" fmla="*/ 3437263 w 3437263"/>
              <a:gd name="connsiteY1-244" fmla="*/ 0 h 3517976"/>
              <a:gd name="connsiteX2-245" fmla="*/ 2610998 w 3437263"/>
              <a:gd name="connsiteY2-246" fmla="*/ 132463 h 3517976"/>
              <a:gd name="connsiteX3-247" fmla="*/ 1762699 w 3437263"/>
              <a:gd name="connsiteY3-248" fmla="*/ 1476521 h 3517976"/>
              <a:gd name="connsiteX4-249" fmla="*/ 2302524 w 3437263"/>
              <a:gd name="connsiteY4-250" fmla="*/ 2831596 h 3517976"/>
              <a:gd name="connsiteX5-251" fmla="*/ 2644049 w 3437263"/>
              <a:gd name="connsiteY5-252" fmla="*/ 3517976 h 3517976"/>
              <a:gd name="connsiteX6-253" fmla="*/ 0 w 3437263"/>
              <a:gd name="connsiteY6-254" fmla="*/ 3517976 h 3517976"/>
              <a:gd name="connsiteX7-255" fmla="*/ 0 w 3437263"/>
              <a:gd name="connsiteY7-256" fmla="*/ 0 h 35179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79" y="connsiteY7-80"/>
              </a:cxn>
            </a:cxnLst>
            <a:rect l="l" t="t" r="r" b="b"/>
            <a:pathLst>
              <a:path w="3437263" h="3517976">
                <a:moveTo>
                  <a:pt x="0" y="0"/>
                </a:moveTo>
                <a:lnTo>
                  <a:pt x="3437263" y="0"/>
                </a:lnTo>
                <a:cubicBezTo>
                  <a:pt x="3161841" y="44154"/>
                  <a:pt x="3029640" y="22208"/>
                  <a:pt x="2610998" y="132463"/>
                </a:cubicBezTo>
                <a:cubicBezTo>
                  <a:pt x="2234588" y="406092"/>
                  <a:pt x="1860014" y="596453"/>
                  <a:pt x="1762699" y="1476521"/>
                </a:cubicBezTo>
                <a:cubicBezTo>
                  <a:pt x="1733320" y="2031036"/>
                  <a:pt x="1905917" y="2276524"/>
                  <a:pt x="2302524" y="2831596"/>
                </a:cubicBezTo>
                <a:cubicBezTo>
                  <a:pt x="2368625" y="3078196"/>
                  <a:pt x="2256623" y="3508239"/>
                  <a:pt x="2644049" y="3517976"/>
                </a:cubicBezTo>
                <a:lnTo>
                  <a:pt x="0" y="3517976"/>
                </a:lnTo>
                <a:lnTo>
                  <a:pt x="0" y="0"/>
                </a:lnTo>
                <a:close/>
              </a:path>
            </a:pathLst>
          </a:custGeom>
          <a:solidFill>
            <a:srgbClr val="BEDBE2"/>
          </a:solidFill>
          <a:ln>
            <a:noFill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latinLnBrk="1" hangingPunct="1"/>
            <a:endParaRPr lang="en-US" sz="3200" dirty="0">
              <a:latin typeface="Source Sans Pro" charset="0"/>
              <a:ea typeface="Gulim" panose="020B0600000101010101" charset="-127"/>
            </a:endParaRPr>
          </a:p>
        </p:txBody>
      </p:sp>
      <p:sp>
        <p:nvSpPr>
          <p:cNvPr id="15" name="Freeform 13"/>
          <p:cNvSpPr/>
          <p:nvPr/>
        </p:nvSpPr>
        <p:spPr>
          <a:xfrm>
            <a:off x="1708819" y="1637918"/>
            <a:ext cx="3138575" cy="3622470"/>
          </a:xfrm>
          <a:custGeom>
            <a:avLst/>
            <a:gdLst>
              <a:gd name="connsiteX0" fmla="*/ 1578411 w 3138575"/>
              <a:gd name="connsiteY0" fmla="*/ 94556 h 3622470"/>
              <a:gd name="connsiteX1" fmla="*/ 1125622 w 3138575"/>
              <a:gd name="connsiteY1" fmla="*/ 167441 h 3622470"/>
              <a:gd name="connsiteX2" fmla="*/ 642534 w 3138575"/>
              <a:gd name="connsiteY2" fmla="*/ 411638 h 3622470"/>
              <a:gd name="connsiteX3" fmla="*/ 252276 w 3138575"/>
              <a:gd name="connsiteY3" fmla="*/ 884003 h 3622470"/>
              <a:gd name="connsiteX4" fmla="*/ 95034 w 3138575"/>
              <a:gd name="connsiteY4" fmla="*/ 1613823 h 3622470"/>
              <a:gd name="connsiteX5" fmla="*/ 468236 w 3138575"/>
              <a:gd name="connsiteY5" fmla="*/ 2567953 h 3622470"/>
              <a:gd name="connsiteX6" fmla="*/ 657684 w 3138575"/>
              <a:gd name="connsiteY6" fmla="*/ 2886006 h 3622470"/>
              <a:gd name="connsiteX7" fmla="*/ 670952 w 3138575"/>
              <a:gd name="connsiteY7" fmla="*/ 2992034 h 3622470"/>
              <a:gd name="connsiteX8" fmla="*/ 670952 w 3138575"/>
              <a:gd name="connsiteY8" fmla="*/ 2992977 h 3622470"/>
              <a:gd name="connsiteX9" fmla="*/ 670012 w 3138575"/>
              <a:gd name="connsiteY9" fmla="*/ 2999605 h 3622470"/>
              <a:gd name="connsiteX10" fmla="*/ 736305 w 3138575"/>
              <a:gd name="connsiteY10" fmla="*/ 3382972 h 3622470"/>
              <a:gd name="connsiteX11" fmla="*/ 961746 w 3138575"/>
              <a:gd name="connsiteY11" fmla="*/ 3521170 h 3622470"/>
              <a:gd name="connsiteX12" fmla="*/ 974074 w 3138575"/>
              <a:gd name="connsiteY12" fmla="*/ 3523084 h 3622470"/>
              <a:gd name="connsiteX13" fmla="*/ 987318 w 3138575"/>
              <a:gd name="connsiteY13" fmla="*/ 3523084 h 3622470"/>
              <a:gd name="connsiteX14" fmla="*/ 1580292 w 3138575"/>
              <a:gd name="connsiteY14" fmla="*/ 3523084 h 3622470"/>
              <a:gd name="connsiteX15" fmla="*/ 2173291 w 3138575"/>
              <a:gd name="connsiteY15" fmla="*/ 3523084 h 3622470"/>
              <a:gd name="connsiteX16" fmla="*/ 2185594 w 3138575"/>
              <a:gd name="connsiteY16" fmla="*/ 3523084 h 3622470"/>
              <a:gd name="connsiteX17" fmla="*/ 2198863 w 3138575"/>
              <a:gd name="connsiteY17" fmla="*/ 3521170 h 3622470"/>
              <a:gd name="connsiteX18" fmla="*/ 2424304 w 3138575"/>
              <a:gd name="connsiteY18" fmla="*/ 3382972 h 3622470"/>
              <a:gd name="connsiteX19" fmla="*/ 2490597 w 3138575"/>
              <a:gd name="connsiteY19" fmla="*/ 2999605 h 3622470"/>
              <a:gd name="connsiteX20" fmla="*/ 2489656 w 3138575"/>
              <a:gd name="connsiteY20" fmla="*/ 2992034 h 3622470"/>
              <a:gd name="connsiteX21" fmla="*/ 2488715 w 3138575"/>
              <a:gd name="connsiteY21" fmla="*/ 2990148 h 3622470"/>
              <a:gd name="connsiteX22" fmla="*/ 2501984 w 3138575"/>
              <a:gd name="connsiteY22" fmla="*/ 2884121 h 3622470"/>
              <a:gd name="connsiteX23" fmla="*/ 2690466 w 3138575"/>
              <a:gd name="connsiteY23" fmla="*/ 2569868 h 3622470"/>
              <a:gd name="connsiteX24" fmla="*/ 3065574 w 3138575"/>
              <a:gd name="connsiteY24" fmla="*/ 1613823 h 3622470"/>
              <a:gd name="connsiteX25" fmla="*/ 2527556 w 3138575"/>
              <a:gd name="connsiteY25" fmla="*/ 418266 h 3622470"/>
              <a:gd name="connsiteX26" fmla="*/ 1594501 w 3138575"/>
              <a:gd name="connsiteY26" fmla="*/ 94556 h 3622470"/>
              <a:gd name="connsiteX27" fmla="*/ 1578411 w 3138575"/>
              <a:gd name="connsiteY27" fmla="*/ 94556 h 3622470"/>
              <a:gd name="connsiteX28" fmla="*/ 1567287 w 3138575"/>
              <a:gd name="connsiteY28" fmla="*/ 0 h 3622470"/>
              <a:gd name="connsiteX29" fmla="*/ 1584288 w 3138575"/>
              <a:gd name="connsiteY29" fmla="*/ 0 h 3622470"/>
              <a:gd name="connsiteX30" fmla="*/ 2570122 w 3138575"/>
              <a:gd name="connsiteY30" fmla="*/ 342022 h 3622470"/>
              <a:gd name="connsiteX31" fmla="*/ 3138575 w 3138575"/>
              <a:gd name="connsiteY31" fmla="*/ 1605207 h 3622470"/>
              <a:gd name="connsiteX32" fmla="*/ 2742248 w 3138575"/>
              <a:gd name="connsiteY32" fmla="*/ 2615333 h 3622470"/>
              <a:gd name="connsiteX33" fmla="*/ 2543104 w 3138575"/>
              <a:gd name="connsiteY33" fmla="*/ 2947362 h 3622470"/>
              <a:gd name="connsiteX34" fmla="*/ 2529085 w 3138575"/>
              <a:gd name="connsiteY34" fmla="*/ 3059387 h 3622470"/>
              <a:gd name="connsiteX35" fmla="*/ 2530079 w 3138575"/>
              <a:gd name="connsiteY35" fmla="*/ 3061380 h 3622470"/>
              <a:gd name="connsiteX36" fmla="*/ 2531073 w 3138575"/>
              <a:gd name="connsiteY36" fmla="*/ 3069379 h 3622470"/>
              <a:gd name="connsiteX37" fmla="*/ 2461029 w 3138575"/>
              <a:gd name="connsiteY37" fmla="*/ 3474432 h 3622470"/>
              <a:gd name="connsiteX38" fmla="*/ 2222836 w 3138575"/>
              <a:gd name="connsiteY38" fmla="*/ 3620448 h 3622470"/>
              <a:gd name="connsiteX39" fmla="*/ 2208817 w 3138575"/>
              <a:gd name="connsiteY39" fmla="*/ 3622470 h 3622470"/>
              <a:gd name="connsiteX40" fmla="*/ 2195818 w 3138575"/>
              <a:gd name="connsiteY40" fmla="*/ 3622470 h 3622470"/>
              <a:gd name="connsiteX41" fmla="*/ 1569275 w 3138575"/>
              <a:gd name="connsiteY41" fmla="*/ 3622470 h 3622470"/>
              <a:gd name="connsiteX42" fmla="*/ 942757 w 3138575"/>
              <a:gd name="connsiteY42" fmla="*/ 3622470 h 3622470"/>
              <a:gd name="connsiteX43" fmla="*/ 928765 w 3138575"/>
              <a:gd name="connsiteY43" fmla="*/ 3622470 h 3622470"/>
              <a:gd name="connsiteX44" fmla="*/ 915739 w 3138575"/>
              <a:gd name="connsiteY44" fmla="*/ 3620448 h 3622470"/>
              <a:gd name="connsiteX45" fmla="*/ 677546 w 3138575"/>
              <a:gd name="connsiteY45" fmla="*/ 3474432 h 3622470"/>
              <a:gd name="connsiteX46" fmla="*/ 607503 w 3138575"/>
              <a:gd name="connsiteY46" fmla="*/ 3069379 h 3622470"/>
              <a:gd name="connsiteX47" fmla="*/ 608496 w 3138575"/>
              <a:gd name="connsiteY47" fmla="*/ 3062376 h 3622470"/>
              <a:gd name="connsiteX48" fmla="*/ 608496 w 3138575"/>
              <a:gd name="connsiteY48" fmla="*/ 3061380 h 3622470"/>
              <a:gd name="connsiteX49" fmla="*/ 594477 w 3138575"/>
              <a:gd name="connsiteY49" fmla="*/ 2949355 h 3622470"/>
              <a:gd name="connsiteX50" fmla="*/ 394313 w 3138575"/>
              <a:gd name="connsiteY50" fmla="*/ 2613310 h 3622470"/>
              <a:gd name="connsiteX51" fmla="*/ 0 w 3138575"/>
              <a:gd name="connsiteY51" fmla="*/ 1605207 h 3622470"/>
              <a:gd name="connsiteX52" fmla="*/ 166137 w 3138575"/>
              <a:gd name="connsiteY52" fmla="*/ 834104 h 3622470"/>
              <a:gd name="connsiteX53" fmla="*/ 578470 w 3138575"/>
              <a:gd name="connsiteY53" fmla="*/ 335018 h 3622470"/>
              <a:gd name="connsiteX54" fmla="*/ 1088885 w 3138575"/>
              <a:gd name="connsiteY54" fmla="*/ 77008 h 3622470"/>
              <a:gd name="connsiteX55" fmla="*/ 1567287 w 3138575"/>
              <a:gd name="connsiteY55" fmla="*/ 0 h 3622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138575" h="3622470">
                <a:moveTo>
                  <a:pt x="1578411" y="94556"/>
                </a:moveTo>
                <a:cubicBezTo>
                  <a:pt x="1431590" y="96442"/>
                  <a:pt x="1275289" y="121984"/>
                  <a:pt x="1125622" y="167441"/>
                </a:cubicBezTo>
                <a:cubicBezTo>
                  <a:pt x="945655" y="222326"/>
                  <a:pt x="783661" y="304696"/>
                  <a:pt x="642534" y="411638"/>
                </a:cubicBezTo>
                <a:cubicBezTo>
                  <a:pt x="475811" y="538493"/>
                  <a:pt x="344141" y="697520"/>
                  <a:pt x="252276" y="884003"/>
                </a:cubicBezTo>
                <a:cubicBezTo>
                  <a:pt x="148059" y="1095086"/>
                  <a:pt x="95034" y="1340255"/>
                  <a:pt x="95034" y="1613823"/>
                </a:cubicBezTo>
                <a:cubicBezTo>
                  <a:pt x="95034" y="1877905"/>
                  <a:pt x="123428" y="2168501"/>
                  <a:pt x="468236" y="2567953"/>
                </a:cubicBezTo>
                <a:cubicBezTo>
                  <a:pt x="589485" y="2708066"/>
                  <a:pt x="637806" y="2817864"/>
                  <a:pt x="657684" y="2886006"/>
                </a:cubicBezTo>
                <a:cubicBezTo>
                  <a:pt x="674740" y="2946606"/>
                  <a:pt x="671893" y="2984462"/>
                  <a:pt x="670952" y="2992034"/>
                </a:cubicBezTo>
                <a:cubicBezTo>
                  <a:pt x="670952" y="2992977"/>
                  <a:pt x="670952" y="2992977"/>
                  <a:pt x="670952" y="2992977"/>
                </a:cubicBezTo>
                <a:cubicBezTo>
                  <a:pt x="670012" y="2999605"/>
                  <a:pt x="670012" y="2999605"/>
                  <a:pt x="670012" y="2999605"/>
                </a:cubicBezTo>
                <a:cubicBezTo>
                  <a:pt x="662412" y="3037462"/>
                  <a:pt x="632112" y="3235316"/>
                  <a:pt x="736305" y="3382972"/>
                </a:cubicBezTo>
                <a:cubicBezTo>
                  <a:pt x="789354" y="3457742"/>
                  <a:pt x="867034" y="3506027"/>
                  <a:pt x="961746" y="3521170"/>
                </a:cubicBezTo>
                <a:cubicBezTo>
                  <a:pt x="974074" y="3523084"/>
                  <a:pt x="974074" y="3523084"/>
                  <a:pt x="974074" y="3523084"/>
                </a:cubicBezTo>
                <a:cubicBezTo>
                  <a:pt x="987318" y="3523084"/>
                  <a:pt x="987318" y="3523084"/>
                  <a:pt x="987318" y="3523084"/>
                </a:cubicBezTo>
                <a:cubicBezTo>
                  <a:pt x="1580292" y="3523084"/>
                  <a:pt x="1580292" y="3523084"/>
                  <a:pt x="1580292" y="3523084"/>
                </a:cubicBezTo>
                <a:cubicBezTo>
                  <a:pt x="2173291" y="3523084"/>
                  <a:pt x="2173291" y="3523084"/>
                  <a:pt x="2173291" y="3523084"/>
                </a:cubicBezTo>
                <a:cubicBezTo>
                  <a:pt x="2185594" y="3523084"/>
                  <a:pt x="2185594" y="3523084"/>
                  <a:pt x="2185594" y="3523084"/>
                </a:cubicBezTo>
                <a:cubicBezTo>
                  <a:pt x="2198863" y="3521170"/>
                  <a:pt x="2198863" y="3521170"/>
                  <a:pt x="2198863" y="3521170"/>
                </a:cubicBezTo>
                <a:cubicBezTo>
                  <a:pt x="2293574" y="3506027"/>
                  <a:pt x="2371254" y="3457742"/>
                  <a:pt x="2424304" y="3382972"/>
                </a:cubicBezTo>
                <a:cubicBezTo>
                  <a:pt x="2528496" y="3235316"/>
                  <a:pt x="2498196" y="3037462"/>
                  <a:pt x="2490597" y="2999605"/>
                </a:cubicBezTo>
                <a:cubicBezTo>
                  <a:pt x="2489656" y="2992034"/>
                  <a:pt x="2489656" y="2992034"/>
                  <a:pt x="2489656" y="2992034"/>
                </a:cubicBezTo>
                <a:cubicBezTo>
                  <a:pt x="2488715" y="2990148"/>
                  <a:pt x="2488715" y="2990148"/>
                  <a:pt x="2488715" y="2990148"/>
                </a:cubicBezTo>
                <a:cubicBezTo>
                  <a:pt x="2487775" y="2982577"/>
                  <a:pt x="2484928" y="2945663"/>
                  <a:pt x="2501984" y="2884121"/>
                </a:cubicBezTo>
                <a:cubicBezTo>
                  <a:pt x="2520921" y="2816922"/>
                  <a:pt x="2569218" y="2708066"/>
                  <a:pt x="2690466" y="2569868"/>
                </a:cubicBezTo>
                <a:cubicBezTo>
                  <a:pt x="3021065" y="2194072"/>
                  <a:pt x="3065574" y="1875076"/>
                  <a:pt x="3065574" y="1613823"/>
                </a:cubicBezTo>
                <a:cubicBezTo>
                  <a:pt x="3065574" y="972974"/>
                  <a:pt x="2772899" y="609493"/>
                  <a:pt x="2527556" y="418266"/>
                </a:cubicBezTo>
                <a:cubicBezTo>
                  <a:pt x="2268943" y="215697"/>
                  <a:pt x="1920372" y="94556"/>
                  <a:pt x="1594501" y="94556"/>
                </a:cubicBezTo>
                <a:cubicBezTo>
                  <a:pt x="1588832" y="94556"/>
                  <a:pt x="1583139" y="94556"/>
                  <a:pt x="1578411" y="94556"/>
                </a:cubicBezTo>
                <a:close/>
                <a:moveTo>
                  <a:pt x="1567287" y="0"/>
                </a:moveTo>
                <a:cubicBezTo>
                  <a:pt x="1572282" y="0"/>
                  <a:pt x="1578298" y="0"/>
                  <a:pt x="1584288" y="0"/>
                </a:cubicBezTo>
                <a:cubicBezTo>
                  <a:pt x="1928592" y="0"/>
                  <a:pt x="2296881" y="127994"/>
                  <a:pt x="2570122" y="342022"/>
                </a:cubicBezTo>
                <a:cubicBezTo>
                  <a:pt x="2829344" y="544065"/>
                  <a:pt x="3138575" y="928107"/>
                  <a:pt x="3138575" y="1605207"/>
                </a:cubicBezTo>
                <a:cubicBezTo>
                  <a:pt x="3138575" y="1881239"/>
                  <a:pt x="3091548" y="2218280"/>
                  <a:pt x="2742248" y="2615333"/>
                </a:cubicBezTo>
                <a:cubicBezTo>
                  <a:pt x="2614141" y="2761349"/>
                  <a:pt x="2563112" y="2876362"/>
                  <a:pt x="2543104" y="2947362"/>
                </a:cubicBezTo>
                <a:cubicBezTo>
                  <a:pt x="2525083" y="3012386"/>
                  <a:pt x="2528091" y="3051388"/>
                  <a:pt x="2529085" y="3059387"/>
                </a:cubicBezTo>
                <a:cubicBezTo>
                  <a:pt x="2529085" y="3059387"/>
                  <a:pt x="2529085" y="3059387"/>
                  <a:pt x="2530079" y="3061380"/>
                </a:cubicBezTo>
                <a:cubicBezTo>
                  <a:pt x="2530079" y="3061380"/>
                  <a:pt x="2530079" y="3061380"/>
                  <a:pt x="2531073" y="3069379"/>
                </a:cubicBezTo>
                <a:cubicBezTo>
                  <a:pt x="2539102" y="3109377"/>
                  <a:pt x="2571116" y="3318424"/>
                  <a:pt x="2461029" y="3474432"/>
                </a:cubicBezTo>
                <a:cubicBezTo>
                  <a:pt x="2404979" y="3553432"/>
                  <a:pt x="2322905" y="3604448"/>
                  <a:pt x="2222836" y="3620448"/>
                </a:cubicBezTo>
                <a:cubicBezTo>
                  <a:pt x="2222836" y="3620448"/>
                  <a:pt x="2222836" y="3620448"/>
                  <a:pt x="2208817" y="3622470"/>
                </a:cubicBezTo>
                <a:cubicBezTo>
                  <a:pt x="2208817" y="3622470"/>
                  <a:pt x="2208817" y="3622470"/>
                  <a:pt x="2195818" y="3622470"/>
                </a:cubicBezTo>
                <a:cubicBezTo>
                  <a:pt x="2195818" y="3622470"/>
                  <a:pt x="2195818" y="3622470"/>
                  <a:pt x="1569275" y="3622470"/>
                </a:cubicBezTo>
                <a:cubicBezTo>
                  <a:pt x="1569275" y="3622470"/>
                  <a:pt x="1569275" y="3622470"/>
                  <a:pt x="942757" y="3622470"/>
                </a:cubicBezTo>
                <a:cubicBezTo>
                  <a:pt x="942757" y="3622470"/>
                  <a:pt x="942757" y="3622470"/>
                  <a:pt x="928765" y="3622470"/>
                </a:cubicBezTo>
                <a:cubicBezTo>
                  <a:pt x="928765" y="3622470"/>
                  <a:pt x="928765" y="3622470"/>
                  <a:pt x="915739" y="3620448"/>
                </a:cubicBezTo>
                <a:cubicBezTo>
                  <a:pt x="815670" y="3604448"/>
                  <a:pt x="733596" y="3553432"/>
                  <a:pt x="677546" y="3474432"/>
                </a:cubicBezTo>
                <a:cubicBezTo>
                  <a:pt x="567459" y="3318424"/>
                  <a:pt x="599473" y="3109377"/>
                  <a:pt x="607503" y="3069379"/>
                </a:cubicBezTo>
                <a:cubicBezTo>
                  <a:pt x="607503" y="3069379"/>
                  <a:pt x="607503" y="3069379"/>
                  <a:pt x="608496" y="3062376"/>
                </a:cubicBezTo>
                <a:cubicBezTo>
                  <a:pt x="608496" y="3062376"/>
                  <a:pt x="608496" y="3062376"/>
                  <a:pt x="608496" y="3061380"/>
                </a:cubicBezTo>
                <a:cubicBezTo>
                  <a:pt x="609490" y="3053380"/>
                  <a:pt x="612498" y="3013382"/>
                  <a:pt x="594477" y="2949355"/>
                </a:cubicBezTo>
                <a:cubicBezTo>
                  <a:pt x="573475" y="2877358"/>
                  <a:pt x="522420" y="2761349"/>
                  <a:pt x="394313" y="2613310"/>
                </a:cubicBezTo>
                <a:cubicBezTo>
                  <a:pt x="30000" y="2191262"/>
                  <a:pt x="0" y="1884228"/>
                  <a:pt x="0" y="1605207"/>
                </a:cubicBezTo>
                <a:cubicBezTo>
                  <a:pt x="0" y="1316164"/>
                  <a:pt x="56024" y="1057127"/>
                  <a:pt x="166137" y="834104"/>
                </a:cubicBezTo>
                <a:cubicBezTo>
                  <a:pt x="263198" y="637072"/>
                  <a:pt x="402316" y="469050"/>
                  <a:pt x="578470" y="335018"/>
                </a:cubicBezTo>
                <a:cubicBezTo>
                  <a:pt x="727580" y="222027"/>
                  <a:pt x="898739" y="134997"/>
                  <a:pt x="1088885" y="77008"/>
                </a:cubicBezTo>
                <a:cubicBezTo>
                  <a:pt x="1247019" y="28980"/>
                  <a:pt x="1412161" y="1992"/>
                  <a:pt x="1567287" y="0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350" b="0" i="0" u="none" strike="noStrike" cap="none" baseline="0" dirty="0">
              <a:solidFill>
                <a:schemeClr val="dk1"/>
              </a:solidFill>
              <a:latin typeface="Source Sans Pro" charset="0"/>
              <a:ea typeface="Source Sans Pro" charset="0"/>
              <a:cs typeface="Source Sans Pro" charset="0"/>
              <a:sym typeface="Calibri" panose="020F0502020204030204"/>
            </a:endParaRPr>
          </a:p>
        </p:txBody>
      </p:sp>
      <p:grpSp>
        <p:nvGrpSpPr>
          <p:cNvPr id="16" name="Shape 2327"/>
          <p:cNvGrpSpPr/>
          <p:nvPr/>
        </p:nvGrpSpPr>
        <p:grpSpPr>
          <a:xfrm>
            <a:off x="2670802" y="5147939"/>
            <a:ext cx="1217259" cy="1200507"/>
            <a:chOff x="4178498" y="3597275"/>
            <a:chExt cx="779068" cy="768348"/>
          </a:xfrm>
        </p:grpSpPr>
        <p:sp>
          <p:nvSpPr>
            <p:cNvPr id="17" name="Shape 2328"/>
            <p:cNvSpPr/>
            <p:nvPr/>
          </p:nvSpPr>
          <p:spPr>
            <a:xfrm>
              <a:off x="4181475" y="3597275"/>
              <a:ext cx="773113" cy="138112"/>
            </a:xfrm>
            <a:prstGeom prst="rect">
              <a:avLst/>
            </a:prstGeom>
            <a:solidFill>
              <a:schemeClr val="tx1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350" b="0" i="0" u="none" strike="noStrike" cap="none" baseline="0" dirty="0">
                <a:solidFill>
                  <a:schemeClr val="dk1"/>
                </a:solidFill>
                <a:latin typeface="Source Sans Pro" charset="0"/>
                <a:ea typeface="Source Sans Pro" charset="0"/>
                <a:cs typeface="Source Sans Pro" charset="0"/>
                <a:sym typeface="Calibri" panose="020F0502020204030204"/>
              </a:endParaRPr>
            </a:p>
          </p:txBody>
        </p:sp>
        <p:sp>
          <p:nvSpPr>
            <p:cNvPr id="18" name="Shape 2329"/>
            <p:cNvSpPr/>
            <p:nvPr/>
          </p:nvSpPr>
          <p:spPr>
            <a:xfrm>
              <a:off x="4238625" y="3735387"/>
              <a:ext cx="644524" cy="384174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350" b="0" i="0" u="none" strike="noStrike" cap="none" baseline="0" dirty="0">
                <a:solidFill>
                  <a:schemeClr val="dk1"/>
                </a:solidFill>
                <a:latin typeface="Source Sans Pro" charset="0"/>
                <a:ea typeface="Source Sans Pro" charset="0"/>
                <a:cs typeface="Source Sans Pro" charset="0"/>
                <a:sym typeface="Calibri" panose="020F0502020204030204"/>
              </a:endParaRPr>
            </a:p>
          </p:txBody>
        </p:sp>
        <p:sp>
          <p:nvSpPr>
            <p:cNvPr id="19" name="Shape 2330"/>
            <p:cNvSpPr/>
            <p:nvPr/>
          </p:nvSpPr>
          <p:spPr>
            <a:xfrm>
              <a:off x="4213225" y="3744912"/>
              <a:ext cx="695325" cy="1396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06" y="119999"/>
                  </a:moveTo>
                  <a:cubicBezTo>
                    <a:pt x="2410" y="119999"/>
                    <a:pt x="628" y="112663"/>
                    <a:pt x="314" y="102183"/>
                  </a:cubicBezTo>
                  <a:cubicBezTo>
                    <a:pt x="0" y="90655"/>
                    <a:pt x="1572" y="80174"/>
                    <a:pt x="3877" y="78602"/>
                  </a:cubicBezTo>
                  <a:cubicBezTo>
                    <a:pt x="115074" y="1572"/>
                    <a:pt x="115074" y="1572"/>
                    <a:pt x="115074" y="1572"/>
                  </a:cubicBezTo>
                  <a:cubicBezTo>
                    <a:pt x="117275" y="0"/>
                    <a:pt x="119371" y="7860"/>
                    <a:pt x="119685" y="19388"/>
                  </a:cubicBezTo>
                  <a:cubicBezTo>
                    <a:pt x="120000" y="30917"/>
                    <a:pt x="118427" y="41397"/>
                    <a:pt x="116227" y="42969"/>
                  </a:cubicBezTo>
                  <a:cubicBezTo>
                    <a:pt x="5030" y="119999"/>
                    <a:pt x="5030" y="119999"/>
                    <a:pt x="5030" y="119999"/>
                  </a:cubicBezTo>
                  <a:cubicBezTo>
                    <a:pt x="4820" y="119999"/>
                    <a:pt x="4611" y="119999"/>
                    <a:pt x="4506" y="119999"/>
                  </a:cubicBezTo>
                  <a:close/>
                </a:path>
              </a:pathLst>
            </a:custGeom>
            <a:solidFill>
              <a:schemeClr val="tx2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350" b="0" i="0" u="none" strike="noStrike" cap="none" baseline="0" dirty="0">
                <a:solidFill>
                  <a:schemeClr val="dk1"/>
                </a:solidFill>
                <a:latin typeface="Source Sans Pro" charset="0"/>
                <a:ea typeface="Source Sans Pro" charset="0"/>
                <a:cs typeface="Source Sans Pro" charset="0"/>
                <a:sym typeface="Calibri" panose="020F0502020204030204"/>
              </a:endParaRPr>
            </a:p>
          </p:txBody>
        </p:sp>
        <p:sp>
          <p:nvSpPr>
            <p:cNvPr id="20" name="Shape 2331"/>
            <p:cNvSpPr/>
            <p:nvPr/>
          </p:nvSpPr>
          <p:spPr>
            <a:xfrm>
              <a:off x="4213224" y="3857625"/>
              <a:ext cx="695325" cy="1381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06" y="119999"/>
                  </a:moveTo>
                  <a:cubicBezTo>
                    <a:pt x="2410" y="119999"/>
                    <a:pt x="628" y="112663"/>
                    <a:pt x="314" y="102183"/>
                  </a:cubicBezTo>
                  <a:cubicBezTo>
                    <a:pt x="0" y="90655"/>
                    <a:pt x="1572" y="80174"/>
                    <a:pt x="3877" y="78602"/>
                  </a:cubicBezTo>
                  <a:cubicBezTo>
                    <a:pt x="115074" y="1572"/>
                    <a:pt x="115074" y="1572"/>
                    <a:pt x="115074" y="1572"/>
                  </a:cubicBezTo>
                  <a:cubicBezTo>
                    <a:pt x="117275" y="0"/>
                    <a:pt x="119371" y="7860"/>
                    <a:pt x="119685" y="19388"/>
                  </a:cubicBezTo>
                  <a:cubicBezTo>
                    <a:pt x="120000" y="30917"/>
                    <a:pt x="118427" y="41397"/>
                    <a:pt x="116227" y="42969"/>
                  </a:cubicBezTo>
                  <a:cubicBezTo>
                    <a:pt x="5030" y="119999"/>
                    <a:pt x="5030" y="119999"/>
                    <a:pt x="5030" y="119999"/>
                  </a:cubicBezTo>
                  <a:cubicBezTo>
                    <a:pt x="4820" y="119999"/>
                    <a:pt x="4611" y="119999"/>
                    <a:pt x="4506" y="119999"/>
                  </a:cubicBezTo>
                  <a:close/>
                </a:path>
              </a:pathLst>
            </a:custGeom>
            <a:solidFill>
              <a:schemeClr val="tx2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350" b="0" i="0" u="none" strike="noStrike" cap="none" baseline="0" dirty="0">
                <a:solidFill>
                  <a:schemeClr val="dk1"/>
                </a:solidFill>
                <a:latin typeface="Source Sans Pro" charset="0"/>
                <a:ea typeface="Source Sans Pro" charset="0"/>
                <a:cs typeface="Source Sans Pro" charset="0"/>
                <a:sym typeface="Calibri" panose="020F0502020204030204"/>
              </a:endParaRPr>
            </a:p>
          </p:txBody>
        </p:sp>
        <p:sp>
          <p:nvSpPr>
            <p:cNvPr id="21" name="Shape 2332"/>
            <p:cNvSpPr/>
            <p:nvPr/>
          </p:nvSpPr>
          <p:spPr>
            <a:xfrm>
              <a:off x="4213225" y="3968750"/>
              <a:ext cx="695325" cy="1396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06" y="120000"/>
                  </a:moveTo>
                  <a:cubicBezTo>
                    <a:pt x="2410" y="120000"/>
                    <a:pt x="628" y="112173"/>
                    <a:pt x="314" y="101739"/>
                  </a:cubicBezTo>
                  <a:cubicBezTo>
                    <a:pt x="0" y="90782"/>
                    <a:pt x="1572" y="80347"/>
                    <a:pt x="3877" y="78260"/>
                  </a:cubicBezTo>
                  <a:cubicBezTo>
                    <a:pt x="115074" y="1565"/>
                    <a:pt x="115074" y="1565"/>
                    <a:pt x="115074" y="1565"/>
                  </a:cubicBezTo>
                  <a:cubicBezTo>
                    <a:pt x="117275" y="0"/>
                    <a:pt x="119371" y="7826"/>
                    <a:pt x="119685" y="19304"/>
                  </a:cubicBezTo>
                  <a:cubicBezTo>
                    <a:pt x="120000" y="30782"/>
                    <a:pt x="118427" y="41217"/>
                    <a:pt x="116227" y="42782"/>
                  </a:cubicBezTo>
                  <a:cubicBezTo>
                    <a:pt x="5030" y="119478"/>
                    <a:pt x="5030" y="119478"/>
                    <a:pt x="5030" y="119478"/>
                  </a:cubicBezTo>
                  <a:cubicBezTo>
                    <a:pt x="4820" y="119478"/>
                    <a:pt x="4611" y="120000"/>
                    <a:pt x="4506" y="120000"/>
                  </a:cubicBezTo>
                  <a:close/>
                </a:path>
              </a:pathLst>
            </a:custGeom>
            <a:solidFill>
              <a:schemeClr val="tx2"/>
            </a:solidFill>
            <a:ln w="1270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350" b="0" i="0" u="none" strike="noStrike" cap="none" baseline="0" dirty="0">
                <a:solidFill>
                  <a:schemeClr val="dk1"/>
                </a:solidFill>
                <a:latin typeface="Source Sans Pro" charset="0"/>
                <a:ea typeface="Source Sans Pro" charset="0"/>
                <a:cs typeface="Source Sans Pro" charset="0"/>
                <a:sym typeface="Calibri" panose="020F0502020204030204"/>
              </a:endParaRPr>
            </a:p>
          </p:txBody>
        </p:sp>
        <p:sp>
          <p:nvSpPr>
            <p:cNvPr id="22" name="Shape 2333"/>
            <p:cNvSpPr/>
            <p:nvPr/>
          </p:nvSpPr>
          <p:spPr>
            <a:xfrm>
              <a:off x="4178498" y="4116387"/>
              <a:ext cx="779068" cy="2492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15049" y="28507"/>
                  </a:lnTo>
                  <a:cubicBezTo>
                    <a:pt x="103119" y="83707"/>
                    <a:pt x="82915" y="120000"/>
                    <a:pt x="59999" y="120000"/>
                  </a:cubicBezTo>
                  <a:cubicBezTo>
                    <a:pt x="37084" y="120000"/>
                    <a:pt x="16880" y="83707"/>
                    <a:pt x="4950" y="285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350" b="0" i="0" u="none" strike="noStrike" cap="none" baseline="0" dirty="0">
                <a:solidFill>
                  <a:schemeClr val="lt1"/>
                </a:solidFill>
                <a:latin typeface="Source Sans Pro" charset="0"/>
                <a:ea typeface="Source Sans Pro" charset="0"/>
                <a:cs typeface="Source Sans Pro" charset="0"/>
                <a:sym typeface="Calibri" panose="020F0502020204030204"/>
              </a:endParaRPr>
            </a:p>
          </p:txBody>
        </p:sp>
      </p:grpSp>
      <p:sp>
        <p:nvSpPr>
          <p:cNvPr id="23" name="TextBox 30"/>
          <p:cNvSpPr txBox="1"/>
          <p:nvPr/>
        </p:nvSpPr>
        <p:spPr>
          <a:xfrm>
            <a:off x="2131930" y="1990384"/>
            <a:ext cx="2272675" cy="424732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65"/>
              </a:spcBef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31"/>
          <p:cNvSpPr txBox="1"/>
          <p:nvPr/>
        </p:nvSpPr>
        <p:spPr>
          <a:xfrm>
            <a:off x="2131930" y="2830898"/>
            <a:ext cx="2272675" cy="424732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>
            <a:defPPr>
              <a:defRPr lang="zh-CN"/>
            </a:defPPr>
            <a:lvl1pPr algn="ctr">
              <a:lnSpc>
                <a:spcPct val="90000"/>
              </a:lnSpc>
              <a:spcBef>
                <a:spcPts val="1065"/>
              </a:spcBef>
              <a:defRPr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关键字</a:t>
            </a:r>
            <a:endParaRPr lang="en-US" dirty="0"/>
          </a:p>
        </p:txBody>
      </p:sp>
      <p:sp>
        <p:nvSpPr>
          <p:cNvPr id="25" name="TextBox 32"/>
          <p:cNvSpPr txBox="1"/>
          <p:nvPr/>
        </p:nvSpPr>
        <p:spPr>
          <a:xfrm>
            <a:off x="2131930" y="3671412"/>
            <a:ext cx="2272675" cy="424732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>
            <a:defPPr>
              <a:defRPr lang="zh-CN"/>
            </a:defPPr>
            <a:lvl1pPr algn="ctr">
              <a:lnSpc>
                <a:spcPct val="90000"/>
              </a:lnSpc>
              <a:spcBef>
                <a:spcPts val="1065"/>
              </a:spcBef>
              <a:defRPr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关键字</a:t>
            </a:r>
            <a:endParaRPr lang="en-US" dirty="0"/>
          </a:p>
        </p:txBody>
      </p:sp>
      <p:sp>
        <p:nvSpPr>
          <p:cNvPr id="26" name="TextBox 33"/>
          <p:cNvSpPr txBox="1"/>
          <p:nvPr/>
        </p:nvSpPr>
        <p:spPr>
          <a:xfrm>
            <a:off x="2131930" y="4511926"/>
            <a:ext cx="2272675" cy="424732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>
            <a:defPPr>
              <a:defRPr lang="zh-CN"/>
            </a:defPPr>
            <a:lvl1pPr algn="ctr">
              <a:lnSpc>
                <a:spcPct val="90000"/>
              </a:lnSpc>
              <a:spcBef>
                <a:spcPts val="1065"/>
              </a:spcBef>
              <a:defRPr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关键字</a:t>
            </a:r>
            <a:endParaRPr lang="en-US" dirty="0"/>
          </a:p>
        </p:txBody>
      </p:sp>
      <p:grpSp>
        <p:nvGrpSpPr>
          <p:cNvPr id="27" name="组合 26"/>
          <p:cNvGrpSpPr/>
          <p:nvPr/>
        </p:nvGrpSpPr>
        <p:grpSpPr>
          <a:xfrm>
            <a:off x="7712664" y="1713090"/>
            <a:ext cx="2333999" cy="765199"/>
            <a:chOff x="762113" y="4680836"/>
            <a:chExt cx="2333999" cy="765199"/>
          </a:xfrm>
        </p:grpSpPr>
        <p:sp>
          <p:nvSpPr>
            <p:cNvPr id="28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089942" y="2616040"/>
            <a:ext cx="2333999" cy="765199"/>
            <a:chOff x="762113" y="4680836"/>
            <a:chExt cx="2333999" cy="765199"/>
          </a:xfrm>
        </p:grpSpPr>
        <p:sp>
          <p:nvSpPr>
            <p:cNvPr id="31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467220" y="3518990"/>
            <a:ext cx="2333999" cy="765199"/>
            <a:chOff x="762113" y="4680836"/>
            <a:chExt cx="2333999" cy="765199"/>
          </a:xfrm>
        </p:grpSpPr>
        <p:sp>
          <p:nvSpPr>
            <p:cNvPr id="34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844498" y="4421941"/>
            <a:ext cx="2333999" cy="765199"/>
            <a:chOff x="762113" y="4680836"/>
            <a:chExt cx="2333999" cy="765199"/>
          </a:xfrm>
        </p:grpSpPr>
        <p:sp>
          <p:nvSpPr>
            <p:cNvPr id="37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sp>
        <p:nvSpPr>
          <p:cNvPr id="8" name="Oval 12"/>
          <p:cNvSpPr/>
          <p:nvPr/>
        </p:nvSpPr>
        <p:spPr>
          <a:xfrm>
            <a:off x="10151541" y="2243861"/>
            <a:ext cx="884420" cy="88442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linea-basic-10" charset="0"/>
              </a:rPr>
              <a:t>B</a:t>
            </a:r>
            <a:endParaRPr lang="en-US" sz="4000" dirty="0">
              <a:solidFill>
                <a:schemeClr val="accent1"/>
              </a:solidFill>
              <a:latin typeface="linea-basic-10" charset="0"/>
            </a:endParaRPr>
          </a:p>
        </p:txBody>
      </p:sp>
      <p:cxnSp>
        <p:nvCxnSpPr>
          <p:cNvPr id="9" name="Straight Connector 13"/>
          <p:cNvCxnSpPr>
            <a:stCxn id="8" idx="2"/>
          </p:cNvCxnSpPr>
          <p:nvPr/>
        </p:nvCxnSpPr>
        <p:spPr>
          <a:xfrm flipH="1">
            <a:off x="7421880" y="2686071"/>
            <a:ext cx="272966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7"/>
          <p:cNvSpPr/>
          <p:nvPr/>
        </p:nvSpPr>
        <p:spPr>
          <a:xfrm>
            <a:off x="10151541" y="3987666"/>
            <a:ext cx="884420" cy="884420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3"/>
                </a:solidFill>
                <a:latin typeface="linea-basic-10" charset="0"/>
              </a:rPr>
              <a:t>M</a:t>
            </a:r>
            <a:endParaRPr lang="en-US" sz="4000" dirty="0">
              <a:solidFill>
                <a:schemeClr val="accent3"/>
              </a:solidFill>
              <a:latin typeface="linea-basic-10" charset="0"/>
            </a:endParaRPr>
          </a:p>
        </p:txBody>
      </p:sp>
      <p:cxnSp>
        <p:nvCxnSpPr>
          <p:cNvPr id="11" name="Straight Connector 18"/>
          <p:cNvCxnSpPr>
            <a:stCxn id="10" idx="2"/>
          </p:cNvCxnSpPr>
          <p:nvPr/>
        </p:nvCxnSpPr>
        <p:spPr>
          <a:xfrm flipH="1">
            <a:off x="7421880" y="4429876"/>
            <a:ext cx="2729661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20"/>
          <p:cNvSpPr/>
          <p:nvPr/>
        </p:nvSpPr>
        <p:spPr>
          <a:xfrm>
            <a:off x="1156039" y="3118395"/>
            <a:ext cx="884420" cy="88442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2"/>
                </a:solidFill>
                <a:latin typeface="linea-basic-10" charset="0"/>
              </a:rPr>
              <a:t>D</a:t>
            </a:r>
            <a:endParaRPr lang="en-US" sz="4000" dirty="0">
              <a:solidFill>
                <a:schemeClr val="accent2"/>
              </a:solidFill>
              <a:latin typeface="linea-basic-10" charset="0"/>
            </a:endParaRPr>
          </a:p>
        </p:txBody>
      </p:sp>
      <p:cxnSp>
        <p:nvCxnSpPr>
          <p:cNvPr id="15" name="Straight Connector 21"/>
          <p:cNvCxnSpPr/>
          <p:nvPr/>
        </p:nvCxnSpPr>
        <p:spPr>
          <a:xfrm flipH="1">
            <a:off x="2040459" y="3560605"/>
            <a:ext cx="2729661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23"/>
          <p:cNvSpPr/>
          <p:nvPr/>
        </p:nvSpPr>
        <p:spPr>
          <a:xfrm>
            <a:off x="1156039" y="4780703"/>
            <a:ext cx="884420" cy="884420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4"/>
                </a:solidFill>
                <a:latin typeface="linea-basic-10" charset="0"/>
              </a:rPr>
              <a:t>Q</a:t>
            </a:r>
            <a:endParaRPr lang="en-US" sz="4000" dirty="0">
              <a:solidFill>
                <a:schemeClr val="accent4"/>
              </a:solidFill>
              <a:latin typeface="linea-basic-10" charset="0"/>
            </a:endParaRPr>
          </a:p>
        </p:txBody>
      </p:sp>
      <p:cxnSp>
        <p:nvCxnSpPr>
          <p:cNvPr id="17" name="Straight Connector 24"/>
          <p:cNvCxnSpPr/>
          <p:nvPr/>
        </p:nvCxnSpPr>
        <p:spPr>
          <a:xfrm flipH="1">
            <a:off x="2040459" y="5222913"/>
            <a:ext cx="2729661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28"/>
          <p:cNvGrpSpPr/>
          <p:nvPr/>
        </p:nvGrpSpPr>
        <p:grpSpPr>
          <a:xfrm>
            <a:off x="4130040" y="4021095"/>
            <a:ext cx="3901440" cy="2970154"/>
            <a:chOff x="4145280" y="3887849"/>
            <a:chExt cx="3901440" cy="2970154"/>
          </a:xfrm>
        </p:grpSpPr>
        <p:sp>
          <p:nvSpPr>
            <p:cNvPr id="19" name="Flowchart: Decision 11"/>
            <p:cNvSpPr/>
            <p:nvPr/>
          </p:nvSpPr>
          <p:spPr>
            <a:xfrm>
              <a:off x="4145280" y="4647457"/>
              <a:ext cx="3901440" cy="2210546"/>
            </a:xfrm>
            <a:prstGeom prst="flowChartDecision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sp>
          <p:nvSpPr>
            <p:cNvPr id="20" name="Rounded Rectangle 7"/>
            <p:cNvSpPr/>
            <p:nvPr/>
          </p:nvSpPr>
          <p:spPr>
            <a:xfrm>
              <a:off x="4953000" y="3887849"/>
              <a:ext cx="2286000" cy="2286000"/>
            </a:xfrm>
            <a:prstGeom prst="roundRect">
              <a:avLst>
                <a:gd name="adj" fmla="val 6831"/>
              </a:avLst>
            </a:prstGeom>
            <a:solidFill>
              <a:schemeClr val="accent4"/>
            </a:solidFill>
            <a:ln>
              <a:noFill/>
            </a:ln>
            <a:scene3d>
              <a:camera prst="isometricTopUp"/>
              <a:lightRig rig="threePt" dir="t"/>
            </a:scene3d>
            <a:sp3d extrusionH="127000" prstMaterial="matte">
              <a:extrusionClr>
                <a:schemeClr val="accent4"/>
              </a:extrusionClr>
              <a:contourClr>
                <a:schemeClr val="accent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4400" dirty="0">
                  <a:latin typeface="Source Sans Pro" charset="0"/>
                </a:rPr>
                <a:t>04</a:t>
              </a:r>
              <a:endParaRPr lang="en-US" sz="4400" dirty="0">
                <a:latin typeface="Source Sans Pro" charset="0"/>
              </a:endParaRPr>
            </a:p>
          </p:txBody>
        </p:sp>
      </p:grpSp>
      <p:grpSp>
        <p:nvGrpSpPr>
          <p:cNvPr id="21" name="Group 27"/>
          <p:cNvGrpSpPr/>
          <p:nvPr/>
        </p:nvGrpSpPr>
        <p:grpSpPr>
          <a:xfrm>
            <a:off x="4806696" y="3195087"/>
            <a:ext cx="2548128" cy="2444899"/>
            <a:chOff x="4821936" y="3061841"/>
            <a:chExt cx="2548128" cy="2444899"/>
          </a:xfrm>
        </p:grpSpPr>
        <p:sp>
          <p:nvSpPr>
            <p:cNvPr id="22" name="Flowchart: Decision 10"/>
            <p:cNvSpPr/>
            <p:nvPr/>
          </p:nvSpPr>
          <p:spPr>
            <a:xfrm>
              <a:off x="4821936" y="4062978"/>
              <a:ext cx="2548128" cy="1443762"/>
            </a:xfrm>
            <a:prstGeom prst="flowChartDecision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sp>
          <p:nvSpPr>
            <p:cNvPr id="23" name="Rounded Rectangle 6"/>
            <p:cNvSpPr/>
            <p:nvPr/>
          </p:nvSpPr>
          <p:spPr>
            <a:xfrm>
              <a:off x="4953000" y="3061841"/>
              <a:ext cx="2286000" cy="2286000"/>
            </a:xfrm>
            <a:prstGeom prst="roundRect">
              <a:avLst>
                <a:gd name="adj" fmla="val 6831"/>
              </a:avLst>
            </a:prstGeom>
            <a:solidFill>
              <a:schemeClr val="accent3"/>
            </a:solidFill>
            <a:ln>
              <a:noFill/>
            </a:ln>
            <a:scene3d>
              <a:camera prst="isometricTopUp"/>
              <a:lightRig rig="threePt" dir="t"/>
            </a:scene3d>
            <a:sp3d extrusionH="127000" prstMaterial="matte">
              <a:extrusionClr>
                <a:schemeClr val="accent3"/>
              </a:extrusionClr>
              <a:contourClr>
                <a:schemeClr val="accent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4400" dirty="0">
                  <a:latin typeface="Source Sans Pro" charset="0"/>
                </a:rPr>
                <a:t>03</a:t>
              </a:r>
              <a:endParaRPr lang="en-US" sz="4400" dirty="0">
                <a:latin typeface="Source Sans Pro" charset="0"/>
              </a:endParaRPr>
            </a:p>
          </p:txBody>
        </p:sp>
      </p:grpSp>
      <p:grpSp>
        <p:nvGrpSpPr>
          <p:cNvPr id="24" name="Group 26"/>
          <p:cNvGrpSpPr/>
          <p:nvPr/>
        </p:nvGrpSpPr>
        <p:grpSpPr>
          <a:xfrm>
            <a:off x="4806696" y="2369079"/>
            <a:ext cx="2548128" cy="2453205"/>
            <a:chOff x="4821936" y="2235833"/>
            <a:chExt cx="2548128" cy="2453205"/>
          </a:xfrm>
        </p:grpSpPr>
        <p:sp>
          <p:nvSpPr>
            <p:cNvPr id="25" name="Flowchart: Decision 9"/>
            <p:cNvSpPr/>
            <p:nvPr/>
          </p:nvSpPr>
          <p:spPr>
            <a:xfrm>
              <a:off x="4821936" y="3245276"/>
              <a:ext cx="2548128" cy="1443762"/>
            </a:xfrm>
            <a:prstGeom prst="flowChartDecision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sp>
          <p:nvSpPr>
            <p:cNvPr id="26" name="Rounded Rectangle 5"/>
            <p:cNvSpPr/>
            <p:nvPr/>
          </p:nvSpPr>
          <p:spPr>
            <a:xfrm>
              <a:off x="4953000" y="2235833"/>
              <a:ext cx="2286000" cy="2286000"/>
            </a:xfrm>
            <a:prstGeom prst="roundRect">
              <a:avLst>
                <a:gd name="adj" fmla="val 6831"/>
              </a:avLst>
            </a:prstGeom>
            <a:solidFill>
              <a:schemeClr val="accent2"/>
            </a:solidFill>
            <a:ln>
              <a:noFill/>
            </a:ln>
            <a:scene3d>
              <a:camera prst="isometricTopUp"/>
              <a:lightRig rig="threePt" dir="t"/>
            </a:scene3d>
            <a:sp3d extrusionH="127000" prstMaterial="matte">
              <a:extrusionClr>
                <a:schemeClr val="accent2"/>
              </a:extrusionClr>
              <a:contourClr>
                <a:schemeClr val="accent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4400" dirty="0">
                  <a:latin typeface="Source Sans Pro" charset="0"/>
                </a:rPr>
                <a:t>02</a:t>
              </a:r>
              <a:endParaRPr lang="en-US" sz="4400" dirty="0">
                <a:latin typeface="Source Sans Pro" charset="0"/>
              </a:endParaRPr>
            </a:p>
          </p:txBody>
        </p:sp>
      </p:grpSp>
      <p:grpSp>
        <p:nvGrpSpPr>
          <p:cNvPr id="27" name="Group 15"/>
          <p:cNvGrpSpPr/>
          <p:nvPr/>
        </p:nvGrpSpPr>
        <p:grpSpPr>
          <a:xfrm>
            <a:off x="4806696" y="1543071"/>
            <a:ext cx="2548128" cy="2444595"/>
            <a:chOff x="4821936" y="1409825"/>
            <a:chExt cx="2548128" cy="2444595"/>
          </a:xfrm>
        </p:grpSpPr>
        <p:sp>
          <p:nvSpPr>
            <p:cNvPr id="28" name="Flowchart: Decision 4"/>
            <p:cNvSpPr/>
            <p:nvPr/>
          </p:nvSpPr>
          <p:spPr>
            <a:xfrm>
              <a:off x="4821936" y="2410658"/>
              <a:ext cx="2548128" cy="1443762"/>
            </a:xfrm>
            <a:prstGeom prst="flowChartDecision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ource Sans Pro" charset="0"/>
              </a:endParaRPr>
            </a:p>
          </p:txBody>
        </p:sp>
        <p:sp>
          <p:nvSpPr>
            <p:cNvPr id="29" name="Rounded Rectangle 3"/>
            <p:cNvSpPr/>
            <p:nvPr/>
          </p:nvSpPr>
          <p:spPr>
            <a:xfrm>
              <a:off x="4953000" y="1409825"/>
              <a:ext cx="2286000" cy="2286000"/>
            </a:xfrm>
            <a:prstGeom prst="roundRect">
              <a:avLst>
                <a:gd name="adj" fmla="val 6831"/>
              </a:avLst>
            </a:prstGeom>
            <a:ln>
              <a:noFill/>
            </a:ln>
            <a:scene3d>
              <a:camera prst="isometricTopUp"/>
              <a:lightRig rig="threePt" dir="t"/>
            </a:scene3d>
            <a:sp3d extrusionH="127000" contourW="12700" prstMaterial="matte">
              <a:extrusionClr>
                <a:schemeClr val="accent1"/>
              </a:extrusionClr>
              <a:contourClr>
                <a:schemeClr val="accent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4400" dirty="0">
                  <a:latin typeface="Source Sans Pro" charset="0"/>
                </a:rPr>
                <a:t>01</a:t>
              </a:r>
              <a:endParaRPr lang="en-US" sz="4400" dirty="0">
                <a:latin typeface="Source Sans Pro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097355" y="4871243"/>
            <a:ext cx="2317165" cy="913836"/>
            <a:chOff x="2092275" y="4820443"/>
            <a:chExt cx="2317165" cy="913836"/>
          </a:xfrm>
        </p:grpSpPr>
        <p:sp>
          <p:nvSpPr>
            <p:cNvPr id="31" name="TextBox 13"/>
            <p:cNvSpPr txBox="1"/>
            <p:nvPr/>
          </p:nvSpPr>
          <p:spPr>
            <a:xfrm>
              <a:off x="2422475" y="4820443"/>
              <a:ext cx="1656765" cy="30380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2092275" y="5239528"/>
              <a:ext cx="2317165" cy="4947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8691" y="3186567"/>
            <a:ext cx="2317165" cy="913836"/>
            <a:chOff x="2092275" y="4820443"/>
            <a:chExt cx="2317165" cy="913836"/>
          </a:xfrm>
        </p:grpSpPr>
        <p:sp>
          <p:nvSpPr>
            <p:cNvPr id="34" name="TextBox 13"/>
            <p:cNvSpPr txBox="1"/>
            <p:nvPr/>
          </p:nvSpPr>
          <p:spPr>
            <a:xfrm>
              <a:off x="2422475" y="4820443"/>
              <a:ext cx="1656765" cy="30380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Box 13"/>
            <p:cNvSpPr txBox="1"/>
            <p:nvPr/>
          </p:nvSpPr>
          <p:spPr>
            <a:xfrm>
              <a:off x="2092275" y="5239528"/>
              <a:ext cx="2317165" cy="4947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709408" y="2305679"/>
            <a:ext cx="2317165" cy="913836"/>
            <a:chOff x="2092275" y="4820443"/>
            <a:chExt cx="2317165" cy="913836"/>
          </a:xfrm>
        </p:grpSpPr>
        <p:sp>
          <p:nvSpPr>
            <p:cNvPr id="37" name="TextBox 13"/>
            <p:cNvSpPr txBox="1"/>
            <p:nvPr/>
          </p:nvSpPr>
          <p:spPr>
            <a:xfrm>
              <a:off x="2422475" y="4820443"/>
              <a:ext cx="1656765" cy="30380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13"/>
            <p:cNvSpPr txBox="1"/>
            <p:nvPr/>
          </p:nvSpPr>
          <p:spPr>
            <a:xfrm>
              <a:off x="2092275" y="5239528"/>
              <a:ext cx="2317165" cy="4947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709408" y="4053570"/>
            <a:ext cx="2317165" cy="913836"/>
            <a:chOff x="2092275" y="4820443"/>
            <a:chExt cx="2317165" cy="913836"/>
          </a:xfrm>
        </p:grpSpPr>
        <p:sp>
          <p:nvSpPr>
            <p:cNvPr id="40" name="TextBox 13"/>
            <p:cNvSpPr txBox="1"/>
            <p:nvPr/>
          </p:nvSpPr>
          <p:spPr>
            <a:xfrm>
              <a:off x="2422475" y="4820443"/>
              <a:ext cx="1656765" cy="30380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Box 13"/>
            <p:cNvSpPr txBox="1"/>
            <p:nvPr/>
          </p:nvSpPr>
          <p:spPr>
            <a:xfrm>
              <a:off x="2092275" y="5239528"/>
              <a:ext cx="2317165" cy="4947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73268" y="2024063"/>
            <a:ext cx="10245465" cy="3419475"/>
            <a:chOff x="1108335" y="2083347"/>
            <a:chExt cx="10245465" cy="3419475"/>
          </a:xfrm>
        </p:grpSpPr>
        <p:sp>
          <p:nvSpPr>
            <p:cNvPr id="9" name="Freeform 13"/>
            <p:cNvSpPr/>
            <p:nvPr/>
          </p:nvSpPr>
          <p:spPr bwMode="auto">
            <a:xfrm>
              <a:off x="5657850" y="3794672"/>
              <a:ext cx="3419475" cy="1708150"/>
            </a:xfrm>
            <a:custGeom>
              <a:avLst/>
              <a:gdLst>
                <a:gd name="T0" fmla="*/ 606 w 910"/>
                <a:gd name="T1" fmla="*/ 0 h 454"/>
                <a:gd name="T2" fmla="*/ 455 w 910"/>
                <a:gd name="T3" fmla="*/ 151 h 454"/>
                <a:gd name="T4" fmla="*/ 303 w 910"/>
                <a:gd name="T5" fmla="*/ 0 h 454"/>
                <a:gd name="T6" fmla="*/ 0 w 910"/>
                <a:gd name="T7" fmla="*/ 0 h 454"/>
                <a:gd name="T8" fmla="*/ 455 w 910"/>
                <a:gd name="T9" fmla="*/ 454 h 454"/>
                <a:gd name="T10" fmla="*/ 910 w 910"/>
                <a:gd name="T11" fmla="*/ 0 h 454"/>
                <a:gd name="T12" fmla="*/ 606 w 910"/>
                <a:gd name="T1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0" h="454">
                  <a:moveTo>
                    <a:pt x="606" y="0"/>
                  </a:moveTo>
                  <a:cubicBezTo>
                    <a:pt x="606" y="83"/>
                    <a:pt x="539" y="151"/>
                    <a:pt x="455" y="151"/>
                  </a:cubicBezTo>
                  <a:cubicBezTo>
                    <a:pt x="371" y="151"/>
                    <a:pt x="303" y="83"/>
                    <a:pt x="3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0"/>
                    <a:pt x="204" y="454"/>
                    <a:pt x="455" y="454"/>
                  </a:cubicBezTo>
                  <a:cubicBezTo>
                    <a:pt x="706" y="454"/>
                    <a:pt x="910" y="250"/>
                    <a:pt x="910" y="0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384810" y="2083347"/>
              <a:ext cx="3419475" cy="1711325"/>
            </a:xfrm>
            <a:custGeom>
              <a:avLst/>
              <a:gdLst>
                <a:gd name="T0" fmla="*/ 455 w 910"/>
                <a:gd name="T1" fmla="*/ 0 h 455"/>
                <a:gd name="T2" fmla="*/ 0 w 910"/>
                <a:gd name="T3" fmla="*/ 455 h 455"/>
                <a:gd name="T4" fmla="*/ 304 w 910"/>
                <a:gd name="T5" fmla="*/ 455 h 455"/>
                <a:gd name="T6" fmla="*/ 455 w 910"/>
                <a:gd name="T7" fmla="*/ 303 h 455"/>
                <a:gd name="T8" fmla="*/ 607 w 910"/>
                <a:gd name="T9" fmla="*/ 455 h 455"/>
                <a:gd name="T10" fmla="*/ 910 w 910"/>
                <a:gd name="T11" fmla="*/ 455 h 455"/>
                <a:gd name="T12" fmla="*/ 455 w 910"/>
                <a:gd name="T13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0" h="455">
                  <a:moveTo>
                    <a:pt x="455" y="0"/>
                  </a:moveTo>
                  <a:cubicBezTo>
                    <a:pt x="204" y="0"/>
                    <a:pt x="0" y="204"/>
                    <a:pt x="0" y="455"/>
                  </a:cubicBezTo>
                  <a:cubicBezTo>
                    <a:pt x="304" y="455"/>
                    <a:pt x="304" y="455"/>
                    <a:pt x="304" y="455"/>
                  </a:cubicBezTo>
                  <a:cubicBezTo>
                    <a:pt x="304" y="371"/>
                    <a:pt x="371" y="303"/>
                    <a:pt x="455" y="303"/>
                  </a:cubicBezTo>
                  <a:cubicBezTo>
                    <a:pt x="539" y="303"/>
                    <a:pt x="607" y="371"/>
                    <a:pt x="607" y="455"/>
                  </a:cubicBezTo>
                  <a:cubicBezTo>
                    <a:pt x="910" y="455"/>
                    <a:pt x="910" y="455"/>
                    <a:pt x="910" y="455"/>
                  </a:cubicBezTo>
                  <a:cubicBezTo>
                    <a:pt x="910" y="204"/>
                    <a:pt x="706" y="0"/>
                    <a:pt x="45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1108335" y="3794672"/>
              <a:ext cx="3419475" cy="1708150"/>
            </a:xfrm>
            <a:custGeom>
              <a:avLst/>
              <a:gdLst>
                <a:gd name="T0" fmla="*/ 606 w 910"/>
                <a:gd name="T1" fmla="*/ 0 h 454"/>
                <a:gd name="T2" fmla="*/ 455 w 910"/>
                <a:gd name="T3" fmla="*/ 151 h 454"/>
                <a:gd name="T4" fmla="*/ 303 w 910"/>
                <a:gd name="T5" fmla="*/ 0 h 454"/>
                <a:gd name="T6" fmla="*/ 0 w 910"/>
                <a:gd name="T7" fmla="*/ 0 h 454"/>
                <a:gd name="T8" fmla="*/ 455 w 910"/>
                <a:gd name="T9" fmla="*/ 454 h 454"/>
                <a:gd name="T10" fmla="*/ 910 w 910"/>
                <a:gd name="T11" fmla="*/ 0 h 454"/>
                <a:gd name="T12" fmla="*/ 606 w 910"/>
                <a:gd name="T1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0" h="454">
                  <a:moveTo>
                    <a:pt x="606" y="0"/>
                  </a:moveTo>
                  <a:cubicBezTo>
                    <a:pt x="606" y="83"/>
                    <a:pt x="539" y="151"/>
                    <a:pt x="455" y="151"/>
                  </a:cubicBezTo>
                  <a:cubicBezTo>
                    <a:pt x="371" y="151"/>
                    <a:pt x="303" y="83"/>
                    <a:pt x="3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0"/>
                    <a:pt x="204" y="454"/>
                    <a:pt x="455" y="454"/>
                  </a:cubicBezTo>
                  <a:cubicBezTo>
                    <a:pt x="706" y="454"/>
                    <a:pt x="910" y="250"/>
                    <a:pt x="910" y="0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1108335" y="2083347"/>
              <a:ext cx="3419475" cy="1711325"/>
            </a:xfrm>
            <a:custGeom>
              <a:avLst/>
              <a:gdLst>
                <a:gd name="T0" fmla="*/ 455 w 910"/>
                <a:gd name="T1" fmla="*/ 0 h 455"/>
                <a:gd name="T2" fmla="*/ 0 w 910"/>
                <a:gd name="T3" fmla="*/ 455 h 455"/>
                <a:gd name="T4" fmla="*/ 303 w 910"/>
                <a:gd name="T5" fmla="*/ 455 h 455"/>
                <a:gd name="T6" fmla="*/ 455 w 910"/>
                <a:gd name="T7" fmla="*/ 303 h 455"/>
                <a:gd name="T8" fmla="*/ 606 w 910"/>
                <a:gd name="T9" fmla="*/ 455 h 455"/>
                <a:gd name="T10" fmla="*/ 910 w 910"/>
                <a:gd name="T11" fmla="*/ 455 h 455"/>
                <a:gd name="T12" fmla="*/ 455 w 910"/>
                <a:gd name="T13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0" h="455">
                  <a:moveTo>
                    <a:pt x="455" y="0"/>
                  </a:moveTo>
                  <a:cubicBezTo>
                    <a:pt x="204" y="0"/>
                    <a:pt x="0" y="204"/>
                    <a:pt x="0" y="455"/>
                  </a:cubicBezTo>
                  <a:cubicBezTo>
                    <a:pt x="303" y="455"/>
                    <a:pt x="303" y="455"/>
                    <a:pt x="303" y="455"/>
                  </a:cubicBezTo>
                  <a:cubicBezTo>
                    <a:pt x="303" y="371"/>
                    <a:pt x="371" y="303"/>
                    <a:pt x="455" y="303"/>
                  </a:cubicBezTo>
                  <a:cubicBezTo>
                    <a:pt x="539" y="303"/>
                    <a:pt x="606" y="371"/>
                    <a:pt x="606" y="455"/>
                  </a:cubicBezTo>
                  <a:cubicBezTo>
                    <a:pt x="910" y="455"/>
                    <a:pt x="910" y="455"/>
                    <a:pt x="910" y="455"/>
                  </a:cubicBezTo>
                  <a:cubicBezTo>
                    <a:pt x="910" y="204"/>
                    <a:pt x="706" y="0"/>
                    <a:pt x="4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0" tIns="182880" rIns="457200" bIns="45720" numCol="1" anchor="t" anchorCtr="0" compatLnSpc="1"/>
            <a:lstStyle/>
            <a:p>
              <a:pPr algn="ctr">
                <a:lnSpc>
                  <a:spcPct val="90000"/>
                </a:lnSpc>
              </a:pPr>
              <a:endParaRPr lang="en-US" sz="1200" dirty="0">
                <a:solidFill>
                  <a:srgbClr val="FFFFFF"/>
                </a:solidFill>
                <a:latin typeface="Source Sans Pro" charset="0"/>
              </a:endParaRPr>
            </a:p>
            <a:p>
              <a:endParaRPr lang="en-US" sz="1200" dirty="0">
                <a:latin typeface="Source Sans Pro" charset="0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384810" y="3794672"/>
              <a:ext cx="3419475" cy="1708150"/>
            </a:xfrm>
            <a:custGeom>
              <a:avLst/>
              <a:gdLst>
                <a:gd name="T0" fmla="*/ 607 w 910"/>
                <a:gd name="T1" fmla="*/ 0 h 454"/>
                <a:gd name="T2" fmla="*/ 455 w 910"/>
                <a:gd name="T3" fmla="*/ 151 h 454"/>
                <a:gd name="T4" fmla="*/ 304 w 910"/>
                <a:gd name="T5" fmla="*/ 0 h 454"/>
                <a:gd name="T6" fmla="*/ 0 w 910"/>
                <a:gd name="T7" fmla="*/ 0 h 454"/>
                <a:gd name="T8" fmla="*/ 455 w 910"/>
                <a:gd name="T9" fmla="*/ 454 h 454"/>
                <a:gd name="T10" fmla="*/ 910 w 910"/>
                <a:gd name="T11" fmla="*/ 0 h 454"/>
                <a:gd name="T12" fmla="*/ 607 w 910"/>
                <a:gd name="T1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0" h="454">
                  <a:moveTo>
                    <a:pt x="607" y="0"/>
                  </a:moveTo>
                  <a:cubicBezTo>
                    <a:pt x="607" y="83"/>
                    <a:pt x="539" y="151"/>
                    <a:pt x="455" y="151"/>
                  </a:cubicBezTo>
                  <a:cubicBezTo>
                    <a:pt x="371" y="151"/>
                    <a:pt x="304" y="83"/>
                    <a:pt x="30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0"/>
                    <a:pt x="204" y="454"/>
                    <a:pt x="455" y="454"/>
                  </a:cubicBezTo>
                  <a:cubicBezTo>
                    <a:pt x="706" y="454"/>
                    <a:pt x="910" y="250"/>
                    <a:pt x="910" y="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57200" tIns="548640" rIns="457200" bIns="45720" numCol="1" anchor="t" anchorCtr="0" compatLnSpc="1"/>
            <a:lstStyle/>
            <a:p>
              <a:pPr algn="ctr"/>
              <a:endParaRPr lang="en-US" sz="1200" dirty="0">
                <a:solidFill>
                  <a:srgbClr val="FFFFFF"/>
                </a:solidFill>
                <a:latin typeface="Source Sans Pro" charset="0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7934325" y="2083347"/>
              <a:ext cx="3419475" cy="1711325"/>
            </a:xfrm>
            <a:custGeom>
              <a:avLst/>
              <a:gdLst>
                <a:gd name="T0" fmla="*/ 455 w 910"/>
                <a:gd name="T1" fmla="*/ 0 h 455"/>
                <a:gd name="T2" fmla="*/ 0 w 910"/>
                <a:gd name="T3" fmla="*/ 455 h 455"/>
                <a:gd name="T4" fmla="*/ 304 w 910"/>
                <a:gd name="T5" fmla="*/ 455 h 455"/>
                <a:gd name="T6" fmla="*/ 455 w 910"/>
                <a:gd name="T7" fmla="*/ 303 h 455"/>
                <a:gd name="T8" fmla="*/ 607 w 910"/>
                <a:gd name="T9" fmla="*/ 455 h 455"/>
                <a:gd name="T10" fmla="*/ 910 w 910"/>
                <a:gd name="T11" fmla="*/ 455 h 455"/>
                <a:gd name="T12" fmla="*/ 455 w 910"/>
                <a:gd name="T13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0" h="455">
                  <a:moveTo>
                    <a:pt x="455" y="0"/>
                  </a:moveTo>
                  <a:cubicBezTo>
                    <a:pt x="204" y="0"/>
                    <a:pt x="0" y="204"/>
                    <a:pt x="0" y="455"/>
                  </a:cubicBezTo>
                  <a:cubicBezTo>
                    <a:pt x="304" y="455"/>
                    <a:pt x="304" y="455"/>
                    <a:pt x="304" y="455"/>
                  </a:cubicBezTo>
                  <a:cubicBezTo>
                    <a:pt x="304" y="371"/>
                    <a:pt x="371" y="303"/>
                    <a:pt x="455" y="303"/>
                  </a:cubicBezTo>
                  <a:cubicBezTo>
                    <a:pt x="539" y="303"/>
                    <a:pt x="607" y="371"/>
                    <a:pt x="607" y="455"/>
                  </a:cubicBezTo>
                  <a:cubicBezTo>
                    <a:pt x="910" y="455"/>
                    <a:pt x="910" y="455"/>
                    <a:pt x="910" y="455"/>
                  </a:cubicBezTo>
                  <a:cubicBezTo>
                    <a:pt x="910" y="204"/>
                    <a:pt x="706" y="0"/>
                    <a:pt x="45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5657850" y="2083347"/>
              <a:ext cx="3419475" cy="1711325"/>
            </a:xfrm>
            <a:custGeom>
              <a:avLst/>
              <a:gdLst>
                <a:gd name="T0" fmla="*/ 455 w 910"/>
                <a:gd name="T1" fmla="*/ 0 h 455"/>
                <a:gd name="T2" fmla="*/ 0 w 910"/>
                <a:gd name="T3" fmla="*/ 455 h 455"/>
                <a:gd name="T4" fmla="*/ 303 w 910"/>
                <a:gd name="T5" fmla="*/ 455 h 455"/>
                <a:gd name="T6" fmla="*/ 455 w 910"/>
                <a:gd name="T7" fmla="*/ 303 h 455"/>
                <a:gd name="T8" fmla="*/ 606 w 910"/>
                <a:gd name="T9" fmla="*/ 455 h 455"/>
                <a:gd name="T10" fmla="*/ 910 w 910"/>
                <a:gd name="T11" fmla="*/ 455 h 455"/>
                <a:gd name="T12" fmla="*/ 455 w 910"/>
                <a:gd name="T13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0" h="455">
                  <a:moveTo>
                    <a:pt x="455" y="0"/>
                  </a:moveTo>
                  <a:cubicBezTo>
                    <a:pt x="204" y="0"/>
                    <a:pt x="0" y="204"/>
                    <a:pt x="0" y="455"/>
                  </a:cubicBezTo>
                  <a:cubicBezTo>
                    <a:pt x="303" y="455"/>
                    <a:pt x="303" y="455"/>
                    <a:pt x="303" y="455"/>
                  </a:cubicBezTo>
                  <a:cubicBezTo>
                    <a:pt x="303" y="371"/>
                    <a:pt x="371" y="303"/>
                    <a:pt x="455" y="303"/>
                  </a:cubicBezTo>
                  <a:cubicBezTo>
                    <a:pt x="539" y="303"/>
                    <a:pt x="606" y="371"/>
                    <a:pt x="606" y="455"/>
                  </a:cubicBezTo>
                  <a:cubicBezTo>
                    <a:pt x="910" y="455"/>
                    <a:pt x="910" y="455"/>
                    <a:pt x="910" y="455"/>
                  </a:cubicBezTo>
                  <a:cubicBezTo>
                    <a:pt x="910" y="204"/>
                    <a:pt x="706" y="0"/>
                    <a:pt x="4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57200" tIns="182880" rIns="457200" bIns="45720" numCol="1" anchor="t" anchorCtr="0" compatLnSpc="1"/>
            <a:lstStyle/>
            <a:p>
              <a:pPr algn="ctr"/>
              <a:endParaRPr lang="en-US" sz="1200" dirty="0">
                <a:solidFill>
                  <a:srgbClr val="FFFFFF"/>
                </a:solidFill>
                <a:latin typeface="Source Sans Pro" charset="0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7934325" y="3794672"/>
              <a:ext cx="3419475" cy="1708150"/>
            </a:xfrm>
            <a:custGeom>
              <a:avLst/>
              <a:gdLst>
                <a:gd name="T0" fmla="*/ 607 w 910"/>
                <a:gd name="T1" fmla="*/ 0 h 454"/>
                <a:gd name="T2" fmla="*/ 455 w 910"/>
                <a:gd name="T3" fmla="*/ 151 h 454"/>
                <a:gd name="T4" fmla="*/ 304 w 910"/>
                <a:gd name="T5" fmla="*/ 0 h 454"/>
                <a:gd name="T6" fmla="*/ 0 w 910"/>
                <a:gd name="T7" fmla="*/ 0 h 454"/>
                <a:gd name="T8" fmla="*/ 455 w 910"/>
                <a:gd name="T9" fmla="*/ 454 h 454"/>
                <a:gd name="T10" fmla="*/ 910 w 910"/>
                <a:gd name="T11" fmla="*/ 0 h 454"/>
                <a:gd name="T12" fmla="*/ 607 w 910"/>
                <a:gd name="T1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0" h="454">
                  <a:moveTo>
                    <a:pt x="607" y="0"/>
                  </a:moveTo>
                  <a:cubicBezTo>
                    <a:pt x="607" y="83"/>
                    <a:pt x="539" y="151"/>
                    <a:pt x="455" y="151"/>
                  </a:cubicBezTo>
                  <a:cubicBezTo>
                    <a:pt x="371" y="151"/>
                    <a:pt x="304" y="83"/>
                    <a:pt x="30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0"/>
                    <a:pt x="204" y="454"/>
                    <a:pt x="455" y="454"/>
                  </a:cubicBezTo>
                  <a:cubicBezTo>
                    <a:pt x="706" y="454"/>
                    <a:pt x="910" y="250"/>
                    <a:pt x="910" y="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57200" tIns="548640" rIns="457200" bIns="45720" numCol="1" anchor="t" anchorCtr="0" compatLnSpc="1"/>
            <a:lstStyle/>
            <a:p>
              <a:pPr algn="ctr"/>
              <a:endParaRPr lang="en-US" sz="1200" dirty="0">
                <a:solidFill>
                  <a:srgbClr val="FFFFFF"/>
                </a:solidFill>
                <a:latin typeface="Source Sans Pro" charset="0"/>
              </a:endParaRPr>
            </a:p>
          </p:txBody>
        </p:sp>
        <p:sp>
          <p:nvSpPr>
            <p:cNvPr id="19" name="Oval 13"/>
            <p:cNvSpPr/>
            <p:nvPr/>
          </p:nvSpPr>
          <p:spPr>
            <a:xfrm>
              <a:off x="2375862" y="3352462"/>
              <a:ext cx="884420" cy="88442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linea-basic-10" charset="0"/>
                </a:rPr>
                <a:t>Q</a:t>
              </a:r>
              <a:endParaRPr lang="en-US" sz="4000" dirty="0">
                <a:solidFill>
                  <a:schemeClr val="accent1"/>
                </a:solidFill>
                <a:latin typeface="linea-basic-10" charset="0"/>
              </a:endParaRPr>
            </a:p>
          </p:txBody>
        </p:sp>
        <p:sp>
          <p:nvSpPr>
            <p:cNvPr id="20" name="Oval 23"/>
            <p:cNvSpPr/>
            <p:nvPr/>
          </p:nvSpPr>
          <p:spPr>
            <a:xfrm>
              <a:off x="4652337" y="3352462"/>
              <a:ext cx="884420" cy="88442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accent2"/>
                  </a:solidFill>
                  <a:latin typeface="linea-basic-10" charset="0"/>
                </a:rPr>
                <a:t>W</a:t>
              </a:r>
              <a:endParaRPr lang="en-US" sz="4000" dirty="0">
                <a:solidFill>
                  <a:schemeClr val="accent2"/>
                </a:solidFill>
                <a:latin typeface="linea-basic-10" charset="0"/>
              </a:endParaRPr>
            </a:p>
          </p:txBody>
        </p:sp>
        <p:sp>
          <p:nvSpPr>
            <p:cNvPr id="21" name="Oval 24"/>
            <p:cNvSpPr/>
            <p:nvPr/>
          </p:nvSpPr>
          <p:spPr>
            <a:xfrm>
              <a:off x="6925378" y="3352462"/>
              <a:ext cx="884420" cy="88442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accent3"/>
                  </a:solidFill>
                  <a:latin typeface="linea-basic-10" charset="0"/>
                </a:rPr>
                <a:t>E</a:t>
              </a:r>
              <a:endParaRPr lang="en-US" sz="4000" dirty="0">
                <a:solidFill>
                  <a:schemeClr val="accent3"/>
                </a:solidFill>
                <a:latin typeface="linea-basic-10" charset="0"/>
              </a:endParaRPr>
            </a:p>
          </p:txBody>
        </p:sp>
        <p:sp>
          <p:nvSpPr>
            <p:cNvPr id="22" name="Oval 25"/>
            <p:cNvSpPr/>
            <p:nvPr/>
          </p:nvSpPr>
          <p:spPr>
            <a:xfrm>
              <a:off x="9201852" y="3352462"/>
              <a:ext cx="884420" cy="884420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accent4"/>
                  </a:solidFill>
                  <a:latin typeface="linea-basic-10" charset="0"/>
                </a:rPr>
                <a:t>R</a:t>
              </a:r>
              <a:endParaRPr lang="en-US" sz="4000" dirty="0">
                <a:solidFill>
                  <a:schemeClr val="accent4"/>
                </a:solidFill>
                <a:latin typeface="linea-basic-10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650750" y="2362907"/>
              <a:ext cx="2338080" cy="709995"/>
              <a:chOff x="4981719" y="4716932"/>
              <a:chExt cx="2338080" cy="709995"/>
            </a:xfrm>
          </p:grpSpPr>
          <p:sp>
            <p:nvSpPr>
              <p:cNvPr id="33" name="TextBox 13"/>
              <p:cNvSpPr txBox="1"/>
              <p:nvPr/>
            </p:nvSpPr>
            <p:spPr>
              <a:xfrm>
                <a:off x="4981719" y="4716932"/>
                <a:ext cx="2338080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TextBox 13"/>
              <p:cNvSpPr txBox="1"/>
              <p:nvPr/>
            </p:nvSpPr>
            <p:spPr>
              <a:xfrm>
                <a:off x="4985800" y="5002837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923790" y="4435547"/>
              <a:ext cx="2338080" cy="709995"/>
              <a:chOff x="4981719" y="4716932"/>
              <a:chExt cx="2338080" cy="709995"/>
            </a:xfrm>
          </p:grpSpPr>
          <p:sp>
            <p:nvSpPr>
              <p:cNvPr id="31" name="TextBox 13"/>
              <p:cNvSpPr txBox="1"/>
              <p:nvPr/>
            </p:nvSpPr>
            <p:spPr>
              <a:xfrm>
                <a:off x="4981719" y="4716932"/>
                <a:ext cx="2338080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TextBox 13"/>
              <p:cNvSpPr txBox="1"/>
              <p:nvPr/>
            </p:nvSpPr>
            <p:spPr>
              <a:xfrm>
                <a:off x="4985800" y="5002837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192307" y="2366604"/>
              <a:ext cx="2338080" cy="709995"/>
              <a:chOff x="4981719" y="4716932"/>
              <a:chExt cx="2338080" cy="709995"/>
            </a:xfrm>
          </p:grpSpPr>
          <p:sp>
            <p:nvSpPr>
              <p:cNvPr id="29" name="TextBox 13"/>
              <p:cNvSpPr txBox="1"/>
              <p:nvPr/>
            </p:nvSpPr>
            <p:spPr>
              <a:xfrm>
                <a:off x="4981719" y="4716932"/>
                <a:ext cx="2338080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TextBox 13"/>
              <p:cNvSpPr txBox="1"/>
              <p:nvPr/>
            </p:nvSpPr>
            <p:spPr>
              <a:xfrm>
                <a:off x="4985800" y="5002837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8475022" y="4435547"/>
              <a:ext cx="2338080" cy="709995"/>
              <a:chOff x="4981719" y="4716932"/>
              <a:chExt cx="2338080" cy="709995"/>
            </a:xfrm>
          </p:grpSpPr>
          <p:sp>
            <p:nvSpPr>
              <p:cNvPr id="27" name="TextBox 13"/>
              <p:cNvSpPr txBox="1"/>
              <p:nvPr/>
            </p:nvSpPr>
            <p:spPr>
              <a:xfrm>
                <a:off x="4981719" y="4716932"/>
                <a:ext cx="2338080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TextBox 13"/>
              <p:cNvSpPr txBox="1"/>
              <p:nvPr/>
            </p:nvSpPr>
            <p:spPr>
              <a:xfrm>
                <a:off x="4985800" y="5002837"/>
                <a:ext cx="2333999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167620" y="0"/>
            <a:ext cx="7502680" cy="5924399"/>
            <a:chOff x="3849367" y="0"/>
            <a:chExt cx="7502680" cy="5924399"/>
          </a:xfrm>
        </p:grpSpPr>
        <p:grpSp>
          <p:nvGrpSpPr>
            <p:cNvPr id="9" name="Group 2"/>
            <p:cNvGrpSpPr/>
            <p:nvPr/>
          </p:nvGrpSpPr>
          <p:grpSpPr>
            <a:xfrm>
              <a:off x="3849367" y="0"/>
              <a:ext cx="1144988" cy="4208228"/>
              <a:chOff x="2504661" y="0"/>
              <a:chExt cx="1144988" cy="4208228"/>
            </a:xfrm>
            <a:effectLst>
              <a:outerShdw blurRad="50800" dist="38100" dir="5400000" algn="t" rotWithShape="0">
                <a:prstClr val="black">
                  <a:alpha val="12000"/>
                </a:prstClr>
              </a:outerShdw>
            </a:effectLst>
          </p:grpSpPr>
          <p:sp>
            <p:nvSpPr>
              <p:cNvPr id="33" name="Oval 3"/>
              <p:cNvSpPr/>
              <p:nvPr/>
            </p:nvSpPr>
            <p:spPr>
              <a:xfrm>
                <a:off x="2504661" y="3063240"/>
                <a:ext cx="1144988" cy="114498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rtlCol="0" anchor="ctr"/>
              <a:lstStyle/>
              <a:p>
                <a:pPr algn="ctr">
                  <a:lnSpc>
                    <a:spcPct val="60000"/>
                  </a:lnSpc>
                </a:pPr>
                <a:r>
                  <a:rPr lang="en-US" sz="4000" b="1" dirty="0">
                    <a:latin typeface="Roboto Thin" charset="0"/>
                    <a:ea typeface="Roboto Thin" charset="0"/>
                    <a:cs typeface="Roboto Thin" charset="0"/>
                  </a:rPr>
                  <a:t>05</a:t>
                </a:r>
                <a:endParaRPr lang="en-US" sz="4000" b="1" dirty="0">
                  <a:latin typeface="Roboto Thin" charset="0"/>
                  <a:ea typeface="Roboto Thin" charset="0"/>
                  <a:cs typeface="Roboto Thin" charset="0"/>
                </a:endParaRPr>
              </a:p>
              <a:p>
                <a:pPr algn="ctr">
                  <a:lnSpc>
                    <a:spcPct val="60000"/>
                  </a:lnSpc>
                </a:pPr>
                <a:r>
                  <a:rPr lang="en-US" sz="1200" b="1" dirty="0">
                    <a:latin typeface="Roboto Thin" charset="0"/>
                    <a:ea typeface="Roboto Thin" charset="0"/>
                    <a:cs typeface="Roboto Thin" charset="0"/>
                  </a:rPr>
                  <a:t>STEP</a:t>
                </a:r>
                <a:endParaRPr lang="en-US" sz="2000" b="1" dirty="0">
                  <a:latin typeface="Roboto Thin" charset="0"/>
                  <a:ea typeface="Roboto Thin" charset="0"/>
                  <a:cs typeface="Roboto Thin" charset="0"/>
                </a:endParaRPr>
              </a:p>
            </p:txBody>
          </p:sp>
          <p:cxnSp>
            <p:nvCxnSpPr>
              <p:cNvPr id="34" name="Straight Connector 4"/>
              <p:cNvCxnSpPr>
                <a:stCxn id="10" idx="0"/>
              </p:cNvCxnSpPr>
              <p:nvPr/>
            </p:nvCxnSpPr>
            <p:spPr>
              <a:xfrm flipV="1">
                <a:off x="3077155" y="0"/>
                <a:ext cx="0" cy="306324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5"/>
            <p:cNvGrpSpPr/>
            <p:nvPr/>
          </p:nvGrpSpPr>
          <p:grpSpPr>
            <a:xfrm>
              <a:off x="5089770" y="0"/>
              <a:ext cx="1144988" cy="4208228"/>
              <a:chOff x="3745064" y="0"/>
              <a:chExt cx="1144988" cy="4208228"/>
            </a:xfrm>
            <a:effectLst>
              <a:outerShdw blurRad="50800" dist="38100" dir="5400000" algn="t" rotWithShape="0">
                <a:prstClr val="black">
                  <a:alpha val="12000"/>
                </a:prstClr>
              </a:outerShdw>
            </a:effectLst>
          </p:grpSpPr>
          <p:sp>
            <p:nvSpPr>
              <p:cNvPr id="31" name="Oval 6"/>
              <p:cNvSpPr/>
              <p:nvPr/>
            </p:nvSpPr>
            <p:spPr>
              <a:xfrm>
                <a:off x="3745064" y="3063240"/>
                <a:ext cx="1144988" cy="114498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rtlCol="0" anchor="ctr"/>
              <a:lstStyle/>
              <a:p>
                <a:pPr algn="ctr">
                  <a:lnSpc>
                    <a:spcPct val="60000"/>
                  </a:lnSpc>
                </a:pPr>
                <a:r>
                  <a:rPr lang="en-US" sz="4000" b="1" dirty="0">
                    <a:latin typeface="Roboto Thin" charset="0"/>
                    <a:ea typeface="Roboto Thin" charset="0"/>
                    <a:cs typeface="Roboto Thin" charset="0"/>
                  </a:rPr>
                  <a:t>04</a:t>
                </a:r>
                <a:endParaRPr lang="en-US" sz="4000" b="1" dirty="0">
                  <a:latin typeface="Roboto Thin" charset="0"/>
                  <a:ea typeface="Roboto Thin" charset="0"/>
                  <a:cs typeface="Roboto Thin" charset="0"/>
                </a:endParaRPr>
              </a:p>
              <a:p>
                <a:pPr algn="ctr">
                  <a:lnSpc>
                    <a:spcPct val="60000"/>
                  </a:lnSpc>
                </a:pPr>
                <a:r>
                  <a:rPr lang="en-US" sz="1200" b="1" dirty="0">
                    <a:latin typeface="Roboto Thin" charset="0"/>
                    <a:ea typeface="Roboto Thin" charset="0"/>
                    <a:cs typeface="Roboto Thin" charset="0"/>
                  </a:rPr>
                  <a:t>STEP</a:t>
                </a:r>
                <a:endParaRPr lang="en-US" sz="1200" b="1" dirty="0">
                  <a:latin typeface="Roboto Thin" charset="0"/>
                  <a:ea typeface="Roboto Thin" charset="0"/>
                  <a:cs typeface="Roboto Thin" charset="0"/>
                </a:endParaRPr>
              </a:p>
            </p:txBody>
          </p:sp>
          <p:cxnSp>
            <p:nvCxnSpPr>
              <p:cNvPr id="32" name="Straight Connector 7"/>
              <p:cNvCxnSpPr>
                <a:stCxn id="31" idx="0"/>
              </p:cNvCxnSpPr>
              <p:nvPr/>
            </p:nvCxnSpPr>
            <p:spPr>
              <a:xfrm flipH="1" flipV="1">
                <a:off x="4301656" y="0"/>
                <a:ext cx="15902" cy="3063240"/>
              </a:xfrm>
              <a:prstGeom prst="lin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8"/>
            <p:cNvGrpSpPr/>
            <p:nvPr/>
          </p:nvGrpSpPr>
          <p:grpSpPr>
            <a:xfrm>
              <a:off x="6330173" y="0"/>
              <a:ext cx="1144988" cy="4208228"/>
              <a:chOff x="4985467" y="0"/>
              <a:chExt cx="1144988" cy="4208228"/>
            </a:xfrm>
            <a:effectLst>
              <a:outerShdw blurRad="50800" dist="38100" dir="5400000" algn="t" rotWithShape="0">
                <a:prstClr val="black">
                  <a:alpha val="12000"/>
                </a:prstClr>
              </a:outerShdw>
            </a:effectLst>
          </p:grpSpPr>
          <p:sp>
            <p:nvSpPr>
              <p:cNvPr id="29" name="Oval 9"/>
              <p:cNvSpPr/>
              <p:nvPr/>
            </p:nvSpPr>
            <p:spPr>
              <a:xfrm>
                <a:off x="4985467" y="3063240"/>
                <a:ext cx="1144988" cy="11449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rtlCol="0" anchor="ctr"/>
              <a:lstStyle/>
              <a:p>
                <a:pPr algn="ctr">
                  <a:lnSpc>
                    <a:spcPct val="60000"/>
                  </a:lnSpc>
                </a:pPr>
                <a:r>
                  <a:rPr lang="en-US" sz="4000" b="1" dirty="0">
                    <a:latin typeface="Roboto Thin" charset="0"/>
                    <a:ea typeface="Roboto Thin" charset="0"/>
                    <a:cs typeface="Roboto Thin" charset="0"/>
                  </a:rPr>
                  <a:t>03</a:t>
                </a:r>
                <a:endParaRPr lang="en-US" sz="4000" b="1" dirty="0">
                  <a:latin typeface="Roboto Thin" charset="0"/>
                  <a:ea typeface="Roboto Thin" charset="0"/>
                  <a:cs typeface="Roboto Thin" charset="0"/>
                </a:endParaRPr>
              </a:p>
              <a:p>
                <a:pPr algn="ctr">
                  <a:lnSpc>
                    <a:spcPct val="60000"/>
                  </a:lnSpc>
                </a:pPr>
                <a:r>
                  <a:rPr lang="en-US" sz="1200" b="1" dirty="0">
                    <a:latin typeface="Roboto Thin" charset="0"/>
                    <a:ea typeface="Roboto Thin" charset="0"/>
                    <a:cs typeface="Roboto Thin" charset="0"/>
                  </a:rPr>
                  <a:t>STEP</a:t>
                </a:r>
                <a:endParaRPr lang="en-US" sz="1200" b="1" dirty="0">
                  <a:latin typeface="Roboto Thin" charset="0"/>
                  <a:ea typeface="Roboto Thin" charset="0"/>
                  <a:cs typeface="Roboto Thin" charset="0"/>
                </a:endParaRPr>
              </a:p>
            </p:txBody>
          </p:sp>
          <p:cxnSp>
            <p:nvCxnSpPr>
              <p:cNvPr id="30" name="Straight Connector 10"/>
              <p:cNvCxnSpPr>
                <a:stCxn id="32" idx="0"/>
              </p:cNvCxnSpPr>
              <p:nvPr/>
            </p:nvCxnSpPr>
            <p:spPr>
              <a:xfrm flipH="1" flipV="1">
                <a:off x="5526157" y="0"/>
                <a:ext cx="31804" cy="306324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1"/>
            <p:cNvGrpSpPr/>
            <p:nvPr/>
          </p:nvGrpSpPr>
          <p:grpSpPr>
            <a:xfrm>
              <a:off x="7570576" y="0"/>
              <a:ext cx="1144988" cy="4208228"/>
              <a:chOff x="6225870" y="0"/>
              <a:chExt cx="1144988" cy="4208228"/>
            </a:xfrm>
            <a:effectLst>
              <a:outerShdw blurRad="50800" dist="38100" dir="5400000" algn="t" rotWithShape="0">
                <a:prstClr val="black">
                  <a:alpha val="12000"/>
                </a:prstClr>
              </a:outerShdw>
            </a:effectLst>
          </p:grpSpPr>
          <p:sp>
            <p:nvSpPr>
              <p:cNvPr id="27" name="Oval 12"/>
              <p:cNvSpPr/>
              <p:nvPr/>
            </p:nvSpPr>
            <p:spPr>
              <a:xfrm>
                <a:off x="6225870" y="3063240"/>
                <a:ext cx="1144988" cy="11449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1440" rtlCol="0" anchor="ctr"/>
              <a:lstStyle/>
              <a:p>
                <a:pPr algn="ctr">
                  <a:lnSpc>
                    <a:spcPct val="60000"/>
                  </a:lnSpc>
                </a:pPr>
                <a:r>
                  <a:rPr lang="en-US" sz="4000" b="1" dirty="0">
                    <a:latin typeface="Roboto Thin" charset="0"/>
                    <a:ea typeface="Roboto Thin" charset="0"/>
                    <a:cs typeface="Roboto Thin" charset="0"/>
                  </a:rPr>
                  <a:t>02</a:t>
                </a:r>
                <a:endParaRPr lang="en-US" sz="4000" b="1" dirty="0">
                  <a:latin typeface="Roboto Thin" charset="0"/>
                  <a:ea typeface="Roboto Thin" charset="0"/>
                  <a:cs typeface="Roboto Thin" charset="0"/>
                </a:endParaRPr>
              </a:p>
              <a:p>
                <a:pPr algn="ctr">
                  <a:lnSpc>
                    <a:spcPct val="60000"/>
                  </a:lnSpc>
                </a:pPr>
                <a:r>
                  <a:rPr lang="en-US" sz="1200" b="1" dirty="0">
                    <a:latin typeface="Roboto Thin" charset="0"/>
                    <a:ea typeface="Roboto Thin" charset="0"/>
                    <a:cs typeface="Roboto Thin" charset="0"/>
                  </a:rPr>
                  <a:t>STEP</a:t>
                </a:r>
                <a:endParaRPr lang="en-US" sz="1200" b="1" dirty="0">
                  <a:latin typeface="Roboto Thin" charset="0"/>
                  <a:ea typeface="Roboto Thin" charset="0"/>
                  <a:cs typeface="Roboto Thin" charset="0"/>
                </a:endParaRPr>
              </a:p>
            </p:txBody>
          </p:sp>
          <p:cxnSp>
            <p:nvCxnSpPr>
              <p:cNvPr id="28" name="Straight Connector 13"/>
              <p:cNvCxnSpPr>
                <a:stCxn id="11" idx="0"/>
              </p:cNvCxnSpPr>
              <p:nvPr/>
            </p:nvCxnSpPr>
            <p:spPr>
              <a:xfrm flipH="1" flipV="1">
                <a:off x="6782463" y="0"/>
                <a:ext cx="15901" cy="306324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8974606" y="0"/>
              <a:ext cx="2377441" cy="4309109"/>
              <a:chOff x="8022866" y="0"/>
              <a:chExt cx="2377441" cy="4309109"/>
            </a:xfrm>
            <a:effectLst>
              <a:outerShdw blurRad="254000" dist="190500" dir="5400000" algn="t" rotWithShape="0">
                <a:prstClr val="black">
                  <a:alpha val="20000"/>
                </a:prstClr>
              </a:outerShdw>
            </a:effectLst>
          </p:grpSpPr>
          <p:cxnSp>
            <p:nvCxnSpPr>
              <p:cNvPr id="22" name="Straight Connector 15"/>
              <p:cNvCxnSpPr/>
              <p:nvPr/>
            </p:nvCxnSpPr>
            <p:spPr>
              <a:xfrm flipH="1" flipV="1">
                <a:off x="8022866" y="0"/>
                <a:ext cx="1152939" cy="2814762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16"/>
              <p:cNvGrpSpPr/>
              <p:nvPr/>
            </p:nvGrpSpPr>
            <p:grpSpPr>
              <a:xfrm>
                <a:off x="8401549" y="2310351"/>
                <a:ext cx="1998758" cy="1998758"/>
                <a:chOff x="8401549" y="2310351"/>
                <a:chExt cx="1998758" cy="1998758"/>
              </a:xfrm>
            </p:grpSpPr>
            <p:sp>
              <p:nvSpPr>
                <p:cNvPr id="24" name="Oval 17"/>
                <p:cNvSpPr/>
                <p:nvPr/>
              </p:nvSpPr>
              <p:spPr>
                <a:xfrm>
                  <a:off x="8833897" y="2737237"/>
                  <a:ext cx="1144988" cy="1144988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91440" rtlCol="0" anchor="ctr"/>
                <a:lstStyle/>
                <a:p>
                  <a:pPr algn="ctr">
                    <a:lnSpc>
                      <a:spcPct val="60000"/>
                    </a:lnSpc>
                  </a:pPr>
                  <a:r>
                    <a:rPr lang="en-US" sz="4000" b="1" dirty="0">
                      <a:latin typeface="Roboto Thin" charset="0"/>
                      <a:ea typeface="Roboto Thin" charset="0"/>
                      <a:cs typeface="Roboto Thin" charset="0"/>
                    </a:rPr>
                    <a:t>01</a:t>
                  </a:r>
                  <a:endParaRPr lang="en-US" sz="4000" b="1" dirty="0">
                    <a:latin typeface="Roboto Thin" charset="0"/>
                    <a:ea typeface="Roboto Thin" charset="0"/>
                    <a:cs typeface="Roboto Thin" charset="0"/>
                  </a:endParaRPr>
                </a:p>
                <a:p>
                  <a:pPr algn="ctr">
                    <a:lnSpc>
                      <a:spcPct val="60000"/>
                    </a:lnSpc>
                  </a:pPr>
                  <a:r>
                    <a:rPr lang="en-US" sz="1200" b="1" dirty="0">
                      <a:latin typeface="Roboto Thin" charset="0"/>
                      <a:ea typeface="Roboto Thin" charset="0"/>
                      <a:cs typeface="Roboto Thin" charset="0"/>
                    </a:rPr>
                    <a:t>STEP</a:t>
                  </a:r>
                  <a:endParaRPr lang="en-US" sz="1200" b="1" dirty="0">
                    <a:latin typeface="Roboto Thin" charset="0"/>
                    <a:ea typeface="Roboto Thin" charset="0"/>
                    <a:cs typeface="Roboto Thin" charset="0"/>
                  </a:endParaRPr>
                </a:p>
              </p:txBody>
            </p:sp>
            <p:sp>
              <p:nvSpPr>
                <p:cNvPr id="25" name="Oval 19"/>
                <p:cNvSpPr/>
                <p:nvPr/>
              </p:nvSpPr>
              <p:spPr>
                <a:xfrm>
                  <a:off x="8514803" y="2423605"/>
                  <a:ext cx="1772250" cy="1772250"/>
                </a:xfrm>
                <a:prstGeom prst="ellipse">
                  <a:avLst/>
                </a:prstGeom>
                <a:noFill/>
                <a:ln>
                  <a:solidFill>
                    <a:schemeClr val="accent1">
                      <a:alpha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dirty="0">
                    <a:latin typeface="Roboto Thin" charset="0"/>
                    <a:ea typeface="Roboto Thin" charset="0"/>
                    <a:cs typeface="Roboto Thin" charset="0"/>
                  </a:endParaRPr>
                </a:p>
              </p:txBody>
            </p:sp>
            <p:sp>
              <p:nvSpPr>
                <p:cNvPr id="26" name="Oval 20"/>
                <p:cNvSpPr/>
                <p:nvPr/>
              </p:nvSpPr>
              <p:spPr>
                <a:xfrm>
                  <a:off x="8401549" y="2310351"/>
                  <a:ext cx="1998758" cy="1998758"/>
                </a:xfrm>
                <a:prstGeom prst="ellipse">
                  <a:avLst/>
                </a:prstGeom>
                <a:noFill/>
                <a:ln>
                  <a:solidFill>
                    <a:schemeClr val="accent1">
                      <a:alpha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dirty="0">
                    <a:latin typeface="Roboto Thin" charset="0"/>
                    <a:ea typeface="Roboto Thin" charset="0"/>
                    <a:cs typeface="Roboto Thin" charset="0"/>
                  </a:endParaRPr>
                </a:p>
              </p:txBody>
            </p:sp>
          </p:grpSp>
        </p:grpSp>
        <p:grpSp>
          <p:nvGrpSpPr>
            <p:cNvPr id="16" name="Group 23"/>
            <p:cNvGrpSpPr/>
            <p:nvPr/>
          </p:nvGrpSpPr>
          <p:grpSpPr>
            <a:xfrm>
              <a:off x="8171090" y="4309109"/>
              <a:ext cx="2589152" cy="1615290"/>
              <a:chOff x="7477924" y="2545887"/>
              <a:chExt cx="2589152" cy="1615290"/>
            </a:xfrm>
          </p:grpSpPr>
          <p:sp>
            <p:nvSpPr>
              <p:cNvPr id="20" name="Rounded Rectangle 29"/>
              <p:cNvSpPr/>
              <p:nvPr/>
            </p:nvSpPr>
            <p:spPr>
              <a:xfrm>
                <a:off x="7477924" y="2592284"/>
                <a:ext cx="2589152" cy="1568893"/>
              </a:xfrm>
              <a:prstGeom prst="roundRect">
                <a:avLst>
                  <a:gd name="adj" fmla="val 267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381000" dist="2540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30"/>
              <p:cNvSpPr/>
              <p:nvPr/>
            </p:nvSpPr>
            <p:spPr>
              <a:xfrm rot="2700000">
                <a:off x="9483328" y="2545887"/>
                <a:ext cx="334537" cy="3345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8437494" y="4717228"/>
              <a:ext cx="2056345" cy="799052"/>
              <a:chOff x="8337587" y="4819428"/>
              <a:chExt cx="2056345" cy="799052"/>
            </a:xfrm>
          </p:grpSpPr>
          <p:sp>
            <p:nvSpPr>
              <p:cNvPr id="18" name="TextBox 13"/>
              <p:cNvSpPr txBox="1"/>
              <p:nvPr/>
            </p:nvSpPr>
            <p:spPr>
              <a:xfrm>
                <a:off x="8546079" y="4819428"/>
                <a:ext cx="1639361" cy="270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13"/>
              <p:cNvSpPr txBox="1"/>
              <p:nvPr/>
            </p:nvSpPr>
            <p:spPr>
              <a:xfrm>
                <a:off x="8337587" y="5194390"/>
                <a:ext cx="2056345" cy="424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660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1346642" y="4890270"/>
            <a:ext cx="42534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1346642" y="4508906"/>
            <a:ext cx="1935962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7193906" y="2686730"/>
            <a:ext cx="1500188" cy="908050"/>
          </a:xfrm>
          <a:custGeom>
            <a:avLst/>
            <a:gdLst>
              <a:gd name="T0" fmla="*/ 717 w 945"/>
              <a:gd name="T1" fmla="*/ 289 h 572"/>
              <a:gd name="T2" fmla="*/ 717 w 945"/>
              <a:gd name="T3" fmla="*/ 289 h 572"/>
              <a:gd name="T4" fmla="*/ 717 w 945"/>
              <a:gd name="T5" fmla="*/ 289 h 572"/>
              <a:gd name="T6" fmla="*/ 717 w 945"/>
              <a:gd name="T7" fmla="*/ 289 h 572"/>
              <a:gd name="T8" fmla="*/ 720 w 945"/>
              <a:gd name="T9" fmla="*/ 287 h 572"/>
              <a:gd name="T10" fmla="*/ 720 w 945"/>
              <a:gd name="T11" fmla="*/ 287 h 572"/>
              <a:gd name="T12" fmla="*/ 720 w 945"/>
              <a:gd name="T13" fmla="*/ 287 h 572"/>
              <a:gd name="T14" fmla="*/ 720 w 945"/>
              <a:gd name="T15" fmla="*/ 287 h 572"/>
              <a:gd name="T16" fmla="*/ 720 w 945"/>
              <a:gd name="T17" fmla="*/ 287 h 572"/>
              <a:gd name="T18" fmla="*/ 720 w 945"/>
              <a:gd name="T19" fmla="*/ 287 h 572"/>
              <a:gd name="T20" fmla="*/ 720 w 945"/>
              <a:gd name="T21" fmla="*/ 287 h 572"/>
              <a:gd name="T22" fmla="*/ 720 w 945"/>
              <a:gd name="T23" fmla="*/ 287 h 572"/>
              <a:gd name="T24" fmla="*/ 720 w 945"/>
              <a:gd name="T25" fmla="*/ 287 h 572"/>
              <a:gd name="T26" fmla="*/ 945 w 945"/>
              <a:gd name="T27" fmla="*/ 0 h 572"/>
              <a:gd name="T28" fmla="*/ 221 w 945"/>
              <a:gd name="T29" fmla="*/ 0 h 572"/>
              <a:gd name="T30" fmla="*/ 129 w 945"/>
              <a:gd name="T31" fmla="*/ 116 h 572"/>
              <a:gd name="T32" fmla="*/ 129 w 945"/>
              <a:gd name="T33" fmla="*/ 116 h 572"/>
              <a:gd name="T34" fmla="*/ 0 w 945"/>
              <a:gd name="T35" fmla="*/ 283 h 572"/>
              <a:gd name="T36" fmla="*/ 2 w 945"/>
              <a:gd name="T37" fmla="*/ 284 h 572"/>
              <a:gd name="T38" fmla="*/ 132 w 945"/>
              <a:gd name="T39" fmla="*/ 449 h 572"/>
              <a:gd name="T40" fmla="*/ 132 w 945"/>
              <a:gd name="T41" fmla="*/ 449 h 572"/>
              <a:gd name="T42" fmla="*/ 227 w 945"/>
              <a:gd name="T43" fmla="*/ 572 h 572"/>
              <a:gd name="T44" fmla="*/ 943 w 945"/>
              <a:gd name="T45" fmla="*/ 572 h 572"/>
              <a:gd name="T46" fmla="*/ 720 w 945"/>
              <a:gd name="T47" fmla="*/ 286 h 572"/>
              <a:gd name="T48" fmla="*/ 945 w 945"/>
              <a:gd name="T49" fmla="*/ 0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45" h="572">
                <a:moveTo>
                  <a:pt x="717" y="289"/>
                </a:moveTo>
                <a:lnTo>
                  <a:pt x="717" y="289"/>
                </a:lnTo>
                <a:lnTo>
                  <a:pt x="717" y="289"/>
                </a:lnTo>
                <a:lnTo>
                  <a:pt x="717" y="289"/>
                </a:lnTo>
                <a:close/>
                <a:moveTo>
                  <a:pt x="720" y="287"/>
                </a:moveTo>
                <a:lnTo>
                  <a:pt x="720" y="287"/>
                </a:lnTo>
                <a:lnTo>
                  <a:pt x="720" y="287"/>
                </a:lnTo>
                <a:close/>
                <a:moveTo>
                  <a:pt x="720" y="287"/>
                </a:moveTo>
                <a:lnTo>
                  <a:pt x="720" y="287"/>
                </a:lnTo>
                <a:lnTo>
                  <a:pt x="720" y="287"/>
                </a:lnTo>
                <a:close/>
                <a:moveTo>
                  <a:pt x="720" y="287"/>
                </a:moveTo>
                <a:lnTo>
                  <a:pt x="720" y="287"/>
                </a:lnTo>
                <a:lnTo>
                  <a:pt x="720" y="287"/>
                </a:lnTo>
                <a:close/>
                <a:moveTo>
                  <a:pt x="945" y="0"/>
                </a:moveTo>
                <a:lnTo>
                  <a:pt x="221" y="0"/>
                </a:lnTo>
                <a:lnTo>
                  <a:pt x="129" y="116"/>
                </a:lnTo>
                <a:lnTo>
                  <a:pt x="129" y="116"/>
                </a:lnTo>
                <a:lnTo>
                  <a:pt x="0" y="283"/>
                </a:lnTo>
                <a:lnTo>
                  <a:pt x="2" y="284"/>
                </a:lnTo>
                <a:lnTo>
                  <a:pt x="132" y="449"/>
                </a:lnTo>
                <a:lnTo>
                  <a:pt x="132" y="449"/>
                </a:lnTo>
                <a:lnTo>
                  <a:pt x="227" y="572"/>
                </a:lnTo>
                <a:lnTo>
                  <a:pt x="943" y="572"/>
                </a:lnTo>
                <a:lnTo>
                  <a:pt x="720" y="286"/>
                </a:lnTo>
                <a:lnTo>
                  <a:pt x="945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Source Sans Pro" charset="0"/>
              </a:rPr>
              <a:t>02</a:t>
            </a:r>
            <a:endParaRPr lang="en-US" sz="32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9" name="Freeform 17"/>
          <p:cNvSpPr/>
          <p:nvPr/>
        </p:nvSpPr>
        <p:spPr bwMode="auto">
          <a:xfrm>
            <a:off x="6839894" y="3594780"/>
            <a:ext cx="962025" cy="323850"/>
          </a:xfrm>
          <a:custGeom>
            <a:avLst/>
            <a:gdLst>
              <a:gd name="T0" fmla="*/ 450 w 606"/>
              <a:gd name="T1" fmla="*/ 0 h 204"/>
              <a:gd name="T2" fmla="*/ 1 w 606"/>
              <a:gd name="T3" fmla="*/ 0 h 204"/>
              <a:gd name="T4" fmla="*/ 0 w 606"/>
              <a:gd name="T5" fmla="*/ 1 h 204"/>
              <a:gd name="T6" fmla="*/ 158 w 606"/>
              <a:gd name="T7" fmla="*/ 204 h 204"/>
              <a:gd name="T8" fmla="*/ 606 w 606"/>
              <a:gd name="T9" fmla="*/ 204 h 204"/>
              <a:gd name="T10" fmla="*/ 450 w 606"/>
              <a:gd name="T11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6" h="204">
                <a:moveTo>
                  <a:pt x="450" y="0"/>
                </a:moveTo>
                <a:lnTo>
                  <a:pt x="1" y="0"/>
                </a:lnTo>
                <a:lnTo>
                  <a:pt x="0" y="1"/>
                </a:lnTo>
                <a:lnTo>
                  <a:pt x="158" y="204"/>
                </a:lnTo>
                <a:lnTo>
                  <a:pt x="606" y="204"/>
                </a:lnTo>
                <a:lnTo>
                  <a:pt x="4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0" name="Freeform 19"/>
          <p:cNvSpPr/>
          <p:nvPr/>
        </p:nvSpPr>
        <p:spPr bwMode="auto">
          <a:xfrm>
            <a:off x="6841481" y="3135993"/>
            <a:ext cx="712788" cy="458788"/>
          </a:xfrm>
          <a:custGeom>
            <a:avLst/>
            <a:gdLst>
              <a:gd name="T0" fmla="*/ 222 w 449"/>
              <a:gd name="T1" fmla="*/ 0 h 289"/>
              <a:gd name="T2" fmla="*/ 221 w 449"/>
              <a:gd name="T3" fmla="*/ 3 h 289"/>
              <a:gd name="T4" fmla="*/ 0 w 449"/>
              <a:gd name="T5" fmla="*/ 289 h 289"/>
              <a:gd name="T6" fmla="*/ 449 w 449"/>
              <a:gd name="T7" fmla="*/ 289 h 289"/>
              <a:gd name="T8" fmla="*/ 354 w 449"/>
              <a:gd name="T9" fmla="*/ 166 h 289"/>
              <a:gd name="T10" fmla="*/ 354 w 449"/>
              <a:gd name="T11" fmla="*/ 166 h 289"/>
              <a:gd name="T12" fmla="*/ 224 w 449"/>
              <a:gd name="T13" fmla="*/ 1 h 289"/>
              <a:gd name="T14" fmla="*/ 222 w 449"/>
              <a:gd name="T15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49" h="289">
                <a:moveTo>
                  <a:pt x="222" y="0"/>
                </a:moveTo>
                <a:lnTo>
                  <a:pt x="221" y="3"/>
                </a:lnTo>
                <a:lnTo>
                  <a:pt x="0" y="289"/>
                </a:lnTo>
                <a:lnTo>
                  <a:pt x="449" y="289"/>
                </a:lnTo>
                <a:lnTo>
                  <a:pt x="354" y="166"/>
                </a:lnTo>
                <a:lnTo>
                  <a:pt x="354" y="166"/>
                </a:lnTo>
                <a:lnTo>
                  <a:pt x="224" y="1"/>
                </a:lnTo>
                <a:lnTo>
                  <a:pt x="2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1" name="Freeform 21"/>
          <p:cNvSpPr>
            <a:spLocks noEditPoints="1"/>
          </p:cNvSpPr>
          <p:nvPr/>
        </p:nvSpPr>
        <p:spPr bwMode="auto">
          <a:xfrm>
            <a:off x="6481119" y="2361293"/>
            <a:ext cx="1316038" cy="1239838"/>
          </a:xfrm>
          <a:custGeom>
            <a:avLst/>
            <a:gdLst>
              <a:gd name="T0" fmla="*/ 3 w 829"/>
              <a:gd name="T1" fmla="*/ 492 h 781"/>
              <a:gd name="T2" fmla="*/ 3 w 829"/>
              <a:gd name="T3" fmla="*/ 492 h 781"/>
              <a:gd name="T4" fmla="*/ 3 w 829"/>
              <a:gd name="T5" fmla="*/ 492 h 781"/>
              <a:gd name="T6" fmla="*/ 3 w 829"/>
              <a:gd name="T7" fmla="*/ 492 h 781"/>
              <a:gd name="T8" fmla="*/ 3 w 829"/>
              <a:gd name="T9" fmla="*/ 492 h 781"/>
              <a:gd name="T10" fmla="*/ 3 w 829"/>
              <a:gd name="T11" fmla="*/ 492 h 781"/>
              <a:gd name="T12" fmla="*/ 829 w 829"/>
              <a:gd name="T13" fmla="*/ 0 h 781"/>
              <a:gd name="T14" fmla="*/ 381 w 829"/>
              <a:gd name="T15" fmla="*/ 0 h 781"/>
              <a:gd name="T16" fmla="*/ 0 w 829"/>
              <a:gd name="T17" fmla="*/ 492 h 781"/>
              <a:gd name="T18" fmla="*/ 0 w 829"/>
              <a:gd name="T19" fmla="*/ 492 h 781"/>
              <a:gd name="T20" fmla="*/ 223 w 829"/>
              <a:gd name="T21" fmla="*/ 781 h 781"/>
              <a:gd name="T22" fmla="*/ 226 w 829"/>
              <a:gd name="T23" fmla="*/ 778 h 781"/>
              <a:gd name="T24" fmla="*/ 3 w 829"/>
              <a:gd name="T25" fmla="*/ 492 h 781"/>
              <a:gd name="T26" fmla="*/ 3 w 829"/>
              <a:gd name="T27" fmla="*/ 492 h 781"/>
              <a:gd name="T28" fmla="*/ 3 w 829"/>
              <a:gd name="T29" fmla="*/ 492 h 781"/>
              <a:gd name="T30" fmla="*/ 3 w 829"/>
              <a:gd name="T31" fmla="*/ 492 h 781"/>
              <a:gd name="T32" fmla="*/ 3 w 829"/>
              <a:gd name="T33" fmla="*/ 492 h 781"/>
              <a:gd name="T34" fmla="*/ 3 w 829"/>
              <a:gd name="T35" fmla="*/ 491 h 781"/>
              <a:gd name="T36" fmla="*/ 141 w 829"/>
              <a:gd name="T37" fmla="*/ 313 h 781"/>
              <a:gd name="T38" fmla="*/ 226 w 829"/>
              <a:gd name="T39" fmla="*/ 205 h 781"/>
              <a:gd name="T40" fmla="*/ 227 w 829"/>
              <a:gd name="T41" fmla="*/ 205 h 781"/>
              <a:gd name="T42" fmla="*/ 670 w 829"/>
              <a:gd name="T43" fmla="*/ 205 h 781"/>
              <a:gd name="T44" fmla="*/ 829 w 829"/>
              <a:gd name="T45" fmla="*/ 0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29" h="781">
                <a:moveTo>
                  <a:pt x="3" y="492"/>
                </a:moveTo>
                <a:lnTo>
                  <a:pt x="3" y="492"/>
                </a:lnTo>
                <a:lnTo>
                  <a:pt x="3" y="492"/>
                </a:lnTo>
                <a:close/>
                <a:moveTo>
                  <a:pt x="3" y="492"/>
                </a:moveTo>
                <a:lnTo>
                  <a:pt x="3" y="492"/>
                </a:lnTo>
                <a:lnTo>
                  <a:pt x="3" y="492"/>
                </a:lnTo>
                <a:close/>
                <a:moveTo>
                  <a:pt x="829" y="0"/>
                </a:moveTo>
                <a:lnTo>
                  <a:pt x="381" y="0"/>
                </a:lnTo>
                <a:lnTo>
                  <a:pt x="0" y="492"/>
                </a:lnTo>
                <a:lnTo>
                  <a:pt x="0" y="492"/>
                </a:lnTo>
                <a:lnTo>
                  <a:pt x="223" y="781"/>
                </a:lnTo>
                <a:lnTo>
                  <a:pt x="226" y="778"/>
                </a:lnTo>
                <a:lnTo>
                  <a:pt x="3" y="492"/>
                </a:lnTo>
                <a:lnTo>
                  <a:pt x="3" y="492"/>
                </a:lnTo>
                <a:lnTo>
                  <a:pt x="3" y="492"/>
                </a:lnTo>
                <a:lnTo>
                  <a:pt x="3" y="492"/>
                </a:lnTo>
                <a:lnTo>
                  <a:pt x="3" y="492"/>
                </a:lnTo>
                <a:lnTo>
                  <a:pt x="3" y="491"/>
                </a:lnTo>
                <a:lnTo>
                  <a:pt x="141" y="313"/>
                </a:lnTo>
                <a:lnTo>
                  <a:pt x="226" y="205"/>
                </a:lnTo>
                <a:lnTo>
                  <a:pt x="227" y="205"/>
                </a:lnTo>
                <a:lnTo>
                  <a:pt x="670" y="205"/>
                </a:lnTo>
                <a:lnTo>
                  <a:pt x="8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4" name="Freeform 23"/>
          <p:cNvSpPr>
            <a:spLocks noEditPoints="1"/>
          </p:cNvSpPr>
          <p:nvPr/>
        </p:nvSpPr>
        <p:spPr bwMode="auto">
          <a:xfrm>
            <a:off x="6485881" y="2686730"/>
            <a:ext cx="1058863" cy="455613"/>
          </a:xfrm>
          <a:custGeom>
            <a:avLst/>
            <a:gdLst>
              <a:gd name="T0" fmla="*/ 138 w 667"/>
              <a:gd name="T1" fmla="*/ 108 h 287"/>
              <a:gd name="T2" fmla="*/ 0 w 667"/>
              <a:gd name="T3" fmla="*/ 286 h 287"/>
              <a:gd name="T4" fmla="*/ 0 w 667"/>
              <a:gd name="T5" fmla="*/ 287 h 287"/>
              <a:gd name="T6" fmla="*/ 138 w 667"/>
              <a:gd name="T7" fmla="*/ 108 h 287"/>
              <a:gd name="T8" fmla="*/ 667 w 667"/>
              <a:gd name="T9" fmla="*/ 0 h 287"/>
              <a:gd name="T10" fmla="*/ 224 w 667"/>
              <a:gd name="T11" fmla="*/ 0 h 287"/>
              <a:gd name="T12" fmla="*/ 446 w 667"/>
              <a:gd name="T13" fmla="*/ 283 h 287"/>
              <a:gd name="T14" fmla="*/ 575 w 667"/>
              <a:gd name="T15" fmla="*/ 116 h 287"/>
              <a:gd name="T16" fmla="*/ 575 w 667"/>
              <a:gd name="T17" fmla="*/ 116 h 287"/>
              <a:gd name="T18" fmla="*/ 667 w 667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67" h="287">
                <a:moveTo>
                  <a:pt x="138" y="108"/>
                </a:moveTo>
                <a:lnTo>
                  <a:pt x="0" y="286"/>
                </a:lnTo>
                <a:lnTo>
                  <a:pt x="0" y="287"/>
                </a:lnTo>
                <a:lnTo>
                  <a:pt x="138" y="108"/>
                </a:lnTo>
                <a:close/>
                <a:moveTo>
                  <a:pt x="667" y="0"/>
                </a:moveTo>
                <a:lnTo>
                  <a:pt x="224" y="0"/>
                </a:lnTo>
                <a:lnTo>
                  <a:pt x="446" y="283"/>
                </a:lnTo>
                <a:lnTo>
                  <a:pt x="575" y="116"/>
                </a:lnTo>
                <a:lnTo>
                  <a:pt x="575" y="116"/>
                </a:lnTo>
                <a:lnTo>
                  <a:pt x="66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5" name="Freeform 31"/>
          <p:cNvSpPr/>
          <p:nvPr/>
        </p:nvSpPr>
        <p:spPr bwMode="auto">
          <a:xfrm>
            <a:off x="6485881" y="2686730"/>
            <a:ext cx="708025" cy="908050"/>
          </a:xfrm>
          <a:custGeom>
            <a:avLst/>
            <a:gdLst>
              <a:gd name="T0" fmla="*/ 224 w 446"/>
              <a:gd name="T1" fmla="*/ 0 h 572"/>
              <a:gd name="T2" fmla="*/ 223 w 446"/>
              <a:gd name="T3" fmla="*/ 0 h 572"/>
              <a:gd name="T4" fmla="*/ 138 w 446"/>
              <a:gd name="T5" fmla="*/ 108 h 572"/>
              <a:gd name="T6" fmla="*/ 0 w 446"/>
              <a:gd name="T7" fmla="*/ 287 h 572"/>
              <a:gd name="T8" fmla="*/ 223 w 446"/>
              <a:gd name="T9" fmla="*/ 572 h 572"/>
              <a:gd name="T10" fmla="*/ 224 w 446"/>
              <a:gd name="T11" fmla="*/ 572 h 572"/>
              <a:gd name="T12" fmla="*/ 445 w 446"/>
              <a:gd name="T13" fmla="*/ 286 h 572"/>
              <a:gd name="T14" fmla="*/ 446 w 446"/>
              <a:gd name="T15" fmla="*/ 283 h 572"/>
              <a:gd name="T16" fmla="*/ 224 w 446"/>
              <a:gd name="T17" fmla="*/ 0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6" h="572">
                <a:moveTo>
                  <a:pt x="224" y="0"/>
                </a:moveTo>
                <a:lnTo>
                  <a:pt x="223" y="0"/>
                </a:lnTo>
                <a:lnTo>
                  <a:pt x="138" y="108"/>
                </a:lnTo>
                <a:lnTo>
                  <a:pt x="0" y="287"/>
                </a:lnTo>
                <a:lnTo>
                  <a:pt x="223" y="572"/>
                </a:lnTo>
                <a:lnTo>
                  <a:pt x="224" y="572"/>
                </a:lnTo>
                <a:lnTo>
                  <a:pt x="445" y="286"/>
                </a:lnTo>
                <a:lnTo>
                  <a:pt x="446" y="283"/>
                </a:ln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6" name="Freeform 35"/>
          <p:cNvSpPr/>
          <p:nvPr/>
        </p:nvSpPr>
        <p:spPr bwMode="auto">
          <a:xfrm>
            <a:off x="7112944" y="2119993"/>
            <a:ext cx="869950" cy="204788"/>
          </a:xfrm>
          <a:custGeom>
            <a:avLst/>
            <a:gdLst>
              <a:gd name="T0" fmla="*/ 548 w 548"/>
              <a:gd name="T1" fmla="*/ 0 h 129"/>
              <a:gd name="T2" fmla="*/ 99 w 548"/>
              <a:gd name="T3" fmla="*/ 0 h 129"/>
              <a:gd name="T4" fmla="*/ 0 w 548"/>
              <a:gd name="T5" fmla="*/ 129 h 129"/>
              <a:gd name="T6" fmla="*/ 447 w 548"/>
              <a:gd name="T7" fmla="*/ 129 h 129"/>
              <a:gd name="T8" fmla="*/ 548 w 548"/>
              <a:gd name="T9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8" h="129">
                <a:moveTo>
                  <a:pt x="548" y="0"/>
                </a:moveTo>
                <a:lnTo>
                  <a:pt x="99" y="0"/>
                </a:lnTo>
                <a:lnTo>
                  <a:pt x="0" y="129"/>
                </a:lnTo>
                <a:lnTo>
                  <a:pt x="447" y="129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7" name="Freeform 37"/>
          <p:cNvSpPr/>
          <p:nvPr/>
        </p:nvSpPr>
        <p:spPr bwMode="auto">
          <a:xfrm>
            <a:off x="7289156" y="1880280"/>
            <a:ext cx="869950" cy="203200"/>
          </a:xfrm>
          <a:custGeom>
            <a:avLst/>
            <a:gdLst>
              <a:gd name="T0" fmla="*/ 548 w 548"/>
              <a:gd name="T1" fmla="*/ 0 h 128"/>
              <a:gd name="T2" fmla="*/ 99 w 548"/>
              <a:gd name="T3" fmla="*/ 0 h 128"/>
              <a:gd name="T4" fmla="*/ 0 w 548"/>
              <a:gd name="T5" fmla="*/ 128 h 128"/>
              <a:gd name="T6" fmla="*/ 447 w 548"/>
              <a:gd name="T7" fmla="*/ 128 h 128"/>
              <a:gd name="T8" fmla="*/ 548 w 548"/>
              <a:gd name="T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8" h="128">
                <a:moveTo>
                  <a:pt x="548" y="0"/>
                </a:moveTo>
                <a:lnTo>
                  <a:pt x="99" y="0"/>
                </a:lnTo>
                <a:lnTo>
                  <a:pt x="0" y="128"/>
                </a:lnTo>
                <a:lnTo>
                  <a:pt x="447" y="128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8" name="Freeform 39"/>
          <p:cNvSpPr>
            <a:spLocks noEditPoints="1"/>
          </p:cNvSpPr>
          <p:nvPr/>
        </p:nvSpPr>
        <p:spPr bwMode="auto">
          <a:xfrm>
            <a:off x="7465369" y="1648505"/>
            <a:ext cx="869950" cy="203200"/>
          </a:xfrm>
          <a:custGeom>
            <a:avLst/>
            <a:gdLst>
              <a:gd name="T0" fmla="*/ 260 w 548"/>
              <a:gd name="T1" fmla="*/ 90 h 128"/>
              <a:gd name="T2" fmla="*/ 260 w 548"/>
              <a:gd name="T3" fmla="*/ 90 h 128"/>
              <a:gd name="T4" fmla="*/ 260 w 548"/>
              <a:gd name="T5" fmla="*/ 90 h 128"/>
              <a:gd name="T6" fmla="*/ 260 w 548"/>
              <a:gd name="T7" fmla="*/ 90 h 128"/>
              <a:gd name="T8" fmla="*/ 548 w 548"/>
              <a:gd name="T9" fmla="*/ 0 h 128"/>
              <a:gd name="T10" fmla="*/ 99 w 548"/>
              <a:gd name="T11" fmla="*/ 0 h 128"/>
              <a:gd name="T12" fmla="*/ 0 w 548"/>
              <a:gd name="T13" fmla="*/ 128 h 128"/>
              <a:gd name="T14" fmla="*/ 447 w 548"/>
              <a:gd name="T15" fmla="*/ 128 h 128"/>
              <a:gd name="T16" fmla="*/ 548 w 548"/>
              <a:gd name="T1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8" h="128">
                <a:moveTo>
                  <a:pt x="260" y="90"/>
                </a:moveTo>
                <a:lnTo>
                  <a:pt x="260" y="90"/>
                </a:lnTo>
                <a:lnTo>
                  <a:pt x="260" y="90"/>
                </a:lnTo>
                <a:lnTo>
                  <a:pt x="260" y="90"/>
                </a:lnTo>
                <a:close/>
                <a:moveTo>
                  <a:pt x="548" y="0"/>
                </a:moveTo>
                <a:lnTo>
                  <a:pt x="99" y="0"/>
                </a:lnTo>
                <a:lnTo>
                  <a:pt x="0" y="128"/>
                </a:lnTo>
                <a:lnTo>
                  <a:pt x="447" y="128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9" name="Freeform 81"/>
          <p:cNvSpPr>
            <a:spLocks noEditPoints="1"/>
          </p:cNvSpPr>
          <p:nvPr/>
        </p:nvSpPr>
        <p:spPr bwMode="auto">
          <a:xfrm>
            <a:off x="6693050" y="4521880"/>
            <a:ext cx="2208213" cy="900113"/>
          </a:xfrm>
          <a:custGeom>
            <a:avLst/>
            <a:gdLst>
              <a:gd name="T0" fmla="*/ 16 w 1391"/>
              <a:gd name="T1" fmla="*/ 264 h 567"/>
              <a:gd name="T2" fmla="*/ 0 w 1391"/>
              <a:gd name="T3" fmla="*/ 283 h 567"/>
              <a:gd name="T4" fmla="*/ 0 w 1391"/>
              <a:gd name="T5" fmla="*/ 285 h 567"/>
              <a:gd name="T6" fmla="*/ 16 w 1391"/>
              <a:gd name="T7" fmla="*/ 264 h 567"/>
              <a:gd name="T8" fmla="*/ 1163 w 1391"/>
              <a:gd name="T9" fmla="*/ 291 h 567"/>
              <a:gd name="T10" fmla="*/ 1163 w 1391"/>
              <a:gd name="T11" fmla="*/ 291 h 567"/>
              <a:gd name="T12" fmla="*/ 1163 w 1391"/>
              <a:gd name="T13" fmla="*/ 291 h 567"/>
              <a:gd name="T14" fmla="*/ 1163 w 1391"/>
              <a:gd name="T15" fmla="*/ 291 h 567"/>
              <a:gd name="T16" fmla="*/ 1166 w 1391"/>
              <a:gd name="T17" fmla="*/ 289 h 567"/>
              <a:gd name="T18" fmla="*/ 1166 w 1391"/>
              <a:gd name="T19" fmla="*/ 289 h 567"/>
              <a:gd name="T20" fmla="*/ 1166 w 1391"/>
              <a:gd name="T21" fmla="*/ 289 h 567"/>
              <a:gd name="T22" fmla="*/ 1166 w 1391"/>
              <a:gd name="T23" fmla="*/ 289 h 567"/>
              <a:gd name="T24" fmla="*/ 1166 w 1391"/>
              <a:gd name="T25" fmla="*/ 289 h 567"/>
              <a:gd name="T26" fmla="*/ 1166 w 1391"/>
              <a:gd name="T27" fmla="*/ 289 h 567"/>
              <a:gd name="T28" fmla="*/ 1166 w 1391"/>
              <a:gd name="T29" fmla="*/ 289 h 567"/>
              <a:gd name="T30" fmla="*/ 1166 w 1391"/>
              <a:gd name="T31" fmla="*/ 289 h 567"/>
              <a:gd name="T32" fmla="*/ 1166 w 1391"/>
              <a:gd name="T33" fmla="*/ 289 h 567"/>
              <a:gd name="T34" fmla="*/ 1391 w 1391"/>
              <a:gd name="T35" fmla="*/ 0 h 567"/>
              <a:gd name="T36" fmla="*/ 670 w 1391"/>
              <a:gd name="T37" fmla="*/ 0 h 567"/>
              <a:gd name="T38" fmla="*/ 575 w 1391"/>
              <a:gd name="T39" fmla="*/ 123 h 567"/>
              <a:gd name="T40" fmla="*/ 575 w 1391"/>
              <a:gd name="T41" fmla="*/ 123 h 567"/>
              <a:gd name="T42" fmla="*/ 446 w 1391"/>
              <a:gd name="T43" fmla="*/ 288 h 567"/>
              <a:gd name="T44" fmla="*/ 448 w 1391"/>
              <a:gd name="T45" fmla="*/ 289 h 567"/>
              <a:gd name="T46" fmla="*/ 578 w 1391"/>
              <a:gd name="T47" fmla="*/ 456 h 567"/>
              <a:gd name="T48" fmla="*/ 578 w 1391"/>
              <a:gd name="T49" fmla="*/ 456 h 567"/>
              <a:gd name="T50" fmla="*/ 665 w 1391"/>
              <a:gd name="T51" fmla="*/ 567 h 567"/>
              <a:gd name="T52" fmla="*/ 1389 w 1391"/>
              <a:gd name="T53" fmla="*/ 567 h 567"/>
              <a:gd name="T54" fmla="*/ 1166 w 1391"/>
              <a:gd name="T55" fmla="*/ 283 h 567"/>
              <a:gd name="T56" fmla="*/ 1391 w 1391"/>
              <a:gd name="T57" fmla="*/ 0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391" h="567">
                <a:moveTo>
                  <a:pt x="16" y="264"/>
                </a:moveTo>
                <a:lnTo>
                  <a:pt x="0" y="283"/>
                </a:lnTo>
                <a:lnTo>
                  <a:pt x="0" y="285"/>
                </a:lnTo>
                <a:lnTo>
                  <a:pt x="16" y="264"/>
                </a:lnTo>
                <a:close/>
                <a:moveTo>
                  <a:pt x="1163" y="291"/>
                </a:moveTo>
                <a:lnTo>
                  <a:pt x="1163" y="291"/>
                </a:lnTo>
                <a:lnTo>
                  <a:pt x="1163" y="291"/>
                </a:lnTo>
                <a:lnTo>
                  <a:pt x="1163" y="291"/>
                </a:lnTo>
                <a:close/>
                <a:moveTo>
                  <a:pt x="1166" y="289"/>
                </a:moveTo>
                <a:lnTo>
                  <a:pt x="1166" y="289"/>
                </a:lnTo>
                <a:lnTo>
                  <a:pt x="1166" y="289"/>
                </a:lnTo>
                <a:close/>
                <a:moveTo>
                  <a:pt x="1166" y="289"/>
                </a:moveTo>
                <a:lnTo>
                  <a:pt x="1166" y="289"/>
                </a:lnTo>
                <a:lnTo>
                  <a:pt x="1166" y="289"/>
                </a:lnTo>
                <a:close/>
                <a:moveTo>
                  <a:pt x="1166" y="289"/>
                </a:moveTo>
                <a:lnTo>
                  <a:pt x="1166" y="289"/>
                </a:lnTo>
                <a:lnTo>
                  <a:pt x="1166" y="289"/>
                </a:lnTo>
                <a:close/>
                <a:moveTo>
                  <a:pt x="1391" y="0"/>
                </a:moveTo>
                <a:lnTo>
                  <a:pt x="670" y="0"/>
                </a:lnTo>
                <a:lnTo>
                  <a:pt x="575" y="123"/>
                </a:lnTo>
                <a:lnTo>
                  <a:pt x="575" y="123"/>
                </a:lnTo>
                <a:lnTo>
                  <a:pt x="446" y="288"/>
                </a:lnTo>
                <a:lnTo>
                  <a:pt x="448" y="289"/>
                </a:lnTo>
                <a:lnTo>
                  <a:pt x="578" y="456"/>
                </a:lnTo>
                <a:lnTo>
                  <a:pt x="578" y="456"/>
                </a:lnTo>
                <a:lnTo>
                  <a:pt x="665" y="567"/>
                </a:lnTo>
                <a:lnTo>
                  <a:pt x="1389" y="567"/>
                </a:lnTo>
                <a:lnTo>
                  <a:pt x="1166" y="283"/>
                </a:lnTo>
                <a:lnTo>
                  <a:pt x="1391" y="0"/>
                </a:lnTo>
                <a:close/>
              </a:path>
            </a:pathLst>
          </a:custGeom>
          <a:solidFill>
            <a:schemeClr val="accent3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Source Sans Pro" charset="0"/>
              </a:rPr>
              <a:t>03</a:t>
            </a:r>
            <a:endParaRPr lang="en-US" sz="32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20" name="Freeform 91"/>
          <p:cNvSpPr/>
          <p:nvPr/>
        </p:nvSpPr>
        <p:spPr bwMode="auto">
          <a:xfrm>
            <a:off x="7065169" y="5421993"/>
            <a:ext cx="962025" cy="333375"/>
          </a:xfrm>
          <a:custGeom>
            <a:avLst/>
            <a:gdLst>
              <a:gd name="T0" fmla="*/ 442 w 606"/>
              <a:gd name="T1" fmla="*/ 0 h 210"/>
              <a:gd name="T2" fmla="*/ 6 w 606"/>
              <a:gd name="T3" fmla="*/ 0 h 210"/>
              <a:gd name="T4" fmla="*/ 0 w 606"/>
              <a:gd name="T5" fmla="*/ 7 h 210"/>
              <a:gd name="T6" fmla="*/ 158 w 606"/>
              <a:gd name="T7" fmla="*/ 210 h 210"/>
              <a:gd name="T8" fmla="*/ 606 w 606"/>
              <a:gd name="T9" fmla="*/ 210 h 210"/>
              <a:gd name="T10" fmla="*/ 442 w 606"/>
              <a:gd name="T11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6" h="210">
                <a:moveTo>
                  <a:pt x="442" y="0"/>
                </a:moveTo>
                <a:lnTo>
                  <a:pt x="6" y="0"/>
                </a:lnTo>
                <a:lnTo>
                  <a:pt x="0" y="7"/>
                </a:lnTo>
                <a:lnTo>
                  <a:pt x="158" y="210"/>
                </a:lnTo>
                <a:lnTo>
                  <a:pt x="606" y="210"/>
                </a:lnTo>
                <a:lnTo>
                  <a:pt x="442" y="0"/>
                </a:lnTo>
                <a:close/>
              </a:path>
            </a:pathLst>
          </a:custGeom>
          <a:solidFill>
            <a:schemeClr val="accent3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21" name="Freeform 93"/>
          <p:cNvSpPr/>
          <p:nvPr/>
        </p:nvSpPr>
        <p:spPr bwMode="auto">
          <a:xfrm>
            <a:off x="7065641" y="4979080"/>
            <a:ext cx="692150" cy="442913"/>
          </a:xfrm>
          <a:custGeom>
            <a:avLst/>
            <a:gdLst>
              <a:gd name="T0" fmla="*/ 217 w 436"/>
              <a:gd name="T1" fmla="*/ 0 h 279"/>
              <a:gd name="T2" fmla="*/ 216 w 436"/>
              <a:gd name="T3" fmla="*/ 1 h 279"/>
              <a:gd name="T4" fmla="*/ 0 w 436"/>
              <a:gd name="T5" fmla="*/ 279 h 279"/>
              <a:gd name="T6" fmla="*/ 436 w 436"/>
              <a:gd name="T7" fmla="*/ 279 h 279"/>
              <a:gd name="T8" fmla="*/ 349 w 436"/>
              <a:gd name="T9" fmla="*/ 168 h 279"/>
              <a:gd name="T10" fmla="*/ 349 w 436"/>
              <a:gd name="T11" fmla="*/ 168 h 279"/>
              <a:gd name="T12" fmla="*/ 219 w 436"/>
              <a:gd name="T13" fmla="*/ 1 h 279"/>
              <a:gd name="T14" fmla="*/ 217 w 436"/>
              <a:gd name="T15" fmla="*/ 0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6" h="279">
                <a:moveTo>
                  <a:pt x="217" y="0"/>
                </a:moveTo>
                <a:lnTo>
                  <a:pt x="216" y="1"/>
                </a:lnTo>
                <a:lnTo>
                  <a:pt x="0" y="279"/>
                </a:lnTo>
                <a:lnTo>
                  <a:pt x="436" y="279"/>
                </a:lnTo>
                <a:lnTo>
                  <a:pt x="349" y="168"/>
                </a:lnTo>
                <a:lnTo>
                  <a:pt x="349" y="168"/>
                </a:lnTo>
                <a:lnTo>
                  <a:pt x="219" y="1"/>
                </a:lnTo>
                <a:lnTo>
                  <a:pt x="21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22" name="Freeform 95"/>
          <p:cNvSpPr>
            <a:spLocks noEditPoints="1"/>
          </p:cNvSpPr>
          <p:nvPr/>
        </p:nvSpPr>
        <p:spPr bwMode="auto">
          <a:xfrm>
            <a:off x="6706394" y="4198030"/>
            <a:ext cx="1316038" cy="1241425"/>
          </a:xfrm>
          <a:custGeom>
            <a:avLst/>
            <a:gdLst>
              <a:gd name="T0" fmla="*/ 3 w 829"/>
              <a:gd name="T1" fmla="*/ 493 h 782"/>
              <a:gd name="T2" fmla="*/ 3 w 829"/>
              <a:gd name="T3" fmla="*/ 493 h 782"/>
              <a:gd name="T4" fmla="*/ 3 w 829"/>
              <a:gd name="T5" fmla="*/ 493 h 782"/>
              <a:gd name="T6" fmla="*/ 3 w 829"/>
              <a:gd name="T7" fmla="*/ 493 h 782"/>
              <a:gd name="T8" fmla="*/ 3 w 829"/>
              <a:gd name="T9" fmla="*/ 493 h 782"/>
              <a:gd name="T10" fmla="*/ 3 w 829"/>
              <a:gd name="T11" fmla="*/ 493 h 782"/>
              <a:gd name="T12" fmla="*/ 3 w 829"/>
              <a:gd name="T13" fmla="*/ 489 h 782"/>
              <a:gd name="T14" fmla="*/ 0 w 829"/>
              <a:gd name="T15" fmla="*/ 492 h 782"/>
              <a:gd name="T16" fmla="*/ 0 w 829"/>
              <a:gd name="T17" fmla="*/ 493 h 782"/>
              <a:gd name="T18" fmla="*/ 223 w 829"/>
              <a:gd name="T19" fmla="*/ 782 h 782"/>
              <a:gd name="T20" fmla="*/ 226 w 829"/>
              <a:gd name="T21" fmla="*/ 778 h 782"/>
              <a:gd name="T22" fmla="*/ 3 w 829"/>
              <a:gd name="T23" fmla="*/ 492 h 782"/>
              <a:gd name="T24" fmla="*/ 3 w 829"/>
              <a:gd name="T25" fmla="*/ 492 h 782"/>
              <a:gd name="T26" fmla="*/ 3 w 829"/>
              <a:gd name="T27" fmla="*/ 492 h 782"/>
              <a:gd name="T28" fmla="*/ 3 w 829"/>
              <a:gd name="T29" fmla="*/ 492 h 782"/>
              <a:gd name="T30" fmla="*/ 4 w 829"/>
              <a:gd name="T31" fmla="*/ 490 h 782"/>
              <a:gd name="T32" fmla="*/ 3 w 829"/>
              <a:gd name="T33" fmla="*/ 489 h 782"/>
              <a:gd name="T34" fmla="*/ 829 w 829"/>
              <a:gd name="T35" fmla="*/ 0 h 782"/>
              <a:gd name="T36" fmla="*/ 381 w 829"/>
              <a:gd name="T37" fmla="*/ 0 h 782"/>
              <a:gd name="T38" fmla="*/ 19 w 829"/>
              <a:gd name="T39" fmla="*/ 468 h 782"/>
              <a:gd name="T40" fmla="*/ 226 w 829"/>
              <a:gd name="T41" fmla="*/ 204 h 782"/>
              <a:gd name="T42" fmla="*/ 673 w 829"/>
              <a:gd name="T43" fmla="*/ 204 h 782"/>
              <a:gd name="T44" fmla="*/ 829 w 829"/>
              <a:gd name="T45" fmla="*/ 0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29" h="782">
                <a:moveTo>
                  <a:pt x="3" y="493"/>
                </a:moveTo>
                <a:lnTo>
                  <a:pt x="3" y="493"/>
                </a:lnTo>
                <a:lnTo>
                  <a:pt x="3" y="493"/>
                </a:lnTo>
                <a:close/>
                <a:moveTo>
                  <a:pt x="3" y="493"/>
                </a:moveTo>
                <a:lnTo>
                  <a:pt x="3" y="493"/>
                </a:lnTo>
                <a:lnTo>
                  <a:pt x="3" y="493"/>
                </a:lnTo>
                <a:close/>
                <a:moveTo>
                  <a:pt x="3" y="489"/>
                </a:moveTo>
                <a:lnTo>
                  <a:pt x="0" y="492"/>
                </a:lnTo>
                <a:lnTo>
                  <a:pt x="0" y="493"/>
                </a:lnTo>
                <a:lnTo>
                  <a:pt x="223" y="782"/>
                </a:lnTo>
                <a:lnTo>
                  <a:pt x="226" y="778"/>
                </a:lnTo>
                <a:lnTo>
                  <a:pt x="3" y="492"/>
                </a:lnTo>
                <a:lnTo>
                  <a:pt x="3" y="492"/>
                </a:lnTo>
                <a:lnTo>
                  <a:pt x="3" y="492"/>
                </a:lnTo>
                <a:lnTo>
                  <a:pt x="3" y="492"/>
                </a:lnTo>
                <a:lnTo>
                  <a:pt x="4" y="490"/>
                </a:lnTo>
                <a:lnTo>
                  <a:pt x="3" y="489"/>
                </a:lnTo>
                <a:close/>
                <a:moveTo>
                  <a:pt x="829" y="0"/>
                </a:moveTo>
                <a:lnTo>
                  <a:pt x="381" y="0"/>
                </a:lnTo>
                <a:lnTo>
                  <a:pt x="19" y="468"/>
                </a:lnTo>
                <a:lnTo>
                  <a:pt x="226" y="204"/>
                </a:lnTo>
                <a:lnTo>
                  <a:pt x="673" y="204"/>
                </a:lnTo>
                <a:lnTo>
                  <a:pt x="829" y="0"/>
                </a:lnTo>
                <a:close/>
              </a:path>
            </a:pathLst>
          </a:custGeom>
          <a:solidFill>
            <a:schemeClr val="accent3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23" name="Freeform 97"/>
          <p:cNvSpPr/>
          <p:nvPr/>
        </p:nvSpPr>
        <p:spPr bwMode="auto">
          <a:xfrm>
            <a:off x="6702103" y="4521880"/>
            <a:ext cx="1063625" cy="457200"/>
          </a:xfrm>
          <a:custGeom>
            <a:avLst/>
            <a:gdLst>
              <a:gd name="T0" fmla="*/ 670 w 670"/>
              <a:gd name="T1" fmla="*/ 0 h 288"/>
              <a:gd name="T2" fmla="*/ 223 w 670"/>
              <a:gd name="T3" fmla="*/ 0 h 288"/>
              <a:gd name="T4" fmla="*/ 16 w 670"/>
              <a:gd name="T5" fmla="*/ 264 h 288"/>
              <a:gd name="T6" fmla="*/ 0 w 670"/>
              <a:gd name="T7" fmla="*/ 285 h 288"/>
              <a:gd name="T8" fmla="*/ 1 w 670"/>
              <a:gd name="T9" fmla="*/ 286 h 288"/>
              <a:gd name="T10" fmla="*/ 223 w 670"/>
              <a:gd name="T11" fmla="*/ 0 h 288"/>
              <a:gd name="T12" fmla="*/ 446 w 670"/>
              <a:gd name="T13" fmla="*/ 288 h 288"/>
              <a:gd name="T14" fmla="*/ 575 w 670"/>
              <a:gd name="T15" fmla="*/ 123 h 288"/>
              <a:gd name="T16" fmla="*/ 575 w 670"/>
              <a:gd name="T17" fmla="*/ 123 h 288"/>
              <a:gd name="T18" fmla="*/ 670 w 670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0" h="288">
                <a:moveTo>
                  <a:pt x="670" y="0"/>
                </a:moveTo>
                <a:lnTo>
                  <a:pt x="223" y="0"/>
                </a:lnTo>
                <a:lnTo>
                  <a:pt x="16" y="264"/>
                </a:lnTo>
                <a:lnTo>
                  <a:pt x="0" y="285"/>
                </a:lnTo>
                <a:lnTo>
                  <a:pt x="1" y="286"/>
                </a:lnTo>
                <a:lnTo>
                  <a:pt x="223" y="0"/>
                </a:lnTo>
                <a:lnTo>
                  <a:pt x="446" y="288"/>
                </a:lnTo>
                <a:lnTo>
                  <a:pt x="575" y="123"/>
                </a:lnTo>
                <a:lnTo>
                  <a:pt x="575" y="123"/>
                </a:lnTo>
                <a:lnTo>
                  <a:pt x="67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24" name="Freeform 105"/>
          <p:cNvSpPr/>
          <p:nvPr/>
        </p:nvSpPr>
        <p:spPr bwMode="auto">
          <a:xfrm>
            <a:off x="6712744" y="4521880"/>
            <a:ext cx="706438" cy="900113"/>
          </a:xfrm>
          <a:custGeom>
            <a:avLst/>
            <a:gdLst>
              <a:gd name="T0" fmla="*/ 222 w 445"/>
              <a:gd name="T1" fmla="*/ 0 h 567"/>
              <a:gd name="T2" fmla="*/ 0 w 445"/>
              <a:gd name="T3" fmla="*/ 286 h 567"/>
              <a:gd name="T4" fmla="*/ 222 w 445"/>
              <a:gd name="T5" fmla="*/ 567 h 567"/>
              <a:gd name="T6" fmla="*/ 228 w 445"/>
              <a:gd name="T7" fmla="*/ 567 h 567"/>
              <a:gd name="T8" fmla="*/ 444 w 445"/>
              <a:gd name="T9" fmla="*/ 289 h 567"/>
              <a:gd name="T10" fmla="*/ 445 w 445"/>
              <a:gd name="T11" fmla="*/ 288 h 567"/>
              <a:gd name="T12" fmla="*/ 222 w 445"/>
              <a:gd name="T13" fmla="*/ 0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5" h="567">
                <a:moveTo>
                  <a:pt x="222" y="0"/>
                </a:moveTo>
                <a:lnTo>
                  <a:pt x="0" y="286"/>
                </a:lnTo>
                <a:lnTo>
                  <a:pt x="222" y="567"/>
                </a:lnTo>
                <a:lnTo>
                  <a:pt x="228" y="567"/>
                </a:lnTo>
                <a:lnTo>
                  <a:pt x="444" y="289"/>
                </a:lnTo>
                <a:lnTo>
                  <a:pt x="445" y="288"/>
                </a:lnTo>
                <a:lnTo>
                  <a:pt x="22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25" name="Freeform 47"/>
          <p:cNvSpPr>
            <a:spLocks noEditPoints="1"/>
          </p:cNvSpPr>
          <p:nvPr/>
        </p:nvSpPr>
        <p:spPr bwMode="auto">
          <a:xfrm>
            <a:off x="4978550" y="3555835"/>
            <a:ext cx="1639888" cy="917575"/>
          </a:xfrm>
          <a:custGeom>
            <a:avLst/>
            <a:gdLst>
              <a:gd name="T0" fmla="*/ 225 w 1033"/>
              <a:gd name="T1" fmla="*/ 292 h 578"/>
              <a:gd name="T2" fmla="*/ 225 w 1033"/>
              <a:gd name="T3" fmla="*/ 292 h 578"/>
              <a:gd name="T4" fmla="*/ 225 w 1033"/>
              <a:gd name="T5" fmla="*/ 292 h 578"/>
              <a:gd name="T6" fmla="*/ 225 w 1033"/>
              <a:gd name="T7" fmla="*/ 292 h 578"/>
              <a:gd name="T8" fmla="*/ 225 w 1033"/>
              <a:gd name="T9" fmla="*/ 292 h 578"/>
              <a:gd name="T10" fmla="*/ 225 w 1033"/>
              <a:gd name="T11" fmla="*/ 292 h 578"/>
              <a:gd name="T12" fmla="*/ 225 w 1033"/>
              <a:gd name="T13" fmla="*/ 292 h 578"/>
              <a:gd name="T14" fmla="*/ 225 w 1033"/>
              <a:gd name="T15" fmla="*/ 292 h 578"/>
              <a:gd name="T16" fmla="*/ 225 w 1033"/>
              <a:gd name="T17" fmla="*/ 292 h 578"/>
              <a:gd name="T18" fmla="*/ 228 w 1033"/>
              <a:gd name="T19" fmla="*/ 290 h 578"/>
              <a:gd name="T20" fmla="*/ 228 w 1033"/>
              <a:gd name="T21" fmla="*/ 290 h 578"/>
              <a:gd name="T22" fmla="*/ 228 w 1033"/>
              <a:gd name="T23" fmla="*/ 290 h 578"/>
              <a:gd name="T24" fmla="*/ 228 w 1033"/>
              <a:gd name="T25" fmla="*/ 290 h 578"/>
              <a:gd name="T26" fmla="*/ 228 w 1033"/>
              <a:gd name="T27" fmla="*/ 290 h 578"/>
              <a:gd name="T28" fmla="*/ 583 w 1033"/>
              <a:gd name="T29" fmla="*/ 0 h 578"/>
              <a:gd name="T30" fmla="*/ 2 w 1033"/>
              <a:gd name="T31" fmla="*/ 0 h 578"/>
              <a:gd name="T32" fmla="*/ 225 w 1033"/>
              <a:gd name="T33" fmla="*/ 289 h 578"/>
              <a:gd name="T34" fmla="*/ 0 w 1033"/>
              <a:gd name="T35" fmla="*/ 578 h 578"/>
              <a:gd name="T36" fmla="*/ 581 w 1033"/>
              <a:gd name="T37" fmla="*/ 578 h 578"/>
              <a:gd name="T38" fmla="*/ 678 w 1033"/>
              <a:gd name="T39" fmla="*/ 455 h 578"/>
              <a:gd name="T40" fmla="*/ 678 w 1033"/>
              <a:gd name="T41" fmla="*/ 455 h 578"/>
              <a:gd name="T42" fmla="*/ 808 w 1033"/>
              <a:gd name="T43" fmla="*/ 290 h 578"/>
              <a:gd name="T44" fmla="*/ 805 w 1033"/>
              <a:gd name="T45" fmla="*/ 287 h 578"/>
              <a:gd name="T46" fmla="*/ 675 w 1033"/>
              <a:gd name="T47" fmla="*/ 116 h 578"/>
              <a:gd name="T48" fmla="*/ 675 w 1033"/>
              <a:gd name="T49" fmla="*/ 116 h 578"/>
              <a:gd name="T50" fmla="*/ 583 w 1033"/>
              <a:gd name="T51" fmla="*/ 0 h 578"/>
              <a:gd name="T52" fmla="*/ 1031 w 1033"/>
              <a:gd name="T53" fmla="*/ 0 h 578"/>
              <a:gd name="T54" fmla="*/ 1030 w 1033"/>
              <a:gd name="T55" fmla="*/ 0 h 578"/>
              <a:gd name="T56" fmla="*/ 1031 w 1033"/>
              <a:gd name="T57" fmla="*/ 3 h 578"/>
              <a:gd name="T58" fmla="*/ 1033 w 1033"/>
              <a:gd name="T59" fmla="*/ 1 h 578"/>
              <a:gd name="T60" fmla="*/ 1031 w 1033"/>
              <a:gd name="T61" fmla="*/ 0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33" h="578">
                <a:moveTo>
                  <a:pt x="225" y="292"/>
                </a:moveTo>
                <a:lnTo>
                  <a:pt x="225" y="292"/>
                </a:lnTo>
                <a:lnTo>
                  <a:pt x="225" y="292"/>
                </a:lnTo>
                <a:close/>
                <a:moveTo>
                  <a:pt x="225" y="292"/>
                </a:moveTo>
                <a:lnTo>
                  <a:pt x="225" y="292"/>
                </a:lnTo>
                <a:lnTo>
                  <a:pt x="225" y="292"/>
                </a:lnTo>
                <a:close/>
                <a:moveTo>
                  <a:pt x="225" y="292"/>
                </a:moveTo>
                <a:lnTo>
                  <a:pt x="225" y="292"/>
                </a:lnTo>
                <a:lnTo>
                  <a:pt x="225" y="292"/>
                </a:lnTo>
                <a:close/>
                <a:moveTo>
                  <a:pt x="228" y="290"/>
                </a:moveTo>
                <a:lnTo>
                  <a:pt x="228" y="290"/>
                </a:lnTo>
                <a:lnTo>
                  <a:pt x="228" y="290"/>
                </a:lnTo>
                <a:lnTo>
                  <a:pt x="228" y="290"/>
                </a:lnTo>
                <a:lnTo>
                  <a:pt x="228" y="290"/>
                </a:lnTo>
                <a:close/>
                <a:moveTo>
                  <a:pt x="583" y="0"/>
                </a:moveTo>
                <a:lnTo>
                  <a:pt x="2" y="0"/>
                </a:lnTo>
                <a:lnTo>
                  <a:pt x="225" y="289"/>
                </a:lnTo>
                <a:lnTo>
                  <a:pt x="0" y="578"/>
                </a:lnTo>
                <a:lnTo>
                  <a:pt x="581" y="578"/>
                </a:lnTo>
                <a:lnTo>
                  <a:pt x="678" y="455"/>
                </a:lnTo>
                <a:lnTo>
                  <a:pt x="678" y="455"/>
                </a:lnTo>
                <a:lnTo>
                  <a:pt x="808" y="290"/>
                </a:lnTo>
                <a:lnTo>
                  <a:pt x="805" y="287"/>
                </a:lnTo>
                <a:lnTo>
                  <a:pt x="675" y="116"/>
                </a:lnTo>
                <a:lnTo>
                  <a:pt x="675" y="116"/>
                </a:lnTo>
                <a:lnTo>
                  <a:pt x="583" y="0"/>
                </a:lnTo>
                <a:close/>
                <a:moveTo>
                  <a:pt x="1031" y="0"/>
                </a:moveTo>
                <a:lnTo>
                  <a:pt x="1030" y="0"/>
                </a:lnTo>
                <a:lnTo>
                  <a:pt x="1031" y="3"/>
                </a:lnTo>
                <a:lnTo>
                  <a:pt x="1033" y="1"/>
                </a:lnTo>
                <a:lnTo>
                  <a:pt x="1031" y="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Source Sans Pro" charset="0"/>
              </a:rPr>
              <a:t>01</a:t>
            </a:r>
            <a:endParaRPr lang="en-US" sz="32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26" name="Freeform 57"/>
          <p:cNvSpPr/>
          <p:nvPr/>
        </p:nvSpPr>
        <p:spPr bwMode="auto">
          <a:xfrm>
            <a:off x="5651650" y="3230398"/>
            <a:ext cx="962025" cy="325438"/>
          </a:xfrm>
          <a:custGeom>
            <a:avLst/>
            <a:gdLst>
              <a:gd name="T0" fmla="*/ 448 w 606"/>
              <a:gd name="T1" fmla="*/ 0 h 205"/>
              <a:gd name="T2" fmla="*/ 0 w 606"/>
              <a:gd name="T3" fmla="*/ 0 h 205"/>
              <a:gd name="T4" fmla="*/ 159 w 606"/>
              <a:gd name="T5" fmla="*/ 205 h 205"/>
              <a:gd name="T6" fmla="*/ 606 w 606"/>
              <a:gd name="T7" fmla="*/ 205 h 205"/>
              <a:gd name="T8" fmla="*/ 448 w 606"/>
              <a:gd name="T9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6" h="205">
                <a:moveTo>
                  <a:pt x="448" y="0"/>
                </a:moveTo>
                <a:lnTo>
                  <a:pt x="0" y="0"/>
                </a:lnTo>
                <a:lnTo>
                  <a:pt x="159" y="205"/>
                </a:lnTo>
                <a:lnTo>
                  <a:pt x="606" y="205"/>
                </a:lnTo>
                <a:lnTo>
                  <a:pt x="4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27" name="Freeform 59"/>
          <p:cNvSpPr/>
          <p:nvPr/>
        </p:nvSpPr>
        <p:spPr bwMode="auto">
          <a:xfrm>
            <a:off x="5904062" y="3555835"/>
            <a:ext cx="711200" cy="460375"/>
          </a:xfrm>
          <a:custGeom>
            <a:avLst/>
            <a:gdLst>
              <a:gd name="T0" fmla="*/ 447 w 448"/>
              <a:gd name="T1" fmla="*/ 0 h 290"/>
              <a:gd name="T2" fmla="*/ 0 w 448"/>
              <a:gd name="T3" fmla="*/ 0 h 290"/>
              <a:gd name="T4" fmla="*/ 92 w 448"/>
              <a:gd name="T5" fmla="*/ 116 h 290"/>
              <a:gd name="T6" fmla="*/ 92 w 448"/>
              <a:gd name="T7" fmla="*/ 116 h 290"/>
              <a:gd name="T8" fmla="*/ 222 w 448"/>
              <a:gd name="T9" fmla="*/ 287 h 290"/>
              <a:gd name="T10" fmla="*/ 225 w 448"/>
              <a:gd name="T11" fmla="*/ 290 h 290"/>
              <a:gd name="T12" fmla="*/ 225 w 448"/>
              <a:gd name="T13" fmla="*/ 289 h 290"/>
              <a:gd name="T14" fmla="*/ 448 w 448"/>
              <a:gd name="T15" fmla="*/ 3 h 290"/>
              <a:gd name="T16" fmla="*/ 447 w 448"/>
              <a:gd name="T17" fmla="*/ 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8" h="290">
                <a:moveTo>
                  <a:pt x="447" y="0"/>
                </a:moveTo>
                <a:lnTo>
                  <a:pt x="0" y="0"/>
                </a:lnTo>
                <a:lnTo>
                  <a:pt x="92" y="116"/>
                </a:lnTo>
                <a:lnTo>
                  <a:pt x="92" y="116"/>
                </a:lnTo>
                <a:lnTo>
                  <a:pt x="222" y="287"/>
                </a:lnTo>
                <a:lnTo>
                  <a:pt x="225" y="290"/>
                </a:lnTo>
                <a:lnTo>
                  <a:pt x="225" y="289"/>
                </a:lnTo>
                <a:lnTo>
                  <a:pt x="448" y="3"/>
                </a:lnTo>
                <a:lnTo>
                  <a:pt x="44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28" name="Freeform 71"/>
          <p:cNvSpPr>
            <a:spLocks noEditPoints="1"/>
          </p:cNvSpPr>
          <p:nvPr/>
        </p:nvSpPr>
        <p:spPr bwMode="auto">
          <a:xfrm>
            <a:off x="5656412" y="4011448"/>
            <a:ext cx="1316038" cy="776288"/>
          </a:xfrm>
          <a:custGeom>
            <a:avLst/>
            <a:gdLst>
              <a:gd name="T0" fmla="*/ 601 w 829"/>
              <a:gd name="T1" fmla="*/ 291 h 489"/>
              <a:gd name="T2" fmla="*/ 154 w 829"/>
              <a:gd name="T3" fmla="*/ 291 h 489"/>
              <a:gd name="T4" fmla="*/ 0 w 829"/>
              <a:gd name="T5" fmla="*/ 489 h 489"/>
              <a:gd name="T6" fmla="*/ 448 w 829"/>
              <a:gd name="T7" fmla="*/ 489 h 489"/>
              <a:gd name="T8" fmla="*/ 603 w 829"/>
              <a:gd name="T9" fmla="*/ 292 h 489"/>
              <a:gd name="T10" fmla="*/ 601 w 829"/>
              <a:gd name="T11" fmla="*/ 291 h 489"/>
              <a:gd name="T12" fmla="*/ 829 w 829"/>
              <a:gd name="T13" fmla="*/ 0 h 489"/>
              <a:gd name="T14" fmla="*/ 829 w 829"/>
              <a:gd name="T15" fmla="*/ 2 h 489"/>
              <a:gd name="T16" fmla="*/ 829 w 829"/>
              <a:gd name="T17" fmla="*/ 2 h 489"/>
              <a:gd name="T18" fmla="*/ 829 w 829"/>
              <a:gd name="T19" fmla="*/ 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9" h="489">
                <a:moveTo>
                  <a:pt x="601" y="291"/>
                </a:moveTo>
                <a:lnTo>
                  <a:pt x="154" y="291"/>
                </a:lnTo>
                <a:lnTo>
                  <a:pt x="0" y="489"/>
                </a:lnTo>
                <a:lnTo>
                  <a:pt x="448" y="489"/>
                </a:lnTo>
                <a:lnTo>
                  <a:pt x="603" y="292"/>
                </a:lnTo>
                <a:lnTo>
                  <a:pt x="601" y="291"/>
                </a:lnTo>
                <a:close/>
                <a:moveTo>
                  <a:pt x="829" y="0"/>
                </a:moveTo>
                <a:lnTo>
                  <a:pt x="829" y="2"/>
                </a:lnTo>
                <a:lnTo>
                  <a:pt x="829" y="2"/>
                </a:lnTo>
                <a:lnTo>
                  <a:pt x="82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29" name="Freeform 73"/>
          <p:cNvSpPr/>
          <p:nvPr/>
        </p:nvSpPr>
        <p:spPr bwMode="auto">
          <a:xfrm>
            <a:off x="5900887" y="4016210"/>
            <a:ext cx="709613" cy="457200"/>
          </a:xfrm>
          <a:custGeom>
            <a:avLst/>
            <a:gdLst>
              <a:gd name="T0" fmla="*/ 227 w 447"/>
              <a:gd name="T1" fmla="*/ 0 h 288"/>
              <a:gd name="T2" fmla="*/ 97 w 447"/>
              <a:gd name="T3" fmla="*/ 165 h 288"/>
              <a:gd name="T4" fmla="*/ 97 w 447"/>
              <a:gd name="T5" fmla="*/ 165 h 288"/>
              <a:gd name="T6" fmla="*/ 0 w 447"/>
              <a:gd name="T7" fmla="*/ 288 h 288"/>
              <a:gd name="T8" fmla="*/ 447 w 447"/>
              <a:gd name="T9" fmla="*/ 288 h 288"/>
              <a:gd name="T10" fmla="*/ 227 w 447"/>
              <a:gd name="T11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7" h="288">
                <a:moveTo>
                  <a:pt x="227" y="0"/>
                </a:moveTo>
                <a:lnTo>
                  <a:pt x="97" y="165"/>
                </a:lnTo>
                <a:lnTo>
                  <a:pt x="97" y="165"/>
                </a:lnTo>
                <a:lnTo>
                  <a:pt x="0" y="288"/>
                </a:lnTo>
                <a:lnTo>
                  <a:pt x="447" y="288"/>
                </a:lnTo>
                <a:lnTo>
                  <a:pt x="2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30" name="Freeform 77"/>
          <p:cNvSpPr/>
          <p:nvPr/>
        </p:nvSpPr>
        <p:spPr bwMode="auto">
          <a:xfrm>
            <a:off x="6261250" y="3560598"/>
            <a:ext cx="706438" cy="912813"/>
          </a:xfrm>
          <a:custGeom>
            <a:avLst/>
            <a:gdLst>
              <a:gd name="T0" fmla="*/ 223 w 445"/>
              <a:gd name="T1" fmla="*/ 0 h 575"/>
              <a:gd name="T2" fmla="*/ 0 w 445"/>
              <a:gd name="T3" fmla="*/ 286 h 575"/>
              <a:gd name="T4" fmla="*/ 0 w 445"/>
              <a:gd name="T5" fmla="*/ 287 h 575"/>
              <a:gd name="T6" fmla="*/ 220 w 445"/>
              <a:gd name="T7" fmla="*/ 575 h 575"/>
              <a:gd name="T8" fmla="*/ 222 w 445"/>
              <a:gd name="T9" fmla="*/ 575 h 575"/>
              <a:gd name="T10" fmla="*/ 445 w 445"/>
              <a:gd name="T11" fmla="*/ 286 h 575"/>
              <a:gd name="T12" fmla="*/ 223 w 445"/>
              <a:gd name="T13" fmla="*/ 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5" h="575">
                <a:moveTo>
                  <a:pt x="223" y="0"/>
                </a:moveTo>
                <a:lnTo>
                  <a:pt x="0" y="286"/>
                </a:lnTo>
                <a:lnTo>
                  <a:pt x="0" y="287"/>
                </a:lnTo>
                <a:lnTo>
                  <a:pt x="220" y="575"/>
                </a:lnTo>
                <a:lnTo>
                  <a:pt x="222" y="575"/>
                </a:lnTo>
                <a:lnTo>
                  <a:pt x="445" y="286"/>
                </a:lnTo>
                <a:lnTo>
                  <a:pt x="22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31" name="Freeform 200"/>
          <p:cNvSpPr>
            <a:spLocks noEditPoints="1"/>
          </p:cNvSpPr>
          <p:nvPr/>
        </p:nvSpPr>
        <p:spPr bwMode="auto">
          <a:xfrm>
            <a:off x="4357837" y="3546310"/>
            <a:ext cx="809625" cy="927100"/>
          </a:xfrm>
          <a:custGeom>
            <a:avLst/>
            <a:gdLst>
              <a:gd name="T0" fmla="*/ 223 w 510"/>
              <a:gd name="T1" fmla="*/ 293 h 584"/>
              <a:gd name="T2" fmla="*/ 223 w 510"/>
              <a:gd name="T3" fmla="*/ 293 h 584"/>
              <a:gd name="T4" fmla="*/ 223 w 510"/>
              <a:gd name="T5" fmla="*/ 293 h 584"/>
              <a:gd name="T6" fmla="*/ 223 w 510"/>
              <a:gd name="T7" fmla="*/ 293 h 584"/>
              <a:gd name="T8" fmla="*/ 223 w 510"/>
              <a:gd name="T9" fmla="*/ 293 h 584"/>
              <a:gd name="T10" fmla="*/ 223 w 510"/>
              <a:gd name="T11" fmla="*/ 293 h 584"/>
              <a:gd name="T12" fmla="*/ 223 w 510"/>
              <a:gd name="T13" fmla="*/ 293 h 584"/>
              <a:gd name="T14" fmla="*/ 223 w 510"/>
              <a:gd name="T15" fmla="*/ 293 h 584"/>
              <a:gd name="T16" fmla="*/ 223 w 510"/>
              <a:gd name="T17" fmla="*/ 293 h 584"/>
              <a:gd name="T18" fmla="*/ 226 w 510"/>
              <a:gd name="T19" fmla="*/ 293 h 584"/>
              <a:gd name="T20" fmla="*/ 226 w 510"/>
              <a:gd name="T21" fmla="*/ 293 h 584"/>
              <a:gd name="T22" fmla="*/ 226 w 510"/>
              <a:gd name="T23" fmla="*/ 293 h 584"/>
              <a:gd name="T24" fmla="*/ 226 w 510"/>
              <a:gd name="T25" fmla="*/ 293 h 584"/>
              <a:gd name="T26" fmla="*/ 226 w 510"/>
              <a:gd name="T27" fmla="*/ 293 h 584"/>
              <a:gd name="T28" fmla="*/ 286 w 510"/>
              <a:gd name="T29" fmla="*/ 0 h 584"/>
              <a:gd name="T30" fmla="*/ 2 w 510"/>
              <a:gd name="T31" fmla="*/ 0 h 584"/>
              <a:gd name="T32" fmla="*/ 223 w 510"/>
              <a:gd name="T33" fmla="*/ 292 h 584"/>
              <a:gd name="T34" fmla="*/ 0 w 510"/>
              <a:gd name="T35" fmla="*/ 584 h 584"/>
              <a:gd name="T36" fmla="*/ 285 w 510"/>
              <a:gd name="T37" fmla="*/ 584 h 584"/>
              <a:gd name="T38" fmla="*/ 510 w 510"/>
              <a:gd name="T39" fmla="*/ 292 h 584"/>
              <a:gd name="T40" fmla="*/ 286 w 510"/>
              <a:gd name="T41" fmla="*/ 0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0" h="584">
                <a:moveTo>
                  <a:pt x="223" y="293"/>
                </a:moveTo>
                <a:lnTo>
                  <a:pt x="223" y="293"/>
                </a:lnTo>
                <a:lnTo>
                  <a:pt x="223" y="293"/>
                </a:lnTo>
                <a:moveTo>
                  <a:pt x="223" y="293"/>
                </a:moveTo>
                <a:lnTo>
                  <a:pt x="223" y="293"/>
                </a:lnTo>
                <a:lnTo>
                  <a:pt x="223" y="293"/>
                </a:lnTo>
                <a:moveTo>
                  <a:pt x="223" y="293"/>
                </a:moveTo>
                <a:lnTo>
                  <a:pt x="223" y="293"/>
                </a:lnTo>
                <a:lnTo>
                  <a:pt x="223" y="293"/>
                </a:lnTo>
                <a:moveTo>
                  <a:pt x="226" y="293"/>
                </a:moveTo>
                <a:lnTo>
                  <a:pt x="226" y="293"/>
                </a:lnTo>
                <a:lnTo>
                  <a:pt x="226" y="293"/>
                </a:lnTo>
                <a:lnTo>
                  <a:pt x="226" y="293"/>
                </a:lnTo>
                <a:lnTo>
                  <a:pt x="226" y="293"/>
                </a:lnTo>
                <a:moveTo>
                  <a:pt x="286" y="0"/>
                </a:moveTo>
                <a:lnTo>
                  <a:pt x="2" y="0"/>
                </a:lnTo>
                <a:lnTo>
                  <a:pt x="223" y="292"/>
                </a:lnTo>
                <a:lnTo>
                  <a:pt x="0" y="584"/>
                </a:lnTo>
                <a:lnTo>
                  <a:pt x="285" y="584"/>
                </a:lnTo>
                <a:lnTo>
                  <a:pt x="510" y="292"/>
                </a:lnTo>
                <a:lnTo>
                  <a:pt x="286" y="0"/>
                </a:lnTo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32" name="Freeform 217"/>
          <p:cNvSpPr>
            <a:spLocks noEditPoints="1"/>
          </p:cNvSpPr>
          <p:nvPr/>
        </p:nvSpPr>
        <p:spPr bwMode="auto">
          <a:xfrm>
            <a:off x="3903812" y="3546310"/>
            <a:ext cx="614363" cy="927100"/>
          </a:xfrm>
          <a:custGeom>
            <a:avLst/>
            <a:gdLst>
              <a:gd name="T0" fmla="*/ 223 w 387"/>
              <a:gd name="T1" fmla="*/ 293 h 584"/>
              <a:gd name="T2" fmla="*/ 223 w 387"/>
              <a:gd name="T3" fmla="*/ 293 h 584"/>
              <a:gd name="T4" fmla="*/ 223 w 387"/>
              <a:gd name="T5" fmla="*/ 293 h 584"/>
              <a:gd name="T6" fmla="*/ 223 w 387"/>
              <a:gd name="T7" fmla="*/ 293 h 584"/>
              <a:gd name="T8" fmla="*/ 223 w 387"/>
              <a:gd name="T9" fmla="*/ 293 h 584"/>
              <a:gd name="T10" fmla="*/ 223 w 387"/>
              <a:gd name="T11" fmla="*/ 293 h 584"/>
              <a:gd name="T12" fmla="*/ 223 w 387"/>
              <a:gd name="T13" fmla="*/ 293 h 584"/>
              <a:gd name="T14" fmla="*/ 223 w 387"/>
              <a:gd name="T15" fmla="*/ 293 h 584"/>
              <a:gd name="T16" fmla="*/ 223 w 387"/>
              <a:gd name="T17" fmla="*/ 293 h 584"/>
              <a:gd name="T18" fmla="*/ 226 w 387"/>
              <a:gd name="T19" fmla="*/ 293 h 584"/>
              <a:gd name="T20" fmla="*/ 226 w 387"/>
              <a:gd name="T21" fmla="*/ 293 h 584"/>
              <a:gd name="T22" fmla="*/ 226 w 387"/>
              <a:gd name="T23" fmla="*/ 293 h 584"/>
              <a:gd name="T24" fmla="*/ 226 w 387"/>
              <a:gd name="T25" fmla="*/ 293 h 584"/>
              <a:gd name="T26" fmla="*/ 226 w 387"/>
              <a:gd name="T27" fmla="*/ 293 h 584"/>
              <a:gd name="T28" fmla="*/ 163 w 387"/>
              <a:gd name="T29" fmla="*/ 0 h 584"/>
              <a:gd name="T30" fmla="*/ 1 w 387"/>
              <a:gd name="T31" fmla="*/ 0 h 584"/>
              <a:gd name="T32" fmla="*/ 223 w 387"/>
              <a:gd name="T33" fmla="*/ 292 h 584"/>
              <a:gd name="T34" fmla="*/ 0 w 387"/>
              <a:gd name="T35" fmla="*/ 584 h 584"/>
              <a:gd name="T36" fmla="*/ 162 w 387"/>
              <a:gd name="T37" fmla="*/ 584 h 584"/>
              <a:gd name="T38" fmla="*/ 387 w 387"/>
              <a:gd name="T39" fmla="*/ 292 h 584"/>
              <a:gd name="T40" fmla="*/ 163 w 387"/>
              <a:gd name="T41" fmla="*/ 0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87" h="584">
                <a:moveTo>
                  <a:pt x="223" y="293"/>
                </a:moveTo>
                <a:lnTo>
                  <a:pt x="223" y="293"/>
                </a:lnTo>
                <a:lnTo>
                  <a:pt x="223" y="293"/>
                </a:lnTo>
                <a:moveTo>
                  <a:pt x="223" y="293"/>
                </a:moveTo>
                <a:lnTo>
                  <a:pt x="223" y="293"/>
                </a:lnTo>
                <a:lnTo>
                  <a:pt x="223" y="293"/>
                </a:lnTo>
                <a:moveTo>
                  <a:pt x="223" y="293"/>
                </a:moveTo>
                <a:lnTo>
                  <a:pt x="223" y="293"/>
                </a:lnTo>
                <a:lnTo>
                  <a:pt x="223" y="293"/>
                </a:lnTo>
                <a:moveTo>
                  <a:pt x="226" y="293"/>
                </a:moveTo>
                <a:lnTo>
                  <a:pt x="226" y="293"/>
                </a:lnTo>
                <a:lnTo>
                  <a:pt x="226" y="293"/>
                </a:lnTo>
                <a:lnTo>
                  <a:pt x="226" y="293"/>
                </a:lnTo>
                <a:lnTo>
                  <a:pt x="226" y="293"/>
                </a:lnTo>
                <a:moveTo>
                  <a:pt x="163" y="0"/>
                </a:moveTo>
                <a:lnTo>
                  <a:pt x="1" y="0"/>
                </a:lnTo>
                <a:lnTo>
                  <a:pt x="223" y="292"/>
                </a:lnTo>
                <a:lnTo>
                  <a:pt x="0" y="584"/>
                </a:lnTo>
                <a:lnTo>
                  <a:pt x="162" y="584"/>
                </a:lnTo>
                <a:lnTo>
                  <a:pt x="387" y="292"/>
                </a:lnTo>
                <a:lnTo>
                  <a:pt x="163" y="0"/>
                </a:lnTo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33" name="Freeform 233"/>
          <p:cNvSpPr>
            <a:spLocks noEditPoints="1"/>
          </p:cNvSpPr>
          <p:nvPr/>
        </p:nvSpPr>
        <p:spPr bwMode="auto">
          <a:xfrm>
            <a:off x="3468837" y="3546310"/>
            <a:ext cx="612775" cy="927100"/>
          </a:xfrm>
          <a:custGeom>
            <a:avLst/>
            <a:gdLst>
              <a:gd name="T0" fmla="*/ 223 w 386"/>
              <a:gd name="T1" fmla="*/ 293 h 584"/>
              <a:gd name="T2" fmla="*/ 223 w 386"/>
              <a:gd name="T3" fmla="*/ 293 h 584"/>
              <a:gd name="T4" fmla="*/ 223 w 386"/>
              <a:gd name="T5" fmla="*/ 293 h 584"/>
              <a:gd name="T6" fmla="*/ 223 w 386"/>
              <a:gd name="T7" fmla="*/ 293 h 584"/>
              <a:gd name="T8" fmla="*/ 223 w 386"/>
              <a:gd name="T9" fmla="*/ 293 h 584"/>
              <a:gd name="T10" fmla="*/ 223 w 386"/>
              <a:gd name="T11" fmla="*/ 293 h 584"/>
              <a:gd name="T12" fmla="*/ 223 w 386"/>
              <a:gd name="T13" fmla="*/ 293 h 584"/>
              <a:gd name="T14" fmla="*/ 223 w 386"/>
              <a:gd name="T15" fmla="*/ 293 h 584"/>
              <a:gd name="T16" fmla="*/ 223 w 386"/>
              <a:gd name="T17" fmla="*/ 293 h 584"/>
              <a:gd name="T18" fmla="*/ 226 w 386"/>
              <a:gd name="T19" fmla="*/ 293 h 584"/>
              <a:gd name="T20" fmla="*/ 226 w 386"/>
              <a:gd name="T21" fmla="*/ 293 h 584"/>
              <a:gd name="T22" fmla="*/ 226 w 386"/>
              <a:gd name="T23" fmla="*/ 293 h 584"/>
              <a:gd name="T24" fmla="*/ 226 w 386"/>
              <a:gd name="T25" fmla="*/ 293 h 584"/>
              <a:gd name="T26" fmla="*/ 226 w 386"/>
              <a:gd name="T27" fmla="*/ 293 h 584"/>
              <a:gd name="T28" fmla="*/ 163 w 386"/>
              <a:gd name="T29" fmla="*/ 0 h 584"/>
              <a:gd name="T30" fmla="*/ 1 w 386"/>
              <a:gd name="T31" fmla="*/ 0 h 584"/>
              <a:gd name="T32" fmla="*/ 223 w 386"/>
              <a:gd name="T33" fmla="*/ 292 h 584"/>
              <a:gd name="T34" fmla="*/ 0 w 386"/>
              <a:gd name="T35" fmla="*/ 584 h 584"/>
              <a:gd name="T36" fmla="*/ 162 w 386"/>
              <a:gd name="T37" fmla="*/ 584 h 584"/>
              <a:gd name="T38" fmla="*/ 386 w 386"/>
              <a:gd name="T39" fmla="*/ 292 h 584"/>
              <a:gd name="T40" fmla="*/ 163 w 386"/>
              <a:gd name="T41" fmla="*/ 0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86" h="584">
                <a:moveTo>
                  <a:pt x="223" y="293"/>
                </a:moveTo>
                <a:lnTo>
                  <a:pt x="223" y="293"/>
                </a:lnTo>
                <a:lnTo>
                  <a:pt x="223" y="293"/>
                </a:lnTo>
                <a:moveTo>
                  <a:pt x="223" y="293"/>
                </a:moveTo>
                <a:lnTo>
                  <a:pt x="223" y="293"/>
                </a:lnTo>
                <a:lnTo>
                  <a:pt x="223" y="293"/>
                </a:lnTo>
                <a:moveTo>
                  <a:pt x="223" y="293"/>
                </a:moveTo>
                <a:lnTo>
                  <a:pt x="223" y="293"/>
                </a:lnTo>
                <a:lnTo>
                  <a:pt x="223" y="293"/>
                </a:lnTo>
                <a:moveTo>
                  <a:pt x="226" y="293"/>
                </a:moveTo>
                <a:lnTo>
                  <a:pt x="226" y="293"/>
                </a:lnTo>
                <a:lnTo>
                  <a:pt x="226" y="293"/>
                </a:lnTo>
                <a:lnTo>
                  <a:pt x="226" y="293"/>
                </a:lnTo>
                <a:lnTo>
                  <a:pt x="226" y="293"/>
                </a:lnTo>
                <a:moveTo>
                  <a:pt x="163" y="0"/>
                </a:moveTo>
                <a:lnTo>
                  <a:pt x="1" y="0"/>
                </a:lnTo>
                <a:lnTo>
                  <a:pt x="223" y="292"/>
                </a:lnTo>
                <a:lnTo>
                  <a:pt x="0" y="584"/>
                </a:lnTo>
                <a:lnTo>
                  <a:pt x="162" y="584"/>
                </a:lnTo>
                <a:lnTo>
                  <a:pt x="386" y="292"/>
                </a:lnTo>
                <a:lnTo>
                  <a:pt x="163" y="0"/>
                </a:lnTo>
              </a:path>
            </a:pathLst>
          </a:custGeom>
          <a:solidFill>
            <a:schemeClr val="accent2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824300" y="3594780"/>
            <a:ext cx="1295287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785588" y="3916781"/>
            <a:ext cx="2333999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824076" y="2708036"/>
            <a:ext cx="1295287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824076" y="3030037"/>
            <a:ext cx="2333999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072414" y="4582840"/>
            <a:ext cx="1295287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9072414" y="4904841"/>
            <a:ext cx="2333999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3088640"/>
            <a:ext cx="12415520" cy="3251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3544983"/>
            <a:ext cx="12415520" cy="4571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-486383" y="4380299"/>
            <a:ext cx="13132340" cy="6596009"/>
            <a:chOff x="-486383" y="4380299"/>
            <a:chExt cx="13132340" cy="6596009"/>
          </a:xfrm>
        </p:grpSpPr>
        <p:sp>
          <p:nvSpPr>
            <p:cNvPr id="7" name="椭圆 6"/>
            <p:cNvSpPr/>
            <p:nvPr/>
          </p:nvSpPr>
          <p:spPr>
            <a:xfrm>
              <a:off x="-486383" y="4987057"/>
              <a:ext cx="13132340" cy="5989251"/>
            </a:xfrm>
            <a:prstGeom prst="ellipse">
              <a:avLst/>
            </a:prstGeom>
            <a:solidFill>
              <a:srgbClr val="63BFCE"/>
            </a:solidFill>
            <a:ln>
              <a:solidFill>
                <a:srgbClr val="63BF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291041" y="4380299"/>
              <a:ext cx="5577493" cy="2044239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4364196" y="755403"/>
            <a:ext cx="3463608" cy="2230165"/>
            <a:chOff x="4364196" y="613163"/>
            <a:chExt cx="3463608" cy="2230165"/>
          </a:xfrm>
        </p:grpSpPr>
        <p:grpSp>
          <p:nvGrpSpPr>
            <p:cNvPr id="32" name="组合 31"/>
            <p:cNvGrpSpPr/>
            <p:nvPr/>
          </p:nvGrpSpPr>
          <p:grpSpPr>
            <a:xfrm>
              <a:off x="4364196" y="613163"/>
              <a:ext cx="3463608" cy="2230165"/>
              <a:chOff x="3787775" y="2834418"/>
              <a:chExt cx="882650" cy="568325"/>
            </a:xfrm>
          </p:grpSpPr>
          <p:sp>
            <p:nvSpPr>
              <p:cNvPr id="28" name="出自【趣你的PPT】(微信:qunideppt)：最优质的PPT资源库"/>
              <p:cNvSpPr/>
              <p:nvPr/>
            </p:nvSpPr>
            <p:spPr>
              <a:xfrm>
                <a:off x="3937000" y="2834418"/>
                <a:ext cx="584200" cy="568325"/>
              </a:xfrm>
              <a:prstGeom prst="ellipse">
                <a:avLst/>
              </a:prstGeom>
              <a:solidFill>
                <a:srgbClr val="5BBBD4"/>
              </a:solidFill>
              <a:ln w="76200">
                <a:solidFill>
                  <a:srgbClr val="3BA5C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3787775" y="2894891"/>
                <a:ext cx="882650" cy="180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</a:t>
                </a:r>
                <a:endParaRPr kumimoji="0" lang="zh-CN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5308600" y="1335631"/>
              <a:ext cx="15748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 sz="4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kumimoji="0" lang="zh-CN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88639" y="2188887"/>
            <a:ext cx="6460037" cy="1600012"/>
            <a:chOff x="2653483" y="2188887"/>
            <a:chExt cx="6905354" cy="1600012"/>
          </a:xfrm>
        </p:grpSpPr>
        <p:sp>
          <p:nvSpPr>
            <p:cNvPr id="26" name="矩形 24"/>
            <p:cNvSpPr/>
            <p:nvPr/>
          </p:nvSpPr>
          <p:spPr>
            <a:xfrm>
              <a:off x="2793745" y="2188887"/>
              <a:ext cx="6765092" cy="1514455"/>
            </a:xfrm>
            <a:custGeom>
              <a:avLst/>
              <a:gdLst>
                <a:gd name="connsiteX0" fmla="*/ 0 w 4023360"/>
                <a:gd name="connsiteY0" fmla="*/ 0 h 1386038"/>
                <a:gd name="connsiteX1" fmla="*/ 4023360 w 4023360"/>
                <a:gd name="connsiteY1" fmla="*/ 0 h 1386038"/>
                <a:gd name="connsiteX2" fmla="*/ 4023360 w 4023360"/>
                <a:gd name="connsiteY2" fmla="*/ 1386038 h 1386038"/>
                <a:gd name="connsiteX3" fmla="*/ 0 w 4023360"/>
                <a:gd name="connsiteY3" fmla="*/ 1386038 h 1386038"/>
                <a:gd name="connsiteX4" fmla="*/ 0 w 4023360"/>
                <a:gd name="connsiteY4" fmla="*/ 0 h 1386038"/>
                <a:gd name="connsiteX0-1" fmla="*/ 529389 w 4023360"/>
                <a:gd name="connsiteY0-2" fmla="*/ 9625 h 1386038"/>
                <a:gd name="connsiteX1-3" fmla="*/ 4023360 w 4023360"/>
                <a:gd name="connsiteY1-4" fmla="*/ 0 h 1386038"/>
                <a:gd name="connsiteX2-5" fmla="*/ 4023360 w 4023360"/>
                <a:gd name="connsiteY2-6" fmla="*/ 1386038 h 1386038"/>
                <a:gd name="connsiteX3-7" fmla="*/ 0 w 4023360"/>
                <a:gd name="connsiteY3-8" fmla="*/ 1386038 h 1386038"/>
                <a:gd name="connsiteX4-9" fmla="*/ 529389 w 4023360"/>
                <a:gd name="connsiteY4-10" fmla="*/ 9625 h 1386038"/>
                <a:gd name="connsiteX0-11" fmla="*/ 529389 w 4023360"/>
                <a:gd name="connsiteY0-12" fmla="*/ 0 h 1376413"/>
                <a:gd name="connsiteX1-13" fmla="*/ 4004109 w 4023360"/>
                <a:gd name="connsiteY1-14" fmla="*/ 558265 h 1376413"/>
                <a:gd name="connsiteX2-15" fmla="*/ 4023360 w 4023360"/>
                <a:gd name="connsiteY2-16" fmla="*/ 1376413 h 1376413"/>
                <a:gd name="connsiteX3-17" fmla="*/ 0 w 4023360"/>
                <a:gd name="connsiteY3-18" fmla="*/ 1376413 h 1376413"/>
                <a:gd name="connsiteX4-19" fmla="*/ 529389 w 4023360"/>
                <a:gd name="connsiteY4-20" fmla="*/ 0 h 1376413"/>
                <a:gd name="connsiteX0-21" fmla="*/ 529389 w 4899259"/>
                <a:gd name="connsiteY0-22" fmla="*/ 0 h 1376413"/>
                <a:gd name="connsiteX1-23" fmla="*/ 4004109 w 4899259"/>
                <a:gd name="connsiteY1-24" fmla="*/ 558265 h 1376413"/>
                <a:gd name="connsiteX2-25" fmla="*/ 4899259 w 4899259"/>
                <a:gd name="connsiteY2-26" fmla="*/ 1376413 h 1376413"/>
                <a:gd name="connsiteX3-27" fmla="*/ 0 w 4899259"/>
                <a:gd name="connsiteY3-28" fmla="*/ 1376413 h 1376413"/>
                <a:gd name="connsiteX4-29" fmla="*/ 529389 w 4899259"/>
                <a:gd name="connsiteY4-30" fmla="*/ 0 h 1376413"/>
                <a:gd name="connsiteX0-31" fmla="*/ 539014 w 4899259"/>
                <a:gd name="connsiteY0-32" fmla="*/ 0 h 1132096"/>
                <a:gd name="connsiteX1-33" fmla="*/ 4004109 w 4899259"/>
                <a:gd name="connsiteY1-34" fmla="*/ 313948 h 1132096"/>
                <a:gd name="connsiteX2-35" fmla="*/ 4899259 w 4899259"/>
                <a:gd name="connsiteY2-36" fmla="*/ 1132096 h 1132096"/>
                <a:gd name="connsiteX3-37" fmla="*/ 0 w 4899259"/>
                <a:gd name="connsiteY3-38" fmla="*/ 1132096 h 1132096"/>
                <a:gd name="connsiteX4-39" fmla="*/ 539014 w 4899259"/>
                <a:gd name="connsiteY4-40" fmla="*/ 0 h 1132096"/>
                <a:gd name="connsiteX0-41" fmla="*/ 539014 w 4899259"/>
                <a:gd name="connsiteY0-42" fmla="*/ 0 h 1132096"/>
                <a:gd name="connsiteX1-43" fmla="*/ 4004109 w 4899259"/>
                <a:gd name="connsiteY1-44" fmla="*/ 313948 h 1132096"/>
                <a:gd name="connsiteX2-45" fmla="*/ 4899259 w 4899259"/>
                <a:gd name="connsiteY2-46" fmla="*/ 1132096 h 1132096"/>
                <a:gd name="connsiteX3-47" fmla="*/ 0 w 4899259"/>
                <a:gd name="connsiteY3-48" fmla="*/ 1132096 h 1132096"/>
                <a:gd name="connsiteX4-49" fmla="*/ 539014 w 4899259"/>
                <a:gd name="connsiteY4-50" fmla="*/ 0 h 113209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9259" h="1132096">
                  <a:moveTo>
                    <a:pt x="539014" y="0"/>
                  </a:moveTo>
                  <a:lnTo>
                    <a:pt x="4004109" y="313948"/>
                  </a:lnTo>
                  <a:lnTo>
                    <a:pt x="4899259" y="1132096"/>
                  </a:lnTo>
                  <a:lnTo>
                    <a:pt x="0" y="1132096"/>
                  </a:lnTo>
                  <a:lnTo>
                    <a:pt x="539014" y="0"/>
                  </a:lnTo>
                  <a:close/>
                </a:path>
              </a:pathLst>
            </a:custGeom>
            <a:solidFill>
              <a:srgbClr val="63BFCE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653483" y="2274444"/>
              <a:ext cx="6765092" cy="1514455"/>
            </a:xfrm>
            <a:custGeom>
              <a:avLst/>
              <a:gdLst>
                <a:gd name="connsiteX0" fmla="*/ 0 w 4023360"/>
                <a:gd name="connsiteY0" fmla="*/ 0 h 1386038"/>
                <a:gd name="connsiteX1" fmla="*/ 4023360 w 4023360"/>
                <a:gd name="connsiteY1" fmla="*/ 0 h 1386038"/>
                <a:gd name="connsiteX2" fmla="*/ 4023360 w 4023360"/>
                <a:gd name="connsiteY2" fmla="*/ 1386038 h 1386038"/>
                <a:gd name="connsiteX3" fmla="*/ 0 w 4023360"/>
                <a:gd name="connsiteY3" fmla="*/ 1386038 h 1386038"/>
                <a:gd name="connsiteX4" fmla="*/ 0 w 4023360"/>
                <a:gd name="connsiteY4" fmla="*/ 0 h 1386038"/>
                <a:gd name="connsiteX0-1" fmla="*/ 529389 w 4023360"/>
                <a:gd name="connsiteY0-2" fmla="*/ 9625 h 1386038"/>
                <a:gd name="connsiteX1-3" fmla="*/ 4023360 w 4023360"/>
                <a:gd name="connsiteY1-4" fmla="*/ 0 h 1386038"/>
                <a:gd name="connsiteX2-5" fmla="*/ 4023360 w 4023360"/>
                <a:gd name="connsiteY2-6" fmla="*/ 1386038 h 1386038"/>
                <a:gd name="connsiteX3-7" fmla="*/ 0 w 4023360"/>
                <a:gd name="connsiteY3-8" fmla="*/ 1386038 h 1386038"/>
                <a:gd name="connsiteX4-9" fmla="*/ 529389 w 4023360"/>
                <a:gd name="connsiteY4-10" fmla="*/ 9625 h 1386038"/>
                <a:gd name="connsiteX0-11" fmla="*/ 529389 w 4023360"/>
                <a:gd name="connsiteY0-12" fmla="*/ 0 h 1376413"/>
                <a:gd name="connsiteX1-13" fmla="*/ 4004109 w 4023360"/>
                <a:gd name="connsiteY1-14" fmla="*/ 558265 h 1376413"/>
                <a:gd name="connsiteX2-15" fmla="*/ 4023360 w 4023360"/>
                <a:gd name="connsiteY2-16" fmla="*/ 1376413 h 1376413"/>
                <a:gd name="connsiteX3-17" fmla="*/ 0 w 4023360"/>
                <a:gd name="connsiteY3-18" fmla="*/ 1376413 h 1376413"/>
                <a:gd name="connsiteX4-19" fmla="*/ 529389 w 4023360"/>
                <a:gd name="connsiteY4-20" fmla="*/ 0 h 1376413"/>
                <a:gd name="connsiteX0-21" fmla="*/ 529389 w 4899259"/>
                <a:gd name="connsiteY0-22" fmla="*/ 0 h 1376413"/>
                <a:gd name="connsiteX1-23" fmla="*/ 4004109 w 4899259"/>
                <a:gd name="connsiteY1-24" fmla="*/ 558265 h 1376413"/>
                <a:gd name="connsiteX2-25" fmla="*/ 4899259 w 4899259"/>
                <a:gd name="connsiteY2-26" fmla="*/ 1376413 h 1376413"/>
                <a:gd name="connsiteX3-27" fmla="*/ 0 w 4899259"/>
                <a:gd name="connsiteY3-28" fmla="*/ 1376413 h 1376413"/>
                <a:gd name="connsiteX4-29" fmla="*/ 529389 w 4899259"/>
                <a:gd name="connsiteY4-30" fmla="*/ 0 h 1376413"/>
                <a:gd name="connsiteX0-31" fmla="*/ 539014 w 4899259"/>
                <a:gd name="connsiteY0-32" fmla="*/ 0 h 1132096"/>
                <a:gd name="connsiteX1-33" fmla="*/ 4004109 w 4899259"/>
                <a:gd name="connsiteY1-34" fmla="*/ 313948 h 1132096"/>
                <a:gd name="connsiteX2-35" fmla="*/ 4899259 w 4899259"/>
                <a:gd name="connsiteY2-36" fmla="*/ 1132096 h 1132096"/>
                <a:gd name="connsiteX3-37" fmla="*/ 0 w 4899259"/>
                <a:gd name="connsiteY3-38" fmla="*/ 1132096 h 1132096"/>
                <a:gd name="connsiteX4-39" fmla="*/ 539014 w 4899259"/>
                <a:gd name="connsiteY4-40" fmla="*/ 0 h 1132096"/>
                <a:gd name="connsiteX0-41" fmla="*/ 539014 w 4899259"/>
                <a:gd name="connsiteY0-42" fmla="*/ 0 h 1132096"/>
                <a:gd name="connsiteX1-43" fmla="*/ 4004109 w 4899259"/>
                <a:gd name="connsiteY1-44" fmla="*/ 313948 h 1132096"/>
                <a:gd name="connsiteX2-45" fmla="*/ 4899259 w 4899259"/>
                <a:gd name="connsiteY2-46" fmla="*/ 1132096 h 1132096"/>
                <a:gd name="connsiteX3-47" fmla="*/ 0 w 4899259"/>
                <a:gd name="connsiteY3-48" fmla="*/ 1132096 h 1132096"/>
                <a:gd name="connsiteX4-49" fmla="*/ 539014 w 4899259"/>
                <a:gd name="connsiteY4-50" fmla="*/ 0 h 113209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9259" h="1132096">
                  <a:moveTo>
                    <a:pt x="539014" y="0"/>
                  </a:moveTo>
                  <a:lnTo>
                    <a:pt x="4004109" y="313948"/>
                  </a:lnTo>
                  <a:lnTo>
                    <a:pt x="4899259" y="1132096"/>
                  </a:lnTo>
                  <a:lnTo>
                    <a:pt x="0" y="1132096"/>
                  </a:lnTo>
                  <a:lnTo>
                    <a:pt x="539014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BEDB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3701538" y="2724742"/>
            <a:ext cx="47889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2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4172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输入您的标题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solidFill>
                <a:srgbClr val="04172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sp>
        <p:nvSpPr>
          <p:cNvPr id="8" name="Freeform 54"/>
          <p:cNvSpPr/>
          <p:nvPr/>
        </p:nvSpPr>
        <p:spPr bwMode="auto">
          <a:xfrm>
            <a:off x="3400036" y="2346584"/>
            <a:ext cx="1169011" cy="1178072"/>
          </a:xfrm>
          <a:custGeom>
            <a:avLst/>
            <a:gdLst>
              <a:gd name="T0" fmla="*/ 0 w 163"/>
              <a:gd name="T1" fmla="*/ 0 h 164"/>
              <a:gd name="T2" fmla="*/ 45 w 163"/>
              <a:gd name="T3" fmla="*/ 164 h 164"/>
              <a:gd name="T4" fmla="*/ 96 w 163"/>
              <a:gd name="T5" fmla="*/ 71 h 164"/>
              <a:gd name="T6" fmla="*/ 163 w 163"/>
              <a:gd name="T7" fmla="*/ 0 h 164"/>
              <a:gd name="T8" fmla="*/ 0 w 163"/>
              <a:gd name="T9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" h="164">
                <a:moveTo>
                  <a:pt x="0" y="0"/>
                </a:moveTo>
                <a:cubicBezTo>
                  <a:pt x="45" y="164"/>
                  <a:pt x="45" y="164"/>
                  <a:pt x="45" y="164"/>
                </a:cubicBezTo>
                <a:cubicBezTo>
                  <a:pt x="52" y="145"/>
                  <a:pt x="87" y="87"/>
                  <a:pt x="96" y="71"/>
                </a:cubicBezTo>
                <a:cubicBezTo>
                  <a:pt x="126" y="16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9" name="Freeform 4"/>
          <p:cNvSpPr/>
          <p:nvPr/>
        </p:nvSpPr>
        <p:spPr>
          <a:xfrm>
            <a:off x="2699826" y="2847928"/>
            <a:ext cx="2823685" cy="918291"/>
          </a:xfrm>
          <a:custGeom>
            <a:avLst/>
            <a:gdLst>
              <a:gd name="connsiteX0" fmla="*/ 627128 w 3918640"/>
              <a:gd name="connsiteY0" fmla="*/ 0 h 1274382"/>
              <a:gd name="connsiteX1" fmla="*/ 2311115 w 3918640"/>
              <a:gd name="connsiteY1" fmla="*/ 0 h 1274382"/>
              <a:gd name="connsiteX2" fmla="*/ 2343852 w 3918640"/>
              <a:gd name="connsiteY2" fmla="*/ 0 h 1274382"/>
              <a:gd name="connsiteX3" fmla="*/ 2510711 w 3918640"/>
              <a:gd name="connsiteY3" fmla="*/ 0 h 1274382"/>
              <a:gd name="connsiteX4" fmla="*/ 2689091 w 3918640"/>
              <a:gd name="connsiteY4" fmla="*/ 0 h 1274382"/>
              <a:gd name="connsiteX5" fmla="*/ 2839532 w 3918640"/>
              <a:gd name="connsiteY5" fmla="*/ 0 h 1274382"/>
              <a:gd name="connsiteX6" fmla="*/ 2955313 w 3918640"/>
              <a:gd name="connsiteY6" fmla="*/ 0 h 1274382"/>
              <a:gd name="connsiteX7" fmla="*/ 3029711 w 3918640"/>
              <a:gd name="connsiteY7" fmla="*/ 0 h 1274382"/>
              <a:gd name="connsiteX8" fmla="*/ 3056004 w 3918640"/>
              <a:gd name="connsiteY8" fmla="*/ 0 h 1274382"/>
              <a:gd name="connsiteX9" fmla="*/ 3918640 w 3918640"/>
              <a:gd name="connsiteY9" fmla="*/ 0 h 1274382"/>
              <a:gd name="connsiteX10" fmla="*/ 3918640 w 3918640"/>
              <a:gd name="connsiteY10" fmla="*/ 817544 h 1274382"/>
              <a:gd name="connsiteX11" fmla="*/ 2343852 w 3918640"/>
              <a:gd name="connsiteY11" fmla="*/ 817544 h 1274382"/>
              <a:gd name="connsiteX12" fmla="*/ 2343852 w 3918640"/>
              <a:gd name="connsiteY12" fmla="*/ 805669 h 1274382"/>
              <a:gd name="connsiteX13" fmla="*/ 2259651 w 3918640"/>
              <a:gd name="connsiteY13" fmla="*/ 975699 h 1274382"/>
              <a:gd name="connsiteX14" fmla="*/ 0 w 3918640"/>
              <a:gd name="connsiteY14" fmla="*/ 1274382 h 1274382"/>
              <a:gd name="connsiteX15" fmla="*/ 507675 w 3918640"/>
              <a:gd name="connsiteY15" fmla="*/ 59737 h 1274382"/>
              <a:gd name="connsiteX16" fmla="*/ 627128 w 3918640"/>
              <a:gd name="connsiteY16" fmla="*/ 0 h 127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18640" h="1274382">
                <a:moveTo>
                  <a:pt x="627128" y="0"/>
                </a:moveTo>
                <a:cubicBezTo>
                  <a:pt x="683121" y="0"/>
                  <a:pt x="1617903" y="0"/>
                  <a:pt x="2311115" y="0"/>
                </a:cubicBezTo>
                <a:lnTo>
                  <a:pt x="2343852" y="0"/>
                </a:lnTo>
                <a:lnTo>
                  <a:pt x="2510711" y="0"/>
                </a:lnTo>
                <a:lnTo>
                  <a:pt x="2689091" y="0"/>
                </a:lnTo>
                <a:lnTo>
                  <a:pt x="2839532" y="0"/>
                </a:lnTo>
                <a:lnTo>
                  <a:pt x="2955313" y="0"/>
                </a:lnTo>
                <a:lnTo>
                  <a:pt x="3029711" y="0"/>
                </a:lnTo>
                <a:lnTo>
                  <a:pt x="3056004" y="0"/>
                </a:lnTo>
                <a:lnTo>
                  <a:pt x="3918640" y="0"/>
                </a:lnTo>
                <a:lnTo>
                  <a:pt x="3918640" y="817544"/>
                </a:lnTo>
                <a:lnTo>
                  <a:pt x="2343852" y="817544"/>
                </a:lnTo>
                <a:lnTo>
                  <a:pt x="2343852" y="805669"/>
                </a:lnTo>
                <a:lnTo>
                  <a:pt x="2259651" y="975699"/>
                </a:lnTo>
                <a:cubicBezTo>
                  <a:pt x="2170061" y="1194733"/>
                  <a:pt x="89589" y="1025479"/>
                  <a:pt x="0" y="1274382"/>
                </a:cubicBezTo>
                <a:cubicBezTo>
                  <a:pt x="0" y="1274382"/>
                  <a:pt x="0" y="1274382"/>
                  <a:pt x="507675" y="59737"/>
                </a:cubicBezTo>
                <a:cubicBezTo>
                  <a:pt x="507675" y="59737"/>
                  <a:pt x="537538" y="0"/>
                  <a:pt x="627128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F UI Display Thin" charset="0"/>
            </a:endParaRPr>
          </a:p>
        </p:txBody>
      </p:sp>
      <p:sp>
        <p:nvSpPr>
          <p:cNvPr id="10" name="Freeform 56"/>
          <p:cNvSpPr/>
          <p:nvPr/>
        </p:nvSpPr>
        <p:spPr bwMode="auto">
          <a:xfrm>
            <a:off x="2362289" y="3436477"/>
            <a:ext cx="2872682" cy="912249"/>
          </a:xfrm>
          <a:custGeom>
            <a:avLst/>
            <a:gdLst>
              <a:gd name="T0" fmla="*/ 51 w 400"/>
              <a:gd name="T1" fmla="*/ 6 h 127"/>
              <a:gd name="T2" fmla="*/ 0 w 400"/>
              <a:gd name="T3" fmla="*/ 127 h 127"/>
              <a:gd name="T4" fmla="*/ 320 w 400"/>
              <a:gd name="T5" fmla="*/ 98 h 127"/>
              <a:gd name="T6" fmla="*/ 400 w 400"/>
              <a:gd name="T7" fmla="*/ 0 h 127"/>
              <a:gd name="T8" fmla="*/ 63 w 400"/>
              <a:gd name="T9" fmla="*/ 0 h 127"/>
              <a:gd name="T10" fmla="*/ 51 w 400"/>
              <a:gd name="T11" fmla="*/ 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0" h="127">
                <a:moveTo>
                  <a:pt x="51" y="6"/>
                </a:moveTo>
                <a:cubicBezTo>
                  <a:pt x="0" y="127"/>
                  <a:pt x="0" y="127"/>
                  <a:pt x="0" y="127"/>
                </a:cubicBezTo>
                <a:cubicBezTo>
                  <a:pt x="9" y="102"/>
                  <a:pt x="311" y="119"/>
                  <a:pt x="320" y="98"/>
                </a:cubicBezTo>
                <a:cubicBezTo>
                  <a:pt x="347" y="35"/>
                  <a:pt x="400" y="0"/>
                  <a:pt x="400" y="0"/>
                </a:cubicBezTo>
                <a:cubicBezTo>
                  <a:pt x="400" y="0"/>
                  <a:pt x="72" y="0"/>
                  <a:pt x="63" y="0"/>
                </a:cubicBezTo>
                <a:cubicBezTo>
                  <a:pt x="53" y="0"/>
                  <a:pt x="51" y="6"/>
                  <a:pt x="51" y="6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2003039" y="4044670"/>
            <a:ext cx="3993077" cy="927725"/>
          </a:xfrm>
          <a:custGeom>
            <a:avLst/>
            <a:gdLst>
              <a:gd name="connsiteX0" fmla="*/ 4015982 w 5541497"/>
              <a:gd name="connsiteY0" fmla="*/ 0 h 1287474"/>
              <a:gd name="connsiteX1" fmla="*/ 5541497 w 5541497"/>
              <a:gd name="connsiteY1" fmla="*/ 0 h 1287474"/>
              <a:gd name="connsiteX2" fmla="*/ 5541497 w 5541497"/>
              <a:gd name="connsiteY2" fmla="*/ 809583 h 1287474"/>
              <a:gd name="connsiteX3" fmla="*/ 4162274 w 5541497"/>
              <a:gd name="connsiteY3" fmla="*/ 809583 h 1287474"/>
              <a:gd name="connsiteX4" fmla="*/ 4074241 w 5541497"/>
              <a:gd name="connsiteY4" fmla="*/ 987809 h 1287474"/>
              <a:gd name="connsiteX5" fmla="*/ 0 w 5541497"/>
              <a:gd name="connsiteY5" fmla="*/ 1287474 h 1287474"/>
              <a:gd name="connsiteX6" fmla="*/ 508035 w 5541497"/>
              <a:gd name="connsiteY6" fmla="*/ 68834 h 1287474"/>
              <a:gd name="connsiteX7" fmla="*/ 627573 w 5541497"/>
              <a:gd name="connsiteY7" fmla="*/ 8901 h 1287474"/>
              <a:gd name="connsiteX8" fmla="*/ 3904986 w 5541497"/>
              <a:gd name="connsiteY8" fmla="*/ 8901 h 1287474"/>
              <a:gd name="connsiteX9" fmla="*/ 4015982 w 5541497"/>
              <a:gd name="connsiteY9" fmla="*/ 8901 h 128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1497" h="1287474">
                <a:moveTo>
                  <a:pt x="4015982" y="0"/>
                </a:moveTo>
                <a:lnTo>
                  <a:pt x="5541497" y="0"/>
                </a:lnTo>
                <a:lnTo>
                  <a:pt x="5541497" y="809583"/>
                </a:lnTo>
                <a:lnTo>
                  <a:pt x="4162274" y="809583"/>
                </a:lnTo>
                <a:lnTo>
                  <a:pt x="4074241" y="987809"/>
                </a:lnTo>
                <a:cubicBezTo>
                  <a:pt x="3984588" y="1207563"/>
                  <a:pt x="89653" y="1037753"/>
                  <a:pt x="0" y="1287474"/>
                </a:cubicBezTo>
                <a:cubicBezTo>
                  <a:pt x="0" y="1287474"/>
                  <a:pt x="0" y="1287474"/>
                  <a:pt x="508035" y="68834"/>
                </a:cubicBezTo>
                <a:cubicBezTo>
                  <a:pt x="508035" y="68834"/>
                  <a:pt x="527958" y="8901"/>
                  <a:pt x="627573" y="8901"/>
                </a:cubicBezTo>
                <a:cubicBezTo>
                  <a:pt x="689210" y="8901"/>
                  <a:pt x="2671853" y="8901"/>
                  <a:pt x="3904986" y="8901"/>
                </a:cubicBezTo>
                <a:lnTo>
                  <a:pt x="4015982" y="8901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14" name="Freeform 58"/>
          <p:cNvSpPr/>
          <p:nvPr/>
        </p:nvSpPr>
        <p:spPr bwMode="auto">
          <a:xfrm>
            <a:off x="1808347" y="4620909"/>
            <a:ext cx="3984296" cy="658512"/>
          </a:xfrm>
          <a:custGeom>
            <a:avLst/>
            <a:gdLst>
              <a:gd name="T0" fmla="*/ 46 w 555"/>
              <a:gd name="T1" fmla="*/ 0 h 92"/>
              <a:gd name="T2" fmla="*/ 34 w 555"/>
              <a:gd name="T3" fmla="*/ 6 h 92"/>
              <a:gd name="T4" fmla="*/ 0 w 555"/>
              <a:gd name="T5" fmla="*/ 84 h 92"/>
              <a:gd name="T6" fmla="*/ 238 w 555"/>
              <a:gd name="T7" fmla="*/ 92 h 92"/>
              <a:gd name="T8" fmla="*/ 478 w 555"/>
              <a:gd name="T9" fmla="*/ 92 h 92"/>
              <a:gd name="T10" fmla="*/ 555 w 555"/>
              <a:gd name="T11" fmla="*/ 0 h 92"/>
              <a:gd name="T12" fmla="*/ 46 w 555"/>
              <a:gd name="T1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5" h="92">
                <a:moveTo>
                  <a:pt x="46" y="0"/>
                </a:moveTo>
                <a:cubicBezTo>
                  <a:pt x="36" y="0"/>
                  <a:pt x="34" y="6"/>
                  <a:pt x="34" y="6"/>
                </a:cubicBezTo>
                <a:cubicBezTo>
                  <a:pt x="0" y="84"/>
                  <a:pt x="0" y="84"/>
                  <a:pt x="0" y="84"/>
                </a:cubicBezTo>
                <a:cubicBezTo>
                  <a:pt x="4" y="72"/>
                  <a:pt x="151" y="84"/>
                  <a:pt x="238" y="92"/>
                </a:cubicBezTo>
                <a:cubicBezTo>
                  <a:pt x="478" y="92"/>
                  <a:pt x="478" y="92"/>
                  <a:pt x="478" y="92"/>
                </a:cubicBezTo>
                <a:cubicBezTo>
                  <a:pt x="505" y="33"/>
                  <a:pt x="555" y="0"/>
                  <a:pt x="555" y="0"/>
                </a:cubicBezTo>
                <a:cubicBezTo>
                  <a:pt x="555" y="0"/>
                  <a:pt x="55" y="0"/>
                  <a:pt x="4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15" name="Freeform 60"/>
          <p:cNvSpPr/>
          <p:nvPr/>
        </p:nvSpPr>
        <p:spPr bwMode="auto">
          <a:xfrm>
            <a:off x="4046818" y="3309320"/>
            <a:ext cx="1347230" cy="0"/>
          </a:xfrm>
          <a:custGeom>
            <a:avLst/>
            <a:gdLst>
              <a:gd name="T0" fmla="*/ 187 w 188"/>
              <a:gd name="T1" fmla="*/ 188 w 188"/>
              <a:gd name="T2" fmla="*/ 0 w 188"/>
              <a:gd name="T3" fmla="*/ 0 w 188"/>
              <a:gd name="T4" fmla="*/ 187 w 188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16" name="Freeform 62"/>
          <p:cNvSpPr/>
          <p:nvPr/>
        </p:nvSpPr>
        <p:spPr bwMode="auto">
          <a:xfrm>
            <a:off x="4730628" y="4727474"/>
            <a:ext cx="1350251" cy="0"/>
          </a:xfrm>
          <a:custGeom>
            <a:avLst/>
            <a:gdLst>
              <a:gd name="T0" fmla="*/ 187 w 188"/>
              <a:gd name="T1" fmla="*/ 188 w 188"/>
              <a:gd name="T2" fmla="*/ 0 w 188"/>
              <a:gd name="T3" fmla="*/ 0 w 188"/>
              <a:gd name="T4" fmla="*/ 187 w 188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7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17" name="Freeform 63"/>
          <p:cNvSpPr/>
          <p:nvPr/>
        </p:nvSpPr>
        <p:spPr bwMode="auto">
          <a:xfrm>
            <a:off x="3428678" y="2033710"/>
            <a:ext cx="1169011" cy="0"/>
          </a:xfrm>
          <a:custGeom>
            <a:avLst/>
            <a:gdLst>
              <a:gd name="T0" fmla="*/ 162 w 163"/>
              <a:gd name="T1" fmla="*/ 163 w 163"/>
              <a:gd name="T2" fmla="*/ 0 w 163"/>
              <a:gd name="T3" fmla="*/ 0 w 163"/>
              <a:gd name="T4" fmla="*/ 162 w 16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63">
                <a:moveTo>
                  <a:pt x="162" y="0"/>
                </a:moveTo>
                <a:cubicBezTo>
                  <a:pt x="163" y="0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62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18" name="Oval 11"/>
          <p:cNvSpPr/>
          <p:nvPr/>
        </p:nvSpPr>
        <p:spPr>
          <a:xfrm>
            <a:off x="4032047" y="2254912"/>
            <a:ext cx="802789" cy="80278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5"/>
                </a:solidFill>
                <a:latin typeface="linea-basic-10" charset="0"/>
                <a:ea typeface="linea-basic-10" charset="0"/>
                <a:cs typeface="linea-basic-10" charset="0"/>
              </a:rPr>
              <a:t>w</a:t>
            </a:r>
            <a:endParaRPr lang="id-ID" sz="2400" dirty="0">
              <a:solidFill>
                <a:schemeClr val="accent5"/>
              </a:solidFill>
              <a:latin typeface="SF UI Display Thin" charset="0"/>
            </a:endParaRPr>
          </a:p>
        </p:txBody>
      </p:sp>
      <p:sp>
        <p:nvSpPr>
          <p:cNvPr id="19" name="Oval 12"/>
          <p:cNvSpPr/>
          <p:nvPr/>
        </p:nvSpPr>
        <p:spPr>
          <a:xfrm>
            <a:off x="5391248" y="2745739"/>
            <a:ext cx="802789" cy="80278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4"/>
                </a:solidFill>
                <a:latin typeface="linea-basic-10" charset="0"/>
                <a:ea typeface="linea-basic-10" charset="0"/>
                <a:cs typeface="linea-basic-10" charset="0"/>
              </a:rPr>
              <a:t>F</a:t>
            </a:r>
            <a:endParaRPr lang="id-ID" sz="2400" dirty="0">
              <a:solidFill>
                <a:schemeClr val="accent4"/>
              </a:solidFill>
              <a:latin typeface="SF UI Display Thin" charset="0"/>
            </a:endParaRPr>
          </a:p>
        </p:txBody>
      </p:sp>
      <p:sp>
        <p:nvSpPr>
          <p:cNvPr id="20" name="Oval 13"/>
          <p:cNvSpPr/>
          <p:nvPr/>
        </p:nvSpPr>
        <p:spPr>
          <a:xfrm>
            <a:off x="4660237" y="3410442"/>
            <a:ext cx="802789" cy="80278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3"/>
                </a:solidFill>
                <a:latin typeface="linea-basic-10" charset="0"/>
                <a:ea typeface="linea-basic-10" charset="0"/>
                <a:cs typeface="linea-basic-10" charset="0"/>
              </a:rPr>
              <a:t>d</a:t>
            </a:r>
            <a:endParaRPr lang="id-ID" sz="2400" dirty="0">
              <a:solidFill>
                <a:schemeClr val="accent3"/>
              </a:solidFill>
              <a:latin typeface="SF UI Display Thin" charset="0"/>
            </a:endParaRPr>
          </a:p>
        </p:txBody>
      </p:sp>
      <p:sp>
        <p:nvSpPr>
          <p:cNvPr id="21" name="Oval 14"/>
          <p:cNvSpPr/>
          <p:nvPr/>
        </p:nvSpPr>
        <p:spPr>
          <a:xfrm>
            <a:off x="5865566" y="3969288"/>
            <a:ext cx="802789" cy="80278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linea-basic-10" charset="0"/>
                <a:ea typeface="linea-basic-10" charset="0"/>
                <a:cs typeface="linea-basic-10" charset="0"/>
              </a:rPr>
              <a:t>S</a:t>
            </a:r>
            <a:endParaRPr lang="id-ID" sz="2400" dirty="0">
              <a:solidFill>
                <a:schemeClr val="accent2"/>
              </a:solidFill>
              <a:latin typeface="SF UI Display Thin" charset="0"/>
            </a:endParaRPr>
          </a:p>
        </p:txBody>
      </p:sp>
      <p:sp>
        <p:nvSpPr>
          <p:cNvPr id="22" name="Oval 15"/>
          <p:cNvSpPr/>
          <p:nvPr/>
        </p:nvSpPr>
        <p:spPr>
          <a:xfrm>
            <a:off x="5135852" y="4602036"/>
            <a:ext cx="802789" cy="80278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/>
                </a:solidFill>
                <a:latin typeface="linea-basic-10" charset="0"/>
                <a:ea typeface="linea-basic-10" charset="0"/>
                <a:cs typeface="linea-basic-10" charset="0"/>
              </a:rPr>
              <a:t>c</a:t>
            </a:r>
            <a:endParaRPr lang="id-ID" sz="2400" dirty="0">
              <a:solidFill>
                <a:schemeClr val="accent1"/>
              </a:solidFill>
              <a:latin typeface="SF UI Display Thin" charset="0"/>
            </a:endParaRPr>
          </a:p>
        </p:txBody>
      </p:sp>
      <p:sp>
        <p:nvSpPr>
          <p:cNvPr id="23" name="Freeform 64"/>
          <p:cNvSpPr/>
          <p:nvPr/>
        </p:nvSpPr>
        <p:spPr bwMode="auto">
          <a:xfrm>
            <a:off x="2949558" y="2359265"/>
            <a:ext cx="1878872" cy="3204956"/>
          </a:xfrm>
          <a:custGeom>
            <a:avLst/>
            <a:gdLst>
              <a:gd name="T0" fmla="*/ 262 w 262"/>
              <a:gd name="T1" fmla="*/ 405 h 446"/>
              <a:gd name="T2" fmla="*/ 64 w 262"/>
              <a:gd name="T3" fmla="*/ 0 h 446"/>
              <a:gd name="T4" fmla="*/ 26 w 262"/>
              <a:gd name="T5" fmla="*/ 78 h 446"/>
              <a:gd name="T6" fmla="*/ 207 w 262"/>
              <a:gd name="T7" fmla="*/ 446 h 446"/>
              <a:gd name="T8" fmla="*/ 262 w 262"/>
              <a:gd name="T9" fmla="*/ 406 h 446"/>
              <a:gd name="T10" fmla="*/ 262 w 262"/>
              <a:gd name="T11" fmla="*/ 406 h 446"/>
              <a:gd name="T12" fmla="*/ 262 w 262"/>
              <a:gd name="T13" fmla="*/ 406 h 446"/>
              <a:gd name="T14" fmla="*/ 262 w 262"/>
              <a:gd name="T15" fmla="*/ 405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2" h="446">
                <a:moveTo>
                  <a:pt x="262" y="405"/>
                </a:moveTo>
                <a:cubicBezTo>
                  <a:pt x="64" y="0"/>
                  <a:pt x="64" y="0"/>
                  <a:pt x="64" y="0"/>
                </a:cubicBezTo>
                <a:cubicBezTo>
                  <a:pt x="26" y="78"/>
                  <a:pt x="26" y="78"/>
                  <a:pt x="26" y="78"/>
                </a:cubicBezTo>
                <a:cubicBezTo>
                  <a:pt x="17" y="96"/>
                  <a:pt x="0" y="151"/>
                  <a:pt x="207" y="446"/>
                </a:cubicBezTo>
                <a:cubicBezTo>
                  <a:pt x="240" y="434"/>
                  <a:pt x="261" y="419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dist="254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24" name="Freeform 65"/>
          <p:cNvSpPr/>
          <p:nvPr/>
        </p:nvSpPr>
        <p:spPr bwMode="auto">
          <a:xfrm>
            <a:off x="2553695" y="2844390"/>
            <a:ext cx="1863771" cy="2836432"/>
          </a:xfrm>
          <a:custGeom>
            <a:avLst/>
            <a:gdLst>
              <a:gd name="T0" fmla="*/ 30 w 260"/>
              <a:gd name="T1" fmla="*/ 92 h 395"/>
              <a:gd name="T2" fmla="*/ 184 w 260"/>
              <a:gd name="T3" fmla="*/ 395 h 395"/>
              <a:gd name="T4" fmla="*/ 260 w 260"/>
              <a:gd name="T5" fmla="*/ 377 h 395"/>
              <a:gd name="T6" fmla="*/ 75 w 260"/>
              <a:gd name="T7" fmla="*/ 0 h 395"/>
              <a:gd name="T8" fmla="*/ 30 w 260"/>
              <a:gd name="T9" fmla="*/ 92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0" h="395">
                <a:moveTo>
                  <a:pt x="30" y="92"/>
                </a:moveTo>
                <a:cubicBezTo>
                  <a:pt x="0" y="151"/>
                  <a:pt x="111" y="294"/>
                  <a:pt x="184" y="395"/>
                </a:cubicBezTo>
                <a:cubicBezTo>
                  <a:pt x="213" y="391"/>
                  <a:pt x="239" y="384"/>
                  <a:pt x="260" y="377"/>
                </a:cubicBezTo>
                <a:cubicBezTo>
                  <a:pt x="108" y="98"/>
                  <a:pt x="65" y="20"/>
                  <a:pt x="75" y="0"/>
                </a:cubicBezTo>
                <a:lnTo>
                  <a:pt x="30" y="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254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25" name="Freeform 66"/>
          <p:cNvSpPr/>
          <p:nvPr/>
        </p:nvSpPr>
        <p:spPr bwMode="auto">
          <a:xfrm>
            <a:off x="2368870" y="3470970"/>
            <a:ext cx="1501286" cy="2256459"/>
          </a:xfrm>
          <a:custGeom>
            <a:avLst/>
            <a:gdLst>
              <a:gd name="T0" fmla="*/ 0 w 209"/>
              <a:gd name="T1" fmla="*/ 103 h 314"/>
              <a:gd name="T2" fmla="*/ 126 w 209"/>
              <a:gd name="T3" fmla="*/ 314 h 314"/>
              <a:gd name="T4" fmla="*/ 137 w 209"/>
              <a:gd name="T5" fmla="*/ 314 h 314"/>
              <a:gd name="T6" fmla="*/ 209 w 209"/>
              <a:gd name="T7" fmla="*/ 309 h 314"/>
              <a:gd name="T8" fmla="*/ 51 w 209"/>
              <a:gd name="T9" fmla="*/ 0 h 314"/>
              <a:gd name="T10" fmla="*/ 0 w 209"/>
              <a:gd name="T11" fmla="*/ 103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314">
                <a:moveTo>
                  <a:pt x="0" y="103"/>
                </a:moveTo>
                <a:cubicBezTo>
                  <a:pt x="31" y="168"/>
                  <a:pt x="78" y="231"/>
                  <a:pt x="126" y="314"/>
                </a:cubicBezTo>
                <a:cubicBezTo>
                  <a:pt x="129" y="314"/>
                  <a:pt x="133" y="314"/>
                  <a:pt x="137" y="314"/>
                </a:cubicBezTo>
                <a:cubicBezTo>
                  <a:pt x="162" y="314"/>
                  <a:pt x="187" y="313"/>
                  <a:pt x="209" y="309"/>
                </a:cubicBezTo>
                <a:cubicBezTo>
                  <a:pt x="88" y="101"/>
                  <a:pt x="43" y="21"/>
                  <a:pt x="51" y="0"/>
                </a:cubicBezTo>
                <a:lnTo>
                  <a:pt x="0" y="1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254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26" name="Freeform 67"/>
          <p:cNvSpPr/>
          <p:nvPr/>
        </p:nvSpPr>
        <p:spPr bwMode="auto">
          <a:xfrm>
            <a:off x="2043445" y="4059240"/>
            <a:ext cx="1235467" cy="1667424"/>
          </a:xfrm>
          <a:custGeom>
            <a:avLst/>
            <a:gdLst>
              <a:gd name="T0" fmla="*/ 0 w 172"/>
              <a:gd name="T1" fmla="*/ 100 h 232"/>
              <a:gd name="T2" fmla="*/ 78 w 172"/>
              <a:gd name="T3" fmla="*/ 222 h 232"/>
              <a:gd name="T4" fmla="*/ 172 w 172"/>
              <a:gd name="T5" fmla="*/ 232 h 232"/>
              <a:gd name="T6" fmla="*/ 49 w 172"/>
              <a:gd name="T7" fmla="*/ 0 h 232"/>
              <a:gd name="T8" fmla="*/ 0 w 172"/>
              <a:gd name="T9" fmla="*/ 10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232">
                <a:moveTo>
                  <a:pt x="0" y="100"/>
                </a:moveTo>
                <a:cubicBezTo>
                  <a:pt x="22" y="142"/>
                  <a:pt x="51" y="175"/>
                  <a:pt x="78" y="222"/>
                </a:cubicBezTo>
                <a:cubicBezTo>
                  <a:pt x="106" y="228"/>
                  <a:pt x="138" y="232"/>
                  <a:pt x="172" y="232"/>
                </a:cubicBezTo>
                <a:cubicBezTo>
                  <a:pt x="68" y="54"/>
                  <a:pt x="43" y="13"/>
                  <a:pt x="49" y="0"/>
                </a:cubicBezTo>
                <a:lnTo>
                  <a:pt x="0" y="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254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27" name="Freeform 68"/>
          <p:cNvSpPr/>
          <p:nvPr/>
        </p:nvSpPr>
        <p:spPr bwMode="auto">
          <a:xfrm>
            <a:off x="1783213" y="4660362"/>
            <a:ext cx="824650" cy="996829"/>
          </a:xfrm>
          <a:custGeom>
            <a:avLst/>
            <a:gdLst>
              <a:gd name="T0" fmla="*/ 0 w 115"/>
              <a:gd name="T1" fmla="*/ 79 h 139"/>
              <a:gd name="T2" fmla="*/ 0 w 115"/>
              <a:gd name="T3" fmla="*/ 81 h 139"/>
              <a:gd name="T4" fmla="*/ 0 w 115"/>
              <a:gd name="T5" fmla="*/ 81 h 139"/>
              <a:gd name="T6" fmla="*/ 0 w 115"/>
              <a:gd name="T7" fmla="*/ 81 h 139"/>
              <a:gd name="T8" fmla="*/ 115 w 115"/>
              <a:gd name="T9" fmla="*/ 139 h 139"/>
              <a:gd name="T10" fmla="*/ 39 w 115"/>
              <a:gd name="T11" fmla="*/ 0 h 139"/>
              <a:gd name="T12" fmla="*/ 0 w 115"/>
              <a:gd name="T13" fmla="*/ 7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39">
                <a:moveTo>
                  <a:pt x="0" y="79"/>
                </a:moveTo>
                <a:cubicBezTo>
                  <a:pt x="0" y="80"/>
                  <a:pt x="0" y="80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2" y="101"/>
                  <a:pt x="48" y="125"/>
                  <a:pt x="115" y="139"/>
                </a:cubicBezTo>
                <a:cubicBezTo>
                  <a:pt x="48" y="36"/>
                  <a:pt x="36" y="7"/>
                  <a:pt x="39" y="0"/>
                </a:cubicBezTo>
                <a:lnTo>
                  <a:pt x="0" y="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dist="254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SF UI Display Thin" charset="0"/>
            </a:endParaRPr>
          </a:p>
        </p:txBody>
      </p:sp>
      <p:sp>
        <p:nvSpPr>
          <p:cNvPr id="28" name="TextBox 21"/>
          <p:cNvSpPr txBox="1"/>
          <p:nvPr/>
        </p:nvSpPr>
        <p:spPr>
          <a:xfrm rot="3600000">
            <a:off x="1796027" y="5081347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Step</a:t>
            </a:r>
            <a:r>
              <a:rPr lang="id-ID" sz="1600" dirty="0">
                <a:solidFill>
                  <a:schemeClr val="bg1">
                    <a:lumMod val="9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 5</a:t>
            </a:r>
            <a:endParaRPr lang="id-ID" sz="1600" dirty="0">
              <a:solidFill>
                <a:schemeClr val="bg1">
                  <a:lumMod val="95000"/>
                </a:schemeClr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29" name="TextBox 22"/>
          <p:cNvSpPr txBox="1"/>
          <p:nvPr/>
        </p:nvSpPr>
        <p:spPr>
          <a:xfrm rot="3600000">
            <a:off x="2189825" y="4806184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Step</a:t>
            </a:r>
            <a:r>
              <a:rPr lang="id-ID" sz="1600" dirty="0">
                <a:solidFill>
                  <a:schemeClr val="bg1">
                    <a:lumMod val="9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 4</a:t>
            </a:r>
            <a:endParaRPr lang="id-ID" sz="1600" dirty="0">
              <a:solidFill>
                <a:schemeClr val="bg1">
                  <a:lumMod val="95000"/>
                </a:schemeClr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 rot="3600000">
            <a:off x="2595946" y="4466619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Step</a:t>
            </a:r>
            <a:r>
              <a:rPr lang="id-ID" sz="1600" dirty="0">
                <a:solidFill>
                  <a:schemeClr val="bg1">
                    <a:lumMod val="9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 3</a:t>
            </a:r>
            <a:endParaRPr lang="id-ID" sz="1600" dirty="0">
              <a:solidFill>
                <a:schemeClr val="bg1">
                  <a:lumMod val="95000"/>
                </a:schemeClr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31" name="TextBox 24"/>
          <p:cNvSpPr txBox="1"/>
          <p:nvPr/>
        </p:nvSpPr>
        <p:spPr>
          <a:xfrm rot="3600000">
            <a:off x="3040823" y="4121638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Step</a:t>
            </a:r>
            <a:r>
              <a:rPr lang="id-ID" sz="1600" dirty="0">
                <a:solidFill>
                  <a:schemeClr val="bg1">
                    <a:lumMod val="9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 2</a:t>
            </a:r>
            <a:endParaRPr lang="id-ID" sz="1600" dirty="0">
              <a:solidFill>
                <a:schemeClr val="bg1">
                  <a:lumMod val="95000"/>
                </a:schemeClr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32" name="TextBox 25"/>
          <p:cNvSpPr txBox="1"/>
          <p:nvPr/>
        </p:nvSpPr>
        <p:spPr>
          <a:xfrm rot="3834703">
            <a:off x="3489545" y="3797642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Step</a:t>
            </a:r>
            <a:r>
              <a:rPr lang="id-ID" sz="1600" dirty="0">
                <a:solidFill>
                  <a:schemeClr val="bg1">
                    <a:lumMod val="95000"/>
                  </a:schemeClr>
                </a:solidFill>
                <a:latin typeface="Roboto Medium" charset="0"/>
                <a:ea typeface="Roboto Medium" charset="0"/>
                <a:cs typeface="Roboto Medium" charset="0"/>
              </a:rPr>
              <a:t> 1</a:t>
            </a:r>
            <a:endParaRPr lang="id-ID" sz="1600" dirty="0">
              <a:solidFill>
                <a:schemeClr val="bg1">
                  <a:lumMod val="95000"/>
                </a:schemeClr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cxnSp>
        <p:nvCxnSpPr>
          <p:cNvPr id="33" name="Straight Connector 26"/>
          <p:cNvCxnSpPr/>
          <p:nvPr/>
        </p:nvCxnSpPr>
        <p:spPr>
          <a:xfrm>
            <a:off x="5049372" y="2562156"/>
            <a:ext cx="219286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27"/>
          <p:cNvCxnSpPr/>
          <p:nvPr/>
        </p:nvCxnSpPr>
        <p:spPr>
          <a:xfrm>
            <a:off x="6456698" y="3180679"/>
            <a:ext cx="785534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28"/>
          <p:cNvCxnSpPr/>
          <p:nvPr/>
        </p:nvCxnSpPr>
        <p:spPr>
          <a:xfrm>
            <a:off x="5721135" y="3799202"/>
            <a:ext cx="1521097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0"/>
          <p:cNvCxnSpPr/>
          <p:nvPr/>
        </p:nvCxnSpPr>
        <p:spPr>
          <a:xfrm>
            <a:off x="6243823" y="5036249"/>
            <a:ext cx="998409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29"/>
          <p:cNvCxnSpPr/>
          <p:nvPr/>
        </p:nvCxnSpPr>
        <p:spPr>
          <a:xfrm>
            <a:off x="6939871" y="4417725"/>
            <a:ext cx="302361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6"/>
          <p:cNvSpPr/>
          <p:nvPr/>
        </p:nvSpPr>
        <p:spPr>
          <a:xfrm>
            <a:off x="7456768" y="2095028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56"/>
          <p:cNvSpPr/>
          <p:nvPr/>
        </p:nvSpPr>
        <p:spPr>
          <a:xfrm>
            <a:off x="7456768" y="2796139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60"/>
          <p:cNvSpPr/>
          <p:nvPr/>
        </p:nvSpPr>
        <p:spPr>
          <a:xfrm>
            <a:off x="7456768" y="3497250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64"/>
          <p:cNvSpPr/>
          <p:nvPr/>
        </p:nvSpPr>
        <p:spPr>
          <a:xfrm>
            <a:off x="7456768" y="4198361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68"/>
          <p:cNvSpPr/>
          <p:nvPr/>
        </p:nvSpPr>
        <p:spPr>
          <a:xfrm>
            <a:off x="7456768" y="4899473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13"/>
          <p:cNvSpPr txBox="1"/>
          <p:nvPr/>
        </p:nvSpPr>
        <p:spPr>
          <a:xfrm>
            <a:off x="7682251" y="2148802"/>
            <a:ext cx="854398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7686331" y="2434707"/>
            <a:ext cx="2333999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7682251" y="2818527"/>
            <a:ext cx="854398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7686331" y="3104432"/>
            <a:ext cx="2333999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7682251" y="3565894"/>
            <a:ext cx="854398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7686331" y="3851799"/>
            <a:ext cx="2333999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7682251" y="4235619"/>
            <a:ext cx="854398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7686331" y="4521524"/>
            <a:ext cx="2333999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Rounded Rectangle 56"/>
          <p:cNvSpPr/>
          <p:nvPr/>
        </p:nvSpPr>
        <p:spPr>
          <a:xfrm>
            <a:off x="7456768" y="4986692"/>
            <a:ext cx="2952019" cy="628518"/>
          </a:xfrm>
          <a:prstGeom prst="roundRect">
            <a:avLst>
              <a:gd name="adj" fmla="val 2744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13"/>
          <p:cNvSpPr txBox="1"/>
          <p:nvPr/>
        </p:nvSpPr>
        <p:spPr>
          <a:xfrm>
            <a:off x="7682251" y="5009080"/>
            <a:ext cx="854398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7686331" y="5294985"/>
            <a:ext cx="2333999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cxnSp>
        <p:nvCxnSpPr>
          <p:cNvPr id="8" name="Straight Connector 46"/>
          <p:cNvCxnSpPr/>
          <p:nvPr/>
        </p:nvCxnSpPr>
        <p:spPr>
          <a:xfrm>
            <a:off x="1618735" y="344885"/>
            <a:ext cx="0" cy="50773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Arrow 43"/>
          <p:cNvSpPr/>
          <p:nvPr/>
        </p:nvSpPr>
        <p:spPr>
          <a:xfrm>
            <a:off x="7609848" y="2128119"/>
            <a:ext cx="876143" cy="508944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sp>
        <p:nvSpPr>
          <p:cNvPr id="10" name="Right Arrow 44"/>
          <p:cNvSpPr/>
          <p:nvPr/>
        </p:nvSpPr>
        <p:spPr>
          <a:xfrm>
            <a:off x="7236358" y="3447720"/>
            <a:ext cx="876143" cy="508944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sp>
        <p:nvSpPr>
          <p:cNvPr id="11" name="Right Arrow 45"/>
          <p:cNvSpPr/>
          <p:nvPr/>
        </p:nvSpPr>
        <p:spPr>
          <a:xfrm>
            <a:off x="6846647" y="4698273"/>
            <a:ext cx="876143" cy="508944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grpSp>
        <p:nvGrpSpPr>
          <p:cNvPr id="14" name="Group 36"/>
          <p:cNvGrpSpPr/>
          <p:nvPr/>
        </p:nvGrpSpPr>
        <p:grpSpPr>
          <a:xfrm>
            <a:off x="5354011" y="5077715"/>
            <a:ext cx="1597025" cy="694181"/>
            <a:chOff x="1474997" y="4723723"/>
            <a:chExt cx="1597025" cy="694181"/>
          </a:xfrm>
        </p:grpSpPr>
        <p:sp>
          <p:nvSpPr>
            <p:cNvPr id="15" name="Freeform 8"/>
            <p:cNvSpPr/>
            <p:nvPr/>
          </p:nvSpPr>
          <p:spPr bwMode="auto">
            <a:xfrm>
              <a:off x="2273509" y="5000391"/>
              <a:ext cx="798513" cy="417513"/>
            </a:xfrm>
            <a:custGeom>
              <a:avLst/>
              <a:gdLst>
                <a:gd name="T0" fmla="*/ 503 w 503"/>
                <a:gd name="T1" fmla="*/ 83 h 263"/>
                <a:gd name="T2" fmla="*/ 477 w 503"/>
                <a:gd name="T3" fmla="*/ 95 h 263"/>
                <a:gd name="T4" fmla="*/ 451 w 503"/>
                <a:gd name="T5" fmla="*/ 107 h 263"/>
                <a:gd name="T6" fmla="*/ 422 w 503"/>
                <a:gd name="T7" fmla="*/ 121 h 263"/>
                <a:gd name="T8" fmla="*/ 394 w 503"/>
                <a:gd name="T9" fmla="*/ 133 h 263"/>
                <a:gd name="T10" fmla="*/ 365 w 503"/>
                <a:gd name="T11" fmla="*/ 145 h 263"/>
                <a:gd name="T12" fmla="*/ 335 w 503"/>
                <a:gd name="T13" fmla="*/ 157 h 263"/>
                <a:gd name="T14" fmla="*/ 304 w 503"/>
                <a:gd name="T15" fmla="*/ 169 h 263"/>
                <a:gd name="T16" fmla="*/ 273 w 503"/>
                <a:gd name="T17" fmla="*/ 180 h 263"/>
                <a:gd name="T18" fmla="*/ 240 w 503"/>
                <a:gd name="T19" fmla="*/ 192 h 263"/>
                <a:gd name="T20" fmla="*/ 206 w 503"/>
                <a:gd name="T21" fmla="*/ 204 h 263"/>
                <a:gd name="T22" fmla="*/ 173 w 503"/>
                <a:gd name="T23" fmla="*/ 214 h 263"/>
                <a:gd name="T24" fmla="*/ 140 w 503"/>
                <a:gd name="T25" fmla="*/ 225 h 263"/>
                <a:gd name="T26" fmla="*/ 104 w 503"/>
                <a:gd name="T27" fmla="*/ 235 h 263"/>
                <a:gd name="T28" fmla="*/ 71 w 503"/>
                <a:gd name="T29" fmla="*/ 244 h 263"/>
                <a:gd name="T30" fmla="*/ 36 w 503"/>
                <a:gd name="T31" fmla="*/ 254 h 263"/>
                <a:gd name="T32" fmla="*/ 0 w 503"/>
                <a:gd name="T33" fmla="*/ 263 h 263"/>
                <a:gd name="T34" fmla="*/ 19 w 503"/>
                <a:gd name="T35" fmla="*/ 178 h 263"/>
                <a:gd name="T36" fmla="*/ 52 w 503"/>
                <a:gd name="T37" fmla="*/ 169 h 263"/>
                <a:gd name="T38" fmla="*/ 88 w 503"/>
                <a:gd name="T39" fmla="*/ 159 h 263"/>
                <a:gd name="T40" fmla="*/ 123 w 503"/>
                <a:gd name="T41" fmla="*/ 150 h 263"/>
                <a:gd name="T42" fmla="*/ 157 w 503"/>
                <a:gd name="T43" fmla="*/ 138 h 263"/>
                <a:gd name="T44" fmla="*/ 190 w 503"/>
                <a:gd name="T45" fmla="*/ 128 h 263"/>
                <a:gd name="T46" fmla="*/ 223 w 503"/>
                <a:gd name="T47" fmla="*/ 117 h 263"/>
                <a:gd name="T48" fmla="*/ 256 w 503"/>
                <a:gd name="T49" fmla="*/ 105 h 263"/>
                <a:gd name="T50" fmla="*/ 287 w 503"/>
                <a:gd name="T51" fmla="*/ 95 h 263"/>
                <a:gd name="T52" fmla="*/ 320 w 503"/>
                <a:gd name="T53" fmla="*/ 83 h 263"/>
                <a:gd name="T54" fmla="*/ 349 w 503"/>
                <a:gd name="T55" fmla="*/ 69 h 263"/>
                <a:gd name="T56" fmla="*/ 380 w 503"/>
                <a:gd name="T57" fmla="*/ 57 h 263"/>
                <a:gd name="T58" fmla="*/ 408 w 503"/>
                <a:gd name="T59" fmla="*/ 45 h 263"/>
                <a:gd name="T60" fmla="*/ 437 w 503"/>
                <a:gd name="T61" fmla="*/ 34 h 263"/>
                <a:gd name="T62" fmla="*/ 463 w 503"/>
                <a:gd name="T63" fmla="*/ 19 h 263"/>
                <a:gd name="T64" fmla="*/ 491 w 503"/>
                <a:gd name="T65" fmla="*/ 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3" h="263">
                  <a:moveTo>
                    <a:pt x="503" y="0"/>
                  </a:moveTo>
                  <a:lnTo>
                    <a:pt x="503" y="83"/>
                  </a:lnTo>
                  <a:lnTo>
                    <a:pt x="491" y="88"/>
                  </a:lnTo>
                  <a:lnTo>
                    <a:pt x="477" y="95"/>
                  </a:lnTo>
                  <a:lnTo>
                    <a:pt x="463" y="102"/>
                  </a:lnTo>
                  <a:lnTo>
                    <a:pt x="451" y="107"/>
                  </a:lnTo>
                  <a:lnTo>
                    <a:pt x="437" y="114"/>
                  </a:lnTo>
                  <a:lnTo>
                    <a:pt x="422" y="121"/>
                  </a:lnTo>
                  <a:lnTo>
                    <a:pt x="408" y="126"/>
                  </a:lnTo>
                  <a:lnTo>
                    <a:pt x="394" y="133"/>
                  </a:lnTo>
                  <a:lnTo>
                    <a:pt x="380" y="140"/>
                  </a:lnTo>
                  <a:lnTo>
                    <a:pt x="365" y="145"/>
                  </a:lnTo>
                  <a:lnTo>
                    <a:pt x="349" y="152"/>
                  </a:lnTo>
                  <a:lnTo>
                    <a:pt x="335" y="157"/>
                  </a:lnTo>
                  <a:lnTo>
                    <a:pt x="320" y="164"/>
                  </a:lnTo>
                  <a:lnTo>
                    <a:pt x="304" y="169"/>
                  </a:lnTo>
                  <a:lnTo>
                    <a:pt x="287" y="176"/>
                  </a:lnTo>
                  <a:lnTo>
                    <a:pt x="273" y="180"/>
                  </a:lnTo>
                  <a:lnTo>
                    <a:pt x="256" y="188"/>
                  </a:lnTo>
                  <a:lnTo>
                    <a:pt x="240" y="192"/>
                  </a:lnTo>
                  <a:lnTo>
                    <a:pt x="223" y="199"/>
                  </a:lnTo>
                  <a:lnTo>
                    <a:pt x="206" y="204"/>
                  </a:lnTo>
                  <a:lnTo>
                    <a:pt x="190" y="209"/>
                  </a:lnTo>
                  <a:lnTo>
                    <a:pt x="173" y="214"/>
                  </a:lnTo>
                  <a:lnTo>
                    <a:pt x="157" y="221"/>
                  </a:lnTo>
                  <a:lnTo>
                    <a:pt x="140" y="225"/>
                  </a:lnTo>
                  <a:lnTo>
                    <a:pt x="123" y="230"/>
                  </a:lnTo>
                  <a:lnTo>
                    <a:pt x="104" y="235"/>
                  </a:lnTo>
                  <a:lnTo>
                    <a:pt x="88" y="240"/>
                  </a:lnTo>
                  <a:lnTo>
                    <a:pt x="71" y="244"/>
                  </a:lnTo>
                  <a:lnTo>
                    <a:pt x="52" y="249"/>
                  </a:lnTo>
                  <a:lnTo>
                    <a:pt x="36" y="254"/>
                  </a:lnTo>
                  <a:lnTo>
                    <a:pt x="19" y="259"/>
                  </a:lnTo>
                  <a:lnTo>
                    <a:pt x="0" y="263"/>
                  </a:lnTo>
                  <a:lnTo>
                    <a:pt x="0" y="183"/>
                  </a:lnTo>
                  <a:lnTo>
                    <a:pt x="19" y="178"/>
                  </a:lnTo>
                  <a:lnTo>
                    <a:pt x="36" y="173"/>
                  </a:lnTo>
                  <a:lnTo>
                    <a:pt x="52" y="169"/>
                  </a:lnTo>
                  <a:lnTo>
                    <a:pt x="71" y="164"/>
                  </a:lnTo>
                  <a:lnTo>
                    <a:pt x="88" y="159"/>
                  </a:lnTo>
                  <a:lnTo>
                    <a:pt x="104" y="154"/>
                  </a:lnTo>
                  <a:lnTo>
                    <a:pt x="123" y="150"/>
                  </a:lnTo>
                  <a:lnTo>
                    <a:pt x="140" y="145"/>
                  </a:lnTo>
                  <a:lnTo>
                    <a:pt x="157" y="138"/>
                  </a:lnTo>
                  <a:lnTo>
                    <a:pt x="173" y="133"/>
                  </a:lnTo>
                  <a:lnTo>
                    <a:pt x="190" y="128"/>
                  </a:lnTo>
                  <a:lnTo>
                    <a:pt x="206" y="121"/>
                  </a:lnTo>
                  <a:lnTo>
                    <a:pt x="223" y="117"/>
                  </a:lnTo>
                  <a:lnTo>
                    <a:pt x="240" y="112"/>
                  </a:lnTo>
                  <a:lnTo>
                    <a:pt x="256" y="105"/>
                  </a:lnTo>
                  <a:lnTo>
                    <a:pt x="273" y="100"/>
                  </a:lnTo>
                  <a:lnTo>
                    <a:pt x="287" y="95"/>
                  </a:lnTo>
                  <a:lnTo>
                    <a:pt x="304" y="88"/>
                  </a:lnTo>
                  <a:lnTo>
                    <a:pt x="320" y="83"/>
                  </a:lnTo>
                  <a:lnTo>
                    <a:pt x="335" y="76"/>
                  </a:lnTo>
                  <a:lnTo>
                    <a:pt x="349" y="69"/>
                  </a:lnTo>
                  <a:lnTo>
                    <a:pt x="365" y="64"/>
                  </a:lnTo>
                  <a:lnTo>
                    <a:pt x="380" y="57"/>
                  </a:lnTo>
                  <a:lnTo>
                    <a:pt x="394" y="53"/>
                  </a:lnTo>
                  <a:lnTo>
                    <a:pt x="408" y="45"/>
                  </a:lnTo>
                  <a:lnTo>
                    <a:pt x="422" y="38"/>
                  </a:lnTo>
                  <a:lnTo>
                    <a:pt x="437" y="34"/>
                  </a:lnTo>
                  <a:lnTo>
                    <a:pt x="451" y="27"/>
                  </a:lnTo>
                  <a:lnTo>
                    <a:pt x="463" y="19"/>
                  </a:lnTo>
                  <a:lnTo>
                    <a:pt x="477" y="15"/>
                  </a:lnTo>
                  <a:lnTo>
                    <a:pt x="491" y="8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1474997" y="5000391"/>
              <a:ext cx="798513" cy="417513"/>
            </a:xfrm>
            <a:custGeom>
              <a:avLst/>
              <a:gdLst>
                <a:gd name="T0" fmla="*/ 503 w 503"/>
                <a:gd name="T1" fmla="*/ 263 h 263"/>
                <a:gd name="T2" fmla="*/ 467 w 503"/>
                <a:gd name="T3" fmla="*/ 254 h 263"/>
                <a:gd name="T4" fmla="*/ 432 w 503"/>
                <a:gd name="T5" fmla="*/ 244 h 263"/>
                <a:gd name="T6" fmla="*/ 399 w 503"/>
                <a:gd name="T7" fmla="*/ 235 h 263"/>
                <a:gd name="T8" fmla="*/ 363 w 503"/>
                <a:gd name="T9" fmla="*/ 225 h 263"/>
                <a:gd name="T10" fmla="*/ 330 w 503"/>
                <a:gd name="T11" fmla="*/ 214 h 263"/>
                <a:gd name="T12" fmla="*/ 297 w 503"/>
                <a:gd name="T13" fmla="*/ 204 h 263"/>
                <a:gd name="T14" fmla="*/ 263 w 503"/>
                <a:gd name="T15" fmla="*/ 192 h 263"/>
                <a:gd name="T16" fmla="*/ 233 w 503"/>
                <a:gd name="T17" fmla="*/ 180 h 263"/>
                <a:gd name="T18" fmla="*/ 199 w 503"/>
                <a:gd name="T19" fmla="*/ 169 h 263"/>
                <a:gd name="T20" fmla="*/ 169 w 503"/>
                <a:gd name="T21" fmla="*/ 157 h 263"/>
                <a:gd name="T22" fmla="*/ 138 w 503"/>
                <a:gd name="T23" fmla="*/ 145 h 263"/>
                <a:gd name="T24" fmla="*/ 109 w 503"/>
                <a:gd name="T25" fmla="*/ 133 h 263"/>
                <a:gd name="T26" fmla="*/ 81 w 503"/>
                <a:gd name="T27" fmla="*/ 121 h 263"/>
                <a:gd name="T28" fmla="*/ 52 w 503"/>
                <a:gd name="T29" fmla="*/ 107 h 263"/>
                <a:gd name="T30" fmla="*/ 26 w 503"/>
                <a:gd name="T31" fmla="*/ 95 h 263"/>
                <a:gd name="T32" fmla="*/ 0 w 503"/>
                <a:gd name="T33" fmla="*/ 83 h 263"/>
                <a:gd name="T34" fmla="*/ 14 w 503"/>
                <a:gd name="T35" fmla="*/ 8 h 263"/>
                <a:gd name="T36" fmla="*/ 40 w 503"/>
                <a:gd name="T37" fmla="*/ 19 h 263"/>
                <a:gd name="T38" fmla="*/ 67 w 503"/>
                <a:gd name="T39" fmla="*/ 34 h 263"/>
                <a:gd name="T40" fmla="*/ 95 w 503"/>
                <a:gd name="T41" fmla="*/ 45 h 263"/>
                <a:gd name="T42" fmla="*/ 123 w 503"/>
                <a:gd name="T43" fmla="*/ 57 h 263"/>
                <a:gd name="T44" fmla="*/ 154 w 503"/>
                <a:gd name="T45" fmla="*/ 69 h 263"/>
                <a:gd name="T46" fmla="*/ 185 w 503"/>
                <a:gd name="T47" fmla="*/ 83 h 263"/>
                <a:gd name="T48" fmla="*/ 216 w 503"/>
                <a:gd name="T49" fmla="*/ 95 h 263"/>
                <a:gd name="T50" fmla="*/ 247 w 503"/>
                <a:gd name="T51" fmla="*/ 105 h 263"/>
                <a:gd name="T52" fmla="*/ 280 w 503"/>
                <a:gd name="T53" fmla="*/ 117 h 263"/>
                <a:gd name="T54" fmla="*/ 313 w 503"/>
                <a:gd name="T55" fmla="*/ 128 h 263"/>
                <a:gd name="T56" fmla="*/ 346 w 503"/>
                <a:gd name="T57" fmla="*/ 138 h 263"/>
                <a:gd name="T58" fmla="*/ 382 w 503"/>
                <a:gd name="T59" fmla="*/ 150 h 263"/>
                <a:gd name="T60" fmla="*/ 415 w 503"/>
                <a:gd name="T61" fmla="*/ 159 h 263"/>
                <a:gd name="T62" fmla="*/ 451 w 503"/>
                <a:gd name="T63" fmla="*/ 169 h 263"/>
                <a:gd name="T64" fmla="*/ 486 w 503"/>
                <a:gd name="T65" fmla="*/ 17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3" h="263">
                  <a:moveTo>
                    <a:pt x="503" y="183"/>
                  </a:moveTo>
                  <a:lnTo>
                    <a:pt x="503" y="263"/>
                  </a:lnTo>
                  <a:lnTo>
                    <a:pt x="486" y="259"/>
                  </a:lnTo>
                  <a:lnTo>
                    <a:pt x="467" y="254"/>
                  </a:lnTo>
                  <a:lnTo>
                    <a:pt x="451" y="249"/>
                  </a:lnTo>
                  <a:lnTo>
                    <a:pt x="432" y="244"/>
                  </a:lnTo>
                  <a:lnTo>
                    <a:pt x="415" y="240"/>
                  </a:lnTo>
                  <a:lnTo>
                    <a:pt x="399" y="235"/>
                  </a:lnTo>
                  <a:lnTo>
                    <a:pt x="382" y="230"/>
                  </a:lnTo>
                  <a:lnTo>
                    <a:pt x="363" y="225"/>
                  </a:lnTo>
                  <a:lnTo>
                    <a:pt x="346" y="221"/>
                  </a:lnTo>
                  <a:lnTo>
                    <a:pt x="330" y="214"/>
                  </a:lnTo>
                  <a:lnTo>
                    <a:pt x="313" y="209"/>
                  </a:lnTo>
                  <a:lnTo>
                    <a:pt x="297" y="204"/>
                  </a:lnTo>
                  <a:lnTo>
                    <a:pt x="280" y="199"/>
                  </a:lnTo>
                  <a:lnTo>
                    <a:pt x="263" y="192"/>
                  </a:lnTo>
                  <a:lnTo>
                    <a:pt x="247" y="188"/>
                  </a:lnTo>
                  <a:lnTo>
                    <a:pt x="233" y="180"/>
                  </a:lnTo>
                  <a:lnTo>
                    <a:pt x="216" y="176"/>
                  </a:lnTo>
                  <a:lnTo>
                    <a:pt x="199" y="169"/>
                  </a:lnTo>
                  <a:lnTo>
                    <a:pt x="185" y="164"/>
                  </a:lnTo>
                  <a:lnTo>
                    <a:pt x="169" y="157"/>
                  </a:lnTo>
                  <a:lnTo>
                    <a:pt x="154" y="152"/>
                  </a:lnTo>
                  <a:lnTo>
                    <a:pt x="138" y="145"/>
                  </a:lnTo>
                  <a:lnTo>
                    <a:pt x="123" y="140"/>
                  </a:lnTo>
                  <a:lnTo>
                    <a:pt x="109" y="133"/>
                  </a:lnTo>
                  <a:lnTo>
                    <a:pt x="95" y="126"/>
                  </a:lnTo>
                  <a:lnTo>
                    <a:pt x="81" y="121"/>
                  </a:lnTo>
                  <a:lnTo>
                    <a:pt x="67" y="114"/>
                  </a:lnTo>
                  <a:lnTo>
                    <a:pt x="52" y="107"/>
                  </a:lnTo>
                  <a:lnTo>
                    <a:pt x="40" y="102"/>
                  </a:lnTo>
                  <a:lnTo>
                    <a:pt x="26" y="95"/>
                  </a:lnTo>
                  <a:lnTo>
                    <a:pt x="14" y="88"/>
                  </a:lnTo>
                  <a:lnTo>
                    <a:pt x="0" y="83"/>
                  </a:lnTo>
                  <a:lnTo>
                    <a:pt x="0" y="0"/>
                  </a:lnTo>
                  <a:lnTo>
                    <a:pt x="14" y="8"/>
                  </a:lnTo>
                  <a:lnTo>
                    <a:pt x="26" y="15"/>
                  </a:lnTo>
                  <a:lnTo>
                    <a:pt x="40" y="19"/>
                  </a:lnTo>
                  <a:lnTo>
                    <a:pt x="52" y="27"/>
                  </a:lnTo>
                  <a:lnTo>
                    <a:pt x="67" y="34"/>
                  </a:lnTo>
                  <a:lnTo>
                    <a:pt x="81" y="38"/>
                  </a:lnTo>
                  <a:lnTo>
                    <a:pt x="95" y="45"/>
                  </a:lnTo>
                  <a:lnTo>
                    <a:pt x="109" y="53"/>
                  </a:lnTo>
                  <a:lnTo>
                    <a:pt x="123" y="57"/>
                  </a:lnTo>
                  <a:lnTo>
                    <a:pt x="138" y="64"/>
                  </a:lnTo>
                  <a:lnTo>
                    <a:pt x="154" y="69"/>
                  </a:lnTo>
                  <a:lnTo>
                    <a:pt x="169" y="76"/>
                  </a:lnTo>
                  <a:lnTo>
                    <a:pt x="185" y="83"/>
                  </a:lnTo>
                  <a:lnTo>
                    <a:pt x="199" y="88"/>
                  </a:lnTo>
                  <a:lnTo>
                    <a:pt x="216" y="95"/>
                  </a:lnTo>
                  <a:lnTo>
                    <a:pt x="233" y="100"/>
                  </a:lnTo>
                  <a:lnTo>
                    <a:pt x="247" y="105"/>
                  </a:lnTo>
                  <a:lnTo>
                    <a:pt x="263" y="112"/>
                  </a:lnTo>
                  <a:lnTo>
                    <a:pt x="280" y="117"/>
                  </a:lnTo>
                  <a:lnTo>
                    <a:pt x="297" y="121"/>
                  </a:lnTo>
                  <a:lnTo>
                    <a:pt x="313" y="128"/>
                  </a:lnTo>
                  <a:lnTo>
                    <a:pt x="330" y="133"/>
                  </a:lnTo>
                  <a:lnTo>
                    <a:pt x="346" y="138"/>
                  </a:lnTo>
                  <a:lnTo>
                    <a:pt x="363" y="145"/>
                  </a:lnTo>
                  <a:lnTo>
                    <a:pt x="382" y="150"/>
                  </a:lnTo>
                  <a:lnTo>
                    <a:pt x="399" y="154"/>
                  </a:lnTo>
                  <a:lnTo>
                    <a:pt x="415" y="159"/>
                  </a:lnTo>
                  <a:lnTo>
                    <a:pt x="432" y="164"/>
                  </a:lnTo>
                  <a:lnTo>
                    <a:pt x="451" y="169"/>
                  </a:lnTo>
                  <a:lnTo>
                    <a:pt x="467" y="173"/>
                  </a:lnTo>
                  <a:lnTo>
                    <a:pt x="486" y="178"/>
                  </a:lnTo>
                  <a:lnTo>
                    <a:pt x="503" y="183"/>
                  </a:lnTo>
                  <a:close/>
                </a:path>
              </a:pathLst>
            </a:custGeom>
            <a:solidFill>
              <a:schemeClr val="accent6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474997" y="4723723"/>
              <a:ext cx="1597025" cy="574675"/>
            </a:xfrm>
            <a:custGeom>
              <a:avLst/>
              <a:gdLst>
                <a:gd name="T0" fmla="*/ 0 w 424"/>
                <a:gd name="T1" fmla="*/ 76 h 153"/>
                <a:gd name="T2" fmla="*/ 212 w 424"/>
                <a:gd name="T3" fmla="*/ 0 h 153"/>
                <a:gd name="T4" fmla="*/ 424 w 424"/>
                <a:gd name="T5" fmla="*/ 76 h 153"/>
                <a:gd name="T6" fmla="*/ 212 w 424"/>
                <a:gd name="T7" fmla="*/ 153 h 153"/>
                <a:gd name="T8" fmla="*/ 0 w 424"/>
                <a:gd name="T9" fmla="*/ 7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153">
                  <a:moveTo>
                    <a:pt x="0" y="76"/>
                  </a:moveTo>
                  <a:cubicBezTo>
                    <a:pt x="57" y="47"/>
                    <a:pt x="132" y="19"/>
                    <a:pt x="212" y="0"/>
                  </a:cubicBezTo>
                  <a:cubicBezTo>
                    <a:pt x="292" y="19"/>
                    <a:pt x="367" y="47"/>
                    <a:pt x="424" y="76"/>
                  </a:cubicBezTo>
                  <a:cubicBezTo>
                    <a:pt x="367" y="105"/>
                    <a:pt x="292" y="133"/>
                    <a:pt x="212" y="153"/>
                  </a:cubicBezTo>
                  <a:cubicBezTo>
                    <a:pt x="132" y="133"/>
                    <a:pt x="57" y="105"/>
                    <a:pt x="0" y="76"/>
                  </a:cubicBezTo>
                  <a:close/>
                </a:path>
              </a:pathLst>
            </a:custGeom>
            <a:solidFill>
              <a:schemeClr val="accent6"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5230186" y="4566540"/>
            <a:ext cx="1844675" cy="803718"/>
            <a:chOff x="1351172" y="4212548"/>
            <a:chExt cx="1844675" cy="803718"/>
          </a:xfrm>
        </p:grpSpPr>
        <p:sp>
          <p:nvSpPr>
            <p:cNvPr id="19" name="Freeform 11"/>
            <p:cNvSpPr/>
            <p:nvPr/>
          </p:nvSpPr>
          <p:spPr bwMode="auto">
            <a:xfrm>
              <a:off x="2273509" y="4543191"/>
              <a:ext cx="922338" cy="473075"/>
            </a:xfrm>
            <a:custGeom>
              <a:avLst/>
              <a:gdLst>
                <a:gd name="T0" fmla="*/ 581 w 581"/>
                <a:gd name="T1" fmla="*/ 83 h 298"/>
                <a:gd name="T2" fmla="*/ 558 w 581"/>
                <a:gd name="T3" fmla="*/ 99 h 298"/>
                <a:gd name="T4" fmla="*/ 531 w 581"/>
                <a:gd name="T5" fmla="*/ 116 h 298"/>
                <a:gd name="T6" fmla="*/ 503 w 581"/>
                <a:gd name="T7" fmla="*/ 132 h 298"/>
                <a:gd name="T8" fmla="*/ 474 w 581"/>
                <a:gd name="T9" fmla="*/ 149 h 298"/>
                <a:gd name="T10" fmla="*/ 441 w 581"/>
                <a:gd name="T11" fmla="*/ 163 h 298"/>
                <a:gd name="T12" fmla="*/ 408 w 581"/>
                <a:gd name="T13" fmla="*/ 180 h 298"/>
                <a:gd name="T14" fmla="*/ 372 w 581"/>
                <a:gd name="T15" fmla="*/ 194 h 298"/>
                <a:gd name="T16" fmla="*/ 337 w 581"/>
                <a:gd name="T17" fmla="*/ 208 h 298"/>
                <a:gd name="T18" fmla="*/ 299 w 581"/>
                <a:gd name="T19" fmla="*/ 222 h 298"/>
                <a:gd name="T20" fmla="*/ 259 w 581"/>
                <a:gd name="T21" fmla="*/ 234 h 298"/>
                <a:gd name="T22" fmla="*/ 218 w 581"/>
                <a:gd name="T23" fmla="*/ 246 h 298"/>
                <a:gd name="T24" fmla="*/ 176 w 581"/>
                <a:gd name="T25" fmla="*/ 258 h 298"/>
                <a:gd name="T26" fmla="*/ 133 w 581"/>
                <a:gd name="T27" fmla="*/ 270 h 298"/>
                <a:gd name="T28" fmla="*/ 90 w 581"/>
                <a:gd name="T29" fmla="*/ 279 h 298"/>
                <a:gd name="T30" fmla="*/ 45 w 581"/>
                <a:gd name="T31" fmla="*/ 288 h 298"/>
                <a:gd name="T32" fmla="*/ 0 w 581"/>
                <a:gd name="T33" fmla="*/ 298 h 298"/>
                <a:gd name="T34" fmla="*/ 24 w 581"/>
                <a:gd name="T35" fmla="*/ 213 h 298"/>
                <a:gd name="T36" fmla="*/ 66 w 581"/>
                <a:gd name="T37" fmla="*/ 203 h 298"/>
                <a:gd name="T38" fmla="*/ 112 w 581"/>
                <a:gd name="T39" fmla="*/ 194 h 298"/>
                <a:gd name="T40" fmla="*/ 154 w 581"/>
                <a:gd name="T41" fmla="*/ 182 h 298"/>
                <a:gd name="T42" fmla="*/ 197 w 581"/>
                <a:gd name="T43" fmla="*/ 172 h 298"/>
                <a:gd name="T44" fmla="*/ 237 w 581"/>
                <a:gd name="T45" fmla="*/ 158 h 298"/>
                <a:gd name="T46" fmla="*/ 278 w 581"/>
                <a:gd name="T47" fmla="*/ 146 h 298"/>
                <a:gd name="T48" fmla="*/ 318 w 581"/>
                <a:gd name="T49" fmla="*/ 135 h 298"/>
                <a:gd name="T50" fmla="*/ 356 w 581"/>
                <a:gd name="T51" fmla="*/ 120 h 298"/>
                <a:gd name="T52" fmla="*/ 391 w 581"/>
                <a:gd name="T53" fmla="*/ 106 h 298"/>
                <a:gd name="T54" fmla="*/ 425 w 581"/>
                <a:gd name="T55" fmla="*/ 90 h 298"/>
                <a:gd name="T56" fmla="*/ 458 w 581"/>
                <a:gd name="T57" fmla="*/ 75 h 298"/>
                <a:gd name="T58" fmla="*/ 489 w 581"/>
                <a:gd name="T59" fmla="*/ 59 h 298"/>
                <a:gd name="T60" fmla="*/ 517 w 581"/>
                <a:gd name="T61" fmla="*/ 42 h 298"/>
                <a:gd name="T62" fmla="*/ 543 w 581"/>
                <a:gd name="T63" fmla="*/ 26 h 298"/>
                <a:gd name="T64" fmla="*/ 569 w 581"/>
                <a:gd name="T65" fmla="*/ 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298">
                  <a:moveTo>
                    <a:pt x="581" y="0"/>
                  </a:moveTo>
                  <a:lnTo>
                    <a:pt x="581" y="83"/>
                  </a:lnTo>
                  <a:lnTo>
                    <a:pt x="569" y="90"/>
                  </a:lnTo>
                  <a:lnTo>
                    <a:pt x="558" y="99"/>
                  </a:lnTo>
                  <a:lnTo>
                    <a:pt x="543" y="109"/>
                  </a:lnTo>
                  <a:lnTo>
                    <a:pt x="531" y="116"/>
                  </a:lnTo>
                  <a:lnTo>
                    <a:pt x="517" y="125"/>
                  </a:lnTo>
                  <a:lnTo>
                    <a:pt x="503" y="132"/>
                  </a:lnTo>
                  <a:lnTo>
                    <a:pt x="489" y="139"/>
                  </a:lnTo>
                  <a:lnTo>
                    <a:pt x="474" y="149"/>
                  </a:lnTo>
                  <a:lnTo>
                    <a:pt x="458" y="156"/>
                  </a:lnTo>
                  <a:lnTo>
                    <a:pt x="441" y="163"/>
                  </a:lnTo>
                  <a:lnTo>
                    <a:pt x="425" y="172"/>
                  </a:lnTo>
                  <a:lnTo>
                    <a:pt x="408" y="180"/>
                  </a:lnTo>
                  <a:lnTo>
                    <a:pt x="391" y="187"/>
                  </a:lnTo>
                  <a:lnTo>
                    <a:pt x="372" y="194"/>
                  </a:lnTo>
                  <a:lnTo>
                    <a:pt x="356" y="201"/>
                  </a:lnTo>
                  <a:lnTo>
                    <a:pt x="337" y="208"/>
                  </a:lnTo>
                  <a:lnTo>
                    <a:pt x="318" y="215"/>
                  </a:lnTo>
                  <a:lnTo>
                    <a:pt x="299" y="222"/>
                  </a:lnTo>
                  <a:lnTo>
                    <a:pt x="278" y="229"/>
                  </a:lnTo>
                  <a:lnTo>
                    <a:pt x="259" y="234"/>
                  </a:lnTo>
                  <a:lnTo>
                    <a:pt x="237" y="241"/>
                  </a:lnTo>
                  <a:lnTo>
                    <a:pt x="218" y="246"/>
                  </a:lnTo>
                  <a:lnTo>
                    <a:pt x="197" y="253"/>
                  </a:lnTo>
                  <a:lnTo>
                    <a:pt x="176" y="258"/>
                  </a:lnTo>
                  <a:lnTo>
                    <a:pt x="154" y="265"/>
                  </a:lnTo>
                  <a:lnTo>
                    <a:pt x="133" y="270"/>
                  </a:lnTo>
                  <a:lnTo>
                    <a:pt x="112" y="274"/>
                  </a:lnTo>
                  <a:lnTo>
                    <a:pt x="90" y="279"/>
                  </a:lnTo>
                  <a:lnTo>
                    <a:pt x="66" y="284"/>
                  </a:lnTo>
                  <a:lnTo>
                    <a:pt x="45" y="288"/>
                  </a:lnTo>
                  <a:lnTo>
                    <a:pt x="24" y="293"/>
                  </a:lnTo>
                  <a:lnTo>
                    <a:pt x="0" y="298"/>
                  </a:lnTo>
                  <a:lnTo>
                    <a:pt x="0" y="215"/>
                  </a:lnTo>
                  <a:lnTo>
                    <a:pt x="24" y="213"/>
                  </a:lnTo>
                  <a:lnTo>
                    <a:pt x="45" y="208"/>
                  </a:lnTo>
                  <a:lnTo>
                    <a:pt x="66" y="203"/>
                  </a:lnTo>
                  <a:lnTo>
                    <a:pt x="90" y="199"/>
                  </a:lnTo>
                  <a:lnTo>
                    <a:pt x="112" y="194"/>
                  </a:lnTo>
                  <a:lnTo>
                    <a:pt x="133" y="189"/>
                  </a:lnTo>
                  <a:lnTo>
                    <a:pt x="154" y="182"/>
                  </a:lnTo>
                  <a:lnTo>
                    <a:pt x="176" y="177"/>
                  </a:lnTo>
                  <a:lnTo>
                    <a:pt x="197" y="172"/>
                  </a:lnTo>
                  <a:lnTo>
                    <a:pt x="218" y="165"/>
                  </a:lnTo>
                  <a:lnTo>
                    <a:pt x="237" y="158"/>
                  </a:lnTo>
                  <a:lnTo>
                    <a:pt x="259" y="154"/>
                  </a:lnTo>
                  <a:lnTo>
                    <a:pt x="278" y="146"/>
                  </a:lnTo>
                  <a:lnTo>
                    <a:pt x="299" y="139"/>
                  </a:lnTo>
                  <a:lnTo>
                    <a:pt x="318" y="135"/>
                  </a:lnTo>
                  <a:lnTo>
                    <a:pt x="337" y="127"/>
                  </a:lnTo>
                  <a:lnTo>
                    <a:pt x="356" y="120"/>
                  </a:lnTo>
                  <a:lnTo>
                    <a:pt x="372" y="113"/>
                  </a:lnTo>
                  <a:lnTo>
                    <a:pt x="391" y="106"/>
                  </a:lnTo>
                  <a:lnTo>
                    <a:pt x="408" y="97"/>
                  </a:lnTo>
                  <a:lnTo>
                    <a:pt x="425" y="90"/>
                  </a:lnTo>
                  <a:lnTo>
                    <a:pt x="441" y="83"/>
                  </a:lnTo>
                  <a:lnTo>
                    <a:pt x="458" y="75"/>
                  </a:lnTo>
                  <a:lnTo>
                    <a:pt x="474" y="66"/>
                  </a:lnTo>
                  <a:lnTo>
                    <a:pt x="489" y="59"/>
                  </a:lnTo>
                  <a:lnTo>
                    <a:pt x="503" y="52"/>
                  </a:lnTo>
                  <a:lnTo>
                    <a:pt x="517" y="42"/>
                  </a:lnTo>
                  <a:lnTo>
                    <a:pt x="531" y="35"/>
                  </a:lnTo>
                  <a:lnTo>
                    <a:pt x="543" y="26"/>
                  </a:lnTo>
                  <a:lnTo>
                    <a:pt x="558" y="19"/>
                  </a:lnTo>
                  <a:lnTo>
                    <a:pt x="569" y="9"/>
                  </a:lnTo>
                  <a:lnTo>
                    <a:pt x="581" y="0"/>
                  </a:lnTo>
                  <a:close/>
                </a:path>
              </a:pathLst>
            </a:custGeom>
            <a:solidFill>
              <a:schemeClr val="accent5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1351172" y="4543191"/>
              <a:ext cx="922338" cy="473075"/>
            </a:xfrm>
            <a:custGeom>
              <a:avLst/>
              <a:gdLst>
                <a:gd name="T0" fmla="*/ 581 w 581"/>
                <a:gd name="T1" fmla="*/ 298 h 298"/>
                <a:gd name="T2" fmla="*/ 536 w 581"/>
                <a:gd name="T3" fmla="*/ 288 h 298"/>
                <a:gd name="T4" fmla="*/ 491 w 581"/>
                <a:gd name="T5" fmla="*/ 279 h 298"/>
                <a:gd name="T6" fmla="*/ 448 w 581"/>
                <a:gd name="T7" fmla="*/ 270 h 298"/>
                <a:gd name="T8" fmla="*/ 405 w 581"/>
                <a:gd name="T9" fmla="*/ 258 h 298"/>
                <a:gd name="T10" fmla="*/ 363 w 581"/>
                <a:gd name="T11" fmla="*/ 246 h 298"/>
                <a:gd name="T12" fmla="*/ 322 w 581"/>
                <a:gd name="T13" fmla="*/ 234 h 298"/>
                <a:gd name="T14" fmla="*/ 285 w 581"/>
                <a:gd name="T15" fmla="*/ 222 h 298"/>
                <a:gd name="T16" fmla="*/ 247 w 581"/>
                <a:gd name="T17" fmla="*/ 208 h 298"/>
                <a:gd name="T18" fmla="*/ 209 w 581"/>
                <a:gd name="T19" fmla="*/ 194 h 298"/>
                <a:gd name="T20" fmla="*/ 173 w 581"/>
                <a:gd name="T21" fmla="*/ 180 h 298"/>
                <a:gd name="T22" fmla="*/ 140 w 581"/>
                <a:gd name="T23" fmla="*/ 163 h 298"/>
                <a:gd name="T24" fmla="*/ 109 w 581"/>
                <a:gd name="T25" fmla="*/ 149 h 298"/>
                <a:gd name="T26" fmla="*/ 78 w 581"/>
                <a:gd name="T27" fmla="*/ 132 h 298"/>
                <a:gd name="T28" fmla="*/ 50 w 581"/>
                <a:gd name="T29" fmla="*/ 116 h 298"/>
                <a:gd name="T30" fmla="*/ 24 w 581"/>
                <a:gd name="T31" fmla="*/ 99 h 298"/>
                <a:gd name="T32" fmla="*/ 0 w 581"/>
                <a:gd name="T33" fmla="*/ 83 h 298"/>
                <a:gd name="T34" fmla="*/ 12 w 581"/>
                <a:gd name="T35" fmla="*/ 9 h 298"/>
                <a:gd name="T36" fmla="*/ 38 w 581"/>
                <a:gd name="T37" fmla="*/ 26 h 298"/>
                <a:gd name="T38" fmla="*/ 64 w 581"/>
                <a:gd name="T39" fmla="*/ 42 h 298"/>
                <a:gd name="T40" fmla="*/ 92 w 581"/>
                <a:gd name="T41" fmla="*/ 59 h 298"/>
                <a:gd name="T42" fmla="*/ 123 w 581"/>
                <a:gd name="T43" fmla="*/ 75 h 298"/>
                <a:gd name="T44" fmla="*/ 156 w 581"/>
                <a:gd name="T45" fmla="*/ 90 h 298"/>
                <a:gd name="T46" fmla="*/ 192 w 581"/>
                <a:gd name="T47" fmla="*/ 106 h 298"/>
                <a:gd name="T48" fmla="*/ 228 w 581"/>
                <a:gd name="T49" fmla="*/ 120 h 298"/>
                <a:gd name="T50" fmla="*/ 263 w 581"/>
                <a:gd name="T51" fmla="*/ 135 h 298"/>
                <a:gd name="T52" fmla="*/ 303 w 581"/>
                <a:gd name="T53" fmla="*/ 146 h 298"/>
                <a:gd name="T54" fmla="*/ 344 w 581"/>
                <a:gd name="T55" fmla="*/ 158 h 298"/>
                <a:gd name="T56" fmla="*/ 384 w 581"/>
                <a:gd name="T57" fmla="*/ 172 h 298"/>
                <a:gd name="T58" fmla="*/ 427 w 581"/>
                <a:gd name="T59" fmla="*/ 182 h 298"/>
                <a:gd name="T60" fmla="*/ 470 w 581"/>
                <a:gd name="T61" fmla="*/ 194 h 298"/>
                <a:gd name="T62" fmla="*/ 515 w 581"/>
                <a:gd name="T63" fmla="*/ 203 h 298"/>
                <a:gd name="T64" fmla="*/ 560 w 581"/>
                <a:gd name="T65" fmla="*/ 21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298">
                  <a:moveTo>
                    <a:pt x="581" y="215"/>
                  </a:moveTo>
                  <a:lnTo>
                    <a:pt x="581" y="298"/>
                  </a:lnTo>
                  <a:lnTo>
                    <a:pt x="560" y="293"/>
                  </a:lnTo>
                  <a:lnTo>
                    <a:pt x="536" y="288"/>
                  </a:lnTo>
                  <a:lnTo>
                    <a:pt x="515" y="284"/>
                  </a:lnTo>
                  <a:lnTo>
                    <a:pt x="491" y="279"/>
                  </a:lnTo>
                  <a:lnTo>
                    <a:pt x="470" y="274"/>
                  </a:lnTo>
                  <a:lnTo>
                    <a:pt x="448" y="270"/>
                  </a:lnTo>
                  <a:lnTo>
                    <a:pt x="427" y="265"/>
                  </a:lnTo>
                  <a:lnTo>
                    <a:pt x="405" y="258"/>
                  </a:lnTo>
                  <a:lnTo>
                    <a:pt x="384" y="253"/>
                  </a:lnTo>
                  <a:lnTo>
                    <a:pt x="363" y="246"/>
                  </a:lnTo>
                  <a:lnTo>
                    <a:pt x="344" y="241"/>
                  </a:lnTo>
                  <a:lnTo>
                    <a:pt x="322" y="234"/>
                  </a:lnTo>
                  <a:lnTo>
                    <a:pt x="303" y="229"/>
                  </a:lnTo>
                  <a:lnTo>
                    <a:pt x="285" y="222"/>
                  </a:lnTo>
                  <a:lnTo>
                    <a:pt x="263" y="215"/>
                  </a:lnTo>
                  <a:lnTo>
                    <a:pt x="247" y="208"/>
                  </a:lnTo>
                  <a:lnTo>
                    <a:pt x="228" y="201"/>
                  </a:lnTo>
                  <a:lnTo>
                    <a:pt x="209" y="194"/>
                  </a:lnTo>
                  <a:lnTo>
                    <a:pt x="192" y="187"/>
                  </a:lnTo>
                  <a:lnTo>
                    <a:pt x="173" y="180"/>
                  </a:lnTo>
                  <a:lnTo>
                    <a:pt x="156" y="172"/>
                  </a:lnTo>
                  <a:lnTo>
                    <a:pt x="140" y="163"/>
                  </a:lnTo>
                  <a:lnTo>
                    <a:pt x="123" y="156"/>
                  </a:lnTo>
                  <a:lnTo>
                    <a:pt x="109" y="149"/>
                  </a:lnTo>
                  <a:lnTo>
                    <a:pt x="92" y="139"/>
                  </a:lnTo>
                  <a:lnTo>
                    <a:pt x="78" y="132"/>
                  </a:lnTo>
                  <a:lnTo>
                    <a:pt x="64" y="125"/>
                  </a:lnTo>
                  <a:lnTo>
                    <a:pt x="50" y="116"/>
                  </a:lnTo>
                  <a:lnTo>
                    <a:pt x="38" y="109"/>
                  </a:lnTo>
                  <a:lnTo>
                    <a:pt x="24" y="99"/>
                  </a:lnTo>
                  <a:lnTo>
                    <a:pt x="12" y="90"/>
                  </a:lnTo>
                  <a:lnTo>
                    <a:pt x="0" y="83"/>
                  </a:lnTo>
                  <a:lnTo>
                    <a:pt x="0" y="0"/>
                  </a:lnTo>
                  <a:lnTo>
                    <a:pt x="12" y="9"/>
                  </a:lnTo>
                  <a:lnTo>
                    <a:pt x="24" y="19"/>
                  </a:lnTo>
                  <a:lnTo>
                    <a:pt x="38" y="26"/>
                  </a:lnTo>
                  <a:lnTo>
                    <a:pt x="50" y="35"/>
                  </a:lnTo>
                  <a:lnTo>
                    <a:pt x="64" y="42"/>
                  </a:lnTo>
                  <a:lnTo>
                    <a:pt x="78" y="52"/>
                  </a:lnTo>
                  <a:lnTo>
                    <a:pt x="92" y="59"/>
                  </a:lnTo>
                  <a:lnTo>
                    <a:pt x="109" y="66"/>
                  </a:lnTo>
                  <a:lnTo>
                    <a:pt x="123" y="75"/>
                  </a:lnTo>
                  <a:lnTo>
                    <a:pt x="140" y="83"/>
                  </a:lnTo>
                  <a:lnTo>
                    <a:pt x="156" y="90"/>
                  </a:lnTo>
                  <a:lnTo>
                    <a:pt x="173" y="97"/>
                  </a:lnTo>
                  <a:lnTo>
                    <a:pt x="192" y="106"/>
                  </a:lnTo>
                  <a:lnTo>
                    <a:pt x="209" y="113"/>
                  </a:lnTo>
                  <a:lnTo>
                    <a:pt x="228" y="120"/>
                  </a:lnTo>
                  <a:lnTo>
                    <a:pt x="247" y="127"/>
                  </a:lnTo>
                  <a:lnTo>
                    <a:pt x="263" y="135"/>
                  </a:lnTo>
                  <a:lnTo>
                    <a:pt x="285" y="139"/>
                  </a:lnTo>
                  <a:lnTo>
                    <a:pt x="303" y="146"/>
                  </a:lnTo>
                  <a:lnTo>
                    <a:pt x="322" y="154"/>
                  </a:lnTo>
                  <a:lnTo>
                    <a:pt x="344" y="158"/>
                  </a:lnTo>
                  <a:lnTo>
                    <a:pt x="363" y="165"/>
                  </a:lnTo>
                  <a:lnTo>
                    <a:pt x="384" y="172"/>
                  </a:lnTo>
                  <a:lnTo>
                    <a:pt x="405" y="177"/>
                  </a:lnTo>
                  <a:lnTo>
                    <a:pt x="427" y="182"/>
                  </a:lnTo>
                  <a:lnTo>
                    <a:pt x="448" y="189"/>
                  </a:lnTo>
                  <a:lnTo>
                    <a:pt x="470" y="194"/>
                  </a:lnTo>
                  <a:lnTo>
                    <a:pt x="491" y="199"/>
                  </a:lnTo>
                  <a:lnTo>
                    <a:pt x="515" y="203"/>
                  </a:lnTo>
                  <a:lnTo>
                    <a:pt x="536" y="208"/>
                  </a:lnTo>
                  <a:lnTo>
                    <a:pt x="560" y="213"/>
                  </a:lnTo>
                  <a:lnTo>
                    <a:pt x="581" y="215"/>
                  </a:lnTo>
                  <a:close/>
                </a:path>
              </a:pathLst>
            </a:custGeom>
            <a:solidFill>
              <a:schemeClr val="accent5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1" name="Freeform 13"/>
            <p:cNvSpPr/>
            <p:nvPr/>
          </p:nvSpPr>
          <p:spPr bwMode="auto">
            <a:xfrm>
              <a:off x="1351172" y="4212548"/>
              <a:ext cx="1844675" cy="679450"/>
            </a:xfrm>
            <a:custGeom>
              <a:avLst/>
              <a:gdLst>
                <a:gd name="T0" fmla="*/ 0 w 490"/>
                <a:gd name="T1" fmla="*/ 90 h 181"/>
                <a:gd name="T2" fmla="*/ 245 w 490"/>
                <a:gd name="T3" fmla="*/ 0 h 181"/>
                <a:gd name="T4" fmla="*/ 490 w 490"/>
                <a:gd name="T5" fmla="*/ 90 h 181"/>
                <a:gd name="T6" fmla="*/ 245 w 490"/>
                <a:gd name="T7" fmla="*/ 181 h 181"/>
                <a:gd name="T8" fmla="*/ 0 w 490"/>
                <a:gd name="T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0" h="181">
                  <a:moveTo>
                    <a:pt x="0" y="90"/>
                  </a:moveTo>
                  <a:cubicBezTo>
                    <a:pt x="51" y="52"/>
                    <a:pt x="143" y="17"/>
                    <a:pt x="245" y="0"/>
                  </a:cubicBezTo>
                  <a:cubicBezTo>
                    <a:pt x="347" y="17"/>
                    <a:pt x="439" y="52"/>
                    <a:pt x="490" y="90"/>
                  </a:cubicBezTo>
                  <a:cubicBezTo>
                    <a:pt x="439" y="129"/>
                    <a:pt x="347" y="163"/>
                    <a:pt x="245" y="181"/>
                  </a:cubicBezTo>
                  <a:cubicBezTo>
                    <a:pt x="143" y="163"/>
                    <a:pt x="51" y="129"/>
                    <a:pt x="0" y="90"/>
                  </a:cubicBezTo>
                  <a:close/>
                </a:path>
              </a:pathLst>
            </a:custGeom>
            <a:solidFill>
              <a:schemeClr val="accent5"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22" name="Group 34"/>
          <p:cNvGrpSpPr/>
          <p:nvPr/>
        </p:nvGrpSpPr>
        <p:grpSpPr>
          <a:xfrm>
            <a:off x="5139698" y="3995040"/>
            <a:ext cx="2025650" cy="891031"/>
            <a:chOff x="1260684" y="3641048"/>
            <a:chExt cx="2025650" cy="891031"/>
          </a:xfrm>
        </p:grpSpPr>
        <p:sp>
          <p:nvSpPr>
            <p:cNvPr id="23" name="Freeform 15"/>
            <p:cNvSpPr/>
            <p:nvPr/>
          </p:nvSpPr>
          <p:spPr bwMode="auto">
            <a:xfrm>
              <a:off x="2273509" y="4016141"/>
              <a:ext cx="1012825" cy="515938"/>
            </a:xfrm>
            <a:custGeom>
              <a:avLst/>
              <a:gdLst>
                <a:gd name="T0" fmla="*/ 638 w 638"/>
                <a:gd name="T1" fmla="*/ 83 h 325"/>
                <a:gd name="T2" fmla="*/ 619 w 638"/>
                <a:gd name="T3" fmla="*/ 104 h 325"/>
                <a:gd name="T4" fmla="*/ 595 w 638"/>
                <a:gd name="T5" fmla="*/ 123 h 325"/>
                <a:gd name="T6" fmla="*/ 569 w 638"/>
                <a:gd name="T7" fmla="*/ 145 h 325"/>
                <a:gd name="T8" fmla="*/ 539 w 638"/>
                <a:gd name="T9" fmla="*/ 164 h 325"/>
                <a:gd name="T10" fmla="*/ 505 w 638"/>
                <a:gd name="T11" fmla="*/ 182 h 325"/>
                <a:gd name="T12" fmla="*/ 470 w 638"/>
                <a:gd name="T13" fmla="*/ 199 h 325"/>
                <a:gd name="T14" fmla="*/ 432 w 638"/>
                <a:gd name="T15" fmla="*/ 216 h 325"/>
                <a:gd name="T16" fmla="*/ 391 w 638"/>
                <a:gd name="T17" fmla="*/ 232 h 325"/>
                <a:gd name="T18" fmla="*/ 349 w 638"/>
                <a:gd name="T19" fmla="*/ 249 h 325"/>
                <a:gd name="T20" fmla="*/ 304 w 638"/>
                <a:gd name="T21" fmla="*/ 263 h 325"/>
                <a:gd name="T22" fmla="*/ 256 w 638"/>
                <a:gd name="T23" fmla="*/ 277 h 325"/>
                <a:gd name="T24" fmla="*/ 209 w 638"/>
                <a:gd name="T25" fmla="*/ 289 h 325"/>
                <a:gd name="T26" fmla="*/ 159 w 638"/>
                <a:gd name="T27" fmla="*/ 298 h 325"/>
                <a:gd name="T28" fmla="*/ 107 w 638"/>
                <a:gd name="T29" fmla="*/ 310 h 325"/>
                <a:gd name="T30" fmla="*/ 55 w 638"/>
                <a:gd name="T31" fmla="*/ 317 h 325"/>
                <a:gd name="T32" fmla="*/ 0 w 638"/>
                <a:gd name="T33" fmla="*/ 325 h 325"/>
                <a:gd name="T34" fmla="*/ 29 w 638"/>
                <a:gd name="T35" fmla="*/ 239 h 325"/>
                <a:gd name="T36" fmla="*/ 81 w 638"/>
                <a:gd name="T37" fmla="*/ 232 h 325"/>
                <a:gd name="T38" fmla="*/ 133 w 638"/>
                <a:gd name="T39" fmla="*/ 223 h 325"/>
                <a:gd name="T40" fmla="*/ 183 w 638"/>
                <a:gd name="T41" fmla="*/ 213 h 325"/>
                <a:gd name="T42" fmla="*/ 233 w 638"/>
                <a:gd name="T43" fmla="*/ 201 h 325"/>
                <a:gd name="T44" fmla="*/ 280 w 638"/>
                <a:gd name="T45" fmla="*/ 187 h 325"/>
                <a:gd name="T46" fmla="*/ 327 w 638"/>
                <a:gd name="T47" fmla="*/ 175 h 325"/>
                <a:gd name="T48" fmla="*/ 370 w 638"/>
                <a:gd name="T49" fmla="*/ 159 h 325"/>
                <a:gd name="T50" fmla="*/ 413 w 638"/>
                <a:gd name="T51" fmla="*/ 145 h 325"/>
                <a:gd name="T52" fmla="*/ 453 w 638"/>
                <a:gd name="T53" fmla="*/ 126 h 325"/>
                <a:gd name="T54" fmla="*/ 489 w 638"/>
                <a:gd name="T55" fmla="*/ 109 h 325"/>
                <a:gd name="T56" fmla="*/ 522 w 638"/>
                <a:gd name="T57" fmla="*/ 90 h 325"/>
                <a:gd name="T58" fmla="*/ 555 w 638"/>
                <a:gd name="T59" fmla="*/ 71 h 325"/>
                <a:gd name="T60" fmla="*/ 581 w 638"/>
                <a:gd name="T61" fmla="*/ 52 h 325"/>
                <a:gd name="T62" fmla="*/ 607 w 638"/>
                <a:gd name="T63" fmla="*/ 33 h 325"/>
                <a:gd name="T64" fmla="*/ 629 w 638"/>
                <a:gd name="T65" fmla="*/ 1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8" h="325">
                  <a:moveTo>
                    <a:pt x="638" y="0"/>
                  </a:moveTo>
                  <a:lnTo>
                    <a:pt x="638" y="83"/>
                  </a:lnTo>
                  <a:lnTo>
                    <a:pt x="629" y="92"/>
                  </a:lnTo>
                  <a:lnTo>
                    <a:pt x="619" y="104"/>
                  </a:lnTo>
                  <a:lnTo>
                    <a:pt x="607" y="114"/>
                  </a:lnTo>
                  <a:lnTo>
                    <a:pt x="595" y="123"/>
                  </a:lnTo>
                  <a:lnTo>
                    <a:pt x="581" y="133"/>
                  </a:lnTo>
                  <a:lnTo>
                    <a:pt x="569" y="145"/>
                  </a:lnTo>
                  <a:lnTo>
                    <a:pt x="555" y="154"/>
                  </a:lnTo>
                  <a:lnTo>
                    <a:pt x="539" y="164"/>
                  </a:lnTo>
                  <a:lnTo>
                    <a:pt x="522" y="173"/>
                  </a:lnTo>
                  <a:lnTo>
                    <a:pt x="505" y="182"/>
                  </a:lnTo>
                  <a:lnTo>
                    <a:pt x="489" y="190"/>
                  </a:lnTo>
                  <a:lnTo>
                    <a:pt x="470" y="199"/>
                  </a:lnTo>
                  <a:lnTo>
                    <a:pt x="453" y="209"/>
                  </a:lnTo>
                  <a:lnTo>
                    <a:pt x="432" y="216"/>
                  </a:lnTo>
                  <a:lnTo>
                    <a:pt x="413" y="225"/>
                  </a:lnTo>
                  <a:lnTo>
                    <a:pt x="391" y="232"/>
                  </a:lnTo>
                  <a:lnTo>
                    <a:pt x="370" y="242"/>
                  </a:lnTo>
                  <a:lnTo>
                    <a:pt x="349" y="249"/>
                  </a:lnTo>
                  <a:lnTo>
                    <a:pt x="327" y="256"/>
                  </a:lnTo>
                  <a:lnTo>
                    <a:pt x="304" y="263"/>
                  </a:lnTo>
                  <a:lnTo>
                    <a:pt x="280" y="270"/>
                  </a:lnTo>
                  <a:lnTo>
                    <a:pt x="256" y="277"/>
                  </a:lnTo>
                  <a:lnTo>
                    <a:pt x="233" y="282"/>
                  </a:lnTo>
                  <a:lnTo>
                    <a:pt x="209" y="289"/>
                  </a:lnTo>
                  <a:lnTo>
                    <a:pt x="183" y="294"/>
                  </a:lnTo>
                  <a:lnTo>
                    <a:pt x="159" y="298"/>
                  </a:lnTo>
                  <a:lnTo>
                    <a:pt x="133" y="306"/>
                  </a:lnTo>
                  <a:lnTo>
                    <a:pt x="107" y="310"/>
                  </a:lnTo>
                  <a:lnTo>
                    <a:pt x="81" y="313"/>
                  </a:lnTo>
                  <a:lnTo>
                    <a:pt x="55" y="317"/>
                  </a:lnTo>
                  <a:lnTo>
                    <a:pt x="29" y="322"/>
                  </a:lnTo>
                  <a:lnTo>
                    <a:pt x="0" y="325"/>
                  </a:lnTo>
                  <a:lnTo>
                    <a:pt x="0" y="244"/>
                  </a:lnTo>
                  <a:lnTo>
                    <a:pt x="29" y="239"/>
                  </a:lnTo>
                  <a:lnTo>
                    <a:pt x="55" y="237"/>
                  </a:lnTo>
                  <a:lnTo>
                    <a:pt x="81" y="232"/>
                  </a:lnTo>
                  <a:lnTo>
                    <a:pt x="107" y="227"/>
                  </a:lnTo>
                  <a:lnTo>
                    <a:pt x="133" y="223"/>
                  </a:lnTo>
                  <a:lnTo>
                    <a:pt x="159" y="218"/>
                  </a:lnTo>
                  <a:lnTo>
                    <a:pt x="183" y="213"/>
                  </a:lnTo>
                  <a:lnTo>
                    <a:pt x="209" y="206"/>
                  </a:lnTo>
                  <a:lnTo>
                    <a:pt x="233" y="201"/>
                  </a:lnTo>
                  <a:lnTo>
                    <a:pt x="256" y="194"/>
                  </a:lnTo>
                  <a:lnTo>
                    <a:pt x="280" y="187"/>
                  </a:lnTo>
                  <a:lnTo>
                    <a:pt x="304" y="182"/>
                  </a:lnTo>
                  <a:lnTo>
                    <a:pt x="327" y="175"/>
                  </a:lnTo>
                  <a:lnTo>
                    <a:pt x="349" y="166"/>
                  </a:lnTo>
                  <a:lnTo>
                    <a:pt x="370" y="159"/>
                  </a:lnTo>
                  <a:lnTo>
                    <a:pt x="391" y="152"/>
                  </a:lnTo>
                  <a:lnTo>
                    <a:pt x="413" y="145"/>
                  </a:lnTo>
                  <a:lnTo>
                    <a:pt x="432" y="135"/>
                  </a:lnTo>
                  <a:lnTo>
                    <a:pt x="453" y="126"/>
                  </a:lnTo>
                  <a:lnTo>
                    <a:pt x="470" y="119"/>
                  </a:lnTo>
                  <a:lnTo>
                    <a:pt x="489" y="109"/>
                  </a:lnTo>
                  <a:lnTo>
                    <a:pt x="505" y="100"/>
                  </a:lnTo>
                  <a:lnTo>
                    <a:pt x="522" y="90"/>
                  </a:lnTo>
                  <a:lnTo>
                    <a:pt x="539" y="81"/>
                  </a:lnTo>
                  <a:lnTo>
                    <a:pt x="555" y="71"/>
                  </a:lnTo>
                  <a:lnTo>
                    <a:pt x="569" y="62"/>
                  </a:lnTo>
                  <a:lnTo>
                    <a:pt x="581" y="52"/>
                  </a:lnTo>
                  <a:lnTo>
                    <a:pt x="595" y="43"/>
                  </a:lnTo>
                  <a:lnTo>
                    <a:pt x="607" y="33"/>
                  </a:lnTo>
                  <a:lnTo>
                    <a:pt x="619" y="21"/>
                  </a:lnTo>
                  <a:lnTo>
                    <a:pt x="629" y="12"/>
                  </a:lnTo>
                  <a:lnTo>
                    <a:pt x="638" y="0"/>
                  </a:lnTo>
                  <a:close/>
                </a:path>
              </a:pathLst>
            </a:custGeom>
            <a:solidFill>
              <a:schemeClr val="accent4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1260684" y="4016141"/>
              <a:ext cx="1012825" cy="515938"/>
            </a:xfrm>
            <a:custGeom>
              <a:avLst/>
              <a:gdLst>
                <a:gd name="T0" fmla="*/ 638 w 638"/>
                <a:gd name="T1" fmla="*/ 325 h 325"/>
                <a:gd name="T2" fmla="*/ 583 w 638"/>
                <a:gd name="T3" fmla="*/ 317 h 325"/>
                <a:gd name="T4" fmla="*/ 531 w 638"/>
                <a:gd name="T5" fmla="*/ 310 h 325"/>
                <a:gd name="T6" fmla="*/ 479 w 638"/>
                <a:gd name="T7" fmla="*/ 298 h 325"/>
                <a:gd name="T8" fmla="*/ 429 w 638"/>
                <a:gd name="T9" fmla="*/ 289 h 325"/>
                <a:gd name="T10" fmla="*/ 382 w 638"/>
                <a:gd name="T11" fmla="*/ 277 h 325"/>
                <a:gd name="T12" fmla="*/ 334 w 638"/>
                <a:gd name="T13" fmla="*/ 263 h 325"/>
                <a:gd name="T14" fmla="*/ 289 w 638"/>
                <a:gd name="T15" fmla="*/ 249 h 325"/>
                <a:gd name="T16" fmla="*/ 247 w 638"/>
                <a:gd name="T17" fmla="*/ 232 h 325"/>
                <a:gd name="T18" fmla="*/ 206 w 638"/>
                <a:gd name="T19" fmla="*/ 216 h 325"/>
                <a:gd name="T20" fmla="*/ 168 w 638"/>
                <a:gd name="T21" fmla="*/ 199 h 325"/>
                <a:gd name="T22" fmla="*/ 133 w 638"/>
                <a:gd name="T23" fmla="*/ 182 h 325"/>
                <a:gd name="T24" fmla="*/ 100 w 638"/>
                <a:gd name="T25" fmla="*/ 164 h 325"/>
                <a:gd name="T26" fmla="*/ 69 w 638"/>
                <a:gd name="T27" fmla="*/ 145 h 325"/>
                <a:gd name="T28" fmla="*/ 43 w 638"/>
                <a:gd name="T29" fmla="*/ 123 h 325"/>
                <a:gd name="T30" fmla="*/ 21 w 638"/>
                <a:gd name="T31" fmla="*/ 104 h 325"/>
                <a:gd name="T32" fmla="*/ 0 w 638"/>
                <a:gd name="T33" fmla="*/ 83 h 325"/>
                <a:gd name="T34" fmla="*/ 9 w 638"/>
                <a:gd name="T35" fmla="*/ 12 h 325"/>
                <a:gd name="T36" fmla="*/ 31 w 638"/>
                <a:gd name="T37" fmla="*/ 33 h 325"/>
                <a:gd name="T38" fmla="*/ 57 w 638"/>
                <a:gd name="T39" fmla="*/ 52 h 325"/>
                <a:gd name="T40" fmla="*/ 85 w 638"/>
                <a:gd name="T41" fmla="*/ 71 h 325"/>
                <a:gd name="T42" fmla="*/ 116 w 638"/>
                <a:gd name="T43" fmla="*/ 90 h 325"/>
                <a:gd name="T44" fmla="*/ 149 w 638"/>
                <a:gd name="T45" fmla="*/ 109 h 325"/>
                <a:gd name="T46" fmla="*/ 187 w 638"/>
                <a:gd name="T47" fmla="*/ 126 h 325"/>
                <a:gd name="T48" fmla="*/ 225 w 638"/>
                <a:gd name="T49" fmla="*/ 145 h 325"/>
                <a:gd name="T50" fmla="*/ 268 w 638"/>
                <a:gd name="T51" fmla="*/ 159 h 325"/>
                <a:gd name="T52" fmla="*/ 311 w 638"/>
                <a:gd name="T53" fmla="*/ 175 h 325"/>
                <a:gd name="T54" fmla="*/ 358 w 638"/>
                <a:gd name="T55" fmla="*/ 187 h 325"/>
                <a:gd name="T56" fmla="*/ 406 w 638"/>
                <a:gd name="T57" fmla="*/ 201 h 325"/>
                <a:gd name="T58" fmla="*/ 455 w 638"/>
                <a:gd name="T59" fmla="*/ 213 h 325"/>
                <a:gd name="T60" fmla="*/ 505 w 638"/>
                <a:gd name="T61" fmla="*/ 223 h 325"/>
                <a:gd name="T62" fmla="*/ 557 w 638"/>
                <a:gd name="T63" fmla="*/ 232 h 325"/>
                <a:gd name="T64" fmla="*/ 612 w 638"/>
                <a:gd name="T65" fmla="*/ 239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8" h="325">
                  <a:moveTo>
                    <a:pt x="638" y="244"/>
                  </a:moveTo>
                  <a:lnTo>
                    <a:pt x="638" y="325"/>
                  </a:lnTo>
                  <a:lnTo>
                    <a:pt x="612" y="322"/>
                  </a:lnTo>
                  <a:lnTo>
                    <a:pt x="583" y="317"/>
                  </a:lnTo>
                  <a:lnTo>
                    <a:pt x="557" y="313"/>
                  </a:lnTo>
                  <a:lnTo>
                    <a:pt x="531" y="310"/>
                  </a:lnTo>
                  <a:lnTo>
                    <a:pt x="505" y="306"/>
                  </a:lnTo>
                  <a:lnTo>
                    <a:pt x="479" y="298"/>
                  </a:lnTo>
                  <a:lnTo>
                    <a:pt x="455" y="294"/>
                  </a:lnTo>
                  <a:lnTo>
                    <a:pt x="429" y="289"/>
                  </a:lnTo>
                  <a:lnTo>
                    <a:pt x="406" y="282"/>
                  </a:lnTo>
                  <a:lnTo>
                    <a:pt x="382" y="277"/>
                  </a:lnTo>
                  <a:lnTo>
                    <a:pt x="358" y="270"/>
                  </a:lnTo>
                  <a:lnTo>
                    <a:pt x="334" y="263"/>
                  </a:lnTo>
                  <a:lnTo>
                    <a:pt x="311" y="256"/>
                  </a:lnTo>
                  <a:lnTo>
                    <a:pt x="289" y="249"/>
                  </a:lnTo>
                  <a:lnTo>
                    <a:pt x="268" y="242"/>
                  </a:lnTo>
                  <a:lnTo>
                    <a:pt x="247" y="232"/>
                  </a:lnTo>
                  <a:lnTo>
                    <a:pt x="225" y="225"/>
                  </a:lnTo>
                  <a:lnTo>
                    <a:pt x="206" y="216"/>
                  </a:lnTo>
                  <a:lnTo>
                    <a:pt x="187" y="209"/>
                  </a:lnTo>
                  <a:lnTo>
                    <a:pt x="168" y="199"/>
                  </a:lnTo>
                  <a:lnTo>
                    <a:pt x="149" y="190"/>
                  </a:lnTo>
                  <a:lnTo>
                    <a:pt x="133" y="182"/>
                  </a:lnTo>
                  <a:lnTo>
                    <a:pt x="116" y="173"/>
                  </a:lnTo>
                  <a:lnTo>
                    <a:pt x="100" y="164"/>
                  </a:lnTo>
                  <a:lnTo>
                    <a:pt x="85" y="154"/>
                  </a:lnTo>
                  <a:lnTo>
                    <a:pt x="69" y="145"/>
                  </a:lnTo>
                  <a:lnTo>
                    <a:pt x="57" y="133"/>
                  </a:lnTo>
                  <a:lnTo>
                    <a:pt x="43" y="123"/>
                  </a:lnTo>
                  <a:lnTo>
                    <a:pt x="31" y="114"/>
                  </a:lnTo>
                  <a:lnTo>
                    <a:pt x="21" y="104"/>
                  </a:lnTo>
                  <a:lnTo>
                    <a:pt x="9" y="92"/>
                  </a:lnTo>
                  <a:lnTo>
                    <a:pt x="0" y="83"/>
                  </a:lnTo>
                  <a:lnTo>
                    <a:pt x="0" y="0"/>
                  </a:lnTo>
                  <a:lnTo>
                    <a:pt x="9" y="12"/>
                  </a:lnTo>
                  <a:lnTo>
                    <a:pt x="21" y="21"/>
                  </a:lnTo>
                  <a:lnTo>
                    <a:pt x="31" y="33"/>
                  </a:lnTo>
                  <a:lnTo>
                    <a:pt x="43" y="43"/>
                  </a:lnTo>
                  <a:lnTo>
                    <a:pt x="57" y="52"/>
                  </a:lnTo>
                  <a:lnTo>
                    <a:pt x="69" y="62"/>
                  </a:lnTo>
                  <a:lnTo>
                    <a:pt x="85" y="71"/>
                  </a:lnTo>
                  <a:lnTo>
                    <a:pt x="100" y="81"/>
                  </a:lnTo>
                  <a:lnTo>
                    <a:pt x="116" y="90"/>
                  </a:lnTo>
                  <a:lnTo>
                    <a:pt x="133" y="100"/>
                  </a:lnTo>
                  <a:lnTo>
                    <a:pt x="149" y="109"/>
                  </a:lnTo>
                  <a:lnTo>
                    <a:pt x="168" y="119"/>
                  </a:lnTo>
                  <a:lnTo>
                    <a:pt x="187" y="126"/>
                  </a:lnTo>
                  <a:lnTo>
                    <a:pt x="206" y="135"/>
                  </a:lnTo>
                  <a:lnTo>
                    <a:pt x="225" y="145"/>
                  </a:lnTo>
                  <a:lnTo>
                    <a:pt x="247" y="152"/>
                  </a:lnTo>
                  <a:lnTo>
                    <a:pt x="268" y="159"/>
                  </a:lnTo>
                  <a:lnTo>
                    <a:pt x="289" y="166"/>
                  </a:lnTo>
                  <a:lnTo>
                    <a:pt x="311" y="175"/>
                  </a:lnTo>
                  <a:lnTo>
                    <a:pt x="334" y="182"/>
                  </a:lnTo>
                  <a:lnTo>
                    <a:pt x="358" y="187"/>
                  </a:lnTo>
                  <a:lnTo>
                    <a:pt x="382" y="194"/>
                  </a:lnTo>
                  <a:lnTo>
                    <a:pt x="406" y="201"/>
                  </a:lnTo>
                  <a:lnTo>
                    <a:pt x="429" y="206"/>
                  </a:lnTo>
                  <a:lnTo>
                    <a:pt x="455" y="213"/>
                  </a:lnTo>
                  <a:lnTo>
                    <a:pt x="479" y="218"/>
                  </a:lnTo>
                  <a:lnTo>
                    <a:pt x="505" y="223"/>
                  </a:lnTo>
                  <a:lnTo>
                    <a:pt x="531" y="227"/>
                  </a:lnTo>
                  <a:lnTo>
                    <a:pt x="557" y="232"/>
                  </a:lnTo>
                  <a:lnTo>
                    <a:pt x="583" y="237"/>
                  </a:lnTo>
                  <a:lnTo>
                    <a:pt x="612" y="239"/>
                  </a:lnTo>
                  <a:lnTo>
                    <a:pt x="638" y="244"/>
                  </a:lnTo>
                  <a:close/>
                </a:path>
              </a:pathLst>
            </a:custGeom>
            <a:solidFill>
              <a:schemeClr val="accent4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5" name="Freeform 17"/>
            <p:cNvSpPr/>
            <p:nvPr/>
          </p:nvSpPr>
          <p:spPr bwMode="auto">
            <a:xfrm>
              <a:off x="1260684" y="3641048"/>
              <a:ext cx="2025650" cy="769938"/>
            </a:xfrm>
            <a:custGeom>
              <a:avLst/>
              <a:gdLst>
                <a:gd name="T0" fmla="*/ 0 w 538"/>
                <a:gd name="T1" fmla="*/ 102 h 205"/>
                <a:gd name="T2" fmla="*/ 269 w 538"/>
                <a:gd name="T3" fmla="*/ 0 h 205"/>
                <a:gd name="T4" fmla="*/ 538 w 538"/>
                <a:gd name="T5" fmla="*/ 102 h 205"/>
                <a:gd name="T6" fmla="*/ 269 w 538"/>
                <a:gd name="T7" fmla="*/ 205 h 205"/>
                <a:gd name="T8" fmla="*/ 0 w 538"/>
                <a:gd name="T9" fmla="*/ 102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8" h="205">
                  <a:moveTo>
                    <a:pt x="0" y="102"/>
                  </a:moveTo>
                  <a:cubicBezTo>
                    <a:pt x="40" y="55"/>
                    <a:pt x="147" y="14"/>
                    <a:pt x="269" y="0"/>
                  </a:cubicBezTo>
                  <a:cubicBezTo>
                    <a:pt x="391" y="14"/>
                    <a:pt x="498" y="55"/>
                    <a:pt x="538" y="102"/>
                  </a:cubicBezTo>
                  <a:cubicBezTo>
                    <a:pt x="498" y="150"/>
                    <a:pt x="391" y="191"/>
                    <a:pt x="269" y="205"/>
                  </a:cubicBezTo>
                  <a:cubicBezTo>
                    <a:pt x="147" y="191"/>
                    <a:pt x="40" y="150"/>
                    <a:pt x="0" y="102"/>
                  </a:cubicBezTo>
                  <a:close/>
                </a:path>
              </a:pathLst>
            </a:custGeom>
            <a:solidFill>
              <a:schemeClr val="accent4"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26" name="Group 33"/>
          <p:cNvGrpSpPr/>
          <p:nvPr/>
        </p:nvGrpSpPr>
        <p:grpSpPr>
          <a:xfrm>
            <a:off x="4999998" y="3269553"/>
            <a:ext cx="2305050" cy="1014855"/>
            <a:chOff x="1120984" y="2915561"/>
            <a:chExt cx="2305050" cy="1014855"/>
          </a:xfrm>
        </p:grpSpPr>
        <p:sp>
          <p:nvSpPr>
            <p:cNvPr id="27" name="Freeform 19"/>
            <p:cNvSpPr/>
            <p:nvPr/>
          </p:nvSpPr>
          <p:spPr bwMode="auto">
            <a:xfrm>
              <a:off x="2273509" y="3354153"/>
              <a:ext cx="1152525" cy="576263"/>
            </a:xfrm>
            <a:custGeom>
              <a:avLst/>
              <a:gdLst>
                <a:gd name="T0" fmla="*/ 726 w 726"/>
                <a:gd name="T1" fmla="*/ 83 h 363"/>
                <a:gd name="T2" fmla="*/ 709 w 726"/>
                <a:gd name="T3" fmla="*/ 107 h 363"/>
                <a:gd name="T4" fmla="*/ 690 w 726"/>
                <a:gd name="T5" fmla="*/ 133 h 363"/>
                <a:gd name="T6" fmla="*/ 664 w 726"/>
                <a:gd name="T7" fmla="*/ 157 h 363"/>
                <a:gd name="T8" fmla="*/ 633 w 726"/>
                <a:gd name="T9" fmla="*/ 180 h 363"/>
                <a:gd name="T10" fmla="*/ 598 w 726"/>
                <a:gd name="T11" fmla="*/ 204 h 363"/>
                <a:gd name="T12" fmla="*/ 560 w 726"/>
                <a:gd name="T13" fmla="*/ 225 h 363"/>
                <a:gd name="T14" fmla="*/ 517 w 726"/>
                <a:gd name="T15" fmla="*/ 247 h 363"/>
                <a:gd name="T16" fmla="*/ 470 w 726"/>
                <a:gd name="T17" fmla="*/ 266 h 363"/>
                <a:gd name="T18" fmla="*/ 420 w 726"/>
                <a:gd name="T19" fmla="*/ 285 h 363"/>
                <a:gd name="T20" fmla="*/ 368 w 726"/>
                <a:gd name="T21" fmla="*/ 301 h 363"/>
                <a:gd name="T22" fmla="*/ 311 w 726"/>
                <a:gd name="T23" fmla="*/ 315 h 363"/>
                <a:gd name="T24" fmla="*/ 254 w 726"/>
                <a:gd name="T25" fmla="*/ 330 h 363"/>
                <a:gd name="T26" fmla="*/ 192 w 726"/>
                <a:gd name="T27" fmla="*/ 341 h 363"/>
                <a:gd name="T28" fmla="*/ 131 w 726"/>
                <a:gd name="T29" fmla="*/ 351 h 363"/>
                <a:gd name="T30" fmla="*/ 66 w 726"/>
                <a:gd name="T31" fmla="*/ 358 h 363"/>
                <a:gd name="T32" fmla="*/ 0 w 726"/>
                <a:gd name="T33" fmla="*/ 363 h 363"/>
                <a:gd name="T34" fmla="*/ 33 w 726"/>
                <a:gd name="T35" fmla="*/ 280 h 363"/>
                <a:gd name="T36" fmla="*/ 100 w 726"/>
                <a:gd name="T37" fmla="*/ 273 h 363"/>
                <a:gd name="T38" fmla="*/ 161 w 726"/>
                <a:gd name="T39" fmla="*/ 263 h 363"/>
                <a:gd name="T40" fmla="*/ 223 w 726"/>
                <a:gd name="T41" fmla="*/ 254 h 363"/>
                <a:gd name="T42" fmla="*/ 282 w 726"/>
                <a:gd name="T43" fmla="*/ 242 h 363"/>
                <a:gd name="T44" fmla="*/ 339 w 726"/>
                <a:gd name="T45" fmla="*/ 228 h 363"/>
                <a:gd name="T46" fmla="*/ 394 w 726"/>
                <a:gd name="T47" fmla="*/ 211 h 363"/>
                <a:gd name="T48" fmla="*/ 446 w 726"/>
                <a:gd name="T49" fmla="*/ 195 h 363"/>
                <a:gd name="T50" fmla="*/ 493 w 726"/>
                <a:gd name="T51" fmla="*/ 176 h 363"/>
                <a:gd name="T52" fmla="*/ 539 w 726"/>
                <a:gd name="T53" fmla="*/ 154 h 363"/>
                <a:gd name="T54" fmla="*/ 579 w 726"/>
                <a:gd name="T55" fmla="*/ 133 h 363"/>
                <a:gd name="T56" fmla="*/ 617 w 726"/>
                <a:gd name="T57" fmla="*/ 112 h 363"/>
                <a:gd name="T58" fmla="*/ 648 w 726"/>
                <a:gd name="T59" fmla="*/ 88 h 363"/>
                <a:gd name="T60" fmla="*/ 676 w 726"/>
                <a:gd name="T61" fmla="*/ 64 h 363"/>
                <a:gd name="T62" fmla="*/ 700 w 726"/>
                <a:gd name="T63" fmla="*/ 38 h 363"/>
                <a:gd name="T64" fmla="*/ 719 w 726"/>
                <a:gd name="T65" fmla="*/ 15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6" h="363">
                  <a:moveTo>
                    <a:pt x="726" y="0"/>
                  </a:moveTo>
                  <a:lnTo>
                    <a:pt x="726" y="83"/>
                  </a:lnTo>
                  <a:lnTo>
                    <a:pt x="719" y="95"/>
                  </a:lnTo>
                  <a:lnTo>
                    <a:pt x="709" y="107"/>
                  </a:lnTo>
                  <a:lnTo>
                    <a:pt x="700" y="121"/>
                  </a:lnTo>
                  <a:lnTo>
                    <a:pt x="690" y="133"/>
                  </a:lnTo>
                  <a:lnTo>
                    <a:pt x="676" y="145"/>
                  </a:lnTo>
                  <a:lnTo>
                    <a:pt x="664" y="157"/>
                  </a:lnTo>
                  <a:lnTo>
                    <a:pt x="648" y="171"/>
                  </a:lnTo>
                  <a:lnTo>
                    <a:pt x="633" y="180"/>
                  </a:lnTo>
                  <a:lnTo>
                    <a:pt x="617" y="192"/>
                  </a:lnTo>
                  <a:lnTo>
                    <a:pt x="598" y="204"/>
                  </a:lnTo>
                  <a:lnTo>
                    <a:pt x="579" y="216"/>
                  </a:lnTo>
                  <a:lnTo>
                    <a:pt x="560" y="225"/>
                  </a:lnTo>
                  <a:lnTo>
                    <a:pt x="539" y="237"/>
                  </a:lnTo>
                  <a:lnTo>
                    <a:pt x="517" y="247"/>
                  </a:lnTo>
                  <a:lnTo>
                    <a:pt x="493" y="256"/>
                  </a:lnTo>
                  <a:lnTo>
                    <a:pt x="470" y="266"/>
                  </a:lnTo>
                  <a:lnTo>
                    <a:pt x="446" y="275"/>
                  </a:lnTo>
                  <a:lnTo>
                    <a:pt x="420" y="285"/>
                  </a:lnTo>
                  <a:lnTo>
                    <a:pt x="394" y="292"/>
                  </a:lnTo>
                  <a:lnTo>
                    <a:pt x="368" y="301"/>
                  </a:lnTo>
                  <a:lnTo>
                    <a:pt x="339" y="308"/>
                  </a:lnTo>
                  <a:lnTo>
                    <a:pt x="311" y="315"/>
                  </a:lnTo>
                  <a:lnTo>
                    <a:pt x="282" y="322"/>
                  </a:lnTo>
                  <a:lnTo>
                    <a:pt x="254" y="330"/>
                  </a:lnTo>
                  <a:lnTo>
                    <a:pt x="223" y="334"/>
                  </a:lnTo>
                  <a:lnTo>
                    <a:pt x="192" y="341"/>
                  </a:lnTo>
                  <a:lnTo>
                    <a:pt x="161" y="346"/>
                  </a:lnTo>
                  <a:lnTo>
                    <a:pt x="131" y="351"/>
                  </a:lnTo>
                  <a:lnTo>
                    <a:pt x="100" y="353"/>
                  </a:lnTo>
                  <a:lnTo>
                    <a:pt x="66" y="358"/>
                  </a:lnTo>
                  <a:lnTo>
                    <a:pt x="33" y="360"/>
                  </a:lnTo>
                  <a:lnTo>
                    <a:pt x="0" y="363"/>
                  </a:lnTo>
                  <a:lnTo>
                    <a:pt x="0" y="282"/>
                  </a:lnTo>
                  <a:lnTo>
                    <a:pt x="33" y="280"/>
                  </a:lnTo>
                  <a:lnTo>
                    <a:pt x="66" y="277"/>
                  </a:lnTo>
                  <a:lnTo>
                    <a:pt x="100" y="273"/>
                  </a:lnTo>
                  <a:lnTo>
                    <a:pt x="131" y="268"/>
                  </a:lnTo>
                  <a:lnTo>
                    <a:pt x="161" y="263"/>
                  </a:lnTo>
                  <a:lnTo>
                    <a:pt x="192" y="259"/>
                  </a:lnTo>
                  <a:lnTo>
                    <a:pt x="223" y="254"/>
                  </a:lnTo>
                  <a:lnTo>
                    <a:pt x="254" y="247"/>
                  </a:lnTo>
                  <a:lnTo>
                    <a:pt x="282" y="242"/>
                  </a:lnTo>
                  <a:lnTo>
                    <a:pt x="311" y="235"/>
                  </a:lnTo>
                  <a:lnTo>
                    <a:pt x="339" y="228"/>
                  </a:lnTo>
                  <a:lnTo>
                    <a:pt x="368" y="218"/>
                  </a:lnTo>
                  <a:lnTo>
                    <a:pt x="394" y="211"/>
                  </a:lnTo>
                  <a:lnTo>
                    <a:pt x="420" y="202"/>
                  </a:lnTo>
                  <a:lnTo>
                    <a:pt x="446" y="195"/>
                  </a:lnTo>
                  <a:lnTo>
                    <a:pt x="470" y="185"/>
                  </a:lnTo>
                  <a:lnTo>
                    <a:pt x="493" y="176"/>
                  </a:lnTo>
                  <a:lnTo>
                    <a:pt x="517" y="166"/>
                  </a:lnTo>
                  <a:lnTo>
                    <a:pt x="539" y="154"/>
                  </a:lnTo>
                  <a:lnTo>
                    <a:pt x="560" y="145"/>
                  </a:lnTo>
                  <a:lnTo>
                    <a:pt x="579" y="133"/>
                  </a:lnTo>
                  <a:lnTo>
                    <a:pt x="598" y="124"/>
                  </a:lnTo>
                  <a:lnTo>
                    <a:pt x="617" y="112"/>
                  </a:lnTo>
                  <a:lnTo>
                    <a:pt x="633" y="100"/>
                  </a:lnTo>
                  <a:lnTo>
                    <a:pt x="648" y="88"/>
                  </a:lnTo>
                  <a:lnTo>
                    <a:pt x="664" y="76"/>
                  </a:lnTo>
                  <a:lnTo>
                    <a:pt x="676" y="64"/>
                  </a:lnTo>
                  <a:lnTo>
                    <a:pt x="690" y="53"/>
                  </a:lnTo>
                  <a:lnTo>
                    <a:pt x="700" y="38"/>
                  </a:lnTo>
                  <a:lnTo>
                    <a:pt x="709" y="26"/>
                  </a:lnTo>
                  <a:lnTo>
                    <a:pt x="719" y="15"/>
                  </a:lnTo>
                  <a:lnTo>
                    <a:pt x="726" y="0"/>
                  </a:lnTo>
                  <a:close/>
                </a:path>
              </a:pathLst>
            </a:custGeom>
            <a:solidFill>
              <a:schemeClr val="accent3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1120984" y="3354153"/>
              <a:ext cx="1152525" cy="576263"/>
            </a:xfrm>
            <a:custGeom>
              <a:avLst/>
              <a:gdLst>
                <a:gd name="T0" fmla="*/ 726 w 726"/>
                <a:gd name="T1" fmla="*/ 363 h 363"/>
                <a:gd name="T2" fmla="*/ 660 w 726"/>
                <a:gd name="T3" fmla="*/ 358 h 363"/>
                <a:gd name="T4" fmla="*/ 596 w 726"/>
                <a:gd name="T5" fmla="*/ 351 h 363"/>
                <a:gd name="T6" fmla="*/ 534 w 726"/>
                <a:gd name="T7" fmla="*/ 341 h 363"/>
                <a:gd name="T8" fmla="*/ 472 w 726"/>
                <a:gd name="T9" fmla="*/ 330 h 363"/>
                <a:gd name="T10" fmla="*/ 415 w 726"/>
                <a:gd name="T11" fmla="*/ 315 h 363"/>
                <a:gd name="T12" fmla="*/ 358 w 726"/>
                <a:gd name="T13" fmla="*/ 301 h 363"/>
                <a:gd name="T14" fmla="*/ 306 w 726"/>
                <a:gd name="T15" fmla="*/ 285 h 363"/>
                <a:gd name="T16" fmla="*/ 256 w 726"/>
                <a:gd name="T17" fmla="*/ 266 h 363"/>
                <a:gd name="T18" fmla="*/ 211 w 726"/>
                <a:gd name="T19" fmla="*/ 247 h 363"/>
                <a:gd name="T20" fmla="*/ 169 w 726"/>
                <a:gd name="T21" fmla="*/ 225 h 363"/>
                <a:gd name="T22" fmla="*/ 128 w 726"/>
                <a:gd name="T23" fmla="*/ 204 h 363"/>
                <a:gd name="T24" fmla="*/ 93 w 726"/>
                <a:gd name="T25" fmla="*/ 180 h 363"/>
                <a:gd name="T26" fmla="*/ 64 w 726"/>
                <a:gd name="T27" fmla="*/ 157 h 363"/>
                <a:gd name="T28" fmla="*/ 38 w 726"/>
                <a:gd name="T29" fmla="*/ 133 h 363"/>
                <a:gd name="T30" fmla="*/ 17 w 726"/>
                <a:gd name="T31" fmla="*/ 107 h 363"/>
                <a:gd name="T32" fmla="*/ 0 w 726"/>
                <a:gd name="T33" fmla="*/ 83 h 363"/>
                <a:gd name="T34" fmla="*/ 7 w 726"/>
                <a:gd name="T35" fmla="*/ 15 h 363"/>
                <a:gd name="T36" fmla="*/ 26 w 726"/>
                <a:gd name="T37" fmla="*/ 38 h 363"/>
                <a:gd name="T38" fmla="*/ 50 w 726"/>
                <a:gd name="T39" fmla="*/ 64 h 363"/>
                <a:gd name="T40" fmla="*/ 78 w 726"/>
                <a:gd name="T41" fmla="*/ 88 h 363"/>
                <a:gd name="T42" fmla="*/ 112 w 726"/>
                <a:gd name="T43" fmla="*/ 112 h 363"/>
                <a:gd name="T44" fmla="*/ 147 w 726"/>
                <a:gd name="T45" fmla="*/ 133 h 363"/>
                <a:gd name="T46" fmla="*/ 188 w 726"/>
                <a:gd name="T47" fmla="*/ 154 h 363"/>
                <a:gd name="T48" fmla="*/ 233 w 726"/>
                <a:gd name="T49" fmla="*/ 176 h 363"/>
                <a:gd name="T50" fmla="*/ 280 w 726"/>
                <a:gd name="T51" fmla="*/ 195 h 363"/>
                <a:gd name="T52" fmla="*/ 332 w 726"/>
                <a:gd name="T53" fmla="*/ 211 h 363"/>
                <a:gd name="T54" fmla="*/ 387 w 726"/>
                <a:gd name="T55" fmla="*/ 228 h 363"/>
                <a:gd name="T56" fmla="*/ 444 w 726"/>
                <a:gd name="T57" fmla="*/ 242 h 363"/>
                <a:gd name="T58" fmla="*/ 503 w 726"/>
                <a:gd name="T59" fmla="*/ 254 h 363"/>
                <a:gd name="T60" fmla="*/ 565 w 726"/>
                <a:gd name="T61" fmla="*/ 263 h 363"/>
                <a:gd name="T62" fmla="*/ 629 w 726"/>
                <a:gd name="T63" fmla="*/ 273 h 363"/>
                <a:gd name="T64" fmla="*/ 693 w 726"/>
                <a:gd name="T65" fmla="*/ 28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6" h="363">
                  <a:moveTo>
                    <a:pt x="726" y="282"/>
                  </a:moveTo>
                  <a:lnTo>
                    <a:pt x="726" y="363"/>
                  </a:lnTo>
                  <a:lnTo>
                    <a:pt x="693" y="360"/>
                  </a:lnTo>
                  <a:lnTo>
                    <a:pt x="660" y="358"/>
                  </a:lnTo>
                  <a:lnTo>
                    <a:pt x="629" y="353"/>
                  </a:lnTo>
                  <a:lnTo>
                    <a:pt x="596" y="351"/>
                  </a:lnTo>
                  <a:lnTo>
                    <a:pt x="565" y="346"/>
                  </a:lnTo>
                  <a:lnTo>
                    <a:pt x="534" y="341"/>
                  </a:lnTo>
                  <a:lnTo>
                    <a:pt x="503" y="334"/>
                  </a:lnTo>
                  <a:lnTo>
                    <a:pt x="472" y="330"/>
                  </a:lnTo>
                  <a:lnTo>
                    <a:pt x="444" y="322"/>
                  </a:lnTo>
                  <a:lnTo>
                    <a:pt x="415" y="315"/>
                  </a:lnTo>
                  <a:lnTo>
                    <a:pt x="387" y="308"/>
                  </a:lnTo>
                  <a:lnTo>
                    <a:pt x="358" y="301"/>
                  </a:lnTo>
                  <a:lnTo>
                    <a:pt x="332" y="292"/>
                  </a:lnTo>
                  <a:lnTo>
                    <a:pt x="306" y="285"/>
                  </a:lnTo>
                  <a:lnTo>
                    <a:pt x="280" y="275"/>
                  </a:lnTo>
                  <a:lnTo>
                    <a:pt x="256" y="266"/>
                  </a:lnTo>
                  <a:lnTo>
                    <a:pt x="233" y="256"/>
                  </a:lnTo>
                  <a:lnTo>
                    <a:pt x="211" y="247"/>
                  </a:lnTo>
                  <a:lnTo>
                    <a:pt x="188" y="237"/>
                  </a:lnTo>
                  <a:lnTo>
                    <a:pt x="169" y="225"/>
                  </a:lnTo>
                  <a:lnTo>
                    <a:pt x="147" y="216"/>
                  </a:lnTo>
                  <a:lnTo>
                    <a:pt x="128" y="204"/>
                  </a:lnTo>
                  <a:lnTo>
                    <a:pt x="112" y="192"/>
                  </a:lnTo>
                  <a:lnTo>
                    <a:pt x="93" y="180"/>
                  </a:lnTo>
                  <a:lnTo>
                    <a:pt x="78" y="171"/>
                  </a:lnTo>
                  <a:lnTo>
                    <a:pt x="64" y="157"/>
                  </a:lnTo>
                  <a:lnTo>
                    <a:pt x="50" y="145"/>
                  </a:lnTo>
                  <a:lnTo>
                    <a:pt x="38" y="133"/>
                  </a:lnTo>
                  <a:lnTo>
                    <a:pt x="26" y="121"/>
                  </a:lnTo>
                  <a:lnTo>
                    <a:pt x="17" y="107"/>
                  </a:lnTo>
                  <a:lnTo>
                    <a:pt x="7" y="95"/>
                  </a:lnTo>
                  <a:lnTo>
                    <a:pt x="0" y="83"/>
                  </a:lnTo>
                  <a:lnTo>
                    <a:pt x="0" y="0"/>
                  </a:lnTo>
                  <a:lnTo>
                    <a:pt x="7" y="15"/>
                  </a:lnTo>
                  <a:lnTo>
                    <a:pt x="17" y="26"/>
                  </a:lnTo>
                  <a:lnTo>
                    <a:pt x="26" y="38"/>
                  </a:lnTo>
                  <a:lnTo>
                    <a:pt x="38" y="53"/>
                  </a:lnTo>
                  <a:lnTo>
                    <a:pt x="50" y="64"/>
                  </a:lnTo>
                  <a:lnTo>
                    <a:pt x="64" y="76"/>
                  </a:lnTo>
                  <a:lnTo>
                    <a:pt x="78" y="88"/>
                  </a:lnTo>
                  <a:lnTo>
                    <a:pt x="93" y="100"/>
                  </a:lnTo>
                  <a:lnTo>
                    <a:pt x="112" y="112"/>
                  </a:lnTo>
                  <a:lnTo>
                    <a:pt x="128" y="124"/>
                  </a:lnTo>
                  <a:lnTo>
                    <a:pt x="147" y="133"/>
                  </a:lnTo>
                  <a:lnTo>
                    <a:pt x="169" y="145"/>
                  </a:lnTo>
                  <a:lnTo>
                    <a:pt x="188" y="154"/>
                  </a:lnTo>
                  <a:lnTo>
                    <a:pt x="211" y="166"/>
                  </a:lnTo>
                  <a:lnTo>
                    <a:pt x="233" y="176"/>
                  </a:lnTo>
                  <a:lnTo>
                    <a:pt x="256" y="185"/>
                  </a:lnTo>
                  <a:lnTo>
                    <a:pt x="280" y="195"/>
                  </a:lnTo>
                  <a:lnTo>
                    <a:pt x="306" y="202"/>
                  </a:lnTo>
                  <a:lnTo>
                    <a:pt x="332" y="211"/>
                  </a:lnTo>
                  <a:lnTo>
                    <a:pt x="358" y="218"/>
                  </a:lnTo>
                  <a:lnTo>
                    <a:pt x="387" y="228"/>
                  </a:lnTo>
                  <a:lnTo>
                    <a:pt x="415" y="235"/>
                  </a:lnTo>
                  <a:lnTo>
                    <a:pt x="444" y="242"/>
                  </a:lnTo>
                  <a:lnTo>
                    <a:pt x="472" y="247"/>
                  </a:lnTo>
                  <a:lnTo>
                    <a:pt x="503" y="254"/>
                  </a:lnTo>
                  <a:lnTo>
                    <a:pt x="534" y="259"/>
                  </a:lnTo>
                  <a:lnTo>
                    <a:pt x="565" y="263"/>
                  </a:lnTo>
                  <a:lnTo>
                    <a:pt x="596" y="268"/>
                  </a:lnTo>
                  <a:lnTo>
                    <a:pt x="629" y="273"/>
                  </a:lnTo>
                  <a:lnTo>
                    <a:pt x="660" y="277"/>
                  </a:lnTo>
                  <a:lnTo>
                    <a:pt x="693" y="280"/>
                  </a:lnTo>
                  <a:lnTo>
                    <a:pt x="726" y="282"/>
                  </a:lnTo>
                  <a:close/>
                </a:path>
              </a:pathLst>
            </a:custGeom>
            <a:solidFill>
              <a:schemeClr val="accent3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1120984" y="2915561"/>
              <a:ext cx="2305050" cy="893763"/>
            </a:xfrm>
            <a:custGeom>
              <a:avLst/>
              <a:gdLst>
                <a:gd name="T0" fmla="*/ 0 w 612"/>
                <a:gd name="T1" fmla="*/ 119 h 238"/>
                <a:gd name="T2" fmla="*/ 306 w 612"/>
                <a:gd name="T3" fmla="*/ 0 h 238"/>
                <a:gd name="T4" fmla="*/ 612 w 612"/>
                <a:gd name="T5" fmla="*/ 119 h 238"/>
                <a:gd name="T6" fmla="*/ 306 w 612"/>
                <a:gd name="T7" fmla="*/ 238 h 238"/>
                <a:gd name="T8" fmla="*/ 0 w 612"/>
                <a:gd name="T9" fmla="*/ 11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2" h="238">
                  <a:moveTo>
                    <a:pt x="0" y="119"/>
                  </a:moveTo>
                  <a:cubicBezTo>
                    <a:pt x="30" y="60"/>
                    <a:pt x="157" y="11"/>
                    <a:pt x="306" y="0"/>
                  </a:cubicBezTo>
                  <a:cubicBezTo>
                    <a:pt x="456" y="11"/>
                    <a:pt x="583" y="60"/>
                    <a:pt x="612" y="119"/>
                  </a:cubicBezTo>
                  <a:cubicBezTo>
                    <a:pt x="583" y="178"/>
                    <a:pt x="456" y="228"/>
                    <a:pt x="306" y="238"/>
                  </a:cubicBezTo>
                  <a:cubicBezTo>
                    <a:pt x="157" y="228"/>
                    <a:pt x="30" y="178"/>
                    <a:pt x="0" y="119"/>
                  </a:cubicBez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30" name="Group 32"/>
          <p:cNvGrpSpPr/>
          <p:nvPr/>
        </p:nvGrpSpPr>
        <p:grpSpPr>
          <a:xfrm>
            <a:off x="4860298" y="2574228"/>
            <a:ext cx="2584450" cy="1141855"/>
            <a:chOff x="981284" y="2220236"/>
            <a:chExt cx="2584450" cy="1141855"/>
          </a:xfrm>
        </p:grpSpPr>
        <p:sp>
          <p:nvSpPr>
            <p:cNvPr id="31" name="Freeform 23"/>
            <p:cNvSpPr/>
            <p:nvPr/>
          </p:nvSpPr>
          <p:spPr bwMode="auto">
            <a:xfrm>
              <a:off x="2273509" y="2723916"/>
              <a:ext cx="1292225" cy="638175"/>
            </a:xfrm>
            <a:custGeom>
              <a:avLst/>
              <a:gdLst>
                <a:gd name="T0" fmla="*/ 814 w 814"/>
                <a:gd name="T1" fmla="*/ 80 h 402"/>
                <a:gd name="T2" fmla="*/ 804 w 814"/>
                <a:gd name="T3" fmla="*/ 113 h 402"/>
                <a:gd name="T4" fmla="*/ 785 w 814"/>
                <a:gd name="T5" fmla="*/ 142 h 402"/>
                <a:gd name="T6" fmla="*/ 762 w 814"/>
                <a:gd name="T7" fmla="*/ 173 h 402"/>
                <a:gd name="T8" fmla="*/ 731 w 814"/>
                <a:gd name="T9" fmla="*/ 201 h 402"/>
                <a:gd name="T10" fmla="*/ 695 w 814"/>
                <a:gd name="T11" fmla="*/ 227 h 402"/>
                <a:gd name="T12" fmla="*/ 652 w 814"/>
                <a:gd name="T13" fmla="*/ 253 h 402"/>
                <a:gd name="T14" fmla="*/ 605 w 814"/>
                <a:gd name="T15" fmla="*/ 277 h 402"/>
                <a:gd name="T16" fmla="*/ 553 w 814"/>
                <a:gd name="T17" fmla="*/ 300 h 402"/>
                <a:gd name="T18" fmla="*/ 496 w 814"/>
                <a:gd name="T19" fmla="*/ 322 h 402"/>
                <a:gd name="T20" fmla="*/ 434 w 814"/>
                <a:gd name="T21" fmla="*/ 341 h 402"/>
                <a:gd name="T22" fmla="*/ 370 w 814"/>
                <a:gd name="T23" fmla="*/ 357 h 402"/>
                <a:gd name="T24" fmla="*/ 301 w 814"/>
                <a:gd name="T25" fmla="*/ 371 h 402"/>
                <a:gd name="T26" fmla="*/ 230 w 814"/>
                <a:gd name="T27" fmla="*/ 383 h 402"/>
                <a:gd name="T28" fmla="*/ 157 w 814"/>
                <a:gd name="T29" fmla="*/ 393 h 402"/>
                <a:gd name="T30" fmla="*/ 78 w 814"/>
                <a:gd name="T31" fmla="*/ 400 h 402"/>
                <a:gd name="T32" fmla="*/ 0 w 814"/>
                <a:gd name="T33" fmla="*/ 402 h 402"/>
                <a:gd name="T34" fmla="*/ 40 w 814"/>
                <a:gd name="T35" fmla="*/ 319 h 402"/>
                <a:gd name="T36" fmla="*/ 119 w 814"/>
                <a:gd name="T37" fmla="*/ 315 h 402"/>
                <a:gd name="T38" fmla="*/ 192 w 814"/>
                <a:gd name="T39" fmla="*/ 307 h 402"/>
                <a:gd name="T40" fmla="*/ 266 w 814"/>
                <a:gd name="T41" fmla="*/ 296 h 402"/>
                <a:gd name="T42" fmla="*/ 337 w 814"/>
                <a:gd name="T43" fmla="*/ 281 h 402"/>
                <a:gd name="T44" fmla="*/ 403 w 814"/>
                <a:gd name="T45" fmla="*/ 267 h 402"/>
                <a:gd name="T46" fmla="*/ 465 w 814"/>
                <a:gd name="T47" fmla="*/ 248 h 402"/>
                <a:gd name="T48" fmla="*/ 524 w 814"/>
                <a:gd name="T49" fmla="*/ 229 h 402"/>
                <a:gd name="T50" fmla="*/ 579 w 814"/>
                <a:gd name="T51" fmla="*/ 208 h 402"/>
                <a:gd name="T52" fmla="*/ 629 w 814"/>
                <a:gd name="T53" fmla="*/ 184 h 402"/>
                <a:gd name="T54" fmla="*/ 674 w 814"/>
                <a:gd name="T55" fmla="*/ 158 h 402"/>
                <a:gd name="T56" fmla="*/ 714 w 814"/>
                <a:gd name="T57" fmla="*/ 132 h 402"/>
                <a:gd name="T58" fmla="*/ 747 w 814"/>
                <a:gd name="T59" fmla="*/ 106 h 402"/>
                <a:gd name="T60" fmla="*/ 776 w 814"/>
                <a:gd name="T61" fmla="*/ 75 h 402"/>
                <a:gd name="T62" fmla="*/ 797 w 814"/>
                <a:gd name="T63" fmla="*/ 47 h 402"/>
                <a:gd name="T64" fmla="*/ 811 w 814"/>
                <a:gd name="T65" fmla="*/ 1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4" h="402">
                  <a:moveTo>
                    <a:pt x="814" y="0"/>
                  </a:moveTo>
                  <a:lnTo>
                    <a:pt x="814" y="80"/>
                  </a:lnTo>
                  <a:lnTo>
                    <a:pt x="811" y="97"/>
                  </a:lnTo>
                  <a:lnTo>
                    <a:pt x="804" y="113"/>
                  </a:lnTo>
                  <a:lnTo>
                    <a:pt x="797" y="128"/>
                  </a:lnTo>
                  <a:lnTo>
                    <a:pt x="785" y="142"/>
                  </a:lnTo>
                  <a:lnTo>
                    <a:pt x="776" y="158"/>
                  </a:lnTo>
                  <a:lnTo>
                    <a:pt x="762" y="173"/>
                  </a:lnTo>
                  <a:lnTo>
                    <a:pt x="747" y="187"/>
                  </a:lnTo>
                  <a:lnTo>
                    <a:pt x="731" y="201"/>
                  </a:lnTo>
                  <a:lnTo>
                    <a:pt x="714" y="215"/>
                  </a:lnTo>
                  <a:lnTo>
                    <a:pt x="695" y="227"/>
                  </a:lnTo>
                  <a:lnTo>
                    <a:pt x="674" y="241"/>
                  </a:lnTo>
                  <a:lnTo>
                    <a:pt x="652" y="253"/>
                  </a:lnTo>
                  <a:lnTo>
                    <a:pt x="629" y="265"/>
                  </a:lnTo>
                  <a:lnTo>
                    <a:pt x="605" y="277"/>
                  </a:lnTo>
                  <a:lnTo>
                    <a:pt x="579" y="289"/>
                  </a:lnTo>
                  <a:lnTo>
                    <a:pt x="553" y="300"/>
                  </a:lnTo>
                  <a:lnTo>
                    <a:pt x="524" y="310"/>
                  </a:lnTo>
                  <a:lnTo>
                    <a:pt x="496" y="322"/>
                  </a:lnTo>
                  <a:lnTo>
                    <a:pt x="465" y="331"/>
                  </a:lnTo>
                  <a:lnTo>
                    <a:pt x="434" y="341"/>
                  </a:lnTo>
                  <a:lnTo>
                    <a:pt x="403" y="348"/>
                  </a:lnTo>
                  <a:lnTo>
                    <a:pt x="370" y="357"/>
                  </a:lnTo>
                  <a:lnTo>
                    <a:pt x="337" y="364"/>
                  </a:lnTo>
                  <a:lnTo>
                    <a:pt x="301" y="371"/>
                  </a:lnTo>
                  <a:lnTo>
                    <a:pt x="266" y="376"/>
                  </a:lnTo>
                  <a:lnTo>
                    <a:pt x="230" y="383"/>
                  </a:lnTo>
                  <a:lnTo>
                    <a:pt x="192" y="388"/>
                  </a:lnTo>
                  <a:lnTo>
                    <a:pt x="157" y="393"/>
                  </a:lnTo>
                  <a:lnTo>
                    <a:pt x="119" y="395"/>
                  </a:lnTo>
                  <a:lnTo>
                    <a:pt x="78" y="400"/>
                  </a:lnTo>
                  <a:lnTo>
                    <a:pt x="40" y="402"/>
                  </a:lnTo>
                  <a:lnTo>
                    <a:pt x="0" y="402"/>
                  </a:lnTo>
                  <a:lnTo>
                    <a:pt x="0" y="322"/>
                  </a:lnTo>
                  <a:lnTo>
                    <a:pt x="40" y="319"/>
                  </a:lnTo>
                  <a:lnTo>
                    <a:pt x="78" y="317"/>
                  </a:lnTo>
                  <a:lnTo>
                    <a:pt x="119" y="315"/>
                  </a:lnTo>
                  <a:lnTo>
                    <a:pt x="157" y="310"/>
                  </a:lnTo>
                  <a:lnTo>
                    <a:pt x="192" y="307"/>
                  </a:lnTo>
                  <a:lnTo>
                    <a:pt x="230" y="300"/>
                  </a:lnTo>
                  <a:lnTo>
                    <a:pt x="266" y="296"/>
                  </a:lnTo>
                  <a:lnTo>
                    <a:pt x="301" y="289"/>
                  </a:lnTo>
                  <a:lnTo>
                    <a:pt x="337" y="281"/>
                  </a:lnTo>
                  <a:lnTo>
                    <a:pt x="370" y="274"/>
                  </a:lnTo>
                  <a:lnTo>
                    <a:pt x="403" y="267"/>
                  </a:lnTo>
                  <a:lnTo>
                    <a:pt x="434" y="258"/>
                  </a:lnTo>
                  <a:lnTo>
                    <a:pt x="465" y="248"/>
                  </a:lnTo>
                  <a:lnTo>
                    <a:pt x="496" y="239"/>
                  </a:lnTo>
                  <a:lnTo>
                    <a:pt x="524" y="229"/>
                  </a:lnTo>
                  <a:lnTo>
                    <a:pt x="553" y="220"/>
                  </a:lnTo>
                  <a:lnTo>
                    <a:pt x="579" y="208"/>
                  </a:lnTo>
                  <a:lnTo>
                    <a:pt x="605" y="196"/>
                  </a:lnTo>
                  <a:lnTo>
                    <a:pt x="629" y="184"/>
                  </a:lnTo>
                  <a:lnTo>
                    <a:pt x="652" y="173"/>
                  </a:lnTo>
                  <a:lnTo>
                    <a:pt x="674" y="158"/>
                  </a:lnTo>
                  <a:lnTo>
                    <a:pt x="695" y="146"/>
                  </a:lnTo>
                  <a:lnTo>
                    <a:pt x="714" y="132"/>
                  </a:lnTo>
                  <a:lnTo>
                    <a:pt x="731" y="120"/>
                  </a:lnTo>
                  <a:lnTo>
                    <a:pt x="747" y="106"/>
                  </a:lnTo>
                  <a:lnTo>
                    <a:pt x="762" y="92"/>
                  </a:lnTo>
                  <a:lnTo>
                    <a:pt x="776" y="75"/>
                  </a:lnTo>
                  <a:lnTo>
                    <a:pt x="785" y="61"/>
                  </a:lnTo>
                  <a:lnTo>
                    <a:pt x="797" y="47"/>
                  </a:lnTo>
                  <a:lnTo>
                    <a:pt x="804" y="30"/>
                  </a:lnTo>
                  <a:lnTo>
                    <a:pt x="811" y="16"/>
                  </a:lnTo>
                  <a:lnTo>
                    <a:pt x="814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32" name="Freeform 24"/>
            <p:cNvSpPr/>
            <p:nvPr/>
          </p:nvSpPr>
          <p:spPr bwMode="auto">
            <a:xfrm>
              <a:off x="981284" y="2723916"/>
              <a:ext cx="1292225" cy="638175"/>
            </a:xfrm>
            <a:custGeom>
              <a:avLst/>
              <a:gdLst>
                <a:gd name="T0" fmla="*/ 814 w 814"/>
                <a:gd name="T1" fmla="*/ 402 h 402"/>
                <a:gd name="T2" fmla="*/ 736 w 814"/>
                <a:gd name="T3" fmla="*/ 400 h 402"/>
                <a:gd name="T4" fmla="*/ 660 w 814"/>
                <a:gd name="T5" fmla="*/ 393 h 402"/>
                <a:gd name="T6" fmla="*/ 584 w 814"/>
                <a:gd name="T7" fmla="*/ 383 h 402"/>
                <a:gd name="T8" fmla="*/ 513 w 814"/>
                <a:gd name="T9" fmla="*/ 371 h 402"/>
                <a:gd name="T10" fmla="*/ 444 w 814"/>
                <a:gd name="T11" fmla="*/ 357 h 402"/>
                <a:gd name="T12" fmla="*/ 380 w 814"/>
                <a:gd name="T13" fmla="*/ 341 h 402"/>
                <a:gd name="T14" fmla="*/ 318 w 814"/>
                <a:gd name="T15" fmla="*/ 322 h 402"/>
                <a:gd name="T16" fmla="*/ 261 w 814"/>
                <a:gd name="T17" fmla="*/ 300 h 402"/>
                <a:gd name="T18" fmla="*/ 209 w 814"/>
                <a:gd name="T19" fmla="*/ 277 h 402"/>
                <a:gd name="T20" fmla="*/ 162 w 814"/>
                <a:gd name="T21" fmla="*/ 253 h 402"/>
                <a:gd name="T22" fmla="*/ 119 w 814"/>
                <a:gd name="T23" fmla="*/ 227 h 402"/>
                <a:gd name="T24" fmla="*/ 83 w 814"/>
                <a:gd name="T25" fmla="*/ 201 h 402"/>
                <a:gd name="T26" fmla="*/ 53 w 814"/>
                <a:gd name="T27" fmla="*/ 173 h 402"/>
                <a:gd name="T28" fmla="*/ 29 w 814"/>
                <a:gd name="T29" fmla="*/ 142 h 402"/>
                <a:gd name="T30" fmla="*/ 10 w 814"/>
                <a:gd name="T31" fmla="*/ 113 h 402"/>
                <a:gd name="T32" fmla="*/ 0 w 814"/>
                <a:gd name="T33" fmla="*/ 80 h 402"/>
                <a:gd name="T34" fmla="*/ 5 w 814"/>
                <a:gd name="T35" fmla="*/ 16 h 402"/>
                <a:gd name="T36" fmla="*/ 19 w 814"/>
                <a:gd name="T37" fmla="*/ 47 h 402"/>
                <a:gd name="T38" fmla="*/ 41 w 814"/>
                <a:gd name="T39" fmla="*/ 75 h 402"/>
                <a:gd name="T40" fmla="*/ 67 w 814"/>
                <a:gd name="T41" fmla="*/ 106 h 402"/>
                <a:gd name="T42" fmla="*/ 100 w 814"/>
                <a:gd name="T43" fmla="*/ 132 h 402"/>
                <a:gd name="T44" fmla="*/ 140 w 814"/>
                <a:gd name="T45" fmla="*/ 158 h 402"/>
                <a:gd name="T46" fmla="*/ 185 w 814"/>
                <a:gd name="T47" fmla="*/ 184 h 402"/>
                <a:gd name="T48" fmla="*/ 235 w 814"/>
                <a:gd name="T49" fmla="*/ 208 h 402"/>
                <a:gd name="T50" fmla="*/ 290 w 814"/>
                <a:gd name="T51" fmla="*/ 229 h 402"/>
                <a:gd name="T52" fmla="*/ 349 w 814"/>
                <a:gd name="T53" fmla="*/ 248 h 402"/>
                <a:gd name="T54" fmla="*/ 411 w 814"/>
                <a:gd name="T55" fmla="*/ 267 h 402"/>
                <a:gd name="T56" fmla="*/ 480 w 814"/>
                <a:gd name="T57" fmla="*/ 281 h 402"/>
                <a:gd name="T58" fmla="*/ 548 w 814"/>
                <a:gd name="T59" fmla="*/ 296 h 402"/>
                <a:gd name="T60" fmla="*/ 622 w 814"/>
                <a:gd name="T61" fmla="*/ 307 h 402"/>
                <a:gd name="T62" fmla="*/ 698 w 814"/>
                <a:gd name="T63" fmla="*/ 315 h 402"/>
                <a:gd name="T64" fmla="*/ 774 w 814"/>
                <a:gd name="T65" fmla="*/ 319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4" h="402">
                  <a:moveTo>
                    <a:pt x="814" y="322"/>
                  </a:moveTo>
                  <a:lnTo>
                    <a:pt x="814" y="402"/>
                  </a:lnTo>
                  <a:lnTo>
                    <a:pt x="774" y="402"/>
                  </a:lnTo>
                  <a:lnTo>
                    <a:pt x="736" y="400"/>
                  </a:lnTo>
                  <a:lnTo>
                    <a:pt x="698" y="395"/>
                  </a:lnTo>
                  <a:lnTo>
                    <a:pt x="660" y="393"/>
                  </a:lnTo>
                  <a:lnTo>
                    <a:pt x="622" y="388"/>
                  </a:lnTo>
                  <a:lnTo>
                    <a:pt x="584" y="383"/>
                  </a:lnTo>
                  <a:lnTo>
                    <a:pt x="548" y="376"/>
                  </a:lnTo>
                  <a:lnTo>
                    <a:pt x="513" y="371"/>
                  </a:lnTo>
                  <a:lnTo>
                    <a:pt x="480" y="364"/>
                  </a:lnTo>
                  <a:lnTo>
                    <a:pt x="444" y="357"/>
                  </a:lnTo>
                  <a:lnTo>
                    <a:pt x="411" y="348"/>
                  </a:lnTo>
                  <a:lnTo>
                    <a:pt x="380" y="341"/>
                  </a:lnTo>
                  <a:lnTo>
                    <a:pt x="349" y="331"/>
                  </a:lnTo>
                  <a:lnTo>
                    <a:pt x="318" y="322"/>
                  </a:lnTo>
                  <a:lnTo>
                    <a:pt x="290" y="310"/>
                  </a:lnTo>
                  <a:lnTo>
                    <a:pt x="261" y="300"/>
                  </a:lnTo>
                  <a:lnTo>
                    <a:pt x="235" y="289"/>
                  </a:lnTo>
                  <a:lnTo>
                    <a:pt x="209" y="277"/>
                  </a:lnTo>
                  <a:lnTo>
                    <a:pt x="185" y="265"/>
                  </a:lnTo>
                  <a:lnTo>
                    <a:pt x="162" y="253"/>
                  </a:lnTo>
                  <a:lnTo>
                    <a:pt x="140" y="241"/>
                  </a:lnTo>
                  <a:lnTo>
                    <a:pt x="119" y="227"/>
                  </a:lnTo>
                  <a:lnTo>
                    <a:pt x="100" y="215"/>
                  </a:lnTo>
                  <a:lnTo>
                    <a:pt x="83" y="201"/>
                  </a:lnTo>
                  <a:lnTo>
                    <a:pt x="67" y="187"/>
                  </a:lnTo>
                  <a:lnTo>
                    <a:pt x="53" y="173"/>
                  </a:lnTo>
                  <a:lnTo>
                    <a:pt x="41" y="158"/>
                  </a:lnTo>
                  <a:lnTo>
                    <a:pt x="29" y="142"/>
                  </a:lnTo>
                  <a:lnTo>
                    <a:pt x="19" y="128"/>
                  </a:lnTo>
                  <a:lnTo>
                    <a:pt x="10" y="113"/>
                  </a:lnTo>
                  <a:lnTo>
                    <a:pt x="5" y="97"/>
                  </a:lnTo>
                  <a:lnTo>
                    <a:pt x="0" y="80"/>
                  </a:lnTo>
                  <a:lnTo>
                    <a:pt x="0" y="0"/>
                  </a:lnTo>
                  <a:lnTo>
                    <a:pt x="5" y="16"/>
                  </a:lnTo>
                  <a:lnTo>
                    <a:pt x="10" y="30"/>
                  </a:lnTo>
                  <a:lnTo>
                    <a:pt x="19" y="47"/>
                  </a:lnTo>
                  <a:lnTo>
                    <a:pt x="29" y="61"/>
                  </a:lnTo>
                  <a:lnTo>
                    <a:pt x="41" y="75"/>
                  </a:lnTo>
                  <a:lnTo>
                    <a:pt x="53" y="92"/>
                  </a:lnTo>
                  <a:lnTo>
                    <a:pt x="67" y="106"/>
                  </a:lnTo>
                  <a:lnTo>
                    <a:pt x="83" y="120"/>
                  </a:lnTo>
                  <a:lnTo>
                    <a:pt x="100" y="132"/>
                  </a:lnTo>
                  <a:lnTo>
                    <a:pt x="119" y="146"/>
                  </a:lnTo>
                  <a:lnTo>
                    <a:pt x="140" y="158"/>
                  </a:lnTo>
                  <a:lnTo>
                    <a:pt x="162" y="173"/>
                  </a:lnTo>
                  <a:lnTo>
                    <a:pt x="185" y="184"/>
                  </a:lnTo>
                  <a:lnTo>
                    <a:pt x="209" y="196"/>
                  </a:lnTo>
                  <a:lnTo>
                    <a:pt x="235" y="208"/>
                  </a:lnTo>
                  <a:lnTo>
                    <a:pt x="261" y="220"/>
                  </a:lnTo>
                  <a:lnTo>
                    <a:pt x="290" y="229"/>
                  </a:lnTo>
                  <a:lnTo>
                    <a:pt x="318" y="239"/>
                  </a:lnTo>
                  <a:lnTo>
                    <a:pt x="349" y="248"/>
                  </a:lnTo>
                  <a:lnTo>
                    <a:pt x="380" y="258"/>
                  </a:lnTo>
                  <a:lnTo>
                    <a:pt x="411" y="267"/>
                  </a:lnTo>
                  <a:lnTo>
                    <a:pt x="444" y="274"/>
                  </a:lnTo>
                  <a:lnTo>
                    <a:pt x="480" y="281"/>
                  </a:lnTo>
                  <a:lnTo>
                    <a:pt x="513" y="289"/>
                  </a:lnTo>
                  <a:lnTo>
                    <a:pt x="548" y="296"/>
                  </a:lnTo>
                  <a:lnTo>
                    <a:pt x="584" y="300"/>
                  </a:lnTo>
                  <a:lnTo>
                    <a:pt x="622" y="307"/>
                  </a:lnTo>
                  <a:lnTo>
                    <a:pt x="660" y="310"/>
                  </a:lnTo>
                  <a:lnTo>
                    <a:pt x="698" y="315"/>
                  </a:lnTo>
                  <a:lnTo>
                    <a:pt x="736" y="317"/>
                  </a:lnTo>
                  <a:lnTo>
                    <a:pt x="774" y="319"/>
                  </a:lnTo>
                  <a:lnTo>
                    <a:pt x="814" y="322"/>
                  </a:lnTo>
                  <a:close/>
                </a:path>
              </a:pathLst>
            </a:custGeom>
            <a:solidFill>
              <a:schemeClr val="accent2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33" name="Freeform 25"/>
            <p:cNvSpPr/>
            <p:nvPr/>
          </p:nvSpPr>
          <p:spPr bwMode="auto">
            <a:xfrm>
              <a:off x="981284" y="2220236"/>
              <a:ext cx="2584450" cy="1022350"/>
            </a:xfrm>
            <a:custGeom>
              <a:avLst/>
              <a:gdLst>
                <a:gd name="T0" fmla="*/ 0 w 686"/>
                <a:gd name="T1" fmla="*/ 136 h 272"/>
                <a:gd name="T2" fmla="*/ 343 w 686"/>
                <a:gd name="T3" fmla="*/ 0 h 272"/>
                <a:gd name="T4" fmla="*/ 686 w 686"/>
                <a:gd name="T5" fmla="*/ 136 h 272"/>
                <a:gd name="T6" fmla="*/ 343 w 686"/>
                <a:gd name="T7" fmla="*/ 272 h 272"/>
                <a:gd name="T8" fmla="*/ 0 w 686"/>
                <a:gd name="T9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6" h="272">
                  <a:moveTo>
                    <a:pt x="0" y="136"/>
                  </a:moveTo>
                  <a:cubicBezTo>
                    <a:pt x="16" y="65"/>
                    <a:pt x="164" y="6"/>
                    <a:pt x="343" y="0"/>
                  </a:cubicBezTo>
                  <a:cubicBezTo>
                    <a:pt x="522" y="6"/>
                    <a:pt x="670" y="65"/>
                    <a:pt x="686" y="136"/>
                  </a:cubicBezTo>
                  <a:cubicBezTo>
                    <a:pt x="670" y="207"/>
                    <a:pt x="522" y="266"/>
                    <a:pt x="343" y="272"/>
                  </a:cubicBezTo>
                  <a:cubicBezTo>
                    <a:pt x="164" y="266"/>
                    <a:pt x="16" y="207"/>
                    <a:pt x="0" y="136"/>
                  </a:cubicBez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34" name="Group 31"/>
          <p:cNvGrpSpPr/>
          <p:nvPr/>
        </p:nvGrpSpPr>
        <p:grpSpPr>
          <a:xfrm>
            <a:off x="4695198" y="1731265"/>
            <a:ext cx="2914650" cy="1322831"/>
            <a:chOff x="816184" y="1377273"/>
            <a:chExt cx="2914650" cy="1322831"/>
          </a:xfrm>
        </p:grpSpPr>
        <p:sp>
          <p:nvSpPr>
            <p:cNvPr id="35" name="Freeform 27"/>
            <p:cNvSpPr/>
            <p:nvPr/>
          </p:nvSpPr>
          <p:spPr bwMode="auto">
            <a:xfrm>
              <a:off x="816184" y="1987316"/>
              <a:ext cx="2914650" cy="712788"/>
            </a:xfrm>
            <a:custGeom>
              <a:avLst/>
              <a:gdLst>
                <a:gd name="T0" fmla="*/ 1836 w 1836"/>
                <a:gd name="T1" fmla="*/ 99 h 449"/>
                <a:gd name="T2" fmla="*/ 1827 w 1836"/>
                <a:gd name="T3" fmla="*/ 137 h 449"/>
                <a:gd name="T4" fmla="*/ 1808 w 1836"/>
                <a:gd name="T5" fmla="*/ 172 h 449"/>
                <a:gd name="T6" fmla="*/ 1782 w 1836"/>
                <a:gd name="T7" fmla="*/ 208 h 449"/>
                <a:gd name="T8" fmla="*/ 1746 w 1836"/>
                <a:gd name="T9" fmla="*/ 241 h 449"/>
                <a:gd name="T10" fmla="*/ 1703 w 1836"/>
                <a:gd name="T11" fmla="*/ 272 h 449"/>
                <a:gd name="T12" fmla="*/ 1653 w 1836"/>
                <a:gd name="T13" fmla="*/ 303 h 449"/>
                <a:gd name="T14" fmla="*/ 1599 w 1836"/>
                <a:gd name="T15" fmla="*/ 329 h 449"/>
                <a:gd name="T16" fmla="*/ 1535 w 1836"/>
                <a:gd name="T17" fmla="*/ 355 h 449"/>
                <a:gd name="T18" fmla="*/ 1468 w 1836"/>
                <a:gd name="T19" fmla="*/ 376 h 449"/>
                <a:gd name="T20" fmla="*/ 1395 w 1836"/>
                <a:gd name="T21" fmla="*/ 397 h 449"/>
                <a:gd name="T22" fmla="*/ 1317 w 1836"/>
                <a:gd name="T23" fmla="*/ 414 h 449"/>
                <a:gd name="T24" fmla="*/ 1234 w 1836"/>
                <a:gd name="T25" fmla="*/ 428 h 449"/>
                <a:gd name="T26" fmla="*/ 1148 w 1836"/>
                <a:gd name="T27" fmla="*/ 440 h 449"/>
                <a:gd name="T28" fmla="*/ 1058 w 1836"/>
                <a:gd name="T29" fmla="*/ 447 h 449"/>
                <a:gd name="T30" fmla="*/ 965 w 1836"/>
                <a:gd name="T31" fmla="*/ 449 h 449"/>
                <a:gd name="T32" fmla="*/ 871 w 1836"/>
                <a:gd name="T33" fmla="*/ 449 h 449"/>
                <a:gd name="T34" fmla="*/ 778 w 1836"/>
                <a:gd name="T35" fmla="*/ 447 h 449"/>
                <a:gd name="T36" fmla="*/ 688 w 1836"/>
                <a:gd name="T37" fmla="*/ 440 h 449"/>
                <a:gd name="T38" fmla="*/ 603 w 1836"/>
                <a:gd name="T39" fmla="*/ 428 h 449"/>
                <a:gd name="T40" fmla="*/ 520 w 1836"/>
                <a:gd name="T41" fmla="*/ 414 h 449"/>
                <a:gd name="T42" fmla="*/ 441 w 1836"/>
                <a:gd name="T43" fmla="*/ 397 h 449"/>
                <a:gd name="T44" fmla="*/ 368 w 1836"/>
                <a:gd name="T45" fmla="*/ 376 h 449"/>
                <a:gd name="T46" fmla="*/ 301 w 1836"/>
                <a:gd name="T47" fmla="*/ 355 h 449"/>
                <a:gd name="T48" fmla="*/ 237 w 1836"/>
                <a:gd name="T49" fmla="*/ 329 h 449"/>
                <a:gd name="T50" fmla="*/ 183 w 1836"/>
                <a:gd name="T51" fmla="*/ 303 h 449"/>
                <a:gd name="T52" fmla="*/ 133 w 1836"/>
                <a:gd name="T53" fmla="*/ 272 h 449"/>
                <a:gd name="T54" fmla="*/ 90 w 1836"/>
                <a:gd name="T55" fmla="*/ 241 h 449"/>
                <a:gd name="T56" fmla="*/ 55 w 1836"/>
                <a:gd name="T57" fmla="*/ 208 h 449"/>
                <a:gd name="T58" fmla="*/ 28 w 1836"/>
                <a:gd name="T59" fmla="*/ 172 h 449"/>
                <a:gd name="T60" fmla="*/ 9 w 1836"/>
                <a:gd name="T61" fmla="*/ 137 h 449"/>
                <a:gd name="T62" fmla="*/ 0 w 1836"/>
                <a:gd name="T63" fmla="*/ 99 h 449"/>
                <a:gd name="T64" fmla="*/ 5 w 1836"/>
                <a:gd name="T65" fmla="*/ 19 h 449"/>
                <a:gd name="T66" fmla="*/ 19 w 1836"/>
                <a:gd name="T67" fmla="*/ 56 h 449"/>
                <a:gd name="T68" fmla="*/ 40 w 1836"/>
                <a:gd name="T69" fmla="*/ 92 h 449"/>
                <a:gd name="T70" fmla="*/ 71 w 1836"/>
                <a:gd name="T71" fmla="*/ 125 h 449"/>
                <a:gd name="T72" fmla="*/ 111 w 1836"/>
                <a:gd name="T73" fmla="*/ 158 h 449"/>
                <a:gd name="T74" fmla="*/ 157 w 1836"/>
                <a:gd name="T75" fmla="*/ 189 h 449"/>
                <a:gd name="T76" fmla="*/ 209 w 1836"/>
                <a:gd name="T77" fmla="*/ 217 h 449"/>
                <a:gd name="T78" fmla="*/ 268 w 1836"/>
                <a:gd name="T79" fmla="*/ 243 h 449"/>
                <a:gd name="T80" fmla="*/ 334 w 1836"/>
                <a:gd name="T81" fmla="*/ 267 h 449"/>
                <a:gd name="T82" fmla="*/ 406 w 1836"/>
                <a:gd name="T83" fmla="*/ 288 h 449"/>
                <a:gd name="T84" fmla="*/ 482 w 1836"/>
                <a:gd name="T85" fmla="*/ 307 h 449"/>
                <a:gd name="T86" fmla="*/ 560 w 1836"/>
                <a:gd name="T87" fmla="*/ 322 h 449"/>
                <a:gd name="T88" fmla="*/ 645 w 1836"/>
                <a:gd name="T89" fmla="*/ 333 h 449"/>
                <a:gd name="T90" fmla="*/ 733 w 1836"/>
                <a:gd name="T91" fmla="*/ 343 h 449"/>
                <a:gd name="T92" fmla="*/ 826 w 1836"/>
                <a:gd name="T93" fmla="*/ 350 h 449"/>
                <a:gd name="T94" fmla="*/ 918 w 1836"/>
                <a:gd name="T95" fmla="*/ 350 h 449"/>
                <a:gd name="T96" fmla="*/ 1013 w 1836"/>
                <a:gd name="T97" fmla="*/ 350 h 449"/>
                <a:gd name="T98" fmla="*/ 1103 w 1836"/>
                <a:gd name="T99" fmla="*/ 343 h 449"/>
                <a:gd name="T100" fmla="*/ 1191 w 1836"/>
                <a:gd name="T101" fmla="*/ 333 h 449"/>
                <a:gd name="T102" fmla="*/ 1276 w 1836"/>
                <a:gd name="T103" fmla="*/ 322 h 449"/>
                <a:gd name="T104" fmla="*/ 1357 w 1836"/>
                <a:gd name="T105" fmla="*/ 307 h 449"/>
                <a:gd name="T106" fmla="*/ 1433 w 1836"/>
                <a:gd name="T107" fmla="*/ 288 h 449"/>
                <a:gd name="T108" fmla="*/ 1502 w 1836"/>
                <a:gd name="T109" fmla="*/ 267 h 449"/>
                <a:gd name="T110" fmla="*/ 1568 w 1836"/>
                <a:gd name="T111" fmla="*/ 243 h 449"/>
                <a:gd name="T112" fmla="*/ 1627 w 1836"/>
                <a:gd name="T113" fmla="*/ 217 h 449"/>
                <a:gd name="T114" fmla="*/ 1680 w 1836"/>
                <a:gd name="T115" fmla="*/ 189 h 449"/>
                <a:gd name="T116" fmla="*/ 1727 w 1836"/>
                <a:gd name="T117" fmla="*/ 158 h 449"/>
                <a:gd name="T118" fmla="*/ 1765 w 1836"/>
                <a:gd name="T119" fmla="*/ 125 h 449"/>
                <a:gd name="T120" fmla="*/ 1796 w 1836"/>
                <a:gd name="T121" fmla="*/ 92 h 449"/>
                <a:gd name="T122" fmla="*/ 1817 w 1836"/>
                <a:gd name="T123" fmla="*/ 56 h 449"/>
                <a:gd name="T124" fmla="*/ 1831 w 1836"/>
                <a:gd name="T125" fmla="*/ 1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36" h="449">
                  <a:moveTo>
                    <a:pt x="1836" y="0"/>
                  </a:moveTo>
                  <a:lnTo>
                    <a:pt x="1836" y="99"/>
                  </a:lnTo>
                  <a:lnTo>
                    <a:pt x="1831" y="118"/>
                  </a:lnTo>
                  <a:lnTo>
                    <a:pt x="1827" y="137"/>
                  </a:lnTo>
                  <a:lnTo>
                    <a:pt x="1817" y="156"/>
                  </a:lnTo>
                  <a:lnTo>
                    <a:pt x="1808" y="172"/>
                  </a:lnTo>
                  <a:lnTo>
                    <a:pt x="1796" y="191"/>
                  </a:lnTo>
                  <a:lnTo>
                    <a:pt x="1782" y="208"/>
                  </a:lnTo>
                  <a:lnTo>
                    <a:pt x="1765" y="225"/>
                  </a:lnTo>
                  <a:lnTo>
                    <a:pt x="1746" y="241"/>
                  </a:lnTo>
                  <a:lnTo>
                    <a:pt x="1727" y="258"/>
                  </a:lnTo>
                  <a:lnTo>
                    <a:pt x="1703" y="272"/>
                  </a:lnTo>
                  <a:lnTo>
                    <a:pt x="1680" y="288"/>
                  </a:lnTo>
                  <a:lnTo>
                    <a:pt x="1653" y="303"/>
                  </a:lnTo>
                  <a:lnTo>
                    <a:pt x="1627" y="317"/>
                  </a:lnTo>
                  <a:lnTo>
                    <a:pt x="1599" y="329"/>
                  </a:lnTo>
                  <a:lnTo>
                    <a:pt x="1568" y="343"/>
                  </a:lnTo>
                  <a:lnTo>
                    <a:pt x="1535" y="355"/>
                  </a:lnTo>
                  <a:lnTo>
                    <a:pt x="1502" y="367"/>
                  </a:lnTo>
                  <a:lnTo>
                    <a:pt x="1468" y="376"/>
                  </a:lnTo>
                  <a:lnTo>
                    <a:pt x="1433" y="388"/>
                  </a:lnTo>
                  <a:lnTo>
                    <a:pt x="1395" y="397"/>
                  </a:lnTo>
                  <a:lnTo>
                    <a:pt x="1357" y="407"/>
                  </a:lnTo>
                  <a:lnTo>
                    <a:pt x="1317" y="414"/>
                  </a:lnTo>
                  <a:lnTo>
                    <a:pt x="1276" y="421"/>
                  </a:lnTo>
                  <a:lnTo>
                    <a:pt x="1234" y="428"/>
                  </a:lnTo>
                  <a:lnTo>
                    <a:pt x="1191" y="433"/>
                  </a:lnTo>
                  <a:lnTo>
                    <a:pt x="1148" y="440"/>
                  </a:lnTo>
                  <a:lnTo>
                    <a:pt x="1103" y="442"/>
                  </a:lnTo>
                  <a:lnTo>
                    <a:pt x="1058" y="447"/>
                  </a:lnTo>
                  <a:lnTo>
                    <a:pt x="1013" y="449"/>
                  </a:lnTo>
                  <a:lnTo>
                    <a:pt x="965" y="449"/>
                  </a:lnTo>
                  <a:lnTo>
                    <a:pt x="918" y="449"/>
                  </a:lnTo>
                  <a:lnTo>
                    <a:pt x="871" y="449"/>
                  </a:lnTo>
                  <a:lnTo>
                    <a:pt x="826" y="449"/>
                  </a:lnTo>
                  <a:lnTo>
                    <a:pt x="778" y="447"/>
                  </a:lnTo>
                  <a:lnTo>
                    <a:pt x="733" y="442"/>
                  </a:lnTo>
                  <a:lnTo>
                    <a:pt x="688" y="440"/>
                  </a:lnTo>
                  <a:lnTo>
                    <a:pt x="645" y="433"/>
                  </a:lnTo>
                  <a:lnTo>
                    <a:pt x="603" y="428"/>
                  </a:lnTo>
                  <a:lnTo>
                    <a:pt x="560" y="421"/>
                  </a:lnTo>
                  <a:lnTo>
                    <a:pt x="520" y="414"/>
                  </a:lnTo>
                  <a:lnTo>
                    <a:pt x="482" y="407"/>
                  </a:lnTo>
                  <a:lnTo>
                    <a:pt x="441" y="397"/>
                  </a:lnTo>
                  <a:lnTo>
                    <a:pt x="406" y="388"/>
                  </a:lnTo>
                  <a:lnTo>
                    <a:pt x="368" y="376"/>
                  </a:lnTo>
                  <a:lnTo>
                    <a:pt x="334" y="367"/>
                  </a:lnTo>
                  <a:lnTo>
                    <a:pt x="301" y="355"/>
                  </a:lnTo>
                  <a:lnTo>
                    <a:pt x="268" y="343"/>
                  </a:lnTo>
                  <a:lnTo>
                    <a:pt x="237" y="329"/>
                  </a:lnTo>
                  <a:lnTo>
                    <a:pt x="209" y="317"/>
                  </a:lnTo>
                  <a:lnTo>
                    <a:pt x="183" y="303"/>
                  </a:lnTo>
                  <a:lnTo>
                    <a:pt x="157" y="288"/>
                  </a:lnTo>
                  <a:lnTo>
                    <a:pt x="133" y="272"/>
                  </a:lnTo>
                  <a:lnTo>
                    <a:pt x="111" y="258"/>
                  </a:lnTo>
                  <a:lnTo>
                    <a:pt x="90" y="241"/>
                  </a:lnTo>
                  <a:lnTo>
                    <a:pt x="71" y="225"/>
                  </a:lnTo>
                  <a:lnTo>
                    <a:pt x="55" y="208"/>
                  </a:lnTo>
                  <a:lnTo>
                    <a:pt x="40" y="191"/>
                  </a:lnTo>
                  <a:lnTo>
                    <a:pt x="28" y="172"/>
                  </a:lnTo>
                  <a:lnTo>
                    <a:pt x="19" y="156"/>
                  </a:lnTo>
                  <a:lnTo>
                    <a:pt x="9" y="137"/>
                  </a:lnTo>
                  <a:lnTo>
                    <a:pt x="5" y="118"/>
                  </a:lnTo>
                  <a:lnTo>
                    <a:pt x="0" y="99"/>
                  </a:lnTo>
                  <a:lnTo>
                    <a:pt x="0" y="0"/>
                  </a:lnTo>
                  <a:lnTo>
                    <a:pt x="5" y="19"/>
                  </a:lnTo>
                  <a:lnTo>
                    <a:pt x="9" y="37"/>
                  </a:lnTo>
                  <a:lnTo>
                    <a:pt x="19" y="56"/>
                  </a:lnTo>
                  <a:lnTo>
                    <a:pt x="28" y="73"/>
                  </a:lnTo>
                  <a:lnTo>
                    <a:pt x="40" y="92"/>
                  </a:lnTo>
                  <a:lnTo>
                    <a:pt x="55" y="109"/>
                  </a:lnTo>
                  <a:lnTo>
                    <a:pt x="71" y="125"/>
                  </a:lnTo>
                  <a:lnTo>
                    <a:pt x="90" y="142"/>
                  </a:lnTo>
                  <a:lnTo>
                    <a:pt x="111" y="158"/>
                  </a:lnTo>
                  <a:lnTo>
                    <a:pt x="133" y="172"/>
                  </a:lnTo>
                  <a:lnTo>
                    <a:pt x="157" y="189"/>
                  </a:lnTo>
                  <a:lnTo>
                    <a:pt x="183" y="203"/>
                  </a:lnTo>
                  <a:lnTo>
                    <a:pt x="209" y="217"/>
                  </a:lnTo>
                  <a:lnTo>
                    <a:pt x="237" y="229"/>
                  </a:lnTo>
                  <a:lnTo>
                    <a:pt x="268" y="243"/>
                  </a:lnTo>
                  <a:lnTo>
                    <a:pt x="301" y="255"/>
                  </a:lnTo>
                  <a:lnTo>
                    <a:pt x="334" y="267"/>
                  </a:lnTo>
                  <a:lnTo>
                    <a:pt x="368" y="277"/>
                  </a:lnTo>
                  <a:lnTo>
                    <a:pt x="406" y="288"/>
                  </a:lnTo>
                  <a:lnTo>
                    <a:pt x="441" y="298"/>
                  </a:lnTo>
                  <a:lnTo>
                    <a:pt x="482" y="307"/>
                  </a:lnTo>
                  <a:lnTo>
                    <a:pt x="520" y="315"/>
                  </a:lnTo>
                  <a:lnTo>
                    <a:pt x="560" y="322"/>
                  </a:lnTo>
                  <a:lnTo>
                    <a:pt x="603" y="329"/>
                  </a:lnTo>
                  <a:lnTo>
                    <a:pt x="645" y="333"/>
                  </a:lnTo>
                  <a:lnTo>
                    <a:pt x="688" y="338"/>
                  </a:lnTo>
                  <a:lnTo>
                    <a:pt x="733" y="343"/>
                  </a:lnTo>
                  <a:lnTo>
                    <a:pt x="778" y="348"/>
                  </a:lnTo>
                  <a:lnTo>
                    <a:pt x="826" y="350"/>
                  </a:lnTo>
                  <a:lnTo>
                    <a:pt x="871" y="350"/>
                  </a:lnTo>
                  <a:lnTo>
                    <a:pt x="918" y="350"/>
                  </a:lnTo>
                  <a:lnTo>
                    <a:pt x="965" y="350"/>
                  </a:lnTo>
                  <a:lnTo>
                    <a:pt x="1013" y="350"/>
                  </a:lnTo>
                  <a:lnTo>
                    <a:pt x="1058" y="348"/>
                  </a:lnTo>
                  <a:lnTo>
                    <a:pt x="1103" y="343"/>
                  </a:lnTo>
                  <a:lnTo>
                    <a:pt x="1148" y="338"/>
                  </a:lnTo>
                  <a:lnTo>
                    <a:pt x="1191" y="333"/>
                  </a:lnTo>
                  <a:lnTo>
                    <a:pt x="1234" y="329"/>
                  </a:lnTo>
                  <a:lnTo>
                    <a:pt x="1276" y="322"/>
                  </a:lnTo>
                  <a:lnTo>
                    <a:pt x="1317" y="315"/>
                  </a:lnTo>
                  <a:lnTo>
                    <a:pt x="1357" y="307"/>
                  </a:lnTo>
                  <a:lnTo>
                    <a:pt x="1395" y="298"/>
                  </a:lnTo>
                  <a:lnTo>
                    <a:pt x="1433" y="288"/>
                  </a:lnTo>
                  <a:lnTo>
                    <a:pt x="1468" y="277"/>
                  </a:lnTo>
                  <a:lnTo>
                    <a:pt x="1502" y="267"/>
                  </a:lnTo>
                  <a:lnTo>
                    <a:pt x="1535" y="255"/>
                  </a:lnTo>
                  <a:lnTo>
                    <a:pt x="1568" y="243"/>
                  </a:lnTo>
                  <a:lnTo>
                    <a:pt x="1599" y="229"/>
                  </a:lnTo>
                  <a:lnTo>
                    <a:pt x="1627" y="217"/>
                  </a:lnTo>
                  <a:lnTo>
                    <a:pt x="1653" y="203"/>
                  </a:lnTo>
                  <a:lnTo>
                    <a:pt x="1680" y="189"/>
                  </a:lnTo>
                  <a:lnTo>
                    <a:pt x="1703" y="172"/>
                  </a:lnTo>
                  <a:lnTo>
                    <a:pt x="1727" y="158"/>
                  </a:lnTo>
                  <a:lnTo>
                    <a:pt x="1746" y="142"/>
                  </a:lnTo>
                  <a:lnTo>
                    <a:pt x="1765" y="125"/>
                  </a:lnTo>
                  <a:lnTo>
                    <a:pt x="1782" y="109"/>
                  </a:lnTo>
                  <a:lnTo>
                    <a:pt x="1796" y="92"/>
                  </a:lnTo>
                  <a:lnTo>
                    <a:pt x="1808" y="73"/>
                  </a:lnTo>
                  <a:lnTo>
                    <a:pt x="1817" y="56"/>
                  </a:lnTo>
                  <a:lnTo>
                    <a:pt x="1827" y="37"/>
                  </a:lnTo>
                  <a:lnTo>
                    <a:pt x="1831" y="19"/>
                  </a:lnTo>
                  <a:lnTo>
                    <a:pt x="1836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36" name="Oval 28"/>
            <p:cNvSpPr>
              <a:spLocks noChangeArrowheads="1"/>
            </p:cNvSpPr>
            <p:nvPr/>
          </p:nvSpPr>
          <p:spPr bwMode="auto">
            <a:xfrm>
              <a:off x="816184" y="1377273"/>
              <a:ext cx="2914650" cy="117316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Source Sans Pro" charset="0"/>
              </a:endParaRPr>
            </a:p>
          </p:txBody>
        </p:sp>
      </p:grpSp>
      <p:sp>
        <p:nvSpPr>
          <p:cNvPr id="37" name="Right Arrow 49"/>
          <p:cNvSpPr/>
          <p:nvPr/>
        </p:nvSpPr>
        <p:spPr>
          <a:xfrm flipH="1">
            <a:off x="3739315" y="2830931"/>
            <a:ext cx="876143" cy="508944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sp>
        <p:nvSpPr>
          <p:cNvPr id="38" name="Right Arrow 50"/>
          <p:cNvSpPr/>
          <p:nvPr/>
        </p:nvSpPr>
        <p:spPr>
          <a:xfrm flipH="1">
            <a:off x="4087759" y="4057596"/>
            <a:ext cx="876143" cy="508944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sp>
        <p:nvSpPr>
          <p:cNvPr id="39" name="Right Arrow 51"/>
          <p:cNvSpPr/>
          <p:nvPr/>
        </p:nvSpPr>
        <p:spPr>
          <a:xfrm flipH="1">
            <a:off x="4415955" y="5192337"/>
            <a:ext cx="876143" cy="508944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763255" y="1935246"/>
            <a:ext cx="2333999" cy="765199"/>
            <a:chOff x="762113" y="4680836"/>
            <a:chExt cx="2333999" cy="765199"/>
          </a:xfrm>
        </p:grpSpPr>
        <p:sp>
          <p:nvSpPr>
            <p:cNvPr id="41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16933" y="3339875"/>
            <a:ext cx="2333999" cy="765199"/>
            <a:chOff x="762113" y="4680836"/>
            <a:chExt cx="2333999" cy="765199"/>
          </a:xfrm>
        </p:grpSpPr>
        <p:sp>
          <p:nvSpPr>
            <p:cNvPr id="44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070573" y="4611126"/>
            <a:ext cx="2333999" cy="765199"/>
            <a:chOff x="762113" y="4680836"/>
            <a:chExt cx="2333999" cy="765199"/>
          </a:xfrm>
        </p:grpSpPr>
        <p:sp>
          <p:nvSpPr>
            <p:cNvPr id="47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633227" y="4974145"/>
            <a:ext cx="2333999" cy="746091"/>
            <a:chOff x="1008245" y="4980058"/>
            <a:chExt cx="2333999" cy="746091"/>
          </a:xfrm>
        </p:grpSpPr>
        <p:sp>
          <p:nvSpPr>
            <p:cNvPr id="50" name="TextBox 13"/>
            <p:cNvSpPr txBox="1"/>
            <p:nvPr/>
          </p:nvSpPr>
          <p:spPr>
            <a:xfrm>
              <a:off x="2046957" y="4980058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1008245" y="5302059"/>
              <a:ext cx="2333999" cy="4240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409707" y="3834130"/>
            <a:ext cx="2333999" cy="765199"/>
            <a:chOff x="1008245" y="3840043"/>
            <a:chExt cx="2333999" cy="765199"/>
          </a:xfrm>
        </p:grpSpPr>
        <p:sp>
          <p:nvSpPr>
            <p:cNvPr id="53" name="TextBox 13"/>
            <p:cNvSpPr txBox="1"/>
            <p:nvPr/>
          </p:nvSpPr>
          <p:spPr>
            <a:xfrm>
              <a:off x="2046957" y="3840043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1008245" y="4162044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094747" y="2632345"/>
            <a:ext cx="2333999" cy="765199"/>
            <a:chOff x="1008245" y="2638258"/>
            <a:chExt cx="2333999" cy="765199"/>
          </a:xfrm>
        </p:grpSpPr>
        <p:sp>
          <p:nvSpPr>
            <p:cNvPr id="56" name="TextBox 13"/>
            <p:cNvSpPr txBox="1"/>
            <p:nvPr/>
          </p:nvSpPr>
          <p:spPr>
            <a:xfrm>
              <a:off x="2046957" y="2638258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1008245" y="2960259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sp>
        <p:nvSpPr>
          <p:cNvPr id="8" name="Oval 5"/>
          <p:cNvSpPr>
            <a:spLocks noChangeArrowheads="1"/>
          </p:cNvSpPr>
          <p:nvPr/>
        </p:nvSpPr>
        <p:spPr bwMode="auto">
          <a:xfrm flipH="1">
            <a:off x="3843338" y="1001395"/>
            <a:ext cx="2420938" cy="24225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 flipH="1">
            <a:off x="1500188" y="3120708"/>
            <a:ext cx="3355975" cy="33575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0" name="Freeform 7"/>
          <p:cNvSpPr/>
          <p:nvPr/>
        </p:nvSpPr>
        <p:spPr bwMode="auto">
          <a:xfrm flipH="1">
            <a:off x="3513138" y="2714308"/>
            <a:ext cx="1408113" cy="1258888"/>
          </a:xfrm>
          <a:custGeom>
            <a:avLst/>
            <a:gdLst>
              <a:gd name="T0" fmla="*/ 258 w 375"/>
              <a:gd name="T1" fmla="*/ 0 h 335"/>
              <a:gd name="T2" fmla="*/ 375 w 375"/>
              <a:gd name="T3" fmla="*/ 117 h 335"/>
              <a:gd name="T4" fmla="*/ 75 w 375"/>
              <a:gd name="T5" fmla="*/ 335 h 335"/>
              <a:gd name="T6" fmla="*/ 0 w 375"/>
              <a:gd name="T7" fmla="*/ 187 h 335"/>
              <a:gd name="T8" fmla="*/ 258 w 375"/>
              <a:gd name="T9" fmla="*/ 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5" h="335">
                <a:moveTo>
                  <a:pt x="258" y="0"/>
                </a:moveTo>
                <a:cubicBezTo>
                  <a:pt x="229" y="63"/>
                  <a:pt x="281" y="136"/>
                  <a:pt x="375" y="117"/>
                </a:cubicBezTo>
                <a:cubicBezTo>
                  <a:pt x="75" y="335"/>
                  <a:pt x="75" y="335"/>
                  <a:pt x="75" y="335"/>
                </a:cubicBezTo>
                <a:cubicBezTo>
                  <a:pt x="123" y="251"/>
                  <a:pt x="70" y="179"/>
                  <a:pt x="0" y="187"/>
                </a:cubicBezTo>
                <a:cubicBezTo>
                  <a:pt x="258" y="0"/>
                  <a:pt x="258" y="0"/>
                  <a:pt x="258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1" name="Oval 18"/>
          <p:cNvSpPr/>
          <p:nvPr/>
        </p:nvSpPr>
        <p:spPr>
          <a:xfrm>
            <a:off x="1733772" y="3352289"/>
            <a:ext cx="2889029" cy="28890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accent1"/>
              </a:solidFill>
              <a:latin typeface="Source Sans Pro" charset="0"/>
            </a:endParaRPr>
          </a:p>
        </p:txBody>
      </p:sp>
      <p:sp>
        <p:nvSpPr>
          <p:cNvPr id="14" name="Freeform 8"/>
          <p:cNvSpPr/>
          <p:nvPr/>
        </p:nvSpPr>
        <p:spPr bwMode="auto">
          <a:xfrm flipH="1">
            <a:off x="5133976" y="2774633"/>
            <a:ext cx="1600200" cy="1589088"/>
          </a:xfrm>
          <a:custGeom>
            <a:avLst/>
            <a:gdLst>
              <a:gd name="T0" fmla="*/ 0 w 426"/>
              <a:gd name="T1" fmla="*/ 246 h 423"/>
              <a:gd name="T2" fmla="*/ 179 w 426"/>
              <a:gd name="T3" fmla="*/ 0 h 423"/>
              <a:gd name="T4" fmla="*/ 426 w 426"/>
              <a:gd name="T5" fmla="*/ 156 h 423"/>
              <a:gd name="T6" fmla="*/ 278 w 426"/>
              <a:gd name="T7" fmla="*/ 423 h 423"/>
              <a:gd name="T8" fmla="*/ 0 w 426"/>
              <a:gd name="T9" fmla="*/ 246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" h="423">
                <a:moveTo>
                  <a:pt x="0" y="246"/>
                </a:moveTo>
                <a:cubicBezTo>
                  <a:pt x="168" y="266"/>
                  <a:pt x="245" y="118"/>
                  <a:pt x="179" y="0"/>
                </a:cubicBezTo>
                <a:cubicBezTo>
                  <a:pt x="426" y="156"/>
                  <a:pt x="426" y="156"/>
                  <a:pt x="426" y="156"/>
                </a:cubicBezTo>
                <a:cubicBezTo>
                  <a:pt x="290" y="147"/>
                  <a:pt x="189" y="280"/>
                  <a:pt x="278" y="423"/>
                </a:cubicBezTo>
                <a:cubicBezTo>
                  <a:pt x="0" y="246"/>
                  <a:pt x="0" y="246"/>
                  <a:pt x="0" y="246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 flipH="1">
            <a:off x="5472113" y="3687445"/>
            <a:ext cx="2865438" cy="28670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 flipH="1">
            <a:off x="3903663" y="1056958"/>
            <a:ext cx="2301875" cy="23066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7" name="Oval 20"/>
          <p:cNvSpPr/>
          <p:nvPr/>
        </p:nvSpPr>
        <p:spPr>
          <a:xfrm>
            <a:off x="4025900" y="1182371"/>
            <a:ext cx="2055814" cy="20558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 dirty="0">
              <a:solidFill>
                <a:schemeClr val="accent2"/>
              </a:solidFill>
              <a:latin typeface="Source Sans Pro" charset="0"/>
            </a:endParaRPr>
          </a:p>
        </p:txBody>
      </p:sp>
      <p:sp>
        <p:nvSpPr>
          <p:cNvPr id="18" name="Oval 10"/>
          <p:cNvSpPr>
            <a:spLocks noChangeArrowheads="1"/>
          </p:cNvSpPr>
          <p:nvPr/>
        </p:nvSpPr>
        <p:spPr bwMode="auto">
          <a:xfrm flipH="1">
            <a:off x="7339013" y="445770"/>
            <a:ext cx="3352800" cy="33575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19" name="Oval 11"/>
          <p:cNvSpPr>
            <a:spLocks noChangeArrowheads="1"/>
          </p:cNvSpPr>
          <p:nvPr/>
        </p:nvSpPr>
        <p:spPr bwMode="auto">
          <a:xfrm flipH="1">
            <a:off x="5537201" y="3755708"/>
            <a:ext cx="2732088" cy="27336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20" name="Freeform 12"/>
          <p:cNvSpPr/>
          <p:nvPr/>
        </p:nvSpPr>
        <p:spPr bwMode="auto">
          <a:xfrm flipH="1">
            <a:off x="6951663" y="2834958"/>
            <a:ext cx="1908175" cy="1784350"/>
          </a:xfrm>
          <a:custGeom>
            <a:avLst/>
            <a:gdLst>
              <a:gd name="T0" fmla="*/ 363 w 508"/>
              <a:gd name="T1" fmla="*/ 0 h 475"/>
              <a:gd name="T2" fmla="*/ 508 w 508"/>
              <a:gd name="T3" fmla="*/ 245 h 475"/>
              <a:gd name="T4" fmla="*/ 182 w 508"/>
              <a:gd name="T5" fmla="*/ 475 h 475"/>
              <a:gd name="T6" fmla="*/ 0 w 508"/>
              <a:gd name="T7" fmla="*/ 256 h 475"/>
              <a:gd name="T8" fmla="*/ 363 w 508"/>
              <a:gd name="T9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8" h="475">
                <a:moveTo>
                  <a:pt x="363" y="0"/>
                </a:moveTo>
                <a:cubicBezTo>
                  <a:pt x="297" y="142"/>
                  <a:pt x="381" y="249"/>
                  <a:pt x="508" y="245"/>
                </a:cubicBezTo>
                <a:cubicBezTo>
                  <a:pt x="182" y="475"/>
                  <a:pt x="182" y="475"/>
                  <a:pt x="182" y="475"/>
                </a:cubicBezTo>
                <a:cubicBezTo>
                  <a:pt x="229" y="356"/>
                  <a:pt x="157" y="241"/>
                  <a:pt x="0" y="256"/>
                </a:cubicBezTo>
                <a:cubicBezTo>
                  <a:pt x="363" y="0"/>
                  <a:pt x="363" y="0"/>
                  <a:pt x="363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charset="0"/>
            </a:endParaRPr>
          </a:p>
        </p:txBody>
      </p:sp>
      <p:sp>
        <p:nvSpPr>
          <p:cNvPr id="21" name="Oval 21"/>
          <p:cNvSpPr/>
          <p:nvPr/>
        </p:nvSpPr>
        <p:spPr>
          <a:xfrm>
            <a:off x="5689316" y="3907029"/>
            <a:ext cx="2427858" cy="24278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 dirty="0">
              <a:solidFill>
                <a:schemeClr val="accent3"/>
              </a:solidFill>
              <a:latin typeface="Source Sans Pro" charset="0"/>
            </a:endParaRPr>
          </a:p>
        </p:txBody>
      </p:sp>
      <p:sp>
        <p:nvSpPr>
          <p:cNvPr id="22" name="Oval 22"/>
          <p:cNvSpPr/>
          <p:nvPr/>
        </p:nvSpPr>
        <p:spPr>
          <a:xfrm>
            <a:off x="7425285" y="539697"/>
            <a:ext cx="3180256" cy="31802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 dirty="0">
              <a:solidFill>
                <a:schemeClr val="accent4"/>
              </a:solidFill>
              <a:latin typeface="Source Sans Pro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929349" y="4269756"/>
            <a:ext cx="247733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rgbClr val="03406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03406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837055" y="4749800"/>
            <a:ext cx="2661919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3406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3406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776747" y="1589063"/>
            <a:ext cx="247733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rgbClr val="03406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03406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684453" y="2069107"/>
            <a:ext cx="2661919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3406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3406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5714986" y="4585469"/>
            <a:ext cx="2477331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03406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03406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051087" y="5045265"/>
            <a:ext cx="180512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3406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3406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3852175" y="1551465"/>
            <a:ext cx="2477331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079F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079F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4188276" y="2011261"/>
            <a:ext cx="180512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79F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79F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56242" y="1860703"/>
            <a:ext cx="8079516" cy="3847794"/>
            <a:chOff x="2756918" y="1497896"/>
            <a:chExt cx="8079516" cy="3847794"/>
          </a:xfrm>
        </p:grpSpPr>
        <p:grpSp>
          <p:nvGrpSpPr>
            <p:cNvPr id="9" name="组合 8"/>
            <p:cNvGrpSpPr/>
            <p:nvPr/>
          </p:nvGrpSpPr>
          <p:grpSpPr>
            <a:xfrm>
              <a:off x="2756918" y="1497896"/>
              <a:ext cx="3908234" cy="3847794"/>
              <a:chOff x="4285717" y="1497896"/>
              <a:chExt cx="3908234" cy="3847794"/>
            </a:xfrm>
          </p:grpSpPr>
          <p:sp>
            <p:nvSpPr>
              <p:cNvPr id="29" name="Freeform 13"/>
              <p:cNvSpPr/>
              <p:nvPr/>
            </p:nvSpPr>
            <p:spPr bwMode="auto">
              <a:xfrm>
                <a:off x="4285717" y="1497896"/>
                <a:ext cx="3908234" cy="3847794"/>
              </a:xfrm>
              <a:custGeom>
                <a:avLst/>
                <a:gdLst>
                  <a:gd name="T0" fmla="*/ 654 w 654"/>
                  <a:gd name="T1" fmla="*/ 406 h 644"/>
                  <a:gd name="T2" fmla="*/ 619 w 654"/>
                  <a:gd name="T3" fmla="*/ 322 h 644"/>
                  <a:gd name="T4" fmla="*/ 563 w 654"/>
                  <a:gd name="T5" fmla="*/ 395 h 644"/>
                  <a:gd name="T6" fmla="*/ 583 w 654"/>
                  <a:gd name="T7" fmla="*/ 397 h 644"/>
                  <a:gd name="T8" fmla="*/ 322 w 654"/>
                  <a:gd name="T9" fmla="*/ 593 h 644"/>
                  <a:gd name="T10" fmla="*/ 51 w 654"/>
                  <a:gd name="T11" fmla="*/ 322 h 644"/>
                  <a:gd name="T12" fmla="*/ 299 w 654"/>
                  <a:gd name="T13" fmla="*/ 52 h 644"/>
                  <a:gd name="T14" fmla="*/ 322 w 654"/>
                  <a:gd name="T15" fmla="*/ 27 h 644"/>
                  <a:gd name="T16" fmla="*/ 322 w 654"/>
                  <a:gd name="T17" fmla="*/ 27 h 644"/>
                  <a:gd name="T18" fmla="*/ 295 w 654"/>
                  <a:gd name="T19" fmla="*/ 2 h 644"/>
                  <a:gd name="T20" fmla="*/ 0 w 654"/>
                  <a:gd name="T21" fmla="*/ 322 h 644"/>
                  <a:gd name="T22" fmla="*/ 322 w 654"/>
                  <a:gd name="T23" fmla="*/ 644 h 644"/>
                  <a:gd name="T24" fmla="*/ 525 w 654"/>
                  <a:gd name="T25" fmla="*/ 572 h 644"/>
                  <a:gd name="T26" fmla="*/ 633 w 654"/>
                  <a:gd name="T27" fmla="*/ 404 h 644"/>
                  <a:gd name="T28" fmla="*/ 654 w 654"/>
                  <a:gd name="T29" fmla="*/ 406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4" h="644">
                    <a:moveTo>
                      <a:pt x="654" y="406"/>
                    </a:moveTo>
                    <a:cubicBezTo>
                      <a:pt x="619" y="322"/>
                      <a:pt x="619" y="322"/>
                      <a:pt x="619" y="322"/>
                    </a:cubicBezTo>
                    <a:cubicBezTo>
                      <a:pt x="563" y="395"/>
                      <a:pt x="563" y="395"/>
                      <a:pt x="563" y="395"/>
                    </a:cubicBezTo>
                    <a:cubicBezTo>
                      <a:pt x="583" y="397"/>
                      <a:pt x="583" y="397"/>
                      <a:pt x="583" y="397"/>
                    </a:cubicBezTo>
                    <a:cubicBezTo>
                      <a:pt x="550" y="512"/>
                      <a:pt x="443" y="593"/>
                      <a:pt x="322" y="593"/>
                    </a:cubicBezTo>
                    <a:cubicBezTo>
                      <a:pt x="173" y="593"/>
                      <a:pt x="51" y="472"/>
                      <a:pt x="51" y="322"/>
                    </a:cubicBezTo>
                    <a:cubicBezTo>
                      <a:pt x="51" y="181"/>
                      <a:pt x="161" y="64"/>
                      <a:pt x="299" y="52"/>
                    </a:cubicBezTo>
                    <a:cubicBezTo>
                      <a:pt x="312" y="51"/>
                      <a:pt x="322" y="40"/>
                      <a:pt x="322" y="27"/>
                    </a:cubicBezTo>
                    <a:cubicBezTo>
                      <a:pt x="322" y="27"/>
                      <a:pt x="322" y="27"/>
                      <a:pt x="322" y="27"/>
                    </a:cubicBezTo>
                    <a:cubicBezTo>
                      <a:pt x="322" y="12"/>
                      <a:pt x="310" y="0"/>
                      <a:pt x="295" y="2"/>
                    </a:cubicBezTo>
                    <a:cubicBezTo>
                      <a:pt x="130" y="15"/>
                      <a:pt x="0" y="154"/>
                      <a:pt x="0" y="322"/>
                    </a:cubicBezTo>
                    <a:cubicBezTo>
                      <a:pt x="0" y="500"/>
                      <a:pt x="145" y="644"/>
                      <a:pt x="322" y="644"/>
                    </a:cubicBezTo>
                    <a:cubicBezTo>
                      <a:pt x="396" y="644"/>
                      <a:pt x="468" y="618"/>
                      <a:pt x="525" y="572"/>
                    </a:cubicBezTo>
                    <a:cubicBezTo>
                      <a:pt x="578" y="529"/>
                      <a:pt x="616" y="470"/>
                      <a:pt x="633" y="404"/>
                    </a:cubicBezTo>
                    <a:lnTo>
                      <a:pt x="654" y="40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Source Sans Pro" charset="0"/>
                </a:endParaRPr>
              </a:p>
            </p:txBody>
          </p:sp>
          <p:sp>
            <p:nvSpPr>
              <p:cNvPr id="30" name="Freeform 12"/>
              <p:cNvSpPr/>
              <p:nvPr/>
            </p:nvSpPr>
            <p:spPr bwMode="auto">
              <a:xfrm>
                <a:off x="4606328" y="1859059"/>
                <a:ext cx="3148706" cy="3154244"/>
              </a:xfrm>
              <a:custGeom>
                <a:avLst/>
                <a:gdLst>
                  <a:gd name="T0" fmla="*/ 5 w 479"/>
                  <a:gd name="T1" fmla="*/ 227 h 480"/>
                  <a:gd name="T2" fmla="*/ 160 w 479"/>
                  <a:gd name="T3" fmla="*/ 461 h 480"/>
                  <a:gd name="T4" fmla="*/ 156 w 479"/>
                  <a:gd name="T5" fmla="*/ 480 h 480"/>
                  <a:gd name="T6" fmla="*/ 242 w 479"/>
                  <a:gd name="T7" fmla="*/ 450 h 480"/>
                  <a:gd name="T8" fmla="*/ 173 w 479"/>
                  <a:gd name="T9" fmla="*/ 391 h 480"/>
                  <a:gd name="T10" fmla="*/ 169 w 479"/>
                  <a:gd name="T11" fmla="*/ 410 h 480"/>
                  <a:gd name="T12" fmla="*/ 56 w 479"/>
                  <a:gd name="T13" fmla="*/ 224 h 480"/>
                  <a:gd name="T14" fmla="*/ 236 w 479"/>
                  <a:gd name="T15" fmla="*/ 52 h 480"/>
                  <a:gd name="T16" fmla="*/ 427 w 479"/>
                  <a:gd name="T17" fmla="*/ 216 h 480"/>
                  <a:gd name="T18" fmla="*/ 452 w 479"/>
                  <a:gd name="T19" fmla="*/ 238 h 480"/>
                  <a:gd name="T20" fmla="*/ 453 w 479"/>
                  <a:gd name="T21" fmla="*/ 238 h 480"/>
                  <a:gd name="T22" fmla="*/ 478 w 479"/>
                  <a:gd name="T23" fmla="*/ 210 h 480"/>
                  <a:gd name="T24" fmla="*/ 240 w 479"/>
                  <a:gd name="T25" fmla="*/ 1 h 480"/>
                  <a:gd name="T26" fmla="*/ 5 w 479"/>
                  <a:gd name="T27" fmla="*/ 227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9" h="480">
                    <a:moveTo>
                      <a:pt x="5" y="227"/>
                    </a:moveTo>
                    <a:cubicBezTo>
                      <a:pt x="0" y="331"/>
                      <a:pt x="63" y="425"/>
                      <a:pt x="160" y="461"/>
                    </a:cubicBezTo>
                    <a:cubicBezTo>
                      <a:pt x="156" y="480"/>
                      <a:pt x="156" y="480"/>
                      <a:pt x="156" y="480"/>
                    </a:cubicBezTo>
                    <a:cubicBezTo>
                      <a:pt x="242" y="450"/>
                      <a:pt x="242" y="450"/>
                      <a:pt x="242" y="450"/>
                    </a:cubicBezTo>
                    <a:cubicBezTo>
                      <a:pt x="173" y="391"/>
                      <a:pt x="173" y="391"/>
                      <a:pt x="173" y="391"/>
                    </a:cubicBezTo>
                    <a:cubicBezTo>
                      <a:pt x="169" y="410"/>
                      <a:pt x="169" y="410"/>
                      <a:pt x="169" y="410"/>
                    </a:cubicBezTo>
                    <a:cubicBezTo>
                      <a:pt x="97" y="379"/>
                      <a:pt x="50" y="305"/>
                      <a:pt x="56" y="224"/>
                    </a:cubicBezTo>
                    <a:cubicBezTo>
                      <a:pt x="64" y="130"/>
                      <a:pt x="142" y="55"/>
                      <a:pt x="236" y="52"/>
                    </a:cubicBezTo>
                    <a:cubicBezTo>
                      <a:pt x="334" y="49"/>
                      <a:pt x="416" y="122"/>
                      <a:pt x="427" y="216"/>
                    </a:cubicBezTo>
                    <a:cubicBezTo>
                      <a:pt x="429" y="229"/>
                      <a:pt x="439" y="238"/>
                      <a:pt x="452" y="238"/>
                    </a:cubicBezTo>
                    <a:cubicBezTo>
                      <a:pt x="453" y="238"/>
                      <a:pt x="453" y="238"/>
                      <a:pt x="453" y="238"/>
                    </a:cubicBezTo>
                    <a:cubicBezTo>
                      <a:pt x="468" y="238"/>
                      <a:pt x="479" y="225"/>
                      <a:pt x="478" y="210"/>
                    </a:cubicBezTo>
                    <a:cubicBezTo>
                      <a:pt x="463" y="92"/>
                      <a:pt x="362" y="0"/>
                      <a:pt x="240" y="1"/>
                    </a:cubicBezTo>
                    <a:cubicBezTo>
                      <a:pt x="116" y="2"/>
                      <a:pt x="11" y="102"/>
                      <a:pt x="5" y="22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Source Sans Pro" charset="0"/>
                </a:endParaRPr>
              </a:p>
            </p:txBody>
          </p:sp>
          <p:sp>
            <p:nvSpPr>
              <p:cNvPr id="31" name="Freeform 11"/>
              <p:cNvSpPr/>
              <p:nvPr/>
            </p:nvSpPr>
            <p:spPr bwMode="auto">
              <a:xfrm>
                <a:off x="5085560" y="2267518"/>
                <a:ext cx="2276575" cy="2314943"/>
              </a:xfrm>
              <a:custGeom>
                <a:avLst/>
                <a:gdLst>
                  <a:gd name="T0" fmla="*/ 147 w 300"/>
                  <a:gd name="T1" fmla="*/ 276 h 305"/>
                  <a:gd name="T2" fmla="*/ 147 w 300"/>
                  <a:gd name="T3" fmla="*/ 277 h 305"/>
                  <a:gd name="T4" fmla="*/ 177 w 300"/>
                  <a:gd name="T5" fmla="*/ 302 h 305"/>
                  <a:gd name="T6" fmla="*/ 300 w 300"/>
                  <a:gd name="T7" fmla="*/ 152 h 305"/>
                  <a:gd name="T8" fmla="*/ 147 w 300"/>
                  <a:gd name="T9" fmla="*/ 0 h 305"/>
                  <a:gd name="T10" fmla="*/ 19 w 300"/>
                  <a:gd name="T11" fmla="*/ 69 h 305"/>
                  <a:gd name="T12" fmla="*/ 0 w 300"/>
                  <a:gd name="T13" fmla="*/ 63 h 305"/>
                  <a:gd name="T14" fmla="*/ 20 w 300"/>
                  <a:gd name="T15" fmla="*/ 152 h 305"/>
                  <a:gd name="T16" fmla="*/ 87 w 300"/>
                  <a:gd name="T17" fmla="*/ 90 h 305"/>
                  <a:gd name="T18" fmla="*/ 71 w 300"/>
                  <a:gd name="T19" fmla="*/ 85 h 305"/>
                  <a:gd name="T20" fmla="*/ 147 w 300"/>
                  <a:gd name="T21" fmla="*/ 51 h 305"/>
                  <a:gd name="T22" fmla="*/ 249 w 300"/>
                  <a:gd name="T23" fmla="*/ 152 h 305"/>
                  <a:gd name="T24" fmla="*/ 168 w 300"/>
                  <a:gd name="T25" fmla="*/ 252 h 305"/>
                  <a:gd name="T26" fmla="*/ 147 w 300"/>
                  <a:gd name="T27" fmla="*/ 276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0" h="305">
                    <a:moveTo>
                      <a:pt x="147" y="276"/>
                    </a:moveTo>
                    <a:cubicBezTo>
                      <a:pt x="147" y="277"/>
                      <a:pt x="147" y="277"/>
                      <a:pt x="147" y="277"/>
                    </a:cubicBezTo>
                    <a:cubicBezTo>
                      <a:pt x="147" y="293"/>
                      <a:pt x="161" y="305"/>
                      <a:pt x="177" y="302"/>
                    </a:cubicBezTo>
                    <a:cubicBezTo>
                      <a:pt x="247" y="288"/>
                      <a:pt x="300" y="226"/>
                      <a:pt x="300" y="152"/>
                    </a:cubicBezTo>
                    <a:cubicBezTo>
                      <a:pt x="300" y="68"/>
                      <a:pt x="231" y="0"/>
                      <a:pt x="147" y="0"/>
                    </a:cubicBezTo>
                    <a:cubicBezTo>
                      <a:pt x="96" y="0"/>
                      <a:pt x="47" y="26"/>
                      <a:pt x="19" y="6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20" y="152"/>
                      <a:pt x="20" y="152"/>
                      <a:pt x="20" y="152"/>
                    </a:cubicBezTo>
                    <a:cubicBezTo>
                      <a:pt x="87" y="90"/>
                      <a:pt x="87" y="90"/>
                      <a:pt x="87" y="90"/>
                    </a:cubicBezTo>
                    <a:cubicBezTo>
                      <a:pt x="71" y="85"/>
                      <a:pt x="71" y="85"/>
                      <a:pt x="71" y="85"/>
                    </a:cubicBezTo>
                    <a:cubicBezTo>
                      <a:pt x="90" y="63"/>
                      <a:pt x="118" y="51"/>
                      <a:pt x="147" y="51"/>
                    </a:cubicBezTo>
                    <a:cubicBezTo>
                      <a:pt x="203" y="51"/>
                      <a:pt x="249" y="96"/>
                      <a:pt x="249" y="152"/>
                    </a:cubicBezTo>
                    <a:cubicBezTo>
                      <a:pt x="249" y="201"/>
                      <a:pt x="214" y="242"/>
                      <a:pt x="168" y="252"/>
                    </a:cubicBezTo>
                    <a:cubicBezTo>
                      <a:pt x="156" y="254"/>
                      <a:pt x="147" y="264"/>
                      <a:pt x="147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Source Sans Pro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835105" y="1888268"/>
              <a:ext cx="3001329" cy="3067050"/>
              <a:chOff x="7110667" y="2369587"/>
              <a:chExt cx="3001329" cy="3067050"/>
            </a:xfrm>
          </p:grpSpPr>
          <p:sp>
            <p:nvSpPr>
              <p:cNvPr id="14" name="Rounded Rectangle 14"/>
              <p:cNvSpPr/>
              <p:nvPr/>
            </p:nvSpPr>
            <p:spPr>
              <a:xfrm>
                <a:off x="7159977" y="2369587"/>
                <a:ext cx="2952019" cy="917086"/>
              </a:xfrm>
              <a:prstGeom prst="roundRect">
                <a:avLst>
                  <a:gd name="adj" fmla="val 274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38100" dist="127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ounded Rectangle 18"/>
              <p:cNvSpPr/>
              <p:nvPr/>
            </p:nvSpPr>
            <p:spPr>
              <a:xfrm>
                <a:off x="7159977" y="3444569"/>
                <a:ext cx="2952019" cy="917086"/>
              </a:xfrm>
              <a:prstGeom prst="roundRect">
                <a:avLst>
                  <a:gd name="adj" fmla="val 274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38100" dist="127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ounded Rectangle 22"/>
              <p:cNvSpPr/>
              <p:nvPr/>
            </p:nvSpPr>
            <p:spPr>
              <a:xfrm>
                <a:off x="7159977" y="4519551"/>
                <a:ext cx="2952019" cy="917086"/>
              </a:xfrm>
              <a:prstGeom prst="roundRect">
                <a:avLst>
                  <a:gd name="adj" fmla="val 2744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38100" dist="127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25"/>
              <p:cNvSpPr>
                <a:spLocks noChangeAspect="1"/>
              </p:cNvSpPr>
              <p:nvPr/>
            </p:nvSpPr>
            <p:spPr>
              <a:xfrm>
                <a:off x="7110667" y="2786678"/>
                <a:ext cx="121920" cy="12192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63500" dir="5400000" algn="t" rotWithShape="0">
                  <a:prstClr val="black">
                    <a:alpha val="12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8" name="Oval 26"/>
              <p:cNvSpPr>
                <a:spLocks noChangeAspect="1"/>
              </p:cNvSpPr>
              <p:nvPr/>
            </p:nvSpPr>
            <p:spPr>
              <a:xfrm>
                <a:off x="7110667" y="3834319"/>
                <a:ext cx="121920" cy="12192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127000" dist="63500" dir="5400000" algn="t" rotWithShape="0">
                  <a:prstClr val="black">
                    <a:alpha val="12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9" name="Oval 27"/>
              <p:cNvSpPr>
                <a:spLocks noChangeAspect="1"/>
              </p:cNvSpPr>
              <p:nvPr/>
            </p:nvSpPr>
            <p:spPr>
              <a:xfrm>
                <a:off x="7110667" y="4923468"/>
                <a:ext cx="121920" cy="1219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127000" dist="63500" dir="5400000" algn="t" rotWithShape="0">
                  <a:prstClr val="black">
                    <a:alpha val="12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7378836" y="2465038"/>
                <a:ext cx="2333999" cy="765199"/>
                <a:chOff x="762113" y="4680836"/>
                <a:chExt cx="2333999" cy="765199"/>
              </a:xfrm>
            </p:grpSpPr>
            <p:sp>
              <p:nvSpPr>
                <p:cNvPr id="27" name="TextBox 13"/>
                <p:cNvSpPr txBox="1"/>
                <p:nvPr/>
              </p:nvSpPr>
              <p:spPr>
                <a:xfrm>
                  <a:off x="762113" y="4680836"/>
                  <a:ext cx="1295287" cy="2954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defTabSz="1216660">
                    <a:lnSpc>
                      <a:spcPct val="120000"/>
                    </a:lnSpc>
                    <a:spcBef>
                      <a:spcPct val="20000"/>
                    </a:spcBef>
                    <a:defRPr/>
                  </a:pPr>
                  <a:r>
                    <a:rPr lang="zh-CN" altLang="en-US" sz="1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单击编辑标题</a:t>
                  </a:r>
                  <a:endParaRPr lang="en-US" sz="1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TextBox 13"/>
                <p:cNvSpPr txBox="1"/>
                <p:nvPr/>
              </p:nvSpPr>
              <p:spPr>
                <a:xfrm>
                  <a:off x="762113" y="5002837"/>
                  <a:ext cx="2333999" cy="4431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defTabSz="1216660">
                    <a:lnSpc>
                      <a:spcPct val="120000"/>
                    </a:lnSpc>
                    <a:spcBef>
                      <a:spcPct val="20000"/>
                    </a:spcBef>
                    <a:defRPr/>
                  </a:pPr>
                  <a:r>
                    <a:rPr lang="zh-CN" altLang="en-US" sz="12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单击此处可编辑内容，根据您的需要自由拉伸文本框大小</a:t>
                  </a:r>
                  <a:endParaRPr lang="en-US" altLang="zh-CN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7378836" y="3530266"/>
                <a:ext cx="2333999" cy="765199"/>
                <a:chOff x="762113" y="4680836"/>
                <a:chExt cx="2333999" cy="765199"/>
              </a:xfrm>
            </p:grpSpPr>
            <p:sp>
              <p:nvSpPr>
                <p:cNvPr id="25" name="TextBox 13"/>
                <p:cNvSpPr txBox="1"/>
                <p:nvPr/>
              </p:nvSpPr>
              <p:spPr>
                <a:xfrm>
                  <a:off x="762113" y="4680836"/>
                  <a:ext cx="1295287" cy="2954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defTabSz="1216660">
                    <a:lnSpc>
                      <a:spcPct val="120000"/>
                    </a:lnSpc>
                    <a:spcBef>
                      <a:spcPct val="20000"/>
                    </a:spcBef>
                    <a:defRPr/>
                  </a:pPr>
                  <a:r>
                    <a:rPr lang="zh-CN" altLang="en-US" sz="1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单击编辑标题</a:t>
                  </a:r>
                  <a:endParaRPr lang="en-US" sz="1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TextBox 13"/>
                <p:cNvSpPr txBox="1"/>
                <p:nvPr/>
              </p:nvSpPr>
              <p:spPr>
                <a:xfrm>
                  <a:off x="762113" y="5002837"/>
                  <a:ext cx="2333999" cy="4431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defTabSz="1216660">
                    <a:lnSpc>
                      <a:spcPct val="120000"/>
                    </a:lnSpc>
                    <a:spcBef>
                      <a:spcPct val="20000"/>
                    </a:spcBef>
                    <a:defRPr/>
                  </a:pPr>
                  <a:r>
                    <a:rPr lang="zh-CN" altLang="en-US" sz="12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单击此处可编辑内容，根据您的需要自由拉伸文本框大小</a:t>
                  </a:r>
                  <a:endParaRPr lang="en-US" altLang="zh-CN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7378836" y="4595494"/>
                <a:ext cx="2333999" cy="765199"/>
                <a:chOff x="762113" y="4680836"/>
                <a:chExt cx="2333999" cy="765199"/>
              </a:xfrm>
            </p:grpSpPr>
            <p:sp>
              <p:nvSpPr>
                <p:cNvPr id="23" name="TextBox 13"/>
                <p:cNvSpPr txBox="1"/>
                <p:nvPr/>
              </p:nvSpPr>
              <p:spPr>
                <a:xfrm>
                  <a:off x="762113" y="4680836"/>
                  <a:ext cx="1295287" cy="2954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defTabSz="1216660">
                    <a:lnSpc>
                      <a:spcPct val="120000"/>
                    </a:lnSpc>
                    <a:spcBef>
                      <a:spcPct val="20000"/>
                    </a:spcBef>
                    <a:defRPr/>
                  </a:pPr>
                  <a:r>
                    <a:rPr lang="zh-CN" altLang="en-US" sz="1600" b="1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单击编辑标题</a:t>
                  </a:r>
                  <a:endParaRPr lang="en-US" sz="16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TextBox 13"/>
                <p:cNvSpPr txBox="1"/>
                <p:nvPr/>
              </p:nvSpPr>
              <p:spPr>
                <a:xfrm>
                  <a:off x="762113" y="5002837"/>
                  <a:ext cx="2333999" cy="4431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defTabSz="1216660">
                    <a:lnSpc>
                      <a:spcPct val="120000"/>
                    </a:lnSpc>
                    <a:spcBef>
                      <a:spcPct val="20000"/>
                    </a:spcBef>
                    <a:defRPr/>
                  </a:pPr>
                  <a:r>
                    <a:rPr lang="zh-CN" altLang="en-US" sz="12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单击此处可编辑内容，根据您的需要自由拉伸文本框大小</a:t>
                  </a:r>
                  <a:endParaRPr lang="en-US" altLang="zh-CN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1" name="TextBox 13"/>
            <p:cNvSpPr txBox="1"/>
            <p:nvPr/>
          </p:nvSpPr>
          <p:spPr>
            <a:xfrm>
              <a:off x="3943346" y="3243223"/>
              <a:ext cx="1372819" cy="54002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3200" b="1" dirty="0">
                  <a:solidFill>
                    <a:srgbClr val="04172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3200" b="1" dirty="0">
                <a:solidFill>
                  <a:srgbClr val="04172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07"/>
          <p:cNvSpPr>
            <a:spLocks noChangeArrowheads="1"/>
          </p:cNvSpPr>
          <p:nvPr/>
        </p:nvSpPr>
        <p:spPr bwMode="auto">
          <a:xfrm>
            <a:off x="8450263" y="10337801"/>
            <a:ext cx="35718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tis?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55469" y="335280"/>
            <a:ext cx="3198932" cy="852658"/>
            <a:chOff x="255469" y="426720"/>
            <a:chExt cx="3198932" cy="852658"/>
          </a:xfrm>
        </p:grpSpPr>
        <p:grpSp>
          <p:nvGrpSpPr>
            <p:cNvPr id="2" name="组合 1"/>
            <p:cNvGrpSpPr/>
            <p:nvPr/>
          </p:nvGrpSpPr>
          <p:grpSpPr>
            <a:xfrm>
              <a:off x="255469" y="426720"/>
              <a:ext cx="3198932" cy="852658"/>
              <a:chOff x="2409388" y="2188887"/>
              <a:chExt cx="7373224" cy="1600012"/>
            </a:xfrm>
          </p:grpSpPr>
          <p:sp>
            <p:nvSpPr>
              <p:cNvPr id="5" name="矩形 24"/>
              <p:cNvSpPr/>
              <p:nvPr/>
            </p:nvSpPr>
            <p:spPr>
              <a:xfrm>
                <a:off x="2549650" y="2188887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63BFCE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24"/>
              <p:cNvSpPr/>
              <p:nvPr/>
            </p:nvSpPr>
            <p:spPr>
              <a:xfrm>
                <a:off x="2409388" y="2274444"/>
                <a:ext cx="7232962" cy="1514455"/>
              </a:xfrm>
              <a:custGeom>
                <a:avLst/>
                <a:gdLst>
                  <a:gd name="connsiteX0" fmla="*/ 0 w 4023360"/>
                  <a:gd name="connsiteY0" fmla="*/ 0 h 1386038"/>
                  <a:gd name="connsiteX1" fmla="*/ 4023360 w 4023360"/>
                  <a:gd name="connsiteY1" fmla="*/ 0 h 1386038"/>
                  <a:gd name="connsiteX2" fmla="*/ 4023360 w 4023360"/>
                  <a:gd name="connsiteY2" fmla="*/ 1386038 h 1386038"/>
                  <a:gd name="connsiteX3" fmla="*/ 0 w 4023360"/>
                  <a:gd name="connsiteY3" fmla="*/ 1386038 h 1386038"/>
                  <a:gd name="connsiteX4" fmla="*/ 0 w 4023360"/>
                  <a:gd name="connsiteY4" fmla="*/ 0 h 1386038"/>
                  <a:gd name="connsiteX0-1" fmla="*/ 529389 w 4023360"/>
                  <a:gd name="connsiteY0-2" fmla="*/ 9625 h 1386038"/>
                  <a:gd name="connsiteX1-3" fmla="*/ 4023360 w 4023360"/>
                  <a:gd name="connsiteY1-4" fmla="*/ 0 h 1386038"/>
                  <a:gd name="connsiteX2-5" fmla="*/ 4023360 w 4023360"/>
                  <a:gd name="connsiteY2-6" fmla="*/ 1386038 h 1386038"/>
                  <a:gd name="connsiteX3-7" fmla="*/ 0 w 4023360"/>
                  <a:gd name="connsiteY3-8" fmla="*/ 1386038 h 1386038"/>
                  <a:gd name="connsiteX4-9" fmla="*/ 529389 w 4023360"/>
                  <a:gd name="connsiteY4-10" fmla="*/ 9625 h 1386038"/>
                  <a:gd name="connsiteX0-11" fmla="*/ 529389 w 4023360"/>
                  <a:gd name="connsiteY0-12" fmla="*/ 0 h 1376413"/>
                  <a:gd name="connsiteX1-13" fmla="*/ 4004109 w 4023360"/>
                  <a:gd name="connsiteY1-14" fmla="*/ 558265 h 1376413"/>
                  <a:gd name="connsiteX2-15" fmla="*/ 4023360 w 4023360"/>
                  <a:gd name="connsiteY2-16" fmla="*/ 1376413 h 1376413"/>
                  <a:gd name="connsiteX3-17" fmla="*/ 0 w 4023360"/>
                  <a:gd name="connsiteY3-18" fmla="*/ 1376413 h 1376413"/>
                  <a:gd name="connsiteX4-19" fmla="*/ 529389 w 4023360"/>
                  <a:gd name="connsiteY4-20" fmla="*/ 0 h 1376413"/>
                  <a:gd name="connsiteX0-21" fmla="*/ 529389 w 4899259"/>
                  <a:gd name="connsiteY0-22" fmla="*/ 0 h 1376413"/>
                  <a:gd name="connsiteX1-23" fmla="*/ 4004109 w 4899259"/>
                  <a:gd name="connsiteY1-24" fmla="*/ 558265 h 1376413"/>
                  <a:gd name="connsiteX2-25" fmla="*/ 4899259 w 4899259"/>
                  <a:gd name="connsiteY2-26" fmla="*/ 1376413 h 1376413"/>
                  <a:gd name="connsiteX3-27" fmla="*/ 0 w 4899259"/>
                  <a:gd name="connsiteY3-28" fmla="*/ 1376413 h 1376413"/>
                  <a:gd name="connsiteX4-29" fmla="*/ 529389 w 4899259"/>
                  <a:gd name="connsiteY4-30" fmla="*/ 0 h 1376413"/>
                  <a:gd name="connsiteX0-31" fmla="*/ 539014 w 4899259"/>
                  <a:gd name="connsiteY0-32" fmla="*/ 0 h 1132096"/>
                  <a:gd name="connsiteX1-33" fmla="*/ 4004109 w 4899259"/>
                  <a:gd name="connsiteY1-34" fmla="*/ 313948 h 1132096"/>
                  <a:gd name="connsiteX2-35" fmla="*/ 4899259 w 4899259"/>
                  <a:gd name="connsiteY2-36" fmla="*/ 1132096 h 1132096"/>
                  <a:gd name="connsiteX3-37" fmla="*/ 0 w 4899259"/>
                  <a:gd name="connsiteY3-38" fmla="*/ 1132096 h 1132096"/>
                  <a:gd name="connsiteX4-39" fmla="*/ 539014 w 4899259"/>
                  <a:gd name="connsiteY4-40" fmla="*/ 0 h 1132096"/>
                  <a:gd name="connsiteX0-41" fmla="*/ 539014 w 4899259"/>
                  <a:gd name="connsiteY0-42" fmla="*/ 0 h 1132096"/>
                  <a:gd name="connsiteX1-43" fmla="*/ 4004109 w 4899259"/>
                  <a:gd name="connsiteY1-44" fmla="*/ 313948 h 1132096"/>
                  <a:gd name="connsiteX2-45" fmla="*/ 4899259 w 4899259"/>
                  <a:gd name="connsiteY2-46" fmla="*/ 1132096 h 1132096"/>
                  <a:gd name="connsiteX3-47" fmla="*/ 0 w 4899259"/>
                  <a:gd name="connsiteY3-48" fmla="*/ 1132096 h 1132096"/>
                  <a:gd name="connsiteX4-49" fmla="*/ 539014 w 4899259"/>
                  <a:gd name="connsiteY4-50" fmla="*/ 0 h 11320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899259" h="1132096">
                    <a:moveTo>
                      <a:pt x="539014" y="0"/>
                    </a:moveTo>
                    <a:lnTo>
                      <a:pt x="4004109" y="313948"/>
                    </a:lnTo>
                    <a:lnTo>
                      <a:pt x="4899259" y="1132096"/>
                    </a:lnTo>
                    <a:lnTo>
                      <a:pt x="0" y="1132096"/>
                    </a:lnTo>
                    <a:lnTo>
                      <a:pt x="5390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BEDBE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316323" y="665036"/>
              <a:ext cx="272974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sz="28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041728"/>
                  </a:solidFill>
                  <a:sym typeface="+mn-lt"/>
                </a:rPr>
                <a:t>输入您的标题</a:t>
              </a:r>
              <a:endParaRPr lang="zh-CN" altLang="en-US" dirty="0">
                <a:solidFill>
                  <a:srgbClr val="041728"/>
                </a:solidFill>
                <a:sym typeface="+mn-lt"/>
              </a:endParaRPr>
            </a:p>
          </p:txBody>
        </p:sp>
      </p:grpSp>
      <p:sp>
        <p:nvSpPr>
          <p:cNvPr id="8" name="Right Arrow 37"/>
          <p:cNvSpPr/>
          <p:nvPr/>
        </p:nvSpPr>
        <p:spPr>
          <a:xfrm>
            <a:off x="7551407" y="2212643"/>
            <a:ext cx="876143" cy="508944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sp>
        <p:nvSpPr>
          <p:cNvPr id="9" name="Right Arrow 40"/>
          <p:cNvSpPr/>
          <p:nvPr/>
        </p:nvSpPr>
        <p:spPr>
          <a:xfrm flipH="1">
            <a:off x="3706100" y="3341583"/>
            <a:ext cx="876143" cy="508944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tx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sp>
        <p:nvSpPr>
          <p:cNvPr id="10" name="Right Arrow 41"/>
          <p:cNvSpPr/>
          <p:nvPr/>
        </p:nvSpPr>
        <p:spPr>
          <a:xfrm>
            <a:off x="7551407" y="3831296"/>
            <a:ext cx="876143" cy="508944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tx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sp>
        <p:nvSpPr>
          <p:cNvPr id="11" name="Right Arrow 44"/>
          <p:cNvSpPr/>
          <p:nvPr/>
        </p:nvSpPr>
        <p:spPr>
          <a:xfrm flipH="1">
            <a:off x="3706100" y="4983741"/>
            <a:ext cx="876143" cy="508944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tx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grpSp>
        <p:nvGrpSpPr>
          <p:cNvPr id="14" name="그룹 115"/>
          <p:cNvGrpSpPr/>
          <p:nvPr/>
        </p:nvGrpSpPr>
        <p:grpSpPr>
          <a:xfrm>
            <a:off x="4314878" y="4311090"/>
            <a:ext cx="3348062" cy="1487870"/>
            <a:chOff x="3354640" y="2064545"/>
            <a:chExt cx="3995738" cy="1743075"/>
          </a:xfrm>
        </p:grpSpPr>
        <p:sp>
          <p:nvSpPr>
            <p:cNvPr id="15" name="Freeform 5"/>
            <p:cNvSpPr/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6091489" y="2436020"/>
              <a:ext cx="1258889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3354640" y="2867820"/>
              <a:ext cx="2736850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ctr">
                <a:spcAft>
                  <a:spcPts val="400"/>
                </a:spcAft>
              </a:pPr>
              <a:r>
                <a:rPr lang="en-US" altLang="ko-KR" sz="2400" dirty="0">
                  <a:latin typeface="Source Sans Pro" charset="0"/>
                  <a:ea typeface="Source Sans Pro" charset="0"/>
                </a:rPr>
                <a:t>04</a:t>
              </a:r>
              <a:endParaRPr lang="ko-KR" altLang="en-US" sz="2400" dirty="0">
                <a:latin typeface="Source Sans Pro" charset="0"/>
                <a:ea typeface="+mj-ea"/>
              </a:endParaRPr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ctr">
                <a:spcAft>
                  <a:spcPts val="400"/>
                </a:spcAft>
              </a:pPr>
              <a:endParaRPr lang="ko-KR" altLang="en-US" sz="2400" b="1" dirty="0">
                <a:latin typeface="Source Sans Pro" charset="0"/>
                <a:ea typeface="Source Sans Pro" charset="0"/>
              </a:endParaRPr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3354640" y="2436020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</p:grpSp>
      <p:grpSp>
        <p:nvGrpSpPr>
          <p:cNvPr id="21" name="그룹 115"/>
          <p:cNvGrpSpPr/>
          <p:nvPr/>
        </p:nvGrpSpPr>
        <p:grpSpPr>
          <a:xfrm>
            <a:off x="4314878" y="3504781"/>
            <a:ext cx="3348062" cy="1487870"/>
            <a:chOff x="3354640" y="2064545"/>
            <a:chExt cx="3995738" cy="1743075"/>
          </a:xfrm>
        </p:grpSpPr>
        <p:sp>
          <p:nvSpPr>
            <p:cNvPr id="22" name="Freeform 5"/>
            <p:cNvSpPr/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6091489" y="2436020"/>
              <a:ext cx="1258889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3354640" y="2867820"/>
              <a:ext cx="2736850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ctr">
                <a:spcAft>
                  <a:spcPts val="400"/>
                </a:spcAft>
              </a:pPr>
              <a:r>
                <a:rPr lang="en-US" altLang="ko-KR" sz="2400" dirty="0">
                  <a:latin typeface="Source Sans Pro" charset="0"/>
                  <a:ea typeface="Source Sans Pro" charset="0"/>
                </a:rPr>
                <a:t>03</a:t>
              </a:r>
              <a:endParaRPr lang="ko-KR" altLang="en-US" sz="2400" dirty="0">
                <a:latin typeface="Source Sans Pro" charset="0"/>
                <a:ea typeface="+mj-ea"/>
              </a:endParaRPr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ctr">
                <a:spcAft>
                  <a:spcPts val="400"/>
                </a:spcAft>
              </a:pPr>
              <a:endParaRPr lang="ko-KR" altLang="en-US" sz="2400" b="1" dirty="0">
                <a:latin typeface="Source Sans Pro" charset="0"/>
                <a:ea typeface="Source Sans Pro" charset="0"/>
              </a:endParaRPr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auto">
            <a:xfrm>
              <a:off x="3354640" y="2436020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</p:grpSp>
      <p:grpSp>
        <p:nvGrpSpPr>
          <p:cNvPr id="28" name="그룹 115"/>
          <p:cNvGrpSpPr/>
          <p:nvPr/>
        </p:nvGrpSpPr>
        <p:grpSpPr>
          <a:xfrm>
            <a:off x="4314878" y="2698472"/>
            <a:ext cx="3348062" cy="1487870"/>
            <a:chOff x="3354640" y="2064545"/>
            <a:chExt cx="3995738" cy="1743075"/>
          </a:xfrm>
        </p:grpSpPr>
        <p:sp>
          <p:nvSpPr>
            <p:cNvPr id="29" name="Freeform 5"/>
            <p:cNvSpPr/>
            <p:nvPr/>
          </p:nvSpPr>
          <p:spPr bwMode="auto">
            <a:xfrm>
              <a:off x="4640515" y="2180433"/>
              <a:ext cx="2393950" cy="700088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30" name="Freeform 6"/>
            <p:cNvSpPr/>
            <p:nvPr/>
          </p:nvSpPr>
          <p:spPr bwMode="auto">
            <a:xfrm>
              <a:off x="6091489" y="2436020"/>
              <a:ext cx="1258889" cy="1371600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31" name="Freeform 7"/>
            <p:cNvSpPr/>
            <p:nvPr/>
          </p:nvSpPr>
          <p:spPr bwMode="auto">
            <a:xfrm>
              <a:off x="3673728" y="2180433"/>
              <a:ext cx="966788" cy="700088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32" name="Freeform 8"/>
            <p:cNvSpPr/>
            <p:nvPr/>
          </p:nvSpPr>
          <p:spPr bwMode="auto">
            <a:xfrm>
              <a:off x="3354640" y="2867820"/>
              <a:ext cx="2736850" cy="939800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ctr">
                <a:spcAft>
                  <a:spcPts val="400"/>
                </a:spcAft>
              </a:pPr>
              <a:r>
                <a:rPr lang="en-US" altLang="ko-KR" sz="2400" dirty="0">
                  <a:latin typeface="Source Sans Pro" charset="0"/>
                  <a:ea typeface="Source Sans Pro" charset="0"/>
                </a:rPr>
                <a:t>02</a:t>
              </a:r>
              <a:endParaRPr lang="ko-KR" altLang="en-US" sz="2400" dirty="0">
                <a:latin typeface="Source Sans Pro" charset="0"/>
                <a:ea typeface="+mj-ea"/>
              </a:endParaRPr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3354640" y="2064545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ctr">
                <a:spcAft>
                  <a:spcPts val="400"/>
                </a:spcAft>
              </a:pPr>
              <a:endParaRPr lang="ko-KR" altLang="en-US" sz="2400" b="1" dirty="0">
                <a:latin typeface="Source Sans Pro" charset="0"/>
                <a:ea typeface="Source Sans Pro" charset="0"/>
              </a:endParaRPr>
            </a:p>
          </p:txBody>
        </p:sp>
        <p:sp>
          <p:nvSpPr>
            <p:cNvPr id="34" name="Freeform 10"/>
            <p:cNvSpPr>
              <a:spLocks noEditPoints="1"/>
            </p:cNvSpPr>
            <p:nvPr/>
          </p:nvSpPr>
          <p:spPr bwMode="auto">
            <a:xfrm>
              <a:off x="3354640" y="2436020"/>
              <a:ext cx="3995738" cy="1177925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</p:grpSp>
      <p:grpSp>
        <p:nvGrpSpPr>
          <p:cNvPr id="35" name="Group 10"/>
          <p:cNvGrpSpPr/>
          <p:nvPr/>
        </p:nvGrpSpPr>
        <p:grpSpPr>
          <a:xfrm>
            <a:off x="4314878" y="1892161"/>
            <a:ext cx="3348062" cy="1487872"/>
            <a:chOff x="6115052" y="1271107"/>
            <a:chExt cx="2515449" cy="1352611"/>
          </a:xfrm>
        </p:grpSpPr>
        <p:sp>
          <p:nvSpPr>
            <p:cNvPr id="36" name="Freeform 5"/>
            <p:cNvSpPr/>
            <p:nvPr/>
          </p:nvSpPr>
          <p:spPr bwMode="auto">
            <a:xfrm>
              <a:off x="6924553" y="1361036"/>
              <a:ext cx="1507071" cy="543261"/>
            </a:xfrm>
            <a:custGeom>
              <a:avLst/>
              <a:gdLst>
                <a:gd name="T0" fmla="*/ 1508 w 1508"/>
                <a:gd name="T1" fmla="*/ 205 h 441"/>
                <a:gd name="T2" fmla="*/ 0 w 1508"/>
                <a:gd name="T3" fmla="*/ 0 h 441"/>
                <a:gd name="T4" fmla="*/ 0 w 1508"/>
                <a:gd name="T5" fmla="*/ 285 h 441"/>
                <a:gd name="T6" fmla="*/ 1140 w 1508"/>
                <a:gd name="T7" fmla="*/ 441 h 441"/>
                <a:gd name="T8" fmla="*/ 1508 w 1508"/>
                <a:gd name="T9" fmla="*/ 205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8" h="441">
                  <a:moveTo>
                    <a:pt x="1508" y="205"/>
                  </a:moveTo>
                  <a:lnTo>
                    <a:pt x="0" y="0"/>
                  </a:lnTo>
                  <a:lnTo>
                    <a:pt x="0" y="285"/>
                  </a:lnTo>
                  <a:lnTo>
                    <a:pt x="1140" y="441"/>
                  </a:lnTo>
                  <a:lnTo>
                    <a:pt x="1508" y="20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37" name="Freeform 6"/>
            <p:cNvSpPr/>
            <p:nvPr/>
          </p:nvSpPr>
          <p:spPr bwMode="auto">
            <a:xfrm>
              <a:off x="7837989" y="1559368"/>
              <a:ext cx="792512" cy="1064349"/>
            </a:xfrm>
            <a:custGeom>
              <a:avLst/>
              <a:gdLst>
                <a:gd name="T0" fmla="*/ 793 w 793"/>
                <a:gd name="T1" fmla="*/ 0 h 864"/>
                <a:gd name="T2" fmla="*/ 0 w 793"/>
                <a:gd name="T3" fmla="*/ 508 h 864"/>
                <a:gd name="T4" fmla="*/ 0 w 793"/>
                <a:gd name="T5" fmla="*/ 864 h 864"/>
                <a:gd name="T6" fmla="*/ 793 w 793"/>
                <a:gd name="T7" fmla="*/ 357 h 864"/>
                <a:gd name="T8" fmla="*/ 793 w 793"/>
                <a:gd name="T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3" h="864">
                  <a:moveTo>
                    <a:pt x="793" y="0"/>
                  </a:moveTo>
                  <a:lnTo>
                    <a:pt x="0" y="508"/>
                  </a:lnTo>
                  <a:lnTo>
                    <a:pt x="0" y="864"/>
                  </a:lnTo>
                  <a:lnTo>
                    <a:pt x="793" y="357"/>
                  </a:lnTo>
                  <a:lnTo>
                    <a:pt x="793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90000"/>
                  </a:schemeClr>
                </a:gs>
                <a:gs pos="100000">
                  <a:schemeClr val="accent1">
                    <a:lumMod val="90000"/>
                  </a:schemeClr>
                </a:gs>
              </a:gsLst>
              <a:lin ang="5400000" scaled="1"/>
            </a:gra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38" name="Freeform 7"/>
            <p:cNvSpPr/>
            <p:nvPr/>
          </p:nvSpPr>
          <p:spPr bwMode="auto">
            <a:xfrm>
              <a:off x="6315928" y="1361036"/>
              <a:ext cx="608625" cy="543261"/>
            </a:xfrm>
            <a:custGeom>
              <a:avLst/>
              <a:gdLst>
                <a:gd name="T0" fmla="*/ 609 w 609"/>
                <a:gd name="T1" fmla="*/ 0 h 441"/>
                <a:gd name="T2" fmla="*/ 0 w 609"/>
                <a:gd name="T3" fmla="*/ 390 h 441"/>
                <a:gd name="T4" fmla="*/ 367 w 609"/>
                <a:gd name="T5" fmla="*/ 441 h 441"/>
                <a:gd name="T6" fmla="*/ 609 w 609"/>
                <a:gd name="T7" fmla="*/ 285 h 441"/>
                <a:gd name="T8" fmla="*/ 609 w 609"/>
                <a:gd name="T9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441">
                  <a:moveTo>
                    <a:pt x="609" y="0"/>
                  </a:moveTo>
                  <a:lnTo>
                    <a:pt x="0" y="390"/>
                  </a:lnTo>
                  <a:lnTo>
                    <a:pt x="367" y="441"/>
                  </a:lnTo>
                  <a:lnTo>
                    <a:pt x="609" y="285"/>
                  </a:lnTo>
                  <a:lnTo>
                    <a:pt x="609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</a:schemeClr>
                </a:gs>
                <a:gs pos="100000">
                  <a:schemeClr val="accent1">
                    <a:lumMod val="70000"/>
                  </a:schemeClr>
                </a:gs>
              </a:gsLst>
              <a:lin ang="5400000" scaled="1"/>
            </a:gra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  <p:sp>
          <p:nvSpPr>
            <p:cNvPr id="39" name="Freeform 8"/>
            <p:cNvSpPr/>
            <p:nvPr/>
          </p:nvSpPr>
          <p:spPr bwMode="auto">
            <a:xfrm>
              <a:off x="6115052" y="1894441"/>
              <a:ext cx="1722937" cy="729277"/>
            </a:xfrm>
            <a:custGeom>
              <a:avLst/>
              <a:gdLst>
                <a:gd name="T0" fmla="*/ 1724 w 1724"/>
                <a:gd name="T1" fmla="*/ 592 h 592"/>
                <a:gd name="T2" fmla="*/ 0 w 1724"/>
                <a:gd name="T3" fmla="*/ 358 h 592"/>
                <a:gd name="T4" fmla="*/ 0 w 1724"/>
                <a:gd name="T5" fmla="*/ 0 h 592"/>
                <a:gd name="T6" fmla="*/ 1724 w 1724"/>
                <a:gd name="T7" fmla="*/ 236 h 592"/>
                <a:gd name="T8" fmla="*/ 1724 w 1724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4" h="592">
                  <a:moveTo>
                    <a:pt x="1724" y="592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1724" y="236"/>
                  </a:lnTo>
                  <a:lnTo>
                    <a:pt x="1724" y="592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spcAft>
                  <a:spcPts val="400"/>
                </a:spcAft>
              </a:pPr>
              <a:r>
                <a:rPr lang="en-US" altLang="ko-KR" sz="2400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latin typeface="Source Sans Pro" charset="0"/>
                  <a:ea typeface="+mj-ea"/>
                </a:rPr>
                <a:t>01</a:t>
              </a:r>
              <a:endParaRPr lang="ko-KR" altLang="en-US" sz="24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Source Sans Pro" charset="0"/>
                <a:ea typeface="+mj-ea"/>
              </a:endParaRPr>
            </a:p>
          </p:txBody>
        </p:sp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6115052" y="1271107"/>
              <a:ext cx="2515449" cy="914058"/>
            </a:xfrm>
            <a:custGeom>
              <a:avLst/>
              <a:gdLst>
                <a:gd name="T0" fmla="*/ 810 w 2517"/>
                <a:gd name="T1" fmla="*/ 73 h 742"/>
                <a:gd name="T2" fmla="*/ 2318 w 2517"/>
                <a:gd name="T3" fmla="*/ 278 h 742"/>
                <a:gd name="T4" fmla="*/ 1709 w 2517"/>
                <a:gd name="T5" fmla="*/ 667 h 742"/>
                <a:gd name="T6" fmla="*/ 201 w 2517"/>
                <a:gd name="T7" fmla="*/ 463 h 742"/>
                <a:gd name="T8" fmla="*/ 810 w 2517"/>
                <a:gd name="T9" fmla="*/ 73 h 742"/>
                <a:gd name="T10" fmla="*/ 792 w 2517"/>
                <a:gd name="T11" fmla="*/ 0 h 742"/>
                <a:gd name="T12" fmla="*/ 0 w 2517"/>
                <a:gd name="T13" fmla="*/ 506 h 742"/>
                <a:gd name="T14" fmla="*/ 1724 w 2517"/>
                <a:gd name="T15" fmla="*/ 742 h 742"/>
                <a:gd name="T16" fmla="*/ 2517 w 2517"/>
                <a:gd name="T17" fmla="*/ 234 h 742"/>
                <a:gd name="T18" fmla="*/ 792 w 2517"/>
                <a:gd name="T19" fmla="*/ 0 h 742"/>
                <a:gd name="T20" fmla="*/ 792 w 2517"/>
                <a:gd name="T21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7" h="742">
                  <a:moveTo>
                    <a:pt x="810" y="73"/>
                  </a:moveTo>
                  <a:lnTo>
                    <a:pt x="2318" y="278"/>
                  </a:lnTo>
                  <a:lnTo>
                    <a:pt x="1709" y="667"/>
                  </a:lnTo>
                  <a:lnTo>
                    <a:pt x="201" y="463"/>
                  </a:lnTo>
                  <a:lnTo>
                    <a:pt x="810" y="73"/>
                  </a:lnTo>
                  <a:close/>
                  <a:moveTo>
                    <a:pt x="792" y="0"/>
                  </a:moveTo>
                  <a:lnTo>
                    <a:pt x="0" y="506"/>
                  </a:lnTo>
                  <a:lnTo>
                    <a:pt x="1724" y="742"/>
                  </a:lnTo>
                  <a:lnTo>
                    <a:pt x="2517" y="234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ko-KR" altLang="en-US" sz="4400" dirty="0">
                <a:latin typeface="Source Sans Pro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748529" y="2089815"/>
            <a:ext cx="2333999" cy="765199"/>
            <a:chOff x="762113" y="4680836"/>
            <a:chExt cx="2333999" cy="765199"/>
          </a:xfrm>
        </p:grpSpPr>
        <p:sp>
          <p:nvSpPr>
            <p:cNvPr id="42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748529" y="3697363"/>
            <a:ext cx="2333999" cy="765199"/>
            <a:chOff x="762113" y="4680836"/>
            <a:chExt cx="2333999" cy="765199"/>
          </a:xfrm>
        </p:grpSpPr>
        <p:sp>
          <p:nvSpPr>
            <p:cNvPr id="45" name="TextBox 13"/>
            <p:cNvSpPr txBox="1"/>
            <p:nvPr/>
          </p:nvSpPr>
          <p:spPr>
            <a:xfrm>
              <a:off x="762113" y="4680836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13"/>
            <p:cNvSpPr txBox="1"/>
            <p:nvPr/>
          </p:nvSpPr>
          <p:spPr>
            <a:xfrm>
              <a:off x="762113" y="5002837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09472" y="4855613"/>
            <a:ext cx="2333999" cy="765199"/>
            <a:chOff x="1008245" y="3840043"/>
            <a:chExt cx="2333999" cy="765199"/>
          </a:xfrm>
        </p:grpSpPr>
        <p:sp>
          <p:nvSpPr>
            <p:cNvPr id="48" name="TextBox 13"/>
            <p:cNvSpPr txBox="1"/>
            <p:nvPr/>
          </p:nvSpPr>
          <p:spPr>
            <a:xfrm>
              <a:off x="2046957" y="3840043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1008245" y="4162044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109472" y="3137297"/>
            <a:ext cx="2333999" cy="765199"/>
            <a:chOff x="1008245" y="2638258"/>
            <a:chExt cx="2333999" cy="765199"/>
          </a:xfrm>
        </p:grpSpPr>
        <p:sp>
          <p:nvSpPr>
            <p:cNvPr id="51" name="TextBox 13"/>
            <p:cNvSpPr txBox="1"/>
            <p:nvPr/>
          </p:nvSpPr>
          <p:spPr>
            <a:xfrm>
              <a:off x="2046957" y="2638258"/>
              <a:ext cx="1295287" cy="2954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1008245" y="2960259"/>
              <a:ext cx="2333999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矩形 536"/>
          <p:cNvSpPr/>
          <p:nvPr/>
        </p:nvSpPr>
        <p:spPr>
          <a:xfrm>
            <a:off x="0" y="5255833"/>
            <a:ext cx="12192000" cy="1622487"/>
          </a:xfrm>
          <a:prstGeom prst="rect">
            <a:avLst/>
          </a:prstGeom>
          <a:solidFill>
            <a:srgbClr val="63B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8" name="组合 537"/>
          <p:cNvGrpSpPr/>
          <p:nvPr/>
        </p:nvGrpSpPr>
        <p:grpSpPr>
          <a:xfrm>
            <a:off x="2291027" y="3799896"/>
            <a:ext cx="7609947" cy="2810796"/>
            <a:chOff x="-6932984" y="2953214"/>
            <a:chExt cx="7667625" cy="2832100"/>
          </a:xfrm>
        </p:grpSpPr>
        <p:sp>
          <p:nvSpPr>
            <p:cNvPr id="391" name="Rectangle 59"/>
            <p:cNvSpPr>
              <a:spLocks noChangeArrowheads="1"/>
            </p:cNvSpPr>
            <p:nvPr/>
          </p:nvSpPr>
          <p:spPr bwMode="auto">
            <a:xfrm>
              <a:off x="-5124822" y="4737564"/>
              <a:ext cx="80962" cy="569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60"/>
            <p:cNvSpPr/>
            <p:nvPr/>
          </p:nvSpPr>
          <p:spPr bwMode="auto">
            <a:xfrm>
              <a:off x="-5407397" y="5307477"/>
              <a:ext cx="331787" cy="119063"/>
            </a:xfrm>
            <a:custGeom>
              <a:avLst/>
              <a:gdLst>
                <a:gd name="T0" fmla="*/ 22 w 209"/>
                <a:gd name="T1" fmla="*/ 75 h 75"/>
                <a:gd name="T2" fmla="*/ 0 w 209"/>
                <a:gd name="T3" fmla="*/ 75 h 75"/>
                <a:gd name="T4" fmla="*/ 178 w 209"/>
                <a:gd name="T5" fmla="*/ 0 h 75"/>
                <a:gd name="T6" fmla="*/ 209 w 209"/>
                <a:gd name="T7" fmla="*/ 39 h 75"/>
                <a:gd name="T8" fmla="*/ 22 w 209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75">
                  <a:moveTo>
                    <a:pt x="22" y="75"/>
                  </a:moveTo>
                  <a:lnTo>
                    <a:pt x="0" y="75"/>
                  </a:lnTo>
                  <a:lnTo>
                    <a:pt x="178" y="0"/>
                  </a:lnTo>
                  <a:lnTo>
                    <a:pt x="209" y="39"/>
                  </a:lnTo>
                  <a:lnTo>
                    <a:pt x="22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61"/>
            <p:cNvSpPr/>
            <p:nvPr/>
          </p:nvSpPr>
          <p:spPr bwMode="auto">
            <a:xfrm>
              <a:off x="-5093072" y="5307477"/>
              <a:ext cx="328612" cy="119063"/>
            </a:xfrm>
            <a:custGeom>
              <a:avLst/>
              <a:gdLst>
                <a:gd name="T0" fmla="*/ 176 w 207"/>
                <a:gd name="T1" fmla="*/ 75 h 75"/>
                <a:gd name="T2" fmla="*/ 207 w 207"/>
                <a:gd name="T3" fmla="*/ 75 h 75"/>
                <a:gd name="T4" fmla="*/ 31 w 207"/>
                <a:gd name="T5" fmla="*/ 0 h 75"/>
                <a:gd name="T6" fmla="*/ 0 w 207"/>
                <a:gd name="T7" fmla="*/ 39 h 75"/>
                <a:gd name="T8" fmla="*/ 176 w 207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75">
                  <a:moveTo>
                    <a:pt x="176" y="75"/>
                  </a:moveTo>
                  <a:lnTo>
                    <a:pt x="207" y="75"/>
                  </a:lnTo>
                  <a:lnTo>
                    <a:pt x="31" y="0"/>
                  </a:lnTo>
                  <a:lnTo>
                    <a:pt x="0" y="39"/>
                  </a:lnTo>
                  <a:lnTo>
                    <a:pt x="176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Rectangle 62"/>
            <p:cNvSpPr>
              <a:spLocks noChangeArrowheads="1"/>
            </p:cNvSpPr>
            <p:nvPr/>
          </p:nvSpPr>
          <p:spPr bwMode="auto">
            <a:xfrm>
              <a:off x="-5124822" y="5307477"/>
              <a:ext cx="80962" cy="5238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63"/>
            <p:cNvSpPr/>
            <p:nvPr/>
          </p:nvSpPr>
          <p:spPr bwMode="auto">
            <a:xfrm>
              <a:off x="-5118472" y="5293189"/>
              <a:ext cx="66675" cy="171450"/>
            </a:xfrm>
            <a:custGeom>
              <a:avLst/>
              <a:gdLst>
                <a:gd name="T0" fmla="*/ 33 w 42"/>
                <a:gd name="T1" fmla="*/ 108 h 108"/>
                <a:gd name="T2" fmla="*/ 11 w 42"/>
                <a:gd name="T3" fmla="*/ 108 h 108"/>
                <a:gd name="T4" fmla="*/ 0 w 42"/>
                <a:gd name="T5" fmla="*/ 0 h 108"/>
                <a:gd name="T6" fmla="*/ 42 w 42"/>
                <a:gd name="T7" fmla="*/ 0 h 108"/>
                <a:gd name="T8" fmla="*/ 33 w 42"/>
                <a:gd name="T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8">
                  <a:moveTo>
                    <a:pt x="33" y="108"/>
                  </a:moveTo>
                  <a:lnTo>
                    <a:pt x="11" y="108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3" y="10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Rectangle 64"/>
            <p:cNvSpPr>
              <a:spLocks noChangeArrowheads="1"/>
            </p:cNvSpPr>
            <p:nvPr/>
          </p:nvSpPr>
          <p:spPr bwMode="auto">
            <a:xfrm>
              <a:off x="-5407397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Rectangle 65"/>
            <p:cNvSpPr>
              <a:spLocks noChangeArrowheads="1"/>
            </p:cNvSpPr>
            <p:nvPr/>
          </p:nvSpPr>
          <p:spPr bwMode="auto">
            <a:xfrm>
              <a:off x="-4799384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Rectangle 66"/>
            <p:cNvSpPr>
              <a:spLocks noChangeArrowheads="1"/>
            </p:cNvSpPr>
            <p:nvPr/>
          </p:nvSpPr>
          <p:spPr bwMode="auto">
            <a:xfrm>
              <a:off x="-5383584" y="4683589"/>
              <a:ext cx="598487" cy="95250"/>
            </a:xfrm>
            <a:prstGeom prst="rect">
              <a:avLst/>
            </a:prstGeom>
            <a:solidFill>
              <a:srgbClr val="27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67"/>
            <p:cNvSpPr/>
            <p:nvPr/>
          </p:nvSpPr>
          <p:spPr bwMode="auto">
            <a:xfrm>
              <a:off x="-5383584" y="4683589"/>
              <a:ext cx="598487" cy="95250"/>
            </a:xfrm>
            <a:custGeom>
              <a:avLst/>
              <a:gdLst>
                <a:gd name="T0" fmla="*/ 0 w 377"/>
                <a:gd name="T1" fmla="*/ 60 h 60"/>
                <a:gd name="T2" fmla="*/ 377 w 377"/>
                <a:gd name="T3" fmla="*/ 60 h 60"/>
                <a:gd name="T4" fmla="*/ 377 w 377"/>
                <a:gd name="T5" fmla="*/ 0 h 60"/>
                <a:gd name="T6" fmla="*/ 0 w 377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7" h="60">
                  <a:moveTo>
                    <a:pt x="0" y="60"/>
                  </a:moveTo>
                  <a:lnTo>
                    <a:pt x="377" y="60"/>
                  </a:lnTo>
                  <a:lnTo>
                    <a:pt x="37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Rectangle 68"/>
            <p:cNvSpPr>
              <a:spLocks noChangeArrowheads="1"/>
            </p:cNvSpPr>
            <p:nvPr/>
          </p:nvSpPr>
          <p:spPr bwMode="auto">
            <a:xfrm>
              <a:off x="-5383584" y="4737564"/>
              <a:ext cx="598487" cy="4127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69"/>
            <p:cNvSpPr/>
            <p:nvPr/>
          </p:nvSpPr>
          <p:spPr bwMode="auto">
            <a:xfrm>
              <a:off x="-5383584" y="4737564"/>
              <a:ext cx="598487" cy="41275"/>
            </a:xfrm>
            <a:custGeom>
              <a:avLst/>
              <a:gdLst>
                <a:gd name="T0" fmla="*/ 0 w 377"/>
                <a:gd name="T1" fmla="*/ 26 h 26"/>
                <a:gd name="T2" fmla="*/ 377 w 377"/>
                <a:gd name="T3" fmla="*/ 26 h 26"/>
                <a:gd name="T4" fmla="*/ 377 w 377"/>
                <a:gd name="T5" fmla="*/ 0 h 26"/>
                <a:gd name="T6" fmla="*/ 0 w 377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7" h="26">
                  <a:moveTo>
                    <a:pt x="0" y="26"/>
                  </a:moveTo>
                  <a:lnTo>
                    <a:pt x="377" y="26"/>
                  </a:lnTo>
                  <a:lnTo>
                    <a:pt x="37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Rectangle 70"/>
            <p:cNvSpPr>
              <a:spLocks noChangeArrowheads="1"/>
            </p:cNvSpPr>
            <p:nvPr/>
          </p:nvSpPr>
          <p:spPr bwMode="auto">
            <a:xfrm>
              <a:off x="-5383584" y="3823164"/>
              <a:ext cx="598487" cy="86042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71"/>
            <p:cNvSpPr/>
            <p:nvPr/>
          </p:nvSpPr>
          <p:spPr bwMode="auto">
            <a:xfrm>
              <a:off x="-5383584" y="3823164"/>
              <a:ext cx="598487" cy="860425"/>
            </a:xfrm>
            <a:custGeom>
              <a:avLst/>
              <a:gdLst>
                <a:gd name="T0" fmla="*/ 0 w 377"/>
                <a:gd name="T1" fmla="*/ 542 h 542"/>
                <a:gd name="T2" fmla="*/ 377 w 377"/>
                <a:gd name="T3" fmla="*/ 542 h 542"/>
                <a:gd name="T4" fmla="*/ 377 w 377"/>
                <a:gd name="T5" fmla="*/ 0 h 542"/>
                <a:gd name="T6" fmla="*/ 0 w 377"/>
                <a:gd name="T7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7" h="542">
                  <a:moveTo>
                    <a:pt x="0" y="542"/>
                  </a:moveTo>
                  <a:lnTo>
                    <a:pt x="377" y="542"/>
                  </a:lnTo>
                  <a:lnTo>
                    <a:pt x="37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Rectangle 72"/>
            <p:cNvSpPr>
              <a:spLocks noChangeArrowheads="1"/>
            </p:cNvSpPr>
            <p:nvPr/>
          </p:nvSpPr>
          <p:spPr bwMode="auto">
            <a:xfrm>
              <a:off x="-5191497" y="4778839"/>
              <a:ext cx="212725" cy="444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Oval 73"/>
            <p:cNvSpPr>
              <a:spLocks noChangeArrowheads="1"/>
            </p:cNvSpPr>
            <p:nvPr/>
          </p:nvSpPr>
          <p:spPr bwMode="auto">
            <a:xfrm>
              <a:off x="-5415334" y="5442414"/>
              <a:ext cx="46037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Oval 74"/>
            <p:cNvSpPr>
              <a:spLocks noChangeArrowheads="1"/>
            </p:cNvSpPr>
            <p:nvPr/>
          </p:nvSpPr>
          <p:spPr bwMode="auto">
            <a:xfrm>
              <a:off x="-5110534" y="5442414"/>
              <a:ext cx="46037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Oval 75"/>
            <p:cNvSpPr>
              <a:spLocks noChangeArrowheads="1"/>
            </p:cNvSpPr>
            <p:nvPr/>
          </p:nvSpPr>
          <p:spPr bwMode="auto">
            <a:xfrm>
              <a:off x="-4805734" y="5442414"/>
              <a:ext cx="47625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76"/>
            <p:cNvSpPr/>
            <p:nvPr/>
          </p:nvSpPr>
          <p:spPr bwMode="auto">
            <a:xfrm>
              <a:off x="-5435972" y="4345452"/>
              <a:ext cx="630237" cy="338138"/>
            </a:xfrm>
            <a:custGeom>
              <a:avLst/>
              <a:gdLst>
                <a:gd name="T0" fmla="*/ 52 w 217"/>
                <a:gd name="T1" fmla="*/ 0 h 116"/>
                <a:gd name="T2" fmla="*/ 52 w 217"/>
                <a:gd name="T3" fmla="*/ 116 h 116"/>
                <a:gd name="T4" fmla="*/ 196 w 217"/>
                <a:gd name="T5" fmla="*/ 116 h 116"/>
                <a:gd name="T6" fmla="*/ 216 w 217"/>
                <a:gd name="T7" fmla="*/ 58 h 116"/>
                <a:gd name="T8" fmla="*/ 192 w 217"/>
                <a:gd name="T9" fmla="*/ 0 h 116"/>
                <a:gd name="T10" fmla="*/ 52 w 217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116">
                  <a:moveTo>
                    <a:pt x="52" y="0"/>
                  </a:moveTo>
                  <a:cubicBezTo>
                    <a:pt x="52" y="0"/>
                    <a:pt x="0" y="52"/>
                    <a:pt x="52" y="116"/>
                  </a:cubicBezTo>
                  <a:cubicBezTo>
                    <a:pt x="118" y="116"/>
                    <a:pt x="196" y="116"/>
                    <a:pt x="196" y="116"/>
                  </a:cubicBezTo>
                  <a:cubicBezTo>
                    <a:pt x="196" y="116"/>
                    <a:pt x="217" y="94"/>
                    <a:pt x="216" y="58"/>
                  </a:cubicBezTo>
                  <a:cubicBezTo>
                    <a:pt x="216" y="29"/>
                    <a:pt x="192" y="0"/>
                    <a:pt x="192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223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77"/>
            <p:cNvSpPr/>
            <p:nvPr/>
          </p:nvSpPr>
          <p:spPr bwMode="auto">
            <a:xfrm>
              <a:off x="-5337547" y="4407364"/>
              <a:ext cx="261937" cy="1025525"/>
            </a:xfrm>
            <a:custGeom>
              <a:avLst/>
              <a:gdLst>
                <a:gd name="T0" fmla="*/ 62 w 90"/>
                <a:gd name="T1" fmla="*/ 353 h 353"/>
                <a:gd name="T2" fmla="*/ 90 w 90"/>
                <a:gd name="T3" fmla="*/ 48 h 353"/>
                <a:gd name="T4" fmla="*/ 48 w 90"/>
                <a:gd name="T5" fmla="*/ 0 h 353"/>
                <a:gd name="T6" fmla="*/ 0 w 90"/>
                <a:gd name="T7" fmla="*/ 54 h 353"/>
                <a:gd name="T8" fmla="*/ 14 w 90"/>
                <a:gd name="T9" fmla="*/ 353 h 353"/>
                <a:gd name="T10" fmla="*/ 62 w 9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3">
                  <a:moveTo>
                    <a:pt x="62" y="353"/>
                  </a:moveTo>
                  <a:cubicBezTo>
                    <a:pt x="62" y="353"/>
                    <a:pt x="90" y="51"/>
                    <a:pt x="90" y="48"/>
                  </a:cubicBezTo>
                  <a:cubicBezTo>
                    <a:pt x="90" y="46"/>
                    <a:pt x="86" y="0"/>
                    <a:pt x="48" y="0"/>
                  </a:cubicBezTo>
                  <a:cubicBezTo>
                    <a:pt x="10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2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78"/>
            <p:cNvSpPr/>
            <p:nvPr/>
          </p:nvSpPr>
          <p:spPr bwMode="auto">
            <a:xfrm>
              <a:off x="-5061322" y="4407364"/>
              <a:ext cx="261937" cy="1025525"/>
            </a:xfrm>
            <a:custGeom>
              <a:avLst/>
              <a:gdLst>
                <a:gd name="T0" fmla="*/ 63 w 90"/>
                <a:gd name="T1" fmla="*/ 353 h 353"/>
                <a:gd name="T2" fmla="*/ 90 w 90"/>
                <a:gd name="T3" fmla="*/ 48 h 353"/>
                <a:gd name="T4" fmla="*/ 49 w 90"/>
                <a:gd name="T5" fmla="*/ 0 h 353"/>
                <a:gd name="T6" fmla="*/ 0 w 90"/>
                <a:gd name="T7" fmla="*/ 54 h 353"/>
                <a:gd name="T8" fmla="*/ 14 w 90"/>
                <a:gd name="T9" fmla="*/ 353 h 353"/>
                <a:gd name="T10" fmla="*/ 63 w 9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3">
                  <a:moveTo>
                    <a:pt x="63" y="353"/>
                  </a:moveTo>
                  <a:cubicBezTo>
                    <a:pt x="63" y="353"/>
                    <a:pt x="90" y="51"/>
                    <a:pt x="90" y="48"/>
                  </a:cubicBezTo>
                  <a:cubicBezTo>
                    <a:pt x="90" y="46"/>
                    <a:pt x="86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3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Oval 79"/>
            <p:cNvSpPr>
              <a:spLocks noChangeArrowheads="1"/>
            </p:cNvSpPr>
            <p:nvPr/>
          </p:nvSpPr>
          <p:spPr bwMode="auto">
            <a:xfrm>
              <a:off x="-5037509" y="5391614"/>
              <a:ext cx="209550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Oval 80"/>
            <p:cNvSpPr>
              <a:spLocks noChangeArrowheads="1"/>
            </p:cNvSpPr>
            <p:nvPr/>
          </p:nvSpPr>
          <p:spPr bwMode="auto">
            <a:xfrm>
              <a:off x="-5340722" y="5391614"/>
              <a:ext cx="209550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81"/>
            <p:cNvSpPr/>
            <p:nvPr/>
          </p:nvSpPr>
          <p:spPr bwMode="auto">
            <a:xfrm>
              <a:off x="-5288334" y="4170827"/>
              <a:ext cx="422275" cy="174625"/>
            </a:xfrm>
            <a:custGeom>
              <a:avLst/>
              <a:gdLst>
                <a:gd name="T0" fmla="*/ 0 w 266"/>
                <a:gd name="T1" fmla="*/ 0 h 110"/>
                <a:gd name="T2" fmla="*/ 2 w 266"/>
                <a:gd name="T3" fmla="*/ 110 h 110"/>
                <a:gd name="T4" fmla="*/ 259 w 266"/>
                <a:gd name="T5" fmla="*/ 110 h 110"/>
                <a:gd name="T6" fmla="*/ 266 w 266"/>
                <a:gd name="T7" fmla="*/ 0 h 110"/>
                <a:gd name="T8" fmla="*/ 0 w 266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110">
                  <a:moveTo>
                    <a:pt x="0" y="0"/>
                  </a:moveTo>
                  <a:lnTo>
                    <a:pt x="2" y="110"/>
                  </a:lnTo>
                  <a:lnTo>
                    <a:pt x="259" y="110"/>
                  </a:lnTo>
                  <a:lnTo>
                    <a:pt x="2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7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82"/>
            <p:cNvSpPr/>
            <p:nvPr/>
          </p:nvSpPr>
          <p:spPr bwMode="auto">
            <a:xfrm>
              <a:off x="-5110534" y="3256427"/>
              <a:ext cx="111125" cy="490538"/>
            </a:xfrm>
            <a:custGeom>
              <a:avLst/>
              <a:gdLst>
                <a:gd name="T0" fmla="*/ 0 w 70"/>
                <a:gd name="T1" fmla="*/ 278 h 309"/>
                <a:gd name="T2" fmla="*/ 0 w 70"/>
                <a:gd name="T3" fmla="*/ 111 h 309"/>
                <a:gd name="T4" fmla="*/ 70 w 70"/>
                <a:gd name="T5" fmla="*/ 0 h 309"/>
                <a:gd name="T6" fmla="*/ 70 w 70"/>
                <a:gd name="T7" fmla="*/ 309 h 309"/>
                <a:gd name="T8" fmla="*/ 0 w 70"/>
                <a:gd name="T9" fmla="*/ 27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09">
                  <a:moveTo>
                    <a:pt x="0" y="278"/>
                  </a:moveTo>
                  <a:lnTo>
                    <a:pt x="0" y="111"/>
                  </a:lnTo>
                  <a:lnTo>
                    <a:pt x="70" y="0"/>
                  </a:lnTo>
                  <a:lnTo>
                    <a:pt x="70" y="309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83"/>
            <p:cNvSpPr/>
            <p:nvPr/>
          </p:nvSpPr>
          <p:spPr bwMode="auto">
            <a:xfrm>
              <a:off x="-5110534" y="3256427"/>
              <a:ext cx="111125" cy="490538"/>
            </a:xfrm>
            <a:custGeom>
              <a:avLst/>
              <a:gdLst>
                <a:gd name="T0" fmla="*/ 0 w 70"/>
                <a:gd name="T1" fmla="*/ 278 h 309"/>
                <a:gd name="T2" fmla="*/ 0 w 70"/>
                <a:gd name="T3" fmla="*/ 111 h 309"/>
                <a:gd name="T4" fmla="*/ 70 w 70"/>
                <a:gd name="T5" fmla="*/ 0 h 309"/>
                <a:gd name="T6" fmla="*/ 70 w 70"/>
                <a:gd name="T7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309">
                  <a:moveTo>
                    <a:pt x="0" y="278"/>
                  </a:moveTo>
                  <a:lnTo>
                    <a:pt x="0" y="111"/>
                  </a:lnTo>
                  <a:lnTo>
                    <a:pt x="70" y="0"/>
                  </a:lnTo>
                  <a:lnTo>
                    <a:pt x="70" y="3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84"/>
            <p:cNvSpPr/>
            <p:nvPr/>
          </p:nvSpPr>
          <p:spPr bwMode="auto">
            <a:xfrm>
              <a:off x="-5212134" y="3107202"/>
              <a:ext cx="319087" cy="422275"/>
            </a:xfrm>
            <a:custGeom>
              <a:avLst/>
              <a:gdLst>
                <a:gd name="T0" fmla="*/ 110 w 110"/>
                <a:gd name="T1" fmla="*/ 90 h 145"/>
                <a:gd name="T2" fmla="*/ 55 w 110"/>
                <a:gd name="T3" fmla="*/ 145 h 145"/>
                <a:gd name="T4" fmla="*/ 55 w 110"/>
                <a:gd name="T5" fmla="*/ 145 h 145"/>
                <a:gd name="T6" fmla="*/ 0 w 110"/>
                <a:gd name="T7" fmla="*/ 90 h 145"/>
                <a:gd name="T8" fmla="*/ 0 w 110"/>
                <a:gd name="T9" fmla="*/ 55 h 145"/>
                <a:gd name="T10" fmla="*/ 55 w 110"/>
                <a:gd name="T11" fmla="*/ 0 h 145"/>
                <a:gd name="T12" fmla="*/ 55 w 110"/>
                <a:gd name="T13" fmla="*/ 0 h 145"/>
                <a:gd name="T14" fmla="*/ 110 w 110"/>
                <a:gd name="T15" fmla="*/ 55 h 145"/>
                <a:gd name="T16" fmla="*/ 110 w 110"/>
                <a:gd name="T17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45">
                  <a:moveTo>
                    <a:pt x="110" y="90"/>
                  </a:moveTo>
                  <a:cubicBezTo>
                    <a:pt x="110" y="121"/>
                    <a:pt x="85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4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4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85"/>
            <p:cNvSpPr/>
            <p:nvPr/>
          </p:nvSpPr>
          <p:spPr bwMode="auto">
            <a:xfrm>
              <a:off x="-5299447" y="3550114"/>
              <a:ext cx="465137" cy="508000"/>
            </a:xfrm>
            <a:custGeom>
              <a:avLst/>
              <a:gdLst>
                <a:gd name="T0" fmla="*/ 5 w 160"/>
                <a:gd name="T1" fmla="*/ 175 h 175"/>
                <a:gd name="T2" fmla="*/ 0 w 160"/>
                <a:gd name="T3" fmla="*/ 8 h 175"/>
                <a:gd name="T4" fmla="*/ 65 w 160"/>
                <a:gd name="T5" fmla="*/ 0 h 175"/>
                <a:gd name="T6" fmla="*/ 85 w 160"/>
                <a:gd name="T7" fmla="*/ 28 h 175"/>
                <a:gd name="T8" fmla="*/ 102 w 160"/>
                <a:gd name="T9" fmla="*/ 0 h 175"/>
                <a:gd name="T10" fmla="*/ 160 w 160"/>
                <a:gd name="T11" fmla="*/ 12 h 175"/>
                <a:gd name="T12" fmla="*/ 145 w 160"/>
                <a:gd name="T13" fmla="*/ 175 h 175"/>
                <a:gd name="T14" fmla="*/ 5 w 160"/>
                <a:gd name="T1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75">
                  <a:moveTo>
                    <a:pt x="5" y="17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0" y="1"/>
                    <a:pt x="65" y="0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24" y="1"/>
                    <a:pt x="160" y="12"/>
                    <a:pt x="160" y="12"/>
                  </a:cubicBezTo>
                  <a:cubicBezTo>
                    <a:pt x="145" y="175"/>
                    <a:pt x="145" y="175"/>
                    <a:pt x="145" y="175"/>
                  </a:cubicBezTo>
                  <a:lnTo>
                    <a:pt x="5" y="175"/>
                  </a:lnTo>
                  <a:close/>
                </a:path>
              </a:pathLst>
            </a:custGeom>
            <a:solidFill>
              <a:srgbClr val="EF7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86"/>
            <p:cNvSpPr/>
            <p:nvPr/>
          </p:nvSpPr>
          <p:spPr bwMode="auto">
            <a:xfrm>
              <a:off x="-5278809" y="3116727"/>
              <a:ext cx="98425" cy="246063"/>
            </a:xfrm>
            <a:custGeom>
              <a:avLst/>
              <a:gdLst>
                <a:gd name="T0" fmla="*/ 30 w 34"/>
                <a:gd name="T1" fmla="*/ 85 h 85"/>
                <a:gd name="T2" fmla="*/ 7 w 34"/>
                <a:gd name="T3" fmla="*/ 56 h 85"/>
                <a:gd name="T4" fmla="*/ 22 w 34"/>
                <a:gd name="T5" fmla="*/ 3 h 85"/>
                <a:gd name="T6" fmla="*/ 34 w 34"/>
                <a:gd name="T7" fmla="*/ 18 h 85"/>
                <a:gd name="T8" fmla="*/ 30 w 34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85">
                  <a:moveTo>
                    <a:pt x="30" y="85"/>
                  </a:moveTo>
                  <a:cubicBezTo>
                    <a:pt x="30" y="85"/>
                    <a:pt x="12" y="76"/>
                    <a:pt x="7" y="56"/>
                  </a:cubicBezTo>
                  <a:cubicBezTo>
                    <a:pt x="0" y="27"/>
                    <a:pt x="8" y="0"/>
                    <a:pt x="22" y="3"/>
                  </a:cubicBezTo>
                  <a:cubicBezTo>
                    <a:pt x="30" y="15"/>
                    <a:pt x="34" y="18"/>
                    <a:pt x="34" y="18"/>
                  </a:cubicBezTo>
                  <a:cubicBezTo>
                    <a:pt x="34" y="18"/>
                    <a:pt x="28" y="72"/>
                    <a:pt x="30" y="85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87"/>
            <p:cNvSpPr/>
            <p:nvPr/>
          </p:nvSpPr>
          <p:spPr bwMode="auto">
            <a:xfrm>
              <a:off x="-5232772" y="3023064"/>
              <a:ext cx="404812" cy="192088"/>
            </a:xfrm>
            <a:custGeom>
              <a:avLst/>
              <a:gdLst>
                <a:gd name="T0" fmla="*/ 19 w 139"/>
                <a:gd name="T1" fmla="*/ 51 h 66"/>
                <a:gd name="T2" fmla="*/ 76 w 139"/>
                <a:gd name="T3" fmla="*/ 66 h 66"/>
                <a:gd name="T4" fmla="*/ 131 w 139"/>
                <a:gd name="T5" fmla="*/ 2 h 66"/>
                <a:gd name="T6" fmla="*/ 72 w 139"/>
                <a:gd name="T7" fmla="*/ 8 h 66"/>
                <a:gd name="T8" fmla="*/ 14 w 139"/>
                <a:gd name="T9" fmla="*/ 11 h 66"/>
                <a:gd name="T10" fmla="*/ 19 w 139"/>
                <a:gd name="T11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66">
                  <a:moveTo>
                    <a:pt x="19" y="51"/>
                  </a:moveTo>
                  <a:cubicBezTo>
                    <a:pt x="19" y="51"/>
                    <a:pt x="38" y="66"/>
                    <a:pt x="76" y="66"/>
                  </a:cubicBezTo>
                  <a:cubicBezTo>
                    <a:pt x="113" y="66"/>
                    <a:pt x="139" y="31"/>
                    <a:pt x="131" y="2"/>
                  </a:cubicBezTo>
                  <a:cubicBezTo>
                    <a:pt x="119" y="13"/>
                    <a:pt x="93" y="15"/>
                    <a:pt x="72" y="8"/>
                  </a:cubicBezTo>
                  <a:cubicBezTo>
                    <a:pt x="50" y="0"/>
                    <a:pt x="28" y="0"/>
                    <a:pt x="14" y="11"/>
                  </a:cubicBezTo>
                  <a:cubicBezTo>
                    <a:pt x="0" y="23"/>
                    <a:pt x="5" y="42"/>
                    <a:pt x="19" y="51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88"/>
            <p:cNvSpPr/>
            <p:nvPr/>
          </p:nvSpPr>
          <p:spPr bwMode="auto">
            <a:xfrm>
              <a:off x="-5235947" y="3124664"/>
              <a:ext cx="68262" cy="174625"/>
            </a:xfrm>
            <a:custGeom>
              <a:avLst/>
              <a:gdLst>
                <a:gd name="T0" fmla="*/ 23 w 23"/>
                <a:gd name="T1" fmla="*/ 17 h 60"/>
                <a:gd name="T2" fmla="*/ 14 w 23"/>
                <a:gd name="T3" fmla="*/ 60 h 60"/>
                <a:gd name="T4" fmla="*/ 0 w 23"/>
                <a:gd name="T5" fmla="*/ 26 h 60"/>
                <a:gd name="T6" fmla="*/ 8 w 23"/>
                <a:gd name="T7" fmla="*/ 0 h 60"/>
                <a:gd name="T8" fmla="*/ 23 w 23"/>
                <a:gd name="T9" fmla="*/ 1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60">
                  <a:moveTo>
                    <a:pt x="23" y="17"/>
                  </a:moveTo>
                  <a:cubicBezTo>
                    <a:pt x="23" y="17"/>
                    <a:pt x="9" y="42"/>
                    <a:pt x="14" y="60"/>
                  </a:cubicBezTo>
                  <a:cubicBezTo>
                    <a:pt x="3" y="46"/>
                    <a:pt x="0" y="26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89"/>
            <p:cNvSpPr/>
            <p:nvPr/>
          </p:nvSpPr>
          <p:spPr bwMode="auto">
            <a:xfrm>
              <a:off x="-4945434" y="3124664"/>
              <a:ext cx="87312" cy="139700"/>
            </a:xfrm>
            <a:custGeom>
              <a:avLst/>
              <a:gdLst>
                <a:gd name="T0" fmla="*/ 0 w 30"/>
                <a:gd name="T1" fmla="*/ 17 h 48"/>
                <a:gd name="T2" fmla="*/ 14 w 30"/>
                <a:gd name="T3" fmla="*/ 48 h 48"/>
                <a:gd name="T4" fmla="*/ 22 w 30"/>
                <a:gd name="T5" fmla="*/ 9 h 48"/>
                <a:gd name="T6" fmla="*/ 15 w 30"/>
                <a:gd name="T7" fmla="*/ 0 h 48"/>
                <a:gd name="T8" fmla="*/ 0 w 30"/>
                <a:gd name="T9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8">
                  <a:moveTo>
                    <a:pt x="0" y="17"/>
                  </a:moveTo>
                  <a:cubicBezTo>
                    <a:pt x="0" y="17"/>
                    <a:pt x="16" y="23"/>
                    <a:pt x="14" y="48"/>
                  </a:cubicBezTo>
                  <a:cubicBezTo>
                    <a:pt x="30" y="30"/>
                    <a:pt x="22" y="9"/>
                    <a:pt x="22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90"/>
            <p:cNvSpPr/>
            <p:nvPr/>
          </p:nvSpPr>
          <p:spPr bwMode="auto">
            <a:xfrm>
              <a:off x="-5583609" y="3572339"/>
              <a:ext cx="473075" cy="485775"/>
            </a:xfrm>
            <a:custGeom>
              <a:avLst/>
              <a:gdLst>
                <a:gd name="T0" fmla="*/ 98 w 163"/>
                <a:gd name="T1" fmla="*/ 0 h 167"/>
                <a:gd name="T2" fmla="*/ 46 w 163"/>
                <a:gd name="T3" fmla="*/ 167 h 167"/>
                <a:gd name="T4" fmla="*/ 163 w 163"/>
                <a:gd name="T5" fmla="*/ 167 h 167"/>
                <a:gd name="T6" fmla="*/ 162 w 163"/>
                <a:gd name="T7" fmla="*/ 145 h 167"/>
                <a:gd name="T8" fmla="*/ 76 w 163"/>
                <a:gd name="T9" fmla="*/ 131 h 167"/>
                <a:gd name="T10" fmla="*/ 101 w 163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67">
                  <a:moveTo>
                    <a:pt x="98" y="0"/>
                  </a:moveTo>
                  <a:cubicBezTo>
                    <a:pt x="98" y="0"/>
                    <a:pt x="0" y="147"/>
                    <a:pt x="46" y="167"/>
                  </a:cubicBezTo>
                  <a:cubicBezTo>
                    <a:pt x="115" y="167"/>
                    <a:pt x="163" y="167"/>
                    <a:pt x="163" y="167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84" y="143"/>
                    <a:pt x="76" y="131"/>
                  </a:cubicBezTo>
                  <a:cubicBezTo>
                    <a:pt x="69" y="119"/>
                    <a:pt x="101" y="90"/>
                    <a:pt x="101" y="90"/>
                  </a:cubicBezTo>
                </a:path>
              </a:pathLst>
            </a:custGeom>
            <a:solidFill>
              <a:srgbClr val="D86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91"/>
            <p:cNvSpPr/>
            <p:nvPr/>
          </p:nvSpPr>
          <p:spPr bwMode="auto">
            <a:xfrm>
              <a:off x="-5083547" y="3585039"/>
              <a:ext cx="473075" cy="473075"/>
            </a:xfrm>
            <a:custGeom>
              <a:avLst/>
              <a:gdLst>
                <a:gd name="T0" fmla="*/ 86 w 163"/>
                <a:gd name="T1" fmla="*/ 0 h 163"/>
                <a:gd name="T2" fmla="*/ 117 w 163"/>
                <a:gd name="T3" fmla="*/ 163 h 163"/>
                <a:gd name="T4" fmla="*/ 0 w 163"/>
                <a:gd name="T5" fmla="*/ 163 h 163"/>
                <a:gd name="T6" fmla="*/ 7 w 163"/>
                <a:gd name="T7" fmla="*/ 141 h 163"/>
                <a:gd name="T8" fmla="*/ 90 w 163"/>
                <a:gd name="T9" fmla="*/ 129 h 163"/>
                <a:gd name="T10" fmla="*/ 78 w 163"/>
                <a:gd name="T11" fmla="*/ 9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63">
                  <a:moveTo>
                    <a:pt x="86" y="0"/>
                  </a:moveTo>
                  <a:cubicBezTo>
                    <a:pt x="86" y="0"/>
                    <a:pt x="163" y="143"/>
                    <a:pt x="117" y="163"/>
                  </a:cubicBezTo>
                  <a:cubicBezTo>
                    <a:pt x="48" y="163"/>
                    <a:pt x="0" y="163"/>
                    <a:pt x="0" y="163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1"/>
                    <a:pt x="83" y="141"/>
                    <a:pt x="90" y="129"/>
                  </a:cubicBezTo>
                  <a:cubicBezTo>
                    <a:pt x="98" y="117"/>
                    <a:pt x="78" y="92"/>
                    <a:pt x="78" y="92"/>
                  </a:cubicBezTo>
                </a:path>
              </a:pathLst>
            </a:custGeom>
            <a:solidFill>
              <a:srgbClr val="D86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92"/>
            <p:cNvSpPr/>
            <p:nvPr/>
          </p:nvSpPr>
          <p:spPr bwMode="auto">
            <a:xfrm>
              <a:off x="-5116884" y="3967627"/>
              <a:ext cx="100012" cy="96838"/>
            </a:xfrm>
            <a:custGeom>
              <a:avLst/>
              <a:gdLst>
                <a:gd name="T0" fmla="*/ 0 w 34"/>
                <a:gd name="T1" fmla="*/ 30 h 33"/>
                <a:gd name="T2" fmla="*/ 30 w 34"/>
                <a:gd name="T3" fmla="*/ 27 h 33"/>
                <a:gd name="T4" fmla="*/ 27 w 34"/>
                <a:gd name="T5" fmla="*/ 24 h 33"/>
                <a:gd name="T6" fmla="*/ 32 w 34"/>
                <a:gd name="T7" fmla="*/ 21 h 33"/>
                <a:gd name="T8" fmla="*/ 27 w 34"/>
                <a:gd name="T9" fmla="*/ 19 h 33"/>
                <a:gd name="T10" fmla="*/ 34 w 34"/>
                <a:gd name="T11" fmla="*/ 15 h 33"/>
                <a:gd name="T12" fmla="*/ 28 w 34"/>
                <a:gd name="T13" fmla="*/ 13 h 33"/>
                <a:gd name="T14" fmla="*/ 34 w 34"/>
                <a:gd name="T15" fmla="*/ 10 h 33"/>
                <a:gd name="T16" fmla="*/ 29 w 34"/>
                <a:gd name="T17" fmla="*/ 7 h 33"/>
                <a:gd name="T18" fmla="*/ 14 w 34"/>
                <a:gd name="T19" fmla="*/ 9 h 33"/>
                <a:gd name="T20" fmla="*/ 25 w 34"/>
                <a:gd name="T21" fmla="*/ 5 h 33"/>
                <a:gd name="T22" fmla="*/ 21 w 34"/>
                <a:gd name="T23" fmla="*/ 1 h 33"/>
                <a:gd name="T24" fmla="*/ 1 w 34"/>
                <a:gd name="T25" fmla="*/ 9 h 33"/>
                <a:gd name="T26" fmla="*/ 0 w 34"/>
                <a:gd name="T2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33">
                  <a:moveTo>
                    <a:pt x="0" y="30"/>
                  </a:moveTo>
                  <a:cubicBezTo>
                    <a:pt x="0" y="30"/>
                    <a:pt x="27" y="33"/>
                    <a:pt x="30" y="27"/>
                  </a:cubicBezTo>
                  <a:cubicBezTo>
                    <a:pt x="32" y="26"/>
                    <a:pt x="29" y="25"/>
                    <a:pt x="27" y="24"/>
                  </a:cubicBezTo>
                  <a:cubicBezTo>
                    <a:pt x="31" y="23"/>
                    <a:pt x="32" y="23"/>
                    <a:pt x="32" y="21"/>
                  </a:cubicBezTo>
                  <a:cubicBezTo>
                    <a:pt x="32" y="19"/>
                    <a:pt x="27" y="19"/>
                    <a:pt x="27" y="19"/>
                  </a:cubicBezTo>
                  <a:cubicBezTo>
                    <a:pt x="27" y="19"/>
                    <a:pt x="34" y="18"/>
                    <a:pt x="34" y="15"/>
                  </a:cubicBezTo>
                  <a:cubicBezTo>
                    <a:pt x="34" y="12"/>
                    <a:pt x="28" y="13"/>
                    <a:pt x="28" y="13"/>
                  </a:cubicBezTo>
                  <a:cubicBezTo>
                    <a:pt x="28" y="13"/>
                    <a:pt x="34" y="13"/>
                    <a:pt x="34" y="10"/>
                  </a:cubicBezTo>
                  <a:cubicBezTo>
                    <a:pt x="34" y="7"/>
                    <a:pt x="31" y="7"/>
                    <a:pt x="29" y="7"/>
                  </a:cubicBezTo>
                  <a:cubicBezTo>
                    <a:pt x="27" y="7"/>
                    <a:pt x="14" y="9"/>
                    <a:pt x="14" y="9"/>
                  </a:cubicBezTo>
                  <a:cubicBezTo>
                    <a:pt x="14" y="9"/>
                    <a:pt x="21" y="6"/>
                    <a:pt x="25" y="5"/>
                  </a:cubicBezTo>
                  <a:cubicBezTo>
                    <a:pt x="29" y="5"/>
                    <a:pt x="29" y="0"/>
                    <a:pt x="21" y="1"/>
                  </a:cubicBezTo>
                  <a:cubicBezTo>
                    <a:pt x="13" y="2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Rectangle 93"/>
            <p:cNvSpPr>
              <a:spLocks noChangeArrowheads="1"/>
            </p:cNvSpPr>
            <p:nvPr/>
          </p:nvSpPr>
          <p:spPr bwMode="auto">
            <a:xfrm>
              <a:off x="-3567484" y="4737564"/>
              <a:ext cx="82550" cy="569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94"/>
            <p:cNvSpPr/>
            <p:nvPr/>
          </p:nvSpPr>
          <p:spPr bwMode="auto">
            <a:xfrm>
              <a:off x="-3848472" y="5307477"/>
              <a:ext cx="331787" cy="119063"/>
            </a:xfrm>
            <a:custGeom>
              <a:avLst/>
              <a:gdLst>
                <a:gd name="T0" fmla="*/ 22 w 209"/>
                <a:gd name="T1" fmla="*/ 75 h 75"/>
                <a:gd name="T2" fmla="*/ 0 w 209"/>
                <a:gd name="T3" fmla="*/ 75 h 75"/>
                <a:gd name="T4" fmla="*/ 177 w 209"/>
                <a:gd name="T5" fmla="*/ 0 h 75"/>
                <a:gd name="T6" fmla="*/ 209 w 209"/>
                <a:gd name="T7" fmla="*/ 39 h 75"/>
                <a:gd name="T8" fmla="*/ 22 w 209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75">
                  <a:moveTo>
                    <a:pt x="22" y="75"/>
                  </a:moveTo>
                  <a:lnTo>
                    <a:pt x="0" y="75"/>
                  </a:lnTo>
                  <a:lnTo>
                    <a:pt x="177" y="0"/>
                  </a:lnTo>
                  <a:lnTo>
                    <a:pt x="209" y="39"/>
                  </a:lnTo>
                  <a:lnTo>
                    <a:pt x="22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95"/>
            <p:cNvSpPr/>
            <p:nvPr/>
          </p:nvSpPr>
          <p:spPr bwMode="auto">
            <a:xfrm>
              <a:off x="-3534147" y="5307477"/>
              <a:ext cx="327025" cy="119063"/>
            </a:xfrm>
            <a:custGeom>
              <a:avLst/>
              <a:gdLst>
                <a:gd name="T0" fmla="*/ 175 w 206"/>
                <a:gd name="T1" fmla="*/ 75 h 75"/>
                <a:gd name="T2" fmla="*/ 206 w 206"/>
                <a:gd name="T3" fmla="*/ 75 h 75"/>
                <a:gd name="T4" fmla="*/ 31 w 206"/>
                <a:gd name="T5" fmla="*/ 0 h 75"/>
                <a:gd name="T6" fmla="*/ 0 w 206"/>
                <a:gd name="T7" fmla="*/ 39 h 75"/>
                <a:gd name="T8" fmla="*/ 175 w 206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75">
                  <a:moveTo>
                    <a:pt x="175" y="75"/>
                  </a:moveTo>
                  <a:lnTo>
                    <a:pt x="206" y="75"/>
                  </a:lnTo>
                  <a:lnTo>
                    <a:pt x="31" y="0"/>
                  </a:lnTo>
                  <a:lnTo>
                    <a:pt x="0" y="39"/>
                  </a:lnTo>
                  <a:lnTo>
                    <a:pt x="175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Rectangle 96"/>
            <p:cNvSpPr>
              <a:spLocks noChangeArrowheads="1"/>
            </p:cNvSpPr>
            <p:nvPr/>
          </p:nvSpPr>
          <p:spPr bwMode="auto">
            <a:xfrm>
              <a:off x="-3567484" y="5307477"/>
              <a:ext cx="82550" cy="5238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97"/>
            <p:cNvSpPr/>
            <p:nvPr/>
          </p:nvSpPr>
          <p:spPr bwMode="auto">
            <a:xfrm>
              <a:off x="-3561134" y="5293189"/>
              <a:ext cx="66675" cy="171450"/>
            </a:xfrm>
            <a:custGeom>
              <a:avLst/>
              <a:gdLst>
                <a:gd name="T0" fmla="*/ 33 w 42"/>
                <a:gd name="T1" fmla="*/ 108 h 108"/>
                <a:gd name="T2" fmla="*/ 11 w 42"/>
                <a:gd name="T3" fmla="*/ 108 h 108"/>
                <a:gd name="T4" fmla="*/ 0 w 42"/>
                <a:gd name="T5" fmla="*/ 0 h 108"/>
                <a:gd name="T6" fmla="*/ 42 w 42"/>
                <a:gd name="T7" fmla="*/ 0 h 108"/>
                <a:gd name="T8" fmla="*/ 33 w 42"/>
                <a:gd name="T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8">
                  <a:moveTo>
                    <a:pt x="33" y="108"/>
                  </a:moveTo>
                  <a:lnTo>
                    <a:pt x="11" y="108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3" y="10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Rectangle 98"/>
            <p:cNvSpPr>
              <a:spLocks noChangeArrowheads="1"/>
            </p:cNvSpPr>
            <p:nvPr/>
          </p:nvSpPr>
          <p:spPr bwMode="auto">
            <a:xfrm>
              <a:off x="-3848472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Rectangle 99"/>
            <p:cNvSpPr>
              <a:spLocks noChangeArrowheads="1"/>
            </p:cNvSpPr>
            <p:nvPr/>
          </p:nvSpPr>
          <p:spPr bwMode="auto">
            <a:xfrm>
              <a:off x="-3242047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Rectangle 100"/>
            <p:cNvSpPr>
              <a:spLocks noChangeArrowheads="1"/>
            </p:cNvSpPr>
            <p:nvPr/>
          </p:nvSpPr>
          <p:spPr bwMode="auto">
            <a:xfrm>
              <a:off x="-3826247" y="4683589"/>
              <a:ext cx="600075" cy="95250"/>
            </a:xfrm>
            <a:prstGeom prst="rect">
              <a:avLst/>
            </a:prstGeom>
            <a:solidFill>
              <a:srgbClr val="27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101"/>
            <p:cNvSpPr/>
            <p:nvPr/>
          </p:nvSpPr>
          <p:spPr bwMode="auto">
            <a:xfrm>
              <a:off x="-3826247" y="4683589"/>
              <a:ext cx="600075" cy="95250"/>
            </a:xfrm>
            <a:custGeom>
              <a:avLst/>
              <a:gdLst>
                <a:gd name="T0" fmla="*/ 0 w 378"/>
                <a:gd name="T1" fmla="*/ 60 h 60"/>
                <a:gd name="T2" fmla="*/ 378 w 378"/>
                <a:gd name="T3" fmla="*/ 60 h 60"/>
                <a:gd name="T4" fmla="*/ 378 w 378"/>
                <a:gd name="T5" fmla="*/ 0 h 60"/>
                <a:gd name="T6" fmla="*/ 0 w 378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8" h="60">
                  <a:moveTo>
                    <a:pt x="0" y="60"/>
                  </a:moveTo>
                  <a:lnTo>
                    <a:pt x="378" y="60"/>
                  </a:lnTo>
                  <a:lnTo>
                    <a:pt x="37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102"/>
            <p:cNvSpPr>
              <a:spLocks noChangeArrowheads="1"/>
            </p:cNvSpPr>
            <p:nvPr/>
          </p:nvSpPr>
          <p:spPr bwMode="auto">
            <a:xfrm>
              <a:off x="-3826247" y="4737564"/>
              <a:ext cx="600075" cy="4127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103"/>
            <p:cNvSpPr/>
            <p:nvPr/>
          </p:nvSpPr>
          <p:spPr bwMode="auto">
            <a:xfrm>
              <a:off x="-3826247" y="4737564"/>
              <a:ext cx="600075" cy="41275"/>
            </a:xfrm>
            <a:custGeom>
              <a:avLst/>
              <a:gdLst>
                <a:gd name="T0" fmla="*/ 0 w 378"/>
                <a:gd name="T1" fmla="*/ 26 h 26"/>
                <a:gd name="T2" fmla="*/ 378 w 378"/>
                <a:gd name="T3" fmla="*/ 26 h 26"/>
                <a:gd name="T4" fmla="*/ 378 w 378"/>
                <a:gd name="T5" fmla="*/ 0 h 26"/>
                <a:gd name="T6" fmla="*/ 0 w 378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8" h="26">
                  <a:moveTo>
                    <a:pt x="0" y="26"/>
                  </a:moveTo>
                  <a:lnTo>
                    <a:pt x="378" y="26"/>
                  </a:lnTo>
                  <a:lnTo>
                    <a:pt x="37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Rectangle 104"/>
            <p:cNvSpPr>
              <a:spLocks noChangeArrowheads="1"/>
            </p:cNvSpPr>
            <p:nvPr/>
          </p:nvSpPr>
          <p:spPr bwMode="auto">
            <a:xfrm>
              <a:off x="-3826247" y="3823164"/>
              <a:ext cx="600075" cy="86042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105"/>
            <p:cNvSpPr/>
            <p:nvPr/>
          </p:nvSpPr>
          <p:spPr bwMode="auto">
            <a:xfrm>
              <a:off x="-3826247" y="3823164"/>
              <a:ext cx="600075" cy="860425"/>
            </a:xfrm>
            <a:custGeom>
              <a:avLst/>
              <a:gdLst>
                <a:gd name="T0" fmla="*/ 0 w 378"/>
                <a:gd name="T1" fmla="*/ 542 h 542"/>
                <a:gd name="T2" fmla="*/ 378 w 378"/>
                <a:gd name="T3" fmla="*/ 542 h 542"/>
                <a:gd name="T4" fmla="*/ 378 w 378"/>
                <a:gd name="T5" fmla="*/ 0 h 542"/>
                <a:gd name="T6" fmla="*/ 0 w 378"/>
                <a:gd name="T7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8" h="542">
                  <a:moveTo>
                    <a:pt x="0" y="542"/>
                  </a:moveTo>
                  <a:lnTo>
                    <a:pt x="378" y="542"/>
                  </a:lnTo>
                  <a:lnTo>
                    <a:pt x="37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106"/>
            <p:cNvSpPr>
              <a:spLocks noChangeArrowheads="1"/>
            </p:cNvSpPr>
            <p:nvPr/>
          </p:nvSpPr>
          <p:spPr bwMode="auto">
            <a:xfrm>
              <a:off x="-3634159" y="4778839"/>
              <a:ext cx="212725" cy="444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Oval 107"/>
            <p:cNvSpPr>
              <a:spLocks noChangeArrowheads="1"/>
            </p:cNvSpPr>
            <p:nvPr/>
          </p:nvSpPr>
          <p:spPr bwMode="auto">
            <a:xfrm>
              <a:off x="-3857997" y="5442414"/>
              <a:ext cx="47625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Oval 108"/>
            <p:cNvSpPr>
              <a:spLocks noChangeArrowheads="1"/>
            </p:cNvSpPr>
            <p:nvPr/>
          </p:nvSpPr>
          <p:spPr bwMode="auto">
            <a:xfrm>
              <a:off x="-3551609" y="5442414"/>
              <a:ext cx="46037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Oval 109"/>
            <p:cNvSpPr>
              <a:spLocks noChangeArrowheads="1"/>
            </p:cNvSpPr>
            <p:nvPr/>
          </p:nvSpPr>
          <p:spPr bwMode="auto">
            <a:xfrm>
              <a:off x="-3246809" y="5442414"/>
              <a:ext cx="46037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110"/>
            <p:cNvSpPr/>
            <p:nvPr/>
          </p:nvSpPr>
          <p:spPr bwMode="auto">
            <a:xfrm>
              <a:off x="-3878634" y="4345452"/>
              <a:ext cx="631825" cy="338138"/>
            </a:xfrm>
            <a:custGeom>
              <a:avLst/>
              <a:gdLst>
                <a:gd name="T0" fmla="*/ 52 w 217"/>
                <a:gd name="T1" fmla="*/ 0 h 116"/>
                <a:gd name="T2" fmla="*/ 52 w 217"/>
                <a:gd name="T3" fmla="*/ 116 h 116"/>
                <a:gd name="T4" fmla="*/ 196 w 217"/>
                <a:gd name="T5" fmla="*/ 116 h 116"/>
                <a:gd name="T6" fmla="*/ 216 w 217"/>
                <a:gd name="T7" fmla="*/ 58 h 116"/>
                <a:gd name="T8" fmla="*/ 192 w 217"/>
                <a:gd name="T9" fmla="*/ 0 h 116"/>
                <a:gd name="T10" fmla="*/ 52 w 217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116">
                  <a:moveTo>
                    <a:pt x="52" y="0"/>
                  </a:moveTo>
                  <a:cubicBezTo>
                    <a:pt x="52" y="0"/>
                    <a:pt x="0" y="52"/>
                    <a:pt x="52" y="116"/>
                  </a:cubicBezTo>
                  <a:cubicBezTo>
                    <a:pt x="118" y="116"/>
                    <a:pt x="196" y="116"/>
                    <a:pt x="196" y="116"/>
                  </a:cubicBezTo>
                  <a:cubicBezTo>
                    <a:pt x="196" y="116"/>
                    <a:pt x="217" y="94"/>
                    <a:pt x="216" y="58"/>
                  </a:cubicBezTo>
                  <a:cubicBezTo>
                    <a:pt x="216" y="29"/>
                    <a:pt x="192" y="0"/>
                    <a:pt x="192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C55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111"/>
            <p:cNvSpPr/>
            <p:nvPr/>
          </p:nvSpPr>
          <p:spPr bwMode="auto">
            <a:xfrm>
              <a:off x="-3778622" y="4407364"/>
              <a:ext cx="261937" cy="1025525"/>
            </a:xfrm>
            <a:custGeom>
              <a:avLst/>
              <a:gdLst>
                <a:gd name="T0" fmla="*/ 62 w 90"/>
                <a:gd name="T1" fmla="*/ 353 h 353"/>
                <a:gd name="T2" fmla="*/ 90 w 90"/>
                <a:gd name="T3" fmla="*/ 48 h 353"/>
                <a:gd name="T4" fmla="*/ 48 w 90"/>
                <a:gd name="T5" fmla="*/ 0 h 353"/>
                <a:gd name="T6" fmla="*/ 0 w 90"/>
                <a:gd name="T7" fmla="*/ 54 h 353"/>
                <a:gd name="T8" fmla="*/ 14 w 90"/>
                <a:gd name="T9" fmla="*/ 353 h 353"/>
                <a:gd name="T10" fmla="*/ 62 w 9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3">
                  <a:moveTo>
                    <a:pt x="62" y="353"/>
                  </a:moveTo>
                  <a:cubicBezTo>
                    <a:pt x="62" y="353"/>
                    <a:pt x="90" y="51"/>
                    <a:pt x="90" y="48"/>
                  </a:cubicBezTo>
                  <a:cubicBezTo>
                    <a:pt x="90" y="46"/>
                    <a:pt x="86" y="0"/>
                    <a:pt x="48" y="0"/>
                  </a:cubicBezTo>
                  <a:cubicBezTo>
                    <a:pt x="10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2" y="353"/>
                  </a:lnTo>
                  <a:close/>
                </a:path>
              </a:pathLst>
            </a:custGeom>
            <a:solidFill>
              <a:srgbClr val="E16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112"/>
            <p:cNvSpPr/>
            <p:nvPr/>
          </p:nvSpPr>
          <p:spPr bwMode="auto">
            <a:xfrm>
              <a:off x="-3502397" y="4407364"/>
              <a:ext cx="260350" cy="1025525"/>
            </a:xfrm>
            <a:custGeom>
              <a:avLst/>
              <a:gdLst>
                <a:gd name="T0" fmla="*/ 63 w 90"/>
                <a:gd name="T1" fmla="*/ 353 h 353"/>
                <a:gd name="T2" fmla="*/ 90 w 90"/>
                <a:gd name="T3" fmla="*/ 48 h 353"/>
                <a:gd name="T4" fmla="*/ 49 w 90"/>
                <a:gd name="T5" fmla="*/ 0 h 353"/>
                <a:gd name="T6" fmla="*/ 0 w 90"/>
                <a:gd name="T7" fmla="*/ 54 h 353"/>
                <a:gd name="T8" fmla="*/ 14 w 90"/>
                <a:gd name="T9" fmla="*/ 353 h 353"/>
                <a:gd name="T10" fmla="*/ 63 w 9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3">
                  <a:moveTo>
                    <a:pt x="63" y="353"/>
                  </a:moveTo>
                  <a:cubicBezTo>
                    <a:pt x="63" y="353"/>
                    <a:pt x="90" y="51"/>
                    <a:pt x="90" y="48"/>
                  </a:cubicBezTo>
                  <a:cubicBezTo>
                    <a:pt x="90" y="46"/>
                    <a:pt x="86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3" y="353"/>
                  </a:lnTo>
                  <a:close/>
                </a:path>
              </a:pathLst>
            </a:custGeom>
            <a:solidFill>
              <a:srgbClr val="E16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Oval 113"/>
            <p:cNvSpPr>
              <a:spLocks noChangeArrowheads="1"/>
            </p:cNvSpPr>
            <p:nvPr/>
          </p:nvSpPr>
          <p:spPr bwMode="auto">
            <a:xfrm>
              <a:off x="-3480172" y="5391614"/>
              <a:ext cx="209550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Oval 114"/>
            <p:cNvSpPr>
              <a:spLocks noChangeArrowheads="1"/>
            </p:cNvSpPr>
            <p:nvPr/>
          </p:nvSpPr>
          <p:spPr bwMode="auto">
            <a:xfrm>
              <a:off x="-3781797" y="5391614"/>
              <a:ext cx="209550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115"/>
            <p:cNvSpPr/>
            <p:nvPr/>
          </p:nvSpPr>
          <p:spPr bwMode="auto">
            <a:xfrm>
              <a:off x="-3729409" y="4170827"/>
              <a:ext cx="420687" cy="174625"/>
            </a:xfrm>
            <a:custGeom>
              <a:avLst/>
              <a:gdLst>
                <a:gd name="T0" fmla="*/ 0 w 265"/>
                <a:gd name="T1" fmla="*/ 0 h 110"/>
                <a:gd name="T2" fmla="*/ 2 w 265"/>
                <a:gd name="T3" fmla="*/ 110 h 110"/>
                <a:gd name="T4" fmla="*/ 258 w 265"/>
                <a:gd name="T5" fmla="*/ 110 h 110"/>
                <a:gd name="T6" fmla="*/ 265 w 265"/>
                <a:gd name="T7" fmla="*/ 0 h 110"/>
                <a:gd name="T8" fmla="*/ 0 w 265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10">
                  <a:moveTo>
                    <a:pt x="0" y="0"/>
                  </a:moveTo>
                  <a:lnTo>
                    <a:pt x="2" y="110"/>
                  </a:lnTo>
                  <a:lnTo>
                    <a:pt x="258" y="110"/>
                  </a:lnTo>
                  <a:lnTo>
                    <a:pt x="2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116"/>
            <p:cNvSpPr/>
            <p:nvPr/>
          </p:nvSpPr>
          <p:spPr bwMode="auto">
            <a:xfrm>
              <a:off x="-3551609" y="3256427"/>
              <a:ext cx="109537" cy="490538"/>
            </a:xfrm>
            <a:custGeom>
              <a:avLst/>
              <a:gdLst>
                <a:gd name="T0" fmla="*/ 0 w 69"/>
                <a:gd name="T1" fmla="*/ 278 h 309"/>
                <a:gd name="T2" fmla="*/ 0 w 69"/>
                <a:gd name="T3" fmla="*/ 111 h 309"/>
                <a:gd name="T4" fmla="*/ 69 w 69"/>
                <a:gd name="T5" fmla="*/ 0 h 309"/>
                <a:gd name="T6" fmla="*/ 69 w 69"/>
                <a:gd name="T7" fmla="*/ 309 h 309"/>
                <a:gd name="T8" fmla="*/ 0 w 69"/>
                <a:gd name="T9" fmla="*/ 27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09">
                  <a:moveTo>
                    <a:pt x="0" y="278"/>
                  </a:moveTo>
                  <a:lnTo>
                    <a:pt x="0" y="111"/>
                  </a:lnTo>
                  <a:lnTo>
                    <a:pt x="69" y="0"/>
                  </a:lnTo>
                  <a:lnTo>
                    <a:pt x="69" y="309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117"/>
            <p:cNvSpPr/>
            <p:nvPr/>
          </p:nvSpPr>
          <p:spPr bwMode="auto">
            <a:xfrm>
              <a:off x="-3551609" y="3256427"/>
              <a:ext cx="109537" cy="490538"/>
            </a:xfrm>
            <a:custGeom>
              <a:avLst/>
              <a:gdLst>
                <a:gd name="T0" fmla="*/ 0 w 69"/>
                <a:gd name="T1" fmla="*/ 278 h 309"/>
                <a:gd name="T2" fmla="*/ 0 w 69"/>
                <a:gd name="T3" fmla="*/ 111 h 309"/>
                <a:gd name="T4" fmla="*/ 69 w 69"/>
                <a:gd name="T5" fmla="*/ 0 h 309"/>
                <a:gd name="T6" fmla="*/ 69 w 69"/>
                <a:gd name="T7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309">
                  <a:moveTo>
                    <a:pt x="0" y="278"/>
                  </a:moveTo>
                  <a:lnTo>
                    <a:pt x="0" y="111"/>
                  </a:lnTo>
                  <a:lnTo>
                    <a:pt x="69" y="0"/>
                  </a:lnTo>
                  <a:lnTo>
                    <a:pt x="69" y="3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118"/>
            <p:cNvSpPr/>
            <p:nvPr/>
          </p:nvSpPr>
          <p:spPr bwMode="auto">
            <a:xfrm>
              <a:off x="-3654797" y="3107202"/>
              <a:ext cx="320675" cy="422275"/>
            </a:xfrm>
            <a:custGeom>
              <a:avLst/>
              <a:gdLst>
                <a:gd name="T0" fmla="*/ 110 w 110"/>
                <a:gd name="T1" fmla="*/ 90 h 145"/>
                <a:gd name="T2" fmla="*/ 55 w 110"/>
                <a:gd name="T3" fmla="*/ 145 h 145"/>
                <a:gd name="T4" fmla="*/ 55 w 110"/>
                <a:gd name="T5" fmla="*/ 145 h 145"/>
                <a:gd name="T6" fmla="*/ 0 w 110"/>
                <a:gd name="T7" fmla="*/ 90 h 145"/>
                <a:gd name="T8" fmla="*/ 0 w 110"/>
                <a:gd name="T9" fmla="*/ 55 h 145"/>
                <a:gd name="T10" fmla="*/ 55 w 110"/>
                <a:gd name="T11" fmla="*/ 0 h 145"/>
                <a:gd name="T12" fmla="*/ 55 w 110"/>
                <a:gd name="T13" fmla="*/ 0 h 145"/>
                <a:gd name="T14" fmla="*/ 110 w 110"/>
                <a:gd name="T15" fmla="*/ 55 h 145"/>
                <a:gd name="T16" fmla="*/ 110 w 110"/>
                <a:gd name="T17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45">
                  <a:moveTo>
                    <a:pt x="110" y="90"/>
                  </a:moveTo>
                  <a:cubicBezTo>
                    <a:pt x="110" y="121"/>
                    <a:pt x="85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4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4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119"/>
            <p:cNvSpPr/>
            <p:nvPr/>
          </p:nvSpPr>
          <p:spPr bwMode="auto">
            <a:xfrm>
              <a:off x="-3740522" y="3550114"/>
              <a:ext cx="463550" cy="508000"/>
            </a:xfrm>
            <a:custGeom>
              <a:avLst/>
              <a:gdLst>
                <a:gd name="T0" fmla="*/ 5 w 160"/>
                <a:gd name="T1" fmla="*/ 175 h 175"/>
                <a:gd name="T2" fmla="*/ 0 w 160"/>
                <a:gd name="T3" fmla="*/ 8 h 175"/>
                <a:gd name="T4" fmla="*/ 65 w 160"/>
                <a:gd name="T5" fmla="*/ 0 h 175"/>
                <a:gd name="T6" fmla="*/ 85 w 160"/>
                <a:gd name="T7" fmla="*/ 28 h 175"/>
                <a:gd name="T8" fmla="*/ 102 w 160"/>
                <a:gd name="T9" fmla="*/ 0 h 175"/>
                <a:gd name="T10" fmla="*/ 160 w 160"/>
                <a:gd name="T11" fmla="*/ 12 h 175"/>
                <a:gd name="T12" fmla="*/ 145 w 160"/>
                <a:gd name="T13" fmla="*/ 175 h 175"/>
                <a:gd name="T14" fmla="*/ 5 w 160"/>
                <a:gd name="T1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75">
                  <a:moveTo>
                    <a:pt x="5" y="17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0" y="1"/>
                    <a:pt x="65" y="0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24" y="1"/>
                    <a:pt x="160" y="12"/>
                    <a:pt x="160" y="12"/>
                  </a:cubicBezTo>
                  <a:cubicBezTo>
                    <a:pt x="145" y="175"/>
                    <a:pt x="145" y="175"/>
                    <a:pt x="145" y="175"/>
                  </a:cubicBezTo>
                  <a:lnTo>
                    <a:pt x="5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120"/>
            <p:cNvSpPr/>
            <p:nvPr/>
          </p:nvSpPr>
          <p:spPr bwMode="auto">
            <a:xfrm>
              <a:off x="-3677022" y="3124664"/>
              <a:ext cx="66675" cy="174625"/>
            </a:xfrm>
            <a:custGeom>
              <a:avLst/>
              <a:gdLst>
                <a:gd name="T0" fmla="*/ 23 w 23"/>
                <a:gd name="T1" fmla="*/ 17 h 60"/>
                <a:gd name="T2" fmla="*/ 14 w 23"/>
                <a:gd name="T3" fmla="*/ 60 h 60"/>
                <a:gd name="T4" fmla="*/ 0 w 23"/>
                <a:gd name="T5" fmla="*/ 26 h 60"/>
                <a:gd name="T6" fmla="*/ 8 w 23"/>
                <a:gd name="T7" fmla="*/ 0 h 60"/>
                <a:gd name="T8" fmla="*/ 23 w 23"/>
                <a:gd name="T9" fmla="*/ 1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60">
                  <a:moveTo>
                    <a:pt x="23" y="17"/>
                  </a:moveTo>
                  <a:cubicBezTo>
                    <a:pt x="23" y="17"/>
                    <a:pt x="9" y="42"/>
                    <a:pt x="14" y="60"/>
                  </a:cubicBezTo>
                  <a:cubicBezTo>
                    <a:pt x="3" y="46"/>
                    <a:pt x="0" y="26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121"/>
            <p:cNvSpPr/>
            <p:nvPr/>
          </p:nvSpPr>
          <p:spPr bwMode="auto">
            <a:xfrm>
              <a:off x="-3386509" y="3124664"/>
              <a:ext cx="87312" cy="139700"/>
            </a:xfrm>
            <a:custGeom>
              <a:avLst/>
              <a:gdLst>
                <a:gd name="T0" fmla="*/ 0 w 30"/>
                <a:gd name="T1" fmla="*/ 17 h 48"/>
                <a:gd name="T2" fmla="*/ 14 w 30"/>
                <a:gd name="T3" fmla="*/ 48 h 48"/>
                <a:gd name="T4" fmla="*/ 22 w 30"/>
                <a:gd name="T5" fmla="*/ 9 h 48"/>
                <a:gd name="T6" fmla="*/ 15 w 30"/>
                <a:gd name="T7" fmla="*/ 0 h 48"/>
                <a:gd name="T8" fmla="*/ 0 w 30"/>
                <a:gd name="T9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8">
                  <a:moveTo>
                    <a:pt x="0" y="17"/>
                  </a:moveTo>
                  <a:cubicBezTo>
                    <a:pt x="0" y="17"/>
                    <a:pt x="16" y="23"/>
                    <a:pt x="14" y="48"/>
                  </a:cubicBezTo>
                  <a:cubicBezTo>
                    <a:pt x="30" y="30"/>
                    <a:pt x="22" y="9"/>
                    <a:pt x="22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122"/>
            <p:cNvSpPr/>
            <p:nvPr/>
          </p:nvSpPr>
          <p:spPr bwMode="auto">
            <a:xfrm>
              <a:off x="-4026272" y="3572339"/>
              <a:ext cx="474662" cy="485775"/>
            </a:xfrm>
            <a:custGeom>
              <a:avLst/>
              <a:gdLst>
                <a:gd name="T0" fmla="*/ 98 w 163"/>
                <a:gd name="T1" fmla="*/ 0 h 167"/>
                <a:gd name="T2" fmla="*/ 46 w 163"/>
                <a:gd name="T3" fmla="*/ 167 h 167"/>
                <a:gd name="T4" fmla="*/ 163 w 163"/>
                <a:gd name="T5" fmla="*/ 167 h 167"/>
                <a:gd name="T6" fmla="*/ 162 w 163"/>
                <a:gd name="T7" fmla="*/ 145 h 167"/>
                <a:gd name="T8" fmla="*/ 76 w 163"/>
                <a:gd name="T9" fmla="*/ 131 h 167"/>
                <a:gd name="T10" fmla="*/ 101 w 163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67">
                  <a:moveTo>
                    <a:pt x="98" y="0"/>
                  </a:moveTo>
                  <a:cubicBezTo>
                    <a:pt x="98" y="0"/>
                    <a:pt x="0" y="147"/>
                    <a:pt x="46" y="167"/>
                  </a:cubicBezTo>
                  <a:cubicBezTo>
                    <a:pt x="115" y="167"/>
                    <a:pt x="163" y="167"/>
                    <a:pt x="163" y="167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84" y="143"/>
                    <a:pt x="76" y="131"/>
                  </a:cubicBezTo>
                  <a:cubicBezTo>
                    <a:pt x="69" y="119"/>
                    <a:pt x="101" y="90"/>
                    <a:pt x="101" y="90"/>
                  </a:cubicBezTo>
                </a:path>
              </a:pathLst>
            </a:custGeom>
            <a:solidFill>
              <a:srgbClr val="BC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123"/>
            <p:cNvSpPr/>
            <p:nvPr/>
          </p:nvSpPr>
          <p:spPr bwMode="auto">
            <a:xfrm>
              <a:off x="-3526209" y="3585039"/>
              <a:ext cx="473075" cy="473075"/>
            </a:xfrm>
            <a:custGeom>
              <a:avLst/>
              <a:gdLst>
                <a:gd name="T0" fmla="*/ 86 w 163"/>
                <a:gd name="T1" fmla="*/ 0 h 163"/>
                <a:gd name="T2" fmla="*/ 117 w 163"/>
                <a:gd name="T3" fmla="*/ 163 h 163"/>
                <a:gd name="T4" fmla="*/ 0 w 163"/>
                <a:gd name="T5" fmla="*/ 163 h 163"/>
                <a:gd name="T6" fmla="*/ 7 w 163"/>
                <a:gd name="T7" fmla="*/ 141 h 163"/>
                <a:gd name="T8" fmla="*/ 90 w 163"/>
                <a:gd name="T9" fmla="*/ 129 h 163"/>
                <a:gd name="T10" fmla="*/ 78 w 163"/>
                <a:gd name="T11" fmla="*/ 9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63">
                  <a:moveTo>
                    <a:pt x="86" y="0"/>
                  </a:moveTo>
                  <a:cubicBezTo>
                    <a:pt x="86" y="0"/>
                    <a:pt x="163" y="143"/>
                    <a:pt x="117" y="163"/>
                  </a:cubicBezTo>
                  <a:cubicBezTo>
                    <a:pt x="48" y="163"/>
                    <a:pt x="0" y="163"/>
                    <a:pt x="0" y="163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1"/>
                    <a:pt x="83" y="141"/>
                    <a:pt x="90" y="129"/>
                  </a:cubicBezTo>
                  <a:cubicBezTo>
                    <a:pt x="98" y="117"/>
                    <a:pt x="78" y="92"/>
                    <a:pt x="78" y="92"/>
                  </a:cubicBezTo>
                </a:path>
              </a:pathLst>
            </a:custGeom>
            <a:solidFill>
              <a:srgbClr val="BC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124"/>
            <p:cNvSpPr/>
            <p:nvPr/>
          </p:nvSpPr>
          <p:spPr bwMode="auto">
            <a:xfrm>
              <a:off x="-3557959" y="3967627"/>
              <a:ext cx="98425" cy="96838"/>
            </a:xfrm>
            <a:custGeom>
              <a:avLst/>
              <a:gdLst>
                <a:gd name="T0" fmla="*/ 0 w 34"/>
                <a:gd name="T1" fmla="*/ 30 h 33"/>
                <a:gd name="T2" fmla="*/ 30 w 34"/>
                <a:gd name="T3" fmla="*/ 27 h 33"/>
                <a:gd name="T4" fmla="*/ 27 w 34"/>
                <a:gd name="T5" fmla="*/ 24 h 33"/>
                <a:gd name="T6" fmla="*/ 32 w 34"/>
                <a:gd name="T7" fmla="*/ 21 h 33"/>
                <a:gd name="T8" fmla="*/ 27 w 34"/>
                <a:gd name="T9" fmla="*/ 19 h 33"/>
                <a:gd name="T10" fmla="*/ 34 w 34"/>
                <a:gd name="T11" fmla="*/ 15 h 33"/>
                <a:gd name="T12" fmla="*/ 28 w 34"/>
                <a:gd name="T13" fmla="*/ 13 h 33"/>
                <a:gd name="T14" fmla="*/ 34 w 34"/>
                <a:gd name="T15" fmla="*/ 10 h 33"/>
                <a:gd name="T16" fmla="*/ 29 w 34"/>
                <a:gd name="T17" fmla="*/ 7 h 33"/>
                <a:gd name="T18" fmla="*/ 14 w 34"/>
                <a:gd name="T19" fmla="*/ 9 h 33"/>
                <a:gd name="T20" fmla="*/ 25 w 34"/>
                <a:gd name="T21" fmla="*/ 5 h 33"/>
                <a:gd name="T22" fmla="*/ 21 w 34"/>
                <a:gd name="T23" fmla="*/ 1 h 33"/>
                <a:gd name="T24" fmla="*/ 1 w 34"/>
                <a:gd name="T25" fmla="*/ 9 h 33"/>
                <a:gd name="T26" fmla="*/ 0 w 34"/>
                <a:gd name="T2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33">
                  <a:moveTo>
                    <a:pt x="0" y="30"/>
                  </a:moveTo>
                  <a:cubicBezTo>
                    <a:pt x="0" y="30"/>
                    <a:pt x="27" y="33"/>
                    <a:pt x="30" y="27"/>
                  </a:cubicBezTo>
                  <a:cubicBezTo>
                    <a:pt x="32" y="26"/>
                    <a:pt x="29" y="25"/>
                    <a:pt x="27" y="24"/>
                  </a:cubicBezTo>
                  <a:cubicBezTo>
                    <a:pt x="31" y="23"/>
                    <a:pt x="32" y="23"/>
                    <a:pt x="32" y="21"/>
                  </a:cubicBezTo>
                  <a:cubicBezTo>
                    <a:pt x="32" y="19"/>
                    <a:pt x="27" y="19"/>
                    <a:pt x="27" y="19"/>
                  </a:cubicBezTo>
                  <a:cubicBezTo>
                    <a:pt x="27" y="19"/>
                    <a:pt x="34" y="18"/>
                    <a:pt x="34" y="15"/>
                  </a:cubicBezTo>
                  <a:cubicBezTo>
                    <a:pt x="34" y="12"/>
                    <a:pt x="28" y="13"/>
                    <a:pt x="28" y="13"/>
                  </a:cubicBezTo>
                  <a:cubicBezTo>
                    <a:pt x="28" y="13"/>
                    <a:pt x="34" y="13"/>
                    <a:pt x="34" y="10"/>
                  </a:cubicBezTo>
                  <a:cubicBezTo>
                    <a:pt x="34" y="7"/>
                    <a:pt x="31" y="7"/>
                    <a:pt x="29" y="7"/>
                  </a:cubicBezTo>
                  <a:cubicBezTo>
                    <a:pt x="27" y="7"/>
                    <a:pt x="14" y="9"/>
                    <a:pt x="14" y="9"/>
                  </a:cubicBezTo>
                  <a:cubicBezTo>
                    <a:pt x="14" y="9"/>
                    <a:pt x="21" y="6"/>
                    <a:pt x="25" y="5"/>
                  </a:cubicBezTo>
                  <a:cubicBezTo>
                    <a:pt x="29" y="5"/>
                    <a:pt x="29" y="0"/>
                    <a:pt x="21" y="1"/>
                  </a:cubicBezTo>
                  <a:cubicBezTo>
                    <a:pt x="13" y="2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125"/>
            <p:cNvSpPr/>
            <p:nvPr/>
          </p:nvSpPr>
          <p:spPr bwMode="auto">
            <a:xfrm>
              <a:off x="-3659559" y="3113552"/>
              <a:ext cx="319087" cy="420688"/>
            </a:xfrm>
            <a:custGeom>
              <a:avLst/>
              <a:gdLst>
                <a:gd name="T0" fmla="*/ 110 w 110"/>
                <a:gd name="T1" fmla="*/ 90 h 145"/>
                <a:gd name="T2" fmla="*/ 55 w 110"/>
                <a:gd name="T3" fmla="*/ 145 h 145"/>
                <a:gd name="T4" fmla="*/ 55 w 110"/>
                <a:gd name="T5" fmla="*/ 145 h 145"/>
                <a:gd name="T6" fmla="*/ 0 w 110"/>
                <a:gd name="T7" fmla="*/ 90 h 145"/>
                <a:gd name="T8" fmla="*/ 0 w 110"/>
                <a:gd name="T9" fmla="*/ 55 h 145"/>
                <a:gd name="T10" fmla="*/ 55 w 110"/>
                <a:gd name="T11" fmla="*/ 0 h 145"/>
                <a:gd name="T12" fmla="*/ 55 w 110"/>
                <a:gd name="T13" fmla="*/ 0 h 145"/>
                <a:gd name="T14" fmla="*/ 110 w 110"/>
                <a:gd name="T15" fmla="*/ 55 h 145"/>
                <a:gd name="T16" fmla="*/ 110 w 110"/>
                <a:gd name="T17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45">
                  <a:moveTo>
                    <a:pt x="110" y="90"/>
                  </a:moveTo>
                  <a:cubicBezTo>
                    <a:pt x="110" y="121"/>
                    <a:pt x="85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4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5"/>
                    <a:pt x="2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5" y="0"/>
                    <a:pt x="110" y="25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126"/>
            <p:cNvSpPr/>
            <p:nvPr/>
          </p:nvSpPr>
          <p:spPr bwMode="auto">
            <a:xfrm>
              <a:off x="-3738934" y="3016714"/>
              <a:ext cx="363537" cy="274638"/>
            </a:xfrm>
            <a:custGeom>
              <a:avLst/>
              <a:gdLst>
                <a:gd name="T0" fmla="*/ 30 w 125"/>
                <a:gd name="T1" fmla="*/ 94 h 94"/>
                <a:gd name="T2" fmla="*/ 124 w 125"/>
                <a:gd name="T3" fmla="*/ 47 h 94"/>
                <a:gd name="T4" fmla="*/ 44 w 125"/>
                <a:gd name="T5" fmla="*/ 22 h 94"/>
                <a:gd name="T6" fmla="*/ 30 w 125"/>
                <a:gd name="T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94">
                  <a:moveTo>
                    <a:pt x="30" y="94"/>
                  </a:moveTo>
                  <a:cubicBezTo>
                    <a:pt x="30" y="94"/>
                    <a:pt x="125" y="94"/>
                    <a:pt x="124" y="47"/>
                  </a:cubicBezTo>
                  <a:cubicBezTo>
                    <a:pt x="123" y="0"/>
                    <a:pt x="70" y="3"/>
                    <a:pt x="44" y="22"/>
                  </a:cubicBezTo>
                  <a:cubicBezTo>
                    <a:pt x="17" y="41"/>
                    <a:pt x="0" y="90"/>
                    <a:pt x="30" y="94"/>
                  </a:cubicBezTo>
                  <a:close/>
                </a:path>
              </a:pathLst>
            </a:custGeom>
            <a:solidFill>
              <a:srgbClr val="A25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127"/>
            <p:cNvSpPr/>
            <p:nvPr/>
          </p:nvSpPr>
          <p:spPr bwMode="auto">
            <a:xfrm>
              <a:off x="-3424609" y="3072277"/>
              <a:ext cx="150812" cy="230188"/>
            </a:xfrm>
            <a:custGeom>
              <a:avLst/>
              <a:gdLst>
                <a:gd name="T0" fmla="*/ 0 w 52"/>
                <a:gd name="T1" fmla="*/ 44 h 79"/>
                <a:gd name="T2" fmla="*/ 29 w 52"/>
                <a:gd name="T3" fmla="*/ 79 h 79"/>
                <a:gd name="T4" fmla="*/ 40 w 52"/>
                <a:gd name="T5" fmla="*/ 25 h 79"/>
                <a:gd name="T6" fmla="*/ 8 w 52"/>
                <a:gd name="T7" fmla="*/ 7 h 79"/>
                <a:gd name="T8" fmla="*/ 0 w 52"/>
                <a:gd name="T9" fmla="*/ 4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79">
                  <a:moveTo>
                    <a:pt x="0" y="44"/>
                  </a:moveTo>
                  <a:cubicBezTo>
                    <a:pt x="0" y="44"/>
                    <a:pt x="22" y="53"/>
                    <a:pt x="29" y="79"/>
                  </a:cubicBezTo>
                  <a:cubicBezTo>
                    <a:pt x="40" y="65"/>
                    <a:pt x="52" y="47"/>
                    <a:pt x="40" y="25"/>
                  </a:cubicBezTo>
                  <a:cubicBezTo>
                    <a:pt x="32" y="11"/>
                    <a:pt x="16" y="0"/>
                    <a:pt x="8" y="7"/>
                  </a:cubicBezTo>
                  <a:cubicBezTo>
                    <a:pt x="8" y="26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A25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Rectangle 128"/>
            <p:cNvSpPr>
              <a:spLocks noChangeArrowheads="1"/>
            </p:cNvSpPr>
            <p:nvPr/>
          </p:nvSpPr>
          <p:spPr bwMode="auto">
            <a:xfrm>
              <a:off x="-1968872" y="4737564"/>
              <a:ext cx="79375" cy="569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129"/>
            <p:cNvSpPr/>
            <p:nvPr/>
          </p:nvSpPr>
          <p:spPr bwMode="auto">
            <a:xfrm>
              <a:off x="-2249859" y="5307477"/>
              <a:ext cx="331787" cy="119063"/>
            </a:xfrm>
            <a:custGeom>
              <a:avLst/>
              <a:gdLst>
                <a:gd name="T0" fmla="*/ 22 w 209"/>
                <a:gd name="T1" fmla="*/ 75 h 75"/>
                <a:gd name="T2" fmla="*/ 0 w 209"/>
                <a:gd name="T3" fmla="*/ 75 h 75"/>
                <a:gd name="T4" fmla="*/ 177 w 209"/>
                <a:gd name="T5" fmla="*/ 0 h 75"/>
                <a:gd name="T6" fmla="*/ 209 w 209"/>
                <a:gd name="T7" fmla="*/ 39 h 75"/>
                <a:gd name="T8" fmla="*/ 22 w 209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75">
                  <a:moveTo>
                    <a:pt x="22" y="75"/>
                  </a:moveTo>
                  <a:lnTo>
                    <a:pt x="0" y="75"/>
                  </a:lnTo>
                  <a:lnTo>
                    <a:pt x="177" y="0"/>
                  </a:lnTo>
                  <a:lnTo>
                    <a:pt x="209" y="39"/>
                  </a:lnTo>
                  <a:lnTo>
                    <a:pt x="22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130"/>
            <p:cNvSpPr/>
            <p:nvPr/>
          </p:nvSpPr>
          <p:spPr bwMode="auto">
            <a:xfrm>
              <a:off x="-1938709" y="5307477"/>
              <a:ext cx="330200" cy="119063"/>
            </a:xfrm>
            <a:custGeom>
              <a:avLst/>
              <a:gdLst>
                <a:gd name="T0" fmla="*/ 177 w 208"/>
                <a:gd name="T1" fmla="*/ 75 h 75"/>
                <a:gd name="T2" fmla="*/ 208 w 208"/>
                <a:gd name="T3" fmla="*/ 75 h 75"/>
                <a:gd name="T4" fmla="*/ 31 w 208"/>
                <a:gd name="T5" fmla="*/ 0 h 75"/>
                <a:gd name="T6" fmla="*/ 0 w 208"/>
                <a:gd name="T7" fmla="*/ 39 h 75"/>
                <a:gd name="T8" fmla="*/ 177 w 20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75">
                  <a:moveTo>
                    <a:pt x="177" y="75"/>
                  </a:moveTo>
                  <a:lnTo>
                    <a:pt x="208" y="75"/>
                  </a:lnTo>
                  <a:lnTo>
                    <a:pt x="31" y="0"/>
                  </a:lnTo>
                  <a:lnTo>
                    <a:pt x="0" y="39"/>
                  </a:lnTo>
                  <a:lnTo>
                    <a:pt x="177" y="75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Rectangle 131"/>
            <p:cNvSpPr>
              <a:spLocks noChangeArrowheads="1"/>
            </p:cNvSpPr>
            <p:nvPr/>
          </p:nvSpPr>
          <p:spPr bwMode="auto">
            <a:xfrm>
              <a:off x="-1968872" y="5307477"/>
              <a:ext cx="79375" cy="5238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132"/>
            <p:cNvSpPr/>
            <p:nvPr/>
          </p:nvSpPr>
          <p:spPr bwMode="auto">
            <a:xfrm>
              <a:off x="-1962522" y="5293189"/>
              <a:ext cx="66675" cy="171450"/>
            </a:xfrm>
            <a:custGeom>
              <a:avLst/>
              <a:gdLst>
                <a:gd name="T0" fmla="*/ 33 w 42"/>
                <a:gd name="T1" fmla="*/ 108 h 108"/>
                <a:gd name="T2" fmla="*/ 9 w 42"/>
                <a:gd name="T3" fmla="*/ 108 h 108"/>
                <a:gd name="T4" fmla="*/ 0 w 42"/>
                <a:gd name="T5" fmla="*/ 0 h 108"/>
                <a:gd name="T6" fmla="*/ 42 w 42"/>
                <a:gd name="T7" fmla="*/ 0 h 108"/>
                <a:gd name="T8" fmla="*/ 33 w 42"/>
                <a:gd name="T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8">
                  <a:moveTo>
                    <a:pt x="33" y="108"/>
                  </a:moveTo>
                  <a:lnTo>
                    <a:pt x="9" y="108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3" y="10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Rectangle 133"/>
            <p:cNvSpPr>
              <a:spLocks noChangeArrowheads="1"/>
            </p:cNvSpPr>
            <p:nvPr/>
          </p:nvSpPr>
          <p:spPr bwMode="auto">
            <a:xfrm>
              <a:off x="-2249859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Rectangle 134"/>
            <p:cNvSpPr>
              <a:spLocks noChangeArrowheads="1"/>
            </p:cNvSpPr>
            <p:nvPr/>
          </p:nvSpPr>
          <p:spPr bwMode="auto">
            <a:xfrm>
              <a:off x="-1643434" y="5426539"/>
              <a:ext cx="34925" cy="38100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Rectangle 135"/>
            <p:cNvSpPr>
              <a:spLocks noChangeArrowheads="1"/>
            </p:cNvSpPr>
            <p:nvPr/>
          </p:nvSpPr>
          <p:spPr bwMode="auto">
            <a:xfrm>
              <a:off x="-2227634" y="4683589"/>
              <a:ext cx="596900" cy="95250"/>
            </a:xfrm>
            <a:prstGeom prst="rect">
              <a:avLst/>
            </a:prstGeom>
            <a:solidFill>
              <a:srgbClr val="27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136"/>
            <p:cNvSpPr/>
            <p:nvPr/>
          </p:nvSpPr>
          <p:spPr bwMode="auto">
            <a:xfrm>
              <a:off x="-2227634" y="4683589"/>
              <a:ext cx="596900" cy="95250"/>
            </a:xfrm>
            <a:custGeom>
              <a:avLst/>
              <a:gdLst>
                <a:gd name="T0" fmla="*/ 0 w 376"/>
                <a:gd name="T1" fmla="*/ 60 h 60"/>
                <a:gd name="T2" fmla="*/ 376 w 376"/>
                <a:gd name="T3" fmla="*/ 60 h 60"/>
                <a:gd name="T4" fmla="*/ 376 w 376"/>
                <a:gd name="T5" fmla="*/ 0 h 60"/>
                <a:gd name="T6" fmla="*/ 0 w 376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6" h="60">
                  <a:moveTo>
                    <a:pt x="0" y="60"/>
                  </a:moveTo>
                  <a:lnTo>
                    <a:pt x="376" y="60"/>
                  </a:lnTo>
                  <a:lnTo>
                    <a:pt x="37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Rectangle 137"/>
            <p:cNvSpPr>
              <a:spLocks noChangeArrowheads="1"/>
            </p:cNvSpPr>
            <p:nvPr/>
          </p:nvSpPr>
          <p:spPr bwMode="auto">
            <a:xfrm>
              <a:off x="-2227634" y="4737564"/>
              <a:ext cx="596900" cy="4127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138"/>
            <p:cNvSpPr/>
            <p:nvPr/>
          </p:nvSpPr>
          <p:spPr bwMode="auto">
            <a:xfrm>
              <a:off x="-2227634" y="4737564"/>
              <a:ext cx="596900" cy="41275"/>
            </a:xfrm>
            <a:custGeom>
              <a:avLst/>
              <a:gdLst>
                <a:gd name="T0" fmla="*/ 0 w 376"/>
                <a:gd name="T1" fmla="*/ 26 h 26"/>
                <a:gd name="T2" fmla="*/ 376 w 376"/>
                <a:gd name="T3" fmla="*/ 26 h 26"/>
                <a:gd name="T4" fmla="*/ 376 w 376"/>
                <a:gd name="T5" fmla="*/ 0 h 26"/>
                <a:gd name="T6" fmla="*/ 0 w 37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6" h="26">
                  <a:moveTo>
                    <a:pt x="0" y="26"/>
                  </a:moveTo>
                  <a:lnTo>
                    <a:pt x="376" y="26"/>
                  </a:lnTo>
                  <a:lnTo>
                    <a:pt x="37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Rectangle 139"/>
            <p:cNvSpPr>
              <a:spLocks noChangeArrowheads="1"/>
            </p:cNvSpPr>
            <p:nvPr/>
          </p:nvSpPr>
          <p:spPr bwMode="auto">
            <a:xfrm>
              <a:off x="-2227634" y="3823164"/>
              <a:ext cx="596900" cy="860425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140"/>
            <p:cNvSpPr/>
            <p:nvPr/>
          </p:nvSpPr>
          <p:spPr bwMode="auto">
            <a:xfrm>
              <a:off x="-2227634" y="3823164"/>
              <a:ext cx="596900" cy="860425"/>
            </a:xfrm>
            <a:custGeom>
              <a:avLst/>
              <a:gdLst>
                <a:gd name="T0" fmla="*/ 0 w 376"/>
                <a:gd name="T1" fmla="*/ 542 h 542"/>
                <a:gd name="T2" fmla="*/ 376 w 376"/>
                <a:gd name="T3" fmla="*/ 542 h 542"/>
                <a:gd name="T4" fmla="*/ 376 w 376"/>
                <a:gd name="T5" fmla="*/ 0 h 542"/>
                <a:gd name="T6" fmla="*/ 0 w 376"/>
                <a:gd name="T7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6" h="542">
                  <a:moveTo>
                    <a:pt x="0" y="542"/>
                  </a:moveTo>
                  <a:lnTo>
                    <a:pt x="376" y="542"/>
                  </a:lnTo>
                  <a:lnTo>
                    <a:pt x="37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Rectangle 141"/>
            <p:cNvSpPr>
              <a:spLocks noChangeArrowheads="1"/>
            </p:cNvSpPr>
            <p:nvPr/>
          </p:nvSpPr>
          <p:spPr bwMode="auto">
            <a:xfrm>
              <a:off x="-2035547" y="4778839"/>
              <a:ext cx="212725" cy="44450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Oval 142"/>
            <p:cNvSpPr>
              <a:spLocks noChangeArrowheads="1"/>
            </p:cNvSpPr>
            <p:nvPr/>
          </p:nvSpPr>
          <p:spPr bwMode="auto">
            <a:xfrm>
              <a:off x="-2259384" y="5442414"/>
              <a:ext cx="47625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Oval 143"/>
            <p:cNvSpPr>
              <a:spLocks noChangeArrowheads="1"/>
            </p:cNvSpPr>
            <p:nvPr/>
          </p:nvSpPr>
          <p:spPr bwMode="auto">
            <a:xfrm>
              <a:off x="-1952997" y="5442414"/>
              <a:ext cx="42862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Oval 144"/>
            <p:cNvSpPr>
              <a:spLocks noChangeArrowheads="1"/>
            </p:cNvSpPr>
            <p:nvPr/>
          </p:nvSpPr>
          <p:spPr bwMode="auto">
            <a:xfrm>
              <a:off x="-1648197" y="5442414"/>
              <a:ext cx="42862" cy="46038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145"/>
            <p:cNvSpPr/>
            <p:nvPr/>
          </p:nvSpPr>
          <p:spPr bwMode="auto">
            <a:xfrm>
              <a:off x="-2278434" y="4345452"/>
              <a:ext cx="630237" cy="338138"/>
            </a:xfrm>
            <a:custGeom>
              <a:avLst/>
              <a:gdLst>
                <a:gd name="T0" fmla="*/ 52 w 217"/>
                <a:gd name="T1" fmla="*/ 0 h 116"/>
                <a:gd name="T2" fmla="*/ 51 w 217"/>
                <a:gd name="T3" fmla="*/ 116 h 116"/>
                <a:gd name="T4" fmla="*/ 196 w 217"/>
                <a:gd name="T5" fmla="*/ 116 h 116"/>
                <a:gd name="T6" fmla="*/ 216 w 217"/>
                <a:gd name="T7" fmla="*/ 58 h 116"/>
                <a:gd name="T8" fmla="*/ 192 w 217"/>
                <a:gd name="T9" fmla="*/ 0 h 116"/>
                <a:gd name="T10" fmla="*/ 52 w 217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116">
                  <a:moveTo>
                    <a:pt x="52" y="0"/>
                  </a:moveTo>
                  <a:cubicBezTo>
                    <a:pt x="52" y="0"/>
                    <a:pt x="0" y="52"/>
                    <a:pt x="51" y="116"/>
                  </a:cubicBezTo>
                  <a:cubicBezTo>
                    <a:pt x="118" y="116"/>
                    <a:pt x="196" y="116"/>
                    <a:pt x="196" y="116"/>
                  </a:cubicBezTo>
                  <a:cubicBezTo>
                    <a:pt x="196" y="116"/>
                    <a:pt x="217" y="94"/>
                    <a:pt x="216" y="58"/>
                  </a:cubicBezTo>
                  <a:cubicBezTo>
                    <a:pt x="216" y="29"/>
                    <a:pt x="192" y="0"/>
                    <a:pt x="192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223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146"/>
            <p:cNvSpPr/>
            <p:nvPr/>
          </p:nvSpPr>
          <p:spPr bwMode="auto">
            <a:xfrm>
              <a:off x="-2183184" y="4407364"/>
              <a:ext cx="265112" cy="1025525"/>
            </a:xfrm>
            <a:custGeom>
              <a:avLst/>
              <a:gdLst>
                <a:gd name="T0" fmla="*/ 63 w 91"/>
                <a:gd name="T1" fmla="*/ 353 h 353"/>
                <a:gd name="T2" fmla="*/ 91 w 91"/>
                <a:gd name="T3" fmla="*/ 48 h 353"/>
                <a:gd name="T4" fmla="*/ 49 w 91"/>
                <a:gd name="T5" fmla="*/ 0 h 353"/>
                <a:gd name="T6" fmla="*/ 0 w 91"/>
                <a:gd name="T7" fmla="*/ 54 h 353"/>
                <a:gd name="T8" fmla="*/ 14 w 91"/>
                <a:gd name="T9" fmla="*/ 353 h 353"/>
                <a:gd name="T10" fmla="*/ 63 w 91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353">
                  <a:moveTo>
                    <a:pt x="63" y="353"/>
                  </a:moveTo>
                  <a:cubicBezTo>
                    <a:pt x="63" y="353"/>
                    <a:pt x="91" y="51"/>
                    <a:pt x="91" y="48"/>
                  </a:cubicBezTo>
                  <a:cubicBezTo>
                    <a:pt x="91" y="46"/>
                    <a:pt x="87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3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147"/>
            <p:cNvSpPr/>
            <p:nvPr/>
          </p:nvSpPr>
          <p:spPr bwMode="auto">
            <a:xfrm>
              <a:off x="-1903784" y="4407364"/>
              <a:ext cx="260350" cy="1025525"/>
            </a:xfrm>
            <a:custGeom>
              <a:avLst/>
              <a:gdLst>
                <a:gd name="T0" fmla="*/ 62 w 90"/>
                <a:gd name="T1" fmla="*/ 353 h 353"/>
                <a:gd name="T2" fmla="*/ 90 w 90"/>
                <a:gd name="T3" fmla="*/ 48 h 353"/>
                <a:gd name="T4" fmla="*/ 49 w 90"/>
                <a:gd name="T5" fmla="*/ 0 h 353"/>
                <a:gd name="T6" fmla="*/ 0 w 90"/>
                <a:gd name="T7" fmla="*/ 54 h 353"/>
                <a:gd name="T8" fmla="*/ 14 w 90"/>
                <a:gd name="T9" fmla="*/ 353 h 353"/>
                <a:gd name="T10" fmla="*/ 62 w 9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53">
                  <a:moveTo>
                    <a:pt x="62" y="353"/>
                  </a:moveTo>
                  <a:cubicBezTo>
                    <a:pt x="62" y="353"/>
                    <a:pt x="90" y="51"/>
                    <a:pt x="90" y="48"/>
                  </a:cubicBezTo>
                  <a:cubicBezTo>
                    <a:pt x="90" y="46"/>
                    <a:pt x="86" y="0"/>
                    <a:pt x="49" y="0"/>
                  </a:cubicBezTo>
                  <a:cubicBezTo>
                    <a:pt x="11" y="0"/>
                    <a:pt x="0" y="26"/>
                    <a:pt x="0" y="54"/>
                  </a:cubicBezTo>
                  <a:cubicBezTo>
                    <a:pt x="0" y="82"/>
                    <a:pt x="14" y="353"/>
                    <a:pt x="14" y="353"/>
                  </a:cubicBezTo>
                  <a:lnTo>
                    <a:pt x="62" y="353"/>
                  </a:lnTo>
                  <a:close/>
                </a:path>
              </a:pathLst>
            </a:custGeom>
            <a:solidFill>
              <a:srgbClr val="2A3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Oval 148"/>
            <p:cNvSpPr>
              <a:spLocks noChangeArrowheads="1"/>
            </p:cNvSpPr>
            <p:nvPr/>
          </p:nvSpPr>
          <p:spPr bwMode="auto">
            <a:xfrm>
              <a:off x="-1883147" y="5391614"/>
              <a:ext cx="211137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Oval 149"/>
            <p:cNvSpPr>
              <a:spLocks noChangeArrowheads="1"/>
            </p:cNvSpPr>
            <p:nvPr/>
          </p:nvSpPr>
          <p:spPr bwMode="auto">
            <a:xfrm>
              <a:off x="-2186359" y="5391614"/>
              <a:ext cx="212725" cy="136525"/>
            </a:xfrm>
            <a:prstGeom prst="ellipse">
              <a:avLst/>
            </a:prstGeom>
            <a:solidFill>
              <a:srgbClr val="472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150"/>
            <p:cNvSpPr/>
            <p:nvPr/>
          </p:nvSpPr>
          <p:spPr bwMode="auto">
            <a:xfrm>
              <a:off x="-2133972" y="4170827"/>
              <a:ext cx="423862" cy="174625"/>
            </a:xfrm>
            <a:custGeom>
              <a:avLst/>
              <a:gdLst>
                <a:gd name="T0" fmla="*/ 0 w 267"/>
                <a:gd name="T1" fmla="*/ 0 h 110"/>
                <a:gd name="T2" fmla="*/ 4 w 267"/>
                <a:gd name="T3" fmla="*/ 110 h 110"/>
                <a:gd name="T4" fmla="*/ 260 w 267"/>
                <a:gd name="T5" fmla="*/ 110 h 110"/>
                <a:gd name="T6" fmla="*/ 267 w 267"/>
                <a:gd name="T7" fmla="*/ 0 h 110"/>
                <a:gd name="T8" fmla="*/ 0 w 267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110">
                  <a:moveTo>
                    <a:pt x="0" y="0"/>
                  </a:moveTo>
                  <a:lnTo>
                    <a:pt x="4" y="110"/>
                  </a:lnTo>
                  <a:lnTo>
                    <a:pt x="260" y="110"/>
                  </a:lnTo>
                  <a:lnTo>
                    <a:pt x="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9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151"/>
            <p:cNvSpPr/>
            <p:nvPr/>
          </p:nvSpPr>
          <p:spPr bwMode="auto">
            <a:xfrm>
              <a:off x="-1952997" y="3256427"/>
              <a:ext cx="109537" cy="490538"/>
            </a:xfrm>
            <a:custGeom>
              <a:avLst/>
              <a:gdLst>
                <a:gd name="T0" fmla="*/ 0 w 69"/>
                <a:gd name="T1" fmla="*/ 278 h 309"/>
                <a:gd name="T2" fmla="*/ 0 w 69"/>
                <a:gd name="T3" fmla="*/ 111 h 309"/>
                <a:gd name="T4" fmla="*/ 69 w 69"/>
                <a:gd name="T5" fmla="*/ 0 h 309"/>
                <a:gd name="T6" fmla="*/ 69 w 69"/>
                <a:gd name="T7" fmla="*/ 309 h 309"/>
                <a:gd name="T8" fmla="*/ 0 w 69"/>
                <a:gd name="T9" fmla="*/ 27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09">
                  <a:moveTo>
                    <a:pt x="0" y="278"/>
                  </a:moveTo>
                  <a:lnTo>
                    <a:pt x="0" y="111"/>
                  </a:lnTo>
                  <a:lnTo>
                    <a:pt x="69" y="0"/>
                  </a:lnTo>
                  <a:lnTo>
                    <a:pt x="69" y="309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152"/>
            <p:cNvSpPr/>
            <p:nvPr/>
          </p:nvSpPr>
          <p:spPr bwMode="auto">
            <a:xfrm>
              <a:off x="-1952997" y="3256427"/>
              <a:ext cx="109537" cy="490538"/>
            </a:xfrm>
            <a:custGeom>
              <a:avLst/>
              <a:gdLst>
                <a:gd name="T0" fmla="*/ 0 w 69"/>
                <a:gd name="T1" fmla="*/ 278 h 309"/>
                <a:gd name="T2" fmla="*/ 0 w 69"/>
                <a:gd name="T3" fmla="*/ 111 h 309"/>
                <a:gd name="T4" fmla="*/ 69 w 69"/>
                <a:gd name="T5" fmla="*/ 0 h 309"/>
                <a:gd name="T6" fmla="*/ 69 w 69"/>
                <a:gd name="T7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309">
                  <a:moveTo>
                    <a:pt x="0" y="278"/>
                  </a:moveTo>
                  <a:lnTo>
                    <a:pt x="0" y="111"/>
                  </a:lnTo>
                  <a:lnTo>
                    <a:pt x="69" y="0"/>
                  </a:lnTo>
                  <a:lnTo>
                    <a:pt x="69" y="3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153"/>
            <p:cNvSpPr/>
            <p:nvPr/>
          </p:nvSpPr>
          <p:spPr bwMode="auto">
            <a:xfrm>
              <a:off x="-2057772" y="3107202"/>
              <a:ext cx="319087" cy="422275"/>
            </a:xfrm>
            <a:custGeom>
              <a:avLst/>
              <a:gdLst>
                <a:gd name="T0" fmla="*/ 110 w 110"/>
                <a:gd name="T1" fmla="*/ 90 h 145"/>
                <a:gd name="T2" fmla="*/ 55 w 110"/>
                <a:gd name="T3" fmla="*/ 145 h 145"/>
                <a:gd name="T4" fmla="*/ 55 w 110"/>
                <a:gd name="T5" fmla="*/ 145 h 145"/>
                <a:gd name="T6" fmla="*/ 0 w 110"/>
                <a:gd name="T7" fmla="*/ 90 h 145"/>
                <a:gd name="T8" fmla="*/ 0 w 110"/>
                <a:gd name="T9" fmla="*/ 55 h 145"/>
                <a:gd name="T10" fmla="*/ 55 w 110"/>
                <a:gd name="T11" fmla="*/ 0 h 145"/>
                <a:gd name="T12" fmla="*/ 55 w 110"/>
                <a:gd name="T13" fmla="*/ 0 h 145"/>
                <a:gd name="T14" fmla="*/ 110 w 110"/>
                <a:gd name="T15" fmla="*/ 55 h 145"/>
                <a:gd name="T16" fmla="*/ 110 w 110"/>
                <a:gd name="T17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45">
                  <a:moveTo>
                    <a:pt x="110" y="90"/>
                  </a:moveTo>
                  <a:cubicBezTo>
                    <a:pt x="110" y="121"/>
                    <a:pt x="86" y="145"/>
                    <a:pt x="55" y="145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25" y="145"/>
                    <a:pt x="0" y="121"/>
                    <a:pt x="0" y="9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86" y="0"/>
                    <a:pt x="110" y="24"/>
                    <a:pt x="110" y="55"/>
                  </a:cubicBezTo>
                  <a:lnTo>
                    <a:pt x="110" y="9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154"/>
            <p:cNvSpPr/>
            <p:nvPr/>
          </p:nvSpPr>
          <p:spPr bwMode="auto">
            <a:xfrm>
              <a:off x="-2141909" y="3550114"/>
              <a:ext cx="465137" cy="508000"/>
            </a:xfrm>
            <a:custGeom>
              <a:avLst/>
              <a:gdLst>
                <a:gd name="T0" fmla="*/ 5 w 160"/>
                <a:gd name="T1" fmla="*/ 175 h 175"/>
                <a:gd name="T2" fmla="*/ 0 w 160"/>
                <a:gd name="T3" fmla="*/ 8 h 175"/>
                <a:gd name="T4" fmla="*/ 65 w 160"/>
                <a:gd name="T5" fmla="*/ 0 h 175"/>
                <a:gd name="T6" fmla="*/ 85 w 160"/>
                <a:gd name="T7" fmla="*/ 28 h 175"/>
                <a:gd name="T8" fmla="*/ 102 w 160"/>
                <a:gd name="T9" fmla="*/ 0 h 175"/>
                <a:gd name="T10" fmla="*/ 160 w 160"/>
                <a:gd name="T11" fmla="*/ 12 h 175"/>
                <a:gd name="T12" fmla="*/ 145 w 160"/>
                <a:gd name="T13" fmla="*/ 175 h 175"/>
                <a:gd name="T14" fmla="*/ 5 w 160"/>
                <a:gd name="T1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75">
                  <a:moveTo>
                    <a:pt x="5" y="17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0" y="1"/>
                    <a:pt x="65" y="0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24" y="1"/>
                    <a:pt x="160" y="12"/>
                    <a:pt x="160" y="12"/>
                  </a:cubicBezTo>
                  <a:cubicBezTo>
                    <a:pt x="145" y="175"/>
                    <a:pt x="145" y="175"/>
                    <a:pt x="145" y="175"/>
                  </a:cubicBezTo>
                  <a:lnTo>
                    <a:pt x="5" y="175"/>
                  </a:lnTo>
                  <a:close/>
                </a:path>
              </a:pathLst>
            </a:custGeom>
            <a:solidFill>
              <a:srgbClr val="99C9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155"/>
            <p:cNvSpPr/>
            <p:nvPr/>
          </p:nvSpPr>
          <p:spPr bwMode="auto">
            <a:xfrm>
              <a:off x="-2122859" y="3116727"/>
              <a:ext cx="100012" cy="246063"/>
            </a:xfrm>
            <a:custGeom>
              <a:avLst/>
              <a:gdLst>
                <a:gd name="T0" fmla="*/ 30 w 34"/>
                <a:gd name="T1" fmla="*/ 85 h 85"/>
                <a:gd name="T2" fmla="*/ 7 w 34"/>
                <a:gd name="T3" fmla="*/ 56 h 85"/>
                <a:gd name="T4" fmla="*/ 22 w 34"/>
                <a:gd name="T5" fmla="*/ 3 h 85"/>
                <a:gd name="T6" fmla="*/ 34 w 34"/>
                <a:gd name="T7" fmla="*/ 18 h 85"/>
                <a:gd name="T8" fmla="*/ 30 w 34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85">
                  <a:moveTo>
                    <a:pt x="30" y="85"/>
                  </a:moveTo>
                  <a:cubicBezTo>
                    <a:pt x="30" y="85"/>
                    <a:pt x="12" y="76"/>
                    <a:pt x="7" y="56"/>
                  </a:cubicBezTo>
                  <a:cubicBezTo>
                    <a:pt x="0" y="27"/>
                    <a:pt x="7" y="0"/>
                    <a:pt x="22" y="3"/>
                  </a:cubicBezTo>
                  <a:cubicBezTo>
                    <a:pt x="30" y="15"/>
                    <a:pt x="34" y="18"/>
                    <a:pt x="34" y="18"/>
                  </a:cubicBezTo>
                  <a:cubicBezTo>
                    <a:pt x="34" y="18"/>
                    <a:pt x="27" y="72"/>
                    <a:pt x="30" y="85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156"/>
            <p:cNvSpPr/>
            <p:nvPr/>
          </p:nvSpPr>
          <p:spPr bwMode="auto">
            <a:xfrm>
              <a:off x="-2075234" y="3023064"/>
              <a:ext cx="403225" cy="192088"/>
            </a:xfrm>
            <a:custGeom>
              <a:avLst/>
              <a:gdLst>
                <a:gd name="T0" fmla="*/ 19 w 139"/>
                <a:gd name="T1" fmla="*/ 51 h 66"/>
                <a:gd name="T2" fmla="*/ 76 w 139"/>
                <a:gd name="T3" fmla="*/ 66 h 66"/>
                <a:gd name="T4" fmla="*/ 131 w 139"/>
                <a:gd name="T5" fmla="*/ 2 h 66"/>
                <a:gd name="T6" fmla="*/ 72 w 139"/>
                <a:gd name="T7" fmla="*/ 8 h 66"/>
                <a:gd name="T8" fmla="*/ 14 w 139"/>
                <a:gd name="T9" fmla="*/ 11 h 66"/>
                <a:gd name="T10" fmla="*/ 19 w 139"/>
                <a:gd name="T11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66">
                  <a:moveTo>
                    <a:pt x="19" y="51"/>
                  </a:moveTo>
                  <a:cubicBezTo>
                    <a:pt x="19" y="51"/>
                    <a:pt x="38" y="66"/>
                    <a:pt x="76" y="66"/>
                  </a:cubicBezTo>
                  <a:cubicBezTo>
                    <a:pt x="113" y="66"/>
                    <a:pt x="139" y="31"/>
                    <a:pt x="131" y="2"/>
                  </a:cubicBezTo>
                  <a:cubicBezTo>
                    <a:pt x="119" y="13"/>
                    <a:pt x="93" y="15"/>
                    <a:pt x="72" y="8"/>
                  </a:cubicBezTo>
                  <a:cubicBezTo>
                    <a:pt x="50" y="0"/>
                    <a:pt x="28" y="0"/>
                    <a:pt x="14" y="11"/>
                  </a:cubicBezTo>
                  <a:cubicBezTo>
                    <a:pt x="0" y="23"/>
                    <a:pt x="5" y="42"/>
                    <a:pt x="19" y="51"/>
                  </a:cubicBez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157"/>
            <p:cNvSpPr/>
            <p:nvPr/>
          </p:nvSpPr>
          <p:spPr bwMode="auto">
            <a:xfrm>
              <a:off x="-2078409" y="3124664"/>
              <a:ext cx="66675" cy="174625"/>
            </a:xfrm>
            <a:custGeom>
              <a:avLst/>
              <a:gdLst>
                <a:gd name="T0" fmla="*/ 23 w 23"/>
                <a:gd name="T1" fmla="*/ 17 h 60"/>
                <a:gd name="T2" fmla="*/ 14 w 23"/>
                <a:gd name="T3" fmla="*/ 60 h 60"/>
                <a:gd name="T4" fmla="*/ 0 w 23"/>
                <a:gd name="T5" fmla="*/ 26 h 60"/>
                <a:gd name="T6" fmla="*/ 8 w 23"/>
                <a:gd name="T7" fmla="*/ 0 h 60"/>
                <a:gd name="T8" fmla="*/ 23 w 23"/>
                <a:gd name="T9" fmla="*/ 1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60">
                  <a:moveTo>
                    <a:pt x="23" y="17"/>
                  </a:moveTo>
                  <a:cubicBezTo>
                    <a:pt x="23" y="17"/>
                    <a:pt x="9" y="42"/>
                    <a:pt x="14" y="60"/>
                  </a:cubicBezTo>
                  <a:cubicBezTo>
                    <a:pt x="3" y="46"/>
                    <a:pt x="0" y="26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158"/>
            <p:cNvSpPr/>
            <p:nvPr/>
          </p:nvSpPr>
          <p:spPr bwMode="auto">
            <a:xfrm>
              <a:off x="-1787897" y="3124664"/>
              <a:ext cx="87312" cy="139700"/>
            </a:xfrm>
            <a:custGeom>
              <a:avLst/>
              <a:gdLst>
                <a:gd name="T0" fmla="*/ 0 w 30"/>
                <a:gd name="T1" fmla="*/ 17 h 48"/>
                <a:gd name="T2" fmla="*/ 14 w 30"/>
                <a:gd name="T3" fmla="*/ 48 h 48"/>
                <a:gd name="T4" fmla="*/ 22 w 30"/>
                <a:gd name="T5" fmla="*/ 9 h 48"/>
                <a:gd name="T6" fmla="*/ 15 w 30"/>
                <a:gd name="T7" fmla="*/ 0 h 48"/>
                <a:gd name="T8" fmla="*/ 0 w 30"/>
                <a:gd name="T9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8">
                  <a:moveTo>
                    <a:pt x="0" y="17"/>
                  </a:moveTo>
                  <a:cubicBezTo>
                    <a:pt x="0" y="17"/>
                    <a:pt x="16" y="23"/>
                    <a:pt x="14" y="48"/>
                  </a:cubicBezTo>
                  <a:cubicBezTo>
                    <a:pt x="30" y="30"/>
                    <a:pt x="22" y="9"/>
                    <a:pt x="22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784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159"/>
            <p:cNvSpPr/>
            <p:nvPr/>
          </p:nvSpPr>
          <p:spPr bwMode="auto">
            <a:xfrm>
              <a:off x="-2427659" y="3572339"/>
              <a:ext cx="474662" cy="485775"/>
            </a:xfrm>
            <a:custGeom>
              <a:avLst/>
              <a:gdLst>
                <a:gd name="T0" fmla="*/ 98 w 163"/>
                <a:gd name="T1" fmla="*/ 0 h 167"/>
                <a:gd name="T2" fmla="*/ 46 w 163"/>
                <a:gd name="T3" fmla="*/ 167 h 167"/>
                <a:gd name="T4" fmla="*/ 163 w 163"/>
                <a:gd name="T5" fmla="*/ 167 h 167"/>
                <a:gd name="T6" fmla="*/ 162 w 163"/>
                <a:gd name="T7" fmla="*/ 145 h 167"/>
                <a:gd name="T8" fmla="*/ 76 w 163"/>
                <a:gd name="T9" fmla="*/ 131 h 167"/>
                <a:gd name="T10" fmla="*/ 100 w 163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67">
                  <a:moveTo>
                    <a:pt x="98" y="0"/>
                  </a:moveTo>
                  <a:cubicBezTo>
                    <a:pt x="98" y="0"/>
                    <a:pt x="0" y="147"/>
                    <a:pt x="46" y="167"/>
                  </a:cubicBezTo>
                  <a:cubicBezTo>
                    <a:pt x="115" y="167"/>
                    <a:pt x="163" y="167"/>
                    <a:pt x="163" y="167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84" y="143"/>
                    <a:pt x="76" y="131"/>
                  </a:cubicBezTo>
                  <a:cubicBezTo>
                    <a:pt x="69" y="119"/>
                    <a:pt x="100" y="90"/>
                    <a:pt x="100" y="90"/>
                  </a:cubicBezTo>
                </a:path>
              </a:pathLst>
            </a:custGeom>
            <a:solidFill>
              <a:srgbClr val="8DB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160"/>
            <p:cNvSpPr/>
            <p:nvPr/>
          </p:nvSpPr>
          <p:spPr bwMode="auto">
            <a:xfrm>
              <a:off x="-1927597" y="3585039"/>
              <a:ext cx="471487" cy="473075"/>
            </a:xfrm>
            <a:custGeom>
              <a:avLst/>
              <a:gdLst>
                <a:gd name="T0" fmla="*/ 86 w 162"/>
                <a:gd name="T1" fmla="*/ 0 h 163"/>
                <a:gd name="T2" fmla="*/ 116 w 162"/>
                <a:gd name="T3" fmla="*/ 163 h 163"/>
                <a:gd name="T4" fmla="*/ 0 w 162"/>
                <a:gd name="T5" fmla="*/ 163 h 163"/>
                <a:gd name="T6" fmla="*/ 7 w 162"/>
                <a:gd name="T7" fmla="*/ 141 h 163"/>
                <a:gd name="T8" fmla="*/ 90 w 162"/>
                <a:gd name="T9" fmla="*/ 129 h 163"/>
                <a:gd name="T10" fmla="*/ 78 w 162"/>
                <a:gd name="T11" fmla="*/ 9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" h="163">
                  <a:moveTo>
                    <a:pt x="86" y="0"/>
                  </a:moveTo>
                  <a:cubicBezTo>
                    <a:pt x="86" y="0"/>
                    <a:pt x="162" y="143"/>
                    <a:pt x="116" y="163"/>
                  </a:cubicBezTo>
                  <a:cubicBezTo>
                    <a:pt x="48" y="163"/>
                    <a:pt x="0" y="163"/>
                    <a:pt x="0" y="163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1"/>
                    <a:pt x="82" y="141"/>
                    <a:pt x="90" y="129"/>
                  </a:cubicBezTo>
                  <a:cubicBezTo>
                    <a:pt x="98" y="117"/>
                    <a:pt x="78" y="92"/>
                    <a:pt x="78" y="92"/>
                  </a:cubicBezTo>
                </a:path>
              </a:pathLst>
            </a:custGeom>
            <a:solidFill>
              <a:srgbClr val="8DB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161"/>
            <p:cNvSpPr/>
            <p:nvPr/>
          </p:nvSpPr>
          <p:spPr bwMode="auto">
            <a:xfrm>
              <a:off x="-1959347" y="3967627"/>
              <a:ext cx="98425" cy="96838"/>
            </a:xfrm>
            <a:custGeom>
              <a:avLst/>
              <a:gdLst>
                <a:gd name="T0" fmla="*/ 0 w 34"/>
                <a:gd name="T1" fmla="*/ 30 h 33"/>
                <a:gd name="T2" fmla="*/ 30 w 34"/>
                <a:gd name="T3" fmla="*/ 27 h 33"/>
                <a:gd name="T4" fmla="*/ 27 w 34"/>
                <a:gd name="T5" fmla="*/ 24 h 33"/>
                <a:gd name="T6" fmla="*/ 32 w 34"/>
                <a:gd name="T7" fmla="*/ 21 h 33"/>
                <a:gd name="T8" fmla="*/ 27 w 34"/>
                <a:gd name="T9" fmla="*/ 19 h 33"/>
                <a:gd name="T10" fmla="*/ 34 w 34"/>
                <a:gd name="T11" fmla="*/ 15 h 33"/>
                <a:gd name="T12" fmla="*/ 28 w 34"/>
                <a:gd name="T13" fmla="*/ 13 h 33"/>
                <a:gd name="T14" fmla="*/ 34 w 34"/>
                <a:gd name="T15" fmla="*/ 10 h 33"/>
                <a:gd name="T16" fmla="*/ 29 w 34"/>
                <a:gd name="T17" fmla="*/ 7 h 33"/>
                <a:gd name="T18" fmla="*/ 14 w 34"/>
                <a:gd name="T19" fmla="*/ 9 h 33"/>
                <a:gd name="T20" fmla="*/ 25 w 34"/>
                <a:gd name="T21" fmla="*/ 5 h 33"/>
                <a:gd name="T22" fmla="*/ 21 w 34"/>
                <a:gd name="T23" fmla="*/ 1 h 33"/>
                <a:gd name="T24" fmla="*/ 1 w 34"/>
                <a:gd name="T25" fmla="*/ 9 h 33"/>
                <a:gd name="T26" fmla="*/ 0 w 34"/>
                <a:gd name="T2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33">
                  <a:moveTo>
                    <a:pt x="0" y="30"/>
                  </a:moveTo>
                  <a:cubicBezTo>
                    <a:pt x="0" y="30"/>
                    <a:pt x="27" y="33"/>
                    <a:pt x="30" y="27"/>
                  </a:cubicBezTo>
                  <a:cubicBezTo>
                    <a:pt x="31" y="26"/>
                    <a:pt x="29" y="25"/>
                    <a:pt x="27" y="24"/>
                  </a:cubicBezTo>
                  <a:cubicBezTo>
                    <a:pt x="31" y="23"/>
                    <a:pt x="32" y="23"/>
                    <a:pt x="32" y="21"/>
                  </a:cubicBezTo>
                  <a:cubicBezTo>
                    <a:pt x="32" y="19"/>
                    <a:pt x="27" y="19"/>
                    <a:pt x="27" y="19"/>
                  </a:cubicBezTo>
                  <a:cubicBezTo>
                    <a:pt x="27" y="19"/>
                    <a:pt x="34" y="18"/>
                    <a:pt x="34" y="15"/>
                  </a:cubicBezTo>
                  <a:cubicBezTo>
                    <a:pt x="34" y="12"/>
                    <a:pt x="28" y="13"/>
                    <a:pt x="28" y="13"/>
                  </a:cubicBezTo>
                  <a:cubicBezTo>
                    <a:pt x="28" y="13"/>
                    <a:pt x="34" y="13"/>
                    <a:pt x="34" y="10"/>
                  </a:cubicBezTo>
                  <a:cubicBezTo>
                    <a:pt x="34" y="7"/>
                    <a:pt x="31" y="7"/>
                    <a:pt x="29" y="7"/>
                  </a:cubicBezTo>
                  <a:cubicBezTo>
                    <a:pt x="27" y="7"/>
                    <a:pt x="14" y="9"/>
                    <a:pt x="14" y="9"/>
                  </a:cubicBezTo>
                  <a:cubicBezTo>
                    <a:pt x="14" y="9"/>
                    <a:pt x="21" y="6"/>
                    <a:pt x="25" y="5"/>
                  </a:cubicBezTo>
                  <a:cubicBezTo>
                    <a:pt x="29" y="5"/>
                    <a:pt x="29" y="0"/>
                    <a:pt x="21" y="1"/>
                  </a:cubicBezTo>
                  <a:cubicBezTo>
                    <a:pt x="13" y="2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Rectangle 162"/>
            <p:cNvSpPr>
              <a:spLocks noChangeArrowheads="1"/>
            </p:cNvSpPr>
            <p:nvPr/>
          </p:nvSpPr>
          <p:spPr bwMode="auto">
            <a:xfrm>
              <a:off x="-6304334" y="4737564"/>
              <a:ext cx="87312" cy="635000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163"/>
            <p:cNvSpPr/>
            <p:nvPr/>
          </p:nvSpPr>
          <p:spPr bwMode="auto">
            <a:xfrm>
              <a:off x="-6618659" y="5372564"/>
              <a:ext cx="368300" cy="130175"/>
            </a:xfrm>
            <a:custGeom>
              <a:avLst/>
              <a:gdLst>
                <a:gd name="T0" fmla="*/ 25 w 232"/>
                <a:gd name="T1" fmla="*/ 82 h 82"/>
                <a:gd name="T2" fmla="*/ 0 w 232"/>
                <a:gd name="T3" fmla="*/ 82 h 82"/>
                <a:gd name="T4" fmla="*/ 198 w 232"/>
                <a:gd name="T5" fmla="*/ 0 h 82"/>
                <a:gd name="T6" fmla="*/ 232 w 232"/>
                <a:gd name="T7" fmla="*/ 42 h 82"/>
                <a:gd name="T8" fmla="*/ 25 w 232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82">
                  <a:moveTo>
                    <a:pt x="25" y="82"/>
                  </a:moveTo>
                  <a:lnTo>
                    <a:pt x="0" y="82"/>
                  </a:lnTo>
                  <a:lnTo>
                    <a:pt x="198" y="0"/>
                  </a:lnTo>
                  <a:lnTo>
                    <a:pt x="232" y="42"/>
                  </a:lnTo>
                  <a:lnTo>
                    <a:pt x="25" y="82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164"/>
            <p:cNvSpPr/>
            <p:nvPr/>
          </p:nvSpPr>
          <p:spPr bwMode="auto">
            <a:xfrm>
              <a:off x="-6272584" y="5372564"/>
              <a:ext cx="368300" cy="130175"/>
            </a:xfrm>
            <a:custGeom>
              <a:avLst/>
              <a:gdLst>
                <a:gd name="T0" fmla="*/ 197 w 232"/>
                <a:gd name="T1" fmla="*/ 82 h 82"/>
                <a:gd name="T2" fmla="*/ 232 w 232"/>
                <a:gd name="T3" fmla="*/ 82 h 82"/>
                <a:gd name="T4" fmla="*/ 35 w 232"/>
                <a:gd name="T5" fmla="*/ 0 h 82"/>
                <a:gd name="T6" fmla="*/ 0 w 232"/>
                <a:gd name="T7" fmla="*/ 42 h 82"/>
                <a:gd name="T8" fmla="*/ 197 w 232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82">
                  <a:moveTo>
                    <a:pt x="197" y="82"/>
                  </a:moveTo>
                  <a:lnTo>
                    <a:pt x="232" y="82"/>
                  </a:lnTo>
                  <a:lnTo>
                    <a:pt x="35" y="0"/>
                  </a:lnTo>
                  <a:lnTo>
                    <a:pt x="0" y="42"/>
                  </a:lnTo>
                  <a:lnTo>
                    <a:pt x="197" y="82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Rectangle 165"/>
            <p:cNvSpPr>
              <a:spLocks noChangeArrowheads="1"/>
            </p:cNvSpPr>
            <p:nvPr/>
          </p:nvSpPr>
          <p:spPr bwMode="auto">
            <a:xfrm>
              <a:off x="-6304334" y="5372564"/>
              <a:ext cx="87312" cy="539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166"/>
            <p:cNvSpPr/>
            <p:nvPr/>
          </p:nvSpPr>
          <p:spPr bwMode="auto">
            <a:xfrm>
              <a:off x="-6299572" y="5355102"/>
              <a:ext cx="73025" cy="188913"/>
            </a:xfrm>
            <a:custGeom>
              <a:avLst/>
              <a:gdLst>
                <a:gd name="T0" fmla="*/ 37 w 46"/>
                <a:gd name="T1" fmla="*/ 119 h 119"/>
                <a:gd name="T2" fmla="*/ 11 w 46"/>
                <a:gd name="T3" fmla="*/ 119 h 119"/>
                <a:gd name="T4" fmla="*/ 0 w 46"/>
                <a:gd name="T5" fmla="*/ 0 h 119"/>
                <a:gd name="T6" fmla="*/ 46 w 46"/>
                <a:gd name="T7" fmla="*/ 0 h 119"/>
                <a:gd name="T8" fmla="*/ 37 w 46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19">
                  <a:moveTo>
                    <a:pt x="37" y="119"/>
                  </a:moveTo>
                  <a:lnTo>
                    <a:pt x="11" y="119"/>
                  </a:lnTo>
                  <a:lnTo>
                    <a:pt x="0" y="0"/>
                  </a:lnTo>
                  <a:lnTo>
                    <a:pt x="46" y="0"/>
                  </a:lnTo>
                  <a:lnTo>
                    <a:pt x="37" y="119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Rectangle 167"/>
            <p:cNvSpPr>
              <a:spLocks noChangeArrowheads="1"/>
            </p:cNvSpPr>
            <p:nvPr/>
          </p:nvSpPr>
          <p:spPr bwMode="auto">
            <a:xfrm>
              <a:off x="-6618659" y="5502739"/>
              <a:ext cx="39687" cy="412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Rectangle 168"/>
            <p:cNvSpPr>
              <a:spLocks noChangeArrowheads="1"/>
            </p:cNvSpPr>
            <p:nvPr/>
          </p:nvSpPr>
          <p:spPr bwMode="auto">
            <a:xfrm>
              <a:off x="-5943972" y="5502739"/>
              <a:ext cx="39687" cy="412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169"/>
            <p:cNvSpPr/>
            <p:nvPr/>
          </p:nvSpPr>
          <p:spPr bwMode="auto">
            <a:xfrm>
              <a:off x="-6932984" y="3823164"/>
              <a:ext cx="989012" cy="958850"/>
            </a:xfrm>
            <a:custGeom>
              <a:avLst/>
              <a:gdLst>
                <a:gd name="T0" fmla="*/ 0 w 623"/>
                <a:gd name="T1" fmla="*/ 0 h 604"/>
                <a:gd name="T2" fmla="*/ 200 w 623"/>
                <a:gd name="T3" fmla="*/ 604 h 604"/>
                <a:gd name="T4" fmla="*/ 623 w 623"/>
                <a:gd name="T5" fmla="*/ 604 h 604"/>
                <a:gd name="T6" fmla="*/ 623 w 623"/>
                <a:gd name="T7" fmla="*/ 538 h 604"/>
                <a:gd name="T8" fmla="*/ 255 w 623"/>
                <a:gd name="T9" fmla="*/ 538 h 604"/>
                <a:gd name="T10" fmla="*/ 72 w 623"/>
                <a:gd name="T11" fmla="*/ 7 h 604"/>
                <a:gd name="T12" fmla="*/ 0 w 623"/>
                <a:gd name="T13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3" h="604">
                  <a:moveTo>
                    <a:pt x="0" y="0"/>
                  </a:moveTo>
                  <a:lnTo>
                    <a:pt x="200" y="604"/>
                  </a:lnTo>
                  <a:lnTo>
                    <a:pt x="623" y="604"/>
                  </a:lnTo>
                  <a:lnTo>
                    <a:pt x="623" y="538"/>
                  </a:lnTo>
                  <a:lnTo>
                    <a:pt x="255" y="538"/>
                  </a:lnTo>
                  <a:lnTo>
                    <a:pt x="72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2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170"/>
            <p:cNvSpPr/>
            <p:nvPr/>
          </p:nvSpPr>
          <p:spPr bwMode="auto">
            <a:xfrm>
              <a:off x="-6932984" y="3823164"/>
              <a:ext cx="989012" cy="958850"/>
            </a:xfrm>
            <a:custGeom>
              <a:avLst/>
              <a:gdLst>
                <a:gd name="T0" fmla="*/ 218 w 623"/>
                <a:gd name="T1" fmla="*/ 576 h 604"/>
                <a:gd name="T2" fmla="*/ 28 w 623"/>
                <a:gd name="T3" fmla="*/ 3 h 604"/>
                <a:gd name="T4" fmla="*/ 0 w 623"/>
                <a:gd name="T5" fmla="*/ 0 h 604"/>
                <a:gd name="T6" fmla="*/ 200 w 623"/>
                <a:gd name="T7" fmla="*/ 604 h 604"/>
                <a:gd name="T8" fmla="*/ 623 w 623"/>
                <a:gd name="T9" fmla="*/ 604 h 604"/>
                <a:gd name="T10" fmla="*/ 623 w 623"/>
                <a:gd name="T11" fmla="*/ 576 h 604"/>
                <a:gd name="T12" fmla="*/ 218 w 623"/>
                <a:gd name="T13" fmla="*/ 576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3" h="604">
                  <a:moveTo>
                    <a:pt x="218" y="576"/>
                  </a:moveTo>
                  <a:lnTo>
                    <a:pt x="28" y="3"/>
                  </a:lnTo>
                  <a:lnTo>
                    <a:pt x="0" y="0"/>
                  </a:lnTo>
                  <a:lnTo>
                    <a:pt x="200" y="604"/>
                  </a:lnTo>
                  <a:lnTo>
                    <a:pt x="623" y="604"/>
                  </a:lnTo>
                  <a:lnTo>
                    <a:pt x="623" y="576"/>
                  </a:lnTo>
                  <a:lnTo>
                    <a:pt x="218" y="576"/>
                  </a:lnTo>
                  <a:close/>
                </a:path>
              </a:pathLst>
            </a:cu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Rectangle 171"/>
            <p:cNvSpPr>
              <a:spLocks noChangeArrowheads="1"/>
            </p:cNvSpPr>
            <p:nvPr/>
          </p:nvSpPr>
          <p:spPr bwMode="auto">
            <a:xfrm>
              <a:off x="-6380534" y="4782014"/>
              <a:ext cx="238125" cy="460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Oval 172"/>
            <p:cNvSpPr>
              <a:spLocks noChangeArrowheads="1"/>
            </p:cNvSpPr>
            <p:nvPr/>
          </p:nvSpPr>
          <p:spPr bwMode="auto">
            <a:xfrm>
              <a:off x="-6625009" y="5523377"/>
              <a:ext cx="49212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Oval 173"/>
            <p:cNvSpPr>
              <a:spLocks noChangeArrowheads="1"/>
            </p:cNvSpPr>
            <p:nvPr/>
          </p:nvSpPr>
          <p:spPr bwMode="auto">
            <a:xfrm>
              <a:off x="-6286872" y="5523377"/>
              <a:ext cx="52387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Oval 174"/>
            <p:cNvSpPr>
              <a:spLocks noChangeArrowheads="1"/>
            </p:cNvSpPr>
            <p:nvPr/>
          </p:nvSpPr>
          <p:spPr bwMode="auto">
            <a:xfrm>
              <a:off x="-5947147" y="5523377"/>
              <a:ext cx="49212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175"/>
            <p:cNvSpPr/>
            <p:nvPr/>
          </p:nvSpPr>
          <p:spPr bwMode="auto">
            <a:xfrm>
              <a:off x="-6575797" y="4354977"/>
              <a:ext cx="1335087" cy="1087438"/>
            </a:xfrm>
            <a:custGeom>
              <a:avLst/>
              <a:gdLst>
                <a:gd name="T0" fmla="*/ 459 w 459"/>
                <a:gd name="T1" fmla="*/ 365 h 374"/>
                <a:gd name="T2" fmla="*/ 353 w 459"/>
                <a:gd name="T3" fmla="*/ 44 h 374"/>
                <a:gd name="T4" fmla="*/ 317 w 459"/>
                <a:gd name="T5" fmla="*/ 25 h 374"/>
                <a:gd name="T6" fmla="*/ 174 w 459"/>
                <a:gd name="T7" fmla="*/ 17 h 374"/>
                <a:gd name="T8" fmla="*/ 111 w 459"/>
                <a:gd name="T9" fmla="*/ 0 h 374"/>
                <a:gd name="T10" fmla="*/ 5 w 459"/>
                <a:gd name="T11" fmla="*/ 0 h 374"/>
                <a:gd name="T12" fmla="*/ 135 w 459"/>
                <a:gd name="T13" fmla="*/ 110 h 374"/>
                <a:gd name="T14" fmla="*/ 294 w 459"/>
                <a:gd name="T15" fmla="*/ 110 h 374"/>
                <a:gd name="T16" fmla="*/ 404 w 459"/>
                <a:gd name="T17" fmla="*/ 374 h 374"/>
                <a:gd name="T18" fmla="*/ 459 w 459"/>
                <a:gd name="T19" fmla="*/ 36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74">
                  <a:moveTo>
                    <a:pt x="459" y="365"/>
                  </a:moveTo>
                  <a:cubicBezTo>
                    <a:pt x="353" y="44"/>
                    <a:pt x="353" y="44"/>
                    <a:pt x="353" y="44"/>
                  </a:cubicBezTo>
                  <a:cubicBezTo>
                    <a:pt x="345" y="32"/>
                    <a:pt x="331" y="25"/>
                    <a:pt x="317" y="25"/>
                  </a:cubicBezTo>
                  <a:cubicBezTo>
                    <a:pt x="317" y="25"/>
                    <a:pt x="256" y="19"/>
                    <a:pt x="174" y="17"/>
                  </a:cubicBezTo>
                  <a:cubicBezTo>
                    <a:pt x="141" y="16"/>
                    <a:pt x="114" y="2"/>
                    <a:pt x="1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0" y="110"/>
                    <a:pt x="135" y="110"/>
                  </a:cubicBezTo>
                  <a:cubicBezTo>
                    <a:pt x="191" y="110"/>
                    <a:pt x="263" y="110"/>
                    <a:pt x="294" y="110"/>
                  </a:cubicBezTo>
                  <a:cubicBezTo>
                    <a:pt x="404" y="374"/>
                    <a:pt x="404" y="374"/>
                    <a:pt x="404" y="374"/>
                  </a:cubicBezTo>
                  <a:lnTo>
                    <a:pt x="459" y="365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176"/>
            <p:cNvSpPr/>
            <p:nvPr/>
          </p:nvSpPr>
          <p:spPr bwMode="auto">
            <a:xfrm>
              <a:off x="-5407397" y="5415427"/>
              <a:ext cx="381000" cy="101600"/>
            </a:xfrm>
            <a:custGeom>
              <a:avLst/>
              <a:gdLst>
                <a:gd name="T0" fmla="*/ 57 w 131"/>
                <a:gd name="T1" fmla="*/ 0 h 35"/>
                <a:gd name="T2" fmla="*/ 109 w 131"/>
                <a:gd name="T3" fmla="*/ 12 h 35"/>
                <a:gd name="T4" fmla="*/ 131 w 131"/>
                <a:gd name="T5" fmla="*/ 35 h 35"/>
                <a:gd name="T6" fmla="*/ 6 w 131"/>
                <a:gd name="T7" fmla="*/ 35 h 35"/>
                <a:gd name="T8" fmla="*/ 2 w 131"/>
                <a:gd name="T9" fmla="*/ 9 h 35"/>
                <a:gd name="T10" fmla="*/ 54 w 131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35">
                  <a:moveTo>
                    <a:pt x="57" y="0"/>
                  </a:moveTo>
                  <a:cubicBezTo>
                    <a:pt x="57" y="0"/>
                    <a:pt x="95" y="11"/>
                    <a:pt x="109" y="12"/>
                  </a:cubicBezTo>
                  <a:cubicBezTo>
                    <a:pt x="127" y="13"/>
                    <a:pt x="131" y="35"/>
                    <a:pt x="13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0" y="22"/>
                    <a:pt x="2" y="9"/>
                  </a:cubicBezTo>
                  <a:cubicBezTo>
                    <a:pt x="26" y="5"/>
                    <a:pt x="54" y="0"/>
                    <a:pt x="54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177"/>
            <p:cNvSpPr/>
            <p:nvPr/>
          </p:nvSpPr>
          <p:spPr bwMode="auto">
            <a:xfrm>
              <a:off x="-6415459" y="3131014"/>
              <a:ext cx="182562" cy="511175"/>
            </a:xfrm>
            <a:custGeom>
              <a:avLst/>
              <a:gdLst>
                <a:gd name="T0" fmla="*/ 0 w 115"/>
                <a:gd name="T1" fmla="*/ 275 h 322"/>
                <a:gd name="T2" fmla="*/ 20 w 115"/>
                <a:gd name="T3" fmla="*/ 113 h 322"/>
                <a:gd name="T4" fmla="*/ 115 w 115"/>
                <a:gd name="T5" fmla="*/ 0 h 322"/>
                <a:gd name="T6" fmla="*/ 64 w 115"/>
                <a:gd name="T7" fmla="*/ 322 h 322"/>
                <a:gd name="T8" fmla="*/ 0 w 115"/>
                <a:gd name="T9" fmla="*/ 27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322">
                  <a:moveTo>
                    <a:pt x="0" y="275"/>
                  </a:moveTo>
                  <a:lnTo>
                    <a:pt x="20" y="113"/>
                  </a:lnTo>
                  <a:lnTo>
                    <a:pt x="115" y="0"/>
                  </a:lnTo>
                  <a:lnTo>
                    <a:pt x="64" y="322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Freeform 178"/>
            <p:cNvSpPr/>
            <p:nvPr/>
          </p:nvSpPr>
          <p:spPr bwMode="auto">
            <a:xfrm>
              <a:off x="-6415459" y="3131014"/>
              <a:ext cx="182562" cy="511175"/>
            </a:xfrm>
            <a:custGeom>
              <a:avLst/>
              <a:gdLst>
                <a:gd name="T0" fmla="*/ 0 w 115"/>
                <a:gd name="T1" fmla="*/ 275 h 322"/>
                <a:gd name="T2" fmla="*/ 20 w 115"/>
                <a:gd name="T3" fmla="*/ 113 h 322"/>
                <a:gd name="T4" fmla="*/ 115 w 115"/>
                <a:gd name="T5" fmla="*/ 0 h 322"/>
                <a:gd name="T6" fmla="*/ 64 w 115"/>
                <a:gd name="T7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322">
                  <a:moveTo>
                    <a:pt x="0" y="275"/>
                  </a:moveTo>
                  <a:lnTo>
                    <a:pt x="20" y="113"/>
                  </a:lnTo>
                  <a:lnTo>
                    <a:pt x="115" y="0"/>
                  </a:lnTo>
                  <a:lnTo>
                    <a:pt x="64" y="3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179"/>
            <p:cNvSpPr/>
            <p:nvPr/>
          </p:nvSpPr>
          <p:spPr bwMode="auto">
            <a:xfrm>
              <a:off x="-6363072" y="3238964"/>
              <a:ext cx="311150" cy="328613"/>
            </a:xfrm>
            <a:custGeom>
              <a:avLst/>
              <a:gdLst>
                <a:gd name="T0" fmla="*/ 107 w 107"/>
                <a:gd name="T1" fmla="*/ 0 h 113"/>
                <a:gd name="T2" fmla="*/ 51 w 107"/>
                <a:gd name="T3" fmla="*/ 113 h 113"/>
                <a:gd name="T4" fmla="*/ 0 w 107"/>
                <a:gd name="T5" fmla="*/ 59 h 113"/>
                <a:gd name="T6" fmla="*/ 5 w 107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113">
                  <a:moveTo>
                    <a:pt x="107" y="0"/>
                  </a:moveTo>
                  <a:cubicBezTo>
                    <a:pt x="107" y="0"/>
                    <a:pt x="99" y="113"/>
                    <a:pt x="51" y="113"/>
                  </a:cubicBezTo>
                  <a:cubicBezTo>
                    <a:pt x="20" y="113"/>
                    <a:pt x="0" y="94"/>
                    <a:pt x="0" y="59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180"/>
            <p:cNvSpPr/>
            <p:nvPr/>
          </p:nvSpPr>
          <p:spPr bwMode="auto">
            <a:xfrm>
              <a:off x="-6363072" y="3086564"/>
              <a:ext cx="401637" cy="223838"/>
            </a:xfrm>
            <a:custGeom>
              <a:avLst/>
              <a:gdLst>
                <a:gd name="T0" fmla="*/ 16 w 138"/>
                <a:gd name="T1" fmla="*/ 52 h 77"/>
                <a:gd name="T2" fmla="*/ 111 w 138"/>
                <a:gd name="T3" fmla="*/ 52 h 77"/>
                <a:gd name="T4" fmla="*/ 55 w 138"/>
                <a:gd name="T5" fmla="*/ 0 h 77"/>
                <a:gd name="T6" fmla="*/ 0 w 138"/>
                <a:gd name="T7" fmla="*/ 20 h 77"/>
                <a:gd name="T8" fmla="*/ 16 w 138"/>
                <a:gd name="T9" fmla="*/ 5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77">
                  <a:moveTo>
                    <a:pt x="16" y="52"/>
                  </a:moveTo>
                  <a:cubicBezTo>
                    <a:pt x="16" y="52"/>
                    <a:pt x="83" y="77"/>
                    <a:pt x="111" y="52"/>
                  </a:cubicBezTo>
                  <a:cubicBezTo>
                    <a:pt x="138" y="28"/>
                    <a:pt x="98" y="0"/>
                    <a:pt x="55" y="0"/>
                  </a:cubicBezTo>
                  <a:cubicBezTo>
                    <a:pt x="12" y="0"/>
                    <a:pt x="0" y="20"/>
                    <a:pt x="0" y="20"/>
                  </a:cubicBezTo>
                  <a:lnTo>
                    <a:pt x="16" y="52"/>
                  </a:ln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Freeform 181"/>
            <p:cNvSpPr/>
            <p:nvPr/>
          </p:nvSpPr>
          <p:spPr bwMode="auto">
            <a:xfrm>
              <a:off x="-6444034" y="3145302"/>
              <a:ext cx="182562" cy="304800"/>
            </a:xfrm>
            <a:custGeom>
              <a:avLst/>
              <a:gdLst>
                <a:gd name="T0" fmla="*/ 28 w 63"/>
                <a:gd name="T1" fmla="*/ 0 h 105"/>
                <a:gd name="T2" fmla="*/ 5 w 63"/>
                <a:gd name="T3" fmla="*/ 15 h 105"/>
                <a:gd name="T4" fmla="*/ 15 w 63"/>
                <a:gd name="T5" fmla="*/ 105 h 105"/>
                <a:gd name="T6" fmla="*/ 40 w 63"/>
                <a:gd name="T7" fmla="*/ 52 h 105"/>
                <a:gd name="T8" fmla="*/ 63 w 63"/>
                <a:gd name="T9" fmla="*/ 61 h 105"/>
                <a:gd name="T10" fmla="*/ 61 w 63"/>
                <a:gd name="T11" fmla="*/ 32 h 105"/>
                <a:gd name="T12" fmla="*/ 28 w 63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05">
                  <a:moveTo>
                    <a:pt x="28" y="0"/>
                  </a:moveTo>
                  <a:cubicBezTo>
                    <a:pt x="28" y="0"/>
                    <a:pt x="11" y="0"/>
                    <a:pt x="5" y="15"/>
                  </a:cubicBezTo>
                  <a:cubicBezTo>
                    <a:pt x="0" y="29"/>
                    <a:pt x="3" y="90"/>
                    <a:pt x="15" y="105"/>
                  </a:cubicBezTo>
                  <a:cubicBezTo>
                    <a:pt x="17" y="89"/>
                    <a:pt x="30" y="61"/>
                    <a:pt x="40" y="52"/>
                  </a:cubicBezTo>
                  <a:cubicBezTo>
                    <a:pt x="50" y="43"/>
                    <a:pt x="57" y="45"/>
                    <a:pt x="63" y="61"/>
                  </a:cubicBezTo>
                  <a:cubicBezTo>
                    <a:pt x="59" y="41"/>
                    <a:pt x="61" y="32"/>
                    <a:pt x="61" y="32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182"/>
            <p:cNvSpPr/>
            <p:nvPr/>
          </p:nvSpPr>
          <p:spPr bwMode="auto">
            <a:xfrm>
              <a:off x="-6423397" y="3296114"/>
              <a:ext cx="98425" cy="153988"/>
            </a:xfrm>
            <a:custGeom>
              <a:avLst/>
              <a:gdLst>
                <a:gd name="T0" fmla="*/ 33 w 34"/>
                <a:gd name="T1" fmla="*/ 0 h 53"/>
                <a:gd name="T2" fmla="*/ 34 w 34"/>
                <a:gd name="T3" fmla="*/ 45 h 53"/>
                <a:gd name="T4" fmla="*/ 8 w 34"/>
                <a:gd name="T5" fmla="*/ 53 h 53"/>
                <a:gd name="T6" fmla="*/ 8 w 34"/>
                <a:gd name="T7" fmla="*/ 24 h 53"/>
                <a:gd name="T8" fmla="*/ 33 w 34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53">
                  <a:moveTo>
                    <a:pt x="33" y="0"/>
                  </a:moveTo>
                  <a:cubicBezTo>
                    <a:pt x="33" y="0"/>
                    <a:pt x="23" y="16"/>
                    <a:pt x="34" y="45"/>
                  </a:cubicBezTo>
                  <a:cubicBezTo>
                    <a:pt x="17" y="48"/>
                    <a:pt x="8" y="53"/>
                    <a:pt x="8" y="53"/>
                  </a:cubicBezTo>
                  <a:cubicBezTo>
                    <a:pt x="8" y="53"/>
                    <a:pt x="0" y="37"/>
                    <a:pt x="8" y="24"/>
                  </a:cubicBezTo>
                  <a:cubicBezTo>
                    <a:pt x="16" y="11"/>
                    <a:pt x="33" y="0"/>
                    <a:pt x="33" y="0"/>
                  </a:cubicBez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183"/>
            <p:cNvSpPr/>
            <p:nvPr/>
          </p:nvSpPr>
          <p:spPr bwMode="auto">
            <a:xfrm>
              <a:off x="-6604372" y="3497727"/>
              <a:ext cx="415925" cy="857250"/>
            </a:xfrm>
            <a:custGeom>
              <a:avLst/>
              <a:gdLst>
                <a:gd name="T0" fmla="*/ 15 w 143"/>
                <a:gd name="T1" fmla="*/ 295 h 295"/>
                <a:gd name="T2" fmla="*/ 15 w 143"/>
                <a:gd name="T3" fmla="*/ 73 h 295"/>
                <a:gd name="T4" fmla="*/ 131 w 143"/>
                <a:gd name="T5" fmla="*/ 73 h 295"/>
                <a:gd name="T6" fmla="*/ 113 w 143"/>
                <a:gd name="T7" fmla="*/ 220 h 295"/>
                <a:gd name="T8" fmla="*/ 121 w 143"/>
                <a:gd name="T9" fmla="*/ 295 h 295"/>
                <a:gd name="T10" fmla="*/ 15 w 143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95">
                  <a:moveTo>
                    <a:pt x="15" y="295"/>
                  </a:moveTo>
                  <a:cubicBezTo>
                    <a:pt x="15" y="295"/>
                    <a:pt x="0" y="146"/>
                    <a:pt x="15" y="73"/>
                  </a:cubicBezTo>
                  <a:cubicBezTo>
                    <a:pt x="31" y="0"/>
                    <a:pt x="118" y="4"/>
                    <a:pt x="131" y="73"/>
                  </a:cubicBezTo>
                  <a:cubicBezTo>
                    <a:pt x="143" y="143"/>
                    <a:pt x="111" y="191"/>
                    <a:pt x="113" y="220"/>
                  </a:cubicBezTo>
                  <a:cubicBezTo>
                    <a:pt x="115" y="248"/>
                    <a:pt x="121" y="295"/>
                    <a:pt x="121" y="295"/>
                  </a:cubicBezTo>
                  <a:lnTo>
                    <a:pt x="15" y="2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184"/>
            <p:cNvSpPr/>
            <p:nvPr/>
          </p:nvSpPr>
          <p:spPr bwMode="auto">
            <a:xfrm>
              <a:off x="-6464672" y="3558052"/>
              <a:ext cx="892175" cy="500063"/>
            </a:xfrm>
            <a:custGeom>
              <a:avLst/>
              <a:gdLst>
                <a:gd name="T0" fmla="*/ 307 w 307"/>
                <a:gd name="T1" fmla="*/ 146 h 172"/>
                <a:gd name="T2" fmla="*/ 91 w 307"/>
                <a:gd name="T3" fmla="*/ 60 h 172"/>
                <a:gd name="T4" fmla="*/ 51 w 307"/>
                <a:gd name="T5" fmla="*/ 100 h 172"/>
                <a:gd name="T6" fmla="*/ 306 w 307"/>
                <a:gd name="T7" fmla="*/ 168 h 172"/>
                <a:gd name="T8" fmla="*/ 307 w 307"/>
                <a:gd name="T9" fmla="*/ 14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172">
                  <a:moveTo>
                    <a:pt x="307" y="146"/>
                  </a:moveTo>
                  <a:cubicBezTo>
                    <a:pt x="307" y="146"/>
                    <a:pt x="152" y="133"/>
                    <a:pt x="91" y="60"/>
                  </a:cubicBezTo>
                  <a:cubicBezTo>
                    <a:pt x="41" y="0"/>
                    <a:pt x="0" y="60"/>
                    <a:pt x="51" y="100"/>
                  </a:cubicBezTo>
                  <a:cubicBezTo>
                    <a:pt x="103" y="141"/>
                    <a:pt x="189" y="172"/>
                    <a:pt x="306" y="168"/>
                  </a:cubicBezTo>
                  <a:cubicBezTo>
                    <a:pt x="306" y="163"/>
                    <a:pt x="307" y="146"/>
                    <a:pt x="307" y="1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185"/>
            <p:cNvSpPr/>
            <p:nvPr/>
          </p:nvSpPr>
          <p:spPr bwMode="auto">
            <a:xfrm>
              <a:off x="-5575672" y="3959689"/>
              <a:ext cx="98425" cy="95250"/>
            </a:xfrm>
            <a:custGeom>
              <a:avLst/>
              <a:gdLst>
                <a:gd name="T0" fmla="*/ 0 w 34"/>
                <a:gd name="T1" fmla="*/ 30 h 33"/>
                <a:gd name="T2" fmla="*/ 30 w 34"/>
                <a:gd name="T3" fmla="*/ 28 h 33"/>
                <a:gd name="T4" fmla="*/ 27 w 34"/>
                <a:gd name="T5" fmla="*/ 25 h 33"/>
                <a:gd name="T6" fmla="*/ 32 w 34"/>
                <a:gd name="T7" fmla="*/ 22 h 33"/>
                <a:gd name="T8" fmla="*/ 27 w 34"/>
                <a:gd name="T9" fmla="*/ 19 h 33"/>
                <a:gd name="T10" fmla="*/ 33 w 34"/>
                <a:gd name="T11" fmla="*/ 16 h 33"/>
                <a:gd name="T12" fmla="*/ 28 w 34"/>
                <a:gd name="T13" fmla="*/ 13 h 33"/>
                <a:gd name="T14" fmla="*/ 33 w 34"/>
                <a:gd name="T15" fmla="*/ 10 h 33"/>
                <a:gd name="T16" fmla="*/ 29 w 34"/>
                <a:gd name="T17" fmla="*/ 8 h 33"/>
                <a:gd name="T18" fmla="*/ 13 w 34"/>
                <a:gd name="T19" fmla="*/ 10 h 33"/>
                <a:gd name="T20" fmla="*/ 24 w 34"/>
                <a:gd name="T21" fmla="*/ 6 h 33"/>
                <a:gd name="T22" fmla="*/ 21 w 34"/>
                <a:gd name="T23" fmla="*/ 2 h 33"/>
                <a:gd name="T24" fmla="*/ 1 w 34"/>
                <a:gd name="T25" fmla="*/ 9 h 33"/>
                <a:gd name="T26" fmla="*/ 0 w 34"/>
                <a:gd name="T2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33">
                  <a:moveTo>
                    <a:pt x="0" y="30"/>
                  </a:moveTo>
                  <a:cubicBezTo>
                    <a:pt x="0" y="30"/>
                    <a:pt x="27" y="33"/>
                    <a:pt x="30" y="28"/>
                  </a:cubicBezTo>
                  <a:cubicBezTo>
                    <a:pt x="31" y="26"/>
                    <a:pt x="29" y="25"/>
                    <a:pt x="27" y="25"/>
                  </a:cubicBezTo>
                  <a:cubicBezTo>
                    <a:pt x="31" y="24"/>
                    <a:pt x="32" y="24"/>
                    <a:pt x="32" y="22"/>
                  </a:cubicBezTo>
                  <a:cubicBezTo>
                    <a:pt x="32" y="20"/>
                    <a:pt x="27" y="19"/>
                    <a:pt x="27" y="19"/>
                  </a:cubicBezTo>
                  <a:cubicBezTo>
                    <a:pt x="27" y="19"/>
                    <a:pt x="33" y="19"/>
                    <a:pt x="33" y="16"/>
                  </a:cubicBezTo>
                  <a:cubicBezTo>
                    <a:pt x="33" y="13"/>
                    <a:pt x="28" y="13"/>
                    <a:pt x="28" y="13"/>
                  </a:cubicBezTo>
                  <a:cubicBezTo>
                    <a:pt x="28" y="13"/>
                    <a:pt x="34" y="13"/>
                    <a:pt x="33" y="10"/>
                  </a:cubicBezTo>
                  <a:cubicBezTo>
                    <a:pt x="33" y="8"/>
                    <a:pt x="31" y="8"/>
                    <a:pt x="29" y="8"/>
                  </a:cubicBezTo>
                  <a:cubicBezTo>
                    <a:pt x="26" y="7"/>
                    <a:pt x="13" y="10"/>
                    <a:pt x="13" y="10"/>
                  </a:cubicBezTo>
                  <a:cubicBezTo>
                    <a:pt x="13" y="10"/>
                    <a:pt x="20" y="6"/>
                    <a:pt x="24" y="6"/>
                  </a:cubicBezTo>
                  <a:cubicBezTo>
                    <a:pt x="29" y="5"/>
                    <a:pt x="29" y="0"/>
                    <a:pt x="21" y="2"/>
                  </a:cubicBezTo>
                  <a:cubicBezTo>
                    <a:pt x="13" y="3"/>
                    <a:pt x="1" y="9"/>
                    <a:pt x="1" y="9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186"/>
            <p:cNvSpPr/>
            <p:nvPr/>
          </p:nvSpPr>
          <p:spPr bwMode="auto">
            <a:xfrm>
              <a:off x="-6699622" y="4258139"/>
              <a:ext cx="690562" cy="461963"/>
            </a:xfrm>
            <a:custGeom>
              <a:avLst/>
              <a:gdLst>
                <a:gd name="T0" fmla="*/ 401 w 435"/>
                <a:gd name="T1" fmla="*/ 291 h 291"/>
                <a:gd name="T2" fmla="*/ 302 w 435"/>
                <a:gd name="T3" fmla="*/ 37 h 291"/>
                <a:gd name="T4" fmla="*/ 0 w 435"/>
                <a:gd name="T5" fmla="*/ 37 h 291"/>
                <a:gd name="T6" fmla="*/ 0 w 435"/>
                <a:gd name="T7" fmla="*/ 0 h 291"/>
                <a:gd name="T8" fmla="*/ 327 w 435"/>
                <a:gd name="T9" fmla="*/ 0 h 291"/>
                <a:gd name="T10" fmla="*/ 435 w 435"/>
                <a:gd name="T11" fmla="*/ 279 h 291"/>
                <a:gd name="T12" fmla="*/ 401 w 435"/>
                <a:gd name="T13" fmla="*/ 29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91">
                  <a:moveTo>
                    <a:pt x="401" y="291"/>
                  </a:moveTo>
                  <a:lnTo>
                    <a:pt x="302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327" y="0"/>
                  </a:lnTo>
                  <a:lnTo>
                    <a:pt x="435" y="279"/>
                  </a:lnTo>
                  <a:lnTo>
                    <a:pt x="401" y="291"/>
                  </a:lnTo>
                  <a:close/>
                </a:path>
              </a:pathLst>
            </a:custGeom>
            <a:solidFill>
              <a:srgbClr val="1D2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Rectangle 187"/>
            <p:cNvSpPr>
              <a:spLocks noChangeArrowheads="1"/>
            </p:cNvSpPr>
            <p:nvPr/>
          </p:nvSpPr>
          <p:spPr bwMode="auto">
            <a:xfrm>
              <a:off x="20266" y="4737564"/>
              <a:ext cx="90487" cy="635000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Freeform 188"/>
            <p:cNvSpPr/>
            <p:nvPr/>
          </p:nvSpPr>
          <p:spPr bwMode="auto">
            <a:xfrm>
              <a:off x="55191" y="5372564"/>
              <a:ext cx="365125" cy="130175"/>
            </a:xfrm>
            <a:custGeom>
              <a:avLst/>
              <a:gdLst>
                <a:gd name="T0" fmla="*/ 207 w 230"/>
                <a:gd name="T1" fmla="*/ 82 h 82"/>
                <a:gd name="T2" fmla="*/ 230 w 230"/>
                <a:gd name="T3" fmla="*/ 82 h 82"/>
                <a:gd name="T4" fmla="*/ 35 w 230"/>
                <a:gd name="T5" fmla="*/ 0 h 82"/>
                <a:gd name="T6" fmla="*/ 0 w 230"/>
                <a:gd name="T7" fmla="*/ 42 h 82"/>
                <a:gd name="T8" fmla="*/ 207 w 230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82">
                  <a:moveTo>
                    <a:pt x="207" y="82"/>
                  </a:moveTo>
                  <a:lnTo>
                    <a:pt x="230" y="82"/>
                  </a:lnTo>
                  <a:lnTo>
                    <a:pt x="35" y="0"/>
                  </a:lnTo>
                  <a:lnTo>
                    <a:pt x="0" y="42"/>
                  </a:lnTo>
                  <a:lnTo>
                    <a:pt x="207" y="82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189"/>
            <p:cNvSpPr/>
            <p:nvPr/>
          </p:nvSpPr>
          <p:spPr bwMode="auto">
            <a:xfrm>
              <a:off x="-290884" y="5372564"/>
              <a:ext cx="366712" cy="130175"/>
            </a:xfrm>
            <a:custGeom>
              <a:avLst/>
              <a:gdLst>
                <a:gd name="T0" fmla="*/ 35 w 231"/>
                <a:gd name="T1" fmla="*/ 82 h 82"/>
                <a:gd name="T2" fmla="*/ 0 w 231"/>
                <a:gd name="T3" fmla="*/ 82 h 82"/>
                <a:gd name="T4" fmla="*/ 196 w 231"/>
                <a:gd name="T5" fmla="*/ 0 h 82"/>
                <a:gd name="T6" fmla="*/ 231 w 231"/>
                <a:gd name="T7" fmla="*/ 42 h 82"/>
                <a:gd name="T8" fmla="*/ 35 w 231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82">
                  <a:moveTo>
                    <a:pt x="35" y="82"/>
                  </a:moveTo>
                  <a:lnTo>
                    <a:pt x="0" y="82"/>
                  </a:lnTo>
                  <a:lnTo>
                    <a:pt x="196" y="0"/>
                  </a:lnTo>
                  <a:lnTo>
                    <a:pt x="231" y="42"/>
                  </a:lnTo>
                  <a:lnTo>
                    <a:pt x="35" y="82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Rectangle 190"/>
            <p:cNvSpPr>
              <a:spLocks noChangeArrowheads="1"/>
            </p:cNvSpPr>
            <p:nvPr/>
          </p:nvSpPr>
          <p:spPr bwMode="auto">
            <a:xfrm>
              <a:off x="20266" y="5372564"/>
              <a:ext cx="90487" cy="539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Freeform 191"/>
            <p:cNvSpPr/>
            <p:nvPr/>
          </p:nvSpPr>
          <p:spPr bwMode="auto">
            <a:xfrm>
              <a:off x="28203" y="5355102"/>
              <a:ext cx="73025" cy="188913"/>
            </a:xfrm>
            <a:custGeom>
              <a:avLst/>
              <a:gdLst>
                <a:gd name="T0" fmla="*/ 11 w 46"/>
                <a:gd name="T1" fmla="*/ 119 h 119"/>
                <a:gd name="T2" fmla="*/ 35 w 46"/>
                <a:gd name="T3" fmla="*/ 119 h 119"/>
                <a:gd name="T4" fmla="*/ 46 w 46"/>
                <a:gd name="T5" fmla="*/ 0 h 119"/>
                <a:gd name="T6" fmla="*/ 0 w 46"/>
                <a:gd name="T7" fmla="*/ 0 h 119"/>
                <a:gd name="T8" fmla="*/ 11 w 46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19">
                  <a:moveTo>
                    <a:pt x="11" y="119"/>
                  </a:moveTo>
                  <a:lnTo>
                    <a:pt x="35" y="119"/>
                  </a:lnTo>
                  <a:lnTo>
                    <a:pt x="46" y="0"/>
                  </a:lnTo>
                  <a:lnTo>
                    <a:pt x="0" y="0"/>
                  </a:lnTo>
                  <a:lnTo>
                    <a:pt x="11" y="119"/>
                  </a:lnTo>
                  <a:close/>
                </a:path>
              </a:pathLst>
            </a:cu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Rectangle 192"/>
            <p:cNvSpPr>
              <a:spLocks noChangeArrowheads="1"/>
            </p:cNvSpPr>
            <p:nvPr/>
          </p:nvSpPr>
          <p:spPr bwMode="auto">
            <a:xfrm>
              <a:off x="383803" y="5502739"/>
              <a:ext cx="36512" cy="412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Rectangle 193"/>
            <p:cNvSpPr>
              <a:spLocks noChangeArrowheads="1"/>
            </p:cNvSpPr>
            <p:nvPr/>
          </p:nvSpPr>
          <p:spPr bwMode="auto">
            <a:xfrm>
              <a:off x="-290884" y="5502739"/>
              <a:ext cx="38100" cy="41275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Freeform 194"/>
            <p:cNvSpPr/>
            <p:nvPr/>
          </p:nvSpPr>
          <p:spPr bwMode="auto">
            <a:xfrm>
              <a:off x="-252784" y="3823164"/>
              <a:ext cx="987425" cy="958850"/>
            </a:xfrm>
            <a:custGeom>
              <a:avLst/>
              <a:gdLst>
                <a:gd name="T0" fmla="*/ 622 w 622"/>
                <a:gd name="T1" fmla="*/ 0 h 604"/>
                <a:gd name="T2" fmla="*/ 424 w 622"/>
                <a:gd name="T3" fmla="*/ 604 h 604"/>
                <a:gd name="T4" fmla="*/ 0 w 622"/>
                <a:gd name="T5" fmla="*/ 604 h 604"/>
                <a:gd name="T6" fmla="*/ 0 w 622"/>
                <a:gd name="T7" fmla="*/ 538 h 604"/>
                <a:gd name="T8" fmla="*/ 368 w 622"/>
                <a:gd name="T9" fmla="*/ 538 h 604"/>
                <a:gd name="T10" fmla="*/ 553 w 622"/>
                <a:gd name="T11" fmla="*/ 7 h 604"/>
                <a:gd name="T12" fmla="*/ 622 w 622"/>
                <a:gd name="T13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2" h="604">
                  <a:moveTo>
                    <a:pt x="622" y="0"/>
                  </a:moveTo>
                  <a:lnTo>
                    <a:pt x="424" y="604"/>
                  </a:lnTo>
                  <a:lnTo>
                    <a:pt x="0" y="604"/>
                  </a:lnTo>
                  <a:lnTo>
                    <a:pt x="0" y="538"/>
                  </a:lnTo>
                  <a:lnTo>
                    <a:pt x="368" y="538"/>
                  </a:lnTo>
                  <a:lnTo>
                    <a:pt x="553" y="7"/>
                  </a:lnTo>
                  <a:lnTo>
                    <a:pt x="622" y="0"/>
                  </a:lnTo>
                  <a:close/>
                </a:path>
              </a:pathLst>
            </a:custGeom>
            <a:solidFill>
              <a:srgbClr val="27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Freeform 195"/>
            <p:cNvSpPr/>
            <p:nvPr/>
          </p:nvSpPr>
          <p:spPr bwMode="auto">
            <a:xfrm>
              <a:off x="-252784" y="3823164"/>
              <a:ext cx="987425" cy="958850"/>
            </a:xfrm>
            <a:custGeom>
              <a:avLst/>
              <a:gdLst>
                <a:gd name="T0" fmla="*/ 404 w 622"/>
                <a:gd name="T1" fmla="*/ 576 h 604"/>
                <a:gd name="T2" fmla="*/ 595 w 622"/>
                <a:gd name="T3" fmla="*/ 3 h 604"/>
                <a:gd name="T4" fmla="*/ 622 w 622"/>
                <a:gd name="T5" fmla="*/ 0 h 604"/>
                <a:gd name="T6" fmla="*/ 424 w 622"/>
                <a:gd name="T7" fmla="*/ 604 h 604"/>
                <a:gd name="T8" fmla="*/ 0 w 622"/>
                <a:gd name="T9" fmla="*/ 604 h 604"/>
                <a:gd name="T10" fmla="*/ 0 w 622"/>
                <a:gd name="T11" fmla="*/ 576 h 604"/>
                <a:gd name="T12" fmla="*/ 404 w 622"/>
                <a:gd name="T13" fmla="*/ 576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2" h="604">
                  <a:moveTo>
                    <a:pt x="404" y="576"/>
                  </a:moveTo>
                  <a:lnTo>
                    <a:pt x="595" y="3"/>
                  </a:lnTo>
                  <a:lnTo>
                    <a:pt x="622" y="0"/>
                  </a:lnTo>
                  <a:lnTo>
                    <a:pt x="424" y="604"/>
                  </a:lnTo>
                  <a:lnTo>
                    <a:pt x="0" y="604"/>
                  </a:lnTo>
                  <a:lnTo>
                    <a:pt x="0" y="576"/>
                  </a:lnTo>
                  <a:lnTo>
                    <a:pt x="404" y="576"/>
                  </a:lnTo>
                  <a:close/>
                </a:path>
              </a:pathLst>
            </a:cu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Rectangle 196"/>
            <p:cNvSpPr>
              <a:spLocks noChangeArrowheads="1"/>
            </p:cNvSpPr>
            <p:nvPr/>
          </p:nvSpPr>
          <p:spPr bwMode="auto">
            <a:xfrm>
              <a:off x="-52759" y="4782014"/>
              <a:ext cx="234950" cy="460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Oval 197"/>
            <p:cNvSpPr>
              <a:spLocks noChangeArrowheads="1"/>
            </p:cNvSpPr>
            <p:nvPr/>
          </p:nvSpPr>
          <p:spPr bwMode="auto">
            <a:xfrm>
              <a:off x="377453" y="5523377"/>
              <a:ext cx="49212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Oval 198"/>
            <p:cNvSpPr>
              <a:spLocks noChangeArrowheads="1"/>
            </p:cNvSpPr>
            <p:nvPr/>
          </p:nvSpPr>
          <p:spPr bwMode="auto">
            <a:xfrm>
              <a:off x="40903" y="5523377"/>
              <a:ext cx="49212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Oval 199"/>
            <p:cNvSpPr>
              <a:spLocks noChangeArrowheads="1"/>
            </p:cNvSpPr>
            <p:nvPr/>
          </p:nvSpPr>
          <p:spPr bwMode="auto">
            <a:xfrm>
              <a:off x="-297234" y="5523377"/>
              <a:ext cx="49212" cy="49213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200"/>
            <p:cNvSpPr/>
            <p:nvPr/>
          </p:nvSpPr>
          <p:spPr bwMode="auto">
            <a:xfrm>
              <a:off x="-956047" y="4354977"/>
              <a:ext cx="1336675" cy="1087438"/>
            </a:xfrm>
            <a:custGeom>
              <a:avLst/>
              <a:gdLst>
                <a:gd name="T0" fmla="*/ 0 w 460"/>
                <a:gd name="T1" fmla="*/ 365 h 374"/>
                <a:gd name="T2" fmla="*/ 107 w 460"/>
                <a:gd name="T3" fmla="*/ 44 h 374"/>
                <a:gd name="T4" fmla="*/ 143 w 460"/>
                <a:gd name="T5" fmla="*/ 25 h 374"/>
                <a:gd name="T6" fmla="*/ 285 w 460"/>
                <a:gd name="T7" fmla="*/ 17 h 374"/>
                <a:gd name="T8" fmla="*/ 348 w 460"/>
                <a:gd name="T9" fmla="*/ 0 h 374"/>
                <a:gd name="T10" fmla="*/ 454 w 460"/>
                <a:gd name="T11" fmla="*/ 0 h 374"/>
                <a:gd name="T12" fmla="*/ 324 w 460"/>
                <a:gd name="T13" fmla="*/ 110 h 374"/>
                <a:gd name="T14" fmla="*/ 166 w 460"/>
                <a:gd name="T15" fmla="*/ 110 h 374"/>
                <a:gd name="T16" fmla="*/ 55 w 460"/>
                <a:gd name="T17" fmla="*/ 374 h 374"/>
                <a:gd name="T18" fmla="*/ 0 w 460"/>
                <a:gd name="T19" fmla="*/ 36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0" h="374">
                  <a:moveTo>
                    <a:pt x="0" y="365"/>
                  </a:moveTo>
                  <a:cubicBezTo>
                    <a:pt x="107" y="44"/>
                    <a:pt x="107" y="44"/>
                    <a:pt x="107" y="44"/>
                  </a:cubicBezTo>
                  <a:cubicBezTo>
                    <a:pt x="115" y="32"/>
                    <a:pt x="128" y="25"/>
                    <a:pt x="143" y="25"/>
                  </a:cubicBezTo>
                  <a:cubicBezTo>
                    <a:pt x="143" y="25"/>
                    <a:pt x="203" y="19"/>
                    <a:pt x="285" y="17"/>
                  </a:cubicBezTo>
                  <a:cubicBezTo>
                    <a:pt x="318" y="16"/>
                    <a:pt x="346" y="2"/>
                    <a:pt x="348" y="0"/>
                  </a:cubicBezTo>
                  <a:cubicBezTo>
                    <a:pt x="454" y="0"/>
                    <a:pt x="454" y="0"/>
                    <a:pt x="454" y="0"/>
                  </a:cubicBezTo>
                  <a:cubicBezTo>
                    <a:pt x="454" y="0"/>
                    <a:pt x="460" y="110"/>
                    <a:pt x="324" y="110"/>
                  </a:cubicBezTo>
                  <a:cubicBezTo>
                    <a:pt x="269" y="110"/>
                    <a:pt x="196" y="110"/>
                    <a:pt x="166" y="110"/>
                  </a:cubicBezTo>
                  <a:cubicBezTo>
                    <a:pt x="55" y="374"/>
                    <a:pt x="55" y="374"/>
                    <a:pt x="55" y="374"/>
                  </a:cubicBezTo>
                  <a:lnTo>
                    <a:pt x="0" y="365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201"/>
            <p:cNvSpPr/>
            <p:nvPr/>
          </p:nvSpPr>
          <p:spPr bwMode="auto">
            <a:xfrm>
              <a:off x="-1171947" y="5415427"/>
              <a:ext cx="381000" cy="101600"/>
            </a:xfrm>
            <a:custGeom>
              <a:avLst/>
              <a:gdLst>
                <a:gd name="T0" fmla="*/ 74 w 131"/>
                <a:gd name="T1" fmla="*/ 0 h 35"/>
                <a:gd name="T2" fmla="*/ 23 w 131"/>
                <a:gd name="T3" fmla="*/ 12 h 35"/>
                <a:gd name="T4" fmla="*/ 0 w 131"/>
                <a:gd name="T5" fmla="*/ 35 h 35"/>
                <a:gd name="T6" fmla="*/ 125 w 131"/>
                <a:gd name="T7" fmla="*/ 35 h 35"/>
                <a:gd name="T8" fmla="*/ 129 w 131"/>
                <a:gd name="T9" fmla="*/ 9 h 35"/>
                <a:gd name="T10" fmla="*/ 78 w 131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35">
                  <a:moveTo>
                    <a:pt x="74" y="0"/>
                  </a:moveTo>
                  <a:cubicBezTo>
                    <a:pt x="74" y="0"/>
                    <a:pt x="37" y="11"/>
                    <a:pt x="23" y="12"/>
                  </a:cubicBezTo>
                  <a:cubicBezTo>
                    <a:pt x="4" y="13"/>
                    <a:pt x="0" y="35"/>
                    <a:pt x="0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31" y="22"/>
                    <a:pt x="129" y="9"/>
                  </a:cubicBezTo>
                  <a:cubicBezTo>
                    <a:pt x="106" y="5"/>
                    <a:pt x="78" y="0"/>
                    <a:pt x="78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Freeform 202"/>
            <p:cNvSpPr/>
            <p:nvPr/>
          </p:nvSpPr>
          <p:spPr bwMode="auto">
            <a:xfrm>
              <a:off x="37728" y="3131014"/>
              <a:ext cx="179387" cy="511175"/>
            </a:xfrm>
            <a:custGeom>
              <a:avLst/>
              <a:gdLst>
                <a:gd name="T0" fmla="*/ 113 w 113"/>
                <a:gd name="T1" fmla="*/ 275 h 322"/>
                <a:gd name="T2" fmla="*/ 93 w 113"/>
                <a:gd name="T3" fmla="*/ 113 h 322"/>
                <a:gd name="T4" fmla="*/ 0 w 113"/>
                <a:gd name="T5" fmla="*/ 0 h 322"/>
                <a:gd name="T6" fmla="*/ 49 w 113"/>
                <a:gd name="T7" fmla="*/ 322 h 322"/>
                <a:gd name="T8" fmla="*/ 113 w 113"/>
                <a:gd name="T9" fmla="*/ 275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322">
                  <a:moveTo>
                    <a:pt x="113" y="275"/>
                  </a:moveTo>
                  <a:lnTo>
                    <a:pt x="93" y="113"/>
                  </a:lnTo>
                  <a:lnTo>
                    <a:pt x="0" y="0"/>
                  </a:lnTo>
                  <a:lnTo>
                    <a:pt x="49" y="322"/>
                  </a:lnTo>
                  <a:lnTo>
                    <a:pt x="113" y="275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Freeform 203"/>
            <p:cNvSpPr/>
            <p:nvPr/>
          </p:nvSpPr>
          <p:spPr bwMode="auto">
            <a:xfrm>
              <a:off x="37728" y="3131014"/>
              <a:ext cx="179387" cy="511175"/>
            </a:xfrm>
            <a:custGeom>
              <a:avLst/>
              <a:gdLst>
                <a:gd name="T0" fmla="*/ 113 w 113"/>
                <a:gd name="T1" fmla="*/ 275 h 322"/>
                <a:gd name="T2" fmla="*/ 93 w 113"/>
                <a:gd name="T3" fmla="*/ 113 h 322"/>
                <a:gd name="T4" fmla="*/ 0 w 113"/>
                <a:gd name="T5" fmla="*/ 0 h 322"/>
                <a:gd name="T6" fmla="*/ 49 w 113"/>
                <a:gd name="T7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322">
                  <a:moveTo>
                    <a:pt x="113" y="275"/>
                  </a:moveTo>
                  <a:lnTo>
                    <a:pt x="93" y="113"/>
                  </a:lnTo>
                  <a:lnTo>
                    <a:pt x="0" y="0"/>
                  </a:lnTo>
                  <a:lnTo>
                    <a:pt x="49" y="3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204"/>
            <p:cNvSpPr/>
            <p:nvPr/>
          </p:nvSpPr>
          <p:spPr bwMode="auto">
            <a:xfrm>
              <a:off x="-146422" y="3238964"/>
              <a:ext cx="314325" cy="328613"/>
            </a:xfrm>
            <a:custGeom>
              <a:avLst/>
              <a:gdLst>
                <a:gd name="T0" fmla="*/ 0 w 108"/>
                <a:gd name="T1" fmla="*/ 0 h 113"/>
                <a:gd name="T2" fmla="*/ 57 w 108"/>
                <a:gd name="T3" fmla="*/ 113 h 113"/>
                <a:gd name="T4" fmla="*/ 108 w 108"/>
                <a:gd name="T5" fmla="*/ 59 h 113"/>
                <a:gd name="T6" fmla="*/ 103 w 108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13">
                  <a:moveTo>
                    <a:pt x="0" y="0"/>
                  </a:moveTo>
                  <a:cubicBezTo>
                    <a:pt x="0" y="0"/>
                    <a:pt x="8" y="113"/>
                    <a:pt x="57" y="113"/>
                  </a:cubicBezTo>
                  <a:cubicBezTo>
                    <a:pt x="87" y="113"/>
                    <a:pt x="108" y="94"/>
                    <a:pt x="108" y="59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06"/>
            <p:cNvSpPr/>
            <p:nvPr/>
          </p:nvSpPr>
          <p:spPr bwMode="auto">
            <a:xfrm>
              <a:off x="-235322" y="3086564"/>
              <a:ext cx="403225" cy="223838"/>
            </a:xfrm>
            <a:custGeom>
              <a:avLst/>
              <a:gdLst>
                <a:gd name="T0" fmla="*/ 123 w 139"/>
                <a:gd name="T1" fmla="*/ 52 h 77"/>
                <a:gd name="T2" fmla="*/ 28 w 139"/>
                <a:gd name="T3" fmla="*/ 52 h 77"/>
                <a:gd name="T4" fmla="*/ 83 w 139"/>
                <a:gd name="T5" fmla="*/ 0 h 77"/>
                <a:gd name="T6" fmla="*/ 139 w 139"/>
                <a:gd name="T7" fmla="*/ 20 h 77"/>
                <a:gd name="T8" fmla="*/ 123 w 139"/>
                <a:gd name="T9" fmla="*/ 5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77">
                  <a:moveTo>
                    <a:pt x="123" y="52"/>
                  </a:moveTo>
                  <a:cubicBezTo>
                    <a:pt x="123" y="52"/>
                    <a:pt x="55" y="77"/>
                    <a:pt x="28" y="52"/>
                  </a:cubicBezTo>
                  <a:cubicBezTo>
                    <a:pt x="0" y="28"/>
                    <a:pt x="40" y="0"/>
                    <a:pt x="83" y="0"/>
                  </a:cubicBezTo>
                  <a:cubicBezTo>
                    <a:pt x="126" y="0"/>
                    <a:pt x="139" y="20"/>
                    <a:pt x="139" y="20"/>
                  </a:cubicBezTo>
                  <a:lnTo>
                    <a:pt x="123" y="5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07"/>
            <p:cNvSpPr/>
            <p:nvPr/>
          </p:nvSpPr>
          <p:spPr bwMode="auto">
            <a:xfrm>
              <a:off x="-249610" y="3019889"/>
              <a:ext cx="417513" cy="250825"/>
            </a:xfrm>
            <a:custGeom>
              <a:avLst/>
              <a:gdLst>
                <a:gd name="T0" fmla="*/ 144 w 144"/>
                <a:gd name="T1" fmla="*/ 43 h 86"/>
                <a:gd name="T2" fmla="*/ 115 w 144"/>
                <a:gd name="T3" fmla="*/ 14 h 86"/>
                <a:gd name="T4" fmla="*/ 5 w 144"/>
                <a:gd name="T5" fmla="*/ 0 h 86"/>
                <a:gd name="T6" fmla="*/ 63 w 144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86">
                  <a:moveTo>
                    <a:pt x="144" y="43"/>
                  </a:moveTo>
                  <a:cubicBezTo>
                    <a:pt x="144" y="43"/>
                    <a:pt x="138" y="18"/>
                    <a:pt x="115" y="14"/>
                  </a:cubicBezTo>
                  <a:cubicBezTo>
                    <a:pt x="92" y="9"/>
                    <a:pt x="44" y="30"/>
                    <a:pt x="5" y="0"/>
                  </a:cubicBezTo>
                  <a:cubicBezTo>
                    <a:pt x="0" y="62"/>
                    <a:pt x="21" y="83"/>
                    <a:pt x="63" y="86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208"/>
            <p:cNvSpPr/>
            <p:nvPr/>
          </p:nvSpPr>
          <p:spPr bwMode="auto">
            <a:xfrm>
              <a:off x="66303" y="3145302"/>
              <a:ext cx="182563" cy="304800"/>
            </a:xfrm>
            <a:custGeom>
              <a:avLst/>
              <a:gdLst>
                <a:gd name="T0" fmla="*/ 35 w 63"/>
                <a:gd name="T1" fmla="*/ 0 h 105"/>
                <a:gd name="T2" fmla="*/ 57 w 63"/>
                <a:gd name="T3" fmla="*/ 15 h 105"/>
                <a:gd name="T4" fmla="*/ 47 w 63"/>
                <a:gd name="T5" fmla="*/ 105 h 105"/>
                <a:gd name="T6" fmla="*/ 22 w 63"/>
                <a:gd name="T7" fmla="*/ 52 h 105"/>
                <a:gd name="T8" fmla="*/ 0 w 63"/>
                <a:gd name="T9" fmla="*/ 61 h 105"/>
                <a:gd name="T10" fmla="*/ 2 w 63"/>
                <a:gd name="T11" fmla="*/ 32 h 105"/>
                <a:gd name="T12" fmla="*/ 35 w 63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05">
                  <a:moveTo>
                    <a:pt x="35" y="0"/>
                  </a:moveTo>
                  <a:cubicBezTo>
                    <a:pt x="35" y="0"/>
                    <a:pt x="51" y="0"/>
                    <a:pt x="57" y="15"/>
                  </a:cubicBezTo>
                  <a:cubicBezTo>
                    <a:pt x="63" y="29"/>
                    <a:pt x="59" y="90"/>
                    <a:pt x="47" y="105"/>
                  </a:cubicBezTo>
                  <a:cubicBezTo>
                    <a:pt x="46" y="89"/>
                    <a:pt x="32" y="61"/>
                    <a:pt x="22" y="52"/>
                  </a:cubicBezTo>
                  <a:cubicBezTo>
                    <a:pt x="12" y="43"/>
                    <a:pt x="6" y="45"/>
                    <a:pt x="0" y="61"/>
                  </a:cubicBezTo>
                  <a:cubicBezTo>
                    <a:pt x="3" y="41"/>
                    <a:pt x="2" y="32"/>
                    <a:pt x="2" y="32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209"/>
            <p:cNvSpPr/>
            <p:nvPr/>
          </p:nvSpPr>
          <p:spPr bwMode="auto">
            <a:xfrm>
              <a:off x="128216" y="3296114"/>
              <a:ext cx="101600" cy="153988"/>
            </a:xfrm>
            <a:custGeom>
              <a:avLst/>
              <a:gdLst>
                <a:gd name="T0" fmla="*/ 1 w 35"/>
                <a:gd name="T1" fmla="*/ 0 h 53"/>
                <a:gd name="T2" fmla="*/ 0 w 35"/>
                <a:gd name="T3" fmla="*/ 45 h 53"/>
                <a:gd name="T4" fmla="*/ 26 w 35"/>
                <a:gd name="T5" fmla="*/ 53 h 53"/>
                <a:gd name="T6" fmla="*/ 26 w 35"/>
                <a:gd name="T7" fmla="*/ 24 h 53"/>
                <a:gd name="T8" fmla="*/ 1 w 3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3">
                  <a:moveTo>
                    <a:pt x="1" y="0"/>
                  </a:moveTo>
                  <a:cubicBezTo>
                    <a:pt x="1" y="0"/>
                    <a:pt x="11" y="16"/>
                    <a:pt x="0" y="45"/>
                  </a:cubicBezTo>
                  <a:cubicBezTo>
                    <a:pt x="17" y="48"/>
                    <a:pt x="26" y="53"/>
                    <a:pt x="26" y="53"/>
                  </a:cubicBezTo>
                  <a:cubicBezTo>
                    <a:pt x="26" y="53"/>
                    <a:pt x="35" y="37"/>
                    <a:pt x="26" y="24"/>
                  </a:cubicBezTo>
                  <a:cubicBezTo>
                    <a:pt x="18" y="1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210"/>
            <p:cNvSpPr/>
            <p:nvPr/>
          </p:nvSpPr>
          <p:spPr bwMode="auto">
            <a:xfrm>
              <a:off x="-9897" y="3497727"/>
              <a:ext cx="415925" cy="857250"/>
            </a:xfrm>
            <a:custGeom>
              <a:avLst/>
              <a:gdLst>
                <a:gd name="T0" fmla="*/ 128 w 143"/>
                <a:gd name="T1" fmla="*/ 295 h 295"/>
                <a:gd name="T2" fmla="*/ 128 w 143"/>
                <a:gd name="T3" fmla="*/ 73 h 295"/>
                <a:gd name="T4" fmla="*/ 13 w 143"/>
                <a:gd name="T5" fmla="*/ 73 h 295"/>
                <a:gd name="T6" fmla="*/ 31 w 143"/>
                <a:gd name="T7" fmla="*/ 220 h 295"/>
                <a:gd name="T8" fmla="*/ 22 w 143"/>
                <a:gd name="T9" fmla="*/ 295 h 295"/>
                <a:gd name="T10" fmla="*/ 128 w 143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95">
                  <a:moveTo>
                    <a:pt x="128" y="295"/>
                  </a:moveTo>
                  <a:cubicBezTo>
                    <a:pt x="128" y="295"/>
                    <a:pt x="143" y="146"/>
                    <a:pt x="128" y="73"/>
                  </a:cubicBezTo>
                  <a:cubicBezTo>
                    <a:pt x="113" y="0"/>
                    <a:pt x="25" y="4"/>
                    <a:pt x="13" y="73"/>
                  </a:cubicBezTo>
                  <a:cubicBezTo>
                    <a:pt x="0" y="143"/>
                    <a:pt x="33" y="191"/>
                    <a:pt x="31" y="220"/>
                  </a:cubicBezTo>
                  <a:cubicBezTo>
                    <a:pt x="29" y="248"/>
                    <a:pt x="22" y="295"/>
                    <a:pt x="22" y="295"/>
                  </a:cubicBezTo>
                  <a:lnTo>
                    <a:pt x="128" y="295"/>
                  </a:lnTo>
                  <a:close/>
                </a:path>
              </a:pathLst>
            </a:custGeom>
            <a:solidFill>
              <a:srgbClr val="8DC2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211"/>
            <p:cNvSpPr/>
            <p:nvPr/>
          </p:nvSpPr>
          <p:spPr bwMode="auto">
            <a:xfrm>
              <a:off x="-622672" y="3558052"/>
              <a:ext cx="889000" cy="500063"/>
            </a:xfrm>
            <a:custGeom>
              <a:avLst/>
              <a:gdLst>
                <a:gd name="T0" fmla="*/ 0 w 306"/>
                <a:gd name="T1" fmla="*/ 146 h 172"/>
                <a:gd name="T2" fmla="*/ 216 w 306"/>
                <a:gd name="T3" fmla="*/ 60 h 172"/>
                <a:gd name="T4" fmla="*/ 256 w 306"/>
                <a:gd name="T5" fmla="*/ 100 h 172"/>
                <a:gd name="T6" fmla="*/ 0 w 306"/>
                <a:gd name="T7" fmla="*/ 168 h 172"/>
                <a:gd name="T8" fmla="*/ 0 w 306"/>
                <a:gd name="T9" fmla="*/ 14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172">
                  <a:moveTo>
                    <a:pt x="0" y="146"/>
                  </a:moveTo>
                  <a:cubicBezTo>
                    <a:pt x="0" y="146"/>
                    <a:pt x="154" y="133"/>
                    <a:pt x="216" y="60"/>
                  </a:cubicBezTo>
                  <a:cubicBezTo>
                    <a:pt x="265" y="0"/>
                    <a:pt x="306" y="60"/>
                    <a:pt x="256" y="100"/>
                  </a:cubicBezTo>
                  <a:cubicBezTo>
                    <a:pt x="204" y="141"/>
                    <a:pt x="118" y="172"/>
                    <a:pt x="0" y="168"/>
                  </a:cubicBezTo>
                  <a:cubicBezTo>
                    <a:pt x="0" y="163"/>
                    <a:pt x="0" y="146"/>
                    <a:pt x="0" y="146"/>
                  </a:cubicBezTo>
                  <a:close/>
                </a:path>
              </a:pathLst>
            </a:custGeom>
            <a:solidFill>
              <a:srgbClr val="8DC2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212"/>
            <p:cNvSpPr/>
            <p:nvPr/>
          </p:nvSpPr>
          <p:spPr bwMode="auto">
            <a:xfrm>
              <a:off x="-717922" y="3959689"/>
              <a:ext cx="95250" cy="95250"/>
            </a:xfrm>
            <a:custGeom>
              <a:avLst/>
              <a:gdLst>
                <a:gd name="T0" fmla="*/ 33 w 33"/>
                <a:gd name="T1" fmla="*/ 30 h 33"/>
                <a:gd name="T2" fmla="*/ 4 w 33"/>
                <a:gd name="T3" fmla="*/ 28 h 33"/>
                <a:gd name="T4" fmla="*/ 7 w 33"/>
                <a:gd name="T5" fmla="*/ 25 h 33"/>
                <a:gd name="T6" fmla="*/ 2 w 33"/>
                <a:gd name="T7" fmla="*/ 22 h 33"/>
                <a:gd name="T8" fmla="*/ 7 w 33"/>
                <a:gd name="T9" fmla="*/ 19 h 33"/>
                <a:gd name="T10" fmla="*/ 0 w 33"/>
                <a:gd name="T11" fmla="*/ 16 h 33"/>
                <a:gd name="T12" fmla="*/ 6 w 33"/>
                <a:gd name="T13" fmla="*/ 13 h 33"/>
                <a:gd name="T14" fmla="*/ 0 w 33"/>
                <a:gd name="T15" fmla="*/ 10 h 33"/>
                <a:gd name="T16" fmla="*/ 5 w 33"/>
                <a:gd name="T17" fmla="*/ 8 h 33"/>
                <a:gd name="T18" fmla="*/ 20 w 33"/>
                <a:gd name="T19" fmla="*/ 10 h 33"/>
                <a:gd name="T20" fmla="*/ 9 w 33"/>
                <a:gd name="T21" fmla="*/ 6 h 33"/>
                <a:gd name="T22" fmla="*/ 13 w 33"/>
                <a:gd name="T23" fmla="*/ 2 h 33"/>
                <a:gd name="T24" fmla="*/ 33 w 33"/>
                <a:gd name="T25" fmla="*/ 9 h 33"/>
                <a:gd name="T26" fmla="*/ 33 w 33"/>
                <a:gd name="T2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33">
                  <a:moveTo>
                    <a:pt x="33" y="30"/>
                  </a:moveTo>
                  <a:cubicBezTo>
                    <a:pt x="33" y="30"/>
                    <a:pt x="7" y="33"/>
                    <a:pt x="4" y="28"/>
                  </a:cubicBezTo>
                  <a:cubicBezTo>
                    <a:pt x="2" y="26"/>
                    <a:pt x="5" y="25"/>
                    <a:pt x="7" y="25"/>
                  </a:cubicBezTo>
                  <a:cubicBezTo>
                    <a:pt x="3" y="24"/>
                    <a:pt x="2" y="24"/>
                    <a:pt x="2" y="22"/>
                  </a:cubicBezTo>
                  <a:cubicBezTo>
                    <a:pt x="2" y="20"/>
                    <a:pt x="7" y="19"/>
                    <a:pt x="7" y="19"/>
                  </a:cubicBezTo>
                  <a:cubicBezTo>
                    <a:pt x="7" y="19"/>
                    <a:pt x="0" y="19"/>
                    <a:pt x="0" y="16"/>
                  </a:cubicBezTo>
                  <a:cubicBezTo>
                    <a:pt x="0" y="13"/>
                    <a:pt x="6" y="13"/>
                    <a:pt x="6" y="13"/>
                  </a:cubicBezTo>
                  <a:cubicBezTo>
                    <a:pt x="6" y="13"/>
                    <a:pt x="0" y="13"/>
                    <a:pt x="0" y="10"/>
                  </a:cubicBezTo>
                  <a:cubicBezTo>
                    <a:pt x="0" y="8"/>
                    <a:pt x="2" y="8"/>
                    <a:pt x="5" y="8"/>
                  </a:cubicBezTo>
                  <a:cubicBezTo>
                    <a:pt x="7" y="7"/>
                    <a:pt x="20" y="10"/>
                    <a:pt x="20" y="10"/>
                  </a:cubicBezTo>
                  <a:cubicBezTo>
                    <a:pt x="20" y="10"/>
                    <a:pt x="13" y="6"/>
                    <a:pt x="9" y="6"/>
                  </a:cubicBezTo>
                  <a:cubicBezTo>
                    <a:pt x="5" y="5"/>
                    <a:pt x="5" y="0"/>
                    <a:pt x="13" y="2"/>
                  </a:cubicBezTo>
                  <a:cubicBezTo>
                    <a:pt x="21" y="3"/>
                    <a:pt x="33" y="9"/>
                    <a:pt x="33" y="9"/>
                  </a:cubicBezTo>
                  <a:lnTo>
                    <a:pt x="33" y="30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213"/>
            <p:cNvSpPr/>
            <p:nvPr/>
          </p:nvSpPr>
          <p:spPr bwMode="auto">
            <a:xfrm>
              <a:off x="-189285" y="4258139"/>
              <a:ext cx="696913" cy="461963"/>
            </a:xfrm>
            <a:custGeom>
              <a:avLst/>
              <a:gdLst>
                <a:gd name="T0" fmla="*/ 35 w 439"/>
                <a:gd name="T1" fmla="*/ 291 h 291"/>
                <a:gd name="T2" fmla="*/ 134 w 439"/>
                <a:gd name="T3" fmla="*/ 37 h 291"/>
                <a:gd name="T4" fmla="*/ 439 w 439"/>
                <a:gd name="T5" fmla="*/ 37 h 291"/>
                <a:gd name="T6" fmla="*/ 439 w 439"/>
                <a:gd name="T7" fmla="*/ 0 h 291"/>
                <a:gd name="T8" fmla="*/ 108 w 439"/>
                <a:gd name="T9" fmla="*/ 0 h 291"/>
                <a:gd name="T10" fmla="*/ 0 w 439"/>
                <a:gd name="T11" fmla="*/ 279 h 291"/>
                <a:gd name="T12" fmla="*/ 35 w 439"/>
                <a:gd name="T13" fmla="*/ 29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9" h="291">
                  <a:moveTo>
                    <a:pt x="35" y="291"/>
                  </a:moveTo>
                  <a:lnTo>
                    <a:pt x="134" y="37"/>
                  </a:lnTo>
                  <a:lnTo>
                    <a:pt x="439" y="37"/>
                  </a:lnTo>
                  <a:lnTo>
                    <a:pt x="439" y="0"/>
                  </a:lnTo>
                  <a:lnTo>
                    <a:pt x="108" y="0"/>
                  </a:lnTo>
                  <a:lnTo>
                    <a:pt x="0" y="279"/>
                  </a:lnTo>
                  <a:lnTo>
                    <a:pt x="35" y="291"/>
                  </a:lnTo>
                  <a:close/>
                </a:path>
              </a:pathLst>
            </a:custGeom>
            <a:solidFill>
              <a:srgbClr val="1D2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Rectangle 214"/>
            <p:cNvSpPr>
              <a:spLocks noChangeArrowheads="1"/>
            </p:cNvSpPr>
            <p:nvPr/>
          </p:nvSpPr>
          <p:spPr bwMode="auto">
            <a:xfrm>
              <a:off x="-5978897" y="4058114"/>
              <a:ext cx="123825" cy="1531938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Rectangle 215"/>
            <p:cNvSpPr>
              <a:spLocks noChangeArrowheads="1"/>
            </p:cNvSpPr>
            <p:nvPr/>
          </p:nvSpPr>
          <p:spPr bwMode="auto">
            <a:xfrm>
              <a:off x="-232147" y="4058114"/>
              <a:ext cx="123825" cy="1531938"/>
            </a:xfrm>
            <a:prstGeom prst="rect">
              <a:avLst/>
            </a:prstGeom>
            <a:solidFill>
              <a:srgbClr val="F9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Rectangle 216"/>
            <p:cNvSpPr>
              <a:spLocks noChangeArrowheads="1"/>
            </p:cNvSpPr>
            <p:nvPr/>
          </p:nvSpPr>
          <p:spPr bwMode="auto">
            <a:xfrm>
              <a:off x="-5978897" y="4058114"/>
              <a:ext cx="5870575" cy="112713"/>
            </a:xfrm>
            <a:prstGeom prst="rect">
              <a:avLst/>
            </a:prstGeom>
            <a:solidFill>
              <a:srgbClr val="C49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217"/>
            <p:cNvSpPr/>
            <p:nvPr/>
          </p:nvSpPr>
          <p:spPr bwMode="auto">
            <a:xfrm>
              <a:off x="-4397747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  <a:gd name="T8" fmla="*/ 0 w 82"/>
                <a:gd name="T9" fmla="*/ 33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218"/>
            <p:cNvSpPr/>
            <p:nvPr/>
          </p:nvSpPr>
          <p:spPr bwMode="auto">
            <a:xfrm>
              <a:off x="-4397747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219"/>
            <p:cNvSpPr/>
            <p:nvPr/>
          </p:nvSpPr>
          <p:spPr bwMode="auto">
            <a:xfrm>
              <a:off x="-4519985" y="3078627"/>
              <a:ext cx="381000" cy="506413"/>
            </a:xfrm>
            <a:custGeom>
              <a:avLst/>
              <a:gdLst>
                <a:gd name="T0" fmla="*/ 131 w 131"/>
                <a:gd name="T1" fmla="*/ 108 h 174"/>
                <a:gd name="T2" fmla="*/ 66 w 131"/>
                <a:gd name="T3" fmla="*/ 174 h 174"/>
                <a:gd name="T4" fmla="*/ 66 w 131"/>
                <a:gd name="T5" fmla="*/ 174 h 174"/>
                <a:gd name="T6" fmla="*/ 0 w 131"/>
                <a:gd name="T7" fmla="*/ 108 h 174"/>
                <a:gd name="T8" fmla="*/ 0 w 131"/>
                <a:gd name="T9" fmla="*/ 66 h 174"/>
                <a:gd name="T10" fmla="*/ 66 w 131"/>
                <a:gd name="T11" fmla="*/ 0 h 174"/>
                <a:gd name="T12" fmla="*/ 66 w 131"/>
                <a:gd name="T13" fmla="*/ 0 h 174"/>
                <a:gd name="T14" fmla="*/ 131 w 131"/>
                <a:gd name="T15" fmla="*/ 66 h 174"/>
                <a:gd name="T16" fmla="*/ 131 w 131"/>
                <a:gd name="T17" fmla="*/ 10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174">
                  <a:moveTo>
                    <a:pt x="131" y="108"/>
                  </a:moveTo>
                  <a:cubicBezTo>
                    <a:pt x="131" y="144"/>
                    <a:pt x="102" y="174"/>
                    <a:pt x="66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29" y="174"/>
                    <a:pt x="0" y="144"/>
                    <a:pt x="0" y="10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2" y="0"/>
                    <a:pt x="131" y="29"/>
                    <a:pt x="131" y="66"/>
                  </a:cubicBezTo>
                  <a:lnTo>
                    <a:pt x="131" y="10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220"/>
            <p:cNvSpPr/>
            <p:nvPr/>
          </p:nvSpPr>
          <p:spPr bwMode="auto">
            <a:xfrm>
              <a:off x="-4607297" y="3607264"/>
              <a:ext cx="517525" cy="608013"/>
            </a:xfrm>
            <a:custGeom>
              <a:avLst/>
              <a:gdLst>
                <a:gd name="T0" fmla="*/ 0 w 178"/>
                <a:gd name="T1" fmla="*/ 209 h 209"/>
                <a:gd name="T2" fmla="*/ 2 w 178"/>
                <a:gd name="T3" fmla="*/ 7 h 209"/>
                <a:gd name="T4" fmla="*/ 72 w 178"/>
                <a:gd name="T5" fmla="*/ 0 h 209"/>
                <a:gd name="T6" fmla="*/ 97 w 178"/>
                <a:gd name="T7" fmla="*/ 34 h 209"/>
                <a:gd name="T8" fmla="*/ 117 w 178"/>
                <a:gd name="T9" fmla="*/ 0 h 209"/>
                <a:gd name="T10" fmla="*/ 178 w 178"/>
                <a:gd name="T11" fmla="*/ 12 h 209"/>
                <a:gd name="T12" fmla="*/ 168 w 178"/>
                <a:gd name="T13" fmla="*/ 209 h 209"/>
                <a:gd name="T14" fmla="*/ 0 w 178"/>
                <a:gd name="T1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209">
                  <a:moveTo>
                    <a:pt x="0" y="209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8" y="1"/>
                    <a:pt x="72" y="0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3" y="1"/>
                    <a:pt x="178" y="12"/>
                    <a:pt x="178" y="12"/>
                  </a:cubicBezTo>
                  <a:cubicBezTo>
                    <a:pt x="168" y="209"/>
                    <a:pt x="168" y="209"/>
                    <a:pt x="168" y="209"/>
                  </a:cubicBez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Oval 221"/>
            <p:cNvSpPr>
              <a:spLocks noChangeArrowheads="1"/>
            </p:cNvSpPr>
            <p:nvPr/>
          </p:nvSpPr>
          <p:spPr bwMode="auto">
            <a:xfrm>
              <a:off x="-4572372" y="3043702"/>
              <a:ext cx="482600" cy="508000"/>
            </a:xfrm>
            <a:prstGeom prst="ellipse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222"/>
            <p:cNvSpPr/>
            <p:nvPr/>
          </p:nvSpPr>
          <p:spPr bwMode="auto">
            <a:xfrm>
              <a:off x="-4397747" y="3592977"/>
              <a:ext cx="130175" cy="130175"/>
            </a:xfrm>
            <a:custGeom>
              <a:avLst/>
              <a:gdLst>
                <a:gd name="T0" fmla="*/ 82 w 82"/>
                <a:gd name="T1" fmla="*/ 9 h 82"/>
                <a:gd name="T2" fmla="*/ 82 w 82"/>
                <a:gd name="T3" fmla="*/ 0 h 82"/>
                <a:gd name="T4" fmla="*/ 0 w 82"/>
                <a:gd name="T5" fmla="*/ 0 h 82"/>
                <a:gd name="T6" fmla="*/ 0 w 82"/>
                <a:gd name="T7" fmla="*/ 9 h 82"/>
                <a:gd name="T8" fmla="*/ 44 w 82"/>
                <a:gd name="T9" fmla="*/ 82 h 82"/>
                <a:gd name="T10" fmla="*/ 82 w 82"/>
                <a:gd name="T11" fmla="*/ 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82">
                  <a:moveTo>
                    <a:pt x="82" y="9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44" y="82"/>
                  </a:lnTo>
                  <a:lnTo>
                    <a:pt x="82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223"/>
            <p:cNvSpPr/>
            <p:nvPr/>
          </p:nvSpPr>
          <p:spPr bwMode="auto">
            <a:xfrm>
              <a:off x="-4886697" y="3631077"/>
              <a:ext cx="474663" cy="423863"/>
            </a:xfrm>
            <a:custGeom>
              <a:avLst/>
              <a:gdLst>
                <a:gd name="T0" fmla="*/ 98 w 163"/>
                <a:gd name="T1" fmla="*/ 0 h 146"/>
                <a:gd name="T2" fmla="*/ 46 w 163"/>
                <a:gd name="T3" fmla="*/ 146 h 146"/>
                <a:gd name="T4" fmla="*/ 163 w 163"/>
                <a:gd name="T5" fmla="*/ 146 h 146"/>
                <a:gd name="T6" fmla="*/ 155 w 163"/>
                <a:gd name="T7" fmla="*/ 127 h 146"/>
                <a:gd name="T8" fmla="*/ 77 w 163"/>
                <a:gd name="T9" fmla="*/ 114 h 146"/>
                <a:gd name="T10" fmla="*/ 137 w 163"/>
                <a:gd name="T11" fmla="*/ 3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6">
                  <a:moveTo>
                    <a:pt x="98" y="0"/>
                  </a:moveTo>
                  <a:cubicBezTo>
                    <a:pt x="98" y="0"/>
                    <a:pt x="0" y="127"/>
                    <a:pt x="46" y="146"/>
                  </a:cubicBezTo>
                  <a:cubicBezTo>
                    <a:pt x="115" y="146"/>
                    <a:pt x="163" y="146"/>
                    <a:pt x="163" y="146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84" y="125"/>
                    <a:pt x="77" y="114"/>
                  </a:cubicBezTo>
                  <a:cubicBezTo>
                    <a:pt x="69" y="103"/>
                    <a:pt x="137" y="35"/>
                    <a:pt x="137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224"/>
            <p:cNvSpPr/>
            <p:nvPr/>
          </p:nvSpPr>
          <p:spPr bwMode="auto">
            <a:xfrm>
              <a:off x="-4285035" y="3642189"/>
              <a:ext cx="474663" cy="412750"/>
            </a:xfrm>
            <a:custGeom>
              <a:avLst/>
              <a:gdLst>
                <a:gd name="T0" fmla="*/ 67 w 163"/>
                <a:gd name="T1" fmla="*/ 0 h 142"/>
                <a:gd name="T2" fmla="*/ 117 w 163"/>
                <a:gd name="T3" fmla="*/ 142 h 142"/>
                <a:gd name="T4" fmla="*/ 0 w 163"/>
                <a:gd name="T5" fmla="*/ 142 h 142"/>
                <a:gd name="T6" fmla="*/ 8 w 163"/>
                <a:gd name="T7" fmla="*/ 123 h 142"/>
                <a:gd name="T8" fmla="*/ 87 w 163"/>
                <a:gd name="T9" fmla="*/ 110 h 142"/>
                <a:gd name="T10" fmla="*/ 26 w 163"/>
                <a:gd name="T11" fmla="*/ 3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2">
                  <a:moveTo>
                    <a:pt x="67" y="0"/>
                  </a:moveTo>
                  <a:cubicBezTo>
                    <a:pt x="67" y="0"/>
                    <a:pt x="163" y="123"/>
                    <a:pt x="117" y="142"/>
                  </a:cubicBezTo>
                  <a:cubicBezTo>
                    <a:pt x="48" y="142"/>
                    <a:pt x="0" y="142"/>
                    <a:pt x="0" y="142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8" y="123"/>
                    <a:pt x="79" y="121"/>
                    <a:pt x="87" y="110"/>
                  </a:cubicBezTo>
                  <a:cubicBezTo>
                    <a:pt x="94" y="99"/>
                    <a:pt x="26" y="31"/>
                    <a:pt x="2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225"/>
            <p:cNvSpPr/>
            <p:nvPr/>
          </p:nvSpPr>
          <p:spPr bwMode="auto">
            <a:xfrm>
              <a:off x="-4253285" y="5517027"/>
              <a:ext cx="323850" cy="104775"/>
            </a:xfrm>
            <a:custGeom>
              <a:avLst/>
              <a:gdLst>
                <a:gd name="T0" fmla="*/ 48 w 111"/>
                <a:gd name="T1" fmla="*/ 0 h 36"/>
                <a:gd name="T2" fmla="*/ 92 w 111"/>
                <a:gd name="T3" fmla="*/ 13 h 36"/>
                <a:gd name="T4" fmla="*/ 111 w 111"/>
                <a:gd name="T5" fmla="*/ 36 h 36"/>
                <a:gd name="T6" fmla="*/ 5 w 111"/>
                <a:gd name="T7" fmla="*/ 36 h 36"/>
                <a:gd name="T8" fmla="*/ 2 w 111"/>
                <a:gd name="T9" fmla="*/ 10 h 36"/>
                <a:gd name="T10" fmla="*/ 46 w 11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36">
                  <a:moveTo>
                    <a:pt x="48" y="0"/>
                  </a:moveTo>
                  <a:cubicBezTo>
                    <a:pt x="48" y="0"/>
                    <a:pt x="80" y="12"/>
                    <a:pt x="92" y="13"/>
                  </a:cubicBezTo>
                  <a:cubicBezTo>
                    <a:pt x="107" y="14"/>
                    <a:pt x="111" y="36"/>
                    <a:pt x="111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0" y="23"/>
                    <a:pt x="2" y="10"/>
                  </a:cubicBezTo>
                  <a:cubicBezTo>
                    <a:pt x="22" y="6"/>
                    <a:pt x="46" y="0"/>
                    <a:pt x="46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226"/>
            <p:cNvSpPr/>
            <p:nvPr/>
          </p:nvSpPr>
          <p:spPr bwMode="auto">
            <a:xfrm>
              <a:off x="-4750172" y="5517027"/>
              <a:ext cx="320675" cy="104775"/>
            </a:xfrm>
            <a:custGeom>
              <a:avLst/>
              <a:gdLst>
                <a:gd name="T0" fmla="*/ 62 w 110"/>
                <a:gd name="T1" fmla="*/ 0 h 36"/>
                <a:gd name="T2" fmla="*/ 19 w 110"/>
                <a:gd name="T3" fmla="*/ 13 h 36"/>
                <a:gd name="T4" fmla="*/ 0 w 110"/>
                <a:gd name="T5" fmla="*/ 36 h 36"/>
                <a:gd name="T6" fmla="*/ 105 w 110"/>
                <a:gd name="T7" fmla="*/ 36 h 36"/>
                <a:gd name="T8" fmla="*/ 109 w 110"/>
                <a:gd name="T9" fmla="*/ 10 h 36"/>
                <a:gd name="T10" fmla="*/ 65 w 11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36">
                  <a:moveTo>
                    <a:pt x="62" y="0"/>
                  </a:moveTo>
                  <a:cubicBezTo>
                    <a:pt x="62" y="0"/>
                    <a:pt x="31" y="12"/>
                    <a:pt x="19" y="13"/>
                  </a:cubicBezTo>
                  <a:cubicBezTo>
                    <a:pt x="3" y="14"/>
                    <a:pt x="0" y="36"/>
                    <a:pt x="0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10" y="23"/>
                    <a:pt x="109" y="10"/>
                  </a:cubicBezTo>
                  <a:cubicBezTo>
                    <a:pt x="89" y="6"/>
                    <a:pt x="65" y="0"/>
                    <a:pt x="6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227"/>
            <p:cNvSpPr/>
            <p:nvPr/>
          </p:nvSpPr>
          <p:spPr bwMode="auto">
            <a:xfrm>
              <a:off x="-4621585" y="4505789"/>
              <a:ext cx="273050" cy="1042988"/>
            </a:xfrm>
            <a:custGeom>
              <a:avLst/>
              <a:gdLst>
                <a:gd name="T0" fmla="*/ 65 w 94"/>
                <a:gd name="T1" fmla="*/ 359 h 359"/>
                <a:gd name="T2" fmla="*/ 94 w 94"/>
                <a:gd name="T3" fmla="*/ 49 h 359"/>
                <a:gd name="T4" fmla="*/ 50 w 94"/>
                <a:gd name="T5" fmla="*/ 0 h 359"/>
                <a:gd name="T6" fmla="*/ 0 w 94"/>
                <a:gd name="T7" fmla="*/ 55 h 359"/>
                <a:gd name="T8" fmla="*/ 15 w 94"/>
                <a:gd name="T9" fmla="*/ 359 h 359"/>
                <a:gd name="T10" fmla="*/ 65 w 94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59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90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5" y="359"/>
                    <a:pt x="15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6C9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228"/>
            <p:cNvSpPr/>
            <p:nvPr/>
          </p:nvSpPr>
          <p:spPr bwMode="auto">
            <a:xfrm>
              <a:off x="-4291385" y="4505789"/>
              <a:ext cx="271463" cy="1042988"/>
            </a:xfrm>
            <a:custGeom>
              <a:avLst/>
              <a:gdLst>
                <a:gd name="T0" fmla="*/ 65 w 93"/>
                <a:gd name="T1" fmla="*/ 359 h 359"/>
                <a:gd name="T2" fmla="*/ 93 w 93"/>
                <a:gd name="T3" fmla="*/ 49 h 359"/>
                <a:gd name="T4" fmla="*/ 50 w 93"/>
                <a:gd name="T5" fmla="*/ 0 h 359"/>
                <a:gd name="T6" fmla="*/ 0 w 93"/>
                <a:gd name="T7" fmla="*/ 55 h 359"/>
                <a:gd name="T8" fmla="*/ 14 w 93"/>
                <a:gd name="T9" fmla="*/ 359 h 359"/>
                <a:gd name="T10" fmla="*/ 65 w 93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359">
                  <a:moveTo>
                    <a:pt x="65" y="359"/>
                  </a:moveTo>
                  <a:cubicBezTo>
                    <a:pt x="65" y="359"/>
                    <a:pt x="93" y="51"/>
                    <a:pt x="93" y="49"/>
                  </a:cubicBezTo>
                  <a:cubicBezTo>
                    <a:pt x="93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4" y="359"/>
                    <a:pt x="14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6C9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Rectangle 229"/>
            <p:cNvSpPr>
              <a:spLocks noChangeArrowheads="1"/>
            </p:cNvSpPr>
            <p:nvPr/>
          </p:nvSpPr>
          <p:spPr bwMode="auto">
            <a:xfrm>
              <a:off x="-4389810" y="4907427"/>
              <a:ext cx="96838" cy="69056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230"/>
            <p:cNvSpPr/>
            <p:nvPr/>
          </p:nvSpPr>
          <p:spPr bwMode="auto">
            <a:xfrm>
              <a:off x="-4723185" y="5597989"/>
              <a:ext cx="395288" cy="142875"/>
            </a:xfrm>
            <a:custGeom>
              <a:avLst/>
              <a:gdLst>
                <a:gd name="T0" fmla="*/ 27 w 249"/>
                <a:gd name="T1" fmla="*/ 90 h 90"/>
                <a:gd name="T2" fmla="*/ 0 w 249"/>
                <a:gd name="T3" fmla="*/ 90 h 90"/>
                <a:gd name="T4" fmla="*/ 210 w 249"/>
                <a:gd name="T5" fmla="*/ 0 h 90"/>
                <a:gd name="T6" fmla="*/ 249 w 249"/>
                <a:gd name="T7" fmla="*/ 44 h 90"/>
                <a:gd name="T8" fmla="*/ 27 w 249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90">
                  <a:moveTo>
                    <a:pt x="27" y="90"/>
                  </a:moveTo>
                  <a:lnTo>
                    <a:pt x="0" y="90"/>
                  </a:lnTo>
                  <a:lnTo>
                    <a:pt x="210" y="0"/>
                  </a:lnTo>
                  <a:lnTo>
                    <a:pt x="249" y="44"/>
                  </a:lnTo>
                  <a:lnTo>
                    <a:pt x="27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231"/>
            <p:cNvSpPr/>
            <p:nvPr/>
          </p:nvSpPr>
          <p:spPr bwMode="auto">
            <a:xfrm>
              <a:off x="-4351710" y="5597989"/>
              <a:ext cx="392113" cy="142875"/>
            </a:xfrm>
            <a:custGeom>
              <a:avLst/>
              <a:gdLst>
                <a:gd name="T0" fmla="*/ 211 w 247"/>
                <a:gd name="T1" fmla="*/ 90 h 90"/>
                <a:gd name="T2" fmla="*/ 247 w 247"/>
                <a:gd name="T3" fmla="*/ 90 h 90"/>
                <a:gd name="T4" fmla="*/ 37 w 247"/>
                <a:gd name="T5" fmla="*/ 0 h 90"/>
                <a:gd name="T6" fmla="*/ 0 w 247"/>
                <a:gd name="T7" fmla="*/ 44 h 90"/>
                <a:gd name="T8" fmla="*/ 211 w 247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90">
                  <a:moveTo>
                    <a:pt x="211" y="90"/>
                  </a:moveTo>
                  <a:lnTo>
                    <a:pt x="247" y="90"/>
                  </a:lnTo>
                  <a:lnTo>
                    <a:pt x="37" y="0"/>
                  </a:lnTo>
                  <a:lnTo>
                    <a:pt x="0" y="44"/>
                  </a:lnTo>
                  <a:lnTo>
                    <a:pt x="211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Rectangle 232"/>
            <p:cNvSpPr>
              <a:spLocks noChangeArrowheads="1"/>
            </p:cNvSpPr>
            <p:nvPr/>
          </p:nvSpPr>
          <p:spPr bwMode="auto">
            <a:xfrm>
              <a:off x="-4389810" y="5597989"/>
              <a:ext cx="96838" cy="61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233"/>
            <p:cNvSpPr/>
            <p:nvPr/>
          </p:nvSpPr>
          <p:spPr bwMode="auto">
            <a:xfrm>
              <a:off x="-4380285" y="5578939"/>
              <a:ext cx="77788" cy="206375"/>
            </a:xfrm>
            <a:custGeom>
              <a:avLst/>
              <a:gdLst>
                <a:gd name="T0" fmla="*/ 38 w 49"/>
                <a:gd name="T1" fmla="*/ 130 h 130"/>
                <a:gd name="T2" fmla="*/ 13 w 49"/>
                <a:gd name="T3" fmla="*/ 130 h 130"/>
                <a:gd name="T4" fmla="*/ 0 w 49"/>
                <a:gd name="T5" fmla="*/ 0 h 130"/>
                <a:gd name="T6" fmla="*/ 49 w 49"/>
                <a:gd name="T7" fmla="*/ 0 h 130"/>
                <a:gd name="T8" fmla="*/ 38 w 49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30">
                  <a:moveTo>
                    <a:pt x="38" y="130"/>
                  </a:moveTo>
                  <a:lnTo>
                    <a:pt x="13" y="130"/>
                  </a:lnTo>
                  <a:lnTo>
                    <a:pt x="0" y="0"/>
                  </a:lnTo>
                  <a:lnTo>
                    <a:pt x="49" y="0"/>
                  </a:lnTo>
                  <a:lnTo>
                    <a:pt x="38" y="13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Rectangle 236"/>
            <p:cNvSpPr>
              <a:spLocks noChangeArrowheads="1"/>
            </p:cNvSpPr>
            <p:nvPr/>
          </p:nvSpPr>
          <p:spPr bwMode="auto">
            <a:xfrm>
              <a:off x="-4697785" y="4907427"/>
              <a:ext cx="712788" cy="460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237"/>
            <p:cNvSpPr/>
            <p:nvPr/>
          </p:nvSpPr>
          <p:spPr bwMode="auto">
            <a:xfrm>
              <a:off x="-4697785" y="4907427"/>
              <a:ext cx="712788" cy="46038"/>
            </a:xfrm>
            <a:custGeom>
              <a:avLst/>
              <a:gdLst>
                <a:gd name="T0" fmla="*/ 0 w 449"/>
                <a:gd name="T1" fmla="*/ 29 h 29"/>
                <a:gd name="T2" fmla="*/ 449 w 449"/>
                <a:gd name="T3" fmla="*/ 29 h 29"/>
                <a:gd name="T4" fmla="*/ 449 w 449"/>
                <a:gd name="T5" fmla="*/ 0 h 29"/>
                <a:gd name="T6" fmla="*/ 0 w 44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29">
                  <a:moveTo>
                    <a:pt x="0" y="29"/>
                  </a:moveTo>
                  <a:lnTo>
                    <a:pt x="449" y="29"/>
                  </a:lnTo>
                  <a:lnTo>
                    <a:pt x="4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Rectangle 238"/>
            <p:cNvSpPr>
              <a:spLocks noChangeArrowheads="1"/>
            </p:cNvSpPr>
            <p:nvPr/>
          </p:nvSpPr>
          <p:spPr bwMode="auto">
            <a:xfrm>
              <a:off x="-4697785" y="3848564"/>
              <a:ext cx="712788" cy="1058863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239"/>
            <p:cNvSpPr/>
            <p:nvPr/>
          </p:nvSpPr>
          <p:spPr bwMode="auto">
            <a:xfrm>
              <a:off x="-4697785" y="3848564"/>
              <a:ext cx="712788" cy="1058863"/>
            </a:xfrm>
            <a:custGeom>
              <a:avLst/>
              <a:gdLst>
                <a:gd name="T0" fmla="*/ 0 w 449"/>
                <a:gd name="T1" fmla="*/ 667 h 667"/>
                <a:gd name="T2" fmla="*/ 449 w 449"/>
                <a:gd name="T3" fmla="*/ 667 h 667"/>
                <a:gd name="T4" fmla="*/ 449 w 449"/>
                <a:gd name="T5" fmla="*/ 0 h 667"/>
                <a:gd name="T6" fmla="*/ 0 w 449"/>
                <a:gd name="T7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667">
                  <a:moveTo>
                    <a:pt x="0" y="667"/>
                  </a:moveTo>
                  <a:lnTo>
                    <a:pt x="449" y="667"/>
                  </a:lnTo>
                  <a:lnTo>
                    <a:pt x="4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Rectangle 240"/>
            <p:cNvSpPr>
              <a:spLocks noChangeArrowheads="1"/>
            </p:cNvSpPr>
            <p:nvPr/>
          </p:nvSpPr>
          <p:spPr bwMode="auto">
            <a:xfrm>
              <a:off x="-4467597" y="4953464"/>
              <a:ext cx="252413" cy="5238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244"/>
            <p:cNvSpPr/>
            <p:nvPr/>
          </p:nvSpPr>
          <p:spPr bwMode="auto">
            <a:xfrm>
              <a:off x="-4634285" y="2953214"/>
              <a:ext cx="576263" cy="392113"/>
            </a:xfrm>
            <a:custGeom>
              <a:avLst/>
              <a:gdLst>
                <a:gd name="T0" fmla="*/ 31 w 198"/>
                <a:gd name="T1" fmla="*/ 135 h 135"/>
                <a:gd name="T2" fmla="*/ 69 w 198"/>
                <a:gd name="T3" fmla="*/ 105 h 135"/>
                <a:gd name="T4" fmla="*/ 136 w 198"/>
                <a:gd name="T5" fmla="*/ 72 h 135"/>
                <a:gd name="T6" fmla="*/ 177 w 198"/>
                <a:gd name="T7" fmla="*/ 135 h 135"/>
                <a:gd name="T8" fmla="*/ 149 w 198"/>
                <a:gd name="T9" fmla="*/ 43 h 135"/>
                <a:gd name="T10" fmla="*/ 34 w 198"/>
                <a:gd name="T11" fmla="*/ 47 h 135"/>
                <a:gd name="T12" fmla="*/ 31 w 198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35">
                  <a:moveTo>
                    <a:pt x="31" y="135"/>
                  </a:moveTo>
                  <a:cubicBezTo>
                    <a:pt x="31" y="135"/>
                    <a:pt x="36" y="109"/>
                    <a:pt x="69" y="105"/>
                  </a:cubicBezTo>
                  <a:cubicBezTo>
                    <a:pt x="103" y="102"/>
                    <a:pt x="128" y="88"/>
                    <a:pt x="136" y="72"/>
                  </a:cubicBezTo>
                  <a:cubicBezTo>
                    <a:pt x="155" y="85"/>
                    <a:pt x="175" y="101"/>
                    <a:pt x="177" y="135"/>
                  </a:cubicBezTo>
                  <a:cubicBezTo>
                    <a:pt x="191" y="112"/>
                    <a:pt x="198" y="54"/>
                    <a:pt x="149" y="43"/>
                  </a:cubicBezTo>
                  <a:cubicBezTo>
                    <a:pt x="105" y="0"/>
                    <a:pt x="57" y="18"/>
                    <a:pt x="34" y="47"/>
                  </a:cubicBezTo>
                  <a:cubicBezTo>
                    <a:pt x="0" y="90"/>
                    <a:pt x="31" y="135"/>
                    <a:pt x="31" y="135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245"/>
            <p:cNvSpPr/>
            <p:nvPr/>
          </p:nvSpPr>
          <p:spPr bwMode="auto">
            <a:xfrm>
              <a:off x="-1238622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  <a:gd name="T8" fmla="*/ 0 w 82"/>
                <a:gd name="T9" fmla="*/ 33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246"/>
            <p:cNvSpPr/>
            <p:nvPr/>
          </p:nvSpPr>
          <p:spPr bwMode="auto">
            <a:xfrm>
              <a:off x="-1238622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247"/>
            <p:cNvSpPr/>
            <p:nvPr/>
          </p:nvSpPr>
          <p:spPr bwMode="auto">
            <a:xfrm>
              <a:off x="-1360860" y="3078627"/>
              <a:ext cx="384175" cy="506413"/>
            </a:xfrm>
            <a:custGeom>
              <a:avLst/>
              <a:gdLst>
                <a:gd name="T0" fmla="*/ 132 w 132"/>
                <a:gd name="T1" fmla="*/ 108 h 174"/>
                <a:gd name="T2" fmla="*/ 66 w 132"/>
                <a:gd name="T3" fmla="*/ 174 h 174"/>
                <a:gd name="T4" fmla="*/ 66 w 132"/>
                <a:gd name="T5" fmla="*/ 174 h 174"/>
                <a:gd name="T6" fmla="*/ 0 w 132"/>
                <a:gd name="T7" fmla="*/ 108 h 174"/>
                <a:gd name="T8" fmla="*/ 0 w 132"/>
                <a:gd name="T9" fmla="*/ 66 h 174"/>
                <a:gd name="T10" fmla="*/ 66 w 132"/>
                <a:gd name="T11" fmla="*/ 0 h 174"/>
                <a:gd name="T12" fmla="*/ 66 w 132"/>
                <a:gd name="T13" fmla="*/ 0 h 174"/>
                <a:gd name="T14" fmla="*/ 132 w 132"/>
                <a:gd name="T15" fmla="*/ 66 h 174"/>
                <a:gd name="T16" fmla="*/ 132 w 132"/>
                <a:gd name="T17" fmla="*/ 10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74">
                  <a:moveTo>
                    <a:pt x="132" y="108"/>
                  </a:moveTo>
                  <a:cubicBezTo>
                    <a:pt x="132" y="144"/>
                    <a:pt x="102" y="174"/>
                    <a:pt x="66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29" y="174"/>
                    <a:pt x="0" y="144"/>
                    <a:pt x="0" y="10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29"/>
                    <a:pt x="29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2" y="0"/>
                    <a:pt x="132" y="29"/>
                    <a:pt x="132" y="66"/>
                  </a:cubicBezTo>
                  <a:lnTo>
                    <a:pt x="132" y="10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248"/>
            <p:cNvSpPr/>
            <p:nvPr/>
          </p:nvSpPr>
          <p:spPr bwMode="auto">
            <a:xfrm>
              <a:off x="-1448172" y="3607264"/>
              <a:ext cx="517525" cy="608013"/>
            </a:xfrm>
            <a:custGeom>
              <a:avLst/>
              <a:gdLst>
                <a:gd name="T0" fmla="*/ 0 w 178"/>
                <a:gd name="T1" fmla="*/ 209 h 209"/>
                <a:gd name="T2" fmla="*/ 3 w 178"/>
                <a:gd name="T3" fmla="*/ 7 h 209"/>
                <a:gd name="T4" fmla="*/ 72 w 178"/>
                <a:gd name="T5" fmla="*/ 0 h 209"/>
                <a:gd name="T6" fmla="*/ 97 w 178"/>
                <a:gd name="T7" fmla="*/ 34 h 209"/>
                <a:gd name="T8" fmla="*/ 117 w 178"/>
                <a:gd name="T9" fmla="*/ 0 h 209"/>
                <a:gd name="T10" fmla="*/ 178 w 178"/>
                <a:gd name="T11" fmla="*/ 12 h 209"/>
                <a:gd name="T12" fmla="*/ 168 w 178"/>
                <a:gd name="T13" fmla="*/ 209 h 209"/>
                <a:gd name="T14" fmla="*/ 0 w 178"/>
                <a:gd name="T1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209">
                  <a:moveTo>
                    <a:pt x="0" y="209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18" y="1"/>
                    <a:pt x="72" y="0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3" y="1"/>
                    <a:pt x="178" y="12"/>
                    <a:pt x="178" y="12"/>
                  </a:cubicBezTo>
                  <a:cubicBezTo>
                    <a:pt x="168" y="209"/>
                    <a:pt x="168" y="209"/>
                    <a:pt x="168" y="209"/>
                  </a:cubicBez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Oval 249"/>
            <p:cNvSpPr>
              <a:spLocks noChangeArrowheads="1"/>
            </p:cNvSpPr>
            <p:nvPr/>
          </p:nvSpPr>
          <p:spPr bwMode="auto">
            <a:xfrm>
              <a:off x="-1413247" y="3043702"/>
              <a:ext cx="482600" cy="508000"/>
            </a:xfrm>
            <a:prstGeom prst="ellipse">
              <a:avLst/>
            </a:pr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250"/>
            <p:cNvSpPr/>
            <p:nvPr/>
          </p:nvSpPr>
          <p:spPr bwMode="auto">
            <a:xfrm>
              <a:off x="-1238622" y="3592977"/>
              <a:ext cx="130175" cy="130175"/>
            </a:xfrm>
            <a:custGeom>
              <a:avLst/>
              <a:gdLst>
                <a:gd name="T0" fmla="*/ 82 w 82"/>
                <a:gd name="T1" fmla="*/ 9 h 82"/>
                <a:gd name="T2" fmla="*/ 82 w 82"/>
                <a:gd name="T3" fmla="*/ 0 h 82"/>
                <a:gd name="T4" fmla="*/ 0 w 82"/>
                <a:gd name="T5" fmla="*/ 0 h 82"/>
                <a:gd name="T6" fmla="*/ 0 w 82"/>
                <a:gd name="T7" fmla="*/ 9 h 82"/>
                <a:gd name="T8" fmla="*/ 44 w 82"/>
                <a:gd name="T9" fmla="*/ 82 h 82"/>
                <a:gd name="T10" fmla="*/ 82 w 82"/>
                <a:gd name="T11" fmla="*/ 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82">
                  <a:moveTo>
                    <a:pt x="82" y="9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44" y="82"/>
                  </a:lnTo>
                  <a:lnTo>
                    <a:pt x="82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251"/>
            <p:cNvSpPr/>
            <p:nvPr/>
          </p:nvSpPr>
          <p:spPr bwMode="auto">
            <a:xfrm>
              <a:off x="-1727572" y="3631077"/>
              <a:ext cx="474663" cy="423863"/>
            </a:xfrm>
            <a:custGeom>
              <a:avLst/>
              <a:gdLst>
                <a:gd name="T0" fmla="*/ 98 w 163"/>
                <a:gd name="T1" fmla="*/ 0 h 146"/>
                <a:gd name="T2" fmla="*/ 46 w 163"/>
                <a:gd name="T3" fmla="*/ 146 h 146"/>
                <a:gd name="T4" fmla="*/ 163 w 163"/>
                <a:gd name="T5" fmla="*/ 146 h 146"/>
                <a:gd name="T6" fmla="*/ 156 w 163"/>
                <a:gd name="T7" fmla="*/ 127 h 146"/>
                <a:gd name="T8" fmla="*/ 77 w 163"/>
                <a:gd name="T9" fmla="*/ 114 h 146"/>
                <a:gd name="T10" fmla="*/ 137 w 163"/>
                <a:gd name="T11" fmla="*/ 3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6">
                  <a:moveTo>
                    <a:pt x="98" y="0"/>
                  </a:moveTo>
                  <a:cubicBezTo>
                    <a:pt x="98" y="0"/>
                    <a:pt x="0" y="127"/>
                    <a:pt x="46" y="146"/>
                  </a:cubicBezTo>
                  <a:cubicBezTo>
                    <a:pt x="115" y="146"/>
                    <a:pt x="163" y="146"/>
                    <a:pt x="163" y="146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6" y="127"/>
                    <a:pt x="84" y="125"/>
                    <a:pt x="77" y="114"/>
                  </a:cubicBezTo>
                  <a:cubicBezTo>
                    <a:pt x="69" y="103"/>
                    <a:pt x="137" y="35"/>
                    <a:pt x="137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252"/>
            <p:cNvSpPr/>
            <p:nvPr/>
          </p:nvSpPr>
          <p:spPr bwMode="auto">
            <a:xfrm>
              <a:off x="-1125910" y="3642189"/>
              <a:ext cx="474663" cy="412750"/>
            </a:xfrm>
            <a:custGeom>
              <a:avLst/>
              <a:gdLst>
                <a:gd name="T0" fmla="*/ 67 w 163"/>
                <a:gd name="T1" fmla="*/ 0 h 142"/>
                <a:gd name="T2" fmla="*/ 117 w 163"/>
                <a:gd name="T3" fmla="*/ 142 h 142"/>
                <a:gd name="T4" fmla="*/ 0 w 163"/>
                <a:gd name="T5" fmla="*/ 142 h 142"/>
                <a:gd name="T6" fmla="*/ 8 w 163"/>
                <a:gd name="T7" fmla="*/ 123 h 142"/>
                <a:gd name="T8" fmla="*/ 87 w 163"/>
                <a:gd name="T9" fmla="*/ 110 h 142"/>
                <a:gd name="T10" fmla="*/ 26 w 163"/>
                <a:gd name="T11" fmla="*/ 3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2">
                  <a:moveTo>
                    <a:pt x="67" y="0"/>
                  </a:moveTo>
                  <a:cubicBezTo>
                    <a:pt x="67" y="0"/>
                    <a:pt x="163" y="123"/>
                    <a:pt x="117" y="142"/>
                  </a:cubicBezTo>
                  <a:cubicBezTo>
                    <a:pt x="48" y="142"/>
                    <a:pt x="0" y="142"/>
                    <a:pt x="0" y="142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8" y="123"/>
                    <a:pt x="79" y="121"/>
                    <a:pt x="87" y="110"/>
                  </a:cubicBezTo>
                  <a:cubicBezTo>
                    <a:pt x="94" y="99"/>
                    <a:pt x="26" y="31"/>
                    <a:pt x="2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253"/>
            <p:cNvSpPr/>
            <p:nvPr/>
          </p:nvSpPr>
          <p:spPr bwMode="auto">
            <a:xfrm>
              <a:off x="-1090985" y="5517027"/>
              <a:ext cx="320675" cy="104775"/>
            </a:xfrm>
            <a:custGeom>
              <a:avLst/>
              <a:gdLst>
                <a:gd name="T0" fmla="*/ 48 w 110"/>
                <a:gd name="T1" fmla="*/ 0 h 36"/>
                <a:gd name="T2" fmla="*/ 91 w 110"/>
                <a:gd name="T3" fmla="*/ 13 h 36"/>
                <a:gd name="T4" fmla="*/ 110 w 110"/>
                <a:gd name="T5" fmla="*/ 36 h 36"/>
                <a:gd name="T6" fmla="*/ 5 w 110"/>
                <a:gd name="T7" fmla="*/ 36 h 36"/>
                <a:gd name="T8" fmla="*/ 1 w 110"/>
                <a:gd name="T9" fmla="*/ 10 h 36"/>
                <a:gd name="T10" fmla="*/ 45 w 11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36">
                  <a:moveTo>
                    <a:pt x="48" y="0"/>
                  </a:moveTo>
                  <a:cubicBezTo>
                    <a:pt x="48" y="0"/>
                    <a:pt x="79" y="12"/>
                    <a:pt x="91" y="13"/>
                  </a:cubicBezTo>
                  <a:cubicBezTo>
                    <a:pt x="107" y="14"/>
                    <a:pt x="110" y="36"/>
                    <a:pt x="110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0" y="23"/>
                    <a:pt x="1" y="10"/>
                  </a:cubicBezTo>
                  <a:cubicBezTo>
                    <a:pt x="21" y="6"/>
                    <a:pt x="45" y="0"/>
                    <a:pt x="4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254"/>
            <p:cNvSpPr/>
            <p:nvPr/>
          </p:nvSpPr>
          <p:spPr bwMode="auto">
            <a:xfrm>
              <a:off x="-1591047" y="5517027"/>
              <a:ext cx="320675" cy="104775"/>
            </a:xfrm>
            <a:custGeom>
              <a:avLst/>
              <a:gdLst>
                <a:gd name="T0" fmla="*/ 63 w 110"/>
                <a:gd name="T1" fmla="*/ 0 h 36"/>
                <a:gd name="T2" fmla="*/ 19 w 110"/>
                <a:gd name="T3" fmla="*/ 13 h 36"/>
                <a:gd name="T4" fmla="*/ 0 w 110"/>
                <a:gd name="T5" fmla="*/ 36 h 36"/>
                <a:gd name="T6" fmla="*/ 105 w 110"/>
                <a:gd name="T7" fmla="*/ 36 h 36"/>
                <a:gd name="T8" fmla="*/ 109 w 110"/>
                <a:gd name="T9" fmla="*/ 10 h 36"/>
                <a:gd name="T10" fmla="*/ 65 w 11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36">
                  <a:moveTo>
                    <a:pt x="63" y="0"/>
                  </a:moveTo>
                  <a:cubicBezTo>
                    <a:pt x="63" y="0"/>
                    <a:pt x="31" y="12"/>
                    <a:pt x="19" y="13"/>
                  </a:cubicBezTo>
                  <a:cubicBezTo>
                    <a:pt x="4" y="14"/>
                    <a:pt x="0" y="36"/>
                    <a:pt x="0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6"/>
                    <a:pt x="110" y="23"/>
                    <a:pt x="109" y="10"/>
                  </a:cubicBezTo>
                  <a:cubicBezTo>
                    <a:pt x="89" y="6"/>
                    <a:pt x="65" y="0"/>
                    <a:pt x="6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255"/>
            <p:cNvSpPr/>
            <p:nvPr/>
          </p:nvSpPr>
          <p:spPr bwMode="auto">
            <a:xfrm>
              <a:off x="-1462460" y="4505789"/>
              <a:ext cx="273050" cy="1042988"/>
            </a:xfrm>
            <a:custGeom>
              <a:avLst/>
              <a:gdLst>
                <a:gd name="T0" fmla="*/ 65 w 94"/>
                <a:gd name="T1" fmla="*/ 359 h 359"/>
                <a:gd name="T2" fmla="*/ 94 w 94"/>
                <a:gd name="T3" fmla="*/ 49 h 359"/>
                <a:gd name="T4" fmla="*/ 51 w 94"/>
                <a:gd name="T5" fmla="*/ 0 h 359"/>
                <a:gd name="T6" fmla="*/ 0 w 94"/>
                <a:gd name="T7" fmla="*/ 55 h 359"/>
                <a:gd name="T8" fmla="*/ 15 w 94"/>
                <a:gd name="T9" fmla="*/ 359 h 359"/>
                <a:gd name="T10" fmla="*/ 65 w 94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59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90" y="0"/>
                    <a:pt x="51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5" y="359"/>
                    <a:pt x="15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256"/>
            <p:cNvSpPr/>
            <p:nvPr/>
          </p:nvSpPr>
          <p:spPr bwMode="auto">
            <a:xfrm>
              <a:off x="-1130672" y="4505789"/>
              <a:ext cx="273050" cy="1042988"/>
            </a:xfrm>
            <a:custGeom>
              <a:avLst/>
              <a:gdLst>
                <a:gd name="T0" fmla="*/ 65 w 94"/>
                <a:gd name="T1" fmla="*/ 359 h 359"/>
                <a:gd name="T2" fmla="*/ 94 w 94"/>
                <a:gd name="T3" fmla="*/ 49 h 359"/>
                <a:gd name="T4" fmla="*/ 50 w 94"/>
                <a:gd name="T5" fmla="*/ 0 h 359"/>
                <a:gd name="T6" fmla="*/ 0 w 94"/>
                <a:gd name="T7" fmla="*/ 55 h 359"/>
                <a:gd name="T8" fmla="*/ 15 w 94"/>
                <a:gd name="T9" fmla="*/ 359 h 359"/>
                <a:gd name="T10" fmla="*/ 65 w 94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59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5" y="359"/>
                    <a:pt x="15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Rectangle 257"/>
            <p:cNvSpPr>
              <a:spLocks noChangeArrowheads="1"/>
            </p:cNvSpPr>
            <p:nvPr/>
          </p:nvSpPr>
          <p:spPr bwMode="auto">
            <a:xfrm>
              <a:off x="-1227510" y="4907427"/>
              <a:ext cx="96838" cy="69056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258"/>
            <p:cNvSpPr/>
            <p:nvPr/>
          </p:nvSpPr>
          <p:spPr bwMode="auto">
            <a:xfrm>
              <a:off x="-1560885" y="5597989"/>
              <a:ext cx="392113" cy="142875"/>
            </a:xfrm>
            <a:custGeom>
              <a:avLst/>
              <a:gdLst>
                <a:gd name="T0" fmla="*/ 25 w 247"/>
                <a:gd name="T1" fmla="*/ 90 h 90"/>
                <a:gd name="T2" fmla="*/ 0 w 247"/>
                <a:gd name="T3" fmla="*/ 90 h 90"/>
                <a:gd name="T4" fmla="*/ 210 w 247"/>
                <a:gd name="T5" fmla="*/ 0 h 90"/>
                <a:gd name="T6" fmla="*/ 247 w 247"/>
                <a:gd name="T7" fmla="*/ 44 h 90"/>
                <a:gd name="T8" fmla="*/ 25 w 247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90">
                  <a:moveTo>
                    <a:pt x="25" y="90"/>
                  </a:moveTo>
                  <a:lnTo>
                    <a:pt x="0" y="90"/>
                  </a:lnTo>
                  <a:lnTo>
                    <a:pt x="210" y="0"/>
                  </a:lnTo>
                  <a:lnTo>
                    <a:pt x="247" y="44"/>
                  </a:lnTo>
                  <a:lnTo>
                    <a:pt x="25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259"/>
            <p:cNvSpPr/>
            <p:nvPr/>
          </p:nvSpPr>
          <p:spPr bwMode="auto">
            <a:xfrm>
              <a:off x="-1192585" y="5597989"/>
              <a:ext cx="392113" cy="142875"/>
            </a:xfrm>
            <a:custGeom>
              <a:avLst/>
              <a:gdLst>
                <a:gd name="T0" fmla="*/ 211 w 247"/>
                <a:gd name="T1" fmla="*/ 90 h 90"/>
                <a:gd name="T2" fmla="*/ 247 w 247"/>
                <a:gd name="T3" fmla="*/ 90 h 90"/>
                <a:gd name="T4" fmla="*/ 39 w 247"/>
                <a:gd name="T5" fmla="*/ 0 h 90"/>
                <a:gd name="T6" fmla="*/ 0 w 247"/>
                <a:gd name="T7" fmla="*/ 44 h 90"/>
                <a:gd name="T8" fmla="*/ 211 w 247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90">
                  <a:moveTo>
                    <a:pt x="211" y="90"/>
                  </a:moveTo>
                  <a:lnTo>
                    <a:pt x="247" y="90"/>
                  </a:lnTo>
                  <a:lnTo>
                    <a:pt x="39" y="0"/>
                  </a:lnTo>
                  <a:lnTo>
                    <a:pt x="0" y="44"/>
                  </a:lnTo>
                  <a:lnTo>
                    <a:pt x="211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Rectangle 260"/>
            <p:cNvSpPr>
              <a:spLocks noChangeArrowheads="1"/>
            </p:cNvSpPr>
            <p:nvPr/>
          </p:nvSpPr>
          <p:spPr bwMode="auto">
            <a:xfrm>
              <a:off x="-1227510" y="5597989"/>
              <a:ext cx="96838" cy="61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261"/>
            <p:cNvSpPr/>
            <p:nvPr/>
          </p:nvSpPr>
          <p:spPr bwMode="auto">
            <a:xfrm>
              <a:off x="-1217985" y="5578939"/>
              <a:ext cx="74613" cy="206375"/>
            </a:xfrm>
            <a:custGeom>
              <a:avLst/>
              <a:gdLst>
                <a:gd name="T0" fmla="*/ 36 w 47"/>
                <a:gd name="T1" fmla="*/ 130 h 130"/>
                <a:gd name="T2" fmla="*/ 11 w 47"/>
                <a:gd name="T3" fmla="*/ 130 h 130"/>
                <a:gd name="T4" fmla="*/ 0 w 47"/>
                <a:gd name="T5" fmla="*/ 0 h 130"/>
                <a:gd name="T6" fmla="*/ 47 w 47"/>
                <a:gd name="T7" fmla="*/ 0 h 130"/>
                <a:gd name="T8" fmla="*/ 36 w 47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30">
                  <a:moveTo>
                    <a:pt x="36" y="130"/>
                  </a:moveTo>
                  <a:lnTo>
                    <a:pt x="11" y="130"/>
                  </a:lnTo>
                  <a:lnTo>
                    <a:pt x="0" y="0"/>
                  </a:lnTo>
                  <a:lnTo>
                    <a:pt x="47" y="0"/>
                  </a:lnTo>
                  <a:lnTo>
                    <a:pt x="36" y="13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Rectangle 264"/>
            <p:cNvSpPr>
              <a:spLocks noChangeArrowheads="1"/>
            </p:cNvSpPr>
            <p:nvPr/>
          </p:nvSpPr>
          <p:spPr bwMode="auto">
            <a:xfrm>
              <a:off x="-1535485" y="4907427"/>
              <a:ext cx="709613" cy="460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265"/>
            <p:cNvSpPr/>
            <p:nvPr/>
          </p:nvSpPr>
          <p:spPr bwMode="auto">
            <a:xfrm>
              <a:off x="-1535485" y="4907427"/>
              <a:ext cx="709613" cy="46038"/>
            </a:xfrm>
            <a:custGeom>
              <a:avLst/>
              <a:gdLst>
                <a:gd name="T0" fmla="*/ 0 w 447"/>
                <a:gd name="T1" fmla="*/ 29 h 29"/>
                <a:gd name="T2" fmla="*/ 447 w 447"/>
                <a:gd name="T3" fmla="*/ 29 h 29"/>
                <a:gd name="T4" fmla="*/ 447 w 447"/>
                <a:gd name="T5" fmla="*/ 0 h 29"/>
                <a:gd name="T6" fmla="*/ 0 w 447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29">
                  <a:moveTo>
                    <a:pt x="0" y="29"/>
                  </a:moveTo>
                  <a:lnTo>
                    <a:pt x="447" y="29"/>
                  </a:lnTo>
                  <a:lnTo>
                    <a:pt x="4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Rectangle 266"/>
            <p:cNvSpPr>
              <a:spLocks noChangeArrowheads="1"/>
            </p:cNvSpPr>
            <p:nvPr/>
          </p:nvSpPr>
          <p:spPr bwMode="auto">
            <a:xfrm>
              <a:off x="-1535485" y="3848564"/>
              <a:ext cx="709613" cy="1058863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267"/>
            <p:cNvSpPr/>
            <p:nvPr/>
          </p:nvSpPr>
          <p:spPr bwMode="auto">
            <a:xfrm>
              <a:off x="-1535485" y="3848564"/>
              <a:ext cx="709613" cy="1058863"/>
            </a:xfrm>
            <a:custGeom>
              <a:avLst/>
              <a:gdLst>
                <a:gd name="T0" fmla="*/ 0 w 447"/>
                <a:gd name="T1" fmla="*/ 667 h 667"/>
                <a:gd name="T2" fmla="*/ 447 w 447"/>
                <a:gd name="T3" fmla="*/ 667 h 667"/>
                <a:gd name="T4" fmla="*/ 447 w 447"/>
                <a:gd name="T5" fmla="*/ 0 h 667"/>
                <a:gd name="T6" fmla="*/ 0 w 447"/>
                <a:gd name="T7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7" h="667">
                  <a:moveTo>
                    <a:pt x="0" y="667"/>
                  </a:moveTo>
                  <a:lnTo>
                    <a:pt x="447" y="667"/>
                  </a:lnTo>
                  <a:lnTo>
                    <a:pt x="44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Rectangle 268"/>
            <p:cNvSpPr>
              <a:spLocks noChangeArrowheads="1"/>
            </p:cNvSpPr>
            <p:nvPr/>
          </p:nvSpPr>
          <p:spPr bwMode="auto">
            <a:xfrm>
              <a:off x="-1305297" y="4953464"/>
              <a:ext cx="252413" cy="5238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72"/>
            <p:cNvSpPr/>
            <p:nvPr/>
          </p:nvSpPr>
          <p:spPr bwMode="auto">
            <a:xfrm>
              <a:off x="-1473572" y="2953214"/>
              <a:ext cx="574675" cy="392113"/>
            </a:xfrm>
            <a:custGeom>
              <a:avLst/>
              <a:gdLst>
                <a:gd name="T0" fmla="*/ 31 w 198"/>
                <a:gd name="T1" fmla="*/ 135 h 135"/>
                <a:gd name="T2" fmla="*/ 69 w 198"/>
                <a:gd name="T3" fmla="*/ 105 h 135"/>
                <a:gd name="T4" fmla="*/ 136 w 198"/>
                <a:gd name="T5" fmla="*/ 72 h 135"/>
                <a:gd name="T6" fmla="*/ 177 w 198"/>
                <a:gd name="T7" fmla="*/ 135 h 135"/>
                <a:gd name="T8" fmla="*/ 149 w 198"/>
                <a:gd name="T9" fmla="*/ 43 h 135"/>
                <a:gd name="T10" fmla="*/ 34 w 198"/>
                <a:gd name="T11" fmla="*/ 47 h 135"/>
                <a:gd name="T12" fmla="*/ 31 w 198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35">
                  <a:moveTo>
                    <a:pt x="31" y="135"/>
                  </a:moveTo>
                  <a:cubicBezTo>
                    <a:pt x="31" y="135"/>
                    <a:pt x="36" y="109"/>
                    <a:pt x="69" y="105"/>
                  </a:cubicBezTo>
                  <a:cubicBezTo>
                    <a:pt x="103" y="102"/>
                    <a:pt x="128" y="88"/>
                    <a:pt x="136" y="72"/>
                  </a:cubicBezTo>
                  <a:cubicBezTo>
                    <a:pt x="155" y="85"/>
                    <a:pt x="175" y="101"/>
                    <a:pt x="177" y="135"/>
                  </a:cubicBezTo>
                  <a:cubicBezTo>
                    <a:pt x="192" y="112"/>
                    <a:pt x="198" y="54"/>
                    <a:pt x="149" y="43"/>
                  </a:cubicBezTo>
                  <a:cubicBezTo>
                    <a:pt x="105" y="0"/>
                    <a:pt x="57" y="18"/>
                    <a:pt x="34" y="47"/>
                  </a:cubicBezTo>
                  <a:cubicBezTo>
                    <a:pt x="0" y="90"/>
                    <a:pt x="31" y="135"/>
                    <a:pt x="31" y="135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73"/>
            <p:cNvSpPr/>
            <p:nvPr/>
          </p:nvSpPr>
          <p:spPr bwMode="auto">
            <a:xfrm>
              <a:off x="-2761035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  <a:gd name="T8" fmla="*/ 0 w 82"/>
                <a:gd name="T9" fmla="*/ 33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74"/>
            <p:cNvSpPr/>
            <p:nvPr/>
          </p:nvSpPr>
          <p:spPr bwMode="auto">
            <a:xfrm>
              <a:off x="-2761035" y="3258014"/>
              <a:ext cx="130175" cy="587375"/>
            </a:xfrm>
            <a:custGeom>
              <a:avLst/>
              <a:gdLst>
                <a:gd name="T0" fmla="*/ 0 w 82"/>
                <a:gd name="T1" fmla="*/ 332 h 370"/>
                <a:gd name="T2" fmla="*/ 0 w 82"/>
                <a:gd name="T3" fmla="*/ 132 h 370"/>
                <a:gd name="T4" fmla="*/ 82 w 82"/>
                <a:gd name="T5" fmla="*/ 0 h 370"/>
                <a:gd name="T6" fmla="*/ 82 w 82"/>
                <a:gd name="T7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70">
                  <a:moveTo>
                    <a:pt x="0" y="332"/>
                  </a:moveTo>
                  <a:lnTo>
                    <a:pt x="0" y="132"/>
                  </a:lnTo>
                  <a:lnTo>
                    <a:pt x="82" y="0"/>
                  </a:lnTo>
                  <a:lnTo>
                    <a:pt x="82" y="3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75"/>
            <p:cNvSpPr/>
            <p:nvPr/>
          </p:nvSpPr>
          <p:spPr bwMode="auto">
            <a:xfrm>
              <a:off x="-2886447" y="3078627"/>
              <a:ext cx="384175" cy="506413"/>
            </a:xfrm>
            <a:custGeom>
              <a:avLst/>
              <a:gdLst>
                <a:gd name="T0" fmla="*/ 132 w 132"/>
                <a:gd name="T1" fmla="*/ 108 h 174"/>
                <a:gd name="T2" fmla="*/ 66 w 132"/>
                <a:gd name="T3" fmla="*/ 174 h 174"/>
                <a:gd name="T4" fmla="*/ 66 w 132"/>
                <a:gd name="T5" fmla="*/ 174 h 174"/>
                <a:gd name="T6" fmla="*/ 0 w 132"/>
                <a:gd name="T7" fmla="*/ 108 h 174"/>
                <a:gd name="T8" fmla="*/ 0 w 132"/>
                <a:gd name="T9" fmla="*/ 66 h 174"/>
                <a:gd name="T10" fmla="*/ 66 w 132"/>
                <a:gd name="T11" fmla="*/ 0 h 174"/>
                <a:gd name="T12" fmla="*/ 66 w 132"/>
                <a:gd name="T13" fmla="*/ 0 h 174"/>
                <a:gd name="T14" fmla="*/ 132 w 132"/>
                <a:gd name="T15" fmla="*/ 66 h 174"/>
                <a:gd name="T16" fmla="*/ 132 w 132"/>
                <a:gd name="T17" fmla="*/ 10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74">
                  <a:moveTo>
                    <a:pt x="132" y="108"/>
                  </a:moveTo>
                  <a:cubicBezTo>
                    <a:pt x="132" y="144"/>
                    <a:pt x="103" y="174"/>
                    <a:pt x="66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30" y="174"/>
                    <a:pt x="0" y="144"/>
                    <a:pt x="0" y="10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29"/>
                    <a:pt x="30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3" y="0"/>
                    <a:pt x="132" y="29"/>
                    <a:pt x="132" y="66"/>
                  </a:cubicBezTo>
                  <a:lnTo>
                    <a:pt x="132" y="108"/>
                  </a:lnTo>
                  <a:close/>
                </a:path>
              </a:pathLst>
            </a:custGeom>
            <a:solidFill>
              <a:srgbClr val="F9B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76"/>
            <p:cNvSpPr/>
            <p:nvPr/>
          </p:nvSpPr>
          <p:spPr bwMode="auto">
            <a:xfrm>
              <a:off x="-2980110" y="2965914"/>
              <a:ext cx="436563" cy="325438"/>
            </a:xfrm>
            <a:custGeom>
              <a:avLst/>
              <a:gdLst>
                <a:gd name="T0" fmla="*/ 36 w 150"/>
                <a:gd name="T1" fmla="*/ 112 h 112"/>
                <a:gd name="T2" fmla="*/ 149 w 150"/>
                <a:gd name="T3" fmla="*/ 56 h 112"/>
                <a:gd name="T4" fmla="*/ 53 w 150"/>
                <a:gd name="T5" fmla="*/ 25 h 112"/>
                <a:gd name="T6" fmla="*/ 36 w 150"/>
                <a:gd name="T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112">
                  <a:moveTo>
                    <a:pt x="36" y="112"/>
                  </a:moveTo>
                  <a:cubicBezTo>
                    <a:pt x="36" y="112"/>
                    <a:pt x="150" y="112"/>
                    <a:pt x="149" y="56"/>
                  </a:cubicBezTo>
                  <a:cubicBezTo>
                    <a:pt x="148" y="0"/>
                    <a:pt x="84" y="3"/>
                    <a:pt x="53" y="25"/>
                  </a:cubicBezTo>
                  <a:cubicBezTo>
                    <a:pt x="21" y="48"/>
                    <a:pt x="0" y="107"/>
                    <a:pt x="36" y="112"/>
                  </a:cubicBez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77"/>
            <p:cNvSpPr/>
            <p:nvPr/>
          </p:nvSpPr>
          <p:spPr bwMode="auto">
            <a:xfrm>
              <a:off x="-2602285" y="3026239"/>
              <a:ext cx="168275" cy="339725"/>
            </a:xfrm>
            <a:custGeom>
              <a:avLst/>
              <a:gdLst>
                <a:gd name="T0" fmla="*/ 0 w 58"/>
                <a:gd name="T1" fmla="*/ 65 h 117"/>
                <a:gd name="T2" fmla="*/ 32 w 58"/>
                <a:gd name="T3" fmla="*/ 117 h 117"/>
                <a:gd name="T4" fmla="*/ 45 w 58"/>
                <a:gd name="T5" fmla="*/ 38 h 117"/>
                <a:gd name="T6" fmla="*/ 9 w 58"/>
                <a:gd name="T7" fmla="*/ 10 h 117"/>
                <a:gd name="T8" fmla="*/ 0 w 58"/>
                <a:gd name="T9" fmla="*/ 6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17">
                  <a:moveTo>
                    <a:pt x="0" y="65"/>
                  </a:moveTo>
                  <a:cubicBezTo>
                    <a:pt x="0" y="65"/>
                    <a:pt x="25" y="79"/>
                    <a:pt x="32" y="117"/>
                  </a:cubicBezTo>
                  <a:cubicBezTo>
                    <a:pt x="45" y="97"/>
                    <a:pt x="58" y="69"/>
                    <a:pt x="45" y="38"/>
                  </a:cubicBezTo>
                  <a:cubicBezTo>
                    <a:pt x="36" y="16"/>
                    <a:pt x="18" y="0"/>
                    <a:pt x="9" y="10"/>
                  </a:cubicBezTo>
                  <a:cubicBezTo>
                    <a:pt x="9" y="38"/>
                    <a:pt x="0" y="65"/>
                    <a:pt x="0" y="65"/>
                  </a:cubicBezTo>
                  <a:close/>
                </a:path>
              </a:pathLst>
            </a:cu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78"/>
            <p:cNvSpPr/>
            <p:nvPr/>
          </p:nvSpPr>
          <p:spPr bwMode="auto">
            <a:xfrm>
              <a:off x="-2970585" y="3607264"/>
              <a:ext cx="514350" cy="608013"/>
            </a:xfrm>
            <a:custGeom>
              <a:avLst/>
              <a:gdLst>
                <a:gd name="T0" fmla="*/ 0 w 177"/>
                <a:gd name="T1" fmla="*/ 209 h 209"/>
                <a:gd name="T2" fmla="*/ 2 w 177"/>
                <a:gd name="T3" fmla="*/ 7 h 209"/>
                <a:gd name="T4" fmla="*/ 72 w 177"/>
                <a:gd name="T5" fmla="*/ 0 h 209"/>
                <a:gd name="T6" fmla="*/ 96 w 177"/>
                <a:gd name="T7" fmla="*/ 34 h 209"/>
                <a:gd name="T8" fmla="*/ 117 w 177"/>
                <a:gd name="T9" fmla="*/ 0 h 209"/>
                <a:gd name="T10" fmla="*/ 177 w 177"/>
                <a:gd name="T11" fmla="*/ 12 h 209"/>
                <a:gd name="T12" fmla="*/ 168 w 177"/>
                <a:gd name="T13" fmla="*/ 209 h 209"/>
                <a:gd name="T14" fmla="*/ 0 w 177"/>
                <a:gd name="T1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209">
                  <a:moveTo>
                    <a:pt x="0" y="209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8" y="1"/>
                    <a:pt x="72" y="0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43" y="1"/>
                    <a:pt x="177" y="12"/>
                    <a:pt x="177" y="12"/>
                  </a:cubicBezTo>
                  <a:cubicBezTo>
                    <a:pt x="168" y="209"/>
                    <a:pt x="168" y="209"/>
                    <a:pt x="168" y="209"/>
                  </a:cubicBezTo>
                  <a:lnTo>
                    <a:pt x="0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Oval 279"/>
            <p:cNvSpPr>
              <a:spLocks noChangeArrowheads="1"/>
            </p:cNvSpPr>
            <p:nvPr/>
          </p:nvSpPr>
          <p:spPr bwMode="auto">
            <a:xfrm>
              <a:off x="-2938835" y="3043702"/>
              <a:ext cx="485775" cy="508000"/>
            </a:xfrm>
            <a:prstGeom prst="ellipse">
              <a:avLst/>
            </a:prstGeom>
            <a:solidFill>
              <a:srgbClr val="24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80"/>
            <p:cNvSpPr/>
            <p:nvPr/>
          </p:nvSpPr>
          <p:spPr bwMode="auto">
            <a:xfrm>
              <a:off x="-2761035" y="3592977"/>
              <a:ext cx="130175" cy="130175"/>
            </a:xfrm>
            <a:custGeom>
              <a:avLst/>
              <a:gdLst>
                <a:gd name="T0" fmla="*/ 82 w 82"/>
                <a:gd name="T1" fmla="*/ 9 h 82"/>
                <a:gd name="T2" fmla="*/ 82 w 82"/>
                <a:gd name="T3" fmla="*/ 0 h 82"/>
                <a:gd name="T4" fmla="*/ 0 w 82"/>
                <a:gd name="T5" fmla="*/ 0 h 82"/>
                <a:gd name="T6" fmla="*/ 0 w 82"/>
                <a:gd name="T7" fmla="*/ 9 h 82"/>
                <a:gd name="T8" fmla="*/ 42 w 82"/>
                <a:gd name="T9" fmla="*/ 82 h 82"/>
                <a:gd name="T10" fmla="*/ 82 w 82"/>
                <a:gd name="T11" fmla="*/ 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82">
                  <a:moveTo>
                    <a:pt x="82" y="9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42" y="82"/>
                  </a:lnTo>
                  <a:lnTo>
                    <a:pt x="82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81"/>
            <p:cNvSpPr/>
            <p:nvPr/>
          </p:nvSpPr>
          <p:spPr bwMode="auto">
            <a:xfrm>
              <a:off x="-3249985" y="3631077"/>
              <a:ext cx="473075" cy="423863"/>
            </a:xfrm>
            <a:custGeom>
              <a:avLst/>
              <a:gdLst>
                <a:gd name="T0" fmla="*/ 98 w 163"/>
                <a:gd name="T1" fmla="*/ 0 h 146"/>
                <a:gd name="T2" fmla="*/ 46 w 163"/>
                <a:gd name="T3" fmla="*/ 146 h 146"/>
                <a:gd name="T4" fmla="*/ 163 w 163"/>
                <a:gd name="T5" fmla="*/ 146 h 146"/>
                <a:gd name="T6" fmla="*/ 155 w 163"/>
                <a:gd name="T7" fmla="*/ 127 h 146"/>
                <a:gd name="T8" fmla="*/ 76 w 163"/>
                <a:gd name="T9" fmla="*/ 114 h 146"/>
                <a:gd name="T10" fmla="*/ 137 w 163"/>
                <a:gd name="T11" fmla="*/ 3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6">
                  <a:moveTo>
                    <a:pt x="98" y="0"/>
                  </a:moveTo>
                  <a:cubicBezTo>
                    <a:pt x="98" y="0"/>
                    <a:pt x="0" y="127"/>
                    <a:pt x="46" y="146"/>
                  </a:cubicBezTo>
                  <a:cubicBezTo>
                    <a:pt x="115" y="146"/>
                    <a:pt x="163" y="146"/>
                    <a:pt x="163" y="146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55" y="127"/>
                    <a:pt x="84" y="125"/>
                    <a:pt x="76" y="114"/>
                  </a:cubicBezTo>
                  <a:cubicBezTo>
                    <a:pt x="69" y="103"/>
                    <a:pt x="137" y="35"/>
                    <a:pt x="137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82"/>
            <p:cNvSpPr/>
            <p:nvPr/>
          </p:nvSpPr>
          <p:spPr bwMode="auto">
            <a:xfrm>
              <a:off x="-2648322" y="3642189"/>
              <a:ext cx="473075" cy="412750"/>
            </a:xfrm>
            <a:custGeom>
              <a:avLst/>
              <a:gdLst>
                <a:gd name="T0" fmla="*/ 66 w 163"/>
                <a:gd name="T1" fmla="*/ 0 h 142"/>
                <a:gd name="T2" fmla="*/ 117 w 163"/>
                <a:gd name="T3" fmla="*/ 142 h 142"/>
                <a:gd name="T4" fmla="*/ 0 w 163"/>
                <a:gd name="T5" fmla="*/ 142 h 142"/>
                <a:gd name="T6" fmla="*/ 7 w 163"/>
                <a:gd name="T7" fmla="*/ 123 h 142"/>
                <a:gd name="T8" fmla="*/ 86 w 163"/>
                <a:gd name="T9" fmla="*/ 110 h 142"/>
                <a:gd name="T10" fmla="*/ 26 w 163"/>
                <a:gd name="T11" fmla="*/ 3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142">
                  <a:moveTo>
                    <a:pt x="66" y="0"/>
                  </a:moveTo>
                  <a:cubicBezTo>
                    <a:pt x="66" y="0"/>
                    <a:pt x="163" y="123"/>
                    <a:pt x="117" y="142"/>
                  </a:cubicBezTo>
                  <a:cubicBezTo>
                    <a:pt x="48" y="142"/>
                    <a:pt x="0" y="142"/>
                    <a:pt x="0" y="142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7" y="123"/>
                    <a:pt x="79" y="121"/>
                    <a:pt x="86" y="110"/>
                  </a:cubicBezTo>
                  <a:cubicBezTo>
                    <a:pt x="94" y="99"/>
                    <a:pt x="26" y="31"/>
                    <a:pt x="26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83"/>
            <p:cNvSpPr/>
            <p:nvPr/>
          </p:nvSpPr>
          <p:spPr bwMode="auto">
            <a:xfrm>
              <a:off x="-2616572" y="5517027"/>
              <a:ext cx="322263" cy="104775"/>
            </a:xfrm>
            <a:custGeom>
              <a:avLst/>
              <a:gdLst>
                <a:gd name="T0" fmla="*/ 48 w 111"/>
                <a:gd name="T1" fmla="*/ 0 h 36"/>
                <a:gd name="T2" fmla="*/ 91 w 111"/>
                <a:gd name="T3" fmla="*/ 13 h 36"/>
                <a:gd name="T4" fmla="*/ 111 w 111"/>
                <a:gd name="T5" fmla="*/ 36 h 36"/>
                <a:gd name="T6" fmla="*/ 5 w 111"/>
                <a:gd name="T7" fmla="*/ 36 h 36"/>
                <a:gd name="T8" fmla="*/ 2 w 111"/>
                <a:gd name="T9" fmla="*/ 10 h 36"/>
                <a:gd name="T10" fmla="*/ 45 w 11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36">
                  <a:moveTo>
                    <a:pt x="48" y="0"/>
                  </a:moveTo>
                  <a:cubicBezTo>
                    <a:pt x="48" y="0"/>
                    <a:pt x="80" y="12"/>
                    <a:pt x="91" y="13"/>
                  </a:cubicBezTo>
                  <a:cubicBezTo>
                    <a:pt x="107" y="14"/>
                    <a:pt x="111" y="36"/>
                    <a:pt x="111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0" y="23"/>
                    <a:pt x="2" y="10"/>
                  </a:cubicBezTo>
                  <a:cubicBezTo>
                    <a:pt x="22" y="6"/>
                    <a:pt x="45" y="0"/>
                    <a:pt x="4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84"/>
            <p:cNvSpPr/>
            <p:nvPr/>
          </p:nvSpPr>
          <p:spPr bwMode="auto">
            <a:xfrm>
              <a:off x="-3116635" y="5517027"/>
              <a:ext cx="322263" cy="104775"/>
            </a:xfrm>
            <a:custGeom>
              <a:avLst/>
              <a:gdLst>
                <a:gd name="T0" fmla="*/ 63 w 111"/>
                <a:gd name="T1" fmla="*/ 0 h 36"/>
                <a:gd name="T2" fmla="*/ 20 w 111"/>
                <a:gd name="T3" fmla="*/ 13 h 36"/>
                <a:gd name="T4" fmla="*/ 0 w 111"/>
                <a:gd name="T5" fmla="*/ 36 h 36"/>
                <a:gd name="T6" fmla="*/ 106 w 111"/>
                <a:gd name="T7" fmla="*/ 36 h 36"/>
                <a:gd name="T8" fmla="*/ 109 w 111"/>
                <a:gd name="T9" fmla="*/ 10 h 36"/>
                <a:gd name="T10" fmla="*/ 66 w 11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36">
                  <a:moveTo>
                    <a:pt x="63" y="0"/>
                  </a:moveTo>
                  <a:cubicBezTo>
                    <a:pt x="63" y="0"/>
                    <a:pt x="31" y="12"/>
                    <a:pt x="20" y="13"/>
                  </a:cubicBezTo>
                  <a:cubicBezTo>
                    <a:pt x="4" y="14"/>
                    <a:pt x="0" y="36"/>
                    <a:pt x="0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6"/>
                    <a:pt x="111" y="23"/>
                    <a:pt x="109" y="10"/>
                  </a:cubicBezTo>
                  <a:cubicBezTo>
                    <a:pt x="89" y="6"/>
                    <a:pt x="66" y="0"/>
                    <a:pt x="66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85"/>
            <p:cNvSpPr/>
            <p:nvPr/>
          </p:nvSpPr>
          <p:spPr bwMode="auto">
            <a:xfrm>
              <a:off x="-2984872" y="4505789"/>
              <a:ext cx="273050" cy="1042988"/>
            </a:xfrm>
            <a:custGeom>
              <a:avLst/>
              <a:gdLst>
                <a:gd name="T0" fmla="*/ 65 w 94"/>
                <a:gd name="T1" fmla="*/ 359 h 359"/>
                <a:gd name="T2" fmla="*/ 94 w 94"/>
                <a:gd name="T3" fmla="*/ 49 h 359"/>
                <a:gd name="T4" fmla="*/ 50 w 94"/>
                <a:gd name="T5" fmla="*/ 0 h 359"/>
                <a:gd name="T6" fmla="*/ 0 w 94"/>
                <a:gd name="T7" fmla="*/ 55 h 359"/>
                <a:gd name="T8" fmla="*/ 14 w 94"/>
                <a:gd name="T9" fmla="*/ 359 h 359"/>
                <a:gd name="T10" fmla="*/ 65 w 94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59">
                  <a:moveTo>
                    <a:pt x="65" y="359"/>
                  </a:moveTo>
                  <a:cubicBezTo>
                    <a:pt x="65" y="359"/>
                    <a:pt x="94" y="51"/>
                    <a:pt x="94" y="49"/>
                  </a:cubicBezTo>
                  <a:cubicBezTo>
                    <a:pt x="94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4" y="359"/>
                    <a:pt x="14" y="359"/>
                  </a:cubicBezTo>
                  <a:lnTo>
                    <a:pt x="65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286"/>
            <p:cNvSpPr/>
            <p:nvPr/>
          </p:nvSpPr>
          <p:spPr bwMode="auto">
            <a:xfrm>
              <a:off x="-2654672" y="4505789"/>
              <a:ext cx="271463" cy="1042988"/>
            </a:xfrm>
            <a:custGeom>
              <a:avLst/>
              <a:gdLst>
                <a:gd name="T0" fmla="*/ 64 w 93"/>
                <a:gd name="T1" fmla="*/ 359 h 359"/>
                <a:gd name="T2" fmla="*/ 93 w 93"/>
                <a:gd name="T3" fmla="*/ 49 h 359"/>
                <a:gd name="T4" fmla="*/ 50 w 93"/>
                <a:gd name="T5" fmla="*/ 0 h 359"/>
                <a:gd name="T6" fmla="*/ 0 w 93"/>
                <a:gd name="T7" fmla="*/ 55 h 359"/>
                <a:gd name="T8" fmla="*/ 14 w 93"/>
                <a:gd name="T9" fmla="*/ 359 h 359"/>
                <a:gd name="T10" fmla="*/ 64 w 93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359">
                  <a:moveTo>
                    <a:pt x="64" y="359"/>
                  </a:moveTo>
                  <a:cubicBezTo>
                    <a:pt x="64" y="359"/>
                    <a:pt x="93" y="51"/>
                    <a:pt x="93" y="49"/>
                  </a:cubicBezTo>
                  <a:cubicBezTo>
                    <a:pt x="93" y="46"/>
                    <a:pt x="89" y="0"/>
                    <a:pt x="50" y="0"/>
                  </a:cubicBezTo>
                  <a:cubicBezTo>
                    <a:pt x="11" y="0"/>
                    <a:pt x="0" y="26"/>
                    <a:pt x="0" y="55"/>
                  </a:cubicBezTo>
                  <a:cubicBezTo>
                    <a:pt x="0" y="83"/>
                    <a:pt x="14" y="359"/>
                    <a:pt x="14" y="359"/>
                  </a:cubicBezTo>
                  <a:lnTo>
                    <a:pt x="64" y="359"/>
                  </a:ln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Rectangle 287"/>
            <p:cNvSpPr>
              <a:spLocks noChangeArrowheads="1"/>
            </p:cNvSpPr>
            <p:nvPr/>
          </p:nvSpPr>
          <p:spPr bwMode="auto">
            <a:xfrm>
              <a:off x="-2753097" y="4907427"/>
              <a:ext cx="95250" cy="69056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288"/>
            <p:cNvSpPr/>
            <p:nvPr/>
          </p:nvSpPr>
          <p:spPr bwMode="auto">
            <a:xfrm>
              <a:off x="-3088060" y="5597989"/>
              <a:ext cx="393700" cy="142875"/>
            </a:xfrm>
            <a:custGeom>
              <a:avLst/>
              <a:gdLst>
                <a:gd name="T0" fmla="*/ 28 w 248"/>
                <a:gd name="T1" fmla="*/ 90 h 90"/>
                <a:gd name="T2" fmla="*/ 0 w 248"/>
                <a:gd name="T3" fmla="*/ 90 h 90"/>
                <a:gd name="T4" fmla="*/ 211 w 248"/>
                <a:gd name="T5" fmla="*/ 0 h 90"/>
                <a:gd name="T6" fmla="*/ 248 w 248"/>
                <a:gd name="T7" fmla="*/ 44 h 90"/>
                <a:gd name="T8" fmla="*/ 28 w 248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90">
                  <a:moveTo>
                    <a:pt x="28" y="90"/>
                  </a:moveTo>
                  <a:lnTo>
                    <a:pt x="0" y="90"/>
                  </a:lnTo>
                  <a:lnTo>
                    <a:pt x="211" y="0"/>
                  </a:lnTo>
                  <a:lnTo>
                    <a:pt x="248" y="44"/>
                  </a:lnTo>
                  <a:lnTo>
                    <a:pt x="28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289"/>
            <p:cNvSpPr/>
            <p:nvPr/>
          </p:nvSpPr>
          <p:spPr bwMode="auto">
            <a:xfrm>
              <a:off x="-2714997" y="5597989"/>
              <a:ext cx="392113" cy="142875"/>
            </a:xfrm>
            <a:custGeom>
              <a:avLst/>
              <a:gdLst>
                <a:gd name="T0" fmla="*/ 210 w 247"/>
                <a:gd name="T1" fmla="*/ 90 h 90"/>
                <a:gd name="T2" fmla="*/ 247 w 247"/>
                <a:gd name="T3" fmla="*/ 90 h 90"/>
                <a:gd name="T4" fmla="*/ 36 w 247"/>
                <a:gd name="T5" fmla="*/ 0 h 90"/>
                <a:gd name="T6" fmla="*/ 0 w 247"/>
                <a:gd name="T7" fmla="*/ 44 h 90"/>
                <a:gd name="T8" fmla="*/ 210 w 247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90">
                  <a:moveTo>
                    <a:pt x="210" y="90"/>
                  </a:moveTo>
                  <a:lnTo>
                    <a:pt x="247" y="90"/>
                  </a:lnTo>
                  <a:lnTo>
                    <a:pt x="36" y="0"/>
                  </a:lnTo>
                  <a:lnTo>
                    <a:pt x="0" y="44"/>
                  </a:lnTo>
                  <a:lnTo>
                    <a:pt x="210" y="9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Rectangle 290"/>
            <p:cNvSpPr>
              <a:spLocks noChangeArrowheads="1"/>
            </p:cNvSpPr>
            <p:nvPr/>
          </p:nvSpPr>
          <p:spPr bwMode="auto">
            <a:xfrm>
              <a:off x="-2753097" y="5597989"/>
              <a:ext cx="95250" cy="61913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291"/>
            <p:cNvSpPr/>
            <p:nvPr/>
          </p:nvSpPr>
          <p:spPr bwMode="auto">
            <a:xfrm>
              <a:off x="-2743572" y="5578939"/>
              <a:ext cx="77788" cy="206375"/>
            </a:xfrm>
            <a:custGeom>
              <a:avLst/>
              <a:gdLst>
                <a:gd name="T0" fmla="*/ 38 w 49"/>
                <a:gd name="T1" fmla="*/ 130 h 130"/>
                <a:gd name="T2" fmla="*/ 11 w 49"/>
                <a:gd name="T3" fmla="*/ 130 h 130"/>
                <a:gd name="T4" fmla="*/ 0 w 49"/>
                <a:gd name="T5" fmla="*/ 0 h 130"/>
                <a:gd name="T6" fmla="*/ 49 w 49"/>
                <a:gd name="T7" fmla="*/ 0 h 130"/>
                <a:gd name="T8" fmla="*/ 38 w 49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30">
                  <a:moveTo>
                    <a:pt x="38" y="130"/>
                  </a:moveTo>
                  <a:lnTo>
                    <a:pt x="11" y="130"/>
                  </a:lnTo>
                  <a:lnTo>
                    <a:pt x="0" y="0"/>
                  </a:lnTo>
                  <a:lnTo>
                    <a:pt x="49" y="0"/>
                  </a:lnTo>
                  <a:lnTo>
                    <a:pt x="38" y="13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Rectangle 294"/>
            <p:cNvSpPr>
              <a:spLocks noChangeArrowheads="1"/>
            </p:cNvSpPr>
            <p:nvPr/>
          </p:nvSpPr>
          <p:spPr bwMode="auto">
            <a:xfrm>
              <a:off x="-3061072" y="4907427"/>
              <a:ext cx="712788" cy="4603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95"/>
            <p:cNvSpPr/>
            <p:nvPr/>
          </p:nvSpPr>
          <p:spPr bwMode="auto">
            <a:xfrm>
              <a:off x="-3061072" y="4907427"/>
              <a:ext cx="712788" cy="46038"/>
            </a:xfrm>
            <a:custGeom>
              <a:avLst/>
              <a:gdLst>
                <a:gd name="T0" fmla="*/ 0 w 449"/>
                <a:gd name="T1" fmla="*/ 29 h 29"/>
                <a:gd name="T2" fmla="*/ 449 w 449"/>
                <a:gd name="T3" fmla="*/ 29 h 29"/>
                <a:gd name="T4" fmla="*/ 449 w 449"/>
                <a:gd name="T5" fmla="*/ 0 h 29"/>
                <a:gd name="T6" fmla="*/ 0 w 44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29">
                  <a:moveTo>
                    <a:pt x="0" y="29"/>
                  </a:moveTo>
                  <a:lnTo>
                    <a:pt x="449" y="29"/>
                  </a:lnTo>
                  <a:lnTo>
                    <a:pt x="4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Rectangle 296"/>
            <p:cNvSpPr>
              <a:spLocks noChangeArrowheads="1"/>
            </p:cNvSpPr>
            <p:nvPr/>
          </p:nvSpPr>
          <p:spPr bwMode="auto">
            <a:xfrm>
              <a:off x="-3061072" y="3848564"/>
              <a:ext cx="712788" cy="1058863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97"/>
            <p:cNvSpPr/>
            <p:nvPr/>
          </p:nvSpPr>
          <p:spPr bwMode="auto">
            <a:xfrm>
              <a:off x="-3061072" y="3848564"/>
              <a:ext cx="712788" cy="1058863"/>
            </a:xfrm>
            <a:custGeom>
              <a:avLst/>
              <a:gdLst>
                <a:gd name="T0" fmla="*/ 0 w 449"/>
                <a:gd name="T1" fmla="*/ 667 h 667"/>
                <a:gd name="T2" fmla="*/ 449 w 449"/>
                <a:gd name="T3" fmla="*/ 667 h 667"/>
                <a:gd name="T4" fmla="*/ 449 w 449"/>
                <a:gd name="T5" fmla="*/ 0 h 667"/>
                <a:gd name="T6" fmla="*/ 0 w 449"/>
                <a:gd name="T7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667">
                  <a:moveTo>
                    <a:pt x="0" y="667"/>
                  </a:moveTo>
                  <a:lnTo>
                    <a:pt x="449" y="667"/>
                  </a:lnTo>
                  <a:lnTo>
                    <a:pt x="44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Rectangle 298"/>
            <p:cNvSpPr>
              <a:spLocks noChangeArrowheads="1"/>
            </p:cNvSpPr>
            <p:nvPr/>
          </p:nvSpPr>
          <p:spPr bwMode="auto">
            <a:xfrm>
              <a:off x="-2830885" y="4953464"/>
              <a:ext cx="252413" cy="52388"/>
            </a:xfrm>
            <a:prstGeom prst="rect">
              <a:avLst/>
            </a:prstGeom>
            <a:solidFill>
              <a:srgbClr val="041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799113" y="1378218"/>
            <a:ext cx="6593774" cy="1561565"/>
            <a:chOff x="2810141" y="1531756"/>
            <a:chExt cx="6593774" cy="1561565"/>
          </a:xfrm>
        </p:grpSpPr>
        <p:sp>
          <p:nvSpPr>
            <p:cNvPr id="236" name="出自【趣你的PPT】(微信:qunideppt)：最优质的PPT资源库"/>
            <p:cNvSpPr txBox="1"/>
            <p:nvPr/>
          </p:nvSpPr>
          <p:spPr>
            <a:xfrm>
              <a:off x="2810141" y="1531756"/>
              <a:ext cx="65937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>
                  <a:solidFill>
                    <a:srgbClr val="0417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 YOU </a:t>
              </a:r>
              <a:endParaRPr lang="zh-CN" altLang="en-US" sz="8000" b="1" dirty="0">
                <a:solidFill>
                  <a:srgbClr val="0417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7" name="出自【趣你的PPT】(微信:qunideppt)：最优质的PPT资源库"/>
            <p:cNvSpPr txBox="1"/>
            <p:nvPr/>
          </p:nvSpPr>
          <p:spPr>
            <a:xfrm>
              <a:off x="2892493" y="2785544"/>
              <a:ext cx="628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0417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PROFESSIONAL POWERPOINT TEMPLATE</a:t>
              </a:r>
              <a:endParaRPr lang="zh-CN" altLang="en-US" sz="1400" dirty="0">
                <a:solidFill>
                  <a:srgbClr val="0417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自定义 2">
      <a:dk1>
        <a:srgbClr val="041728"/>
      </a:dk1>
      <a:lt1>
        <a:sysClr val="window" lastClr="FFFFFF"/>
      </a:lt1>
      <a:dk2>
        <a:srgbClr val="000000"/>
      </a:dk2>
      <a:lt2>
        <a:srgbClr val="DBEFF9"/>
      </a:lt2>
      <a:accent1>
        <a:srgbClr val="034062"/>
      </a:accent1>
      <a:accent2>
        <a:srgbClr val="079FB6"/>
      </a:accent2>
      <a:accent3>
        <a:srgbClr val="63BFCE"/>
      </a:accent3>
      <a:accent4>
        <a:srgbClr val="034062"/>
      </a:accent4>
      <a:accent5>
        <a:srgbClr val="0798C6"/>
      </a:accent5>
      <a:accent6>
        <a:srgbClr val="63BFCE"/>
      </a:accent6>
      <a:hlink>
        <a:srgbClr val="F49100"/>
      </a:hlink>
      <a:folHlink>
        <a:srgbClr val="85DFD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2815</Words>
  <Application>WPS 演示</Application>
  <PresentationFormat>宽屏</PresentationFormat>
  <Paragraphs>613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Myriad Pro</vt:lpstr>
      <vt:lpstr>Calibri</vt:lpstr>
      <vt:lpstr>linea-basic-10</vt:lpstr>
      <vt:lpstr>Roboto Light</vt:lpstr>
      <vt:lpstr>Roboto</vt:lpstr>
      <vt:lpstr>Source Sans Pro</vt:lpstr>
      <vt:lpstr>等线</vt:lpstr>
      <vt:lpstr>Courier New</vt:lpstr>
      <vt:lpstr>等线 Light</vt:lpstr>
      <vt:lpstr>等线 Light</vt:lpstr>
      <vt:lpstr>等线</vt:lpstr>
      <vt:lpstr>Roboto Medium</vt:lpstr>
      <vt:lpstr>Gulim</vt:lpstr>
      <vt:lpstr>Calibri</vt:lpstr>
      <vt:lpstr>Roboto Thin</vt:lpstr>
      <vt:lpstr>SF UI Display Thin</vt:lpstr>
      <vt:lpstr>MT Extra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egette</dc:creator>
  <cp:lastModifiedBy>Administrator</cp:lastModifiedBy>
  <cp:revision>37</cp:revision>
  <dcterms:created xsi:type="dcterms:W3CDTF">2016-11-27T07:21:00Z</dcterms:created>
  <dcterms:modified xsi:type="dcterms:W3CDTF">2017-03-11T08:04:30Z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